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65" r:id="rId2"/>
  </p:sldMasterIdLst>
  <p:notesMasterIdLst>
    <p:notesMasterId r:id="rId31"/>
  </p:notesMasterIdLst>
  <p:sldIdLst>
    <p:sldId id="256" r:id="rId3"/>
    <p:sldId id="257" r:id="rId4"/>
    <p:sldId id="258" r:id="rId5"/>
    <p:sldId id="262" r:id="rId6"/>
    <p:sldId id="333" r:id="rId7"/>
    <p:sldId id="334" r:id="rId8"/>
    <p:sldId id="332" r:id="rId9"/>
    <p:sldId id="335" r:id="rId10"/>
    <p:sldId id="337" r:id="rId11"/>
    <p:sldId id="343" r:id="rId12"/>
    <p:sldId id="280" r:id="rId13"/>
    <p:sldId id="263" r:id="rId14"/>
    <p:sldId id="275" r:id="rId15"/>
    <p:sldId id="277" r:id="rId16"/>
    <p:sldId id="276" r:id="rId17"/>
    <p:sldId id="264" r:id="rId18"/>
    <p:sldId id="344" r:id="rId19"/>
    <p:sldId id="273" r:id="rId20"/>
    <p:sldId id="265" r:id="rId21"/>
    <p:sldId id="266" r:id="rId22"/>
    <p:sldId id="268" r:id="rId23"/>
    <p:sldId id="270" r:id="rId24"/>
    <p:sldId id="271" r:id="rId25"/>
    <p:sldId id="272" r:id="rId26"/>
    <p:sldId id="342" r:id="rId27"/>
    <p:sldId id="278" r:id="rId28"/>
    <p:sldId id="281" r:id="rId29"/>
    <p:sldId id="27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76CA4E-724B-7BCD-F9A6-E852C01299C4}" v="3651" dt="2026-09-15T18:46:51.8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23" d="100"/>
          <a:sy n="123" d="100"/>
        </p:scale>
        <p:origin x="3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00C44-11B7-4B1D-8C05-7C8C2276F0B1}" type="datetimeFigureOut">
              <a:t>10/2/26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D15BEC-3F59-4E94-A930-31F7A39066C7}" type="slidenum">
              <a:t>‹#›</a:t>
            </a:fld>
            <a:endParaRPr lang="en-US"/>
          </a:p>
        </p:txBody>
      </p:sp>
    </p:spTree>
    <p:extLst>
      <p:ext uri="{BB962C8B-B14F-4D97-AF65-F5344CB8AC3E}">
        <p14:creationId xmlns:p14="http://schemas.microsoft.com/office/powerpoint/2010/main" val="4041423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ama-assn.org/practice-management/digital-health/more-80-physicians-use-ai-professionally-ama-survey"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ciencedirect.com/org/science/article/pii/S1438887123005629#table2"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https://www.ama-assn.org/practice-management/digital-health/more-80-physicians-use-ai-professionally-ama-survey</a:t>
            </a:r>
            <a:endParaRPr lang="en-US" dirty="0"/>
          </a:p>
          <a:p>
            <a:pPr marL="285750" indent="-285750">
              <a:buFont typeface="Calibri"/>
              <a:buChar char="-"/>
            </a:pPr>
            <a:r>
              <a:rPr lang="en-US" dirty="0">
                <a:ea typeface="Calibri" panose="020F0502020204030204"/>
                <a:cs typeface="Calibri" panose="020F0502020204030204"/>
              </a:rPr>
              <a:t>80% of physicians use telemedicine</a:t>
            </a:r>
          </a:p>
        </p:txBody>
      </p:sp>
      <p:sp>
        <p:nvSpPr>
          <p:cNvPr id="4" name="Slide Number Placeholder 3"/>
          <p:cNvSpPr>
            <a:spLocks noGrp="1"/>
          </p:cNvSpPr>
          <p:nvPr>
            <p:ph type="sldNum" sz="quarter" idx="5"/>
          </p:nvPr>
        </p:nvSpPr>
        <p:spPr/>
        <p:txBody>
          <a:bodyPr/>
          <a:lstStyle/>
          <a:p>
            <a:fld id="{42D15BEC-3F59-4E94-A930-31F7A39066C7}" type="slidenum">
              <a:rPr lang="en-US"/>
              <a:t>9</a:t>
            </a:fld>
            <a:endParaRPr lang="en-US"/>
          </a:p>
        </p:txBody>
      </p:sp>
    </p:spTree>
    <p:extLst>
      <p:ext uri="{BB962C8B-B14F-4D97-AF65-F5344CB8AC3E}">
        <p14:creationId xmlns:p14="http://schemas.microsoft.com/office/powerpoint/2010/main" val="110175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Ethics + artificial intelligence + </a:t>
            </a:r>
            <a:r>
              <a:rPr lang="en-US" dirty="0" err="1">
                <a:ea typeface="Calibri"/>
                <a:cs typeface="Calibri"/>
              </a:rPr>
              <a:t>teleheath</a:t>
            </a:r>
            <a:r>
              <a:rPr lang="en-US" dirty="0">
                <a:ea typeface="Calibri"/>
                <a:cs typeface="Calibri"/>
              </a:rPr>
              <a:t> returned 500+, without telehealth 5000</a:t>
            </a:r>
          </a:p>
        </p:txBody>
      </p:sp>
      <p:sp>
        <p:nvSpPr>
          <p:cNvPr id="4" name="Slide Number Placeholder 3"/>
          <p:cNvSpPr>
            <a:spLocks noGrp="1"/>
          </p:cNvSpPr>
          <p:nvPr>
            <p:ph type="sldNum" sz="quarter" idx="5"/>
          </p:nvPr>
        </p:nvSpPr>
        <p:spPr/>
        <p:txBody>
          <a:bodyPr/>
          <a:lstStyle/>
          <a:p>
            <a:fld id="{42D15BEC-3F59-4E94-A930-31F7A39066C7}" type="slidenum">
              <a:rPr lang="en-US"/>
              <a:t>11</a:t>
            </a:fld>
            <a:endParaRPr lang="en-US"/>
          </a:p>
        </p:txBody>
      </p:sp>
    </p:spTree>
    <p:extLst>
      <p:ext uri="{BB962C8B-B14F-4D97-AF65-F5344CB8AC3E}">
        <p14:creationId xmlns:p14="http://schemas.microsoft.com/office/powerpoint/2010/main" val="2666517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F1F1F"/>
                </a:solidFill>
                <a:highlight>
                  <a:srgbClr val="FFFFFF"/>
                </a:highlight>
              </a:rPr>
              <a:t>This paper provides a simple yet comprehensive framework for the use of conversational chatbots in the health sector. It addresses the extraordinary developments of the last few years in AI conversations and increasing reliance on them due to COVID-19 as well as the likelihood that chatbots will increasingly be used to dialogue directly with people in medical and other health contexts.</a:t>
            </a:r>
            <a:endParaRPr lang="en-US" dirty="0"/>
          </a:p>
          <a:p>
            <a:r>
              <a:rPr lang="en-US" dirty="0">
                <a:solidFill>
                  <a:srgbClr val="1F1F1F"/>
                </a:solidFill>
                <a:highlight>
                  <a:srgbClr val="FFFFFF"/>
                </a:highlight>
              </a:rPr>
              <a:t>In terms of applicability, this framework could be adapted based on locally appropriate norms in medical ethics to underpin an impact assessment process. The use of this process would then be required in assessing and monitoring the deployment of chatbot technology in any circumstance comparable to that of a patient-physician relationship. Concretely, to implement the framework, </a:t>
            </a:r>
            <a:r>
              <a:rPr lang="en-US" dirty="0">
                <a:solidFill>
                  <a:srgbClr val="0272B1"/>
                </a:solidFill>
                <a:highlight>
                  <a:srgbClr val="FFFFFF"/>
                </a:highlight>
                <a:hlinkClick r:id="rId3"/>
              </a:rPr>
              <a:t>Table 2</a:t>
            </a:r>
            <a:r>
              <a:rPr lang="en-US" dirty="0">
                <a:solidFill>
                  <a:srgbClr val="1F1F1F"/>
                </a:solidFill>
                <a:highlight>
                  <a:srgbClr val="FFFFFF"/>
                </a:highlight>
              </a:rPr>
              <a:t> would be used as a guide for practitioners seeking to implement a conversational chatbot, allowing them to reflect on each intersection of risk and principle to consider how this might apply to their tool. This would allow them to consider risks more thoroughly and find solutions to mitigate them before deployment.</a:t>
            </a:r>
            <a:endParaRPr lang="en-US" dirty="0"/>
          </a:p>
          <a:p>
            <a:r>
              <a:rPr lang="en-US" dirty="0">
                <a:solidFill>
                  <a:srgbClr val="1F1F1F"/>
                </a:solidFill>
                <a:highlight>
                  <a:srgbClr val="FFFFFF"/>
                </a:highlight>
              </a:rPr>
              <a:t>As regulatory systems covering AI develop in sophistication to match or exceed what was proposed in the EU Draft AI Act, the results of these medical ethics assessments for chatbots could be required as one component of the reporting requirements for high-risk AI. It is also conceivable that similar medical ethics assessments may be required or beneficial for other deployments of AI in the health sector. However, it should also be emphasized that in other areas, such as when AI is a tool used with a health professional’s mediation, other ethical frameworks such as those of public health or professional responsibility may be more appropriate.</a:t>
            </a: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2D15BEC-3F59-4E94-A930-31F7A39066C7}" type="slidenum">
              <a:rPr lang="en-US"/>
              <a:t>13</a:t>
            </a:fld>
            <a:endParaRPr lang="en-US"/>
          </a:p>
        </p:txBody>
      </p:sp>
    </p:spTree>
    <p:extLst>
      <p:ext uri="{BB962C8B-B14F-4D97-AF65-F5344CB8AC3E}">
        <p14:creationId xmlns:p14="http://schemas.microsoft.com/office/powerpoint/2010/main" val="2104088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83B72-B09C-6F2D-1FF5-371603B8F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F0BE41-17B6-8E60-D2D8-C4791797A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9E89D-006B-EC43-8A64-5894E4633368}"/>
              </a:ext>
            </a:extLst>
          </p:cNvPr>
          <p:cNvSpPr>
            <a:spLocks noGrp="1"/>
          </p:cNvSpPr>
          <p:nvPr>
            <p:ph type="body" idx="1"/>
          </p:nvPr>
        </p:nvSpPr>
        <p:spPr/>
        <p:txBody>
          <a:bodyPr/>
          <a:lstStyle/>
          <a:p>
            <a:r>
              <a:rPr lang="en-US" dirty="0">
                <a:solidFill>
                  <a:srgbClr val="000000"/>
                </a:solidFill>
                <a:highlight>
                  <a:srgbClr val="FFFFFF"/>
                </a:highlight>
              </a:rPr>
              <a:t>Medevac utilization provides an ideal pilot for “community-engaged AI” as it is: (a) a clear priority for patients and providers within the ATHS, (b) an issue unique to rural Alaska and thus requiring the use of data from rural Alaska, (c) an extraordinarily complex problem involving weighing many clinical (e.g., current and potential patient conditions, vital signs, patient complaints, provider exam) and non-clinical (e.g., provider training, resource availability, weather, aircraft availability) determinants, and (d) a health service that is Tribally managed.</a:t>
            </a:r>
          </a:p>
          <a:p>
            <a:endParaRPr lang="en-US" dirty="0">
              <a:highlight>
                <a:srgbClr val="FFFFFF"/>
              </a:highlight>
              <a:ea typeface="Calibri"/>
              <a:cs typeface="Calibri"/>
            </a:endParaRPr>
          </a:p>
          <a:p>
            <a:r>
              <a:rPr lang="en-US" dirty="0">
                <a:highlight>
                  <a:srgbClr val="FFFFFF"/>
                </a:highlight>
              </a:rPr>
              <a:t>AI/ML models represent a technical solution to deciphering this complex decision-making process. While AI/ML models are notorious for requiring a large amount of data, these needs can be adequately met despite the relatively small population in rural Alaska by using the comprehensive health records encompassing a patient’s lifespan and inclusion of medical, dental, and behavioral health services, that the ATHS has maintained for decades (</a:t>
            </a:r>
            <a:r>
              <a:rPr lang="en-US" dirty="0">
                <a:solidFill>
                  <a:srgbClr val="003BDE"/>
                </a:solidFill>
                <a:highlight>
                  <a:srgbClr val="FFFFFF"/>
                </a:highlight>
              </a:rPr>
              <a:t>Carroll et al., 2011</a:t>
            </a:r>
            <a:r>
              <a:rPr lang="en-US" dirty="0">
                <a:highlight>
                  <a:srgbClr val="FFFFFF"/>
                </a:highlight>
              </a:rPr>
              <a:t>). Furthermore, the ATHS is a closed system where final outcomes for every patient can be accounted for, greatly improving the quality of the overall data.</a:t>
            </a:r>
            <a:endParaRPr lang="en-US" dirty="0"/>
          </a:p>
        </p:txBody>
      </p:sp>
      <p:sp>
        <p:nvSpPr>
          <p:cNvPr id="4" name="Slide Number Placeholder 3">
            <a:extLst>
              <a:ext uri="{FF2B5EF4-FFF2-40B4-BE49-F238E27FC236}">
                <a16:creationId xmlns:a16="http://schemas.microsoft.com/office/drawing/2014/main" id="{AB4BEF53-5514-7F1A-4F5B-A36A597D0D20}"/>
              </a:ext>
            </a:extLst>
          </p:cNvPr>
          <p:cNvSpPr>
            <a:spLocks noGrp="1"/>
          </p:cNvSpPr>
          <p:nvPr>
            <p:ph type="sldNum" sz="quarter" idx="5"/>
          </p:nvPr>
        </p:nvSpPr>
        <p:spPr/>
        <p:txBody>
          <a:bodyPr/>
          <a:lstStyle/>
          <a:p>
            <a:fld id="{42D15BEC-3F59-4E94-A930-31F7A39066C7}" type="slidenum">
              <a:t>15</a:t>
            </a:fld>
            <a:endParaRPr lang="en-US"/>
          </a:p>
        </p:txBody>
      </p:sp>
    </p:spTree>
    <p:extLst>
      <p:ext uri="{BB962C8B-B14F-4D97-AF65-F5344CB8AC3E}">
        <p14:creationId xmlns:p14="http://schemas.microsoft.com/office/powerpoint/2010/main" val="3354077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333333"/>
                </a:solidFill>
                <a:highlight>
                  <a:srgbClr val="FFFFFF"/>
                </a:highlight>
              </a:rPr>
              <a:t>The lawsuit – </a:t>
            </a:r>
            <a:r>
              <a:rPr lang="en-US" i="1" dirty="0">
                <a:solidFill>
                  <a:srgbClr val="333333"/>
                </a:solidFill>
                <a:highlight>
                  <a:srgbClr val="FFFFFF"/>
                </a:highlight>
              </a:rPr>
              <a:t>Washington et al v. Sutter Health</a:t>
            </a:r>
            <a:r>
              <a:rPr lang="en-US" dirty="0">
                <a:solidFill>
                  <a:srgbClr val="333333"/>
                </a:solidFill>
                <a:highlight>
                  <a:srgbClr val="FFFFFF"/>
                </a:highlight>
              </a:rPr>
              <a:t> – was filed by plaintiffs Christina Washington, Dennis Gueretta, and Rebecca Matulic, who visited the defendants in the past six months and disclosed sensitive medical information in their visits. The plaintiffs allege that they had a reasonable expectation that their conversations with the clinicians would remain private and confidential. The plaintiffs allege that at the time of their visits, they were unaware that their conversations with clinicians were being recorded by an artificial intelligence platform and transmitted externally outside the clinical setting and processed by a third-party system.</a:t>
            </a:r>
            <a:endParaRPr lang="en-US" dirty="0"/>
          </a:p>
        </p:txBody>
      </p:sp>
      <p:sp>
        <p:nvSpPr>
          <p:cNvPr id="4" name="Slide Number Placeholder 3"/>
          <p:cNvSpPr>
            <a:spLocks noGrp="1"/>
          </p:cNvSpPr>
          <p:nvPr>
            <p:ph type="sldNum" sz="quarter" idx="5"/>
          </p:nvPr>
        </p:nvSpPr>
        <p:spPr/>
        <p:txBody>
          <a:bodyPr/>
          <a:lstStyle/>
          <a:p>
            <a:fld id="{42D15BEC-3F59-4E94-A930-31F7A39066C7}" type="slidenum">
              <a:rPr lang="en-US"/>
              <a:t>17</a:t>
            </a:fld>
            <a:endParaRPr lang="en-US"/>
          </a:p>
        </p:txBody>
      </p:sp>
    </p:spTree>
    <p:extLst>
      <p:ext uri="{BB962C8B-B14F-4D97-AF65-F5344CB8AC3E}">
        <p14:creationId xmlns:p14="http://schemas.microsoft.com/office/powerpoint/2010/main" val="698854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43647"/>
                </a:solidFill>
              </a:rPr>
              <a:t>Consent requires </a:t>
            </a:r>
            <a:r>
              <a:rPr lang="en-US" i="1" dirty="0">
                <a:solidFill>
                  <a:srgbClr val="243647"/>
                </a:solidFill>
              </a:rPr>
              <a:t>understanding and permission</a:t>
            </a:r>
            <a:r>
              <a:rPr lang="en-US" dirty="0">
                <a:solidFill>
                  <a:srgbClr val="243647"/>
                </a:solidFill>
              </a:rPr>
              <a:t>, not just awareness. Informed consent is required when the AI tool meaningfully influences diagnosis, prognosis, or treatment in ways that impact patient risk, autonomy, or decision-making, or when identifiable personal data is used in a way that requires explicit permission.</a:t>
            </a:r>
            <a:endParaRPr lang="en-US" dirty="0"/>
          </a:p>
        </p:txBody>
      </p:sp>
      <p:sp>
        <p:nvSpPr>
          <p:cNvPr id="4" name="Slide Number Placeholder 3"/>
          <p:cNvSpPr>
            <a:spLocks noGrp="1"/>
          </p:cNvSpPr>
          <p:nvPr>
            <p:ph type="sldNum" sz="quarter" idx="5"/>
          </p:nvPr>
        </p:nvSpPr>
        <p:spPr/>
        <p:txBody>
          <a:bodyPr/>
          <a:lstStyle/>
          <a:p>
            <a:fld id="{42D15BEC-3F59-4E94-A930-31F7A39066C7}" type="slidenum">
              <a:t>22</a:t>
            </a:fld>
            <a:endParaRPr lang="en-US"/>
          </a:p>
        </p:txBody>
      </p:sp>
    </p:spTree>
    <p:extLst>
      <p:ext uri="{BB962C8B-B14F-4D97-AF65-F5344CB8AC3E}">
        <p14:creationId xmlns:p14="http://schemas.microsoft.com/office/powerpoint/2010/main" val="485522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9B290-1006-169E-15E0-4CF82451C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BAE439-4731-DCBF-B479-4FEC197682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68D3A2-6D74-34F0-68C4-E1C848459F48}"/>
              </a:ext>
            </a:extLst>
          </p:cNvPr>
          <p:cNvSpPr>
            <a:spLocks noGrp="1"/>
          </p:cNvSpPr>
          <p:nvPr>
            <p:ph type="body" idx="1"/>
          </p:nvPr>
        </p:nvSpPr>
        <p:spPr/>
        <p:txBody>
          <a:bodyPr/>
          <a:lstStyle/>
          <a:p>
            <a:r>
              <a:rPr lang="en-US" dirty="0">
                <a:solidFill>
                  <a:srgbClr val="243647"/>
                </a:solidFill>
              </a:rPr>
              <a:t>Consent requires </a:t>
            </a:r>
            <a:r>
              <a:rPr lang="en-US" i="1" dirty="0">
                <a:solidFill>
                  <a:srgbClr val="243647"/>
                </a:solidFill>
              </a:rPr>
              <a:t>understanding and permission</a:t>
            </a:r>
            <a:r>
              <a:rPr lang="en-US" dirty="0">
                <a:solidFill>
                  <a:srgbClr val="243647"/>
                </a:solidFill>
              </a:rPr>
              <a:t>, not just awareness. Informed consent is required when the AI tool meaningfully influences diagnosis, prognosis, or treatment in ways that impact patient risk, autonomy, or decision-making, or when identifiable personal data is used in a way that requires explicit permission.</a:t>
            </a:r>
            <a:endParaRPr lang="en-US" dirty="0"/>
          </a:p>
        </p:txBody>
      </p:sp>
      <p:sp>
        <p:nvSpPr>
          <p:cNvPr id="4" name="Slide Number Placeholder 3">
            <a:extLst>
              <a:ext uri="{FF2B5EF4-FFF2-40B4-BE49-F238E27FC236}">
                <a16:creationId xmlns:a16="http://schemas.microsoft.com/office/drawing/2014/main" id="{BD406107-21FF-C4E3-045C-8565AFB83743}"/>
              </a:ext>
            </a:extLst>
          </p:cNvPr>
          <p:cNvSpPr>
            <a:spLocks noGrp="1"/>
          </p:cNvSpPr>
          <p:nvPr>
            <p:ph type="sldNum" sz="quarter" idx="5"/>
          </p:nvPr>
        </p:nvSpPr>
        <p:spPr/>
        <p:txBody>
          <a:bodyPr/>
          <a:lstStyle/>
          <a:p>
            <a:fld id="{42D15BEC-3F59-4E94-A930-31F7A39066C7}" type="slidenum">
              <a:t>23</a:t>
            </a:fld>
            <a:endParaRPr lang="en-US"/>
          </a:p>
        </p:txBody>
      </p:sp>
    </p:spTree>
    <p:extLst>
      <p:ext uri="{BB962C8B-B14F-4D97-AF65-F5344CB8AC3E}">
        <p14:creationId xmlns:p14="http://schemas.microsoft.com/office/powerpoint/2010/main" val="2034984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3CB16-B109-E269-2BAA-CB1AAEBE9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FD73F-D131-71D5-4485-7BAA96057C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8F0016-1FE2-0B0E-A289-5EDE7521CBD3}"/>
              </a:ext>
            </a:extLst>
          </p:cNvPr>
          <p:cNvSpPr>
            <a:spLocks noGrp="1"/>
          </p:cNvSpPr>
          <p:nvPr>
            <p:ph type="body" idx="1"/>
          </p:nvPr>
        </p:nvSpPr>
        <p:spPr/>
        <p:txBody>
          <a:bodyPr/>
          <a:lstStyle/>
          <a:p>
            <a:r>
              <a:rPr lang="en-US" dirty="0">
                <a:solidFill>
                  <a:srgbClr val="243647"/>
                </a:solidFill>
              </a:rPr>
              <a:t>Consent requires </a:t>
            </a:r>
            <a:r>
              <a:rPr lang="en-US" i="1" dirty="0">
                <a:solidFill>
                  <a:srgbClr val="243647"/>
                </a:solidFill>
              </a:rPr>
              <a:t>understanding and permission</a:t>
            </a:r>
            <a:r>
              <a:rPr lang="en-US" dirty="0">
                <a:solidFill>
                  <a:srgbClr val="243647"/>
                </a:solidFill>
              </a:rPr>
              <a:t>, not just awareness. Informed consent is required when the AI tool meaningfully influences diagnosis, prognosis, or treatment in ways that impact patient risk, autonomy, or decision-making, or when identifiable personal data is used in a way that requires explicit permission.</a:t>
            </a:r>
            <a:endParaRPr lang="en-US" dirty="0"/>
          </a:p>
        </p:txBody>
      </p:sp>
      <p:sp>
        <p:nvSpPr>
          <p:cNvPr id="4" name="Slide Number Placeholder 3">
            <a:extLst>
              <a:ext uri="{FF2B5EF4-FFF2-40B4-BE49-F238E27FC236}">
                <a16:creationId xmlns:a16="http://schemas.microsoft.com/office/drawing/2014/main" id="{02697C14-3185-9A5F-7DD6-C7A1B04C421B}"/>
              </a:ext>
            </a:extLst>
          </p:cNvPr>
          <p:cNvSpPr>
            <a:spLocks noGrp="1"/>
          </p:cNvSpPr>
          <p:nvPr>
            <p:ph type="sldNum" sz="quarter" idx="5"/>
          </p:nvPr>
        </p:nvSpPr>
        <p:spPr/>
        <p:txBody>
          <a:bodyPr/>
          <a:lstStyle/>
          <a:p>
            <a:fld id="{42D15BEC-3F59-4E94-A930-31F7A39066C7}" type="slidenum">
              <a:t>24</a:t>
            </a:fld>
            <a:endParaRPr lang="en-US"/>
          </a:p>
        </p:txBody>
      </p:sp>
    </p:spTree>
    <p:extLst>
      <p:ext uri="{BB962C8B-B14F-4D97-AF65-F5344CB8AC3E}">
        <p14:creationId xmlns:p14="http://schemas.microsoft.com/office/powerpoint/2010/main" val="3064065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47029-62D9-B81F-4E25-5A4494BA6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2EAEB-0560-3D84-E6C9-D49875F7DD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90780-6B5C-FB3D-576F-E092D3A37F5B}"/>
              </a:ext>
            </a:extLst>
          </p:cNvPr>
          <p:cNvSpPr>
            <a:spLocks noGrp="1"/>
          </p:cNvSpPr>
          <p:nvPr>
            <p:ph type="body" idx="1"/>
          </p:nvPr>
        </p:nvSpPr>
        <p:spPr/>
        <p:txBody>
          <a:bodyPr/>
          <a:lstStyle/>
          <a:p>
            <a:r>
              <a:rPr lang="en-US" dirty="0">
                <a:solidFill>
                  <a:srgbClr val="243647"/>
                </a:solidFill>
              </a:rPr>
              <a:t>Consent requires </a:t>
            </a:r>
            <a:r>
              <a:rPr lang="en-US" i="1" dirty="0">
                <a:solidFill>
                  <a:srgbClr val="243647"/>
                </a:solidFill>
              </a:rPr>
              <a:t>understanding and permission</a:t>
            </a:r>
            <a:r>
              <a:rPr lang="en-US" dirty="0">
                <a:solidFill>
                  <a:srgbClr val="243647"/>
                </a:solidFill>
              </a:rPr>
              <a:t>, not just awareness. Informed consent is required when the AI tool meaningfully influences diagnosis, prognosis, or treatment in ways that impact patient risk, autonomy, or decision-making, or when identifiable personal data is used in a way that requires explicit permission.</a:t>
            </a:r>
            <a:endParaRPr lang="en-US" dirty="0"/>
          </a:p>
        </p:txBody>
      </p:sp>
      <p:sp>
        <p:nvSpPr>
          <p:cNvPr id="4" name="Slide Number Placeholder 3">
            <a:extLst>
              <a:ext uri="{FF2B5EF4-FFF2-40B4-BE49-F238E27FC236}">
                <a16:creationId xmlns:a16="http://schemas.microsoft.com/office/drawing/2014/main" id="{DB310F0D-9C35-AA44-CAFB-C8EB75367D06}"/>
              </a:ext>
            </a:extLst>
          </p:cNvPr>
          <p:cNvSpPr>
            <a:spLocks noGrp="1"/>
          </p:cNvSpPr>
          <p:nvPr>
            <p:ph type="sldNum" sz="quarter" idx="5"/>
          </p:nvPr>
        </p:nvSpPr>
        <p:spPr/>
        <p:txBody>
          <a:bodyPr/>
          <a:lstStyle/>
          <a:p>
            <a:fld id="{42D15BEC-3F59-4E94-A930-31F7A39066C7}" type="slidenum">
              <a:t>25</a:t>
            </a:fld>
            <a:endParaRPr lang="en-US"/>
          </a:p>
        </p:txBody>
      </p:sp>
    </p:spTree>
    <p:extLst>
      <p:ext uri="{BB962C8B-B14F-4D97-AF65-F5344CB8AC3E}">
        <p14:creationId xmlns:p14="http://schemas.microsoft.com/office/powerpoint/2010/main" val="3252436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565A-1A39-761E-4226-1579646E2522}"/>
              </a:ext>
            </a:extLst>
          </p:cNvPr>
          <p:cNvSpPr>
            <a:spLocks noGrp="1"/>
          </p:cNvSpPr>
          <p:nvPr>
            <p:ph type="ctrTitle"/>
          </p:nvPr>
        </p:nvSpPr>
        <p:spPr>
          <a:xfrm>
            <a:off x="2964516" y="2587938"/>
            <a:ext cx="6244798" cy="1682124"/>
          </a:xfrm>
        </p:spPr>
        <p:txBody>
          <a:bodyPr anchor="ctr">
            <a:normAutofit/>
          </a:bodyPr>
          <a:lstStyle>
            <a:lvl1pPr algn="ctr">
              <a:defRPr sz="2300" spc="350" baseline="0"/>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p:ph type="subTitle" idx="1"/>
          </p:nvPr>
        </p:nvSpPr>
        <p:spPr>
          <a:xfrm>
            <a:off x="3385460" y="4270062"/>
            <a:ext cx="5427667" cy="987738"/>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A734A26-C5F2-8C7B-68E7-4090FE3D63EB}"/>
              </a:ext>
            </a:extLst>
          </p:cNvPr>
          <p:cNvSpPr>
            <a:spLocks noGrp="1"/>
          </p:cNvSpPr>
          <p:nvPr>
            <p:ph type="ftr" sz="quarter" idx="11"/>
          </p:nvPr>
        </p:nvSpPr>
        <p:spPr>
          <a:xfrm>
            <a:off x="4784524" y="1563624"/>
            <a:ext cx="2604782" cy="365125"/>
          </a:xfrm>
        </p:spPr>
        <p:txBody>
          <a:bodyPr/>
          <a:lstStyle>
            <a:lvl1pPr algn="ctr">
              <a:defRPr/>
            </a:lvl1pPr>
          </a:lstStyle>
          <a:p>
            <a:pPr algn="ctr"/>
            <a:r>
              <a:rPr lang="en-US"/>
              <a:t>Sample Footer Text</a:t>
            </a:r>
          </a:p>
        </p:txBody>
      </p:sp>
      <p:sp>
        <p:nvSpPr>
          <p:cNvPr id="4" name="Date Placeholder 3">
            <a:extLst>
              <a:ext uri="{FF2B5EF4-FFF2-40B4-BE49-F238E27FC236}">
                <a16:creationId xmlns:a16="http://schemas.microsoft.com/office/drawing/2014/main" id="{DBA057FB-2CCD-99E9-95C4-673FE314ED90}"/>
              </a:ext>
            </a:extLst>
          </p:cNvPr>
          <p:cNvSpPr>
            <a:spLocks noGrp="1"/>
          </p:cNvSpPr>
          <p:nvPr>
            <p:ph type="dt" sz="half" idx="10"/>
          </p:nvPr>
        </p:nvSpPr>
        <p:spPr>
          <a:xfrm>
            <a:off x="5063512" y="6301384"/>
            <a:ext cx="2046806" cy="365125"/>
          </a:xfrm>
        </p:spPr>
        <p:txBody>
          <a:bodyPr/>
          <a:lstStyle>
            <a:lvl1pPr algn="ctr">
              <a:defRPr/>
            </a:lvl1pPr>
          </a:lstStyle>
          <a:p>
            <a:pPr algn="ctr"/>
            <a:fld id="{10CC850A-9414-4098-BA8E-1C27CC275DF5}" type="datetime1">
              <a:rPr lang="en-US" smtClean="0"/>
              <a:t>10/2/26</a:t>
            </a:fld>
            <a:endParaRPr lang="en-US"/>
          </a:p>
        </p:txBody>
      </p:sp>
      <p:sp>
        <p:nvSpPr>
          <p:cNvPr id="6" name="Slide Number Placeholder 5">
            <a:extLst>
              <a:ext uri="{FF2B5EF4-FFF2-40B4-BE49-F238E27FC236}">
                <a16:creationId xmlns:a16="http://schemas.microsoft.com/office/drawing/2014/main" id="{958A83F1-AF28-669A-F518-1EEE54DC8311}"/>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22" name="Rectangle 21">
            <a:extLst>
              <a:ext uri="{FF2B5EF4-FFF2-40B4-BE49-F238E27FC236}">
                <a16:creationId xmlns:a16="http://schemas.microsoft.com/office/drawing/2014/main" id="{50A7D247-5A6B-EA2D-8332-7D5210B861F6}"/>
              </a:ext>
            </a:extLst>
          </p:cNvPr>
          <p:cNvSpPr/>
          <p:nvPr userDrawn="1"/>
        </p:nvSpPr>
        <p:spPr>
          <a:xfrm rot="10800000">
            <a:off x="11199371" y="732290"/>
            <a:ext cx="260487" cy="516002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B991CC9-78E1-21EB-06E9-BB8C7EDD3B28}"/>
              </a:ext>
            </a:extLst>
          </p:cNvPr>
          <p:cNvSpPr/>
          <p:nvPr userDrawn="1"/>
        </p:nvSpPr>
        <p:spPr>
          <a:xfrm rot="5400000">
            <a:off x="5841119" y="-4365474"/>
            <a:ext cx="260487" cy="1045601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37B076F-609B-38C5-149F-BEDABF7C43FC}"/>
              </a:ext>
            </a:extLst>
          </p:cNvPr>
          <p:cNvSpPr/>
          <p:nvPr userDrawn="1"/>
        </p:nvSpPr>
        <p:spPr>
          <a:xfrm rot="10800000">
            <a:off x="732141" y="732289"/>
            <a:ext cx="260487" cy="5160022"/>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4617636-6503-9335-D312-DFC0FBDC2CC6}"/>
              </a:ext>
            </a:extLst>
          </p:cNvPr>
          <p:cNvSpPr/>
          <p:nvPr userDrawn="1"/>
        </p:nvSpPr>
        <p:spPr>
          <a:xfrm rot="5400000">
            <a:off x="5965757" y="638377"/>
            <a:ext cx="260487" cy="10727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66598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0F99E84C-3BEE-4893-86EC-80726E22BF57}"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1151739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2">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57711519-6FD8-B638-4FC4-18C7FA332A8F}"/>
              </a:ext>
            </a:extLst>
          </p:cNvPr>
          <p:cNvSpPr/>
          <p:nvPr userDrawn="1"/>
        </p:nvSpPr>
        <p:spPr>
          <a:xfrm rot="10800000">
            <a:off x="11672332" y="1"/>
            <a:ext cx="528747" cy="685800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8B795162-13F8-216A-5716-55C30D31D729}"/>
              </a:ext>
            </a:extLst>
          </p:cNvPr>
          <p:cNvSpPr/>
          <p:nvPr userDrawn="1"/>
        </p:nvSpPr>
        <p:spPr>
          <a:xfrm rot="5400000">
            <a:off x="5831626" y="-5831626"/>
            <a:ext cx="528747" cy="1219200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0BB6E9A9-B600-3BF3-85A2-6E948B54C40F}"/>
              </a:ext>
            </a:extLst>
          </p:cNvPr>
          <p:cNvSpPr/>
          <p:nvPr userDrawn="1"/>
        </p:nvSpPr>
        <p:spPr>
          <a:xfrm rot="10800000">
            <a:off x="25" y="4"/>
            <a:ext cx="528747" cy="632925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D4C4924-05E9-3E96-DD8A-19EB6FDCBE76}"/>
              </a:ext>
            </a:extLst>
          </p:cNvPr>
          <p:cNvSpPr/>
          <p:nvPr userDrawn="1"/>
        </p:nvSpPr>
        <p:spPr>
          <a:xfrm rot="5400000">
            <a:off x="5569864" y="755535"/>
            <a:ext cx="528747" cy="116761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A4565A-1A39-761E-4226-1579646E2522}"/>
              </a:ext>
            </a:extLst>
          </p:cNvPr>
          <p:cNvSpPr>
            <a:spLocks noGrp="1"/>
          </p:cNvSpPr>
          <p:nvPr>
            <p:ph type="ctrTitle"/>
          </p:nvPr>
        </p:nvSpPr>
        <p:spPr>
          <a:xfrm>
            <a:off x="3182436" y="2480368"/>
            <a:ext cx="5836232" cy="1666525"/>
          </a:xfrm>
        </p:spPr>
        <p:txBody>
          <a:bodyPr anchor="ctr">
            <a:normAutofit/>
          </a:bodyPr>
          <a:lstStyle>
            <a:lvl1pPr algn="ctr">
              <a:defRPr sz="2300" spc="350" baseline="0"/>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p:ph type="subTitle" idx="1"/>
          </p:nvPr>
        </p:nvSpPr>
        <p:spPr>
          <a:xfrm>
            <a:off x="3386719" y="4270062"/>
            <a:ext cx="5427667" cy="987738"/>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A734A26-C5F2-8C7B-68E7-4090FE3D63EB}"/>
              </a:ext>
            </a:extLst>
          </p:cNvPr>
          <p:cNvSpPr>
            <a:spLocks noGrp="1"/>
          </p:cNvSpPr>
          <p:nvPr>
            <p:ph type="ftr" sz="quarter" idx="11"/>
          </p:nvPr>
        </p:nvSpPr>
        <p:spPr>
          <a:xfrm>
            <a:off x="4798161" y="1080271"/>
            <a:ext cx="2604782" cy="365125"/>
          </a:xfrm>
        </p:spPr>
        <p:txBody>
          <a:bodyPr/>
          <a:lstStyle>
            <a:lvl1pPr algn="ctr">
              <a:defRPr/>
            </a:lvl1pPr>
          </a:lstStyle>
          <a:p>
            <a:pPr algn="ctr"/>
            <a:r>
              <a:rPr lang="en-US"/>
              <a:t>Sample Footer Text</a:t>
            </a:r>
            <a:endParaRPr lang="en-US" dirty="0"/>
          </a:p>
        </p:txBody>
      </p:sp>
      <p:sp>
        <p:nvSpPr>
          <p:cNvPr id="4" name="Date Placeholder 3">
            <a:extLst>
              <a:ext uri="{FF2B5EF4-FFF2-40B4-BE49-F238E27FC236}">
                <a16:creationId xmlns:a16="http://schemas.microsoft.com/office/drawing/2014/main" id="{DBA057FB-2CCD-99E9-95C4-673FE314ED90}"/>
              </a:ext>
            </a:extLst>
          </p:cNvPr>
          <p:cNvSpPr>
            <a:spLocks noGrp="1"/>
          </p:cNvSpPr>
          <p:nvPr>
            <p:ph type="dt" sz="half" idx="10"/>
          </p:nvPr>
        </p:nvSpPr>
        <p:spPr>
          <a:xfrm>
            <a:off x="5077149" y="5657555"/>
            <a:ext cx="2046806" cy="365125"/>
          </a:xfrm>
        </p:spPr>
        <p:txBody>
          <a:bodyPr/>
          <a:lstStyle>
            <a:lvl1pPr algn="ctr">
              <a:defRPr/>
            </a:lvl1pPr>
          </a:lstStyle>
          <a:p>
            <a:pPr algn="ctr"/>
            <a:fld id="{19DA8944-DCEF-48F1-B7A6-C744C27AB001}" type="datetime1">
              <a:rPr lang="en-US" smtClean="0"/>
              <a:t>10/2/26</a:t>
            </a:fld>
            <a:endParaRPr lang="en-US"/>
          </a:p>
        </p:txBody>
      </p:sp>
      <p:sp>
        <p:nvSpPr>
          <p:cNvPr id="6" name="Slide Number Placeholder 5">
            <a:extLst>
              <a:ext uri="{FF2B5EF4-FFF2-40B4-BE49-F238E27FC236}">
                <a16:creationId xmlns:a16="http://schemas.microsoft.com/office/drawing/2014/main" id="{958A83F1-AF28-669A-F518-1EEE54DC8311}"/>
              </a:ext>
            </a:extLst>
          </p:cNvPr>
          <p:cNvSpPr>
            <a:spLocks noGrp="1"/>
          </p:cNvSpPr>
          <p:nvPr>
            <p:ph type="sldNum" sz="quarter" idx="12"/>
          </p:nvPr>
        </p:nvSpPr>
        <p:spPr>
          <a:xfrm>
            <a:off x="11172586" y="5907024"/>
            <a:ext cx="437990" cy="365125"/>
          </a:xfrm>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33888594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7BD0770-7604-2739-6C75-F43B049826D1}"/>
              </a:ext>
            </a:extLst>
          </p:cNvPr>
          <p:cNvSpPr/>
          <p:nvPr userDrawn="1"/>
        </p:nvSpPr>
        <p:spPr>
          <a:xfrm rot="10800000">
            <a:off x="10949389" y="717892"/>
            <a:ext cx="528747" cy="517442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AF72C6-1CCF-4F68-7741-E653D0B5F78D}"/>
              </a:ext>
            </a:extLst>
          </p:cNvPr>
          <p:cNvSpPr/>
          <p:nvPr userDrawn="1"/>
        </p:nvSpPr>
        <p:spPr>
          <a:xfrm rot="10800000">
            <a:off x="721771" y="717891"/>
            <a:ext cx="528747" cy="545938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7E4519A-B676-5497-CFED-B2D909F6C53E}"/>
              </a:ext>
            </a:extLst>
          </p:cNvPr>
          <p:cNvSpPr/>
          <p:nvPr userDrawn="1"/>
        </p:nvSpPr>
        <p:spPr>
          <a:xfrm rot="5400000">
            <a:off x="6099938" y="799084"/>
            <a:ext cx="528747" cy="1022764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A4565A-1A39-761E-4226-1579646E2522}"/>
              </a:ext>
            </a:extLst>
          </p:cNvPr>
          <p:cNvSpPr>
            <a:spLocks noGrp="1"/>
          </p:cNvSpPr>
          <p:nvPr>
            <p:ph type="ctrTitle"/>
          </p:nvPr>
        </p:nvSpPr>
        <p:spPr>
          <a:xfrm>
            <a:off x="3181837" y="2671482"/>
            <a:ext cx="5836232" cy="1475411"/>
          </a:xfrm>
        </p:spPr>
        <p:txBody>
          <a:bodyPr anchor="ctr">
            <a:normAutofit/>
          </a:bodyPr>
          <a:lstStyle>
            <a:lvl1pPr algn="ctr">
              <a:defRPr sz="2300" spc="350" baseline="0"/>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p:ph type="subTitle" idx="1"/>
          </p:nvPr>
        </p:nvSpPr>
        <p:spPr>
          <a:xfrm>
            <a:off x="3181837" y="4270062"/>
            <a:ext cx="5836231" cy="812926"/>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A734A26-C5F2-8C7B-68E7-4090FE3D63EB}"/>
              </a:ext>
            </a:extLst>
          </p:cNvPr>
          <p:cNvSpPr>
            <a:spLocks noGrp="1"/>
          </p:cNvSpPr>
          <p:nvPr>
            <p:ph type="ftr" sz="quarter" idx="11"/>
          </p:nvPr>
        </p:nvSpPr>
        <p:spPr>
          <a:xfrm>
            <a:off x="4793609" y="193294"/>
            <a:ext cx="2604782" cy="365125"/>
          </a:xfrm>
        </p:spPr>
        <p:txBody>
          <a:bodyPr/>
          <a:lstStyle>
            <a:lvl1pPr algn="ctr">
              <a:defRPr/>
            </a:lvl1pPr>
          </a:lstStyle>
          <a:p>
            <a:pPr algn="ctr"/>
            <a:r>
              <a:rPr lang="en-US"/>
              <a:t>Sample Footer Text</a:t>
            </a:r>
            <a:endParaRPr lang="en-US" dirty="0"/>
          </a:p>
        </p:txBody>
      </p:sp>
      <p:sp>
        <p:nvSpPr>
          <p:cNvPr id="4" name="Date Placeholder 3">
            <a:extLst>
              <a:ext uri="{FF2B5EF4-FFF2-40B4-BE49-F238E27FC236}">
                <a16:creationId xmlns:a16="http://schemas.microsoft.com/office/drawing/2014/main" id="{DBA057FB-2CCD-99E9-95C4-673FE314ED90}"/>
              </a:ext>
            </a:extLst>
          </p:cNvPr>
          <p:cNvSpPr>
            <a:spLocks noGrp="1"/>
          </p:cNvSpPr>
          <p:nvPr>
            <p:ph type="dt" sz="half" idx="10"/>
          </p:nvPr>
        </p:nvSpPr>
        <p:spPr>
          <a:xfrm>
            <a:off x="5072597" y="6323214"/>
            <a:ext cx="2046806" cy="365125"/>
          </a:xfrm>
        </p:spPr>
        <p:txBody>
          <a:bodyPr/>
          <a:lstStyle>
            <a:lvl1pPr algn="ctr">
              <a:defRPr/>
            </a:lvl1pPr>
          </a:lstStyle>
          <a:p>
            <a:pPr algn="ctr"/>
            <a:fld id="{C0983607-D150-4841-B8A4-7AFE8B52F7F5}" type="datetime1">
              <a:rPr lang="en-US" smtClean="0"/>
              <a:t>10/2/26</a:t>
            </a:fld>
            <a:endParaRPr lang="en-US"/>
          </a:p>
        </p:txBody>
      </p:sp>
      <p:sp>
        <p:nvSpPr>
          <p:cNvPr id="6" name="Slide Number Placeholder 5">
            <a:extLst>
              <a:ext uri="{FF2B5EF4-FFF2-40B4-BE49-F238E27FC236}">
                <a16:creationId xmlns:a16="http://schemas.microsoft.com/office/drawing/2014/main" id="{958A83F1-AF28-669A-F518-1EEE54DC8311}"/>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8" name="Rectangle 7">
            <a:extLst>
              <a:ext uri="{FF2B5EF4-FFF2-40B4-BE49-F238E27FC236}">
                <a16:creationId xmlns:a16="http://schemas.microsoft.com/office/drawing/2014/main" id="{13DA6715-0C43-E712-11E7-6F173E68B53B}"/>
              </a:ext>
            </a:extLst>
          </p:cNvPr>
          <p:cNvSpPr/>
          <p:nvPr userDrawn="1"/>
        </p:nvSpPr>
        <p:spPr>
          <a:xfrm rot="5400000">
            <a:off x="5571192" y="-4131554"/>
            <a:ext cx="528747" cy="10227647"/>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09913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565A-1A39-761E-4226-1579646E2522}"/>
              </a:ext>
            </a:extLst>
          </p:cNvPr>
          <p:cNvSpPr>
            <a:spLocks noGrp="1"/>
          </p:cNvSpPr>
          <p:nvPr>
            <p:ph type="ctrTitle"/>
          </p:nvPr>
        </p:nvSpPr>
        <p:spPr>
          <a:xfrm>
            <a:off x="3796553" y="2752166"/>
            <a:ext cx="4598894" cy="1355328"/>
          </a:xfrm>
        </p:spPr>
        <p:txBody>
          <a:bodyPr anchor="ctr">
            <a:normAutofit/>
          </a:bodyPr>
          <a:lstStyle>
            <a:lvl1pPr algn="ctr">
              <a:defRPr sz="2300" spc="350" baseline="0"/>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p:ph type="subTitle" idx="1"/>
          </p:nvPr>
        </p:nvSpPr>
        <p:spPr>
          <a:xfrm>
            <a:off x="4009727" y="4107494"/>
            <a:ext cx="4174435" cy="821467"/>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A734A26-C5F2-8C7B-68E7-4090FE3D63EB}"/>
              </a:ext>
            </a:extLst>
          </p:cNvPr>
          <p:cNvSpPr>
            <a:spLocks noGrp="1"/>
          </p:cNvSpPr>
          <p:nvPr>
            <p:ph type="ftr" sz="quarter" idx="11"/>
          </p:nvPr>
        </p:nvSpPr>
        <p:spPr>
          <a:xfrm>
            <a:off x="4793609" y="561180"/>
            <a:ext cx="2604782" cy="365125"/>
          </a:xfrm>
        </p:spPr>
        <p:txBody>
          <a:bodyPr/>
          <a:lstStyle>
            <a:lvl1pPr algn="ctr">
              <a:defRPr/>
            </a:lvl1pPr>
          </a:lstStyle>
          <a:p>
            <a:pPr algn="ctr"/>
            <a:r>
              <a:rPr lang="en-US"/>
              <a:t>Sample Footer Text</a:t>
            </a:r>
          </a:p>
        </p:txBody>
      </p:sp>
      <p:sp>
        <p:nvSpPr>
          <p:cNvPr id="4" name="Date Placeholder 3">
            <a:extLst>
              <a:ext uri="{FF2B5EF4-FFF2-40B4-BE49-F238E27FC236}">
                <a16:creationId xmlns:a16="http://schemas.microsoft.com/office/drawing/2014/main" id="{DBA057FB-2CCD-99E9-95C4-673FE314ED90}"/>
              </a:ext>
            </a:extLst>
          </p:cNvPr>
          <p:cNvSpPr>
            <a:spLocks noGrp="1"/>
          </p:cNvSpPr>
          <p:nvPr>
            <p:ph type="dt" sz="half" idx="10"/>
          </p:nvPr>
        </p:nvSpPr>
        <p:spPr>
          <a:xfrm>
            <a:off x="5072597" y="5931695"/>
            <a:ext cx="2046806" cy="365125"/>
          </a:xfrm>
        </p:spPr>
        <p:txBody>
          <a:bodyPr/>
          <a:lstStyle>
            <a:lvl1pPr algn="ctr">
              <a:defRPr/>
            </a:lvl1pPr>
          </a:lstStyle>
          <a:p>
            <a:pPr algn="ctr"/>
            <a:fld id="{D275B1C0-751A-4CB6-9401-549B6A26D9DA}" type="datetime1">
              <a:rPr lang="en-US" smtClean="0"/>
              <a:t>10/2/26</a:t>
            </a:fld>
            <a:endParaRPr lang="en-US"/>
          </a:p>
        </p:txBody>
      </p:sp>
      <p:sp>
        <p:nvSpPr>
          <p:cNvPr id="6" name="Slide Number Placeholder 5">
            <a:extLst>
              <a:ext uri="{FF2B5EF4-FFF2-40B4-BE49-F238E27FC236}">
                <a16:creationId xmlns:a16="http://schemas.microsoft.com/office/drawing/2014/main" id="{958A83F1-AF28-669A-F518-1EEE54DC8311}"/>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7" name="Rectangle 6">
            <a:extLst>
              <a:ext uri="{FF2B5EF4-FFF2-40B4-BE49-F238E27FC236}">
                <a16:creationId xmlns:a16="http://schemas.microsoft.com/office/drawing/2014/main" id="{DA2FD08F-21D9-FEB7-0D0D-FB9EFDF9620C}"/>
              </a:ext>
            </a:extLst>
          </p:cNvPr>
          <p:cNvSpPr/>
          <p:nvPr userDrawn="1"/>
        </p:nvSpPr>
        <p:spPr>
          <a:xfrm>
            <a:off x="9272689" y="1376329"/>
            <a:ext cx="260487" cy="409064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BA71169-44A1-414D-D161-3712B5E016AC}"/>
              </a:ext>
            </a:extLst>
          </p:cNvPr>
          <p:cNvSpPr/>
          <p:nvPr userDrawn="1"/>
        </p:nvSpPr>
        <p:spPr>
          <a:xfrm>
            <a:off x="2677735" y="1376329"/>
            <a:ext cx="260487" cy="409064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3636AFC-AA7A-ED7B-EB88-6F51012CDDEB}"/>
              </a:ext>
            </a:extLst>
          </p:cNvPr>
          <p:cNvSpPr/>
          <p:nvPr userDrawn="1"/>
        </p:nvSpPr>
        <p:spPr>
          <a:xfrm rot="16200000">
            <a:off x="5844456" y="2038741"/>
            <a:ext cx="260487" cy="659597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C53EB0A-D506-58FE-09A1-04A6BD50B680}"/>
              </a:ext>
            </a:extLst>
          </p:cNvPr>
          <p:cNvSpPr/>
          <p:nvPr userDrawn="1"/>
        </p:nvSpPr>
        <p:spPr>
          <a:xfrm rot="16200000">
            <a:off x="6104174" y="-1792183"/>
            <a:ext cx="260487" cy="659751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5688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with Picture">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E3823556-05ED-7B26-7F40-F48B0896C3FF}"/>
              </a:ext>
            </a:extLst>
          </p:cNvPr>
          <p:cNvSpPr/>
          <p:nvPr/>
        </p:nvSpPr>
        <p:spPr>
          <a:xfrm rot="5400000">
            <a:off x="9430048" y="4360917"/>
            <a:ext cx="260487" cy="332478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2CF07C5A-022E-B765-100E-E4158EFDE593}"/>
              </a:ext>
            </a:extLst>
          </p:cNvPr>
          <p:cNvSpPr/>
          <p:nvPr/>
        </p:nvSpPr>
        <p:spPr>
          <a:xfrm rot="5400000">
            <a:off x="9560292" y="-957943"/>
            <a:ext cx="260487" cy="358527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FD45943-ADB7-0453-AF76-8F4C8D0C93B1}"/>
              </a:ext>
            </a:extLst>
          </p:cNvPr>
          <p:cNvSpPr/>
          <p:nvPr/>
        </p:nvSpPr>
        <p:spPr>
          <a:xfrm>
            <a:off x="7897901" y="705987"/>
            <a:ext cx="260487" cy="518861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2F227B9-67B6-6A30-C46C-62374AA517D7}"/>
              </a:ext>
            </a:extLst>
          </p:cNvPr>
          <p:cNvSpPr/>
          <p:nvPr/>
        </p:nvSpPr>
        <p:spPr>
          <a:xfrm>
            <a:off x="11222686" y="964935"/>
            <a:ext cx="260487" cy="518861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A4565A-1A39-761E-4226-1579646E2522}"/>
              </a:ext>
            </a:extLst>
          </p:cNvPr>
          <p:cNvSpPr>
            <a:spLocks noGrp="1"/>
          </p:cNvSpPr>
          <p:nvPr userDrawn="1">
            <p:ph type="ctrTitle"/>
          </p:nvPr>
        </p:nvSpPr>
        <p:spPr>
          <a:xfrm>
            <a:off x="8423330" y="2081208"/>
            <a:ext cx="2558436" cy="2084412"/>
          </a:xfrm>
        </p:spPr>
        <p:txBody>
          <a:bodyPr anchor="ctr">
            <a:normAutofit/>
          </a:bodyPr>
          <a:lstStyle>
            <a:lvl1pPr algn="ctr">
              <a:defRPr sz="1900" spc="350" baseline="0"/>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userDrawn="1">
            <p:ph type="subTitle" idx="1"/>
          </p:nvPr>
        </p:nvSpPr>
        <p:spPr>
          <a:xfrm>
            <a:off x="8624807" y="4492487"/>
            <a:ext cx="2167047" cy="906755"/>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7" name="Picture Placeholder 66">
            <a:extLst>
              <a:ext uri="{FF2B5EF4-FFF2-40B4-BE49-F238E27FC236}">
                <a16:creationId xmlns:a16="http://schemas.microsoft.com/office/drawing/2014/main" id="{1A61A04E-0E40-CD3E-84E3-2472746A7DB5}"/>
              </a:ext>
            </a:extLst>
          </p:cNvPr>
          <p:cNvSpPr>
            <a:spLocks noGrp="1"/>
          </p:cNvSpPr>
          <p:nvPr userDrawn="1">
            <p:ph type="pic" sz="quarter" idx="13" hasCustomPrompt="1"/>
          </p:nvPr>
        </p:nvSpPr>
        <p:spPr>
          <a:xfrm>
            <a:off x="-4082" y="0"/>
            <a:ext cx="7196646" cy="6858000"/>
          </a:xfrm>
          <a:blipFill>
            <a:blip r:embed="rId2">
              <a:alphaModFix amt="60000"/>
            </a:blip>
            <a:stretch>
              <a:fillRect/>
            </a:stretch>
          </a:blipFill>
        </p:spPr>
        <p:txBody>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6A734A26-C5F2-8C7B-68E7-4090FE3D63EB}"/>
              </a:ext>
            </a:extLst>
          </p:cNvPr>
          <p:cNvSpPr>
            <a:spLocks noGrp="1"/>
          </p:cNvSpPr>
          <p:nvPr userDrawn="1">
            <p:ph type="ftr" sz="quarter" idx="11"/>
          </p:nvPr>
        </p:nvSpPr>
        <p:spPr>
          <a:xfrm>
            <a:off x="8388143" y="189570"/>
            <a:ext cx="2604782" cy="365125"/>
          </a:xfrm>
        </p:spPr>
        <p:txBody>
          <a:bodyPr/>
          <a:lstStyle>
            <a:lvl1pPr algn="ctr">
              <a:defRPr>
                <a:solidFill>
                  <a:schemeClr val="tx2"/>
                </a:solidFill>
                <a:effectLst/>
              </a:defRPr>
            </a:lvl1pPr>
          </a:lstStyle>
          <a:p>
            <a:pPr algn="ctr"/>
            <a:r>
              <a:rPr lang="en-US"/>
              <a:t>Sample Footer Text</a:t>
            </a:r>
            <a:endParaRPr lang="en-US" dirty="0"/>
          </a:p>
        </p:txBody>
      </p:sp>
      <p:sp>
        <p:nvSpPr>
          <p:cNvPr id="4" name="Date Placeholder 3">
            <a:extLst>
              <a:ext uri="{FF2B5EF4-FFF2-40B4-BE49-F238E27FC236}">
                <a16:creationId xmlns:a16="http://schemas.microsoft.com/office/drawing/2014/main" id="{DBA057FB-2CCD-99E9-95C4-673FE314ED90}"/>
              </a:ext>
            </a:extLst>
          </p:cNvPr>
          <p:cNvSpPr>
            <a:spLocks noGrp="1"/>
          </p:cNvSpPr>
          <p:nvPr userDrawn="1">
            <p:ph type="dt" sz="half" idx="10"/>
          </p:nvPr>
        </p:nvSpPr>
        <p:spPr>
          <a:xfrm>
            <a:off x="8667131" y="6323214"/>
            <a:ext cx="2046806" cy="365125"/>
          </a:xfrm>
        </p:spPr>
        <p:txBody>
          <a:bodyPr/>
          <a:lstStyle>
            <a:lvl1pPr algn="ctr">
              <a:defRPr/>
            </a:lvl1pPr>
          </a:lstStyle>
          <a:p>
            <a:pPr algn="ctr"/>
            <a:fld id="{722DC380-2CCC-4637-9D81-2D9985B2B85C}" type="datetime1">
              <a:rPr lang="en-US" smtClean="0"/>
              <a:t>10/2/26</a:t>
            </a:fld>
            <a:endParaRPr lang="en-US" dirty="0"/>
          </a:p>
        </p:txBody>
      </p:sp>
      <p:sp>
        <p:nvSpPr>
          <p:cNvPr id="6" name="Slide Number Placeholder 5">
            <a:extLst>
              <a:ext uri="{FF2B5EF4-FFF2-40B4-BE49-F238E27FC236}">
                <a16:creationId xmlns:a16="http://schemas.microsoft.com/office/drawing/2014/main" id="{958A83F1-AF28-669A-F518-1EEE54DC8311}"/>
              </a:ext>
            </a:extLst>
          </p:cNvPr>
          <p:cNvSpPr>
            <a:spLocks noGrp="1"/>
          </p:cNvSpPr>
          <p:nvPr userDrawn="1">
            <p:ph type="sldNum" sz="quarter" idx="12"/>
          </p:nvPr>
        </p:nvSpPr>
        <p:spPr>
          <a:xfrm>
            <a:off x="11610576" y="6323214"/>
            <a:ext cx="437990" cy="365125"/>
          </a:xfrm>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3461580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565A-1A39-761E-4226-1579646E2522}"/>
              </a:ext>
            </a:extLst>
          </p:cNvPr>
          <p:cNvSpPr>
            <a:spLocks noGrp="1"/>
          </p:cNvSpPr>
          <p:nvPr>
            <p:ph type="ctrTitle"/>
          </p:nvPr>
        </p:nvSpPr>
        <p:spPr>
          <a:xfrm>
            <a:off x="690393" y="1928100"/>
            <a:ext cx="2905511" cy="2342722"/>
          </a:xfrm>
        </p:spPr>
        <p:txBody>
          <a:bodyPr anchor="ctr">
            <a:normAutofit/>
          </a:bodyPr>
          <a:lstStyle>
            <a:lvl1pPr algn="ctr">
              <a:defRPr sz="2000" spc="350" baseline="0"/>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p:ph type="subTitle" idx="1"/>
          </p:nvPr>
        </p:nvSpPr>
        <p:spPr>
          <a:xfrm>
            <a:off x="775824" y="4270822"/>
            <a:ext cx="2734648" cy="1379207"/>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A734A26-C5F2-8C7B-68E7-4090FE3D63EB}"/>
              </a:ext>
            </a:extLst>
          </p:cNvPr>
          <p:cNvSpPr>
            <a:spLocks noGrp="1"/>
          </p:cNvSpPr>
          <p:nvPr>
            <p:ph type="ftr" sz="quarter" idx="11"/>
          </p:nvPr>
        </p:nvSpPr>
        <p:spPr>
          <a:xfrm>
            <a:off x="840757" y="458889"/>
            <a:ext cx="2604782" cy="365125"/>
          </a:xfrm>
        </p:spPr>
        <p:txBody>
          <a:bodyPr/>
          <a:lstStyle>
            <a:lvl1pPr algn="ctr">
              <a:defRPr/>
            </a:lvl1pPr>
          </a:lstStyle>
          <a:p>
            <a:pPr algn="ctr"/>
            <a:r>
              <a:rPr lang="en-US"/>
              <a:t>Sample Footer Text</a:t>
            </a:r>
          </a:p>
        </p:txBody>
      </p:sp>
      <p:sp>
        <p:nvSpPr>
          <p:cNvPr id="4" name="Date Placeholder 3">
            <a:extLst>
              <a:ext uri="{FF2B5EF4-FFF2-40B4-BE49-F238E27FC236}">
                <a16:creationId xmlns:a16="http://schemas.microsoft.com/office/drawing/2014/main" id="{DBA057FB-2CCD-99E9-95C4-673FE314ED90}"/>
              </a:ext>
            </a:extLst>
          </p:cNvPr>
          <p:cNvSpPr>
            <a:spLocks noGrp="1"/>
          </p:cNvSpPr>
          <p:nvPr>
            <p:ph type="dt" sz="half" idx="10"/>
          </p:nvPr>
        </p:nvSpPr>
        <p:spPr>
          <a:xfrm>
            <a:off x="1119745" y="6323214"/>
            <a:ext cx="2046806" cy="365125"/>
          </a:xfrm>
        </p:spPr>
        <p:txBody>
          <a:bodyPr/>
          <a:lstStyle>
            <a:lvl1pPr algn="ctr">
              <a:defRPr/>
            </a:lvl1pPr>
          </a:lstStyle>
          <a:p>
            <a:pPr algn="ctr"/>
            <a:fld id="{38EF09F4-CF1A-4468-AFD3-5B7E971D872A}" type="datetime1">
              <a:rPr lang="en-US" smtClean="0"/>
              <a:t>10/2/26</a:t>
            </a:fld>
            <a:endParaRPr lang="en-US" dirty="0"/>
          </a:p>
        </p:txBody>
      </p:sp>
      <p:sp>
        <p:nvSpPr>
          <p:cNvPr id="7" name="Picture Placeholder 10">
            <a:extLst>
              <a:ext uri="{FF2B5EF4-FFF2-40B4-BE49-F238E27FC236}">
                <a16:creationId xmlns:a16="http://schemas.microsoft.com/office/drawing/2014/main" id="{A36B8F3E-31D5-9069-F589-295DD0854E53}"/>
              </a:ext>
            </a:extLst>
          </p:cNvPr>
          <p:cNvSpPr>
            <a:spLocks noGrp="1"/>
          </p:cNvSpPr>
          <p:nvPr>
            <p:ph type="pic" sz="quarter" idx="13" hasCustomPrompt="1"/>
          </p:nvPr>
        </p:nvSpPr>
        <p:spPr>
          <a:xfrm>
            <a:off x="4546786" y="964933"/>
            <a:ext cx="6675899" cy="492813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958A83F1-AF28-669A-F518-1EEE54DC8311}"/>
              </a:ext>
            </a:extLst>
          </p:cNvPr>
          <p:cNvSpPr>
            <a:spLocks noGrp="1"/>
          </p:cNvSpPr>
          <p:nvPr>
            <p:ph type="sldNum" sz="quarter" idx="12"/>
          </p:nvPr>
        </p:nvSpPr>
        <p:spPr>
          <a:xfrm>
            <a:off x="11172586" y="6323214"/>
            <a:ext cx="437990" cy="365125"/>
          </a:xfrm>
        </p:spPr>
        <p:txBody>
          <a:bodyPr/>
          <a:lstStyle/>
          <a:p>
            <a:fld id="{70EC1AA3-E190-46A4-AF04-8889F5477E2A}" type="slidenum">
              <a:rPr lang="en-US" smtClean="0"/>
              <a:t>‹#›</a:t>
            </a:fld>
            <a:endParaRPr lang="en-US"/>
          </a:p>
        </p:txBody>
      </p:sp>
      <p:sp>
        <p:nvSpPr>
          <p:cNvPr id="29" name="Rectangle 28">
            <a:extLst>
              <a:ext uri="{FF2B5EF4-FFF2-40B4-BE49-F238E27FC236}">
                <a16:creationId xmlns:a16="http://schemas.microsoft.com/office/drawing/2014/main" id="{2A8A3A05-F0CE-F4CB-9E89-846053CABB84}"/>
              </a:ext>
            </a:extLst>
          </p:cNvPr>
          <p:cNvSpPr/>
          <p:nvPr userDrawn="1"/>
        </p:nvSpPr>
        <p:spPr>
          <a:xfrm rot="5400000">
            <a:off x="7624248" y="2555116"/>
            <a:ext cx="260487" cy="693638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CA94D4A-7A27-6A89-4DA9-DB8EFE325DF0}"/>
              </a:ext>
            </a:extLst>
          </p:cNvPr>
          <p:cNvSpPr/>
          <p:nvPr userDrawn="1"/>
        </p:nvSpPr>
        <p:spPr>
          <a:xfrm rot="5400000">
            <a:off x="7754491" y="-2763744"/>
            <a:ext cx="260487" cy="719687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DC08BF3-0523-8F0E-DA7C-3764C6BABA4F}"/>
              </a:ext>
            </a:extLst>
          </p:cNvPr>
          <p:cNvSpPr/>
          <p:nvPr userDrawn="1"/>
        </p:nvSpPr>
        <p:spPr>
          <a:xfrm>
            <a:off x="4286299" y="704449"/>
            <a:ext cx="260487" cy="518861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9ECC469-0F4D-B183-444F-680250C0C1F7}"/>
              </a:ext>
            </a:extLst>
          </p:cNvPr>
          <p:cNvSpPr/>
          <p:nvPr userDrawn="1"/>
        </p:nvSpPr>
        <p:spPr>
          <a:xfrm>
            <a:off x="11222686" y="964935"/>
            <a:ext cx="260487" cy="5188616"/>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79862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with Picture 3">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E3823556-05ED-7B26-7F40-F48B0896C3FF}"/>
              </a:ext>
            </a:extLst>
          </p:cNvPr>
          <p:cNvSpPr/>
          <p:nvPr/>
        </p:nvSpPr>
        <p:spPr>
          <a:xfrm rot="5400000">
            <a:off x="9701889" y="4372331"/>
            <a:ext cx="260487" cy="47108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2CF07C5A-022E-B765-100E-E4158EFDE593}"/>
              </a:ext>
            </a:extLst>
          </p:cNvPr>
          <p:cNvSpPr/>
          <p:nvPr/>
        </p:nvSpPr>
        <p:spPr>
          <a:xfrm rot="5400000">
            <a:off x="9704106" y="-2227402"/>
            <a:ext cx="260487" cy="471529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FD45943-ADB7-0453-AF76-8F4C8D0C93B1}"/>
              </a:ext>
            </a:extLst>
          </p:cNvPr>
          <p:cNvSpPr/>
          <p:nvPr/>
        </p:nvSpPr>
        <p:spPr>
          <a:xfrm>
            <a:off x="7476705" y="1538"/>
            <a:ext cx="260487" cy="659597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2F227B9-67B6-6A30-C46C-62374AA517D7}"/>
              </a:ext>
            </a:extLst>
          </p:cNvPr>
          <p:cNvSpPr/>
          <p:nvPr/>
        </p:nvSpPr>
        <p:spPr>
          <a:xfrm>
            <a:off x="11932955" y="260488"/>
            <a:ext cx="260487" cy="659751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A4565A-1A39-761E-4226-1579646E2522}"/>
              </a:ext>
            </a:extLst>
          </p:cNvPr>
          <p:cNvSpPr>
            <a:spLocks noGrp="1"/>
          </p:cNvSpPr>
          <p:nvPr userDrawn="1">
            <p:ph type="ctrTitle"/>
          </p:nvPr>
        </p:nvSpPr>
        <p:spPr>
          <a:xfrm>
            <a:off x="8390683" y="2081208"/>
            <a:ext cx="2922776" cy="2084412"/>
          </a:xfrm>
        </p:spPr>
        <p:txBody>
          <a:bodyPr anchor="ctr">
            <a:normAutofit/>
          </a:bodyPr>
          <a:lstStyle>
            <a:lvl1pPr algn="ctr">
              <a:defRPr sz="2000" spc="350" baseline="0"/>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userDrawn="1">
            <p:ph type="subTitle" idx="1"/>
          </p:nvPr>
        </p:nvSpPr>
        <p:spPr>
          <a:xfrm>
            <a:off x="8489921" y="4492487"/>
            <a:ext cx="2724301" cy="906755"/>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Picture Placeholder 9">
            <a:extLst>
              <a:ext uri="{FF2B5EF4-FFF2-40B4-BE49-F238E27FC236}">
                <a16:creationId xmlns:a16="http://schemas.microsoft.com/office/drawing/2014/main" id="{BAB06F69-1398-C3F8-1FE4-23D4CCAAA6D6}"/>
              </a:ext>
            </a:extLst>
          </p:cNvPr>
          <p:cNvSpPr>
            <a:spLocks noGrp="1"/>
          </p:cNvSpPr>
          <p:nvPr>
            <p:ph type="pic" sz="quarter" idx="13"/>
          </p:nvPr>
        </p:nvSpPr>
        <p:spPr>
          <a:xfrm>
            <a:off x="0" y="0"/>
            <a:ext cx="7476420" cy="6858000"/>
          </a:xfrm>
          <a:blipFill>
            <a:blip r:embed="rId2">
              <a:alphaModFix amt="60000"/>
            </a:blip>
            <a:stretch>
              <a:fillRect/>
            </a:stretch>
          </a:blipFill>
        </p:spPr>
        <p:txBody>
          <a:bodyPr/>
          <a:lstStyle>
            <a:lvl1pPr>
              <a:buNone/>
              <a:defRPr/>
            </a:lvl1pPr>
          </a:lstStyle>
          <a:p>
            <a:endParaRPr lang="en-US" dirty="0"/>
          </a:p>
        </p:txBody>
      </p:sp>
      <p:sp>
        <p:nvSpPr>
          <p:cNvPr id="5" name="Footer Placeholder 4">
            <a:extLst>
              <a:ext uri="{FF2B5EF4-FFF2-40B4-BE49-F238E27FC236}">
                <a16:creationId xmlns:a16="http://schemas.microsoft.com/office/drawing/2014/main" id="{6A734A26-C5F2-8C7B-68E7-4090FE3D63EB}"/>
              </a:ext>
            </a:extLst>
          </p:cNvPr>
          <p:cNvSpPr>
            <a:spLocks noGrp="1"/>
          </p:cNvSpPr>
          <p:nvPr userDrawn="1">
            <p:ph type="ftr" sz="quarter" idx="11"/>
          </p:nvPr>
        </p:nvSpPr>
        <p:spPr>
          <a:xfrm>
            <a:off x="8549680" y="567084"/>
            <a:ext cx="2604782" cy="365125"/>
          </a:xfrm>
        </p:spPr>
        <p:txBody>
          <a:bodyPr/>
          <a:lstStyle>
            <a:lvl1pPr algn="ctr">
              <a:defRPr>
                <a:solidFill>
                  <a:schemeClr val="tx2"/>
                </a:solidFill>
                <a:effectLst/>
              </a:defRPr>
            </a:lvl1pPr>
          </a:lstStyle>
          <a:p>
            <a:pPr algn="ctr"/>
            <a:r>
              <a:rPr lang="en-US" dirty="0"/>
              <a:t>Sample Footer Text</a:t>
            </a:r>
          </a:p>
        </p:txBody>
      </p:sp>
      <p:sp>
        <p:nvSpPr>
          <p:cNvPr id="4" name="Date Placeholder 3">
            <a:extLst>
              <a:ext uri="{FF2B5EF4-FFF2-40B4-BE49-F238E27FC236}">
                <a16:creationId xmlns:a16="http://schemas.microsoft.com/office/drawing/2014/main" id="{DBA057FB-2CCD-99E9-95C4-673FE314ED90}"/>
              </a:ext>
            </a:extLst>
          </p:cNvPr>
          <p:cNvSpPr>
            <a:spLocks noGrp="1"/>
          </p:cNvSpPr>
          <p:nvPr>
            <p:ph type="dt" sz="half" idx="10"/>
          </p:nvPr>
        </p:nvSpPr>
        <p:spPr>
          <a:xfrm>
            <a:off x="8660145" y="5998134"/>
            <a:ext cx="2383852" cy="365125"/>
          </a:xfrm>
        </p:spPr>
        <p:txBody>
          <a:bodyPr/>
          <a:lstStyle>
            <a:lvl1pPr algn="ctr">
              <a:defRPr/>
            </a:lvl1pPr>
          </a:lstStyle>
          <a:p>
            <a:pPr algn="ctr"/>
            <a:fld id="{4BABFC0F-A3A1-421A-96A1-F0C5E3A82676}" type="datetime1">
              <a:rPr lang="en-US" smtClean="0"/>
              <a:t>10/2/26</a:t>
            </a:fld>
            <a:endParaRPr lang="en-US" dirty="0"/>
          </a:p>
        </p:txBody>
      </p:sp>
    </p:spTree>
    <p:extLst>
      <p:ext uri="{BB962C8B-B14F-4D97-AF65-F5344CB8AC3E}">
        <p14:creationId xmlns:p14="http://schemas.microsoft.com/office/powerpoint/2010/main" val="13418832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565A-1A39-761E-4226-1579646E2522}"/>
              </a:ext>
            </a:extLst>
          </p:cNvPr>
          <p:cNvSpPr>
            <a:spLocks noGrp="1"/>
          </p:cNvSpPr>
          <p:nvPr>
            <p:ph type="ctrTitle"/>
          </p:nvPr>
        </p:nvSpPr>
        <p:spPr>
          <a:xfrm>
            <a:off x="6363353" y="2479636"/>
            <a:ext cx="4014653" cy="1890898"/>
          </a:xfrm>
        </p:spPr>
        <p:txBody>
          <a:bodyPr anchor="ctr">
            <a:normAutofit/>
          </a:bodyPr>
          <a:lstStyle>
            <a:lvl1pPr algn="ctr">
              <a:defRPr sz="2300" spc="350" baseline="0"/>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p:ph type="subTitle" idx="1"/>
          </p:nvPr>
        </p:nvSpPr>
        <p:spPr>
          <a:xfrm>
            <a:off x="6587440" y="4510577"/>
            <a:ext cx="3566478" cy="906755"/>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Picture Placeholder 13">
            <a:extLst>
              <a:ext uri="{FF2B5EF4-FFF2-40B4-BE49-F238E27FC236}">
                <a16:creationId xmlns:a16="http://schemas.microsoft.com/office/drawing/2014/main" id="{C7C75822-0130-32C5-B041-8DE4A8F55C7D}"/>
              </a:ext>
            </a:extLst>
          </p:cNvPr>
          <p:cNvSpPr>
            <a:spLocks noGrp="1"/>
          </p:cNvSpPr>
          <p:nvPr>
            <p:ph type="pic" sz="quarter" idx="14" hasCustomPrompt="1"/>
          </p:nvPr>
        </p:nvSpPr>
        <p:spPr>
          <a:xfrm>
            <a:off x="0" y="0"/>
            <a:ext cx="4504917"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6A734A26-C5F2-8C7B-68E7-4090FE3D63EB}"/>
              </a:ext>
            </a:extLst>
          </p:cNvPr>
          <p:cNvSpPr>
            <a:spLocks noGrp="1"/>
          </p:cNvSpPr>
          <p:nvPr>
            <p:ph type="ftr" sz="quarter" idx="11"/>
          </p:nvPr>
        </p:nvSpPr>
        <p:spPr>
          <a:xfrm>
            <a:off x="6804035" y="169661"/>
            <a:ext cx="3133289" cy="365125"/>
          </a:xfrm>
        </p:spPr>
        <p:txBody>
          <a:bodyPr/>
          <a:lstStyle>
            <a:lvl1pPr algn="ctr">
              <a:defRPr/>
            </a:lvl1pPr>
          </a:lstStyle>
          <a:p>
            <a:pPr algn="ctr"/>
            <a:r>
              <a:rPr lang="en-US" dirty="0"/>
              <a:t>Sample Footer Text</a:t>
            </a:r>
          </a:p>
        </p:txBody>
      </p:sp>
      <p:sp>
        <p:nvSpPr>
          <p:cNvPr id="4" name="Date Placeholder 3">
            <a:extLst>
              <a:ext uri="{FF2B5EF4-FFF2-40B4-BE49-F238E27FC236}">
                <a16:creationId xmlns:a16="http://schemas.microsoft.com/office/drawing/2014/main" id="{DBA057FB-2CCD-99E9-95C4-673FE314ED90}"/>
              </a:ext>
            </a:extLst>
          </p:cNvPr>
          <p:cNvSpPr>
            <a:spLocks noGrp="1"/>
          </p:cNvSpPr>
          <p:nvPr>
            <p:ph type="dt" sz="half" idx="10"/>
          </p:nvPr>
        </p:nvSpPr>
        <p:spPr>
          <a:xfrm>
            <a:off x="7347276" y="6323214"/>
            <a:ext cx="2046806" cy="365125"/>
          </a:xfrm>
        </p:spPr>
        <p:txBody>
          <a:bodyPr/>
          <a:lstStyle>
            <a:lvl1pPr algn="ctr">
              <a:defRPr/>
            </a:lvl1pPr>
          </a:lstStyle>
          <a:p>
            <a:pPr algn="ctr"/>
            <a:fld id="{D5AE1AD8-8304-4B6E-8218-01C09EAEB0A2}" type="datetime1">
              <a:rPr lang="en-US" smtClean="0"/>
              <a:t>10/2/26</a:t>
            </a:fld>
            <a:endParaRPr lang="en-US" dirty="0"/>
          </a:p>
        </p:txBody>
      </p:sp>
      <p:sp>
        <p:nvSpPr>
          <p:cNvPr id="6" name="Slide Number Placeholder 5">
            <a:extLst>
              <a:ext uri="{FF2B5EF4-FFF2-40B4-BE49-F238E27FC236}">
                <a16:creationId xmlns:a16="http://schemas.microsoft.com/office/drawing/2014/main" id="{958A83F1-AF28-669A-F518-1EEE54DC8311}"/>
              </a:ext>
            </a:extLst>
          </p:cNvPr>
          <p:cNvSpPr>
            <a:spLocks noGrp="1"/>
          </p:cNvSpPr>
          <p:nvPr>
            <p:ph type="sldNum" sz="quarter" idx="12"/>
          </p:nvPr>
        </p:nvSpPr>
        <p:spPr/>
        <p:txBody>
          <a:bodyPr/>
          <a:lstStyle/>
          <a:p>
            <a:fld id="{70EC1AA3-E190-46A4-AF04-8889F5477E2A}" type="slidenum">
              <a:rPr lang="en-US" smtClean="0"/>
              <a:t>‹#›</a:t>
            </a:fld>
            <a:endParaRPr lang="en-US"/>
          </a:p>
        </p:txBody>
      </p:sp>
      <p:grpSp>
        <p:nvGrpSpPr>
          <p:cNvPr id="30" name="Group 29">
            <a:extLst>
              <a:ext uri="{FF2B5EF4-FFF2-40B4-BE49-F238E27FC236}">
                <a16:creationId xmlns:a16="http://schemas.microsoft.com/office/drawing/2014/main" id="{2D46EDC2-ADB5-0AEE-C33D-C3AFB0C56B60}"/>
              </a:ext>
            </a:extLst>
          </p:cNvPr>
          <p:cNvGrpSpPr/>
          <p:nvPr userDrawn="1"/>
        </p:nvGrpSpPr>
        <p:grpSpPr>
          <a:xfrm>
            <a:off x="5228861" y="704448"/>
            <a:ext cx="6254312" cy="5449103"/>
            <a:chOff x="5228861" y="704448"/>
            <a:chExt cx="6254312" cy="5449103"/>
          </a:xfrm>
        </p:grpSpPr>
        <p:sp>
          <p:nvSpPr>
            <p:cNvPr id="31" name="Rectangle 30">
              <a:extLst>
                <a:ext uri="{FF2B5EF4-FFF2-40B4-BE49-F238E27FC236}">
                  <a16:creationId xmlns:a16="http://schemas.microsoft.com/office/drawing/2014/main" id="{EBAD14C5-7923-7F16-A706-C6E4DD475CD7}"/>
                </a:ext>
              </a:extLst>
            </p:cNvPr>
            <p:cNvSpPr/>
            <p:nvPr/>
          </p:nvSpPr>
          <p:spPr>
            <a:xfrm rot="5400000">
              <a:off x="8095529" y="3026396"/>
              <a:ext cx="260487" cy="599382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7682B2E-D8B8-0C2F-B912-5BDE7C27DF16}"/>
                </a:ext>
              </a:extLst>
            </p:cNvPr>
            <p:cNvSpPr/>
            <p:nvPr/>
          </p:nvSpPr>
          <p:spPr>
            <a:xfrm rot="5400000">
              <a:off x="8356530" y="-2161706"/>
              <a:ext cx="260487" cy="599279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671E2A3-7895-49CF-B3C7-1EB04AD30B04}"/>
                </a:ext>
              </a:extLst>
            </p:cNvPr>
            <p:cNvSpPr/>
            <p:nvPr/>
          </p:nvSpPr>
          <p:spPr>
            <a:xfrm>
              <a:off x="5229890" y="704449"/>
              <a:ext cx="260487" cy="518861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6360063-F872-39D8-4690-FF9CBF3E15FD}"/>
                </a:ext>
              </a:extLst>
            </p:cNvPr>
            <p:cNvSpPr/>
            <p:nvPr/>
          </p:nvSpPr>
          <p:spPr>
            <a:xfrm>
              <a:off x="11222686" y="964935"/>
              <a:ext cx="260487" cy="518861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89378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with Picture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6D580-84F4-88B9-38B6-604B5837CA97}"/>
              </a:ext>
            </a:extLst>
          </p:cNvPr>
          <p:cNvSpPr/>
          <p:nvPr userDrawn="1"/>
        </p:nvSpPr>
        <p:spPr>
          <a:xfrm rot="5400000">
            <a:off x="5502408" y="173087"/>
            <a:ext cx="1450382" cy="119287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CBBA534-1BED-C246-5001-61BB9E82C790}"/>
              </a:ext>
            </a:extLst>
          </p:cNvPr>
          <p:cNvSpPr/>
          <p:nvPr userDrawn="1"/>
        </p:nvSpPr>
        <p:spPr>
          <a:xfrm rot="10800000">
            <a:off x="-1173" y="-3"/>
            <a:ext cx="528747" cy="687337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456C0B-1979-6D86-EE6B-CC778A0C5C0A}"/>
              </a:ext>
            </a:extLst>
          </p:cNvPr>
          <p:cNvSpPr/>
          <p:nvPr userDrawn="1"/>
        </p:nvSpPr>
        <p:spPr>
          <a:xfrm rot="10800000">
            <a:off x="11663248" y="0"/>
            <a:ext cx="528747" cy="5430218"/>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0773B0E1-76A3-040C-7A1E-CB39A0251077}"/>
              </a:ext>
            </a:extLst>
          </p:cNvPr>
          <p:cNvSpPr/>
          <p:nvPr userDrawn="1"/>
        </p:nvSpPr>
        <p:spPr>
          <a:xfrm rot="5400000">
            <a:off x="5565305" y="-5566929"/>
            <a:ext cx="528747" cy="11667152"/>
          </a:xfrm>
          <a:custGeom>
            <a:avLst/>
            <a:gdLst>
              <a:gd name="csX0" fmla="*/ 0 w 528747"/>
              <a:gd name="csY0" fmla="*/ 10253751 h 10253751"/>
              <a:gd name="csX1" fmla="*/ 0 w 528747"/>
              <a:gd name="csY1" fmla="*/ 0 h 10253751"/>
              <a:gd name="csX2" fmla="*/ 528747 w 528747"/>
              <a:gd name="csY2" fmla="*/ 0 h 10253751"/>
              <a:gd name="csX3" fmla="*/ 528747 w 528747"/>
              <a:gd name="csY3" fmla="*/ 10253751 h 10253751"/>
            </a:gdLst>
            <a:ahLst/>
            <a:cxnLst>
              <a:cxn ang="0">
                <a:pos x="csX0" y="csY0"/>
              </a:cxn>
              <a:cxn ang="0">
                <a:pos x="csX1" y="csY1"/>
              </a:cxn>
              <a:cxn ang="0">
                <a:pos x="csX2" y="csY2"/>
              </a:cxn>
              <a:cxn ang="0">
                <a:pos x="csX3" y="csY3"/>
              </a:cxn>
            </a:cxnLst>
            <a:rect l="l" t="t" r="r" b="b"/>
            <a:pathLst>
              <a:path w="528747" h="10253751">
                <a:moveTo>
                  <a:pt x="0" y="10253751"/>
                </a:moveTo>
                <a:lnTo>
                  <a:pt x="0" y="0"/>
                </a:lnTo>
                <a:lnTo>
                  <a:pt x="528747" y="0"/>
                </a:lnTo>
                <a:lnTo>
                  <a:pt x="528747" y="10253751"/>
                </a:ln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EA4565A-1A39-761E-4226-1579646E2522}"/>
              </a:ext>
            </a:extLst>
          </p:cNvPr>
          <p:cNvSpPr>
            <a:spLocks noGrp="1"/>
          </p:cNvSpPr>
          <p:nvPr userDrawn="1">
            <p:ph type="ctrTitle"/>
          </p:nvPr>
        </p:nvSpPr>
        <p:spPr>
          <a:xfrm>
            <a:off x="1383127" y="5517136"/>
            <a:ext cx="9447915" cy="634658"/>
          </a:xfrm>
        </p:spPr>
        <p:txBody>
          <a:bodyPr anchor="b">
            <a:normAutofit/>
          </a:bodyPr>
          <a:lstStyle>
            <a:lvl1pPr algn="ctr">
              <a:defRPr sz="2300" spc="3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ABC95216-EAFB-9A38-B614-D9C5B9A25FF3}"/>
              </a:ext>
            </a:extLst>
          </p:cNvPr>
          <p:cNvSpPr>
            <a:spLocks noGrp="1"/>
          </p:cNvSpPr>
          <p:nvPr userDrawn="1">
            <p:ph type="subTitle" idx="1"/>
          </p:nvPr>
        </p:nvSpPr>
        <p:spPr>
          <a:xfrm>
            <a:off x="1383126" y="6151794"/>
            <a:ext cx="9447916" cy="365125"/>
          </a:xfrm>
        </p:spPr>
        <p:txBody>
          <a:bodyPr>
            <a:normAutofit/>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31" name="Picture Placeholder 30">
            <a:extLst>
              <a:ext uri="{FF2B5EF4-FFF2-40B4-BE49-F238E27FC236}">
                <a16:creationId xmlns:a16="http://schemas.microsoft.com/office/drawing/2014/main" id="{F2539BC0-84FB-830A-00EE-E75AB30C35C3}"/>
              </a:ext>
            </a:extLst>
          </p:cNvPr>
          <p:cNvSpPr>
            <a:spLocks noGrp="1"/>
          </p:cNvSpPr>
          <p:nvPr>
            <p:ph type="pic" sz="quarter" idx="13"/>
          </p:nvPr>
        </p:nvSpPr>
        <p:spPr>
          <a:xfrm>
            <a:off x="527050" y="525374"/>
            <a:ext cx="11136194" cy="4897613"/>
          </a:xfrm>
          <a:blipFill>
            <a:blip r:embed="rId2">
              <a:alphaModFix amt="60000"/>
            </a:blip>
            <a:stretch>
              <a:fillRect/>
            </a:stretch>
          </a:blipFill>
        </p:spPr>
        <p:txBody>
          <a:bodyPr/>
          <a:lstStyle>
            <a:lvl1pPr>
              <a:buNone/>
              <a:defRPr/>
            </a:lvl1pPr>
          </a:lstStyle>
          <a:p>
            <a:endParaRPr lang="en-US"/>
          </a:p>
        </p:txBody>
      </p:sp>
      <p:sp>
        <p:nvSpPr>
          <p:cNvPr id="5" name="Footer Placeholder 4">
            <a:extLst>
              <a:ext uri="{FF2B5EF4-FFF2-40B4-BE49-F238E27FC236}">
                <a16:creationId xmlns:a16="http://schemas.microsoft.com/office/drawing/2014/main" id="{6A734A26-C5F2-8C7B-68E7-4090FE3D63EB}"/>
              </a:ext>
            </a:extLst>
          </p:cNvPr>
          <p:cNvSpPr>
            <a:spLocks noGrp="1"/>
          </p:cNvSpPr>
          <p:nvPr userDrawn="1">
            <p:ph type="ftr" sz="quarter" idx="11"/>
          </p:nvPr>
        </p:nvSpPr>
        <p:spPr/>
        <p:txBody>
          <a:bodyPr/>
          <a:lstStyle>
            <a:lvl1pPr>
              <a:defRPr>
                <a:solidFill>
                  <a:schemeClr val="bg1"/>
                </a:solidFill>
              </a:defRPr>
            </a:lvl1pPr>
          </a:lstStyle>
          <a:p>
            <a:r>
              <a:rPr lang="en-US"/>
              <a:t>Sample Footer Text</a:t>
            </a:r>
            <a:endParaRPr lang="en-US">
              <a:solidFill>
                <a:schemeClr val="bg1"/>
              </a:solidFill>
            </a:endParaRPr>
          </a:p>
        </p:txBody>
      </p:sp>
      <p:sp>
        <p:nvSpPr>
          <p:cNvPr id="4" name="Date Placeholder 3">
            <a:extLst>
              <a:ext uri="{FF2B5EF4-FFF2-40B4-BE49-F238E27FC236}">
                <a16:creationId xmlns:a16="http://schemas.microsoft.com/office/drawing/2014/main" id="{DBA057FB-2CCD-99E9-95C4-673FE314ED90}"/>
              </a:ext>
            </a:extLst>
          </p:cNvPr>
          <p:cNvSpPr>
            <a:spLocks noGrp="1"/>
          </p:cNvSpPr>
          <p:nvPr userDrawn="1">
            <p:ph type="dt" sz="half" idx="10"/>
          </p:nvPr>
        </p:nvSpPr>
        <p:spPr/>
        <p:txBody>
          <a:bodyPr/>
          <a:lstStyle>
            <a:lvl1pPr>
              <a:defRPr>
                <a:solidFill>
                  <a:schemeClr val="bg1"/>
                </a:solidFill>
              </a:defRPr>
            </a:lvl1pPr>
          </a:lstStyle>
          <a:p>
            <a:fld id="{BE33E96C-00F9-4FAD-8290-DE86B4724CD3}" type="datetime1">
              <a:rPr lang="en-US" smtClean="0"/>
              <a:t>10/2/26</a:t>
            </a:fld>
            <a:endParaRPr lang="en-US"/>
          </a:p>
        </p:txBody>
      </p:sp>
      <p:sp>
        <p:nvSpPr>
          <p:cNvPr id="6" name="Slide Number Placeholder 5">
            <a:extLst>
              <a:ext uri="{FF2B5EF4-FFF2-40B4-BE49-F238E27FC236}">
                <a16:creationId xmlns:a16="http://schemas.microsoft.com/office/drawing/2014/main" id="{958A83F1-AF28-669A-F518-1EEE54DC8311}"/>
              </a:ext>
            </a:extLst>
          </p:cNvPr>
          <p:cNvSpPr>
            <a:spLocks noGrp="1"/>
          </p:cNvSpPr>
          <p:nvPr userDrawn="1">
            <p:ph type="sldNum" sz="quarter" idx="12"/>
          </p:nvPr>
        </p:nvSpPr>
        <p:spPr/>
        <p:txBody>
          <a:bodyPr/>
          <a:lstStyle>
            <a:lvl1pPr>
              <a:defRPr>
                <a:solidFill>
                  <a:schemeClr val="bg1"/>
                </a:solidFill>
              </a:defRPr>
            </a:lvl1pPr>
          </a:lstStyle>
          <a:p>
            <a:fld id="{70EC1AA3-E190-46A4-AF04-8889F5477E2A}" type="slidenum">
              <a:rPr lang="en-US" smtClean="0"/>
              <a:pPr/>
              <a:t>‹#›</a:t>
            </a:fld>
            <a:endParaRPr lang="en-US"/>
          </a:p>
        </p:txBody>
      </p:sp>
    </p:spTree>
    <p:extLst>
      <p:ext uri="{BB962C8B-B14F-4D97-AF65-F5344CB8AC3E}">
        <p14:creationId xmlns:p14="http://schemas.microsoft.com/office/powerpoint/2010/main" val="12185392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on Heade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2EBB-5190-A530-BF7E-FC821AE849FF}"/>
              </a:ext>
            </a:extLst>
          </p:cNvPr>
          <p:cNvSpPr>
            <a:spLocks noGrp="1"/>
          </p:cNvSpPr>
          <p:nvPr>
            <p:ph type="title"/>
          </p:nvPr>
        </p:nvSpPr>
        <p:spPr>
          <a:xfrm>
            <a:off x="2778759" y="2113664"/>
            <a:ext cx="6634480" cy="2630672"/>
          </a:xfrm>
        </p:spPr>
        <p:txBody>
          <a:bodyPr anchor="ctr">
            <a:normAutofit/>
          </a:bodyPr>
          <a:lstStyle>
            <a:lvl1pPr algn="ctr">
              <a:lnSpc>
                <a:spcPct val="100000"/>
              </a:lnSpc>
              <a:defRPr sz="4400" cap="none" spc="0" baseline="0">
                <a:solidFill>
                  <a:schemeClr val="bg1"/>
                </a:solidFill>
                <a:latin typeface="+mj-lt"/>
              </a:defRPr>
            </a:lvl1pPr>
          </a:lstStyle>
          <a:p>
            <a:r>
              <a:rPr lang="en-US" dirty="0"/>
              <a:t>Click to edit Master title style</a:t>
            </a:r>
          </a:p>
        </p:txBody>
      </p:sp>
      <p:sp>
        <p:nvSpPr>
          <p:cNvPr id="5" name="Footer Placeholder 4">
            <a:extLst>
              <a:ext uri="{FF2B5EF4-FFF2-40B4-BE49-F238E27FC236}">
                <a16:creationId xmlns:a16="http://schemas.microsoft.com/office/drawing/2014/main" id="{96E36F16-ABF8-E5D7-33C8-A6D75D49BC50}"/>
              </a:ext>
            </a:extLst>
          </p:cNvPr>
          <p:cNvSpPr>
            <a:spLocks noGrp="1"/>
          </p:cNvSpPr>
          <p:nvPr>
            <p:ph type="ftr" sz="quarter" idx="11"/>
          </p:nvPr>
        </p:nvSpPr>
        <p:spPr>
          <a:xfrm>
            <a:off x="4793608" y="511926"/>
            <a:ext cx="2604782" cy="365125"/>
          </a:xfrm>
        </p:spPr>
        <p:txBody>
          <a:bodyPr/>
          <a:lstStyle>
            <a:lvl1pPr algn="ctr">
              <a:defRPr>
                <a:solidFill>
                  <a:schemeClr val="tx1"/>
                </a:solidFill>
              </a:defRPr>
            </a:lvl1pPr>
          </a:lstStyle>
          <a:p>
            <a:r>
              <a:rPr lang="en-US"/>
              <a:t>Sample Footer Text</a:t>
            </a:r>
            <a:endParaRPr lang="en-US">
              <a:solidFill>
                <a:schemeClr val="tx1"/>
              </a:solidFill>
            </a:endParaRPr>
          </a:p>
        </p:txBody>
      </p:sp>
      <p:sp>
        <p:nvSpPr>
          <p:cNvPr id="4" name="Date Placeholder 3">
            <a:extLst>
              <a:ext uri="{FF2B5EF4-FFF2-40B4-BE49-F238E27FC236}">
                <a16:creationId xmlns:a16="http://schemas.microsoft.com/office/drawing/2014/main" id="{47EEA6C4-FE3E-122E-7382-545D49BE859F}"/>
              </a:ext>
            </a:extLst>
          </p:cNvPr>
          <p:cNvSpPr>
            <a:spLocks noGrp="1"/>
          </p:cNvSpPr>
          <p:nvPr>
            <p:ph type="dt" sz="half" idx="10"/>
          </p:nvPr>
        </p:nvSpPr>
        <p:spPr>
          <a:xfrm>
            <a:off x="5072596" y="5958089"/>
            <a:ext cx="2046806" cy="365125"/>
          </a:xfrm>
        </p:spPr>
        <p:txBody>
          <a:bodyPr/>
          <a:lstStyle>
            <a:lvl1pPr algn="ctr">
              <a:defRPr>
                <a:solidFill>
                  <a:schemeClr val="tx1"/>
                </a:solidFill>
              </a:defRPr>
            </a:lvl1pPr>
          </a:lstStyle>
          <a:p>
            <a:fld id="{7AC3EE5A-F4BB-4292-AEB7-B5B5C40DC01B}" type="datetime1">
              <a:rPr lang="en-US" smtClean="0"/>
              <a:t>10/2/26</a:t>
            </a:fld>
            <a:endParaRPr lang="en-US"/>
          </a:p>
        </p:txBody>
      </p:sp>
      <p:sp>
        <p:nvSpPr>
          <p:cNvPr id="6" name="Slide Number Placeholder 5">
            <a:extLst>
              <a:ext uri="{FF2B5EF4-FFF2-40B4-BE49-F238E27FC236}">
                <a16:creationId xmlns:a16="http://schemas.microsoft.com/office/drawing/2014/main" id="{70F34E25-1888-39B8-2240-AB82BE4C515A}"/>
              </a:ext>
            </a:extLst>
          </p:cNvPr>
          <p:cNvSpPr>
            <a:spLocks noGrp="1"/>
          </p:cNvSpPr>
          <p:nvPr>
            <p:ph type="sldNum" sz="quarter" idx="12"/>
          </p:nvPr>
        </p:nvSpPr>
        <p:spPr>
          <a:xfrm>
            <a:off x="11172586" y="5958089"/>
            <a:ext cx="437990" cy="365125"/>
          </a:xfrm>
        </p:spPr>
        <p:txBody>
          <a:bodyPr/>
          <a:lstStyle>
            <a:lvl1pPr>
              <a:defRPr>
                <a:solidFill>
                  <a:schemeClr val="tx1"/>
                </a:solidFill>
              </a:defRPr>
            </a:lvl1pPr>
          </a:lstStyle>
          <a:p>
            <a:fld id="{70EC1AA3-E190-46A4-AF04-8889F5477E2A}" type="slidenum">
              <a:rPr lang="en-US" smtClean="0"/>
              <a:pPr/>
              <a:t>‹#›</a:t>
            </a:fld>
            <a:endParaRPr lang="en-US"/>
          </a:p>
        </p:txBody>
      </p:sp>
    </p:spTree>
    <p:extLst>
      <p:ext uri="{BB962C8B-B14F-4D97-AF65-F5344CB8AC3E}">
        <p14:creationId xmlns:p14="http://schemas.microsoft.com/office/powerpoint/2010/main" val="15792228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Agend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5207BD-C7F2-525E-DAB6-E634FE77E20D}"/>
              </a:ext>
            </a:extLst>
          </p:cNvPr>
          <p:cNvSpPr/>
          <p:nvPr userDrawn="1"/>
        </p:nvSpPr>
        <p:spPr>
          <a:xfrm rot="5400000">
            <a:off x="5524498" y="190501"/>
            <a:ext cx="1143001" cy="12192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548BDDF-B3B0-7053-26B7-95EDAAC0FF5B}"/>
              </a:ext>
            </a:extLst>
          </p:cNvPr>
          <p:cNvSpPr/>
          <p:nvPr userDrawn="1"/>
        </p:nvSpPr>
        <p:spPr>
          <a:xfrm rot="5400000">
            <a:off x="-499020" y="481562"/>
            <a:ext cx="5721096" cy="4745783"/>
          </a:xfrm>
          <a:custGeom>
            <a:avLst/>
            <a:gdLst>
              <a:gd name="csX0" fmla="*/ 0 w 528747"/>
              <a:gd name="csY0" fmla="*/ 10253751 h 10253751"/>
              <a:gd name="csX1" fmla="*/ 0 w 528747"/>
              <a:gd name="csY1" fmla="*/ 0 h 10253751"/>
              <a:gd name="csX2" fmla="*/ 528747 w 528747"/>
              <a:gd name="csY2" fmla="*/ 0 h 10253751"/>
              <a:gd name="csX3" fmla="*/ 528747 w 528747"/>
              <a:gd name="csY3" fmla="*/ 10253751 h 10253751"/>
            </a:gdLst>
            <a:ahLst/>
            <a:cxnLst>
              <a:cxn ang="0">
                <a:pos x="csX0" y="csY0"/>
              </a:cxn>
              <a:cxn ang="0">
                <a:pos x="csX1" y="csY1"/>
              </a:cxn>
              <a:cxn ang="0">
                <a:pos x="csX2" y="csY2"/>
              </a:cxn>
              <a:cxn ang="0">
                <a:pos x="csX3" y="csY3"/>
              </a:cxn>
            </a:cxnLst>
            <a:rect l="l" t="t" r="r" b="b"/>
            <a:pathLst>
              <a:path w="528747" h="10253751">
                <a:moveTo>
                  <a:pt x="0" y="10253751"/>
                </a:moveTo>
                <a:lnTo>
                  <a:pt x="0" y="0"/>
                </a:lnTo>
                <a:lnTo>
                  <a:pt x="528747" y="0"/>
                </a:lnTo>
                <a:lnTo>
                  <a:pt x="528747" y="1025375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17925" y="1419206"/>
            <a:ext cx="3063195" cy="3033052"/>
          </a:xfrm>
        </p:spPr>
        <p:txBody>
          <a:bodyPr anchor="ctr">
            <a:normAutofit/>
          </a:bodyPr>
          <a:lstStyle>
            <a:lvl1pPr algn="ctr">
              <a:lnSpc>
                <a:spcPct val="120000"/>
              </a:lnSpc>
              <a:defRPr sz="2400" cap="all" spc="600" baseline="0">
                <a:solidFill>
                  <a:schemeClr val="bg1"/>
                </a:solidFill>
                <a:latin typeface="+mj-lt"/>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98776" y="1055915"/>
            <a:ext cx="5233050" cy="3690256"/>
          </a:xfrm>
        </p:spPr>
        <p:txBody>
          <a:bodyPr anchor="ctr">
            <a:normAutofit/>
          </a:bodyPr>
          <a:lstStyle>
            <a:lvl1pPr marL="457200" indent="-457200">
              <a:lnSpc>
                <a:spcPct val="120000"/>
              </a:lnSpc>
              <a:buFont typeface="+mj-lt"/>
              <a:buAutoNum type="arabicPeriod"/>
              <a:defRPr sz="2000" cap="none" spc="0" baseline="0">
                <a:solidFill>
                  <a:schemeClr val="tx2"/>
                </a:solidFill>
                <a:latin typeface="+mn-lt"/>
              </a:defRPr>
            </a:lvl1pPr>
            <a:lvl2pPr marL="685800" indent="-457200">
              <a:lnSpc>
                <a:spcPct val="120000"/>
              </a:lnSpc>
              <a:buFont typeface="+mj-lt"/>
              <a:buAutoNum type="arabicPeriod"/>
              <a:defRPr sz="2000" cap="none" spc="0" baseline="0">
                <a:solidFill>
                  <a:schemeClr val="tx2"/>
                </a:solidFill>
                <a:latin typeface="+mn-lt"/>
              </a:defRPr>
            </a:lvl2pPr>
            <a:lvl3pPr marL="800100" indent="-342900">
              <a:lnSpc>
                <a:spcPct val="120000"/>
              </a:lnSpc>
              <a:buFont typeface="+mj-lt"/>
              <a:buAutoNum type="arabicPeriod"/>
              <a:defRPr sz="2000" cap="none" spc="0" baseline="0">
                <a:solidFill>
                  <a:schemeClr val="tx2"/>
                </a:solidFill>
                <a:latin typeface="+mn-lt"/>
              </a:defRPr>
            </a:lvl3pPr>
            <a:lvl4pPr marL="1028700" indent="-342900">
              <a:lnSpc>
                <a:spcPct val="120000"/>
              </a:lnSpc>
              <a:buFont typeface="+mj-lt"/>
              <a:buAutoNum type="arabicPeriod"/>
              <a:defRPr sz="2000" cap="none" spc="0" baseline="0">
                <a:solidFill>
                  <a:schemeClr val="tx2"/>
                </a:solidFill>
                <a:latin typeface="+mn-lt"/>
              </a:defRPr>
            </a:lvl4pPr>
            <a:lvl5pPr marL="1257300" indent="-342900">
              <a:lnSpc>
                <a:spcPct val="120000"/>
              </a:lnSpc>
              <a:buFont typeface="+mj-lt"/>
              <a:buAutoNum type="arabicPeriod"/>
              <a:defRPr sz="2000" cap="none" spc="0" baseline="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3BB74AB0-0D0A-4A0B-9DCA-3ADE534648EF}" type="datetime1">
              <a:rPr lang="en-US" smtClean="0"/>
              <a:t>10/2/26</a:t>
            </a:fld>
            <a:endParaRPr lang="en-US"/>
          </a:p>
        </p:txBody>
      </p:sp>
    </p:spTree>
    <p:extLst>
      <p:ext uri="{BB962C8B-B14F-4D97-AF65-F5344CB8AC3E}">
        <p14:creationId xmlns:p14="http://schemas.microsoft.com/office/powerpoint/2010/main" val="33166878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Agenda with Pictur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0DFABE-5BD3-ABE1-4A14-B1BD07EDED24}"/>
              </a:ext>
            </a:extLst>
          </p:cNvPr>
          <p:cNvSpPr/>
          <p:nvPr userDrawn="1"/>
        </p:nvSpPr>
        <p:spPr>
          <a:xfrm rot="10800000">
            <a:off x="6848317" y="-4412"/>
            <a:ext cx="528747" cy="685800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996845-55B7-18A5-27BB-DB4D313D5F4C}"/>
              </a:ext>
            </a:extLst>
          </p:cNvPr>
          <p:cNvSpPr/>
          <p:nvPr userDrawn="1"/>
        </p:nvSpPr>
        <p:spPr>
          <a:xfrm rot="5400000">
            <a:off x="3426081" y="-3426639"/>
            <a:ext cx="528747" cy="737321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599C02-4524-9119-3AA5-33403F3B3FE9}"/>
              </a:ext>
            </a:extLst>
          </p:cNvPr>
          <p:cNvSpPr/>
          <p:nvPr userDrawn="1"/>
        </p:nvSpPr>
        <p:spPr>
          <a:xfrm rot="10800000">
            <a:off x="3880" y="-4411"/>
            <a:ext cx="528747" cy="685800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703549-6BC7-0BF2-CCD7-E33F6C33A584}"/>
              </a:ext>
            </a:extLst>
          </p:cNvPr>
          <p:cNvSpPr/>
          <p:nvPr userDrawn="1"/>
        </p:nvSpPr>
        <p:spPr>
          <a:xfrm rot="5400000">
            <a:off x="3159783" y="3165065"/>
            <a:ext cx="528747" cy="684831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1FD93710-E3F1-FFC1-1ADE-92C2702E40B7}"/>
              </a:ext>
            </a:extLst>
          </p:cNvPr>
          <p:cNvSpPr>
            <a:spLocks noGrp="1"/>
          </p:cNvSpPr>
          <p:nvPr>
            <p:ph type="title"/>
          </p:nvPr>
        </p:nvSpPr>
        <p:spPr>
          <a:xfrm>
            <a:off x="8120059" y="824097"/>
            <a:ext cx="3397592" cy="1041155"/>
          </a:xfrm>
        </p:spPr>
        <p:txBody>
          <a:bodyPr>
            <a:noAutofit/>
          </a:bodyPr>
          <a:lstStyle>
            <a:lvl1pPr>
              <a:lnSpc>
                <a:spcPct val="90000"/>
              </a:lnSpc>
              <a:defRPr sz="2200"/>
            </a:lvl1pPr>
          </a:lstStyle>
          <a:p>
            <a:r>
              <a:rPr lang="en-US" dirty="0"/>
              <a:t>Click to edit Master title style</a:t>
            </a:r>
          </a:p>
        </p:txBody>
      </p:sp>
      <p:sp>
        <p:nvSpPr>
          <p:cNvPr id="14" name="Footer Placeholder 13">
            <a:extLst>
              <a:ext uri="{FF2B5EF4-FFF2-40B4-BE49-F238E27FC236}">
                <a16:creationId xmlns:a16="http://schemas.microsoft.com/office/drawing/2014/main" id="{2537FC92-646E-2044-A4CD-81E4CC8D6658}"/>
              </a:ext>
            </a:extLst>
          </p:cNvPr>
          <p:cNvSpPr>
            <a:spLocks noGrp="1"/>
          </p:cNvSpPr>
          <p:nvPr>
            <p:ph type="ftr" sz="quarter" idx="16"/>
          </p:nvPr>
        </p:nvSpPr>
        <p:spPr>
          <a:xfrm>
            <a:off x="8120060" y="182274"/>
            <a:ext cx="2604782" cy="365125"/>
          </a:xfrm>
        </p:spPr>
        <p:txBody>
          <a:bodyPr/>
          <a:lstStyle/>
          <a:p>
            <a:r>
              <a:rPr lang="en-US"/>
              <a:t>Sample Footer Text</a:t>
            </a:r>
            <a:endParaRPr lang="en-US" dirty="0"/>
          </a:p>
        </p:txBody>
      </p:sp>
      <p:sp>
        <p:nvSpPr>
          <p:cNvPr id="6" name="Picture Placeholder 7">
            <a:extLst>
              <a:ext uri="{FF2B5EF4-FFF2-40B4-BE49-F238E27FC236}">
                <a16:creationId xmlns:a16="http://schemas.microsoft.com/office/drawing/2014/main" id="{3576E105-7855-93A3-6709-AB67D854B4A7}"/>
              </a:ext>
            </a:extLst>
          </p:cNvPr>
          <p:cNvSpPr>
            <a:spLocks noGrp="1"/>
          </p:cNvSpPr>
          <p:nvPr>
            <p:ph type="pic" sz="quarter" idx="14"/>
          </p:nvPr>
        </p:nvSpPr>
        <p:spPr>
          <a:xfrm>
            <a:off x="532628" y="524341"/>
            <a:ext cx="6315687" cy="5800506"/>
          </a:xfrm>
          <a:blipFill>
            <a:blip r:embed="rId2">
              <a:alphaModFix amt="60000"/>
            </a:blip>
            <a:stretch>
              <a:fillRect/>
            </a:stretch>
          </a:blipFill>
        </p:spPr>
        <p:txBody>
          <a:bodyPr/>
          <a:lstStyle>
            <a:lvl1pPr>
              <a:buNone/>
              <a:defRPr/>
            </a:lvl1p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8120061" y="2141950"/>
            <a:ext cx="3301625" cy="3735147"/>
          </a:xfrm>
        </p:spPr>
        <p:txBody>
          <a:bodyPr anchor="t">
            <a:normAutofit/>
          </a:bodyPr>
          <a:lstStyle>
            <a:lvl1pPr marL="457200" indent="-457200">
              <a:lnSpc>
                <a:spcPct val="120000"/>
              </a:lnSpc>
              <a:buFont typeface="+mj-lt"/>
              <a:buAutoNum type="arabicPeriod"/>
              <a:defRPr sz="1500" cap="none" spc="0" baseline="0">
                <a:latin typeface="+mn-lt"/>
              </a:defRPr>
            </a:lvl1pPr>
            <a:lvl2pPr marL="685800" indent="-457200">
              <a:lnSpc>
                <a:spcPct val="120000"/>
              </a:lnSpc>
              <a:buFont typeface="+mj-lt"/>
              <a:buAutoNum type="arabicPeriod"/>
              <a:defRPr sz="1400" cap="none" spc="0" baseline="0">
                <a:latin typeface="+mn-lt"/>
              </a:defRPr>
            </a:lvl2pPr>
            <a:lvl3pPr marL="800100" indent="-342900">
              <a:lnSpc>
                <a:spcPct val="120000"/>
              </a:lnSpc>
              <a:buFont typeface="+mj-lt"/>
              <a:buAutoNum type="arabicPeriod"/>
              <a:defRPr sz="1400" cap="none" spc="0" baseline="0">
                <a:latin typeface="+mn-lt"/>
              </a:defRPr>
            </a:lvl3pPr>
            <a:lvl4pPr marL="1028700" indent="-342900">
              <a:lnSpc>
                <a:spcPct val="120000"/>
              </a:lnSpc>
              <a:buFont typeface="+mj-lt"/>
              <a:buAutoNum type="arabicPeriod"/>
              <a:defRPr sz="1400" cap="none" spc="0" baseline="0">
                <a:latin typeface="+mn-lt"/>
              </a:defRPr>
            </a:lvl4pPr>
            <a:lvl5pPr marL="1257300" indent="-342900">
              <a:lnSpc>
                <a:spcPct val="120000"/>
              </a:lnSpc>
              <a:buFont typeface="+mj-lt"/>
              <a:buAutoNum type="arabicPeriod"/>
              <a:defRPr sz="1400" cap="none" spc="0" baseline="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8">
            <a:extLst>
              <a:ext uri="{FF2B5EF4-FFF2-40B4-BE49-F238E27FC236}">
                <a16:creationId xmlns:a16="http://schemas.microsoft.com/office/drawing/2014/main" id="{77E7A7C3-7137-9EE7-CFF7-4EB398DCBCB8}"/>
              </a:ext>
            </a:extLst>
          </p:cNvPr>
          <p:cNvSpPr>
            <a:spLocks noGrp="1"/>
          </p:cNvSpPr>
          <p:nvPr>
            <p:ph type="dt" sz="half" idx="15"/>
          </p:nvPr>
        </p:nvSpPr>
        <p:spPr>
          <a:xfrm>
            <a:off x="8120060" y="6323214"/>
            <a:ext cx="2046806" cy="365125"/>
          </a:xfrm>
        </p:spPr>
        <p:txBody>
          <a:bodyPr/>
          <a:lstStyle/>
          <a:p>
            <a:fld id="{7F460F04-7E27-42E9-8E66-4BD5C4878F99}" type="datetime1">
              <a:rPr lang="en-US" smtClean="0"/>
              <a:t>10/2/26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3626332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Agenda with Pictur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5545547-D03B-F547-5B46-F5435F4D1F63}"/>
              </a:ext>
            </a:extLst>
          </p:cNvPr>
          <p:cNvSpPr/>
          <p:nvPr userDrawn="1"/>
        </p:nvSpPr>
        <p:spPr>
          <a:xfrm rot="10800000" flipH="1">
            <a:off x="4244975" y="0"/>
            <a:ext cx="260487" cy="6858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EDEA278-BBB2-FCB4-9C12-06E30660FF04}"/>
              </a:ext>
            </a:extLst>
          </p:cNvPr>
          <p:cNvSpPr/>
          <p:nvPr userDrawn="1"/>
        </p:nvSpPr>
        <p:spPr>
          <a:xfrm rot="16200000" flipH="1">
            <a:off x="8088243" y="2754246"/>
            <a:ext cx="260487" cy="794702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BD7E36-FB19-3F29-E0B5-C18B29431178}"/>
              </a:ext>
            </a:extLst>
          </p:cNvPr>
          <p:cNvSpPr/>
          <p:nvPr userDrawn="1"/>
        </p:nvSpPr>
        <p:spPr>
          <a:xfrm rot="10800000" flipH="1">
            <a:off x="11930492" y="0"/>
            <a:ext cx="26048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29611B1-EA3D-49A4-4103-2E12A7B5001B}"/>
              </a:ext>
            </a:extLst>
          </p:cNvPr>
          <p:cNvSpPr/>
          <p:nvPr userDrawn="1"/>
        </p:nvSpPr>
        <p:spPr>
          <a:xfrm rot="16200000" flipH="1">
            <a:off x="8218488" y="-3713546"/>
            <a:ext cx="260487" cy="768653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1C1566CB-AF6C-6D9A-9604-D30F1B861629}"/>
              </a:ext>
            </a:extLst>
          </p:cNvPr>
          <p:cNvSpPr>
            <a:spLocks noGrp="1"/>
          </p:cNvSpPr>
          <p:nvPr>
            <p:ph type="title"/>
          </p:nvPr>
        </p:nvSpPr>
        <p:spPr>
          <a:xfrm>
            <a:off x="5308856" y="812800"/>
            <a:ext cx="5588442" cy="1019696"/>
          </a:xfrm>
        </p:spPr>
        <p:txBody>
          <a:bodyPr>
            <a:noAutofit/>
          </a:bodyPr>
          <a:lstStyle>
            <a:lvl1pPr>
              <a:lnSpc>
                <a:spcPct val="100000"/>
              </a:lnSpc>
              <a:defRPr sz="3400" cap="none" spc="0" baseline="0">
                <a:latin typeface="+mn-lt"/>
              </a:defRPr>
            </a:lvl1pPr>
          </a:lstStyle>
          <a:p>
            <a:r>
              <a:rPr lang="en-US" dirty="0"/>
              <a:t>Click to edit Master title style</a:t>
            </a:r>
          </a:p>
        </p:txBody>
      </p:sp>
      <p:sp>
        <p:nvSpPr>
          <p:cNvPr id="6" name="Picture Placeholder 7">
            <a:extLst>
              <a:ext uri="{FF2B5EF4-FFF2-40B4-BE49-F238E27FC236}">
                <a16:creationId xmlns:a16="http://schemas.microsoft.com/office/drawing/2014/main" id="{3576E105-7855-93A3-6709-AB67D854B4A7}"/>
              </a:ext>
            </a:extLst>
          </p:cNvPr>
          <p:cNvSpPr>
            <a:spLocks noGrp="1"/>
          </p:cNvSpPr>
          <p:nvPr>
            <p:ph type="pic" sz="quarter" idx="14"/>
          </p:nvPr>
        </p:nvSpPr>
        <p:spPr>
          <a:xfrm>
            <a:off x="1" y="0"/>
            <a:ext cx="4244692" cy="6858000"/>
          </a:xfrm>
          <a:blipFill>
            <a:blip r:embed="rId2">
              <a:alphaModFix amt="60000"/>
            </a:blip>
            <a:stretch>
              <a:fillRect/>
            </a:stretch>
          </a:blipFill>
        </p:spPr>
        <p:txBody>
          <a:bodyPr/>
          <a:lstStyle>
            <a:lvl1pPr>
              <a:buNone/>
              <a:defRPr/>
            </a:lvl1p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309879" y="2213108"/>
            <a:ext cx="5587420" cy="3591613"/>
          </a:xfrm>
        </p:spPr>
        <p:txBody>
          <a:bodyPr anchor="t">
            <a:normAutofit/>
          </a:bodyPr>
          <a:lstStyle>
            <a:lvl1pPr marL="457200" indent="-457200">
              <a:lnSpc>
                <a:spcPct val="120000"/>
              </a:lnSpc>
              <a:buFont typeface="+mj-lt"/>
              <a:buAutoNum type="arabicPeriod"/>
              <a:defRPr sz="1400" cap="all" spc="300" baseline="0">
                <a:latin typeface="+mj-lt"/>
              </a:defRPr>
            </a:lvl1pPr>
            <a:lvl2pPr marL="685800" indent="-457200">
              <a:lnSpc>
                <a:spcPct val="120000"/>
              </a:lnSpc>
              <a:buFont typeface="+mj-lt"/>
              <a:buAutoNum type="arabicPeriod"/>
              <a:defRPr sz="1400" cap="all" spc="300" baseline="0">
                <a:latin typeface="+mj-lt"/>
              </a:defRPr>
            </a:lvl2pPr>
            <a:lvl3pPr marL="800100" indent="-342900">
              <a:lnSpc>
                <a:spcPct val="120000"/>
              </a:lnSpc>
              <a:buFont typeface="+mj-lt"/>
              <a:buAutoNum type="arabicPeriod"/>
              <a:defRPr sz="1400" cap="all" spc="300" baseline="0">
                <a:latin typeface="+mj-lt"/>
              </a:defRPr>
            </a:lvl3pPr>
            <a:lvl4pPr marL="1028700" indent="-342900">
              <a:lnSpc>
                <a:spcPct val="120000"/>
              </a:lnSpc>
              <a:buFont typeface="+mj-lt"/>
              <a:buAutoNum type="arabicPeriod"/>
              <a:defRPr sz="1400" cap="all" spc="300" baseline="0">
                <a:latin typeface="+mj-lt"/>
              </a:defRPr>
            </a:lvl4pPr>
            <a:lvl5pPr marL="1257300" indent="-342900">
              <a:lnSpc>
                <a:spcPct val="120000"/>
              </a:lnSpc>
              <a:buFont typeface="+mj-lt"/>
              <a:buAutoNum type="arabicPeriod"/>
              <a:defRPr sz="1400" cap="all" spc="3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280874" y="6063155"/>
            <a:ext cx="3133289" cy="365125"/>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8510069" y="6063155"/>
            <a:ext cx="2580069" cy="365125"/>
          </a:xfrm>
        </p:spPr>
        <p:txBody>
          <a:bodyPr/>
          <a:lstStyle/>
          <a:p>
            <a:fld id="{FD8DC020-D211-45A2-9F9F-A0C111FACB24}" type="datetime1">
              <a:rPr lang="en-US" smtClean="0"/>
              <a:t>10/2/26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72586" y="6063155"/>
            <a:ext cx="437990"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6734381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Agenda with Picture 3">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CE0F04F-ACF3-CF69-D58D-1F3EB93D0BC0}"/>
              </a:ext>
            </a:extLst>
          </p:cNvPr>
          <p:cNvSpPr/>
          <p:nvPr userDrawn="1"/>
        </p:nvSpPr>
        <p:spPr>
          <a:xfrm rot="16200000" flipH="1">
            <a:off x="4985204" y="-352243"/>
            <a:ext cx="6855369" cy="755985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a:extLst>
              <a:ext uri="{FF2B5EF4-FFF2-40B4-BE49-F238E27FC236}">
                <a16:creationId xmlns:a16="http://schemas.microsoft.com/office/drawing/2014/main" id="{EB929B7B-BD45-5749-E3F7-C780081D4118}"/>
              </a:ext>
            </a:extLst>
          </p:cNvPr>
          <p:cNvSpPr/>
          <p:nvPr userDrawn="1"/>
        </p:nvSpPr>
        <p:spPr>
          <a:xfrm rot="16200000" flipH="1">
            <a:off x="5249364" y="-5267620"/>
            <a:ext cx="1694089" cy="1219281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730191A8-642D-A50F-5501-056BA59F093A}"/>
              </a:ext>
            </a:extLst>
          </p:cNvPr>
          <p:cNvSpPr>
            <a:spLocks noGrp="1"/>
          </p:cNvSpPr>
          <p:nvPr>
            <p:ph type="title"/>
          </p:nvPr>
        </p:nvSpPr>
        <p:spPr>
          <a:xfrm>
            <a:off x="817927" y="407088"/>
            <a:ext cx="5929131" cy="899758"/>
          </a:xfrm>
        </p:spPr>
        <p:txBody>
          <a:bodyPr anchor="ctr"/>
          <a:lstStyle>
            <a:lvl1pPr>
              <a:lnSpc>
                <a:spcPct val="90000"/>
              </a:lnSpc>
              <a:defRPr sz="2600" baseline="0">
                <a:solidFill>
                  <a:schemeClr val="bg1"/>
                </a:solidFill>
                <a:latin typeface="+mn-lt"/>
              </a:defRPr>
            </a:lvl1pPr>
          </a:lstStyle>
          <a:p>
            <a:r>
              <a:rPr lang="en-US" dirty="0"/>
              <a:t>Click to edit Master title style</a:t>
            </a:r>
          </a:p>
        </p:txBody>
      </p:sp>
      <p:sp>
        <p:nvSpPr>
          <p:cNvPr id="6" name="Picture Placeholder 7">
            <a:extLst>
              <a:ext uri="{FF2B5EF4-FFF2-40B4-BE49-F238E27FC236}">
                <a16:creationId xmlns:a16="http://schemas.microsoft.com/office/drawing/2014/main" id="{3576E105-7855-93A3-6709-AB67D854B4A7}"/>
              </a:ext>
            </a:extLst>
          </p:cNvPr>
          <p:cNvSpPr>
            <a:spLocks noGrp="1"/>
          </p:cNvSpPr>
          <p:nvPr>
            <p:ph type="pic" sz="quarter" idx="14"/>
          </p:nvPr>
        </p:nvSpPr>
        <p:spPr>
          <a:xfrm>
            <a:off x="-20301" y="1667616"/>
            <a:ext cx="4653262" cy="5187753"/>
          </a:xfrm>
          <a:blipFill>
            <a:blip r:embed="rId2">
              <a:alphaModFix amt="60000"/>
            </a:blip>
            <a:stretch>
              <a:fillRect/>
            </a:stretch>
          </a:blipFill>
        </p:spPr>
        <p:txBody>
          <a:bodyPr/>
          <a:lstStyle>
            <a:lvl1pPr>
              <a:buNone/>
              <a:defRPr/>
            </a:lvl1p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498988" y="2369517"/>
            <a:ext cx="5811520" cy="3546727"/>
          </a:xfrm>
        </p:spPr>
        <p:txBody>
          <a:bodyPr anchor="ctr">
            <a:normAutofit/>
          </a:bodyPr>
          <a:lstStyle>
            <a:lvl1pPr marL="457200" indent="-457200">
              <a:lnSpc>
                <a:spcPct val="120000"/>
              </a:lnSpc>
              <a:buFont typeface="+mj-lt"/>
              <a:buAutoNum type="arabicPeriod"/>
              <a:defRPr sz="1800" cap="none" spc="0" baseline="0">
                <a:solidFill>
                  <a:schemeClr val="bg1"/>
                </a:solidFill>
                <a:latin typeface="+mn-lt"/>
              </a:defRPr>
            </a:lvl1pPr>
            <a:lvl2pPr marL="685800" indent="-457200">
              <a:lnSpc>
                <a:spcPct val="120000"/>
              </a:lnSpc>
              <a:buFont typeface="+mj-lt"/>
              <a:buAutoNum type="arabicPeriod"/>
              <a:defRPr sz="1600" cap="none" spc="0" baseline="0">
                <a:solidFill>
                  <a:schemeClr val="bg1"/>
                </a:solidFill>
                <a:latin typeface="+mn-lt"/>
              </a:defRPr>
            </a:lvl2pPr>
            <a:lvl3pPr marL="800100" indent="-342900">
              <a:lnSpc>
                <a:spcPct val="120000"/>
              </a:lnSpc>
              <a:buFont typeface="+mj-lt"/>
              <a:buAutoNum type="arabicPeriod"/>
              <a:defRPr sz="1600" cap="none" spc="0" baseline="0">
                <a:solidFill>
                  <a:schemeClr val="bg1"/>
                </a:solidFill>
                <a:latin typeface="+mn-lt"/>
              </a:defRPr>
            </a:lvl3pPr>
            <a:lvl4pPr marL="1028700" indent="-342900">
              <a:lnSpc>
                <a:spcPct val="120000"/>
              </a:lnSpc>
              <a:buFont typeface="+mj-lt"/>
              <a:buAutoNum type="arabicPeriod"/>
              <a:defRPr sz="1600" cap="none" spc="0" baseline="0">
                <a:solidFill>
                  <a:schemeClr val="bg1"/>
                </a:solidFill>
                <a:latin typeface="+mn-lt"/>
              </a:defRPr>
            </a:lvl4pPr>
            <a:lvl5pPr marL="1257300" indent="-342900">
              <a:lnSpc>
                <a:spcPct val="120000"/>
              </a:lnSpc>
              <a:buFont typeface="+mj-lt"/>
              <a:buAutoNum type="arabicPeriod"/>
              <a:defRPr sz="1600" cap="none" spc="0" baseline="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498988" y="6323214"/>
            <a:ext cx="3011081" cy="365125"/>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2E40485F-B680-43DA-8EFD-ACA3786FC64F}" type="datetime1">
              <a:rPr lang="en-US" smtClean="0"/>
              <a:t>10/2/26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6171219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Content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895B0D3-73E8-41F6-748A-3A5480BB860E}"/>
              </a:ext>
            </a:extLst>
          </p:cNvPr>
          <p:cNvSpPr/>
          <p:nvPr userDrawn="1"/>
        </p:nvSpPr>
        <p:spPr>
          <a:xfrm rot="16200000">
            <a:off x="2917755" y="3438538"/>
            <a:ext cx="260487" cy="6096002"/>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5337611-CF6E-AE7A-AEAC-F0186DAB3784}"/>
              </a:ext>
            </a:extLst>
          </p:cNvPr>
          <p:cNvSpPr/>
          <p:nvPr userDrawn="1"/>
        </p:nvSpPr>
        <p:spPr>
          <a:xfrm rot="16200000">
            <a:off x="2917755" y="3698768"/>
            <a:ext cx="260487" cy="609600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4F3FE8-E5F0-7A50-18F6-41F999EFED71}"/>
              </a:ext>
            </a:extLst>
          </p:cNvPr>
          <p:cNvSpPr/>
          <p:nvPr userDrawn="1"/>
        </p:nvSpPr>
        <p:spPr>
          <a:xfrm rot="16200000">
            <a:off x="9013757" y="3438538"/>
            <a:ext cx="260487" cy="609600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AF66E45-9426-F3ED-84AB-55C20CF777C3}"/>
              </a:ext>
            </a:extLst>
          </p:cNvPr>
          <p:cNvSpPr/>
          <p:nvPr userDrawn="1"/>
        </p:nvSpPr>
        <p:spPr>
          <a:xfrm rot="16200000">
            <a:off x="9013757" y="3698768"/>
            <a:ext cx="260487" cy="609600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3812891" y="1754909"/>
            <a:ext cx="4570407" cy="1293521"/>
          </a:xfrm>
        </p:spPr>
        <p:txBody>
          <a:bodyPr/>
          <a:lstStyle>
            <a:lvl1pPr algn="ctr">
              <a:buFont typeface="Arial" panose="020B0604020202020204" pitchFamily="34" charset="0"/>
              <a:buNone/>
              <a:defRPr/>
            </a:lvl1p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3812891" y="3218203"/>
            <a:ext cx="4570407" cy="1715138"/>
          </a:xfrm>
        </p:spPr>
        <p:txBody>
          <a:bodyPr/>
          <a:lstStyle>
            <a:lvl1pPr algn="ctr">
              <a:buNone/>
              <a:defRPr/>
            </a:lvl1pPr>
            <a:lvl2pPr algn="ctr">
              <a:buNone/>
              <a:defRPr/>
            </a:lvl2pPr>
            <a:lvl3pPr algn="ctr">
              <a:buNone/>
              <a:defRPr/>
            </a:lvl3pPr>
            <a:lvl4pPr algn="ctr">
              <a:buNone/>
              <a:defRPr/>
            </a:lvl4pPr>
            <a:lvl5pPr algn="ct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817927" y="5903764"/>
            <a:ext cx="260478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9043332" y="5903764"/>
            <a:ext cx="2046806" cy="365125"/>
          </a:xfrm>
        </p:spPr>
        <p:txBody>
          <a:bodyPr/>
          <a:lstStyle/>
          <a:p>
            <a:fld id="{3CA16254-30CD-4C33-B2BD-B36A0C60242E}"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11172586" y="5903764"/>
            <a:ext cx="437990" cy="365125"/>
          </a:xfrm>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33201667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Content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72590E-3303-902C-040C-762AA28DF608}"/>
              </a:ext>
            </a:extLst>
          </p:cNvPr>
          <p:cNvSpPr/>
          <p:nvPr userDrawn="1"/>
        </p:nvSpPr>
        <p:spPr>
          <a:xfrm>
            <a:off x="9016383" y="1347534"/>
            <a:ext cx="260487" cy="418334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073AF3B-9BE2-DAB5-D3AD-3C915CD925F2}"/>
              </a:ext>
            </a:extLst>
          </p:cNvPr>
          <p:cNvSpPr/>
          <p:nvPr userDrawn="1"/>
        </p:nvSpPr>
        <p:spPr>
          <a:xfrm>
            <a:off x="2964588" y="1485363"/>
            <a:ext cx="260487" cy="404551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F256B9C-FA30-EFA5-39DD-9A8BFDC1CB0C}"/>
              </a:ext>
            </a:extLst>
          </p:cNvPr>
          <p:cNvSpPr/>
          <p:nvPr userDrawn="1"/>
        </p:nvSpPr>
        <p:spPr>
          <a:xfrm rot="16200000">
            <a:off x="5990487" y="2244492"/>
            <a:ext cx="260487" cy="631228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70DE41A-7E0D-3F83-9028-E653ED31254D}"/>
              </a:ext>
            </a:extLst>
          </p:cNvPr>
          <p:cNvSpPr/>
          <p:nvPr userDrawn="1"/>
        </p:nvSpPr>
        <p:spPr>
          <a:xfrm rot="16200000">
            <a:off x="5990486" y="-1678364"/>
            <a:ext cx="260487" cy="6312283"/>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4355285" y="2039281"/>
            <a:ext cx="3481430" cy="1036044"/>
          </a:xfrm>
        </p:spPr>
        <p:txBody>
          <a:bodyPr/>
          <a:lstStyle>
            <a:lvl1pPr algn="ctr">
              <a:buFont typeface="Arial" panose="020B0604020202020204" pitchFamily="34" charset="0"/>
              <a:buNone/>
              <a:defRPr/>
            </a:lvl1p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4374074" y="3245098"/>
            <a:ext cx="3443852" cy="1597150"/>
          </a:xfrm>
        </p:spPr>
        <p:txBody>
          <a:bodyPr/>
          <a:lstStyle>
            <a:lvl1pPr algn="ctr">
              <a:buNone/>
              <a:defRPr/>
            </a:lvl1pPr>
            <a:lvl2pPr algn="ctr">
              <a:buNone/>
              <a:defRPr/>
            </a:lvl2pPr>
            <a:lvl3pPr algn="ctr">
              <a:buNone/>
              <a:defRPr/>
            </a:lvl3pPr>
            <a:lvl4pPr algn="ctr">
              <a:buNone/>
              <a:defRPr/>
            </a:lvl4pPr>
            <a:lvl5pPr algn="ct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6D27CAE6-134A-4DF9-899A-96F1EFEAFCB2}"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10010577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1889682" y="2471003"/>
            <a:ext cx="2735611" cy="1915995"/>
          </a:xfrm>
        </p:spPr>
        <p:txBody>
          <a:bodyPr anchor="ctr"/>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6362240" y="1106714"/>
            <a:ext cx="4651841" cy="4644572"/>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E8367C19-CBB7-402B-A28E-2EEE9B0D5727}"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8" name="Rectangle 7">
            <a:extLst>
              <a:ext uri="{FF2B5EF4-FFF2-40B4-BE49-F238E27FC236}">
                <a16:creationId xmlns:a16="http://schemas.microsoft.com/office/drawing/2014/main" id="{F3E47B9D-A549-A781-28EF-D1FE419706B8}"/>
              </a:ext>
            </a:extLst>
          </p:cNvPr>
          <p:cNvSpPr/>
          <p:nvPr userDrawn="1"/>
        </p:nvSpPr>
        <p:spPr>
          <a:xfrm>
            <a:off x="5066555" y="1608021"/>
            <a:ext cx="260487" cy="356694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B13AA64-1B88-9010-AE9A-319D6F2F7AD6}"/>
              </a:ext>
            </a:extLst>
          </p:cNvPr>
          <p:cNvSpPr/>
          <p:nvPr userDrawn="1"/>
        </p:nvSpPr>
        <p:spPr>
          <a:xfrm>
            <a:off x="1187933" y="1608019"/>
            <a:ext cx="260487" cy="356694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B7C58FB-14CC-0774-B4BA-D662E9D0E9B7}"/>
              </a:ext>
            </a:extLst>
          </p:cNvPr>
          <p:cNvSpPr/>
          <p:nvPr userDrawn="1"/>
        </p:nvSpPr>
        <p:spPr>
          <a:xfrm rot="16200000">
            <a:off x="3257489" y="3105408"/>
            <a:ext cx="260487" cy="387862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42290B0-0C46-F1D9-2DC7-A64DDEC214ED}"/>
              </a:ext>
            </a:extLst>
          </p:cNvPr>
          <p:cNvSpPr/>
          <p:nvPr userDrawn="1"/>
        </p:nvSpPr>
        <p:spPr>
          <a:xfrm rot="16200000">
            <a:off x="2997002" y="-201046"/>
            <a:ext cx="260487" cy="387862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383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Content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1765F6-2E78-2FCD-F87D-71403313FAA3}"/>
              </a:ext>
            </a:extLst>
          </p:cNvPr>
          <p:cNvSpPr/>
          <p:nvPr userDrawn="1"/>
        </p:nvSpPr>
        <p:spPr>
          <a:xfrm rot="16200000">
            <a:off x="2599987" y="3999545"/>
            <a:ext cx="260487" cy="546046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AE7F5B5-B681-6A6C-23F1-EEF2E59D422B}"/>
              </a:ext>
            </a:extLst>
          </p:cNvPr>
          <p:cNvSpPr/>
          <p:nvPr userDrawn="1"/>
        </p:nvSpPr>
        <p:spPr>
          <a:xfrm rot="16200000">
            <a:off x="8695989" y="3364009"/>
            <a:ext cx="260487" cy="673153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E406C09-13A3-1418-3894-70E1B23A8AB6}"/>
              </a:ext>
            </a:extLst>
          </p:cNvPr>
          <p:cNvSpPr/>
          <p:nvPr userDrawn="1"/>
        </p:nvSpPr>
        <p:spPr>
          <a:xfrm rot="16200000">
            <a:off x="2599990" y="3745541"/>
            <a:ext cx="260487" cy="5460465"/>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5D1E525-4411-1D93-A96C-21C174766467}"/>
              </a:ext>
            </a:extLst>
          </p:cNvPr>
          <p:cNvSpPr/>
          <p:nvPr userDrawn="1"/>
        </p:nvSpPr>
        <p:spPr>
          <a:xfrm rot="16200000">
            <a:off x="8695992" y="3110005"/>
            <a:ext cx="260487" cy="6731536"/>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1665514" y="1716383"/>
            <a:ext cx="3022600" cy="1915995"/>
          </a:xfrm>
        </p:spPr>
        <p:txBody>
          <a:bodyPr anchor="t"/>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5401701" y="1716383"/>
            <a:ext cx="4874414" cy="343395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817927" y="5907024"/>
            <a:ext cx="260478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9043332" y="5907024"/>
            <a:ext cx="2046806" cy="365125"/>
          </a:xfrm>
        </p:spPr>
        <p:txBody>
          <a:bodyPr/>
          <a:lstStyle/>
          <a:p>
            <a:fld id="{AB0A3A98-6E55-451E-82A3-D602C57D3308}" type="datetime1">
              <a:rPr lang="en-US" smtClean="0"/>
              <a:t>10/2/26</a:t>
            </a:fld>
            <a:endParaRPr lang="en-US" dirty="0"/>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11172586" y="5907024"/>
            <a:ext cx="437990" cy="365125"/>
          </a:xfrm>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1731613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1665514" y="1716383"/>
            <a:ext cx="3022600" cy="1915995"/>
          </a:xfrm>
        </p:spPr>
        <p:txBody>
          <a:bodyPr anchor="t"/>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5401701" y="1716383"/>
            <a:ext cx="4874414" cy="343395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817927" y="6152500"/>
            <a:ext cx="260478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9043332" y="6153912"/>
            <a:ext cx="2046806" cy="365125"/>
          </a:xfrm>
        </p:spPr>
        <p:txBody>
          <a:bodyPr/>
          <a:lstStyle/>
          <a:p>
            <a:fld id="{CBE40BAB-681A-4897-A5C0-AFDFAECCDF53}"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11172586" y="6153912"/>
            <a:ext cx="437990" cy="365125"/>
          </a:xfrm>
        </p:spPr>
        <p:txBody>
          <a:bodyPr/>
          <a:lstStyle/>
          <a:p>
            <a:fld id="{70EC1AA3-E190-46A4-AF04-8889F5477E2A}" type="slidenum">
              <a:rPr lang="en-US" smtClean="0"/>
              <a:t>‹#›</a:t>
            </a:fld>
            <a:endParaRPr lang="en-US" dirty="0"/>
          </a:p>
        </p:txBody>
      </p:sp>
      <p:sp>
        <p:nvSpPr>
          <p:cNvPr id="9" name="Rectangle 8">
            <a:extLst>
              <a:ext uri="{FF2B5EF4-FFF2-40B4-BE49-F238E27FC236}">
                <a16:creationId xmlns:a16="http://schemas.microsoft.com/office/drawing/2014/main" id="{BEEF0A60-6A5E-949C-BA69-49D5A378CF74}"/>
              </a:ext>
            </a:extLst>
          </p:cNvPr>
          <p:cNvSpPr/>
          <p:nvPr userDrawn="1"/>
        </p:nvSpPr>
        <p:spPr>
          <a:xfrm rot="5400000">
            <a:off x="5965757" y="635333"/>
            <a:ext cx="260487" cy="12191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9970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942563"/>
            <a:ext cx="3196905" cy="1915995"/>
          </a:xfrm>
        </p:spPr>
        <p:txBody>
          <a:bodyPr anchor="t"/>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4851610" y="973823"/>
            <a:ext cx="5247888" cy="45639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A09EE1A9-8578-4263-AA11-B0367CBB1C55}"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7" name="Rectangle 6">
            <a:extLst>
              <a:ext uri="{FF2B5EF4-FFF2-40B4-BE49-F238E27FC236}">
                <a16:creationId xmlns:a16="http://schemas.microsoft.com/office/drawing/2014/main" id="{B3BE5A2B-A078-B65C-2851-0D739785F09A}"/>
              </a:ext>
            </a:extLst>
          </p:cNvPr>
          <p:cNvSpPr/>
          <p:nvPr userDrawn="1"/>
        </p:nvSpPr>
        <p:spPr>
          <a:xfrm>
            <a:off x="11931513" y="0"/>
            <a:ext cx="260487" cy="685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988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Content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1" y="937374"/>
            <a:ext cx="2958548" cy="1915995"/>
          </a:xfrm>
        </p:spPr>
        <p:txBody>
          <a:bodyPr anchor="t"/>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4310744" y="968634"/>
            <a:ext cx="6603999" cy="48775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317C7AAE-F35A-484C-AA7B-5B705B47CD90}"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8" name="Rectangle 7">
            <a:extLst>
              <a:ext uri="{FF2B5EF4-FFF2-40B4-BE49-F238E27FC236}">
                <a16:creationId xmlns:a16="http://schemas.microsoft.com/office/drawing/2014/main" id="{30F147B2-23FF-954B-855A-8B1FB491D809}"/>
              </a:ext>
            </a:extLst>
          </p:cNvPr>
          <p:cNvSpPr/>
          <p:nvPr userDrawn="1"/>
        </p:nvSpPr>
        <p:spPr>
          <a:xfrm>
            <a:off x="11931513" y="0"/>
            <a:ext cx="26048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23049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1295525"/>
            <a:ext cx="8073571" cy="721054"/>
          </a:xfrm>
        </p:spPr>
        <p:txBody>
          <a:bodyPr/>
          <a:lstStyle>
            <a:lvl1pPr>
              <a:defRPr>
                <a:solidFill>
                  <a:schemeClr val="tx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199" y="2568160"/>
            <a:ext cx="8915401" cy="299880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0ED70B26-BB51-4670-8CA0-8843DF1D3018}"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7" name="Rectangle 6">
            <a:extLst>
              <a:ext uri="{FF2B5EF4-FFF2-40B4-BE49-F238E27FC236}">
                <a16:creationId xmlns:a16="http://schemas.microsoft.com/office/drawing/2014/main" id="{F98F2C2B-9E27-BD75-ADE5-9B96F0BDB279}"/>
              </a:ext>
            </a:extLst>
          </p:cNvPr>
          <p:cNvSpPr/>
          <p:nvPr userDrawn="1"/>
        </p:nvSpPr>
        <p:spPr>
          <a:xfrm rot="10800000" flipH="1">
            <a:off x="11932221" y="4479480"/>
            <a:ext cx="260487" cy="23785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9F78586-18D0-FDD1-6CB8-1FF134CE96B9}"/>
              </a:ext>
            </a:extLst>
          </p:cNvPr>
          <p:cNvSpPr/>
          <p:nvPr userDrawn="1"/>
        </p:nvSpPr>
        <p:spPr>
          <a:xfrm rot="10800000" flipH="1">
            <a:off x="11671991" y="4479480"/>
            <a:ext cx="260487" cy="2378519"/>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9198703-05D1-F891-5103-0C0691DF0F79}"/>
              </a:ext>
            </a:extLst>
          </p:cNvPr>
          <p:cNvSpPr/>
          <p:nvPr userDrawn="1"/>
        </p:nvSpPr>
        <p:spPr>
          <a:xfrm rot="10800000" flipH="1">
            <a:off x="11932221" y="0"/>
            <a:ext cx="260487" cy="447948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5F8C1D1-E259-9C6E-3B6F-FFB6978A2B94}"/>
              </a:ext>
            </a:extLst>
          </p:cNvPr>
          <p:cNvSpPr/>
          <p:nvPr userDrawn="1"/>
        </p:nvSpPr>
        <p:spPr>
          <a:xfrm rot="10800000" flipH="1">
            <a:off x="11671991" y="0"/>
            <a:ext cx="260487" cy="44794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63031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Content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17925" y="575567"/>
            <a:ext cx="10500655" cy="778647"/>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17926" y="1502584"/>
            <a:ext cx="10500656" cy="419896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817927" y="6153912"/>
            <a:ext cx="260478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9043332" y="6153912"/>
            <a:ext cx="2046806" cy="365125"/>
          </a:xfrm>
        </p:spPr>
        <p:txBody>
          <a:bodyPr/>
          <a:lstStyle/>
          <a:p>
            <a:fld id="{D124819C-A3B6-4A74-A72E-028129076CAE}"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11172586" y="6153912"/>
            <a:ext cx="437990" cy="365125"/>
          </a:xfrm>
        </p:spPr>
        <p:txBody>
          <a:bodyPr/>
          <a:lstStyle/>
          <a:p>
            <a:fld id="{70EC1AA3-E190-46A4-AF04-8889F5477E2A}" type="slidenum">
              <a:rPr lang="en-US" smtClean="0"/>
              <a:t>‹#›</a:t>
            </a:fld>
            <a:endParaRPr lang="en-US"/>
          </a:p>
        </p:txBody>
      </p:sp>
      <p:sp>
        <p:nvSpPr>
          <p:cNvPr id="7" name="Rectangle 6">
            <a:extLst>
              <a:ext uri="{FF2B5EF4-FFF2-40B4-BE49-F238E27FC236}">
                <a16:creationId xmlns:a16="http://schemas.microsoft.com/office/drawing/2014/main" id="{F75EA6E7-27A3-6475-62BB-9C01444CBCAF}"/>
              </a:ext>
            </a:extLst>
          </p:cNvPr>
          <p:cNvSpPr/>
          <p:nvPr userDrawn="1"/>
        </p:nvSpPr>
        <p:spPr>
          <a:xfrm rot="5400000">
            <a:off x="5965757" y="635333"/>
            <a:ext cx="260487" cy="1219199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57893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Content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897202"/>
            <a:ext cx="7484390" cy="778647"/>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200" y="1825241"/>
            <a:ext cx="7484390" cy="393700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53C8E746-21A0-4991-928E-68B8211ABD33}"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7" name="Rectangle 6">
            <a:extLst>
              <a:ext uri="{FF2B5EF4-FFF2-40B4-BE49-F238E27FC236}">
                <a16:creationId xmlns:a16="http://schemas.microsoft.com/office/drawing/2014/main" id="{97C2025E-9787-E49A-D113-384B8BFCF584}"/>
              </a:ext>
            </a:extLst>
          </p:cNvPr>
          <p:cNvSpPr/>
          <p:nvPr userDrawn="1"/>
        </p:nvSpPr>
        <p:spPr>
          <a:xfrm>
            <a:off x="11931513" y="0"/>
            <a:ext cx="260487" cy="685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831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712265"/>
            <a:ext cx="4242732" cy="13241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200" y="2171374"/>
            <a:ext cx="4242732" cy="3974361"/>
          </a:xfrm>
        </p:spPr>
        <p:txBody>
          <a:bodyPr/>
          <a:lstStyle>
            <a:lvl1pPr>
              <a:buNone/>
              <a:defRPr/>
            </a:lvl1pPr>
            <a:lvl2pPr>
              <a:buNone/>
              <a:defRPr/>
            </a:lvl2pPr>
            <a:lvl3pPr>
              <a:buNone/>
              <a:defRPr/>
            </a:lvl3pPr>
            <a:lvl4pPr>
              <a:buNone/>
              <a:defRPr/>
            </a:lvl4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Picture Placeholder 29">
            <a:extLst>
              <a:ext uri="{FF2B5EF4-FFF2-40B4-BE49-F238E27FC236}">
                <a16:creationId xmlns:a16="http://schemas.microsoft.com/office/drawing/2014/main" id="{D541E002-D73F-0B4F-C199-2FCE2E22A384}"/>
              </a:ext>
            </a:extLst>
          </p:cNvPr>
          <p:cNvSpPr>
            <a:spLocks noGrp="1"/>
          </p:cNvSpPr>
          <p:nvPr>
            <p:ph type="pic" sz="quarter" idx="13"/>
          </p:nvPr>
        </p:nvSpPr>
        <p:spPr>
          <a:xfrm>
            <a:off x="6281148" y="983048"/>
            <a:ext cx="4942405" cy="4906714"/>
          </a:xfrm>
          <a:blipFill>
            <a:blip r:embed="rId2">
              <a:alphaModFix amt="60000"/>
            </a:blip>
            <a:stretch>
              <a:fillRect/>
            </a:stretch>
          </a:blipFill>
        </p:spPr>
        <p:txBody>
          <a:bodyPr/>
          <a:lstStyle>
            <a:lvl1pPr>
              <a:buNone/>
              <a:defRPr/>
            </a:lvl1pPr>
          </a:lstStyle>
          <a:p>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ED6F906C-3073-4CC2-913F-7E7D35FB8D87}"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7" name="Rectangle 6">
            <a:extLst>
              <a:ext uri="{FF2B5EF4-FFF2-40B4-BE49-F238E27FC236}">
                <a16:creationId xmlns:a16="http://schemas.microsoft.com/office/drawing/2014/main" id="{4A6D1CE5-05FD-0C26-F05F-9ABF9F579818}"/>
              </a:ext>
            </a:extLst>
          </p:cNvPr>
          <p:cNvSpPr/>
          <p:nvPr userDrawn="1"/>
        </p:nvSpPr>
        <p:spPr>
          <a:xfrm rot="5400000">
            <a:off x="8491863" y="3414045"/>
            <a:ext cx="260487" cy="520289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853B0A7-AAA5-4FC2-0F22-16A54FF8F90B}"/>
              </a:ext>
            </a:extLst>
          </p:cNvPr>
          <p:cNvSpPr/>
          <p:nvPr userDrawn="1"/>
        </p:nvSpPr>
        <p:spPr>
          <a:xfrm>
            <a:off x="6020662" y="716779"/>
            <a:ext cx="260487" cy="543347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3E82A0C-0F86-1B28-1CBC-31328A23ED75}"/>
              </a:ext>
            </a:extLst>
          </p:cNvPr>
          <p:cNvSpPr/>
          <p:nvPr userDrawn="1"/>
        </p:nvSpPr>
        <p:spPr>
          <a:xfrm>
            <a:off x="11223556" y="722560"/>
            <a:ext cx="260487" cy="5423175"/>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D349FE-CA84-FCC4-3044-219C24372DFF}"/>
              </a:ext>
            </a:extLst>
          </p:cNvPr>
          <p:cNvSpPr/>
          <p:nvPr userDrawn="1"/>
        </p:nvSpPr>
        <p:spPr>
          <a:xfrm rot="5400000">
            <a:off x="8752351" y="-1753258"/>
            <a:ext cx="260487" cy="520289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0430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6506919" y="701001"/>
            <a:ext cx="4682492" cy="975661"/>
          </a:xfrm>
        </p:spPr>
        <p:txBody>
          <a:bodyPr/>
          <a:lstStyle/>
          <a:p>
            <a:r>
              <a:rPr lang="en-US" dirty="0"/>
              <a:t>Click to edit Master title style</a:t>
            </a:r>
          </a:p>
        </p:txBody>
      </p:sp>
      <p:sp>
        <p:nvSpPr>
          <p:cNvPr id="30" name="Picture Placeholder 29">
            <a:extLst>
              <a:ext uri="{FF2B5EF4-FFF2-40B4-BE49-F238E27FC236}">
                <a16:creationId xmlns:a16="http://schemas.microsoft.com/office/drawing/2014/main" id="{D541E002-D73F-0B4F-C199-2FCE2E22A384}"/>
              </a:ext>
            </a:extLst>
          </p:cNvPr>
          <p:cNvSpPr>
            <a:spLocks noGrp="1"/>
          </p:cNvSpPr>
          <p:nvPr>
            <p:ph type="pic" sz="quarter" idx="13"/>
          </p:nvPr>
        </p:nvSpPr>
        <p:spPr>
          <a:xfrm>
            <a:off x="996761" y="975776"/>
            <a:ext cx="4333645" cy="4928130"/>
          </a:xfrm>
          <a:blipFill>
            <a:blip r:embed="rId2">
              <a:alphaModFix amt="60000"/>
            </a:blip>
            <a:stretch>
              <a:fillRect/>
            </a:stretch>
          </a:blipFill>
        </p:spPr>
        <p:txBody>
          <a:bodyPr/>
          <a:lstStyle>
            <a:lvl1pPr>
              <a:buNone/>
              <a:defRPr/>
            </a:lvl1pPr>
          </a:lstStyle>
          <a:p>
            <a:endParaRPr lang="en-US"/>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6506919" y="1823175"/>
            <a:ext cx="4682492" cy="43109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53A89D7D-92A0-4C93-B043-9AAD52A88181}"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26" name="Rectangle 25">
            <a:extLst>
              <a:ext uri="{FF2B5EF4-FFF2-40B4-BE49-F238E27FC236}">
                <a16:creationId xmlns:a16="http://schemas.microsoft.com/office/drawing/2014/main" id="{784341E8-AC21-2374-68D1-E5B152FF1CE3}"/>
              </a:ext>
            </a:extLst>
          </p:cNvPr>
          <p:cNvSpPr/>
          <p:nvPr/>
        </p:nvSpPr>
        <p:spPr>
          <a:xfrm rot="5400000">
            <a:off x="3033223" y="-1586311"/>
            <a:ext cx="260487" cy="486369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7B6273D-856F-2FD6-A1C0-127DB7D88C7F}"/>
              </a:ext>
            </a:extLst>
          </p:cNvPr>
          <p:cNvSpPr/>
          <p:nvPr/>
        </p:nvSpPr>
        <p:spPr>
          <a:xfrm>
            <a:off x="731624" y="716828"/>
            <a:ext cx="260487" cy="5188616"/>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15C787A-CF1C-DB8A-C1F4-885E963FAEFB}"/>
              </a:ext>
            </a:extLst>
          </p:cNvPr>
          <p:cNvSpPr/>
          <p:nvPr/>
        </p:nvSpPr>
        <p:spPr>
          <a:xfrm>
            <a:off x="5334824" y="975776"/>
            <a:ext cx="260487" cy="518861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BC1F2C4-E2C2-14AF-63AE-F440DA498BF3}"/>
              </a:ext>
            </a:extLst>
          </p:cNvPr>
          <p:cNvSpPr/>
          <p:nvPr/>
        </p:nvSpPr>
        <p:spPr>
          <a:xfrm rot="5400000">
            <a:off x="2902978" y="3732551"/>
            <a:ext cx="260487" cy="460320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97326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ontent with Picture 3">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F552F73-C2C2-9883-1CE4-1E32939A148D}"/>
              </a:ext>
            </a:extLst>
          </p:cNvPr>
          <p:cNvSpPr/>
          <p:nvPr userDrawn="1"/>
        </p:nvSpPr>
        <p:spPr>
          <a:xfrm>
            <a:off x="4056269" y="0"/>
            <a:ext cx="269076" cy="661133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FA9D6FF-4367-AEA2-2856-7C15113BEB40}"/>
              </a:ext>
            </a:extLst>
          </p:cNvPr>
          <p:cNvSpPr/>
          <p:nvPr userDrawn="1"/>
        </p:nvSpPr>
        <p:spPr>
          <a:xfrm rot="5400000">
            <a:off x="8128427" y="-3803084"/>
            <a:ext cx="260487" cy="7866657"/>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1106905"/>
            <a:ext cx="2585720" cy="189281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200" y="3192411"/>
            <a:ext cx="2453194" cy="2352014"/>
          </a:xfrm>
        </p:spPr>
        <p:txBody>
          <a:bodyPr/>
          <a:lstStyle>
            <a:lvl1pPr marL="228600">
              <a:buNone/>
              <a:defRPr/>
            </a:lvl1pPr>
            <a:lvl2pPr marL="365760">
              <a:buNone/>
              <a:defRPr/>
            </a:lvl2pPr>
            <a:lvl3pPr marL="365760">
              <a:buNone/>
              <a:defRPr/>
            </a:lvl3pPr>
            <a:lvl4pPr marL="365760">
              <a:buNone/>
              <a:defRPr/>
            </a:lvl4pPr>
            <a:lvl5pPr marL="36576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28" name="Picture Placeholder 27">
            <a:extLst>
              <a:ext uri="{FF2B5EF4-FFF2-40B4-BE49-F238E27FC236}">
                <a16:creationId xmlns:a16="http://schemas.microsoft.com/office/drawing/2014/main" id="{205F29AB-2AF5-8FD7-774F-818371086A79}"/>
              </a:ext>
            </a:extLst>
          </p:cNvPr>
          <p:cNvSpPr>
            <a:spLocks noGrp="1"/>
          </p:cNvSpPr>
          <p:nvPr>
            <p:ph type="pic" sz="quarter" idx="13"/>
          </p:nvPr>
        </p:nvSpPr>
        <p:spPr>
          <a:xfrm>
            <a:off x="4325341" y="260488"/>
            <a:ext cx="7597581" cy="6350842"/>
          </a:xfrm>
          <a:blipFill>
            <a:blip r:embed="rId2">
              <a:alphaModFix amt="60000"/>
            </a:blip>
            <a:stretch>
              <a:fillRect/>
            </a:stretch>
          </a:blipFill>
        </p:spPr>
        <p:txBody>
          <a:bodyPr/>
          <a:lstStyle>
            <a:lvl1pPr>
              <a:buNone/>
              <a:defRPr/>
            </a:lvl1pPr>
          </a:lstStyle>
          <a:p>
            <a:endParaRPr lang="en-US"/>
          </a:p>
        </p:txBody>
      </p:sp>
      <p:sp>
        <p:nvSpPr>
          <p:cNvPr id="29" name="Rectangle 28">
            <a:extLst>
              <a:ext uri="{FF2B5EF4-FFF2-40B4-BE49-F238E27FC236}">
                <a16:creationId xmlns:a16="http://schemas.microsoft.com/office/drawing/2014/main" id="{365C6F1F-9BDA-574C-1452-7F997F814D70}"/>
              </a:ext>
            </a:extLst>
          </p:cNvPr>
          <p:cNvSpPr/>
          <p:nvPr userDrawn="1"/>
        </p:nvSpPr>
        <p:spPr>
          <a:xfrm rot="5400000">
            <a:off x="7860573" y="2808245"/>
            <a:ext cx="260487" cy="786665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6DF79D7-2E79-7747-95B4-15579B7A9134}"/>
              </a:ext>
            </a:extLst>
          </p:cNvPr>
          <p:cNvSpPr/>
          <p:nvPr userDrawn="1"/>
        </p:nvSpPr>
        <p:spPr>
          <a:xfrm>
            <a:off x="11922923" y="260488"/>
            <a:ext cx="269076" cy="661133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18503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7829751" y="713606"/>
            <a:ext cx="3377235" cy="1322334"/>
          </a:xfrm>
        </p:spPr>
        <p:txBody>
          <a:bodyPr/>
          <a:lstStyle/>
          <a:p>
            <a:r>
              <a:rPr lang="en-US" dirty="0"/>
              <a:t>Click to edit Master title style</a:t>
            </a:r>
          </a:p>
        </p:txBody>
      </p:sp>
      <p:sp>
        <p:nvSpPr>
          <p:cNvPr id="30" name="Picture Placeholder 29">
            <a:extLst>
              <a:ext uri="{FF2B5EF4-FFF2-40B4-BE49-F238E27FC236}">
                <a16:creationId xmlns:a16="http://schemas.microsoft.com/office/drawing/2014/main" id="{D541E002-D73F-0B4F-C199-2FCE2E22A384}"/>
              </a:ext>
            </a:extLst>
          </p:cNvPr>
          <p:cNvSpPr>
            <a:spLocks noGrp="1"/>
          </p:cNvSpPr>
          <p:nvPr>
            <p:ph type="pic" sz="quarter" idx="13"/>
          </p:nvPr>
        </p:nvSpPr>
        <p:spPr>
          <a:xfrm>
            <a:off x="1001279" y="974092"/>
            <a:ext cx="5715121" cy="4917009"/>
          </a:xfrm>
          <a:blipFill>
            <a:blip r:embed="rId2">
              <a:alphaModFix amt="60000"/>
            </a:blip>
            <a:stretch>
              <a:fillRect/>
            </a:stretch>
          </a:blipFill>
        </p:spPr>
        <p:txBody>
          <a:bodyPr/>
          <a:lstStyle>
            <a:lvl1pPr>
              <a:buNone/>
              <a:defRPr/>
            </a:lvl1pPr>
          </a:lstStyle>
          <a:p>
            <a:endParaRPr lang="en-US"/>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7829752" y="2170877"/>
            <a:ext cx="3360986" cy="3896917"/>
          </a:xfrm>
        </p:spPr>
        <p:txBody>
          <a:bodyPr/>
          <a:lstStyle>
            <a:lvl1pPr>
              <a:buNone/>
              <a:defRPr/>
            </a:lvl1pPr>
            <a:lvl2pPr>
              <a:buNone/>
              <a:defRPr/>
            </a:lvl2pPr>
            <a:lvl3pPr>
              <a:buNone/>
              <a:defRPr/>
            </a:lvl3pPr>
            <a:lvl4pPr>
              <a:buNone/>
              <a:defRPr/>
            </a:lvl4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FD690BC5-63F1-40D5-8076-8B4C09F9560E}"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7" name="Rectangle 6">
            <a:extLst>
              <a:ext uri="{FF2B5EF4-FFF2-40B4-BE49-F238E27FC236}">
                <a16:creationId xmlns:a16="http://schemas.microsoft.com/office/drawing/2014/main" id="{2318C175-596B-9E77-22A2-18336A44EEA4}"/>
              </a:ext>
            </a:extLst>
          </p:cNvPr>
          <p:cNvSpPr/>
          <p:nvPr userDrawn="1"/>
        </p:nvSpPr>
        <p:spPr>
          <a:xfrm rot="5400000">
            <a:off x="3728591" y="3163788"/>
            <a:ext cx="260487" cy="57151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196F74F-C66F-BB6F-443B-AA5EADF118EF}"/>
              </a:ext>
            </a:extLst>
          </p:cNvPr>
          <p:cNvSpPr/>
          <p:nvPr userDrawn="1"/>
        </p:nvSpPr>
        <p:spPr>
          <a:xfrm>
            <a:off x="740792" y="718119"/>
            <a:ext cx="260487" cy="543347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741CA67-8E3B-F070-FB8A-CCBAAFD21468}"/>
              </a:ext>
            </a:extLst>
          </p:cNvPr>
          <p:cNvSpPr/>
          <p:nvPr userDrawn="1"/>
        </p:nvSpPr>
        <p:spPr>
          <a:xfrm>
            <a:off x="6716400" y="723900"/>
            <a:ext cx="260487" cy="542769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74D670F-4FDB-5040-A6C8-D2773755F822}"/>
              </a:ext>
            </a:extLst>
          </p:cNvPr>
          <p:cNvSpPr/>
          <p:nvPr userDrawn="1"/>
        </p:nvSpPr>
        <p:spPr>
          <a:xfrm rot="5400000">
            <a:off x="3858835" y="-2143957"/>
            <a:ext cx="260487" cy="597561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73620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709161"/>
            <a:ext cx="3695298" cy="132680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200" y="2170899"/>
            <a:ext cx="3695299" cy="3974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3429552" y="6323214"/>
            <a:ext cx="1229090" cy="365125"/>
          </a:xfrm>
        </p:spPr>
        <p:txBody>
          <a:bodyPr/>
          <a:lstStyle/>
          <a:p>
            <a:fld id="{AC74A619-298C-465F-9CB7-313B8ED5925E}"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4741090" y="6323214"/>
            <a:ext cx="437990" cy="365125"/>
          </a:xfrm>
        </p:spPr>
        <p:txBody>
          <a:bodyPr/>
          <a:lstStyle/>
          <a:p>
            <a:fld id="{70EC1AA3-E190-46A4-AF04-8889F5477E2A}" type="slidenum">
              <a:rPr lang="en-US" smtClean="0"/>
              <a:t>‹#›</a:t>
            </a:fld>
            <a:endParaRPr lang="en-US"/>
          </a:p>
        </p:txBody>
      </p:sp>
      <p:sp>
        <p:nvSpPr>
          <p:cNvPr id="30" name="Picture Placeholder 29">
            <a:extLst>
              <a:ext uri="{FF2B5EF4-FFF2-40B4-BE49-F238E27FC236}">
                <a16:creationId xmlns:a16="http://schemas.microsoft.com/office/drawing/2014/main" id="{D541E002-D73F-0B4F-C199-2FCE2E22A384}"/>
              </a:ext>
            </a:extLst>
          </p:cNvPr>
          <p:cNvSpPr>
            <a:spLocks noGrp="1"/>
          </p:cNvSpPr>
          <p:nvPr>
            <p:ph type="pic" sz="quarter" idx="13"/>
          </p:nvPr>
        </p:nvSpPr>
        <p:spPr>
          <a:xfrm>
            <a:off x="5718495" y="263407"/>
            <a:ext cx="6206175" cy="6334105"/>
          </a:xfrm>
          <a:blipFill>
            <a:blip r:embed="rId2">
              <a:alphaModFix amt="60000"/>
            </a:blip>
            <a:stretch>
              <a:fillRect/>
            </a:stretch>
          </a:blipFill>
        </p:spPr>
        <p:txBody>
          <a:bodyPr/>
          <a:lstStyle>
            <a:lvl1pPr>
              <a:buNone/>
              <a:defRPr/>
            </a:lvl1pPr>
          </a:lstStyle>
          <a:p>
            <a:endParaRPr lang="en-US"/>
          </a:p>
        </p:txBody>
      </p:sp>
      <p:sp>
        <p:nvSpPr>
          <p:cNvPr id="28" name="Rectangle 27">
            <a:extLst>
              <a:ext uri="{FF2B5EF4-FFF2-40B4-BE49-F238E27FC236}">
                <a16:creationId xmlns:a16="http://schemas.microsoft.com/office/drawing/2014/main" id="{97CD47A8-AEF0-E707-CCB3-523EEE68BA42}"/>
              </a:ext>
            </a:extLst>
          </p:cNvPr>
          <p:cNvSpPr/>
          <p:nvPr userDrawn="1"/>
        </p:nvSpPr>
        <p:spPr>
          <a:xfrm rot="5400000">
            <a:off x="8564513" y="3491003"/>
            <a:ext cx="260487" cy="64735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DD05415-F123-9595-6EA4-29350501DF48}"/>
              </a:ext>
            </a:extLst>
          </p:cNvPr>
          <p:cNvSpPr/>
          <p:nvPr userDrawn="1"/>
        </p:nvSpPr>
        <p:spPr>
          <a:xfrm>
            <a:off x="5458008" y="-5781"/>
            <a:ext cx="260487" cy="660329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4D9E307-5B8C-96D5-F531-9756C0F4FCC5}"/>
              </a:ext>
            </a:extLst>
          </p:cNvPr>
          <p:cNvSpPr/>
          <p:nvPr userDrawn="1"/>
        </p:nvSpPr>
        <p:spPr>
          <a:xfrm>
            <a:off x="11931513" y="0"/>
            <a:ext cx="260487"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331F98B-9BB3-5C71-2B27-7959F603283A}"/>
              </a:ext>
            </a:extLst>
          </p:cNvPr>
          <p:cNvSpPr/>
          <p:nvPr userDrawn="1"/>
        </p:nvSpPr>
        <p:spPr>
          <a:xfrm rot="5400000">
            <a:off x="8825004" y="-3106508"/>
            <a:ext cx="260487" cy="647350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92158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ontent with Picture 6">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7D95F21-4D28-7593-DC4F-6860DAB548E0}"/>
              </a:ext>
            </a:extLst>
          </p:cNvPr>
          <p:cNvSpPr/>
          <p:nvPr userDrawn="1"/>
        </p:nvSpPr>
        <p:spPr>
          <a:xfrm>
            <a:off x="4056269" y="716370"/>
            <a:ext cx="269076" cy="542498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A9027C-D523-1CF0-5F5B-12CE89CEBCE0}"/>
              </a:ext>
            </a:extLst>
          </p:cNvPr>
          <p:cNvSpPr/>
          <p:nvPr userDrawn="1"/>
        </p:nvSpPr>
        <p:spPr>
          <a:xfrm rot="5400000">
            <a:off x="7634581" y="-2861942"/>
            <a:ext cx="260487" cy="741711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53B7B38-8370-1382-64EF-CF1EA3237EC1}"/>
              </a:ext>
            </a:extLst>
          </p:cNvPr>
          <p:cNvSpPr/>
          <p:nvPr userDrawn="1"/>
        </p:nvSpPr>
        <p:spPr>
          <a:xfrm rot="5400000">
            <a:off x="7761818" y="2429792"/>
            <a:ext cx="260487" cy="716263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F9F270E-7D5E-6955-3985-6CE88726FBF6}"/>
              </a:ext>
            </a:extLst>
          </p:cNvPr>
          <p:cNvSpPr/>
          <p:nvPr userDrawn="1"/>
        </p:nvSpPr>
        <p:spPr>
          <a:xfrm>
            <a:off x="11204307" y="716370"/>
            <a:ext cx="269076" cy="516422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1106905"/>
            <a:ext cx="2453194" cy="189281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200" y="3192411"/>
            <a:ext cx="2453194" cy="2352014"/>
          </a:xfrm>
        </p:spPr>
        <p:txBody>
          <a:bodyPr/>
          <a:lstStyle>
            <a:lvl1pPr>
              <a:buFont typeface="Arial" panose="020B0604020202020204" pitchFamily="34" charset="0"/>
              <a:buNone/>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Picture Placeholder 27">
            <a:extLst>
              <a:ext uri="{FF2B5EF4-FFF2-40B4-BE49-F238E27FC236}">
                <a16:creationId xmlns:a16="http://schemas.microsoft.com/office/drawing/2014/main" id="{205F29AB-2AF5-8FD7-774F-818371086A79}"/>
              </a:ext>
            </a:extLst>
          </p:cNvPr>
          <p:cNvSpPr>
            <a:spLocks noGrp="1"/>
          </p:cNvSpPr>
          <p:nvPr>
            <p:ph type="pic" sz="quarter" idx="13"/>
          </p:nvPr>
        </p:nvSpPr>
        <p:spPr>
          <a:xfrm>
            <a:off x="4325345" y="976857"/>
            <a:ext cx="6878961" cy="4903735"/>
          </a:xfrm>
          <a:blipFill>
            <a:blip r:embed="rId2">
              <a:alphaModFix amt="60000"/>
            </a:blip>
            <a:stretch>
              <a:fillRect/>
            </a:stretch>
          </a:blipFill>
        </p:spPr>
        <p:txBody>
          <a:bodyPr/>
          <a:lstStyle>
            <a:lvl1pPr>
              <a:buNone/>
              <a:defRPr/>
            </a:lvl1pPr>
          </a:lstStyle>
          <a:p>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59E054F0-3A32-4578-86E3-895E0E8600A7}"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17875043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1" y="4293221"/>
            <a:ext cx="2778578" cy="1826245"/>
          </a:xfrm>
        </p:spPr>
        <p:txBody>
          <a:bodyPr anchor="t"/>
          <a:lstStyle/>
          <a:p>
            <a:r>
              <a:rPr lang="en-US" dirty="0"/>
              <a:t>Click to edit Master title style</a:t>
            </a:r>
          </a:p>
        </p:txBody>
      </p:sp>
      <p:sp>
        <p:nvSpPr>
          <p:cNvPr id="9" name="Picture Placeholder 8">
            <a:extLst>
              <a:ext uri="{FF2B5EF4-FFF2-40B4-BE49-F238E27FC236}">
                <a16:creationId xmlns:a16="http://schemas.microsoft.com/office/drawing/2014/main" id="{47048F40-4809-43D9-F1E4-2F138494905A}"/>
              </a:ext>
            </a:extLst>
          </p:cNvPr>
          <p:cNvSpPr>
            <a:spLocks noGrp="1"/>
          </p:cNvSpPr>
          <p:nvPr>
            <p:ph type="pic" sz="quarter" idx="13"/>
          </p:nvPr>
        </p:nvSpPr>
        <p:spPr>
          <a:xfrm>
            <a:off x="260484" y="250193"/>
            <a:ext cx="11671024" cy="3277548"/>
          </a:xfrm>
          <a:blipFill>
            <a:blip r:embed="rId2">
              <a:alphaModFix amt="60000"/>
            </a:blip>
            <a:stretch>
              <a:fillRect/>
            </a:stretch>
          </a:blipFill>
        </p:spPr>
        <p:txBody>
          <a:bodyPr/>
          <a:lstStyle>
            <a:lvl1pPr>
              <a:buNone/>
              <a:defRPr/>
            </a:lvl1pPr>
          </a:lstStyle>
          <a:p>
            <a:endParaRPr lang="en-US"/>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4106636" y="4293221"/>
            <a:ext cx="7361464" cy="18262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4F70ECA3-6A26-4B6B-8F24-5966C3612B96}"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8" name="Rectangle 7">
            <a:extLst>
              <a:ext uri="{FF2B5EF4-FFF2-40B4-BE49-F238E27FC236}">
                <a16:creationId xmlns:a16="http://schemas.microsoft.com/office/drawing/2014/main" id="{BC57CE11-FAFE-1587-E6AB-1AEF26641EDD}"/>
              </a:ext>
            </a:extLst>
          </p:cNvPr>
          <p:cNvSpPr/>
          <p:nvPr userDrawn="1"/>
        </p:nvSpPr>
        <p:spPr>
          <a:xfrm>
            <a:off x="-2" y="-5781"/>
            <a:ext cx="260487" cy="37940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E8EF558-607F-872A-9482-262B28A98B7D}"/>
              </a:ext>
            </a:extLst>
          </p:cNvPr>
          <p:cNvSpPr/>
          <p:nvPr userDrawn="1"/>
        </p:nvSpPr>
        <p:spPr>
          <a:xfrm>
            <a:off x="11931513" y="0"/>
            <a:ext cx="260487" cy="378822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C982847-1DBB-9409-B44B-AC816B117439}"/>
              </a:ext>
            </a:extLst>
          </p:cNvPr>
          <p:cNvSpPr/>
          <p:nvPr userDrawn="1"/>
        </p:nvSpPr>
        <p:spPr>
          <a:xfrm rot="5400000">
            <a:off x="6095996" y="-5845806"/>
            <a:ext cx="260487" cy="1193151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1BA1B7D-C252-2526-9232-AB1DE2875F94}"/>
              </a:ext>
            </a:extLst>
          </p:cNvPr>
          <p:cNvSpPr/>
          <p:nvPr userDrawn="1"/>
        </p:nvSpPr>
        <p:spPr>
          <a:xfrm rot="5400000">
            <a:off x="5835510" y="-2307769"/>
            <a:ext cx="260487" cy="1193151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13573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686009"/>
            <a:ext cx="4784048" cy="132680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200" y="2170899"/>
            <a:ext cx="4784048" cy="3766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3641141" y="6323214"/>
            <a:ext cx="2046806" cy="365125"/>
          </a:xfrm>
        </p:spPr>
        <p:txBody>
          <a:bodyPr/>
          <a:lstStyle/>
          <a:p>
            <a:fld id="{5FBF8CAE-8C47-4F11-981F-D1D90DB728CC}"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5770395" y="6323214"/>
            <a:ext cx="437990" cy="365125"/>
          </a:xfrm>
        </p:spPr>
        <p:txBody>
          <a:bodyPr/>
          <a:lstStyle/>
          <a:p>
            <a:fld id="{70EC1AA3-E190-46A4-AF04-8889F5477E2A}" type="slidenum">
              <a:rPr lang="en-US" smtClean="0"/>
              <a:t>‹#›</a:t>
            </a:fld>
            <a:endParaRPr lang="en-US"/>
          </a:p>
        </p:txBody>
      </p:sp>
      <p:sp>
        <p:nvSpPr>
          <p:cNvPr id="30" name="Picture Placeholder 29">
            <a:extLst>
              <a:ext uri="{FF2B5EF4-FFF2-40B4-BE49-F238E27FC236}">
                <a16:creationId xmlns:a16="http://schemas.microsoft.com/office/drawing/2014/main" id="{D541E002-D73F-0B4F-C199-2FCE2E22A384}"/>
              </a:ext>
            </a:extLst>
          </p:cNvPr>
          <p:cNvSpPr>
            <a:spLocks noGrp="1"/>
          </p:cNvSpPr>
          <p:nvPr>
            <p:ph type="pic" sz="quarter" idx="13"/>
          </p:nvPr>
        </p:nvSpPr>
        <p:spPr>
          <a:xfrm>
            <a:off x="6798272" y="253469"/>
            <a:ext cx="5133239" cy="6344043"/>
          </a:xfrm>
          <a:blipFill>
            <a:blip r:embed="rId2">
              <a:alphaModFix amt="60000"/>
            </a:blip>
            <a:stretch>
              <a:fillRect/>
            </a:stretch>
          </a:blipFill>
        </p:spPr>
        <p:txBody>
          <a:bodyPr/>
          <a:lstStyle>
            <a:lvl1pPr>
              <a:buNone/>
              <a:defRPr/>
            </a:lvl1pPr>
          </a:lstStyle>
          <a:p>
            <a:endParaRPr lang="en-US"/>
          </a:p>
        </p:txBody>
      </p:sp>
      <p:sp>
        <p:nvSpPr>
          <p:cNvPr id="8" name="Rectangle 7">
            <a:extLst>
              <a:ext uri="{FF2B5EF4-FFF2-40B4-BE49-F238E27FC236}">
                <a16:creationId xmlns:a16="http://schemas.microsoft.com/office/drawing/2014/main" id="{61569131-C494-F2D9-B308-662F0810157F}"/>
              </a:ext>
            </a:extLst>
          </p:cNvPr>
          <p:cNvSpPr/>
          <p:nvPr/>
        </p:nvSpPr>
        <p:spPr>
          <a:xfrm rot="5400000">
            <a:off x="9104405" y="4030894"/>
            <a:ext cx="260487" cy="539372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D1761B-3B2A-DE95-589E-65D9E53BB518}"/>
              </a:ext>
            </a:extLst>
          </p:cNvPr>
          <p:cNvSpPr/>
          <p:nvPr userDrawn="1"/>
        </p:nvSpPr>
        <p:spPr>
          <a:xfrm>
            <a:off x="6537787" y="-5781"/>
            <a:ext cx="260487" cy="660329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583555-FC5C-89A0-A950-E371C5C6EDED}"/>
              </a:ext>
            </a:extLst>
          </p:cNvPr>
          <p:cNvSpPr/>
          <p:nvPr/>
        </p:nvSpPr>
        <p:spPr>
          <a:xfrm>
            <a:off x="11931513" y="0"/>
            <a:ext cx="260487" cy="685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09222D3-3B8B-1783-93C2-AAF4824D9124}"/>
              </a:ext>
            </a:extLst>
          </p:cNvPr>
          <p:cNvSpPr/>
          <p:nvPr userDrawn="1"/>
        </p:nvSpPr>
        <p:spPr>
          <a:xfrm rot="5400000">
            <a:off x="9364892" y="-2576914"/>
            <a:ext cx="260487" cy="53937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34255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679535"/>
            <a:ext cx="5597236" cy="99869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200" y="1824738"/>
            <a:ext cx="5597236" cy="43093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Picture Placeholder 29">
            <a:extLst>
              <a:ext uri="{FF2B5EF4-FFF2-40B4-BE49-F238E27FC236}">
                <a16:creationId xmlns:a16="http://schemas.microsoft.com/office/drawing/2014/main" id="{D541E002-D73F-0B4F-C199-2FCE2E22A384}"/>
              </a:ext>
            </a:extLst>
          </p:cNvPr>
          <p:cNvSpPr>
            <a:spLocks noGrp="1"/>
          </p:cNvSpPr>
          <p:nvPr>
            <p:ph type="pic" sz="quarter" idx="13"/>
          </p:nvPr>
        </p:nvSpPr>
        <p:spPr>
          <a:xfrm>
            <a:off x="7560445" y="963397"/>
            <a:ext cx="3662239" cy="4929668"/>
          </a:xfrm>
          <a:blipFill>
            <a:blip r:embed="rId2">
              <a:alphaModFix amt="60000"/>
            </a:blip>
            <a:stretch>
              <a:fillRect/>
            </a:stretch>
          </a:blipFill>
        </p:spPr>
        <p:txBody>
          <a:bodyPr/>
          <a:lstStyle>
            <a:lvl1pPr>
              <a:buNone/>
              <a:defRPr/>
            </a:lvl1pPr>
          </a:lstStyle>
          <a:p>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15D0CDEE-1FEF-451C-80AB-E91AE40C01CD}"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25" name="Rectangle 24">
            <a:extLst>
              <a:ext uri="{FF2B5EF4-FFF2-40B4-BE49-F238E27FC236}">
                <a16:creationId xmlns:a16="http://schemas.microsoft.com/office/drawing/2014/main" id="{4DC8A574-FAC4-90F3-87D6-08F9DA08A6D4}"/>
              </a:ext>
            </a:extLst>
          </p:cNvPr>
          <p:cNvSpPr/>
          <p:nvPr/>
        </p:nvSpPr>
        <p:spPr>
          <a:xfrm rot="5400000">
            <a:off x="9131077" y="4061947"/>
            <a:ext cx="260487" cy="39227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83F2235-485B-88DA-ADD3-319B1E594282}"/>
              </a:ext>
            </a:extLst>
          </p:cNvPr>
          <p:cNvSpPr/>
          <p:nvPr/>
        </p:nvSpPr>
        <p:spPr>
          <a:xfrm rot="5400000">
            <a:off x="9391565" y="-1126669"/>
            <a:ext cx="260487" cy="392272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E51BF4F-6F29-BD36-AD78-F22B59841BE1}"/>
              </a:ext>
            </a:extLst>
          </p:cNvPr>
          <p:cNvSpPr/>
          <p:nvPr/>
        </p:nvSpPr>
        <p:spPr>
          <a:xfrm>
            <a:off x="7299960" y="704449"/>
            <a:ext cx="260487" cy="518861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9C244D7-5748-74BA-BA39-DC795684A573}"/>
              </a:ext>
            </a:extLst>
          </p:cNvPr>
          <p:cNvSpPr/>
          <p:nvPr/>
        </p:nvSpPr>
        <p:spPr>
          <a:xfrm>
            <a:off x="11222686" y="964935"/>
            <a:ext cx="260487" cy="518861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74180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ntent with Picture 10">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C4AC1E6-1486-3C93-A27A-38EDABC73751}"/>
              </a:ext>
            </a:extLst>
          </p:cNvPr>
          <p:cNvSpPr/>
          <p:nvPr/>
        </p:nvSpPr>
        <p:spPr>
          <a:xfrm rot="5400000">
            <a:off x="8914127" y="3844997"/>
            <a:ext cx="260487" cy="435662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E92E37B-861A-F506-25C3-81C2D6478E81}"/>
              </a:ext>
            </a:extLst>
          </p:cNvPr>
          <p:cNvSpPr/>
          <p:nvPr/>
        </p:nvSpPr>
        <p:spPr>
          <a:xfrm rot="5400000">
            <a:off x="9174615" y="-1343619"/>
            <a:ext cx="260487" cy="435662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D4CE27E-DC50-8C17-D0EA-395CA38B4F52}"/>
              </a:ext>
            </a:extLst>
          </p:cNvPr>
          <p:cNvSpPr/>
          <p:nvPr/>
        </p:nvSpPr>
        <p:spPr>
          <a:xfrm>
            <a:off x="6866060" y="705987"/>
            <a:ext cx="260487" cy="518861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B389DF5-4C40-DFF8-5D36-25DFEB37FB0B}"/>
              </a:ext>
            </a:extLst>
          </p:cNvPr>
          <p:cNvSpPr/>
          <p:nvPr/>
        </p:nvSpPr>
        <p:spPr>
          <a:xfrm>
            <a:off x="11222686" y="964935"/>
            <a:ext cx="260487" cy="518861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userDrawn="1">
            <p:ph type="title"/>
          </p:nvPr>
        </p:nvSpPr>
        <p:spPr>
          <a:xfrm>
            <a:off x="838200" y="676641"/>
            <a:ext cx="5098074" cy="99869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userDrawn="1">
            <p:ph idx="1"/>
          </p:nvPr>
        </p:nvSpPr>
        <p:spPr>
          <a:xfrm>
            <a:off x="838200" y="1824738"/>
            <a:ext cx="5098074" cy="43093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Picture Placeholder 29">
            <a:extLst>
              <a:ext uri="{FF2B5EF4-FFF2-40B4-BE49-F238E27FC236}">
                <a16:creationId xmlns:a16="http://schemas.microsoft.com/office/drawing/2014/main" id="{D541E002-D73F-0B4F-C199-2FCE2E22A384}"/>
              </a:ext>
            </a:extLst>
          </p:cNvPr>
          <p:cNvSpPr>
            <a:spLocks noGrp="1"/>
          </p:cNvSpPr>
          <p:nvPr userDrawn="1">
            <p:ph type="pic" sz="quarter" idx="13"/>
          </p:nvPr>
        </p:nvSpPr>
        <p:spPr>
          <a:xfrm>
            <a:off x="7126547" y="963397"/>
            <a:ext cx="4096135" cy="4929667"/>
          </a:xfrm>
          <a:blipFill>
            <a:blip r:embed="rId2">
              <a:alphaModFix amt="60000"/>
            </a:blip>
            <a:stretch>
              <a:fillRect/>
            </a:stretch>
          </a:blipFill>
        </p:spPr>
        <p:txBody>
          <a:bodyPr/>
          <a:lstStyle>
            <a:lvl1pPr>
              <a:buNone/>
              <a:defRPr/>
            </a:lvl1pPr>
          </a:lstStyle>
          <a:p>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userDrawn="1">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userDrawn="1">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39711979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199" y="701259"/>
            <a:ext cx="10088106" cy="638084"/>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200" y="1685365"/>
            <a:ext cx="5163105" cy="412950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Picture Placeholder 24">
            <a:extLst>
              <a:ext uri="{FF2B5EF4-FFF2-40B4-BE49-F238E27FC236}">
                <a16:creationId xmlns:a16="http://schemas.microsoft.com/office/drawing/2014/main" id="{AB55DBE9-8524-D343-EF09-4547077CC9D7}"/>
              </a:ext>
            </a:extLst>
          </p:cNvPr>
          <p:cNvSpPr>
            <a:spLocks noGrp="1"/>
          </p:cNvSpPr>
          <p:nvPr>
            <p:ph type="pic" sz="quarter" idx="13"/>
          </p:nvPr>
        </p:nvSpPr>
        <p:spPr>
          <a:xfrm>
            <a:off x="7017045" y="2030816"/>
            <a:ext cx="3720588" cy="3369002"/>
          </a:xfrm>
          <a:blipFill>
            <a:blip r:embed="rId2">
              <a:alphaModFix amt="60000"/>
            </a:blip>
            <a:stretch>
              <a:fillRect/>
            </a:stretch>
          </a:blipFill>
        </p:spPr>
        <p:txBody>
          <a:bodyPr/>
          <a:lstStyle>
            <a:lvl1pPr>
              <a:buNone/>
              <a:defRPr/>
            </a:lvl1pPr>
          </a:lstStyle>
          <a:p>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86ABC731-B645-4602-81CA-9D984C32EF24}"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19" name="Rectangle 18">
            <a:extLst>
              <a:ext uri="{FF2B5EF4-FFF2-40B4-BE49-F238E27FC236}">
                <a16:creationId xmlns:a16="http://schemas.microsoft.com/office/drawing/2014/main" id="{FF1C03E2-62DB-759F-0B28-37453FE74FEB}"/>
              </a:ext>
            </a:extLst>
          </p:cNvPr>
          <p:cNvSpPr/>
          <p:nvPr/>
        </p:nvSpPr>
        <p:spPr>
          <a:xfrm rot="5400000">
            <a:off x="8747097" y="3409280"/>
            <a:ext cx="260487" cy="424156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86A5FE1-F143-E6AE-B4A7-46BA53F8CDD4}"/>
              </a:ext>
            </a:extLst>
          </p:cNvPr>
          <p:cNvSpPr/>
          <p:nvPr/>
        </p:nvSpPr>
        <p:spPr>
          <a:xfrm rot="5400000">
            <a:off x="8877341" y="-88428"/>
            <a:ext cx="260487" cy="398107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0D78A3C-BD64-E8EB-7CB0-4C42C102B600}"/>
              </a:ext>
            </a:extLst>
          </p:cNvPr>
          <p:cNvSpPr/>
          <p:nvPr/>
        </p:nvSpPr>
        <p:spPr>
          <a:xfrm>
            <a:off x="6756559" y="1770328"/>
            <a:ext cx="260487" cy="3629489"/>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2BEA4A7-1FEE-D352-B0E3-F76E5E88F5E9}"/>
              </a:ext>
            </a:extLst>
          </p:cNvPr>
          <p:cNvSpPr/>
          <p:nvPr/>
        </p:nvSpPr>
        <p:spPr>
          <a:xfrm>
            <a:off x="10737635" y="2032355"/>
            <a:ext cx="260487" cy="3626411"/>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92658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714150"/>
            <a:ext cx="6237172" cy="62562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199" y="1474713"/>
            <a:ext cx="6237173" cy="46762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4784145" y="6323214"/>
            <a:ext cx="2046806" cy="365125"/>
          </a:xfrm>
        </p:spPr>
        <p:txBody>
          <a:bodyPr/>
          <a:lstStyle/>
          <a:p>
            <a:fld id="{1F3F1628-4921-4D31-B2B6-4027B19FB3CC}"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6913399" y="6323214"/>
            <a:ext cx="437990" cy="365125"/>
          </a:xfrm>
        </p:spPr>
        <p:txBody>
          <a:bodyPr/>
          <a:lstStyle/>
          <a:p>
            <a:fld id="{70EC1AA3-E190-46A4-AF04-8889F5477E2A}" type="slidenum">
              <a:rPr lang="en-US" smtClean="0"/>
              <a:t>‹#›</a:t>
            </a:fld>
            <a:endParaRPr lang="en-US"/>
          </a:p>
        </p:txBody>
      </p:sp>
      <p:sp>
        <p:nvSpPr>
          <p:cNvPr id="30" name="Picture Placeholder 29">
            <a:extLst>
              <a:ext uri="{FF2B5EF4-FFF2-40B4-BE49-F238E27FC236}">
                <a16:creationId xmlns:a16="http://schemas.microsoft.com/office/drawing/2014/main" id="{D541E002-D73F-0B4F-C199-2FCE2E22A384}"/>
              </a:ext>
            </a:extLst>
          </p:cNvPr>
          <p:cNvSpPr>
            <a:spLocks noGrp="1"/>
          </p:cNvSpPr>
          <p:nvPr>
            <p:ph type="pic" sz="quarter" idx="13"/>
          </p:nvPr>
        </p:nvSpPr>
        <p:spPr>
          <a:xfrm>
            <a:off x="8314156" y="260485"/>
            <a:ext cx="3617353" cy="6344414"/>
          </a:xfrm>
          <a:blipFill>
            <a:blip r:embed="rId2">
              <a:alphaModFix amt="60000"/>
            </a:blip>
            <a:stretch>
              <a:fillRect/>
            </a:stretch>
          </a:blipFill>
        </p:spPr>
        <p:txBody>
          <a:bodyPr/>
          <a:lstStyle>
            <a:lvl1pPr>
              <a:buNone/>
              <a:defRPr/>
            </a:lvl1pPr>
          </a:lstStyle>
          <a:p>
            <a:endParaRPr lang="en-US"/>
          </a:p>
        </p:txBody>
      </p:sp>
      <p:sp>
        <p:nvSpPr>
          <p:cNvPr id="12" name="Rectangle 11">
            <a:extLst>
              <a:ext uri="{FF2B5EF4-FFF2-40B4-BE49-F238E27FC236}">
                <a16:creationId xmlns:a16="http://schemas.microsoft.com/office/drawing/2014/main" id="{3968566C-3047-4386-4D48-CEFA10AC97B0}"/>
              </a:ext>
            </a:extLst>
          </p:cNvPr>
          <p:cNvSpPr/>
          <p:nvPr/>
        </p:nvSpPr>
        <p:spPr>
          <a:xfrm rot="5400000">
            <a:off x="9992592" y="4665981"/>
            <a:ext cx="260487" cy="41383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95CB97FA-524B-F98C-D6FD-DC34059D0FCB}"/>
              </a:ext>
            </a:extLst>
          </p:cNvPr>
          <p:cNvSpPr/>
          <p:nvPr/>
        </p:nvSpPr>
        <p:spPr>
          <a:xfrm rot="5400000">
            <a:off x="10122835" y="-1808675"/>
            <a:ext cx="260487" cy="3877837"/>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5388139-DDE1-A091-7472-E09FA325C515}"/>
              </a:ext>
            </a:extLst>
          </p:cNvPr>
          <p:cNvSpPr/>
          <p:nvPr/>
        </p:nvSpPr>
        <p:spPr>
          <a:xfrm>
            <a:off x="8053674" y="1538"/>
            <a:ext cx="260487" cy="6603362"/>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76725C2-2FE9-64FF-4148-D87D2874ECB2}"/>
              </a:ext>
            </a:extLst>
          </p:cNvPr>
          <p:cNvSpPr/>
          <p:nvPr/>
        </p:nvSpPr>
        <p:spPr>
          <a:xfrm>
            <a:off x="11931513" y="260485"/>
            <a:ext cx="260487" cy="66049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3162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199" y="723900"/>
            <a:ext cx="6655131" cy="95191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838198" y="1822325"/>
            <a:ext cx="6655132" cy="430796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Picture Placeholder 29">
            <a:extLst>
              <a:ext uri="{FF2B5EF4-FFF2-40B4-BE49-F238E27FC236}">
                <a16:creationId xmlns:a16="http://schemas.microsoft.com/office/drawing/2014/main" id="{D541E002-D73F-0B4F-C199-2FCE2E22A384}"/>
              </a:ext>
            </a:extLst>
          </p:cNvPr>
          <p:cNvSpPr>
            <a:spLocks noGrp="1"/>
          </p:cNvSpPr>
          <p:nvPr>
            <p:ph type="pic" sz="quarter" idx="13"/>
          </p:nvPr>
        </p:nvSpPr>
        <p:spPr>
          <a:xfrm>
            <a:off x="8400261" y="982614"/>
            <a:ext cx="2812996" cy="4888082"/>
          </a:xfrm>
          <a:blipFill>
            <a:blip r:embed="rId2">
              <a:alphaModFix amt="60000"/>
            </a:blip>
            <a:stretch>
              <a:fillRect/>
            </a:stretch>
          </a:blipFill>
        </p:spPr>
        <p:txBody>
          <a:bodyPr/>
          <a:lstStyle>
            <a:lvl1pPr>
              <a:buNone/>
              <a:defRPr/>
            </a:lvl1pPr>
          </a:lstStyle>
          <a:p>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F59A0776-5C30-4110-A086-C7F74F3B6EA7}"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16" name="Rectangle 15">
            <a:extLst>
              <a:ext uri="{FF2B5EF4-FFF2-40B4-BE49-F238E27FC236}">
                <a16:creationId xmlns:a16="http://schemas.microsoft.com/office/drawing/2014/main" id="{2FA6527E-ADCD-BD9B-176F-C43B44D272D1}"/>
              </a:ext>
            </a:extLst>
          </p:cNvPr>
          <p:cNvSpPr/>
          <p:nvPr/>
        </p:nvSpPr>
        <p:spPr>
          <a:xfrm rot="5400000">
            <a:off x="9546270" y="4464197"/>
            <a:ext cx="260487" cy="307348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ABF10C3-FE9F-7170-7D46-A9394A50A0E1}"/>
              </a:ext>
            </a:extLst>
          </p:cNvPr>
          <p:cNvSpPr/>
          <p:nvPr/>
        </p:nvSpPr>
        <p:spPr>
          <a:xfrm rot="5400000">
            <a:off x="9676514" y="-811485"/>
            <a:ext cx="260487" cy="3333969"/>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25890E-E8EB-6CAB-95D1-28316B9A90AE}"/>
              </a:ext>
            </a:extLst>
          </p:cNvPr>
          <p:cNvSpPr/>
          <p:nvPr/>
        </p:nvSpPr>
        <p:spPr>
          <a:xfrm>
            <a:off x="8139774" y="723900"/>
            <a:ext cx="260487" cy="514979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D6C2A38-2B86-D7A0-DEE5-CB43F34795AF}"/>
              </a:ext>
            </a:extLst>
          </p:cNvPr>
          <p:cNvSpPr/>
          <p:nvPr/>
        </p:nvSpPr>
        <p:spPr>
          <a:xfrm>
            <a:off x="11213259" y="980503"/>
            <a:ext cx="260487" cy="5149791"/>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14960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937381"/>
            <a:ext cx="3185159" cy="1485780"/>
          </a:xfrm>
        </p:spPr>
        <p:txBody>
          <a:bodyPr anchor="t"/>
          <a:lstStyle/>
          <a:p>
            <a:r>
              <a:rPr lang="en-US" dirty="0"/>
              <a:t>Click to edit Master title style</a:t>
            </a:r>
          </a:p>
        </p:txBody>
      </p:sp>
      <p:sp>
        <p:nvSpPr>
          <p:cNvPr id="9" name="Picture Placeholder 8">
            <a:extLst>
              <a:ext uri="{FF2B5EF4-FFF2-40B4-BE49-F238E27FC236}">
                <a16:creationId xmlns:a16="http://schemas.microsoft.com/office/drawing/2014/main" id="{47048F40-4809-43D9-F1E4-2F138494905A}"/>
              </a:ext>
            </a:extLst>
          </p:cNvPr>
          <p:cNvSpPr>
            <a:spLocks noGrp="1"/>
          </p:cNvSpPr>
          <p:nvPr>
            <p:ph type="pic" sz="quarter" idx="13"/>
          </p:nvPr>
        </p:nvSpPr>
        <p:spPr>
          <a:xfrm>
            <a:off x="1200155" y="3079008"/>
            <a:ext cx="2576708" cy="2735851"/>
          </a:xfrm>
          <a:blipFill>
            <a:blip r:embed="rId2">
              <a:alphaModFix amt="60000"/>
            </a:blip>
            <a:stretch>
              <a:fillRect/>
            </a:stretch>
          </a:blipFill>
        </p:spPr>
        <p:txBody>
          <a:bodyPr/>
          <a:lstStyle>
            <a:lvl1pPr>
              <a:buNone/>
              <a:defRPr/>
            </a:lvl1pPr>
          </a:lstStyle>
          <a:p>
            <a:endParaRPr lang="en-US"/>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4922410" y="960532"/>
            <a:ext cx="6016100" cy="49918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817926" y="6318642"/>
            <a:ext cx="3492817" cy="365125"/>
          </a:xfrm>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1B835FDF-22E9-4925-95D2-BD888C75F78B}"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8" name="Rectangle 7">
            <a:extLst>
              <a:ext uri="{FF2B5EF4-FFF2-40B4-BE49-F238E27FC236}">
                <a16:creationId xmlns:a16="http://schemas.microsoft.com/office/drawing/2014/main" id="{375469AA-2FD6-C7EE-8BB6-0CEEBC3A0EDC}"/>
              </a:ext>
            </a:extLst>
          </p:cNvPr>
          <p:cNvSpPr/>
          <p:nvPr/>
        </p:nvSpPr>
        <p:spPr>
          <a:xfrm rot="5400000">
            <a:off x="2358263" y="4396260"/>
            <a:ext cx="260487" cy="30976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FE2AE5C-99A7-27EF-A5C6-937A3424EFC3}"/>
              </a:ext>
            </a:extLst>
          </p:cNvPr>
          <p:cNvSpPr/>
          <p:nvPr/>
        </p:nvSpPr>
        <p:spPr>
          <a:xfrm rot="5400000">
            <a:off x="2358265" y="1399923"/>
            <a:ext cx="260487" cy="309768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4B91AA7-D141-A381-9F04-B814F6E55530}"/>
              </a:ext>
            </a:extLst>
          </p:cNvPr>
          <p:cNvSpPr/>
          <p:nvPr/>
        </p:nvSpPr>
        <p:spPr>
          <a:xfrm>
            <a:off x="939668" y="2818521"/>
            <a:ext cx="260487" cy="299787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A8F892B-6A7C-03C6-EEDC-F3E2F88F2C84}"/>
              </a:ext>
            </a:extLst>
          </p:cNvPr>
          <p:cNvSpPr/>
          <p:nvPr/>
        </p:nvSpPr>
        <p:spPr>
          <a:xfrm>
            <a:off x="3776864" y="3077469"/>
            <a:ext cx="260487" cy="299787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7578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1" y="937380"/>
            <a:ext cx="2770185" cy="1550639"/>
          </a:xfrm>
        </p:spPr>
        <p:txBody>
          <a:bodyPr anchor="t"/>
          <a:lstStyle/>
          <a:p>
            <a:r>
              <a:rPr lang="en-US" dirty="0"/>
              <a:t>Click to edit Master title style</a:t>
            </a:r>
          </a:p>
        </p:txBody>
      </p:sp>
      <p:sp>
        <p:nvSpPr>
          <p:cNvPr id="9" name="Picture Placeholder 8">
            <a:extLst>
              <a:ext uri="{FF2B5EF4-FFF2-40B4-BE49-F238E27FC236}">
                <a16:creationId xmlns:a16="http://schemas.microsoft.com/office/drawing/2014/main" id="{47048F40-4809-43D9-F1E4-2F138494905A}"/>
              </a:ext>
            </a:extLst>
          </p:cNvPr>
          <p:cNvSpPr>
            <a:spLocks noGrp="1"/>
          </p:cNvSpPr>
          <p:nvPr>
            <p:ph type="pic" sz="quarter" idx="13"/>
          </p:nvPr>
        </p:nvSpPr>
        <p:spPr>
          <a:xfrm>
            <a:off x="962843" y="2953990"/>
            <a:ext cx="2341291" cy="2831668"/>
          </a:xfrm>
          <a:blipFill>
            <a:blip r:embed="rId2">
              <a:alphaModFix amt="60000"/>
            </a:blip>
            <a:stretch>
              <a:fillRect/>
            </a:stretch>
          </a:blipFill>
        </p:spPr>
        <p:txBody>
          <a:bodyPr/>
          <a:lstStyle>
            <a:lvl1pPr>
              <a:buNone/>
              <a:defRPr/>
            </a:lvl1pPr>
          </a:lstStyle>
          <a:p>
            <a:endParaRPr lang="en-US"/>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4145509" y="960532"/>
            <a:ext cx="7208289" cy="51097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p>
            <a:fld id="{621C216B-8972-4688-9212-2ABC2F7560B9}"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7" name="Rectangle 6">
            <a:extLst>
              <a:ext uri="{FF2B5EF4-FFF2-40B4-BE49-F238E27FC236}">
                <a16:creationId xmlns:a16="http://schemas.microsoft.com/office/drawing/2014/main" id="{23BA2B2F-18A9-67B9-FF84-3746FE467C75}"/>
              </a:ext>
            </a:extLst>
          </p:cNvPr>
          <p:cNvSpPr/>
          <p:nvPr userDrawn="1"/>
        </p:nvSpPr>
        <p:spPr>
          <a:xfrm>
            <a:off x="11931513" y="0"/>
            <a:ext cx="26048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50598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Number Larg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B22821D-5318-7173-EADD-3D19A9F17655}"/>
              </a:ext>
            </a:extLst>
          </p:cNvPr>
          <p:cNvSpPr/>
          <p:nvPr userDrawn="1"/>
        </p:nvSpPr>
        <p:spPr>
          <a:xfrm rot="5400000">
            <a:off x="5374425" y="67058"/>
            <a:ext cx="1443150" cy="121919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759395-67BB-8B6D-4300-7C540F56DC81}"/>
              </a:ext>
            </a:extLst>
          </p:cNvPr>
          <p:cNvSpPr/>
          <p:nvPr userDrawn="1"/>
        </p:nvSpPr>
        <p:spPr>
          <a:xfrm rot="10800000">
            <a:off x="10746524" y="0"/>
            <a:ext cx="1445475" cy="688463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9891F807-237F-EA75-496E-B1A31D9F0543}"/>
              </a:ext>
            </a:extLst>
          </p:cNvPr>
          <p:cNvSpPr>
            <a:spLocks noGrp="1"/>
          </p:cNvSpPr>
          <p:nvPr>
            <p:ph type="title"/>
          </p:nvPr>
        </p:nvSpPr>
        <p:spPr>
          <a:xfrm>
            <a:off x="723899" y="4165600"/>
            <a:ext cx="8445501" cy="1051764"/>
          </a:xfrm>
        </p:spPr>
        <p:txBody>
          <a:bodyPr anchor="ctr"/>
          <a:lstStyle>
            <a:lvl1pPr>
              <a:defRPr sz="1800"/>
            </a:lvl1pPr>
          </a:lstStyle>
          <a:p>
            <a:r>
              <a:rPr lang="en-US"/>
              <a:t>Click to edit Master title style</a:t>
            </a:r>
          </a:p>
        </p:txBody>
      </p:sp>
      <p:sp>
        <p:nvSpPr>
          <p:cNvPr id="11" name="Content Placeholder 10">
            <a:extLst>
              <a:ext uri="{FF2B5EF4-FFF2-40B4-BE49-F238E27FC236}">
                <a16:creationId xmlns:a16="http://schemas.microsoft.com/office/drawing/2014/main" id="{1E1E0BA5-71CF-7D5B-6BDE-80AB2E0587E4}"/>
              </a:ext>
            </a:extLst>
          </p:cNvPr>
          <p:cNvSpPr>
            <a:spLocks noGrp="1"/>
          </p:cNvSpPr>
          <p:nvPr>
            <p:ph sz="quarter" idx="14" hasCustomPrompt="1"/>
          </p:nvPr>
        </p:nvSpPr>
        <p:spPr>
          <a:xfrm>
            <a:off x="723900" y="723900"/>
            <a:ext cx="8445500" cy="3343254"/>
          </a:xfrm>
        </p:spPr>
        <p:txBody>
          <a:bodyPr anchor="b"/>
          <a:lstStyle>
            <a:lvl1pPr marL="0" indent="0">
              <a:lnSpc>
                <a:spcPct val="90000"/>
              </a:lnSpc>
              <a:buNone/>
              <a:defRPr sz="23300" baseline="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7660302" y="6323214"/>
            <a:ext cx="2046806" cy="365125"/>
          </a:xfrm>
        </p:spPr>
        <p:txBody>
          <a:bodyPr/>
          <a:lstStyle>
            <a:lvl1pPr>
              <a:defRPr>
                <a:solidFill>
                  <a:schemeClr val="tx1"/>
                </a:solidFill>
              </a:defRPr>
            </a:lvl1pPr>
          </a:lstStyle>
          <a:p>
            <a:fld id="{5046B5C2-0C4D-4B8E-935D-F9A327F4C367}" type="datetime1">
              <a:rPr lang="en-US" smtClean="0"/>
              <a:t>10/2/26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9789556" y="6323214"/>
            <a:ext cx="437990" cy="365125"/>
          </a:xfrm>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7726291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Number Large 2">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EF4B5F4-C4F4-1C90-14F7-7FA64ECFA019}"/>
              </a:ext>
            </a:extLst>
          </p:cNvPr>
          <p:cNvSpPr>
            <a:spLocks noGrp="1"/>
          </p:cNvSpPr>
          <p:nvPr>
            <p:ph type="title"/>
          </p:nvPr>
        </p:nvSpPr>
        <p:spPr>
          <a:xfrm>
            <a:off x="3853538" y="4926881"/>
            <a:ext cx="7058302" cy="1291156"/>
          </a:xfrm>
        </p:spPr>
        <p:txBody>
          <a:bodyPr anchor="ctr"/>
          <a:lstStyle>
            <a:lvl1pPr>
              <a:lnSpc>
                <a:spcPct val="110000"/>
              </a:lnSpc>
              <a:defRPr sz="2400" cap="none" spc="0" baseline="0">
                <a:latin typeface="+mn-lt"/>
              </a:defRPr>
            </a:lvl1pPr>
          </a:lstStyle>
          <a:p>
            <a:r>
              <a:rPr lang="en-US" dirty="0"/>
              <a:t>Click to edit Master title style</a:t>
            </a:r>
          </a:p>
        </p:txBody>
      </p:sp>
      <p:sp>
        <p:nvSpPr>
          <p:cNvPr id="12" name="Content Placeholder 10">
            <a:extLst>
              <a:ext uri="{FF2B5EF4-FFF2-40B4-BE49-F238E27FC236}">
                <a16:creationId xmlns:a16="http://schemas.microsoft.com/office/drawing/2014/main" id="{2331F878-D03F-8601-F7FA-D750323EDF4C}"/>
              </a:ext>
            </a:extLst>
          </p:cNvPr>
          <p:cNvSpPr>
            <a:spLocks noGrp="1"/>
          </p:cNvSpPr>
          <p:nvPr>
            <p:ph sz="quarter" idx="14" hasCustomPrompt="1"/>
          </p:nvPr>
        </p:nvSpPr>
        <p:spPr>
          <a:xfrm>
            <a:off x="667362" y="485158"/>
            <a:ext cx="9573658" cy="3268330"/>
          </a:xfrm>
        </p:spPr>
        <p:txBody>
          <a:bodyPr anchor="b"/>
          <a:lstStyle>
            <a:lvl1pPr marL="0" indent="0">
              <a:lnSpc>
                <a:spcPct val="90000"/>
              </a:lnSpc>
              <a:buNone/>
              <a:defRPr sz="22900" baseline="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D84F56B8-BA32-4006-A911-38E7BFF749E0}" type="datetime1">
              <a:rPr lang="en-US" smtClean="0"/>
              <a:t>10/2/26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
        <p:nvSpPr>
          <p:cNvPr id="6" name="Rectangle 5">
            <a:extLst>
              <a:ext uri="{FF2B5EF4-FFF2-40B4-BE49-F238E27FC236}">
                <a16:creationId xmlns:a16="http://schemas.microsoft.com/office/drawing/2014/main" id="{C6C3CA02-A5B6-3A59-A7BA-DEFF004BC3AA}"/>
              </a:ext>
            </a:extLst>
          </p:cNvPr>
          <p:cNvSpPr/>
          <p:nvPr userDrawn="1"/>
        </p:nvSpPr>
        <p:spPr>
          <a:xfrm rot="5400000" flipH="1">
            <a:off x="7892526" y="170957"/>
            <a:ext cx="260487" cy="8338459"/>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D5E193-BDC1-CE58-5C53-563CF418F62A}"/>
              </a:ext>
            </a:extLst>
          </p:cNvPr>
          <p:cNvSpPr/>
          <p:nvPr userDrawn="1"/>
        </p:nvSpPr>
        <p:spPr>
          <a:xfrm rot="5400000" flipH="1">
            <a:off x="1796525" y="2413415"/>
            <a:ext cx="260487" cy="385353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BF3522-AD97-38BD-844E-59062EACFB90}"/>
              </a:ext>
            </a:extLst>
          </p:cNvPr>
          <p:cNvSpPr/>
          <p:nvPr userDrawn="1"/>
        </p:nvSpPr>
        <p:spPr>
          <a:xfrm rot="5400000" flipH="1">
            <a:off x="7892526" y="431337"/>
            <a:ext cx="260487" cy="833845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769F45F-C8CC-71D8-297F-D146E1D83338}"/>
              </a:ext>
            </a:extLst>
          </p:cNvPr>
          <p:cNvSpPr/>
          <p:nvPr userDrawn="1"/>
        </p:nvSpPr>
        <p:spPr>
          <a:xfrm rot="5400000" flipH="1">
            <a:off x="1796525" y="2673795"/>
            <a:ext cx="260487" cy="3853539"/>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2679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umber Large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3346706-9E7B-11BC-56CE-2CC4FEC7ED37}"/>
              </a:ext>
            </a:extLst>
          </p:cNvPr>
          <p:cNvSpPr/>
          <p:nvPr userDrawn="1"/>
        </p:nvSpPr>
        <p:spPr>
          <a:xfrm rot="10800000">
            <a:off x="0" y="-2"/>
            <a:ext cx="9895234" cy="45878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B22821D-5318-7173-EADD-3D19A9F17655}"/>
              </a:ext>
            </a:extLst>
          </p:cNvPr>
          <p:cNvSpPr/>
          <p:nvPr userDrawn="1"/>
        </p:nvSpPr>
        <p:spPr>
          <a:xfrm rot="5400000">
            <a:off x="4947617" y="-359750"/>
            <a:ext cx="2296767" cy="12191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759395-67BB-8B6D-4300-7C540F56DC81}"/>
              </a:ext>
            </a:extLst>
          </p:cNvPr>
          <p:cNvSpPr/>
          <p:nvPr userDrawn="1"/>
        </p:nvSpPr>
        <p:spPr>
          <a:xfrm rot="10800000">
            <a:off x="9895234" y="0"/>
            <a:ext cx="2296766" cy="6884636"/>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0B61A611-5CC8-3906-91D8-D4F519DB58D5}"/>
              </a:ext>
            </a:extLst>
          </p:cNvPr>
          <p:cNvSpPr>
            <a:spLocks noGrp="1"/>
          </p:cNvSpPr>
          <p:nvPr>
            <p:ph type="title"/>
          </p:nvPr>
        </p:nvSpPr>
        <p:spPr>
          <a:xfrm>
            <a:off x="817927" y="4997626"/>
            <a:ext cx="7754573" cy="1258006"/>
          </a:xfrm>
        </p:spPr>
        <p:txBody>
          <a:bodyPr anchor="ctr">
            <a:normAutofit/>
          </a:bodyPr>
          <a:lstStyle>
            <a:lvl1pPr>
              <a:lnSpc>
                <a:spcPct val="110000"/>
              </a:lnSpc>
              <a:defRPr sz="2000">
                <a:solidFill>
                  <a:schemeClr val="bg1"/>
                </a:solidFill>
              </a:defRPr>
            </a:lvl1pPr>
          </a:lstStyle>
          <a:p>
            <a:r>
              <a:rPr lang="en-US" dirty="0"/>
              <a:t>Click to edit Master title style</a:t>
            </a:r>
          </a:p>
        </p:txBody>
      </p:sp>
      <p:sp>
        <p:nvSpPr>
          <p:cNvPr id="9" name="Content Placeholder 10">
            <a:extLst>
              <a:ext uri="{FF2B5EF4-FFF2-40B4-BE49-F238E27FC236}">
                <a16:creationId xmlns:a16="http://schemas.microsoft.com/office/drawing/2014/main" id="{585F44A4-14A1-0502-389C-D77B66848013}"/>
              </a:ext>
            </a:extLst>
          </p:cNvPr>
          <p:cNvSpPr>
            <a:spLocks noGrp="1"/>
          </p:cNvSpPr>
          <p:nvPr>
            <p:ph sz="quarter" idx="14" hasCustomPrompt="1"/>
          </p:nvPr>
        </p:nvSpPr>
        <p:spPr>
          <a:xfrm>
            <a:off x="817927" y="767506"/>
            <a:ext cx="8351474" cy="3601118"/>
          </a:xfrm>
        </p:spPr>
        <p:txBody>
          <a:bodyPr anchor="b"/>
          <a:lstStyle>
            <a:lvl1pPr marL="0" indent="0">
              <a:lnSpc>
                <a:spcPct val="90000"/>
              </a:lnSpc>
              <a:buNone/>
              <a:defRPr sz="21000" baseline="0">
                <a:solidFill>
                  <a:schemeClr val="bg1"/>
                </a:solidFill>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6819352" y="6323214"/>
            <a:ext cx="2046806" cy="365125"/>
          </a:xfrm>
        </p:spPr>
        <p:txBody>
          <a:bodyPr/>
          <a:lstStyle>
            <a:lvl1pPr>
              <a:defRPr>
                <a:solidFill>
                  <a:schemeClr val="bg1"/>
                </a:solidFill>
              </a:defRPr>
            </a:lvl1pPr>
          </a:lstStyle>
          <a:p>
            <a:fld id="{7854FDD6-DD1A-4926-89EE-BB55CA49BB32}" type="datetime1">
              <a:rPr lang="en-US" smtClean="0"/>
              <a:t>10/2/26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8948606" y="6323214"/>
            <a:ext cx="437990" cy="365125"/>
          </a:xfrm>
        </p:spPr>
        <p:txBody>
          <a:bodyPr/>
          <a:lstStyle>
            <a:lvl1pPr>
              <a:defRPr>
                <a:solidFill>
                  <a:schemeClr val="bg1"/>
                </a:solidFill>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2512924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Number Large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ECBC7B-9D6E-0DF0-BCA2-E83C7032854F}"/>
              </a:ext>
            </a:extLst>
          </p:cNvPr>
          <p:cNvSpPr/>
          <p:nvPr userDrawn="1"/>
        </p:nvSpPr>
        <p:spPr>
          <a:xfrm rot="5400000">
            <a:off x="3805069" y="-1502293"/>
            <a:ext cx="4581862" cy="121919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08FCB217-917B-AEE1-EB09-831E4CAA64F3}"/>
              </a:ext>
            </a:extLst>
          </p:cNvPr>
          <p:cNvSpPr>
            <a:spLocks noGrp="1"/>
          </p:cNvSpPr>
          <p:nvPr>
            <p:ph type="title"/>
          </p:nvPr>
        </p:nvSpPr>
        <p:spPr>
          <a:xfrm>
            <a:off x="817926" y="609600"/>
            <a:ext cx="7655514" cy="1193800"/>
          </a:xfrm>
        </p:spPr>
        <p:txBody>
          <a:bodyPr anchor="ctr">
            <a:normAutofit/>
          </a:bodyPr>
          <a:lstStyle>
            <a:lvl1pPr>
              <a:defRPr sz="2000"/>
            </a:lvl1pPr>
          </a:lstStyle>
          <a:p>
            <a:r>
              <a:rPr lang="en-US"/>
              <a:t>Click to edit Master title style</a:t>
            </a:r>
          </a:p>
        </p:txBody>
      </p:sp>
      <p:sp>
        <p:nvSpPr>
          <p:cNvPr id="8" name="Content Placeholder 10">
            <a:extLst>
              <a:ext uri="{FF2B5EF4-FFF2-40B4-BE49-F238E27FC236}">
                <a16:creationId xmlns:a16="http://schemas.microsoft.com/office/drawing/2014/main" id="{B9E38351-8EBA-F1A3-E01C-CCB7CA51D2DD}"/>
              </a:ext>
            </a:extLst>
          </p:cNvPr>
          <p:cNvSpPr>
            <a:spLocks noGrp="1"/>
          </p:cNvSpPr>
          <p:nvPr>
            <p:ph sz="quarter" idx="14" hasCustomPrompt="1"/>
          </p:nvPr>
        </p:nvSpPr>
        <p:spPr>
          <a:xfrm>
            <a:off x="817924" y="2718147"/>
            <a:ext cx="8440375" cy="3784253"/>
          </a:xfrm>
        </p:spPr>
        <p:txBody>
          <a:bodyPr anchor="b"/>
          <a:lstStyle>
            <a:lvl1pPr marL="0" indent="0">
              <a:lnSpc>
                <a:spcPct val="90000"/>
              </a:lnSpc>
              <a:buNone/>
              <a:defRPr sz="25000" baseline="0">
                <a:solidFill>
                  <a:schemeClr val="bg1"/>
                </a:solidFill>
              </a:defRPr>
            </a:lvl1pPr>
          </a:lstStyle>
          <a:p>
            <a:pPr lvl="0"/>
            <a:r>
              <a:rPr lang="en-US" dirty="0"/>
              <a:t>##%</a:t>
            </a:r>
          </a:p>
        </p:txBody>
      </p:sp>
      <p:sp>
        <p:nvSpPr>
          <p:cNvPr id="9" name="Rectangle 8">
            <a:extLst>
              <a:ext uri="{FF2B5EF4-FFF2-40B4-BE49-F238E27FC236}">
                <a16:creationId xmlns:a16="http://schemas.microsoft.com/office/drawing/2014/main" id="{6A6C477B-D10C-D257-953B-BCF1974F2DCA}"/>
              </a:ext>
            </a:extLst>
          </p:cNvPr>
          <p:cNvSpPr/>
          <p:nvPr userDrawn="1"/>
        </p:nvSpPr>
        <p:spPr>
          <a:xfrm rot="10800000">
            <a:off x="9895234" y="0"/>
            <a:ext cx="2296766" cy="688463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6822747" y="6323214"/>
            <a:ext cx="2046806" cy="365125"/>
          </a:xfrm>
        </p:spPr>
        <p:txBody>
          <a:bodyPr/>
          <a:lstStyle>
            <a:lvl1pPr>
              <a:defRPr>
                <a:solidFill>
                  <a:schemeClr val="tx1"/>
                </a:solidFill>
              </a:defRPr>
            </a:lvl1pPr>
          </a:lstStyle>
          <a:p>
            <a:fld id="{375574F0-D3D4-46B6-97EC-574933A38AD8}" type="datetime1">
              <a:rPr lang="en-US" smtClean="0"/>
              <a:t>10/2/26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8952001" y="6323214"/>
            <a:ext cx="437990" cy="365125"/>
          </a:xfrm>
        </p:spPr>
        <p:txBody>
          <a:bodyPr/>
          <a:lstStyle>
            <a:lvl1pPr>
              <a:defRPr>
                <a:solidFill>
                  <a:schemeClr val="tx1"/>
                </a:solidFill>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16466580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9557B-975D-1D58-40D7-C866EC510D1B}"/>
              </a:ext>
            </a:extLst>
          </p:cNvPr>
          <p:cNvSpPr/>
          <p:nvPr userDrawn="1"/>
        </p:nvSpPr>
        <p:spPr>
          <a:xfrm rot="10800000">
            <a:off x="10170857" y="1"/>
            <a:ext cx="507705" cy="6858001"/>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9" name="Rectangle 8">
            <a:extLst>
              <a:ext uri="{FF2B5EF4-FFF2-40B4-BE49-F238E27FC236}">
                <a16:creationId xmlns:a16="http://schemas.microsoft.com/office/drawing/2014/main" id="{DA6573C0-10AE-5758-F78C-7CA2B0595F9D}"/>
              </a:ext>
            </a:extLst>
          </p:cNvPr>
          <p:cNvSpPr/>
          <p:nvPr userDrawn="1"/>
        </p:nvSpPr>
        <p:spPr>
          <a:xfrm rot="10800000">
            <a:off x="11186266" y="4"/>
            <a:ext cx="507705"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0" name="Rectangle 9">
            <a:extLst>
              <a:ext uri="{FF2B5EF4-FFF2-40B4-BE49-F238E27FC236}">
                <a16:creationId xmlns:a16="http://schemas.microsoft.com/office/drawing/2014/main" id="{D6A2A9C9-5188-93C4-ACCB-133A21280118}"/>
              </a:ext>
            </a:extLst>
          </p:cNvPr>
          <p:cNvSpPr/>
          <p:nvPr userDrawn="1"/>
        </p:nvSpPr>
        <p:spPr>
          <a:xfrm rot="10800000">
            <a:off x="10678561" y="1"/>
            <a:ext cx="507705"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1" name="Rectangle 10">
            <a:extLst>
              <a:ext uri="{FF2B5EF4-FFF2-40B4-BE49-F238E27FC236}">
                <a16:creationId xmlns:a16="http://schemas.microsoft.com/office/drawing/2014/main" id="{54E99250-D45C-149C-8F14-2B26BA7615EF}"/>
              </a:ext>
            </a:extLst>
          </p:cNvPr>
          <p:cNvSpPr/>
          <p:nvPr userDrawn="1"/>
        </p:nvSpPr>
        <p:spPr>
          <a:xfrm rot="10800000">
            <a:off x="11693972" y="1"/>
            <a:ext cx="507705" cy="6857999"/>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2" name="Title 11">
            <a:extLst>
              <a:ext uri="{FF2B5EF4-FFF2-40B4-BE49-F238E27FC236}">
                <a16:creationId xmlns:a16="http://schemas.microsoft.com/office/drawing/2014/main" id="{F7C4C2A5-13D3-B4AB-82CB-AE71F0863D7E}"/>
              </a:ext>
            </a:extLst>
          </p:cNvPr>
          <p:cNvSpPr>
            <a:spLocks noGrp="1"/>
          </p:cNvSpPr>
          <p:nvPr>
            <p:ph type="title" hasCustomPrompt="1"/>
          </p:nvPr>
        </p:nvSpPr>
        <p:spPr>
          <a:xfrm>
            <a:off x="1444458" y="4914498"/>
            <a:ext cx="7139894" cy="478637"/>
          </a:xfrm>
        </p:spPr>
        <p:txBody>
          <a:bodyPr anchor="t">
            <a:normAutofit/>
          </a:bodyPr>
          <a:lstStyle>
            <a:lvl1pPr>
              <a:defRPr sz="1600"/>
            </a:lvl1pPr>
          </a:lstStyle>
          <a:p>
            <a:r>
              <a:rPr lang="en-US" dirty="0"/>
              <a:t>Quote author</a:t>
            </a:r>
          </a:p>
        </p:txBody>
      </p:sp>
      <p:sp>
        <p:nvSpPr>
          <p:cNvPr id="15" name="Content Placeholder 14">
            <a:extLst>
              <a:ext uri="{FF2B5EF4-FFF2-40B4-BE49-F238E27FC236}">
                <a16:creationId xmlns:a16="http://schemas.microsoft.com/office/drawing/2014/main" id="{503207AE-06F3-A86B-92E6-3492144DA475}"/>
              </a:ext>
            </a:extLst>
          </p:cNvPr>
          <p:cNvSpPr>
            <a:spLocks noGrp="1"/>
          </p:cNvSpPr>
          <p:nvPr>
            <p:ph sz="quarter" idx="13" hasCustomPrompt="1"/>
          </p:nvPr>
        </p:nvSpPr>
        <p:spPr>
          <a:xfrm>
            <a:off x="1444458" y="1452342"/>
            <a:ext cx="7114032" cy="2991776"/>
          </a:xfrm>
        </p:spPr>
        <p:txBody>
          <a:bodyPr anchor="ctr"/>
          <a:lstStyle>
            <a:lvl1pPr marL="0" indent="0">
              <a:lnSpc>
                <a:spcPct val="110000"/>
              </a:lnSpc>
              <a:buNone/>
              <a:defRPr sz="3800"/>
            </a:lvl1pPr>
            <a:lvl5pPr>
              <a:defRPr/>
            </a:lvl5pPr>
          </a:lstStyle>
          <a:p>
            <a:pPr lvl="0"/>
            <a:r>
              <a:rPr lang="en-US" dirty="0"/>
              <a:t>Click to add Quote</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userDrawn="1">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userDrawn="1">
            <p:ph type="dt" sz="half" idx="10"/>
          </p:nvPr>
        </p:nvSpPr>
        <p:spPr>
          <a:xfrm>
            <a:off x="7258664" y="6323214"/>
            <a:ext cx="2046806" cy="365125"/>
          </a:xfrm>
        </p:spPr>
        <p:txBody>
          <a:bodyPr/>
          <a:lstStyle/>
          <a:p>
            <a:fld id="{27C8F265-6592-4B4A-A062-94B4FD815D3A}"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userDrawn="1">
            <p:ph type="sldNum" sz="quarter" idx="12"/>
          </p:nvPr>
        </p:nvSpPr>
        <p:spPr>
          <a:xfrm>
            <a:off x="9387918" y="6323214"/>
            <a:ext cx="437990" cy="365125"/>
          </a:xfrm>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18027893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hasCustomPrompt="1"/>
          </p:nvPr>
        </p:nvSpPr>
        <p:spPr>
          <a:xfrm>
            <a:off x="2560612" y="4771224"/>
            <a:ext cx="7044154" cy="635604"/>
          </a:xfrm>
        </p:spPr>
        <p:txBody>
          <a:bodyPr anchor="t">
            <a:normAutofit/>
          </a:bodyPr>
          <a:lstStyle>
            <a:lvl1pPr algn="r">
              <a:defRPr sz="1600"/>
            </a:lvl1pPr>
          </a:lstStyle>
          <a:p>
            <a:r>
              <a:rPr lang="en-US" dirty="0"/>
              <a:t>Quote Author</a:t>
            </a:r>
          </a:p>
        </p:txBody>
      </p:sp>
      <p:sp>
        <p:nvSpPr>
          <p:cNvPr id="12" name="Rectangle 11">
            <a:extLst>
              <a:ext uri="{FF2B5EF4-FFF2-40B4-BE49-F238E27FC236}">
                <a16:creationId xmlns:a16="http://schemas.microsoft.com/office/drawing/2014/main" id="{1FDA23F9-31E0-A3E3-CBDE-807DE6B29882}"/>
              </a:ext>
            </a:extLst>
          </p:cNvPr>
          <p:cNvSpPr/>
          <p:nvPr userDrawn="1"/>
        </p:nvSpPr>
        <p:spPr>
          <a:xfrm>
            <a:off x="-1221" y="0"/>
            <a:ext cx="269076" cy="661133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D55DE14-E264-7828-8C7C-1C9AD18A73C0}"/>
              </a:ext>
            </a:extLst>
          </p:cNvPr>
          <p:cNvSpPr/>
          <p:nvPr userDrawn="1"/>
        </p:nvSpPr>
        <p:spPr>
          <a:xfrm rot="5400000">
            <a:off x="6099683" y="-5831827"/>
            <a:ext cx="260487" cy="1192414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80F3B19-000B-57C4-51A1-89C30AA907CE}"/>
              </a:ext>
            </a:extLst>
          </p:cNvPr>
          <p:cNvSpPr/>
          <p:nvPr userDrawn="1"/>
        </p:nvSpPr>
        <p:spPr>
          <a:xfrm rot="5400000">
            <a:off x="5831218" y="778891"/>
            <a:ext cx="260487" cy="1192536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048B558-E63A-49D6-A42D-5E33B9E156B6}"/>
              </a:ext>
            </a:extLst>
          </p:cNvPr>
          <p:cNvSpPr/>
          <p:nvPr userDrawn="1"/>
        </p:nvSpPr>
        <p:spPr>
          <a:xfrm>
            <a:off x="11922923" y="260488"/>
            <a:ext cx="269076" cy="661133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14">
            <a:extLst>
              <a:ext uri="{FF2B5EF4-FFF2-40B4-BE49-F238E27FC236}">
                <a16:creationId xmlns:a16="http://schemas.microsoft.com/office/drawing/2014/main" id="{2A6A0329-2716-A917-9274-90EDBF678440}"/>
              </a:ext>
            </a:extLst>
          </p:cNvPr>
          <p:cNvSpPr>
            <a:spLocks noGrp="1"/>
          </p:cNvSpPr>
          <p:nvPr>
            <p:ph sz="quarter" idx="13" hasCustomPrompt="1"/>
          </p:nvPr>
        </p:nvSpPr>
        <p:spPr>
          <a:xfrm>
            <a:off x="2533851" y="1563658"/>
            <a:ext cx="7044154" cy="2991776"/>
          </a:xfrm>
        </p:spPr>
        <p:txBody>
          <a:bodyPr anchor="ctr">
            <a:normAutofit/>
          </a:bodyPr>
          <a:lstStyle>
            <a:lvl1pPr marL="0" indent="0">
              <a:lnSpc>
                <a:spcPct val="110000"/>
              </a:lnSpc>
              <a:buNone/>
              <a:defRPr sz="4000"/>
            </a:lvl1pPr>
            <a:lvl5pPr>
              <a:defRPr/>
            </a:lvl5pPr>
          </a:lstStyle>
          <a:p>
            <a:pPr lvl="0"/>
            <a:r>
              <a:rPr lang="en-US" dirty="0"/>
              <a:t>Click to add Quote</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817927" y="6153912"/>
            <a:ext cx="260478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9043332" y="6153912"/>
            <a:ext cx="2046806" cy="365125"/>
          </a:xfrm>
        </p:spPr>
        <p:txBody>
          <a:bodyPr/>
          <a:lstStyle/>
          <a:p>
            <a:fld id="{49526B05-8761-4ADF-9386-9FB0338E2A02}"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11172586" y="6153912"/>
            <a:ext cx="437990" cy="365125"/>
          </a:xfrm>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9881117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Quot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F158FD-BC0B-E878-EFB2-014D45D0B02D}"/>
              </a:ext>
            </a:extLst>
          </p:cNvPr>
          <p:cNvSpPr/>
          <p:nvPr userDrawn="1"/>
        </p:nvSpPr>
        <p:spPr>
          <a:xfrm rot="10800000">
            <a:off x="2296766" y="-4"/>
            <a:ext cx="9895233" cy="45878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921A2CF-B9C9-851C-1DD9-1FFBC635436A}"/>
              </a:ext>
            </a:extLst>
          </p:cNvPr>
          <p:cNvSpPr/>
          <p:nvPr userDrawn="1"/>
        </p:nvSpPr>
        <p:spPr>
          <a:xfrm rot="5400000">
            <a:off x="6095998" y="788633"/>
            <a:ext cx="2296767" cy="989523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163144F-E539-BF6F-07F8-BC345E003800}"/>
              </a:ext>
            </a:extLst>
          </p:cNvPr>
          <p:cNvSpPr/>
          <p:nvPr userDrawn="1"/>
        </p:nvSpPr>
        <p:spPr>
          <a:xfrm rot="10800000">
            <a:off x="0" y="0"/>
            <a:ext cx="2296766" cy="688463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hasCustomPrompt="1"/>
          </p:nvPr>
        </p:nvSpPr>
        <p:spPr>
          <a:xfrm>
            <a:off x="4045984" y="5200504"/>
            <a:ext cx="7044154" cy="635604"/>
          </a:xfrm>
        </p:spPr>
        <p:txBody>
          <a:bodyPr anchor="t">
            <a:normAutofit/>
          </a:bodyPr>
          <a:lstStyle>
            <a:lvl1pPr algn="r">
              <a:defRPr sz="1600">
                <a:solidFill>
                  <a:schemeClr val="bg1"/>
                </a:solidFill>
              </a:defRPr>
            </a:lvl1pPr>
          </a:lstStyle>
          <a:p>
            <a:r>
              <a:rPr lang="en-US" dirty="0"/>
              <a:t>Quote Author</a:t>
            </a:r>
          </a:p>
        </p:txBody>
      </p:sp>
      <p:sp>
        <p:nvSpPr>
          <p:cNvPr id="11" name="Content Placeholder 14">
            <a:extLst>
              <a:ext uri="{FF2B5EF4-FFF2-40B4-BE49-F238E27FC236}">
                <a16:creationId xmlns:a16="http://schemas.microsoft.com/office/drawing/2014/main" id="{DA9ACF2E-2FB8-32C9-0736-2E493CF6AB47}"/>
              </a:ext>
            </a:extLst>
          </p:cNvPr>
          <p:cNvSpPr>
            <a:spLocks noGrp="1"/>
          </p:cNvSpPr>
          <p:nvPr>
            <p:ph sz="quarter" idx="13" hasCustomPrompt="1"/>
          </p:nvPr>
        </p:nvSpPr>
        <p:spPr>
          <a:xfrm>
            <a:off x="3129751" y="750014"/>
            <a:ext cx="7555371" cy="3215399"/>
          </a:xfrm>
        </p:spPr>
        <p:txBody>
          <a:bodyPr anchor="ctr">
            <a:normAutofit/>
          </a:bodyPr>
          <a:lstStyle>
            <a:lvl1pPr marL="0" indent="0">
              <a:lnSpc>
                <a:spcPct val="110000"/>
              </a:lnSpc>
              <a:buNone/>
              <a:defRPr sz="4000" baseline="0">
                <a:solidFill>
                  <a:schemeClr val="bg1"/>
                </a:solidFill>
              </a:defRPr>
            </a:lvl1pPr>
            <a:lvl5pPr>
              <a:defRPr/>
            </a:lvl5pPr>
          </a:lstStyle>
          <a:p>
            <a:pPr lvl="0"/>
            <a:r>
              <a:rPr lang="en-US" dirty="0"/>
              <a:t>Click to add Quote</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3129752" y="6153912"/>
            <a:ext cx="2604782" cy="365125"/>
          </a:xfrm>
        </p:spPr>
        <p:txBody>
          <a:bodyPr/>
          <a:lstStyle>
            <a:lvl1pPr>
              <a:defRPr>
                <a:solidFill>
                  <a:schemeClr val="bg1"/>
                </a:solidFill>
              </a:defRPr>
            </a:lvl1pPr>
          </a:lstStyle>
          <a:p>
            <a:r>
              <a:rPr lang="en-US"/>
              <a:t>Sample Footer Text</a:t>
            </a:r>
            <a:endParaRPr lang="en-US" dirty="0">
              <a:solidFill>
                <a:schemeClr val="bg1"/>
              </a:solidFill>
            </a:endParaRP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9043332" y="6153912"/>
            <a:ext cx="2046806" cy="365125"/>
          </a:xfrm>
        </p:spPr>
        <p:txBody>
          <a:bodyPr/>
          <a:lstStyle>
            <a:lvl1pPr>
              <a:defRPr>
                <a:solidFill>
                  <a:schemeClr val="bg1"/>
                </a:solidFill>
              </a:defRPr>
            </a:lvl1pPr>
          </a:lstStyle>
          <a:p>
            <a:fld id="{57EF45E7-58A5-4F72-84AB-0B0E066B6E8A}"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11172586" y="6153912"/>
            <a:ext cx="437990" cy="365125"/>
          </a:xfrm>
        </p:spPr>
        <p:txBody>
          <a:bodyPr/>
          <a:lstStyle>
            <a:lvl1pPr>
              <a:defRPr>
                <a:solidFill>
                  <a:schemeClr val="bg1"/>
                </a:solidFill>
              </a:defRPr>
            </a:lvl1pPr>
          </a:lstStyle>
          <a:p>
            <a:fld id="{70EC1AA3-E190-46A4-AF04-8889F5477E2A}" type="slidenum">
              <a:rPr lang="en-US" smtClean="0"/>
              <a:pPr/>
              <a:t>‹#›</a:t>
            </a:fld>
            <a:endParaRPr lang="en-US"/>
          </a:p>
        </p:txBody>
      </p:sp>
    </p:spTree>
    <p:extLst>
      <p:ext uri="{BB962C8B-B14F-4D97-AF65-F5344CB8AC3E}">
        <p14:creationId xmlns:p14="http://schemas.microsoft.com/office/powerpoint/2010/main" val="1304351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Statemen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DEF5EA2-3B98-4A83-E89E-DDD501830725}"/>
              </a:ext>
            </a:extLst>
          </p:cNvPr>
          <p:cNvSpPr/>
          <p:nvPr userDrawn="1"/>
        </p:nvSpPr>
        <p:spPr>
          <a:xfrm rot="10800000">
            <a:off x="11661313" y="-5"/>
            <a:ext cx="528747" cy="685800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1081716"/>
            <a:ext cx="10018496" cy="880974"/>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hasCustomPrompt="1"/>
          </p:nvPr>
        </p:nvSpPr>
        <p:spPr>
          <a:xfrm>
            <a:off x="2714324" y="1674795"/>
            <a:ext cx="6987941" cy="3536031"/>
          </a:xfrm>
        </p:spPr>
        <p:txBody>
          <a:bodyPr anchor="ctr">
            <a:normAutofit/>
          </a:bodyPr>
          <a:lstStyle>
            <a:lvl1pPr indent="0" algn="ctr">
              <a:lnSpc>
                <a:spcPct val="110000"/>
              </a:lnSpc>
              <a:buNone/>
              <a:defRPr sz="3900"/>
            </a:lvl1pPr>
          </a:lstStyle>
          <a:p>
            <a:pPr lvl="0"/>
            <a:r>
              <a:rPr lang="en-US" dirty="0"/>
              <a:t>Click to add Statement</a:t>
            </a:r>
          </a:p>
        </p:txBody>
      </p:sp>
      <p:sp>
        <p:nvSpPr>
          <p:cNvPr id="18" name="Rectangle 17">
            <a:extLst>
              <a:ext uri="{FF2B5EF4-FFF2-40B4-BE49-F238E27FC236}">
                <a16:creationId xmlns:a16="http://schemas.microsoft.com/office/drawing/2014/main" id="{8C7C3349-8FB3-AC9C-5244-AF87626D454F}"/>
              </a:ext>
            </a:extLst>
          </p:cNvPr>
          <p:cNvSpPr/>
          <p:nvPr userDrawn="1"/>
        </p:nvSpPr>
        <p:spPr>
          <a:xfrm rot="5400000">
            <a:off x="5831626" y="-5831626"/>
            <a:ext cx="528747" cy="1219200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F4C95B0-7D4D-04B9-D3E7-078E05ECA27C}"/>
              </a:ext>
            </a:extLst>
          </p:cNvPr>
          <p:cNvSpPr/>
          <p:nvPr userDrawn="1"/>
        </p:nvSpPr>
        <p:spPr>
          <a:xfrm rot="10800000">
            <a:off x="26" y="-2"/>
            <a:ext cx="528747" cy="685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0FB4B60-8538-33DA-C3A7-969B52CEBAC2}"/>
              </a:ext>
            </a:extLst>
          </p:cNvPr>
          <p:cNvSpPr/>
          <p:nvPr userDrawn="1"/>
        </p:nvSpPr>
        <p:spPr>
          <a:xfrm rot="5400000">
            <a:off x="5564357" y="761043"/>
            <a:ext cx="528747" cy="1166516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817927" y="5907024"/>
            <a:ext cx="2604782" cy="365125"/>
          </a:xfrm>
        </p:spPr>
        <p:txBody>
          <a:body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9043332" y="5907024"/>
            <a:ext cx="2046806" cy="365125"/>
          </a:xfrm>
        </p:spPr>
        <p:txBody>
          <a:bodyPr/>
          <a:lstStyle/>
          <a:p>
            <a:fld id="{98BEC008-C885-4F17-B0DB-2C8F81A0E419}"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a:xfrm>
            <a:off x="11172586" y="5907024"/>
            <a:ext cx="437990" cy="365125"/>
          </a:xfrm>
        </p:spPr>
        <p:txBody>
          <a:bodyPr/>
          <a:lstStyle/>
          <a:p>
            <a:fld id="{70EC1AA3-E190-46A4-AF04-8889F5477E2A}" type="slidenum">
              <a:rPr lang="en-US" smtClean="0"/>
              <a:t>‹#›</a:t>
            </a:fld>
            <a:endParaRPr lang="en-US" dirty="0"/>
          </a:p>
        </p:txBody>
      </p:sp>
    </p:spTree>
    <p:extLst>
      <p:ext uri="{BB962C8B-B14F-4D97-AF65-F5344CB8AC3E}">
        <p14:creationId xmlns:p14="http://schemas.microsoft.com/office/powerpoint/2010/main" val="21266451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1081716"/>
            <a:ext cx="10018496" cy="880974"/>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hasCustomPrompt="1"/>
          </p:nvPr>
        </p:nvSpPr>
        <p:spPr>
          <a:xfrm>
            <a:off x="2689934" y="2175029"/>
            <a:ext cx="6809174" cy="2543649"/>
          </a:xfrm>
        </p:spPr>
        <p:txBody>
          <a:bodyPr anchor="ctr">
            <a:normAutofit/>
          </a:bodyPr>
          <a:lstStyle>
            <a:lvl1pPr indent="0" algn="ctr">
              <a:lnSpc>
                <a:spcPct val="120000"/>
              </a:lnSpc>
              <a:buNone/>
              <a:defRPr sz="2400" cap="all" spc="300" baseline="0">
                <a:latin typeface="+mj-lt"/>
              </a:defRPr>
            </a:lvl1pPr>
          </a:lstStyle>
          <a:p>
            <a:pPr lvl="0"/>
            <a:r>
              <a:rPr lang="en-US" dirty="0"/>
              <a:t>Click to add Statement</a:t>
            </a:r>
          </a:p>
        </p:txBody>
      </p:sp>
      <p:sp>
        <p:nvSpPr>
          <p:cNvPr id="7" name="Rectangle 6">
            <a:extLst>
              <a:ext uri="{FF2B5EF4-FFF2-40B4-BE49-F238E27FC236}">
                <a16:creationId xmlns:a16="http://schemas.microsoft.com/office/drawing/2014/main" id="{68007585-B9FB-0BD9-10EE-372192618FB7}"/>
              </a:ext>
            </a:extLst>
          </p:cNvPr>
          <p:cNvSpPr/>
          <p:nvPr userDrawn="1"/>
        </p:nvSpPr>
        <p:spPr>
          <a:xfrm rot="10800000">
            <a:off x="11021587" y="2603"/>
            <a:ext cx="1170392" cy="685800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E5C81EB-D8B2-EB1D-ACD5-16EB00C1B34C}"/>
              </a:ext>
            </a:extLst>
          </p:cNvPr>
          <p:cNvSpPr/>
          <p:nvPr userDrawn="1"/>
        </p:nvSpPr>
        <p:spPr>
          <a:xfrm rot="5400000">
            <a:off x="6108215" y="-4966221"/>
            <a:ext cx="1143004" cy="1107343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55D12EA-66D4-26EB-9191-108C47523D0C}"/>
              </a:ext>
            </a:extLst>
          </p:cNvPr>
          <p:cNvSpPr/>
          <p:nvPr userDrawn="1"/>
        </p:nvSpPr>
        <p:spPr>
          <a:xfrm rot="10800000">
            <a:off x="22" y="0"/>
            <a:ext cx="1142980" cy="6857996"/>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DF6D786-8847-E79E-8EB4-3D732DAE6431}"/>
              </a:ext>
            </a:extLst>
          </p:cNvPr>
          <p:cNvSpPr/>
          <p:nvPr userDrawn="1"/>
        </p:nvSpPr>
        <p:spPr>
          <a:xfrm rot="5400000">
            <a:off x="4937364" y="773779"/>
            <a:ext cx="1143002" cy="1102544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8064062" y="6323214"/>
            <a:ext cx="2604782" cy="365125"/>
          </a:xfrm>
        </p:spPr>
        <p:txBody>
          <a:bodyPr/>
          <a:lstStyle>
            <a:lvl1pPr>
              <a:defRPr>
                <a:solidFill>
                  <a:schemeClr val="tx1"/>
                </a:solidFill>
              </a:defRPr>
            </a:lvl1pPr>
          </a:lstStyle>
          <a:p>
            <a:fld id="{50DBBD3B-EC09-4D9B-BC54-BEF83B104B20}" type="datetime1">
              <a:rPr lang="en-US" smtClean="0"/>
              <a:t>10/2/26</a:t>
            </a:fld>
            <a:endParaRPr lang="en-US" dirty="0"/>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lvl1pPr>
              <a:defRPr>
                <a:solidFill>
                  <a:schemeClr val="tx1"/>
                </a:solidFill>
              </a:defRPr>
            </a:lvl1pPr>
          </a:lstStyle>
          <a:p>
            <a:fld id="{70EC1AA3-E190-46A4-AF04-8889F5477E2A}" type="slidenum">
              <a:rPr lang="en-US" smtClean="0"/>
              <a:pPr/>
              <a:t>‹#›</a:t>
            </a:fld>
            <a:endParaRPr lang="en-US"/>
          </a:p>
        </p:txBody>
      </p:sp>
    </p:spTree>
    <p:extLst>
      <p:ext uri="{BB962C8B-B14F-4D97-AF65-F5344CB8AC3E}">
        <p14:creationId xmlns:p14="http://schemas.microsoft.com/office/powerpoint/2010/main" val="36444592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838200" y="-1081716"/>
            <a:ext cx="10018496" cy="880974"/>
          </a:xfrm>
        </p:spPr>
        <p:txBody>
          <a:bodyPr/>
          <a:lstStyle/>
          <a:p>
            <a:r>
              <a:rPr lang="en-US" dirty="0"/>
              <a:t>Click to edit Master title style</a:t>
            </a:r>
          </a:p>
        </p:txBody>
      </p:sp>
      <p:sp>
        <p:nvSpPr>
          <p:cNvPr id="10" name="Content Placeholder 14">
            <a:extLst>
              <a:ext uri="{FF2B5EF4-FFF2-40B4-BE49-F238E27FC236}">
                <a16:creationId xmlns:a16="http://schemas.microsoft.com/office/drawing/2014/main" id="{0020B15B-F9F0-2DDE-9FF8-1DDA1C97A4B9}"/>
              </a:ext>
            </a:extLst>
          </p:cNvPr>
          <p:cNvSpPr>
            <a:spLocks noGrp="1"/>
          </p:cNvSpPr>
          <p:nvPr>
            <p:ph sz="quarter" idx="13" hasCustomPrompt="1"/>
          </p:nvPr>
        </p:nvSpPr>
        <p:spPr>
          <a:xfrm>
            <a:off x="838199" y="1086682"/>
            <a:ext cx="7980679" cy="3441769"/>
          </a:xfrm>
        </p:spPr>
        <p:txBody>
          <a:bodyPr anchor="ctr"/>
          <a:lstStyle>
            <a:lvl1pPr marL="0" indent="0">
              <a:lnSpc>
                <a:spcPct val="100000"/>
              </a:lnSpc>
              <a:buNone/>
              <a:defRPr sz="4600" baseline="0"/>
            </a:lvl1pPr>
            <a:lvl5pPr>
              <a:defRPr/>
            </a:lvl5pPr>
          </a:lstStyle>
          <a:p>
            <a:pPr lvl="0"/>
            <a:r>
              <a:rPr lang="en-US" dirty="0"/>
              <a:t>Click to add Statement</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p:txBody>
          <a:bodyPr/>
          <a:lstStyle/>
          <a:p>
            <a:r>
              <a:rPr lang="en-US"/>
              <a:t>Sample Footer Text</a:t>
            </a:r>
          </a:p>
        </p:txBody>
      </p:sp>
      <p:cxnSp>
        <p:nvCxnSpPr>
          <p:cNvPr id="7" name="Straight Connector 6">
            <a:extLst>
              <a:ext uri="{FF2B5EF4-FFF2-40B4-BE49-F238E27FC236}">
                <a16:creationId xmlns:a16="http://schemas.microsoft.com/office/drawing/2014/main" id="{523423F5-0CBF-E651-DC32-2EBB193C27BF}"/>
              </a:ext>
            </a:extLst>
          </p:cNvPr>
          <p:cNvCxnSpPr>
            <a:cxnSpLocks/>
          </p:cNvCxnSpPr>
          <p:nvPr userDrawn="1"/>
        </p:nvCxnSpPr>
        <p:spPr>
          <a:xfrm>
            <a:off x="10947646" y="0"/>
            <a:ext cx="0" cy="5614261"/>
          </a:xfrm>
          <a:prstGeom prst="line">
            <a:avLst/>
          </a:prstGeom>
          <a:ln w="260350">
            <a:solidFill>
              <a:schemeClr val="accent4">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4965884-9FA0-381F-01B8-7049847A5432}"/>
              </a:ext>
            </a:extLst>
          </p:cNvPr>
          <p:cNvCxnSpPr>
            <a:cxnSpLocks/>
          </p:cNvCxnSpPr>
          <p:nvPr userDrawn="1"/>
        </p:nvCxnSpPr>
        <p:spPr>
          <a:xfrm>
            <a:off x="0" y="5486400"/>
            <a:ext cx="12192000" cy="0"/>
          </a:xfrm>
          <a:prstGeom prst="line">
            <a:avLst/>
          </a:prstGeom>
          <a:ln w="260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B6440BC-92F8-73ED-F74C-1EB8064D8A96}"/>
              </a:ext>
            </a:extLst>
          </p:cNvPr>
          <p:cNvCxnSpPr>
            <a:cxnSpLocks/>
          </p:cNvCxnSpPr>
          <p:nvPr userDrawn="1"/>
        </p:nvCxnSpPr>
        <p:spPr>
          <a:xfrm>
            <a:off x="10815692" y="5486400"/>
            <a:ext cx="1376308" cy="0"/>
          </a:xfrm>
          <a:prstGeom prst="line">
            <a:avLst/>
          </a:prstGeom>
          <a:ln w="26035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A5F310FB-0921-C6A0-2453-CA3BA03947D0}"/>
              </a:ext>
            </a:extLst>
          </p:cNvPr>
          <p:cNvCxnSpPr>
            <a:cxnSpLocks/>
          </p:cNvCxnSpPr>
          <p:nvPr userDrawn="1"/>
        </p:nvCxnSpPr>
        <p:spPr>
          <a:xfrm flipV="1">
            <a:off x="10947647" y="5614261"/>
            <a:ext cx="0" cy="1243739"/>
          </a:xfrm>
          <a:prstGeom prst="line">
            <a:avLst/>
          </a:prstGeom>
          <a:ln w="260350">
            <a:solidFill>
              <a:schemeClr val="accent5"/>
            </a:solidFill>
          </a:ln>
        </p:spPr>
        <p:style>
          <a:lnRef idx="2">
            <a:schemeClr val="accent1"/>
          </a:lnRef>
          <a:fillRef idx="0">
            <a:schemeClr val="accent1"/>
          </a:fillRef>
          <a:effectRef idx="1">
            <a:schemeClr val="accent1"/>
          </a:effectRef>
          <a:fontRef idx="minor">
            <a:schemeClr val="tx1"/>
          </a:fontRef>
        </p:style>
      </p:cxn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a:xfrm>
            <a:off x="8003098" y="6323214"/>
            <a:ext cx="2604781" cy="365125"/>
          </a:xfrm>
        </p:spPr>
        <p:txBody>
          <a:bodyPr/>
          <a:lstStyle/>
          <a:p>
            <a:fld id="{094843DB-3E18-4C06-B725-875765415AAD}" type="datetime1">
              <a:rPr lang="en-US" smtClean="0"/>
              <a:t>10/2/26</a:t>
            </a:fld>
            <a:endParaRPr lang="en-US" dirty="0"/>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2937051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49ADD-511C-A6B6-02A1-7F1223F56C71}"/>
              </a:ext>
            </a:extLst>
          </p:cNvPr>
          <p:cNvSpPr>
            <a:spLocks noGrp="1"/>
          </p:cNvSpPr>
          <p:nvPr>
            <p:ph type="title"/>
          </p:nvPr>
        </p:nvSpPr>
        <p:spPr>
          <a:xfrm>
            <a:off x="838200" y="798872"/>
            <a:ext cx="10515600" cy="8809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1D224394-8A49-ED20-8D05-A207537CF7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4A05F6-C123-F7C2-D509-8EE2E37A9A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DE4691A-E03A-A5F3-84A6-842C0135B844}"/>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A3AF581F-FFCF-B9B6-98B0-87AC80ED720B}"/>
              </a:ext>
            </a:extLst>
          </p:cNvPr>
          <p:cNvSpPr>
            <a:spLocks noGrp="1"/>
          </p:cNvSpPr>
          <p:nvPr>
            <p:ph type="dt" sz="half" idx="10"/>
          </p:nvPr>
        </p:nvSpPr>
        <p:spPr/>
        <p:txBody>
          <a:bodyPr/>
          <a:lstStyle/>
          <a:p>
            <a:fld id="{143257D6-F968-4957-9599-A543B6279305}" type="datetime1">
              <a:rPr lang="en-US" smtClean="0"/>
              <a:t>10/2/26</a:t>
            </a:fld>
            <a:endParaRPr lang="en-US"/>
          </a:p>
        </p:txBody>
      </p:sp>
      <p:sp>
        <p:nvSpPr>
          <p:cNvPr id="7" name="Slide Number Placeholder 6">
            <a:extLst>
              <a:ext uri="{FF2B5EF4-FFF2-40B4-BE49-F238E27FC236}">
                <a16:creationId xmlns:a16="http://schemas.microsoft.com/office/drawing/2014/main" id="{AB0CC68A-D4F0-E339-C4DD-3697E6A16580}"/>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34768863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7166-77D4-BBAD-C109-8386A12CA5BB}"/>
              </a:ext>
            </a:extLst>
          </p:cNvPr>
          <p:cNvSpPr>
            <a:spLocks noGrp="1"/>
          </p:cNvSpPr>
          <p:nvPr>
            <p:ph type="title"/>
          </p:nvPr>
        </p:nvSpPr>
        <p:spPr>
          <a:xfrm>
            <a:off x="839788" y="546652"/>
            <a:ext cx="10515600" cy="79580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91AD06C-D2B2-77E1-9F9A-2E0E372DA8C5}"/>
              </a:ext>
            </a:extLst>
          </p:cNvPr>
          <p:cNvSpPr>
            <a:spLocks noGrp="1"/>
          </p:cNvSpPr>
          <p:nvPr>
            <p:ph type="body" idx="1"/>
          </p:nvPr>
        </p:nvSpPr>
        <p:spPr>
          <a:xfrm>
            <a:off x="839788" y="1510747"/>
            <a:ext cx="5157787" cy="646099"/>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0CC9C9F-2D19-6C8B-3D93-0105F10D32B2}"/>
              </a:ext>
            </a:extLst>
          </p:cNvPr>
          <p:cNvSpPr>
            <a:spLocks noGrp="1"/>
          </p:cNvSpPr>
          <p:nvPr>
            <p:ph sz="half" idx="2"/>
          </p:nvPr>
        </p:nvSpPr>
        <p:spPr>
          <a:xfrm>
            <a:off x="839788" y="215684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FACA4B-BB40-BF81-69F4-56B3B4066145}"/>
              </a:ext>
            </a:extLst>
          </p:cNvPr>
          <p:cNvSpPr>
            <a:spLocks noGrp="1"/>
          </p:cNvSpPr>
          <p:nvPr>
            <p:ph type="body" sz="quarter" idx="3"/>
          </p:nvPr>
        </p:nvSpPr>
        <p:spPr>
          <a:xfrm>
            <a:off x="6172200" y="1510747"/>
            <a:ext cx="5183188" cy="646099"/>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9E289-71F8-E74D-7B43-9DED37F49367}"/>
              </a:ext>
            </a:extLst>
          </p:cNvPr>
          <p:cNvSpPr>
            <a:spLocks noGrp="1"/>
          </p:cNvSpPr>
          <p:nvPr>
            <p:ph sz="quarter" idx="4"/>
          </p:nvPr>
        </p:nvSpPr>
        <p:spPr>
          <a:xfrm>
            <a:off x="6172200" y="215684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9C3523B-CFB7-54F5-3BA7-D621C1DBC182}"/>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72B2708E-87A3-32AA-E292-53BA8A56F23C}"/>
              </a:ext>
            </a:extLst>
          </p:cNvPr>
          <p:cNvSpPr>
            <a:spLocks noGrp="1"/>
          </p:cNvSpPr>
          <p:nvPr>
            <p:ph type="dt" sz="half" idx="10"/>
          </p:nvPr>
        </p:nvSpPr>
        <p:spPr/>
        <p:txBody>
          <a:bodyPr/>
          <a:lstStyle/>
          <a:p>
            <a:fld id="{CAB5CF13-2E24-4DB8-959B-AA8296592E73}" type="datetime1">
              <a:rPr lang="en-US" smtClean="0"/>
              <a:t>10/2/26</a:t>
            </a:fld>
            <a:endParaRPr lang="en-US"/>
          </a:p>
        </p:txBody>
      </p:sp>
      <p:sp>
        <p:nvSpPr>
          <p:cNvPr id="9" name="Slide Number Placeholder 8">
            <a:extLst>
              <a:ext uri="{FF2B5EF4-FFF2-40B4-BE49-F238E27FC236}">
                <a16:creationId xmlns:a16="http://schemas.microsoft.com/office/drawing/2014/main" id="{A039F713-4E41-B0D4-E47C-5468DFA87C45}"/>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7740621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DCE1F-B1DF-A066-187D-1F2DA3B7367B}"/>
              </a:ext>
            </a:extLst>
          </p:cNvPr>
          <p:cNvSpPr>
            <a:spLocks noGrp="1"/>
          </p:cNvSpPr>
          <p:nvPr>
            <p:ph type="title"/>
          </p:nvPr>
        </p:nvSpPr>
        <p:spPr>
          <a:xfrm>
            <a:off x="838200" y="941285"/>
            <a:ext cx="10018496" cy="880974"/>
          </a:xfrm>
        </p:spPr>
        <p:txBody>
          <a:bodyPr anchor="t"/>
          <a:lstStyle/>
          <a:p>
            <a:r>
              <a:rPr lang="en-US" dirty="0"/>
              <a:t>Click to edit Master title style</a:t>
            </a:r>
          </a:p>
        </p:txBody>
      </p:sp>
      <p:sp>
        <p:nvSpPr>
          <p:cNvPr id="4" name="Footer Placeholder 3">
            <a:extLst>
              <a:ext uri="{FF2B5EF4-FFF2-40B4-BE49-F238E27FC236}">
                <a16:creationId xmlns:a16="http://schemas.microsoft.com/office/drawing/2014/main" id="{8D7B0B3C-9C42-8712-7519-ED0BBB2C1B6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DF8030DE-4585-879B-DD75-1EDF964A18DE}"/>
              </a:ext>
            </a:extLst>
          </p:cNvPr>
          <p:cNvSpPr>
            <a:spLocks noGrp="1"/>
          </p:cNvSpPr>
          <p:nvPr>
            <p:ph type="dt" sz="half" idx="10"/>
          </p:nvPr>
        </p:nvSpPr>
        <p:spPr/>
        <p:txBody>
          <a:bodyPr/>
          <a:lstStyle/>
          <a:p>
            <a:fld id="{9A2DBCD1-2C03-4C18-9929-A685323306EF}" type="datetime1">
              <a:rPr lang="en-US" smtClean="0"/>
              <a:t>10/2/26</a:t>
            </a:fld>
            <a:endParaRPr lang="en-US"/>
          </a:p>
        </p:txBody>
      </p:sp>
      <p:sp>
        <p:nvSpPr>
          <p:cNvPr id="5" name="Slide Number Placeholder 4">
            <a:extLst>
              <a:ext uri="{FF2B5EF4-FFF2-40B4-BE49-F238E27FC236}">
                <a16:creationId xmlns:a16="http://schemas.microsoft.com/office/drawing/2014/main" id="{150394EF-5BC3-1B85-3ADC-4F53CEDB85CA}"/>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3899751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C11EBA1-AE45-92B9-5E90-E7B6FCB78BC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56CE82E0-9C81-4422-DFC4-FAD0B6DE6032}"/>
              </a:ext>
            </a:extLst>
          </p:cNvPr>
          <p:cNvSpPr>
            <a:spLocks noGrp="1"/>
          </p:cNvSpPr>
          <p:nvPr>
            <p:ph type="dt" sz="half" idx="10"/>
          </p:nvPr>
        </p:nvSpPr>
        <p:spPr/>
        <p:txBody>
          <a:bodyPr/>
          <a:lstStyle/>
          <a:p>
            <a:fld id="{CE41607A-0E4A-4483-8030-85E6D001E3D3}" type="datetime1">
              <a:rPr lang="en-US" smtClean="0"/>
              <a:t>10/2/26</a:t>
            </a:fld>
            <a:endParaRPr lang="en-US"/>
          </a:p>
        </p:txBody>
      </p:sp>
      <p:sp>
        <p:nvSpPr>
          <p:cNvPr id="4" name="Slide Number Placeholder 3">
            <a:extLst>
              <a:ext uri="{FF2B5EF4-FFF2-40B4-BE49-F238E27FC236}">
                <a16:creationId xmlns:a16="http://schemas.microsoft.com/office/drawing/2014/main" id="{B7BAEAD9-ADCE-2099-E987-0506FDC240EB}"/>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8155432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6802B-B98B-80D7-12FC-ED4A83C225AB}"/>
              </a:ext>
            </a:extLst>
          </p:cNvPr>
          <p:cNvSpPr>
            <a:spLocks noGrp="1"/>
          </p:cNvSpPr>
          <p:nvPr>
            <p:ph type="title"/>
          </p:nvPr>
        </p:nvSpPr>
        <p:spPr>
          <a:xfrm>
            <a:off x="839788" y="937098"/>
            <a:ext cx="3644077" cy="1391054"/>
          </a:xfrm>
        </p:spPr>
        <p:txBody>
          <a:bodyPr anchor="t"/>
          <a:lstStyle>
            <a:lvl1pPr>
              <a:defRPr sz="1850"/>
            </a:lvl1pPr>
          </a:lstStyle>
          <a:p>
            <a:r>
              <a:rPr lang="en-US" dirty="0"/>
              <a:t>Click to edit Master title style</a:t>
            </a:r>
          </a:p>
        </p:txBody>
      </p:sp>
      <p:sp>
        <p:nvSpPr>
          <p:cNvPr id="4" name="Text Placeholder 3">
            <a:extLst>
              <a:ext uri="{FF2B5EF4-FFF2-40B4-BE49-F238E27FC236}">
                <a16:creationId xmlns:a16="http://schemas.microsoft.com/office/drawing/2014/main" id="{11FC9BB6-83C8-6F55-A7AC-EAB239F0C40D}"/>
              </a:ext>
            </a:extLst>
          </p:cNvPr>
          <p:cNvSpPr>
            <a:spLocks noGrp="1"/>
          </p:cNvSpPr>
          <p:nvPr>
            <p:ph type="body" sz="half" idx="2"/>
          </p:nvPr>
        </p:nvSpPr>
        <p:spPr>
          <a:xfrm>
            <a:off x="839788" y="2590800"/>
            <a:ext cx="3644077" cy="3278188"/>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445138C4-F113-9613-BADE-390B09E25CFD}"/>
              </a:ext>
            </a:extLst>
          </p:cNvPr>
          <p:cNvSpPr>
            <a:spLocks noGrp="1"/>
          </p:cNvSpPr>
          <p:nvPr>
            <p:ph idx="1"/>
          </p:nvPr>
        </p:nvSpPr>
        <p:spPr>
          <a:xfrm>
            <a:off x="5183188" y="987425"/>
            <a:ext cx="6172200" cy="488156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46DDA645-4220-A1BF-A37B-244CCFB9F918}"/>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B5B9E239-6754-4887-8157-8F88D9E0AFB3}"/>
              </a:ext>
            </a:extLst>
          </p:cNvPr>
          <p:cNvSpPr>
            <a:spLocks noGrp="1"/>
          </p:cNvSpPr>
          <p:nvPr>
            <p:ph type="dt" sz="half" idx="10"/>
          </p:nvPr>
        </p:nvSpPr>
        <p:spPr/>
        <p:txBody>
          <a:bodyPr/>
          <a:lstStyle/>
          <a:p>
            <a:fld id="{14CF44AC-57FB-4440-9CB9-82E4E50EB799}" type="datetime1">
              <a:rPr lang="en-US" smtClean="0"/>
              <a:t>10/2/26</a:t>
            </a:fld>
            <a:endParaRPr lang="en-US"/>
          </a:p>
        </p:txBody>
      </p:sp>
      <p:sp>
        <p:nvSpPr>
          <p:cNvPr id="7" name="Slide Number Placeholder 6">
            <a:extLst>
              <a:ext uri="{FF2B5EF4-FFF2-40B4-BE49-F238E27FC236}">
                <a16:creationId xmlns:a16="http://schemas.microsoft.com/office/drawing/2014/main" id="{F097C5AF-DDAA-17C4-DC1A-150D2910E647}"/>
              </a:ext>
            </a:extLst>
          </p:cNvPr>
          <p:cNvSpPr>
            <a:spLocks noGrp="1"/>
          </p:cNvSpPr>
          <p:nvPr>
            <p:ph type="sldNum" sz="quarter" idx="12"/>
          </p:nvPr>
        </p:nvSpPr>
        <p:spPr/>
        <p:txBody>
          <a:bodyPr/>
          <a:lstStyle/>
          <a:p>
            <a:fld id="{70EC1AA3-E190-46A4-AF04-8889F5477E2A}" type="slidenum">
              <a:rPr lang="en-US" smtClean="0"/>
              <a:t>‹#›</a:t>
            </a:fld>
            <a:endParaRPr lang="en-US"/>
          </a:p>
        </p:txBody>
      </p:sp>
    </p:spTree>
    <p:extLst>
      <p:ext uri="{BB962C8B-B14F-4D97-AF65-F5344CB8AC3E}">
        <p14:creationId xmlns:p14="http://schemas.microsoft.com/office/powerpoint/2010/main" val="40360943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BF803-8A70-5EEF-134D-1DFBBFE6FEC4}"/>
              </a:ext>
            </a:extLst>
          </p:cNvPr>
          <p:cNvSpPr>
            <a:spLocks noGrp="1"/>
          </p:cNvSpPr>
          <p:nvPr>
            <p:ph type="title"/>
          </p:nvPr>
        </p:nvSpPr>
        <p:spPr>
          <a:xfrm>
            <a:off x="839788" y="942975"/>
            <a:ext cx="3492817" cy="1689674"/>
          </a:xfrm>
        </p:spPr>
        <p:txBody>
          <a:bodyPr anchor="t"/>
          <a:lstStyle>
            <a:lvl1pPr>
              <a:defRPr sz="1850"/>
            </a:lvl1pPr>
          </a:lstStyle>
          <a:p>
            <a:r>
              <a:rPr lang="en-US" dirty="0"/>
              <a:t>Click to edit Master title style</a:t>
            </a:r>
          </a:p>
        </p:txBody>
      </p:sp>
      <p:sp>
        <p:nvSpPr>
          <p:cNvPr id="4" name="Text Placeholder 3">
            <a:extLst>
              <a:ext uri="{FF2B5EF4-FFF2-40B4-BE49-F238E27FC236}">
                <a16:creationId xmlns:a16="http://schemas.microsoft.com/office/drawing/2014/main" id="{623988D1-4B58-C822-4D18-14B80748EF61}"/>
              </a:ext>
            </a:extLst>
          </p:cNvPr>
          <p:cNvSpPr>
            <a:spLocks noGrp="1"/>
          </p:cNvSpPr>
          <p:nvPr>
            <p:ph type="body" sz="half" idx="2"/>
          </p:nvPr>
        </p:nvSpPr>
        <p:spPr>
          <a:xfrm>
            <a:off x="839788" y="3272010"/>
            <a:ext cx="3492817" cy="2596978"/>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2BB77431-84CF-F037-D326-1D6DE0E0F79C}"/>
              </a:ext>
            </a:extLst>
          </p:cNvPr>
          <p:cNvSpPr>
            <a:spLocks noGrp="1"/>
          </p:cNvSpPr>
          <p:nvPr>
            <p:ph type="pic" idx="1"/>
          </p:nvPr>
        </p:nvSpPr>
        <p:spPr>
          <a:xfrm>
            <a:off x="5686034" y="963397"/>
            <a:ext cx="5536650" cy="4929669"/>
          </a:xfrm>
          <a:blipFill>
            <a:blip r:embed="rId2">
              <a:alphaModFix amt="60000"/>
            </a:blip>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Footer Placeholder 5">
            <a:extLst>
              <a:ext uri="{FF2B5EF4-FFF2-40B4-BE49-F238E27FC236}">
                <a16:creationId xmlns:a16="http://schemas.microsoft.com/office/drawing/2014/main" id="{BF637ADE-E93E-8D2D-C577-FA3B796131AC}"/>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BC96C403-2FAF-AE7A-6F44-4A02BBFB2FEA}"/>
              </a:ext>
            </a:extLst>
          </p:cNvPr>
          <p:cNvSpPr>
            <a:spLocks noGrp="1"/>
          </p:cNvSpPr>
          <p:nvPr>
            <p:ph type="dt" sz="half" idx="10"/>
          </p:nvPr>
        </p:nvSpPr>
        <p:spPr/>
        <p:txBody>
          <a:bodyPr/>
          <a:lstStyle/>
          <a:p>
            <a:fld id="{2B9E8601-2BD0-46B5-A5A2-FCF47718EE02}" type="datetime1">
              <a:rPr lang="en-US" smtClean="0"/>
              <a:t>10/2/26</a:t>
            </a:fld>
            <a:endParaRPr lang="en-US"/>
          </a:p>
        </p:txBody>
      </p:sp>
      <p:sp>
        <p:nvSpPr>
          <p:cNvPr id="7" name="Slide Number Placeholder 6">
            <a:extLst>
              <a:ext uri="{FF2B5EF4-FFF2-40B4-BE49-F238E27FC236}">
                <a16:creationId xmlns:a16="http://schemas.microsoft.com/office/drawing/2014/main" id="{40C0A3A0-AB1A-277E-DA7C-6CE79AB809EE}"/>
              </a:ext>
            </a:extLst>
          </p:cNvPr>
          <p:cNvSpPr>
            <a:spLocks noGrp="1"/>
          </p:cNvSpPr>
          <p:nvPr>
            <p:ph type="sldNum" sz="quarter" idx="12"/>
          </p:nvPr>
        </p:nvSpPr>
        <p:spPr/>
        <p:txBody>
          <a:bodyPr/>
          <a:lstStyle/>
          <a:p>
            <a:fld id="{70EC1AA3-E190-46A4-AF04-8889F5477E2A}" type="slidenum">
              <a:rPr lang="en-US" smtClean="0"/>
              <a:t>‹#›</a:t>
            </a:fld>
            <a:endParaRPr lang="en-US"/>
          </a:p>
        </p:txBody>
      </p:sp>
      <p:sp>
        <p:nvSpPr>
          <p:cNvPr id="9" name="Rectangle 8">
            <a:extLst>
              <a:ext uri="{FF2B5EF4-FFF2-40B4-BE49-F238E27FC236}">
                <a16:creationId xmlns:a16="http://schemas.microsoft.com/office/drawing/2014/main" id="{FD092B0E-4E13-2085-2103-CF5D14E1FCBB}"/>
              </a:ext>
            </a:extLst>
          </p:cNvPr>
          <p:cNvSpPr/>
          <p:nvPr/>
        </p:nvSpPr>
        <p:spPr>
          <a:xfrm rot="5400000">
            <a:off x="8193873" y="3124743"/>
            <a:ext cx="260487" cy="579713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134C4DE-4473-7993-2DE9-66AFD4347FFB}"/>
              </a:ext>
            </a:extLst>
          </p:cNvPr>
          <p:cNvSpPr/>
          <p:nvPr/>
        </p:nvSpPr>
        <p:spPr>
          <a:xfrm rot="5400000">
            <a:off x="8454360" y="-2063874"/>
            <a:ext cx="260487" cy="579713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C917A61-91D4-4043-03F2-EABD6353041C}"/>
              </a:ext>
            </a:extLst>
          </p:cNvPr>
          <p:cNvSpPr/>
          <p:nvPr/>
        </p:nvSpPr>
        <p:spPr>
          <a:xfrm>
            <a:off x="5425549" y="704450"/>
            <a:ext cx="260487" cy="518861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C49F519-FA04-705A-69D4-861DA9B31FCA}"/>
              </a:ext>
            </a:extLst>
          </p:cNvPr>
          <p:cNvSpPr/>
          <p:nvPr/>
        </p:nvSpPr>
        <p:spPr>
          <a:xfrm>
            <a:off x="11222686" y="964935"/>
            <a:ext cx="260487" cy="518861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36224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C6DDBDD-F012-7654-76B4-9BC46A943204}"/>
              </a:ext>
            </a:extLst>
          </p:cNvPr>
          <p:cNvSpPr/>
          <p:nvPr userDrawn="1"/>
        </p:nvSpPr>
        <p:spPr>
          <a:xfrm>
            <a:off x="0" y="1"/>
            <a:ext cx="12192000" cy="430027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E58836-1BE4-4F6A-A0F1-AA84E15DABF3}"/>
              </a:ext>
            </a:extLst>
          </p:cNvPr>
          <p:cNvSpPr/>
          <p:nvPr userDrawn="1"/>
        </p:nvSpPr>
        <p:spPr>
          <a:xfrm rot="10800000">
            <a:off x="0" y="0"/>
            <a:ext cx="1445475" cy="688463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2627823" y="1508168"/>
            <a:ext cx="5253436" cy="1634572"/>
          </a:xfrm>
        </p:spPr>
        <p:txBody>
          <a:bodyPr anchor="ctr">
            <a:normAutofit/>
          </a:bodyPr>
          <a:lstStyle>
            <a:lvl1pPr>
              <a:defRPr sz="32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2627823" y="4744721"/>
            <a:ext cx="5253436" cy="1473316"/>
          </a:xfrm>
        </p:spPr>
        <p:txBody>
          <a:bodyPr>
            <a:noAutofit/>
          </a:bodyPr>
          <a:lstStyle>
            <a:lvl1pPr marL="0" indent="0">
              <a:buNone/>
              <a:defRPr sz="1600">
                <a:solidFill>
                  <a:schemeClr val="tx2"/>
                </a:solidFill>
              </a:defRPr>
            </a:lvl1pPr>
            <a:lvl2pPr>
              <a:buNone/>
              <a:defRPr sz="1600">
                <a:solidFill>
                  <a:schemeClr val="tx2"/>
                </a:solidFill>
              </a:defRPr>
            </a:lvl2pPr>
            <a:lvl3pPr>
              <a:buNone/>
              <a:defRPr sz="1600">
                <a:solidFill>
                  <a:schemeClr val="tx2"/>
                </a:solidFill>
              </a:defRPr>
            </a:lvl3pPr>
            <a:lvl4pPr>
              <a:buNone/>
              <a:defRPr sz="1600">
                <a:solidFill>
                  <a:schemeClr val="tx2"/>
                </a:solidFill>
              </a:defRPr>
            </a:lvl4pPr>
            <a:lvl5pPr>
              <a:buNone/>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2649759" y="6323214"/>
            <a:ext cx="260478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lvl1pPr>
              <a:defRPr>
                <a:solidFill>
                  <a:schemeClr val="tx2"/>
                </a:solidFill>
              </a:defRPr>
            </a:lvl1pPr>
          </a:lstStyle>
          <a:p>
            <a:fld id="{0DC36B11-09C7-4F46-9FE7-226602B63AC5}"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lvl1pPr>
              <a:defRPr>
                <a:solidFill>
                  <a:schemeClr val="tx2"/>
                </a:solidFill>
              </a:defRPr>
            </a:lvl1pPr>
          </a:lstStyle>
          <a:p>
            <a:fld id="{70EC1AA3-E190-46A4-AF04-8889F5477E2A}" type="slidenum">
              <a:rPr lang="en-US" smtClean="0"/>
              <a:pPr/>
              <a:t>‹#›</a:t>
            </a:fld>
            <a:endParaRPr lang="en-US"/>
          </a:p>
        </p:txBody>
      </p:sp>
    </p:spTree>
    <p:extLst>
      <p:ext uri="{BB962C8B-B14F-4D97-AF65-F5344CB8AC3E}">
        <p14:creationId xmlns:p14="http://schemas.microsoft.com/office/powerpoint/2010/main" val="2662184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Conclusion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62A17D-0628-A343-09EE-F792810123DB}"/>
              </a:ext>
            </a:extLst>
          </p:cNvPr>
          <p:cNvSpPr/>
          <p:nvPr userDrawn="1"/>
        </p:nvSpPr>
        <p:spPr>
          <a:xfrm rot="5400000">
            <a:off x="4803822" y="-4803819"/>
            <a:ext cx="2584358" cy="1219199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2149778" y="741033"/>
            <a:ext cx="5253436" cy="1102295"/>
          </a:xfrm>
        </p:spPr>
        <p:txBody>
          <a:bodyPr anchor="ctr">
            <a:normAutofit/>
          </a:bodyPr>
          <a:lstStyle>
            <a:lvl1pPr>
              <a:defRPr sz="26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2149778" y="3351533"/>
            <a:ext cx="8817942" cy="2106002"/>
          </a:xfrm>
        </p:spPr>
        <p:txBody>
          <a:bodyPr>
            <a:noAutofit/>
          </a:bodyPr>
          <a:lstStyle>
            <a:lvl1pPr marL="0" indent="0">
              <a:buNone/>
              <a:defRPr sz="1600">
                <a:solidFill>
                  <a:schemeClr val="tx2"/>
                </a:solidFill>
              </a:defRPr>
            </a:lvl1pPr>
            <a:lvl2pPr>
              <a:buNone/>
              <a:defRPr sz="1600">
                <a:solidFill>
                  <a:schemeClr val="tx2"/>
                </a:solidFill>
              </a:defRPr>
            </a:lvl2pPr>
            <a:lvl3pPr>
              <a:buNone/>
              <a:defRPr sz="1600">
                <a:solidFill>
                  <a:schemeClr val="tx2"/>
                </a:solidFill>
              </a:defRPr>
            </a:lvl3pPr>
            <a:lvl4pPr>
              <a:buNone/>
              <a:defRPr sz="1600">
                <a:solidFill>
                  <a:schemeClr val="tx2"/>
                </a:solidFill>
              </a:defRPr>
            </a:lvl4pPr>
            <a:lvl5pPr>
              <a:buNone/>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0CE58836-1BE4-4F6A-A0F1-AA84E15DABF3}"/>
              </a:ext>
            </a:extLst>
          </p:cNvPr>
          <p:cNvSpPr/>
          <p:nvPr userDrawn="1"/>
        </p:nvSpPr>
        <p:spPr>
          <a:xfrm rot="10800000">
            <a:off x="0" y="0"/>
            <a:ext cx="1445475" cy="6884636"/>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2149778" y="6323214"/>
            <a:ext cx="2604782"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lvl1pPr>
              <a:defRPr>
                <a:solidFill>
                  <a:schemeClr val="tx2"/>
                </a:solidFill>
              </a:defRPr>
            </a:lvl1pPr>
          </a:lstStyle>
          <a:p>
            <a:fld id="{F0E2E5EA-A3E4-408A-8145-E2AA1AFB2561}"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lvl1pPr>
              <a:defRPr>
                <a:solidFill>
                  <a:schemeClr val="tx2"/>
                </a:solidFill>
              </a:defRPr>
            </a:lvl1pPr>
          </a:lstStyle>
          <a:p>
            <a:fld id="{70EC1AA3-E190-46A4-AF04-8889F5477E2A}" type="slidenum">
              <a:rPr lang="en-US" smtClean="0"/>
              <a:pPr/>
              <a:t>‹#›</a:t>
            </a:fld>
            <a:endParaRPr lang="en-US"/>
          </a:p>
        </p:txBody>
      </p:sp>
    </p:spTree>
    <p:extLst>
      <p:ext uri="{BB962C8B-B14F-4D97-AF65-F5344CB8AC3E}">
        <p14:creationId xmlns:p14="http://schemas.microsoft.com/office/powerpoint/2010/main" val="3604245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Conclus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759-C430-E75F-4534-EFE9C30622DB}"/>
              </a:ext>
            </a:extLst>
          </p:cNvPr>
          <p:cNvSpPr>
            <a:spLocks noGrp="1"/>
          </p:cNvSpPr>
          <p:nvPr>
            <p:ph type="title"/>
          </p:nvPr>
        </p:nvSpPr>
        <p:spPr>
          <a:xfrm>
            <a:off x="2149778" y="1191357"/>
            <a:ext cx="5253436" cy="1102295"/>
          </a:xfrm>
        </p:spPr>
        <p:txBody>
          <a:bodyPr>
            <a:normAutofit/>
          </a:bodyPr>
          <a:lstStyle>
            <a:lvl1pPr>
              <a:defRPr sz="26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3E7D26-AC92-F134-87AC-15A2E2A52A3A}"/>
              </a:ext>
            </a:extLst>
          </p:cNvPr>
          <p:cNvSpPr>
            <a:spLocks noGrp="1"/>
          </p:cNvSpPr>
          <p:nvPr>
            <p:ph idx="1"/>
          </p:nvPr>
        </p:nvSpPr>
        <p:spPr>
          <a:xfrm>
            <a:off x="2149778" y="2709839"/>
            <a:ext cx="8817942" cy="2106002"/>
          </a:xfrm>
        </p:spPr>
        <p:txBody>
          <a:bodyPr>
            <a:noAutofit/>
          </a:bodyPr>
          <a:lstStyle>
            <a:lvl1pPr marL="0" indent="0">
              <a:buNone/>
              <a:defRPr sz="1600">
                <a:solidFill>
                  <a:schemeClr val="tx2"/>
                </a:solidFill>
              </a:defRPr>
            </a:lvl1pPr>
            <a:lvl2pPr>
              <a:buNone/>
              <a:defRPr sz="1600">
                <a:solidFill>
                  <a:schemeClr val="tx2"/>
                </a:solidFill>
              </a:defRPr>
            </a:lvl2pPr>
            <a:lvl3pPr>
              <a:buNone/>
              <a:defRPr sz="1600">
                <a:solidFill>
                  <a:schemeClr val="tx2"/>
                </a:solidFill>
              </a:defRPr>
            </a:lvl3pPr>
            <a:lvl4pPr>
              <a:buNone/>
              <a:defRPr sz="1600">
                <a:solidFill>
                  <a:schemeClr val="tx2"/>
                </a:solidFill>
              </a:defRPr>
            </a:lvl4pPr>
            <a:lvl5pPr>
              <a:buNone/>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F462A17D-0628-A343-09EE-F792810123DB}"/>
              </a:ext>
            </a:extLst>
          </p:cNvPr>
          <p:cNvSpPr/>
          <p:nvPr userDrawn="1"/>
        </p:nvSpPr>
        <p:spPr>
          <a:xfrm rot="5400000">
            <a:off x="5374425" y="67058"/>
            <a:ext cx="1443150" cy="12191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E58836-1BE4-4F6A-A0F1-AA84E15DABF3}"/>
              </a:ext>
            </a:extLst>
          </p:cNvPr>
          <p:cNvSpPr/>
          <p:nvPr userDrawn="1"/>
        </p:nvSpPr>
        <p:spPr>
          <a:xfrm rot="10800000">
            <a:off x="0" y="0"/>
            <a:ext cx="1445475" cy="688463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85D4F4C-8B64-7152-9844-781EF7C15D49}"/>
              </a:ext>
            </a:extLst>
          </p:cNvPr>
          <p:cNvSpPr>
            <a:spLocks noGrp="1"/>
          </p:cNvSpPr>
          <p:nvPr>
            <p:ph type="ftr" sz="quarter" idx="11"/>
          </p:nvPr>
        </p:nvSpPr>
        <p:spPr>
          <a:xfrm>
            <a:off x="2149778" y="6323214"/>
            <a:ext cx="2604782" cy="365125"/>
          </a:xfrm>
        </p:spPr>
        <p:txBody>
          <a:bodyPr/>
          <a:lstStyle>
            <a:lvl1pPr>
              <a:defRPr>
                <a:solidFill>
                  <a:schemeClr val="bg1"/>
                </a:solidFill>
              </a:defRPr>
            </a:lvl1pPr>
          </a:lstStyle>
          <a:p>
            <a:r>
              <a:rPr lang="en-US" dirty="0"/>
              <a:t>Sample Footer Text</a:t>
            </a:r>
            <a:endParaRPr lang="en-US" dirty="0">
              <a:solidFill>
                <a:schemeClr val="bg1"/>
              </a:solidFill>
            </a:endParaRPr>
          </a:p>
        </p:txBody>
      </p:sp>
      <p:sp>
        <p:nvSpPr>
          <p:cNvPr id="4" name="Date Placeholder 3">
            <a:extLst>
              <a:ext uri="{FF2B5EF4-FFF2-40B4-BE49-F238E27FC236}">
                <a16:creationId xmlns:a16="http://schemas.microsoft.com/office/drawing/2014/main" id="{897A23D6-2B87-B61A-32D8-6059B4E82F2E}"/>
              </a:ext>
            </a:extLst>
          </p:cNvPr>
          <p:cNvSpPr>
            <a:spLocks noGrp="1"/>
          </p:cNvSpPr>
          <p:nvPr>
            <p:ph type="dt" sz="half" idx="10"/>
          </p:nvPr>
        </p:nvSpPr>
        <p:spPr/>
        <p:txBody>
          <a:bodyPr/>
          <a:lstStyle>
            <a:lvl1pPr>
              <a:defRPr>
                <a:solidFill>
                  <a:schemeClr val="bg1"/>
                </a:solidFill>
              </a:defRPr>
            </a:lvl1pPr>
          </a:lstStyle>
          <a:p>
            <a:fld id="{562E2D8D-BF14-411E-98EC-CE369ED518FD}" type="datetime1">
              <a:rPr lang="en-US" smtClean="0"/>
              <a:t>10/2/26</a:t>
            </a:fld>
            <a:endParaRPr lang="en-US"/>
          </a:p>
        </p:txBody>
      </p:sp>
      <p:sp>
        <p:nvSpPr>
          <p:cNvPr id="6" name="Slide Number Placeholder 5">
            <a:extLst>
              <a:ext uri="{FF2B5EF4-FFF2-40B4-BE49-F238E27FC236}">
                <a16:creationId xmlns:a16="http://schemas.microsoft.com/office/drawing/2014/main" id="{C1F83B13-419C-BFB9-71DB-1B82E78471C4}"/>
              </a:ext>
            </a:extLst>
          </p:cNvPr>
          <p:cNvSpPr>
            <a:spLocks noGrp="1"/>
          </p:cNvSpPr>
          <p:nvPr>
            <p:ph type="sldNum" sz="quarter" idx="12"/>
          </p:nvPr>
        </p:nvSpPr>
        <p:spPr/>
        <p:txBody>
          <a:bodyPr/>
          <a:lstStyle>
            <a:lvl1pPr>
              <a:defRPr>
                <a:solidFill>
                  <a:schemeClr val="bg1"/>
                </a:solidFill>
              </a:defRPr>
            </a:lvl1pPr>
          </a:lstStyle>
          <a:p>
            <a:fld id="{70EC1AA3-E190-46A4-AF04-8889F5477E2A}" type="slidenum">
              <a:rPr lang="en-US" smtClean="0"/>
              <a:pPr/>
              <a:t>‹#›</a:t>
            </a:fld>
            <a:endParaRPr lang="en-US"/>
          </a:p>
        </p:txBody>
      </p:sp>
    </p:spTree>
    <p:extLst>
      <p:ext uri="{BB962C8B-B14F-4D97-AF65-F5344CB8AC3E}">
        <p14:creationId xmlns:p14="http://schemas.microsoft.com/office/powerpoint/2010/main" val="33944033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09498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89071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5" Type="http://schemas.openxmlformats.org/officeDocument/2006/relationships/slideLayout" Target="../slideLayouts/slideLayout16.xml"/><Relationship Id="rId61" Type="http://schemas.openxmlformats.org/officeDocument/2006/relationships/slideLayout" Target="../slideLayouts/slideLayout72.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10/2/26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049D61-067C-3B05-72E5-E88F5134D1D8}"/>
              </a:ext>
            </a:extLst>
          </p:cNvPr>
          <p:cNvSpPr>
            <a:spLocks noGrp="1"/>
          </p:cNvSpPr>
          <p:nvPr>
            <p:ph type="title"/>
          </p:nvPr>
        </p:nvSpPr>
        <p:spPr>
          <a:xfrm>
            <a:off x="838200" y="798872"/>
            <a:ext cx="10018496" cy="88097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D6617D6B-C725-8F01-FAEB-4FF554F74F1E}"/>
              </a:ext>
            </a:extLst>
          </p:cNvPr>
          <p:cNvSpPr>
            <a:spLocks noGrp="1"/>
          </p:cNvSpPr>
          <p:nvPr>
            <p:ph type="body" idx="1"/>
          </p:nvPr>
        </p:nvSpPr>
        <p:spPr>
          <a:xfrm>
            <a:off x="838200" y="1825625"/>
            <a:ext cx="10018496" cy="423350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CFD00378-1500-CDDB-A856-E53519A42C16}"/>
              </a:ext>
            </a:extLst>
          </p:cNvPr>
          <p:cNvSpPr>
            <a:spLocks noGrp="1"/>
          </p:cNvSpPr>
          <p:nvPr>
            <p:ph type="ftr" sz="quarter" idx="3"/>
          </p:nvPr>
        </p:nvSpPr>
        <p:spPr>
          <a:xfrm>
            <a:off x="817927" y="6323214"/>
            <a:ext cx="2604782" cy="365125"/>
          </a:xfrm>
          <a:prstGeom prst="rect">
            <a:avLst/>
          </a:prstGeom>
        </p:spPr>
        <p:txBody>
          <a:bodyPr vert="horz" lIns="91440" tIns="45720" rIns="91440" bIns="45720" rtlCol="0" anchor="ctr"/>
          <a:lstStyle>
            <a:lvl1pPr algn="l" rtl="0">
              <a:defRPr sz="800" cap="all" spc="180" baseline="0">
                <a:solidFill>
                  <a:schemeClr val="tx2"/>
                </a:solidFill>
                <a:latin typeface="+mj-lt"/>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4B33FD1D-6A1F-9383-2AD8-0C83B6E669E5}"/>
              </a:ext>
            </a:extLst>
          </p:cNvPr>
          <p:cNvSpPr>
            <a:spLocks noGrp="1"/>
          </p:cNvSpPr>
          <p:nvPr>
            <p:ph type="dt" sz="half" idx="2"/>
          </p:nvPr>
        </p:nvSpPr>
        <p:spPr>
          <a:xfrm>
            <a:off x="9043332" y="6323214"/>
            <a:ext cx="2046806" cy="365125"/>
          </a:xfrm>
          <a:prstGeom prst="rect">
            <a:avLst/>
          </a:prstGeom>
        </p:spPr>
        <p:txBody>
          <a:bodyPr vert="horz" lIns="91440" tIns="45720" rIns="91440" bIns="45720" rtlCol="0" anchor="ctr"/>
          <a:lstStyle>
            <a:lvl1pPr algn="r" rtl="0">
              <a:defRPr sz="800" cap="all" spc="180" baseline="0">
                <a:solidFill>
                  <a:schemeClr val="tx2"/>
                </a:solidFill>
                <a:latin typeface="+mj-lt"/>
              </a:defRPr>
            </a:lvl1pPr>
          </a:lstStyle>
          <a:p>
            <a:fld id="{98FD6F7B-065A-4122-B7B1-5A4F8B070C61}" type="datetime1">
              <a:rPr lang="en-US" smtClean="0"/>
              <a:t>10/2/26</a:t>
            </a:fld>
            <a:endParaRPr lang="en-US" dirty="0"/>
          </a:p>
        </p:txBody>
      </p:sp>
      <p:sp>
        <p:nvSpPr>
          <p:cNvPr id="6" name="Slide Number Placeholder 5">
            <a:extLst>
              <a:ext uri="{FF2B5EF4-FFF2-40B4-BE49-F238E27FC236}">
                <a16:creationId xmlns:a16="http://schemas.microsoft.com/office/drawing/2014/main" id="{F45D5CDE-1060-90A3-57BA-B5DD5C087D58}"/>
              </a:ext>
            </a:extLst>
          </p:cNvPr>
          <p:cNvSpPr>
            <a:spLocks noGrp="1"/>
          </p:cNvSpPr>
          <p:nvPr>
            <p:ph type="sldNum" sz="quarter" idx="4"/>
          </p:nvPr>
        </p:nvSpPr>
        <p:spPr>
          <a:xfrm>
            <a:off x="11172586" y="6323214"/>
            <a:ext cx="437990" cy="365125"/>
          </a:xfrm>
          <a:prstGeom prst="rect">
            <a:avLst/>
          </a:prstGeom>
        </p:spPr>
        <p:txBody>
          <a:bodyPr vert="horz" lIns="91440" tIns="45720" rIns="91440" bIns="45720" rtlCol="0" anchor="ctr"/>
          <a:lstStyle>
            <a:lvl1pPr algn="ctr" rtl="0">
              <a:defRPr sz="800" cap="all" spc="100" baseline="0">
                <a:solidFill>
                  <a:schemeClr val="tx2"/>
                </a:solidFill>
                <a:latin typeface="+mj-lt"/>
              </a:defRPr>
            </a:lvl1pPr>
          </a:lstStyle>
          <a:p>
            <a:fld id="{70EC1AA3-E190-46A4-AF04-8889F5477E2A}" type="slidenum">
              <a:rPr lang="en-US" smtClean="0"/>
              <a:pPr/>
              <a:t>‹#›</a:t>
            </a:fld>
            <a:endParaRPr lang="en-US" dirty="0"/>
          </a:p>
        </p:txBody>
      </p:sp>
    </p:spTree>
    <p:extLst>
      <p:ext uri="{BB962C8B-B14F-4D97-AF65-F5344CB8AC3E}">
        <p14:creationId xmlns:p14="http://schemas.microsoft.com/office/powerpoint/2010/main" val="4099472068"/>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88" r:id="rId23"/>
    <p:sldLayoutId id="2147483789" r:id="rId24"/>
    <p:sldLayoutId id="2147483790" r:id="rId25"/>
    <p:sldLayoutId id="2147483791" r:id="rId26"/>
    <p:sldLayoutId id="2147483792" r:id="rId27"/>
    <p:sldLayoutId id="2147483793" r:id="rId28"/>
    <p:sldLayoutId id="2147483794" r:id="rId29"/>
    <p:sldLayoutId id="2147483795" r:id="rId30"/>
    <p:sldLayoutId id="2147483796" r:id="rId31"/>
    <p:sldLayoutId id="2147483797" r:id="rId32"/>
    <p:sldLayoutId id="2147483798" r:id="rId33"/>
    <p:sldLayoutId id="2147483799" r:id="rId34"/>
    <p:sldLayoutId id="2147483800" r:id="rId35"/>
    <p:sldLayoutId id="2147483801" r:id="rId36"/>
    <p:sldLayoutId id="2147483802" r:id="rId37"/>
    <p:sldLayoutId id="2147483803" r:id="rId38"/>
    <p:sldLayoutId id="2147483804" r:id="rId39"/>
    <p:sldLayoutId id="2147483805" r:id="rId40"/>
    <p:sldLayoutId id="2147483806" r:id="rId41"/>
    <p:sldLayoutId id="2147483807" r:id="rId42"/>
    <p:sldLayoutId id="2147483808" r:id="rId43"/>
    <p:sldLayoutId id="2147483809" r:id="rId44"/>
    <p:sldLayoutId id="2147483810" r:id="rId45"/>
    <p:sldLayoutId id="2147483811" r:id="rId46"/>
    <p:sldLayoutId id="2147483812" r:id="rId47"/>
    <p:sldLayoutId id="2147483813" r:id="rId48"/>
    <p:sldLayoutId id="2147483814" r:id="rId49"/>
    <p:sldLayoutId id="2147483815" r:id="rId50"/>
    <p:sldLayoutId id="2147483820" r:id="rId51"/>
    <p:sldLayoutId id="2147483821" r:id="rId52"/>
    <p:sldLayoutId id="2147483819" r:id="rId53"/>
    <p:sldLayoutId id="2147483822" r:id="rId54"/>
    <p:sldLayoutId id="2147483823" r:id="rId55"/>
    <p:sldLayoutId id="2147483824" r:id="rId56"/>
    <p:sldLayoutId id="2147483816" r:id="rId57"/>
    <p:sldLayoutId id="2147483817" r:id="rId58"/>
    <p:sldLayoutId id="2147483818" r:id="rId59"/>
    <p:sldLayoutId id="2147483825" r:id="rId60"/>
    <p:sldLayoutId id="2147483826" r:id="rId61"/>
  </p:sldLayoutIdLst>
  <p:hf hdr="0" dt="0"/>
  <p:txStyles>
    <p:titleStyle>
      <a:lvl1pPr algn="l" defTabSz="914400" rtl="0" eaLnBrk="1" latinLnBrk="0" hangingPunct="1">
        <a:lnSpc>
          <a:spcPct val="120000"/>
        </a:lnSpc>
        <a:spcBef>
          <a:spcPct val="0"/>
        </a:spcBef>
        <a:buNone/>
        <a:defRPr sz="1850" kern="1200" cap="all" spc="300"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spc="30" baseline="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spc="30" baseline="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spc="30" baseline="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spc="30" baseline="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spc="3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4" pos="456" userDrawn="1">
          <p15:clr>
            <a:srgbClr val="F26B43"/>
          </p15:clr>
        </p15:guide>
        <p15:guide id="5" orient="horz" pos="456" userDrawn="1">
          <p15:clr>
            <a:srgbClr val="F26B43"/>
          </p15:clr>
        </p15:guide>
        <p15:guide id="6" orient="horz" pos="3864" userDrawn="1">
          <p15:clr>
            <a:srgbClr val="F26B43"/>
          </p15:clr>
        </p15:guide>
        <p15:guide id="7" pos="722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ama-assn.org/practice-management/digital-health/implementing-health-ai-why-you-need-diverse-working-group" TargetMode="External"/><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indiancountryecho.npaihb.org/resources/panel-on-ambient-listening-and-artificial-intelligence-in-health-care-february-17th-2026/&#8203;" TargetMode="External"/><Relationship Id="rId2" Type="http://schemas.openxmlformats.org/officeDocument/2006/relationships/hyperlink" Target="https://indiancountryecho.npaihb.org/resources/panel-on-ambient-listening-and-artificial-intelligence-in-health-care-february-17th-2026/" TargetMode="Externa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s://assets.cureus.com/uploads/review_article/pdf/352455/20250922-127736-mqwfse.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mc-ncbi-nlm-nih-gov.offcampus.lib.washington.edu/articles/PMC1355161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pubmed-ncbi-nlm-nih-gov.offcampus.lib.washington.edu/39042446/" TargetMode="External"/><Relationship Id="rId4" Type="http://schemas.openxmlformats.org/officeDocument/2006/relationships/hyperlink" Target="https://pmc-ncbi-nlm-nih-gov.offcampus.lib.washington.edu/articles/PMC11612935/"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sciencedirect.com/org/science/article/pii/S1438887123005629"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hyperlink" Target="https://pmc-ncbi-nlm-nih-gov.offcampus.lib.washington.edu/articles/PMC11458082/" TargetMode="External"/><Relationship Id="rId2" Type="http://schemas.openxmlformats.org/officeDocument/2006/relationships/hyperlink" Target="https://www.frontiersin.org/journals/artificial-intelligence/articles/10.3389/frai.2025.1568886/full" TargetMode="External"/><Relationship Id="rId1" Type="http://schemas.openxmlformats.org/officeDocument/2006/relationships/slideLayout" Target="../slideLayouts/slideLayout2.xml"/><Relationship Id="rId5" Type="http://schemas.openxmlformats.org/officeDocument/2006/relationships/hyperlink" Target="https://indiancountryecho.npaihb.org/resources/ai-sustainability-healthcares-responsibility-on-environmental-impact-july-21-2026/" TargetMode="Externa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s://leg.colorado.gov/bills/sb24-20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psu.edu/news/research/story/how-ai-integrated-clinical-workflow-lowers-medical-liability-perception" TargetMode="External"/><Relationship Id="rId5" Type="http://schemas.openxmlformats.org/officeDocument/2006/relationships/hyperlink" Target="https://www.healthcaredive.com/news/why-ai-scribes-malpractice-risk/829541/" TargetMode="External"/><Relationship Id="rId4" Type="http://schemas.openxmlformats.org/officeDocument/2006/relationships/hyperlink" Target="https://www.hipaajournal.com/lawsuit-ai-platform-illegally-recorded-patient-clinician-conversation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pmc-ncbi-nlm-nih-gov.offcampus.lib.washington.edu/articles/PMC12516163/" TargetMode="External"/><Relationship Id="rId2" Type="http://schemas.openxmlformats.org/officeDocument/2006/relationships/hyperlink" Target="https://pmc-ncbi-nlm-nih-gov.offcampus.lib.washington.edu/articles/PMC11174849/" TargetMode="External"/><Relationship Id="rId1" Type="http://schemas.openxmlformats.org/officeDocument/2006/relationships/slideLayout" Target="../slideLayouts/slideLayout2.xml"/><Relationship Id="rId5" Type="http://schemas.openxmlformats.org/officeDocument/2006/relationships/hyperlink" Target="https://pmc-ncbi-nlm-nih-gov.offcampus.lib.washington.edu/articles/PMC12425912/" TargetMode="External"/><Relationship Id="rId4" Type="http://schemas.openxmlformats.org/officeDocument/2006/relationships/hyperlink" Target="https://pmc-ncbi-nlm-nih-gov.offcampus.lib.washington.edu/articles/PMC12674647/"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edhub.ama-assn.org/code-of-medical-ethics/module/2850594" TargetMode="External"/><Relationship Id="rId7" Type="http://schemas.openxmlformats.org/officeDocument/2006/relationships/hyperlink" Target="https://pmc-ncbi-nlm-nih-gov.offcampus.lib.washington.edu/articles/PMC11473215/" TargetMode="External"/><Relationship Id="rId2" Type="http://schemas.openxmlformats.org/officeDocument/2006/relationships/hyperlink" Target="https://pmc-ncbi-nlm-nih-gov.offcampus.lib.washington.edu/articles/PMC11458082/" TargetMode="External"/><Relationship Id="rId1" Type="http://schemas.openxmlformats.org/officeDocument/2006/relationships/slideLayout" Target="../slideLayouts/slideLayout2.xml"/><Relationship Id="rId6" Type="http://schemas.openxmlformats.org/officeDocument/2006/relationships/hyperlink" Target="https://pmc-ncbi-nlm-nih-gov.offcampus.lib.washington.edu/articles/PMC10088937/" TargetMode="External"/><Relationship Id="rId5" Type="http://schemas.openxmlformats.org/officeDocument/2006/relationships/hyperlink" Target="https://pmc-ncbi-nlm-nih-gov.offcampus.lib.washington.edu/articles/PMC10373921/" TargetMode="External"/><Relationship Id="rId4" Type="http://schemas.openxmlformats.org/officeDocument/2006/relationships/hyperlink" Target="https://pmc-ncbi-nlm-nih-gov.offcampus.lib.washington.edu/articles/PMC11339524/"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pmc-ncbi-nlm-nih-gov.offcampus.lib.washington.edu/articles/PMC11667393/" TargetMode="External"/><Relationship Id="rId2" Type="http://schemas.openxmlformats.org/officeDocument/2006/relationships/hyperlink" Target="https://pmc-ncbi-nlm-nih-gov.offcampus.lib.washington.edu/articles/PMC1072584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p:nvPr>
        </p:nvSpPr>
        <p:spPr>
          <a:xfrm>
            <a:off x="1301261" y="590062"/>
            <a:ext cx="5409655" cy="2838938"/>
          </a:xfrm>
        </p:spPr>
        <p:txBody>
          <a:bodyPr>
            <a:normAutofit/>
          </a:bodyPr>
          <a:lstStyle/>
          <a:p>
            <a:pPr algn="l"/>
            <a:r>
              <a:rPr lang="en-US" sz="5200">
                <a:solidFill>
                  <a:srgbClr val="FFFFFF"/>
                </a:solidFill>
              </a:rPr>
              <a:t>Ethics and Artificial Intelligence in Telemedicine</a:t>
            </a:r>
          </a:p>
        </p:txBody>
      </p:sp>
      <p:sp>
        <p:nvSpPr>
          <p:cNvPr id="3" name="Subtitle 2"/>
          <p:cNvSpPr>
            <a:spLocks noGrp="1"/>
          </p:cNvSpPr>
          <p:nvPr>
            <p:ph type="subTitle" idx="1"/>
          </p:nvPr>
        </p:nvSpPr>
        <p:spPr>
          <a:xfrm>
            <a:off x="5642044" y="4698614"/>
            <a:ext cx="5088650" cy="1198120"/>
          </a:xfrm>
        </p:spPr>
        <p:txBody>
          <a:bodyPr vert="horz" lIns="91440" tIns="45720" rIns="91440" bIns="45720" rtlCol="0" anchor="t">
            <a:normAutofit/>
          </a:bodyPr>
          <a:lstStyle/>
          <a:p>
            <a:pPr algn="r"/>
            <a:r>
              <a:rPr lang="en-US" sz="2000">
                <a:solidFill>
                  <a:srgbClr val="FFFFFF"/>
                </a:solidFill>
              </a:rPr>
              <a:t>Dr Jessica Whitfield, MD MPH</a:t>
            </a:r>
          </a:p>
          <a:p>
            <a:pPr algn="r"/>
            <a:r>
              <a:rPr lang="en-US" sz="2000">
                <a:solidFill>
                  <a:srgbClr val="FFFFFF"/>
                </a:solidFill>
              </a:rPr>
              <a:t>Sept 2026</a:t>
            </a:r>
          </a:p>
          <a:p>
            <a:pPr algn="r"/>
            <a:r>
              <a:rPr lang="en-US" sz="2000">
                <a:solidFill>
                  <a:srgbClr val="FFFFFF"/>
                </a:solidFill>
              </a:rPr>
              <a:t>Virtual Care I​mplementation ECHO</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AE7CD-4928-9DCF-035B-614C2830B707}"/>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464B90F4-7486-EEB3-E445-4D5E19B49F39}"/>
              </a:ext>
            </a:extLst>
          </p:cNvPr>
          <p:cNvSpPr>
            <a:spLocks noGrp="1"/>
          </p:cNvSpPr>
          <p:nvPr>
            <p:ph idx="1"/>
          </p:nvPr>
        </p:nvSpPr>
        <p:spPr/>
        <p:txBody>
          <a:bodyPr vert="horz" lIns="91440" tIns="45720" rIns="91440" bIns="45720" rtlCol="0" anchor="t">
            <a:normAutofit/>
          </a:bodyPr>
          <a:lstStyle/>
          <a:p>
            <a:r>
              <a:rPr lang="en-US" dirty="0"/>
              <a:t>The planners and speakers have no relevant financial relationships to disclose.</a:t>
            </a:r>
          </a:p>
        </p:txBody>
      </p:sp>
    </p:spTree>
    <p:extLst>
      <p:ext uri="{BB962C8B-B14F-4D97-AF65-F5344CB8AC3E}">
        <p14:creationId xmlns:p14="http://schemas.microsoft.com/office/powerpoint/2010/main" val="1341807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8F227-0D4C-62EB-103A-79EE6E8F4CD0}"/>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277083A6-6305-2E35-74AF-02FAE0070B4C}"/>
              </a:ext>
            </a:extLst>
          </p:cNvPr>
          <p:cNvSpPr>
            <a:spLocks noGrp="1"/>
          </p:cNvSpPr>
          <p:nvPr>
            <p:ph idx="1"/>
          </p:nvPr>
        </p:nvSpPr>
        <p:spPr/>
        <p:txBody>
          <a:bodyPr vert="horz" lIns="91440" tIns="45720" rIns="91440" bIns="45720" rtlCol="0" anchor="t">
            <a:normAutofit/>
          </a:bodyPr>
          <a:lstStyle/>
          <a:p>
            <a:r>
              <a:rPr lang="en-US" dirty="0"/>
              <a:t>Describe an overview of the use of AI in telemedicine</a:t>
            </a:r>
          </a:p>
          <a:p>
            <a:r>
              <a:rPr lang="en-US" dirty="0"/>
              <a:t>Identify at least two ethical concerns regarding AI in telemedicine</a:t>
            </a:r>
          </a:p>
          <a:p>
            <a:r>
              <a:rPr lang="en-US" dirty="0"/>
              <a:t>Name two parts of a framework to navigate these ethical concerns</a:t>
            </a:r>
          </a:p>
          <a:p>
            <a:endParaRPr lang="en-US" dirty="0"/>
          </a:p>
        </p:txBody>
      </p:sp>
    </p:spTree>
    <p:extLst>
      <p:ext uri="{BB962C8B-B14F-4D97-AF65-F5344CB8AC3E}">
        <p14:creationId xmlns:p14="http://schemas.microsoft.com/office/powerpoint/2010/main" val="2828738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16CC-A663-68D1-738A-00C504EFAAB9}"/>
              </a:ext>
            </a:extLst>
          </p:cNvPr>
          <p:cNvSpPr>
            <a:spLocks noGrp="1"/>
          </p:cNvSpPr>
          <p:nvPr>
            <p:ph type="title"/>
          </p:nvPr>
        </p:nvSpPr>
        <p:spPr/>
        <p:txBody>
          <a:bodyPr/>
          <a:lstStyle/>
          <a:p>
            <a:r>
              <a:rPr lang="en-US"/>
              <a:t>What is AI?</a:t>
            </a:r>
          </a:p>
        </p:txBody>
      </p:sp>
      <p:pic>
        <p:nvPicPr>
          <p:cNvPr id="3" name="Picture 2" descr="A white text on a white background&#10;&#10;AI-generated content may be incorrect.">
            <a:extLst>
              <a:ext uri="{FF2B5EF4-FFF2-40B4-BE49-F238E27FC236}">
                <a16:creationId xmlns:a16="http://schemas.microsoft.com/office/drawing/2014/main" id="{B45EEC33-1843-2B10-67EC-56416C066453}"/>
              </a:ext>
            </a:extLst>
          </p:cNvPr>
          <p:cNvPicPr>
            <a:picLocks noChangeAspect="1"/>
          </p:cNvPicPr>
          <p:nvPr/>
        </p:nvPicPr>
        <p:blipFill>
          <a:blip r:embed="rId2"/>
          <a:stretch>
            <a:fillRect/>
          </a:stretch>
        </p:blipFill>
        <p:spPr>
          <a:xfrm>
            <a:off x="4334527" y="1019171"/>
            <a:ext cx="7070380" cy="5324558"/>
          </a:xfrm>
          <a:prstGeom prst="rect">
            <a:avLst/>
          </a:prstGeom>
        </p:spPr>
      </p:pic>
      <p:sp>
        <p:nvSpPr>
          <p:cNvPr id="6" name="TextBox 5">
            <a:extLst>
              <a:ext uri="{FF2B5EF4-FFF2-40B4-BE49-F238E27FC236}">
                <a16:creationId xmlns:a16="http://schemas.microsoft.com/office/drawing/2014/main" id="{F6AB0EBE-5DDE-B7FD-38B6-E4EF0795E598}"/>
              </a:ext>
            </a:extLst>
          </p:cNvPr>
          <p:cNvSpPr txBox="1"/>
          <p:nvPr/>
        </p:nvSpPr>
        <p:spPr>
          <a:xfrm>
            <a:off x="6921103" y="6448571"/>
            <a:ext cx="447773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ea typeface="+mn-lt"/>
                <a:cs typeface="+mn-lt"/>
              </a:rPr>
              <a:t>https://jamanetwork.com/journals/jama/fullarticle/2840175</a:t>
            </a:r>
            <a:endParaRPr lang="en-US" sz="1200"/>
          </a:p>
        </p:txBody>
      </p:sp>
      <p:pic>
        <p:nvPicPr>
          <p:cNvPr id="8" name="Picture 7" descr="Image description not available.">
            <a:extLst>
              <a:ext uri="{FF2B5EF4-FFF2-40B4-BE49-F238E27FC236}">
                <a16:creationId xmlns:a16="http://schemas.microsoft.com/office/drawing/2014/main" id="{E40905F9-6444-336F-511F-115D7C2B07EB}"/>
              </a:ext>
            </a:extLst>
          </p:cNvPr>
          <p:cNvPicPr>
            <a:picLocks noChangeAspect="1"/>
          </p:cNvPicPr>
          <p:nvPr/>
        </p:nvPicPr>
        <p:blipFill>
          <a:blip r:embed="rId3"/>
          <a:stretch>
            <a:fillRect/>
          </a:stretch>
        </p:blipFill>
        <p:spPr>
          <a:xfrm>
            <a:off x="928724" y="1934479"/>
            <a:ext cx="3110707" cy="4167855"/>
          </a:xfrm>
          <a:prstGeom prst="rect">
            <a:avLst/>
          </a:prstGeom>
        </p:spPr>
      </p:pic>
    </p:spTree>
    <p:extLst>
      <p:ext uri="{BB962C8B-B14F-4D97-AF65-F5344CB8AC3E}">
        <p14:creationId xmlns:p14="http://schemas.microsoft.com/office/powerpoint/2010/main" val="1984461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C7EDE-1905-C9DE-32FE-C2715F0653B0}"/>
              </a:ext>
            </a:extLst>
          </p:cNvPr>
          <p:cNvSpPr>
            <a:spLocks noGrp="1"/>
          </p:cNvSpPr>
          <p:nvPr>
            <p:ph type="title"/>
          </p:nvPr>
        </p:nvSpPr>
        <p:spPr>
          <a:xfrm>
            <a:off x="521208" y="978408"/>
            <a:ext cx="5941996" cy="1463040"/>
          </a:xfrm>
        </p:spPr>
        <p:txBody>
          <a:bodyPr>
            <a:normAutofit/>
          </a:bodyPr>
          <a:lstStyle/>
          <a:p>
            <a:r>
              <a:rPr lang="en-US"/>
              <a:t>Why AI in Health Care?</a:t>
            </a:r>
          </a:p>
        </p:txBody>
      </p:sp>
      <p:pic>
        <p:nvPicPr>
          <p:cNvPr id="3" name="Picture 2" descr="https://cdn.jamanetwork.com/ama/content_public/journal/jama/939726/jsc250012t1_1761928738.15098.png?Expires=1774305835&amp;Signature=b4FSyIFwDvs7Sq9DLBCDAKHFt9nF2WNidSY5ttZF2pN7jRsBX8nC8hBBZNPv1JsJiJ~zOxH14vkLsrIdlm3kP-zkiaGnARFoLNgYfzYYjQUf0XpGsSSBsijEppCGmrgX3EAZ~Wm9WhUhoGyyUJNSIe2Gtg9nVZ5zL-1ay0gZarfE0s2ELIrffXXtvX72WaBgNh-y3Az~OmwBj~odIAuJMWcSSEkt-CRS3un5U6AcL4~hUHlwAi3hVrVs--PVsyK1jGb0J0GZvQnAOJWb8F1Tp~KABDt6T-1eosDrt9mzpBzI6gEyOL-Vk8Al6yESbgR0wmA5BxRmEnRXRZAuJ-zq0w__&amp;Key-Pair-Id=APKAIE5G5CRDK6RD3PGA">
            <a:extLst>
              <a:ext uri="{FF2B5EF4-FFF2-40B4-BE49-F238E27FC236}">
                <a16:creationId xmlns:a16="http://schemas.microsoft.com/office/drawing/2014/main" id="{EE8AD71E-6D3D-E9F5-5200-AB778131EAB2}"/>
              </a:ext>
            </a:extLst>
          </p:cNvPr>
          <p:cNvPicPr>
            <a:picLocks noChangeAspect="1"/>
          </p:cNvPicPr>
          <p:nvPr/>
        </p:nvPicPr>
        <p:blipFill>
          <a:blip r:embed="rId2"/>
          <a:srcRect t="-496" r="25360" b="-578"/>
          <a:stretch>
            <a:fillRect/>
          </a:stretch>
        </p:blipFill>
        <p:spPr>
          <a:xfrm>
            <a:off x="6482263" y="25316"/>
            <a:ext cx="5410306" cy="6796879"/>
          </a:xfrm>
          <a:prstGeom prst="rect">
            <a:avLst/>
          </a:prstGeom>
        </p:spPr>
      </p:pic>
      <p:sp>
        <p:nvSpPr>
          <p:cNvPr id="6" name="Content Placeholder 2">
            <a:extLst>
              <a:ext uri="{FF2B5EF4-FFF2-40B4-BE49-F238E27FC236}">
                <a16:creationId xmlns:a16="http://schemas.microsoft.com/office/drawing/2014/main" id="{55D9B453-8769-6E36-9E99-F3D35E35F437}"/>
              </a:ext>
            </a:extLst>
          </p:cNvPr>
          <p:cNvSpPr txBox="1">
            <a:spLocks/>
          </p:cNvSpPr>
          <p:nvPr/>
        </p:nvSpPr>
        <p:spPr>
          <a:xfrm>
            <a:off x="521208" y="2861829"/>
            <a:ext cx="5603977" cy="3484107"/>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linkClick r:id="rId3"/>
              </a:rPr>
              <a:t>American Medical Association calls it Augmented Intelligence</a:t>
            </a:r>
            <a:r>
              <a:rPr lang="en-US" dirty="0"/>
              <a:t> to emphasize use as a tool</a:t>
            </a:r>
          </a:p>
          <a:p>
            <a:r>
              <a:rPr lang="en-US" dirty="0"/>
              <a:t>3 broad tool categories: Clinical, direct-to-consumer, Hybrid</a:t>
            </a:r>
            <a:endParaRPr lang="en-US" sz="1600" dirty="0"/>
          </a:p>
        </p:txBody>
      </p:sp>
      <p:sp>
        <p:nvSpPr>
          <p:cNvPr id="8" name="TextBox 7">
            <a:extLst>
              <a:ext uri="{FF2B5EF4-FFF2-40B4-BE49-F238E27FC236}">
                <a16:creationId xmlns:a16="http://schemas.microsoft.com/office/drawing/2014/main" id="{8392A9D0-2105-69A7-4546-EA38762D997E}"/>
              </a:ext>
            </a:extLst>
          </p:cNvPr>
          <p:cNvSpPr txBox="1"/>
          <p:nvPr/>
        </p:nvSpPr>
        <p:spPr>
          <a:xfrm>
            <a:off x="2301900" y="6441828"/>
            <a:ext cx="447773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ea typeface="+mn-lt"/>
                <a:cs typeface="+mn-lt"/>
              </a:rPr>
              <a:t>https://jamanetwork.com/journals/jama/fullarticle/2840175</a:t>
            </a:r>
            <a:endParaRPr lang="en-US" sz="1200"/>
          </a:p>
        </p:txBody>
      </p:sp>
    </p:spTree>
    <p:extLst>
      <p:ext uri="{BB962C8B-B14F-4D97-AF65-F5344CB8AC3E}">
        <p14:creationId xmlns:p14="http://schemas.microsoft.com/office/powerpoint/2010/main" val="251744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2F6A8-1C51-05EE-401E-9CC1D1AC37BD}"/>
              </a:ext>
            </a:extLst>
          </p:cNvPr>
          <p:cNvSpPr>
            <a:spLocks noGrp="1"/>
          </p:cNvSpPr>
          <p:nvPr>
            <p:ph type="title"/>
          </p:nvPr>
        </p:nvSpPr>
        <p:spPr/>
        <p:txBody>
          <a:bodyPr/>
          <a:lstStyle/>
          <a:p>
            <a:r>
              <a:rPr lang="en-US" dirty="0"/>
              <a:t>Why AI in Telehealth?</a:t>
            </a:r>
          </a:p>
        </p:txBody>
      </p:sp>
      <p:sp>
        <p:nvSpPr>
          <p:cNvPr id="3" name="Content Placeholder 2">
            <a:extLst>
              <a:ext uri="{FF2B5EF4-FFF2-40B4-BE49-F238E27FC236}">
                <a16:creationId xmlns:a16="http://schemas.microsoft.com/office/drawing/2014/main" id="{84BD1BD9-3066-053B-8E1F-66D1AEF170FF}"/>
              </a:ext>
            </a:extLst>
          </p:cNvPr>
          <p:cNvSpPr>
            <a:spLocks noGrp="1"/>
          </p:cNvSpPr>
          <p:nvPr>
            <p:ph idx="1"/>
          </p:nvPr>
        </p:nvSpPr>
        <p:spPr/>
        <p:txBody>
          <a:bodyPr vert="horz" lIns="91440" tIns="45720" rIns="91440" bIns="45720" rtlCol="0" anchor="t">
            <a:normAutofit/>
          </a:bodyPr>
          <a:lstStyle/>
          <a:p>
            <a:r>
              <a:rPr lang="en-US" dirty="0">
                <a:ea typeface="+mn-lt"/>
                <a:cs typeface="+mn-lt"/>
              </a:rPr>
              <a:t>Limitation: </a:t>
            </a:r>
          </a:p>
          <a:p>
            <a:pPr lvl="1" indent="-514350">
              <a:buFont typeface="Courier New" panose="020B0604020202020204" pitchFamily="34" charset="0"/>
              <a:buChar char="o"/>
            </a:pPr>
            <a:r>
              <a:rPr lang="en-US" dirty="0">
                <a:ea typeface="+mn-lt"/>
                <a:cs typeface="+mn-lt"/>
              </a:rPr>
              <a:t>Increased access, while good, also creates increases clinician workload and exacerbates shortages </a:t>
            </a:r>
          </a:p>
          <a:p>
            <a:pPr lvl="1" indent="-514350">
              <a:buFont typeface="Courier New" panose="020B0604020202020204" pitchFamily="34" charset="0"/>
              <a:buChar char="o"/>
            </a:pPr>
            <a:r>
              <a:rPr lang="en-US" dirty="0">
                <a:ea typeface="+mn-lt"/>
                <a:cs typeface="+mn-lt"/>
              </a:rPr>
              <a:t>Asynchronous care in telemedicine affected by issues such as </a:t>
            </a:r>
          </a:p>
          <a:p>
            <a:pPr marL="1371600" lvl="2" indent="-457200">
              <a:buAutoNum type="arabicParenR"/>
            </a:pPr>
            <a:r>
              <a:rPr lang="en-US" dirty="0">
                <a:ea typeface="+mn-lt"/>
                <a:cs typeface="+mn-lt"/>
              </a:rPr>
              <a:t>Delayed submission, incomplete or missing information</a:t>
            </a:r>
            <a:endParaRPr lang="en-US" sz="2400" dirty="0"/>
          </a:p>
          <a:p>
            <a:pPr lvl="3"/>
            <a:r>
              <a:rPr lang="en-US" dirty="0">
                <a:ea typeface="+mn-lt"/>
                <a:cs typeface="+mn-lt"/>
              </a:rPr>
              <a:t>Ex: drop in measurement based care completion in psychiatry clinic</a:t>
            </a:r>
          </a:p>
          <a:p>
            <a:pPr lvl="2">
              <a:buAutoNum type="arabicParenR"/>
            </a:pPr>
            <a:r>
              <a:rPr lang="en-US" dirty="0">
                <a:ea typeface="+mn-lt"/>
                <a:cs typeface="+mn-lt"/>
              </a:rPr>
              <a:t> New workflows needed to monitor information coming in</a:t>
            </a:r>
          </a:p>
        </p:txBody>
      </p:sp>
    </p:spTree>
    <p:extLst>
      <p:ext uri="{BB962C8B-B14F-4D97-AF65-F5344CB8AC3E}">
        <p14:creationId xmlns:p14="http://schemas.microsoft.com/office/powerpoint/2010/main" val="3051965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094A7-032B-54A0-49A2-DC8A3032E8B8}"/>
              </a:ext>
            </a:extLst>
          </p:cNvPr>
          <p:cNvSpPr>
            <a:spLocks noGrp="1"/>
          </p:cNvSpPr>
          <p:nvPr>
            <p:ph type="title"/>
          </p:nvPr>
        </p:nvSpPr>
        <p:spPr/>
        <p:txBody>
          <a:bodyPr>
            <a:normAutofit/>
          </a:bodyPr>
          <a:lstStyle/>
          <a:p>
            <a:r>
              <a:rPr lang="en-US" dirty="0">
                <a:solidFill>
                  <a:srgbClr val="2E2E36"/>
                </a:solidFill>
                <a:latin typeface="Raleway Medium"/>
                <a:cs typeface="Arial"/>
              </a:rPr>
              <a:t>WHY AI in Telehealth: Shifting Trends in Health Care</a:t>
            </a:r>
          </a:p>
          <a:p>
            <a:endParaRPr lang="en-US" dirty="0"/>
          </a:p>
        </p:txBody>
      </p:sp>
      <p:sp>
        <p:nvSpPr>
          <p:cNvPr id="3" name="Content Placeholder 2">
            <a:extLst>
              <a:ext uri="{FF2B5EF4-FFF2-40B4-BE49-F238E27FC236}">
                <a16:creationId xmlns:a16="http://schemas.microsoft.com/office/drawing/2014/main" id="{8E5183C9-6A04-96B1-AFB7-187F9662D740}"/>
              </a:ext>
            </a:extLst>
          </p:cNvPr>
          <p:cNvSpPr>
            <a:spLocks noGrp="1"/>
          </p:cNvSpPr>
          <p:nvPr>
            <p:ph idx="1"/>
          </p:nvPr>
        </p:nvSpPr>
        <p:spPr>
          <a:xfrm>
            <a:off x="7650611" y="2275010"/>
            <a:ext cx="3746650" cy="4233503"/>
          </a:xfrm>
        </p:spPr>
        <p:txBody>
          <a:bodyPr vert="horz" lIns="91440" tIns="45720" rIns="91440" bIns="45720" rtlCol="0" anchor="t">
            <a:normAutofit/>
          </a:bodyPr>
          <a:lstStyle/>
          <a:p>
            <a:r>
              <a:rPr lang="en-US" sz="2000" b="1" u="sng">
                <a:solidFill>
                  <a:srgbClr val="2E2E36"/>
                </a:solidFill>
                <a:latin typeface="Raleway"/>
                <a:cs typeface="Arial"/>
              </a:rPr>
              <a:t>Asynchronous</a:t>
            </a:r>
            <a:endParaRPr lang="en-US" sz="2000">
              <a:solidFill>
                <a:srgbClr val="2E2E36"/>
              </a:solidFill>
              <a:latin typeface="Raleway"/>
              <a:cs typeface="Arial"/>
            </a:endParaRPr>
          </a:p>
          <a:p>
            <a:pPr marL="685800">
              <a:spcBef>
                <a:spcPts val="500"/>
              </a:spcBef>
            </a:pPr>
            <a:r>
              <a:rPr lang="en-US" b="1">
                <a:solidFill>
                  <a:srgbClr val="2E2E36"/>
                </a:solidFill>
                <a:latin typeface="Raleway"/>
                <a:cs typeface="Arial"/>
              </a:rPr>
              <a:t>EHR messages or texting from patients</a:t>
            </a:r>
            <a:endParaRPr lang="en-US" b="1" dirty="0">
              <a:solidFill>
                <a:srgbClr val="2E2E36"/>
              </a:solidFill>
              <a:latin typeface="Raleway"/>
              <a:cs typeface="Arial"/>
            </a:endParaRPr>
          </a:p>
          <a:p>
            <a:pPr lvl="1"/>
            <a:r>
              <a:rPr lang="en-US" b="1" dirty="0">
                <a:solidFill>
                  <a:srgbClr val="2E2E36"/>
                </a:solidFill>
                <a:latin typeface="Raleway"/>
                <a:cs typeface="Arial"/>
              </a:rPr>
              <a:t>Data reported from health devices, </a:t>
            </a:r>
            <a:r>
              <a:rPr lang="en-US" b="1" dirty="0" err="1">
                <a:solidFill>
                  <a:srgbClr val="2E2E36"/>
                </a:solidFill>
                <a:latin typeface="Raleway"/>
                <a:cs typeface="Arial"/>
              </a:rPr>
              <a:t>eg</a:t>
            </a:r>
            <a:r>
              <a:rPr lang="en-US" b="1" dirty="0">
                <a:solidFill>
                  <a:srgbClr val="2E2E36"/>
                </a:solidFill>
                <a:latin typeface="Raleway"/>
                <a:cs typeface="Arial"/>
              </a:rPr>
              <a:t> continuous glucose monitor or blood pressure monitors</a:t>
            </a:r>
          </a:p>
          <a:p>
            <a:pPr lvl="1"/>
            <a:r>
              <a:rPr lang="en-US" b="1">
                <a:solidFill>
                  <a:srgbClr val="2E2E36"/>
                </a:solidFill>
                <a:latin typeface="Raleway"/>
                <a:cs typeface="Arial"/>
              </a:rPr>
              <a:t>Validated measures sent through EHR</a:t>
            </a:r>
          </a:p>
          <a:p>
            <a:pPr lvl="1"/>
            <a:endParaRPr lang="en-US" dirty="0">
              <a:cs typeface="Arial"/>
            </a:endParaRPr>
          </a:p>
        </p:txBody>
      </p:sp>
      <p:sp>
        <p:nvSpPr>
          <p:cNvPr id="5" name="Slide Number Placeholder 4">
            <a:extLst>
              <a:ext uri="{FF2B5EF4-FFF2-40B4-BE49-F238E27FC236}">
                <a16:creationId xmlns:a16="http://schemas.microsoft.com/office/drawing/2014/main" id="{B4731255-0669-1BE1-0489-161F668EAABA}"/>
              </a:ext>
            </a:extLst>
          </p:cNvPr>
          <p:cNvSpPr>
            <a:spLocks noGrp="1"/>
          </p:cNvSpPr>
          <p:nvPr>
            <p:ph type="sldNum" sz="quarter" idx="12"/>
          </p:nvPr>
        </p:nvSpPr>
        <p:spPr/>
        <p:txBody>
          <a:bodyPr/>
          <a:lstStyle/>
          <a:p>
            <a:fld id="{70EC1AA3-E190-46A4-AF04-8889F5477E2A}" type="slidenum">
              <a:rPr lang="en-US" smtClean="0"/>
              <a:t>7</a:t>
            </a:fld>
            <a:endParaRPr lang="en-US"/>
          </a:p>
        </p:txBody>
      </p:sp>
      <p:sp>
        <p:nvSpPr>
          <p:cNvPr id="7" name="Content Placeholder 2">
            <a:extLst>
              <a:ext uri="{FF2B5EF4-FFF2-40B4-BE49-F238E27FC236}">
                <a16:creationId xmlns:a16="http://schemas.microsoft.com/office/drawing/2014/main" id="{3493218D-4287-4FE8-F263-8C2646A3C651}"/>
              </a:ext>
            </a:extLst>
          </p:cNvPr>
          <p:cNvSpPr txBox="1">
            <a:spLocks/>
          </p:cNvSpPr>
          <p:nvPr/>
        </p:nvSpPr>
        <p:spPr>
          <a:xfrm>
            <a:off x="619369" y="2453461"/>
            <a:ext cx="3720599" cy="423350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400" kern="1200" spc="30" baseline="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spc="30" baseline="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spc="30" baseline="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spc="30" baseline="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spc="3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u="sng">
                <a:solidFill>
                  <a:srgbClr val="2E2E36"/>
                </a:solidFill>
                <a:latin typeface="Raleway"/>
                <a:cs typeface="Arial"/>
              </a:rPr>
              <a:t>Synchronous</a:t>
            </a:r>
            <a:endParaRPr lang="en-US" sz="2000">
              <a:solidFill>
                <a:srgbClr val="2E2E36"/>
              </a:solidFill>
              <a:latin typeface="Raleway"/>
              <a:cs typeface="Arial"/>
            </a:endParaRPr>
          </a:p>
          <a:p>
            <a:pPr lvl="1"/>
            <a:r>
              <a:rPr lang="en-US" b="1">
                <a:solidFill>
                  <a:srgbClr val="2E2E36"/>
                </a:solidFill>
                <a:latin typeface="Raleway"/>
                <a:cs typeface="Arial"/>
              </a:rPr>
              <a:t>Face to face in-person or tele-video visits</a:t>
            </a:r>
          </a:p>
          <a:p>
            <a:pPr lvl="1"/>
            <a:r>
              <a:rPr lang="en-US" b="1">
                <a:solidFill>
                  <a:srgbClr val="2E2E36"/>
                </a:solidFill>
                <a:latin typeface="Raleway"/>
                <a:cs typeface="Arial"/>
              </a:rPr>
              <a:t>Phone calls</a:t>
            </a:r>
          </a:p>
          <a:p>
            <a:pPr lvl="1"/>
            <a:r>
              <a:rPr lang="en-US" b="1">
                <a:solidFill>
                  <a:srgbClr val="2E2E36"/>
                </a:solidFill>
                <a:latin typeface="Raleway"/>
                <a:cs typeface="Arial"/>
              </a:rPr>
              <a:t>Procedures/surgeries</a:t>
            </a:r>
          </a:p>
          <a:p>
            <a:pPr lvl="1"/>
            <a:r>
              <a:rPr lang="en-US" b="1">
                <a:solidFill>
                  <a:srgbClr val="2E2E36"/>
                </a:solidFill>
                <a:latin typeface="Raleway"/>
                <a:cs typeface="Arial"/>
              </a:rPr>
              <a:t>Hospitalizations</a:t>
            </a:r>
            <a:endParaRPr lang="en-US" b="1"/>
          </a:p>
        </p:txBody>
      </p:sp>
      <p:sp>
        <p:nvSpPr>
          <p:cNvPr id="9" name="Frame 8">
            <a:extLst>
              <a:ext uri="{FF2B5EF4-FFF2-40B4-BE49-F238E27FC236}">
                <a16:creationId xmlns:a16="http://schemas.microsoft.com/office/drawing/2014/main" id="{6F1CE235-32F3-F844-C6EB-EB6431DBB645}"/>
              </a:ext>
            </a:extLst>
          </p:cNvPr>
          <p:cNvSpPr/>
          <p:nvPr/>
        </p:nvSpPr>
        <p:spPr>
          <a:xfrm>
            <a:off x="276297" y="1678872"/>
            <a:ext cx="4543850" cy="3872478"/>
          </a:xfrm>
          <a:custGeom>
            <a:avLst/>
            <a:gdLst>
              <a:gd name="csX0" fmla="*/ 0 w 4543850"/>
              <a:gd name="csY0" fmla="*/ 0 h 3872478"/>
              <a:gd name="csX1" fmla="*/ 4543850 w 4543850"/>
              <a:gd name="csY1" fmla="*/ 0 h 3872478"/>
              <a:gd name="csX2" fmla="*/ 4543850 w 4543850"/>
              <a:gd name="csY2" fmla="*/ 3872478 h 3872478"/>
              <a:gd name="csX3" fmla="*/ 0 w 4543850"/>
              <a:gd name="csY3" fmla="*/ 3872478 h 3872478"/>
              <a:gd name="csX4" fmla="*/ 0 w 4543850"/>
              <a:gd name="csY4" fmla="*/ 0 h 3872478"/>
              <a:gd name="csX5" fmla="*/ 484060 w 4543850"/>
              <a:gd name="csY5" fmla="*/ 484060 h 3872478"/>
              <a:gd name="csX6" fmla="*/ 484060 w 4543850"/>
              <a:gd name="csY6" fmla="*/ 3388418 h 3872478"/>
              <a:gd name="csX7" fmla="*/ 4059790 w 4543850"/>
              <a:gd name="csY7" fmla="*/ 3388418 h 3872478"/>
              <a:gd name="csX8" fmla="*/ 4059790 w 4543850"/>
              <a:gd name="csY8" fmla="*/ 484060 h 3872478"/>
              <a:gd name="csX9" fmla="*/ 484060 w 4543850"/>
              <a:gd name="csY9" fmla="*/ 484060 h 3872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543850" h="3872478" fill="none" extrusionOk="0">
                <a:moveTo>
                  <a:pt x="0" y="0"/>
                </a:moveTo>
                <a:cubicBezTo>
                  <a:pt x="659056" y="127817"/>
                  <a:pt x="3733358" y="-133762"/>
                  <a:pt x="4543850" y="0"/>
                </a:cubicBezTo>
                <a:cubicBezTo>
                  <a:pt x="4573357" y="912599"/>
                  <a:pt x="4487322" y="2656986"/>
                  <a:pt x="4543850" y="3872478"/>
                </a:cubicBezTo>
                <a:cubicBezTo>
                  <a:pt x="3029586" y="3924743"/>
                  <a:pt x="2079750" y="3740862"/>
                  <a:pt x="0" y="3872478"/>
                </a:cubicBezTo>
                <a:cubicBezTo>
                  <a:pt x="121556" y="2537262"/>
                  <a:pt x="-147108" y="1627674"/>
                  <a:pt x="0" y="0"/>
                </a:cubicBezTo>
                <a:close/>
                <a:moveTo>
                  <a:pt x="484060" y="484060"/>
                </a:moveTo>
                <a:cubicBezTo>
                  <a:pt x="347082" y="1899721"/>
                  <a:pt x="364756" y="2138904"/>
                  <a:pt x="484060" y="3388418"/>
                </a:cubicBezTo>
                <a:cubicBezTo>
                  <a:pt x="1711741" y="3537776"/>
                  <a:pt x="2577723" y="3277031"/>
                  <a:pt x="4059790" y="3388418"/>
                </a:cubicBezTo>
                <a:cubicBezTo>
                  <a:pt x="3892407" y="2535375"/>
                  <a:pt x="3996664" y="866986"/>
                  <a:pt x="4059790" y="484060"/>
                </a:cubicBezTo>
                <a:cubicBezTo>
                  <a:pt x="3060090" y="328205"/>
                  <a:pt x="1040072" y="431769"/>
                  <a:pt x="484060" y="484060"/>
                </a:cubicBezTo>
                <a:close/>
              </a:path>
              <a:path w="4543850" h="3872478" stroke="0" extrusionOk="0">
                <a:moveTo>
                  <a:pt x="0" y="0"/>
                </a:moveTo>
                <a:cubicBezTo>
                  <a:pt x="1074010" y="-113254"/>
                  <a:pt x="2359288" y="102601"/>
                  <a:pt x="4543850" y="0"/>
                </a:cubicBezTo>
                <a:cubicBezTo>
                  <a:pt x="4491025" y="1916666"/>
                  <a:pt x="4667024" y="3480004"/>
                  <a:pt x="4543850" y="3872478"/>
                </a:cubicBezTo>
                <a:cubicBezTo>
                  <a:pt x="3569582" y="3928288"/>
                  <a:pt x="966145" y="4041436"/>
                  <a:pt x="0" y="3872478"/>
                </a:cubicBezTo>
                <a:cubicBezTo>
                  <a:pt x="-144930" y="2326468"/>
                  <a:pt x="-18259" y="963986"/>
                  <a:pt x="0" y="0"/>
                </a:cubicBezTo>
                <a:close/>
                <a:moveTo>
                  <a:pt x="484060" y="484060"/>
                </a:moveTo>
                <a:cubicBezTo>
                  <a:pt x="634032" y="1766798"/>
                  <a:pt x="398862" y="2612369"/>
                  <a:pt x="484060" y="3388418"/>
                </a:cubicBezTo>
                <a:cubicBezTo>
                  <a:pt x="996622" y="3219007"/>
                  <a:pt x="2822826" y="3302864"/>
                  <a:pt x="4059790" y="3388418"/>
                </a:cubicBezTo>
                <a:cubicBezTo>
                  <a:pt x="3968414" y="2063026"/>
                  <a:pt x="4065847" y="1337648"/>
                  <a:pt x="4059790" y="484060"/>
                </a:cubicBezTo>
                <a:cubicBezTo>
                  <a:pt x="2476107" y="577003"/>
                  <a:pt x="1242756" y="652295"/>
                  <a:pt x="484060" y="484060"/>
                </a:cubicBezTo>
                <a:close/>
              </a:path>
            </a:pathLst>
          </a:custGeom>
          <a:ln w="12700">
            <a:extLst>
              <a:ext uri="{C807C97D-BFC1-408E-A445-0C87EB9F89A2}">
                <ask:lineSketchStyleProps xmlns:ask="http://schemas.microsoft.com/office/drawing/2018/sketchyshapes" sd="3499211612">
                  <a:prstGeom prst="fram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E9745AD8-3BD6-F810-7F23-633AC078B08F}"/>
              </a:ext>
            </a:extLst>
          </p:cNvPr>
          <p:cNvSpPr/>
          <p:nvPr/>
        </p:nvSpPr>
        <p:spPr>
          <a:xfrm>
            <a:off x="7349220" y="1698409"/>
            <a:ext cx="4543850" cy="3852940"/>
          </a:xfrm>
          <a:custGeom>
            <a:avLst/>
            <a:gdLst>
              <a:gd name="csX0" fmla="*/ 0 w 4543850"/>
              <a:gd name="csY0" fmla="*/ 0 h 3852940"/>
              <a:gd name="csX1" fmla="*/ 4543850 w 4543850"/>
              <a:gd name="csY1" fmla="*/ 0 h 3852940"/>
              <a:gd name="csX2" fmla="*/ 4543850 w 4543850"/>
              <a:gd name="csY2" fmla="*/ 3852940 h 3852940"/>
              <a:gd name="csX3" fmla="*/ 0 w 4543850"/>
              <a:gd name="csY3" fmla="*/ 3852940 h 3852940"/>
              <a:gd name="csX4" fmla="*/ 0 w 4543850"/>
              <a:gd name="csY4" fmla="*/ 0 h 3852940"/>
              <a:gd name="csX5" fmla="*/ 481618 w 4543850"/>
              <a:gd name="csY5" fmla="*/ 481618 h 3852940"/>
              <a:gd name="csX6" fmla="*/ 481618 w 4543850"/>
              <a:gd name="csY6" fmla="*/ 3371323 h 3852940"/>
              <a:gd name="csX7" fmla="*/ 4062233 w 4543850"/>
              <a:gd name="csY7" fmla="*/ 3371323 h 3852940"/>
              <a:gd name="csX8" fmla="*/ 4062233 w 4543850"/>
              <a:gd name="csY8" fmla="*/ 481618 h 3852940"/>
              <a:gd name="csX9" fmla="*/ 481618 w 4543850"/>
              <a:gd name="csY9" fmla="*/ 481618 h 38529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543850" h="3852940" fill="none" extrusionOk="0">
                <a:moveTo>
                  <a:pt x="0" y="0"/>
                </a:moveTo>
                <a:cubicBezTo>
                  <a:pt x="659056" y="127817"/>
                  <a:pt x="3733358" y="-133762"/>
                  <a:pt x="4543850" y="0"/>
                </a:cubicBezTo>
                <a:cubicBezTo>
                  <a:pt x="4573357" y="649383"/>
                  <a:pt x="4487322" y="2609626"/>
                  <a:pt x="4543850" y="3852940"/>
                </a:cubicBezTo>
                <a:cubicBezTo>
                  <a:pt x="3029586" y="3905205"/>
                  <a:pt x="2079750" y="3721324"/>
                  <a:pt x="0" y="3852940"/>
                </a:cubicBezTo>
                <a:cubicBezTo>
                  <a:pt x="121556" y="2712088"/>
                  <a:pt x="-147108" y="839746"/>
                  <a:pt x="0" y="0"/>
                </a:cubicBezTo>
                <a:close/>
                <a:moveTo>
                  <a:pt x="481618" y="481618"/>
                </a:moveTo>
                <a:cubicBezTo>
                  <a:pt x="344640" y="1913398"/>
                  <a:pt x="362314" y="2029224"/>
                  <a:pt x="481618" y="3371323"/>
                </a:cubicBezTo>
                <a:cubicBezTo>
                  <a:pt x="1160679" y="3520681"/>
                  <a:pt x="2825742" y="3259936"/>
                  <a:pt x="4062233" y="3371323"/>
                </a:cubicBezTo>
                <a:cubicBezTo>
                  <a:pt x="3894850" y="2565952"/>
                  <a:pt x="3999107" y="1619035"/>
                  <a:pt x="4062233" y="481618"/>
                </a:cubicBezTo>
                <a:cubicBezTo>
                  <a:pt x="3269274" y="325763"/>
                  <a:pt x="866272" y="429327"/>
                  <a:pt x="481618" y="481618"/>
                </a:cubicBezTo>
                <a:close/>
              </a:path>
              <a:path w="4543850" h="3852940" stroke="0" extrusionOk="0">
                <a:moveTo>
                  <a:pt x="0" y="0"/>
                </a:moveTo>
                <a:cubicBezTo>
                  <a:pt x="1074010" y="-113254"/>
                  <a:pt x="2359288" y="102601"/>
                  <a:pt x="4543850" y="0"/>
                </a:cubicBezTo>
                <a:cubicBezTo>
                  <a:pt x="4491025" y="498578"/>
                  <a:pt x="4667024" y="2324272"/>
                  <a:pt x="4543850" y="3852940"/>
                </a:cubicBezTo>
                <a:cubicBezTo>
                  <a:pt x="3569582" y="3908750"/>
                  <a:pt x="966145" y="4021898"/>
                  <a:pt x="0" y="3852940"/>
                </a:cubicBezTo>
                <a:cubicBezTo>
                  <a:pt x="-144930" y="3153023"/>
                  <a:pt x="-18259" y="1173238"/>
                  <a:pt x="0" y="0"/>
                </a:cubicBezTo>
                <a:close/>
                <a:moveTo>
                  <a:pt x="481618" y="481618"/>
                </a:moveTo>
                <a:cubicBezTo>
                  <a:pt x="631590" y="1510588"/>
                  <a:pt x="396420" y="2331216"/>
                  <a:pt x="481618" y="3371323"/>
                </a:cubicBezTo>
                <a:cubicBezTo>
                  <a:pt x="1875853" y="3201912"/>
                  <a:pt x="2857964" y="3285769"/>
                  <a:pt x="4062233" y="3371323"/>
                </a:cubicBezTo>
                <a:cubicBezTo>
                  <a:pt x="3970857" y="2949067"/>
                  <a:pt x="4068290" y="1203429"/>
                  <a:pt x="4062233" y="481618"/>
                </a:cubicBezTo>
                <a:cubicBezTo>
                  <a:pt x="3447316" y="574561"/>
                  <a:pt x="1180299" y="649853"/>
                  <a:pt x="481618" y="481618"/>
                </a:cubicBezTo>
                <a:close/>
              </a:path>
            </a:pathLst>
          </a:custGeom>
          <a:ln w="12700">
            <a:extLst>
              <a:ext uri="{C807C97D-BFC1-408E-A445-0C87EB9F89A2}">
                <ask:lineSketchStyleProps xmlns:ask="http://schemas.microsoft.com/office/drawing/2018/sketchyshapes" sd="3499211612">
                  <a:prstGeom prst="fram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Arrow: Right 12">
            <a:extLst>
              <a:ext uri="{FF2B5EF4-FFF2-40B4-BE49-F238E27FC236}">
                <a16:creationId xmlns:a16="http://schemas.microsoft.com/office/drawing/2014/main" id="{1A50D9BD-22FD-9DE1-6953-61A902A8A514}"/>
              </a:ext>
            </a:extLst>
          </p:cNvPr>
          <p:cNvSpPr/>
          <p:nvPr/>
        </p:nvSpPr>
        <p:spPr>
          <a:xfrm>
            <a:off x="4931530" y="1949761"/>
            <a:ext cx="2302667" cy="2803051"/>
          </a:xfrm>
          <a:prstGeom prst="right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Increasing </a:t>
            </a:r>
            <a:r>
              <a:rPr lang="en-US" b="1"/>
              <a:t>Telehealth Integration</a:t>
            </a:r>
            <a:endParaRPr lang="en-US" b="1" dirty="0"/>
          </a:p>
        </p:txBody>
      </p:sp>
    </p:spTree>
    <p:extLst>
      <p:ext uri="{BB962C8B-B14F-4D97-AF65-F5344CB8AC3E}">
        <p14:creationId xmlns:p14="http://schemas.microsoft.com/office/powerpoint/2010/main" val="2470907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EE63D-744A-56B3-B815-2C871CE11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C745F-BA92-1659-08C0-710232D69C6C}"/>
              </a:ext>
            </a:extLst>
          </p:cNvPr>
          <p:cNvSpPr>
            <a:spLocks noGrp="1"/>
          </p:cNvSpPr>
          <p:nvPr>
            <p:ph type="title"/>
          </p:nvPr>
        </p:nvSpPr>
        <p:spPr/>
        <p:txBody>
          <a:bodyPr/>
          <a:lstStyle/>
          <a:p>
            <a:r>
              <a:rPr lang="en-US" dirty="0"/>
              <a:t>Why AI in Telehealth?</a:t>
            </a:r>
          </a:p>
        </p:txBody>
      </p:sp>
      <p:sp>
        <p:nvSpPr>
          <p:cNvPr id="3" name="Content Placeholder 2">
            <a:extLst>
              <a:ext uri="{FF2B5EF4-FFF2-40B4-BE49-F238E27FC236}">
                <a16:creationId xmlns:a16="http://schemas.microsoft.com/office/drawing/2014/main" id="{9CBA9161-E324-BBCF-78D9-8E3DA9F121D3}"/>
              </a:ext>
            </a:extLst>
          </p:cNvPr>
          <p:cNvSpPr>
            <a:spLocks noGrp="1"/>
          </p:cNvSpPr>
          <p:nvPr>
            <p:ph idx="1"/>
          </p:nvPr>
        </p:nvSpPr>
        <p:spPr>
          <a:xfrm>
            <a:off x="838200" y="1825625"/>
            <a:ext cx="5383219" cy="4351338"/>
          </a:xfrm>
        </p:spPr>
        <p:txBody>
          <a:bodyPr vert="horz" lIns="91440" tIns="45720" rIns="91440" bIns="45720" rtlCol="0" anchor="t">
            <a:normAutofit fontScale="85000" lnSpcReduction="20000"/>
          </a:bodyPr>
          <a:lstStyle/>
          <a:p>
            <a:r>
              <a:rPr lang="en-US" dirty="0">
                <a:ea typeface="+mn-lt"/>
                <a:cs typeface="+mn-lt"/>
              </a:rPr>
              <a:t>Solutions: </a:t>
            </a:r>
          </a:p>
          <a:p>
            <a:pPr lvl="1" indent="-514350">
              <a:buFont typeface="Courier New" panose="020B0604020202020204" pitchFamily="34" charset="0"/>
              <a:buChar char="o"/>
            </a:pPr>
            <a:r>
              <a:rPr lang="en-US" dirty="0">
                <a:ea typeface="+mn-lt"/>
                <a:cs typeface="+mn-lt"/>
              </a:rPr>
              <a:t>Increased access is good and also creates increased clinician workload and exacerbates shortages </a:t>
            </a:r>
          </a:p>
          <a:p>
            <a:pPr lvl="2">
              <a:buAutoNum type="arabicParenR"/>
            </a:pPr>
            <a:r>
              <a:rPr lang="en-US" b="1" dirty="0">
                <a:ea typeface="+mn-lt"/>
                <a:cs typeface="+mn-lt"/>
              </a:rPr>
              <a:t> </a:t>
            </a:r>
            <a:r>
              <a:rPr lang="en-US" b="1" dirty="0">
                <a:ea typeface="+mn-lt"/>
                <a:cs typeface="+mn-lt"/>
                <a:hlinkClick r:id="rId2"/>
              </a:rPr>
              <a:t>Automation of medical information interpretation, predictive analytics and decision support systems can save time</a:t>
            </a:r>
            <a:endParaRPr lang="en-US" b="1">
              <a:ea typeface="+mn-lt"/>
              <a:cs typeface="+mn-lt"/>
            </a:endParaRPr>
          </a:p>
          <a:p>
            <a:pPr lvl="2">
              <a:buAutoNum type="arabicParenR"/>
            </a:pPr>
            <a:r>
              <a:rPr lang="en-US" b="1" dirty="0">
                <a:ea typeface="+mn-lt"/>
                <a:cs typeface="+mn-lt"/>
              </a:rPr>
              <a:t> </a:t>
            </a:r>
            <a:r>
              <a:rPr lang="en-US" b="1" dirty="0">
                <a:ea typeface="+mn-lt"/>
                <a:cs typeface="+mn-lt"/>
                <a:hlinkClick r:id="rId3"/>
              </a:rPr>
              <a:t>Digital scribes help with documentation</a:t>
            </a:r>
            <a:endParaRPr lang="en-US" b="1">
              <a:ea typeface="+mn-lt"/>
              <a:cs typeface="+mn-lt"/>
            </a:endParaRPr>
          </a:p>
          <a:p>
            <a:pPr lvl="1" indent="-514350">
              <a:buFont typeface="Courier New" panose="020B0604020202020204" pitchFamily="34" charset="0"/>
              <a:buChar char="o"/>
            </a:pPr>
            <a:r>
              <a:rPr lang="en-US" dirty="0">
                <a:ea typeface="+mn-lt"/>
                <a:cs typeface="+mn-lt"/>
              </a:rPr>
              <a:t>Asynchronous care in telemedicine affected by issues such as </a:t>
            </a:r>
          </a:p>
          <a:p>
            <a:pPr marL="1371600" lvl="2" indent="-457200">
              <a:buAutoNum type="arabicParenR"/>
            </a:pPr>
            <a:r>
              <a:rPr lang="en-US" dirty="0">
                <a:ea typeface="+mn-lt"/>
                <a:cs typeface="+mn-lt"/>
              </a:rPr>
              <a:t>Delayed submission, incomplete or missing information</a:t>
            </a:r>
            <a:endParaRPr lang="en-US" sz="2400" dirty="0"/>
          </a:p>
          <a:p>
            <a:pPr lvl="3"/>
            <a:r>
              <a:rPr lang="en-US" dirty="0">
                <a:ea typeface="+mn-lt"/>
                <a:cs typeface="+mn-lt"/>
              </a:rPr>
              <a:t>Ex: drop in measurement based care completion in psychiatry clinic</a:t>
            </a:r>
          </a:p>
          <a:p>
            <a:pPr lvl="3"/>
            <a:r>
              <a:rPr lang="en-US" b="1" dirty="0">
                <a:ea typeface="+mn-lt"/>
                <a:cs typeface="+mn-lt"/>
              </a:rPr>
              <a:t>Chatbots can prompt response</a:t>
            </a:r>
          </a:p>
          <a:p>
            <a:pPr lvl="2">
              <a:buAutoNum type="arabicParenR"/>
            </a:pPr>
            <a:r>
              <a:rPr lang="en-US" dirty="0">
                <a:ea typeface="+mn-lt"/>
                <a:cs typeface="+mn-lt"/>
              </a:rPr>
              <a:t> New workflows needed to monitor information coming in</a:t>
            </a:r>
          </a:p>
          <a:p>
            <a:pPr lvl="3">
              <a:buFont typeface="Arial"/>
              <a:buChar char="•"/>
            </a:pPr>
            <a:r>
              <a:rPr lang="en-US" b="1" dirty="0">
                <a:ea typeface="+mn-lt"/>
                <a:cs typeface="+mn-lt"/>
              </a:rPr>
              <a:t>AI can help with initial triage of information received remotely</a:t>
            </a:r>
          </a:p>
          <a:p>
            <a:pPr marL="1371600" lvl="3" indent="0">
              <a:buNone/>
            </a:pPr>
            <a:endParaRPr lang="en-US" dirty="0">
              <a:ea typeface="+mn-lt"/>
              <a:cs typeface="+mn-lt"/>
            </a:endParaRPr>
          </a:p>
        </p:txBody>
      </p:sp>
      <p:sp>
        <p:nvSpPr>
          <p:cNvPr id="4" name="TextBox 3">
            <a:extLst>
              <a:ext uri="{FF2B5EF4-FFF2-40B4-BE49-F238E27FC236}">
                <a16:creationId xmlns:a16="http://schemas.microsoft.com/office/drawing/2014/main" id="{0158BEDD-100E-1B28-CF85-4111ED26A7B7}"/>
              </a:ext>
            </a:extLst>
          </p:cNvPr>
          <p:cNvSpPr txBox="1"/>
          <p:nvPr/>
        </p:nvSpPr>
        <p:spPr>
          <a:xfrm>
            <a:off x="662608" y="6361043"/>
            <a:ext cx="1028037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hlinkClick r:id="rId4"/>
              </a:rPr>
              <a:t>https://assets.cureus.com/uploads/review_article/pdf/352455/20250922-127736-mqwfse.pdf</a:t>
            </a:r>
            <a:r>
              <a:rPr lang="en-US" sz="1000" dirty="0"/>
              <a:t>; Pavuluri Suresh, et al. Balancing Act: The Complex Role of Artificial Intelligence in Addressing Burnout and Healthcare Workforce Dynamics. BMJ Health Care Informatics</a:t>
            </a:r>
          </a:p>
        </p:txBody>
      </p:sp>
      <p:pic>
        <p:nvPicPr>
          <p:cNvPr id="5" name="Picture 4">
            <a:extLst>
              <a:ext uri="{FF2B5EF4-FFF2-40B4-BE49-F238E27FC236}">
                <a16:creationId xmlns:a16="http://schemas.microsoft.com/office/drawing/2014/main" id="{6D88149D-C36D-8B95-102F-81385ADE0B7C}"/>
              </a:ext>
            </a:extLst>
          </p:cNvPr>
          <p:cNvPicPr>
            <a:picLocks noChangeAspect="1"/>
          </p:cNvPicPr>
          <p:nvPr/>
        </p:nvPicPr>
        <p:blipFill>
          <a:blip r:embed="rId5"/>
          <a:srcRect/>
          <a:stretch>
            <a:fillRect/>
          </a:stretch>
        </p:blipFill>
        <p:spPr>
          <a:xfrm>
            <a:off x="6221326" y="852488"/>
            <a:ext cx="5419725" cy="5153025"/>
          </a:xfrm>
          <a:prstGeom prst="rect">
            <a:avLst/>
          </a:prstGeom>
        </p:spPr>
      </p:pic>
    </p:spTree>
    <p:extLst>
      <p:ext uri="{BB962C8B-B14F-4D97-AF65-F5344CB8AC3E}">
        <p14:creationId xmlns:p14="http://schemas.microsoft.com/office/powerpoint/2010/main" val="2268656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5BCD7C-22ED-CDB8-B523-8326884C5B33}"/>
              </a:ext>
            </a:extLst>
          </p:cNvPr>
          <p:cNvPicPr>
            <a:picLocks noChangeAspect="1"/>
          </p:cNvPicPr>
          <p:nvPr/>
        </p:nvPicPr>
        <p:blipFill>
          <a:blip r:embed="rId3"/>
          <a:stretch>
            <a:fillRect/>
          </a:stretch>
        </p:blipFill>
        <p:spPr>
          <a:xfrm>
            <a:off x="320019" y="223630"/>
            <a:ext cx="6102006" cy="6419022"/>
          </a:xfrm>
          <a:prstGeom prst="rect">
            <a:avLst/>
          </a:prstGeom>
        </p:spPr>
      </p:pic>
      <p:sp>
        <p:nvSpPr>
          <p:cNvPr id="6" name="TextBox 5">
            <a:extLst>
              <a:ext uri="{FF2B5EF4-FFF2-40B4-BE49-F238E27FC236}">
                <a16:creationId xmlns:a16="http://schemas.microsoft.com/office/drawing/2014/main" id="{4CC493A7-8A99-1FED-C2C7-ACEC48D45CC6}"/>
              </a:ext>
            </a:extLst>
          </p:cNvPr>
          <p:cNvSpPr txBox="1"/>
          <p:nvPr/>
        </p:nvSpPr>
        <p:spPr>
          <a:xfrm rot="16200000">
            <a:off x="-4936435" y="1143000"/>
            <a:ext cx="10280373"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t>https://assets.cureus.com/uploads/review_article/pdf/352455/20250922-127736-mqwfse.pdf</a:t>
            </a:r>
          </a:p>
        </p:txBody>
      </p:sp>
      <p:pic>
        <p:nvPicPr>
          <p:cNvPr id="7" name="Picture 6">
            <a:extLst>
              <a:ext uri="{FF2B5EF4-FFF2-40B4-BE49-F238E27FC236}">
                <a16:creationId xmlns:a16="http://schemas.microsoft.com/office/drawing/2014/main" id="{14B34C48-6F12-1AB1-9B14-3CA5E206C4EC}"/>
              </a:ext>
            </a:extLst>
          </p:cNvPr>
          <p:cNvPicPr>
            <a:picLocks noChangeAspect="1"/>
          </p:cNvPicPr>
          <p:nvPr/>
        </p:nvPicPr>
        <p:blipFill>
          <a:blip r:embed="rId4"/>
          <a:stretch>
            <a:fillRect/>
          </a:stretch>
        </p:blipFill>
        <p:spPr>
          <a:xfrm>
            <a:off x="6099846" y="306456"/>
            <a:ext cx="6088308" cy="6261653"/>
          </a:xfrm>
          <a:prstGeom prst="rect">
            <a:avLst/>
          </a:prstGeom>
        </p:spPr>
      </p:pic>
    </p:spTree>
    <p:extLst>
      <p:ext uri="{BB962C8B-B14F-4D97-AF65-F5344CB8AC3E}">
        <p14:creationId xmlns:p14="http://schemas.microsoft.com/office/powerpoint/2010/main" val="1332941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14CB85-351F-6881-A25E-3643A4ADD6BA}"/>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8377CCB-16D0-2F72-3375-402598B2736E}"/>
              </a:ext>
            </a:extLst>
          </p:cNvPr>
          <p:cNvSpPr>
            <a:spLocks noGrp="1"/>
          </p:cNvSpPr>
          <p:nvPr>
            <p:ph type="title"/>
          </p:nvPr>
        </p:nvSpPr>
        <p:spPr>
          <a:xfrm>
            <a:off x="1137034" y="609600"/>
            <a:ext cx="4784796" cy="1330840"/>
          </a:xfrm>
        </p:spPr>
        <p:txBody>
          <a:bodyPr vert="horz" lIns="91440" tIns="45720" rIns="91440" bIns="45720" rtlCol="0" anchor="ctr">
            <a:normAutofit/>
          </a:bodyPr>
          <a:lstStyle/>
          <a:p>
            <a:r>
              <a:rPr lang="en-US" kern="1200" dirty="0">
                <a:latin typeface="+mj-lt"/>
                <a:ea typeface="+mj-ea"/>
                <a:cs typeface="+mj-cs"/>
              </a:rPr>
              <a:t>AI in Telemedicine:</a:t>
            </a:r>
            <a:br>
              <a:rPr lang="en-US" kern="1200" dirty="0"/>
            </a:br>
            <a:r>
              <a:rPr lang="en-US" sz="2000" kern="1200" dirty="0">
                <a:latin typeface="+mj-lt"/>
                <a:ea typeface="+mj-ea"/>
                <a:cs typeface="+mj-cs"/>
              </a:rPr>
              <a:t>Potential Harms</a:t>
            </a:r>
            <a:r>
              <a:rPr lang="en-US" sz="2000" dirty="0"/>
              <a:t> and Ethical Concerns</a:t>
            </a:r>
            <a:endParaRPr lang="en-US" sz="2000" kern="1200" dirty="0">
              <a:latin typeface="+mj-lt"/>
              <a:ea typeface="+mj-ea"/>
              <a:cs typeface="+mj-cs"/>
            </a:endParaRPr>
          </a:p>
        </p:txBody>
      </p:sp>
      <p:pic>
        <p:nvPicPr>
          <p:cNvPr id="9" name="Picture 8">
            <a:extLst>
              <a:ext uri="{FF2B5EF4-FFF2-40B4-BE49-F238E27FC236}">
                <a16:creationId xmlns:a16="http://schemas.microsoft.com/office/drawing/2014/main" id="{AAC58CC1-DA4F-0EBF-27E4-98B1495107F7}"/>
              </a:ext>
            </a:extLst>
          </p:cNvPr>
          <p:cNvPicPr>
            <a:picLocks noChangeAspect="1"/>
          </p:cNvPicPr>
          <p:nvPr/>
        </p:nvPicPr>
        <p:blipFill>
          <a:blip r:embed="rId2"/>
          <a:stretch>
            <a:fillRect/>
          </a:stretch>
        </p:blipFill>
        <p:spPr>
          <a:xfrm>
            <a:off x="6904623" y="468534"/>
            <a:ext cx="4656493" cy="5446191"/>
          </a:xfrm>
          <a:prstGeom prst="rect">
            <a:avLst/>
          </a:prstGeom>
        </p:spPr>
      </p:pic>
      <p:sp>
        <p:nvSpPr>
          <p:cNvPr id="12" name="TextBox 11">
            <a:extLst>
              <a:ext uri="{FF2B5EF4-FFF2-40B4-BE49-F238E27FC236}">
                <a16:creationId xmlns:a16="http://schemas.microsoft.com/office/drawing/2014/main" id="{0094B284-F348-5641-647C-13BB479A1F37}"/>
              </a:ext>
            </a:extLst>
          </p:cNvPr>
          <p:cNvSpPr txBox="1"/>
          <p:nvPr/>
        </p:nvSpPr>
        <p:spPr>
          <a:xfrm>
            <a:off x="6921860" y="6036627"/>
            <a:ext cx="463922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0" i="0" dirty="0" err="1">
                <a:solidFill>
                  <a:srgbClr val="1B1B1B"/>
                </a:solidFill>
                <a:latin typeface="Roboto Mono Web"/>
                <a:ea typeface="Roboto Mono Web"/>
                <a:cs typeface="Roboto Mono Web"/>
              </a:rPr>
              <a:t>Zendehbad</a:t>
            </a:r>
            <a:r>
              <a:rPr lang="en-US" sz="1000" b="0" i="0" dirty="0">
                <a:solidFill>
                  <a:srgbClr val="1B1B1B"/>
                </a:solidFill>
                <a:latin typeface="Roboto Mono Web"/>
                <a:ea typeface="Roboto Mono Web"/>
                <a:cs typeface="Roboto Mono Web"/>
              </a:rPr>
              <a:t> SA, Ghasemi J, Khodadad FS. Trustworthy AI in Telehealth: Navigating Challenges, Ethical Considerations, and Future Opportunities for Equitable Healthcare Delivery. Healthc Technol Lett. 2025 Oct 1;12(1):e70020</a:t>
            </a:r>
            <a:r>
              <a:rPr lang="en-US" sz="1000" dirty="0">
                <a:solidFill>
                  <a:srgbClr val="1B1B1B"/>
                </a:solidFill>
                <a:latin typeface="Roboto Mono Web"/>
                <a:ea typeface="Roboto Mono Web"/>
                <a:cs typeface="Roboto Mono Web"/>
              </a:rPr>
              <a:t>.; </a:t>
            </a:r>
            <a:endParaRPr lang="en-US" sz="1000" dirty="0"/>
          </a:p>
        </p:txBody>
      </p:sp>
      <p:pic>
        <p:nvPicPr>
          <p:cNvPr id="13" name="Picture 12">
            <a:extLst>
              <a:ext uri="{FF2B5EF4-FFF2-40B4-BE49-F238E27FC236}">
                <a16:creationId xmlns:a16="http://schemas.microsoft.com/office/drawing/2014/main" id="{021AC2C1-9DC2-E2DE-E7F2-1BE35635F6EE}"/>
              </a:ext>
            </a:extLst>
          </p:cNvPr>
          <p:cNvPicPr>
            <a:picLocks noChangeAspect="1"/>
          </p:cNvPicPr>
          <p:nvPr/>
        </p:nvPicPr>
        <p:blipFill>
          <a:blip r:embed="rId3"/>
          <a:srcRect r="-318"/>
          <a:stretch>
            <a:fillRect/>
          </a:stretch>
        </p:blipFill>
        <p:spPr>
          <a:xfrm>
            <a:off x="1092475" y="2120969"/>
            <a:ext cx="4565407" cy="4032389"/>
          </a:xfrm>
          <a:prstGeom prst="rect">
            <a:avLst/>
          </a:prstGeom>
        </p:spPr>
      </p:pic>
      <p:sp>
        <p:nvSpPr>
          <p:cNvPr id="15" name="TextBox 14">
            <a:extLst>
              <a:ext uri="{FF2B5EF4-FFF2-40B4-BE49-F238E27FC236}">
                <a16:creationId xmlns:a16="http://schemas.microsoft.com/office/drawing/2014/main" id="{627AFB74-1ACB-3704-13B5-D282537E296B}"/>
              </a:ext>
            </a:extLst>
          </p:cNvPr>
          <p:cNvSpPr txBox="1"/>
          <p:nvPr/>
        </p:nvSpPr>
        <p:spPr>
          <a:xfrm>
            <a:off x="1140600" y="5912389"/>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https://www.sciencedirect.com/org/science/article/pii/S1438887123005629</a:t>
            </a:r>
            <a:endParaRPr lang="en-US" dirty="0"/>
          </a:p>
        </p:txBody>
      </p:sp>
      <p:sp>
        <p:nvSpPr>
          <p:cNvPr id="16" name="TextBox 15">
            <a:extLst>
              <a:ext uri="{FF2B5EF4-FFF2-40B4-BE49-F238E27FC236}">
                <a16:creationId xmlns:a16="http://schemas.microsoft.com/office/drawing/2014/main" id="{F5FAB670-8299-ED42-5FCD-222B60AA1EB1}"/>
              </a:ext>
            </a:extLst>
          </p:cNvPr>
          <p:cNvSpPr txBox="1"/>
          <p:nvPr/>
        </p:nvSpPr>
        <p:spPr>
          <a:xfrm>
            <a:off x="323022" y="6245087"/>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https://indiancountryecho.npaihb.org/resources/the-evolving-role-of-ethics-committees-april-21st-2026/</a:t>
            </a:r>
          </a:p>
          <a:p>
            <a:pPr algn="ctr"/>
            <a:endParaRPr lang="en-US"/>
          </a:p>
        </p:txBody>
      </p:sp>
    </p:spTree>
    <p:extLst>
      <p:ext uri="{BB962C8B-B14F-4D97-AF65-F5344CB8AC3E}">
        <p14:creationId xmlns:p14="http://schemas.microsoft.com/office/powerpoint/2010/main" val="2763808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6A463-7AF5-06C9-65A3-A7A64683E8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B9C60-6891-25D1-1E66-0D584575C178}"/>
              </a:ext>
            </a:extLst>
          </p:cNvPr>
          <p:cNvSpPr>
            <a:spLocks noGrp="1"/>
          </p:cNvSpPr>
          <p:nvPr>
            <p:ph type="title"/>
          </p:nvPr>
        </p:nvSpPr>
        <p:spPr/>
        <p:txBody>
          <a:bodyPr/>
          <a:lstStyle/>
          <a:p>
            <a:r>
              <a:rPr lang="en-US" dirty="0"/>
              <a:t>AI Ethical Discussion Across Medicine</a:t>
            </a:r>
          </a:p>
        </p:txBody>
      </p:sp>
      <p:sp>
        <p:nvSpPr>
          <p:cNvPr id="3" name="Content Placeholder 2">
            <a:extLst>
              <a:ext uri="{FF2B5EF4-FFF2-40B4-BE49-F238E27FC236}">
                <a16:creationId xmlns:a16="http://schemas.microsoft.com/office/drawing/2014/main" id="{A86BB851-CFCF-6E8A-39EA-C41D6A2FF958}"/>
              </a:ext>
            </a:extLst>
          </p:cNvPr>
          <p:cNvSpPr>
            <a:spLocks noGrp="1"/>
          </p:cNvSpPr>
          <p:nvPr>
            <p:ph idx="1"/>
          </p:nvPr>
        </p:nvSpPr>
        <p:spPr>
          <a:xfrm>
            <a:off x="838200" y="1477755"/>
            <a:ext cx="10515600" cy="4707490"/>
          </a:xfrm>
        </p:spPr>
        <p:txBody>
          <a:bodyPr vert="horz" lIns="91440" tIns="45720" rIns="91440" bIns="45720" rtlCol="0" anchor="t">
            <a:noAutofit/>
          </a:bodyPr>
          <a:lstStyle/>
          <a:p>
            <a:r>
              <a:rPr lang="en-US" sz="1200" dirty="0">
                <a:solidFill>
                  <a:srgbClr val="000000"/>
                </a:solidFill>
                <a:highlight>
                  <a:srgbClr val="FFFFFF"/>
                </a:highlight>
              </a:rPr>
              <a:t>Arora T, Muhammad-Kamal H, Beam K. Preserving medical ethics in the era of artificial intelligence: Challenges and opportunities in </a:t>
            </a:r>
            <a:r>
              <a:rPr lang="en-US" sz="1200" b="1" dirty="0">
                <a:solidFill>
                  <a:srgbClr val="000000"/>
                </a:solidFill>
                <a:highlight>
                  <a:srgbClr val="FFFF00"/>
                </a:highlight>
              </a:rPr>
              <a:t>neonatology</a:t>
            </a:r>
            <a:r>
              <a:rPr lang="en-US" sz="1200" dirty="0">
                <a:solidFill>
                  <a:srgbClr val="000000"/>
                </a:solidFill>
                <a:highlight>
                  <a:srgbClr val="FFFFFF"/>
                </a:highlight>
              </a:rPr>
              <a:t>. Semin </a:t>
            </a:r>
            <a:r>
              <a:rPr lang="en-US" sz="1200" dirty="0" err="1">
                <a:solidFill>
                  <a:srgbClr val="000000"/>
                </a:solidFill>
                <a:highlight>
                  <a:srgbClr val="FFFFFF"/>
                </a:highlight>
              </a:rPr>
              <a:t>Perinatol</a:t>
            </a:r>
            <a:r>
              <a:rPr lang="en-US" sz="1200" dirty="0">
                <a:solidFill>
                  <a:srgbClr val="000000"/>
                </a:solidFill>
                <a:highlight>
                  <a:srgbClr val="FFFFFF"/>
                </a:highlight>
              </a:rPr>
              <a:t>. 2025 Oct;49(6):152100. </a:t>
            </a:r>
            <a:r>
              <a:rPr lang="en-US" sz="1200" dirty="0" err="1">
                <a:solidFill>
                  <a:srgbClr val="000000"/>
                </a:solidFill>
                <a:highlight>
                  <a:srgbClr val="FFFFFF"/>
                </a:highlight>
              </a:rPr>
              <a:t>doi</a:t>
            </a:r>
            <a:r>
              <a:rPr lang="en-US" sz="1200" dirty="0">
                <a:solidFill>
                  <a:srgbClr val="000000"/>
                </a:solidFill>
                <a:highlight>
                  <a:srgbClr val="FFFFFF"/>
                </a:highlight>
              </a:rPr>
              <a:t>: 10.1016/j.semperi.2025.152100. </a:t>
            </a:r>
            <a:r>
              <a:rPr lang="en-US" sz="1200" dirty="0" err="1">
                <a:solidFill>
                  <a:srgbClr val="000000"/>
                </a:solidFill>
                <a:highlight>
                  <a:srgbClr val="FFFFFF"/>
                </a:highlight>
              </a:rPr>
              <a:t>Epub</a:t>
            </a:r>
            <a:r>
              <a:rPr lang="en-US" sz="1200" dirty="0">
                <a:solidFill>
                  <a:srgbClr val="000000"/>
                </a:solidFill>
                <a:highlight>
                  <a:srgbClr val="FFFFFF"/>
                </a:highlight>
              </a:rPr>
              <a:t> 2025 Jun 4. PMID: 40473508.</a:t>
            </a:r>
            <a:endParaRPr lang="en-US" sz="1200"/>
          </a:p>
          <a:p>
            <a:r>
              <a:rPr lang="en-US" sz="1200" dirty="0">
                <a:highlight>
                  <a:srgbClr val="FFFFFF"/>
                </a:highlight>
              </a:rPr>
              <a:t>Khorsandi J, Ahmed AB, </a:t>
            </a:r>
            <a:r>
              <a:rPr lang="en-US" sz="1200" dirty="0" err="1">
                <a:highlight>
                  <a:srgbClr val="FFFFFF"/>
                </a:highlight>
              </a:rPr>
              <a:t>Mirharooni</a:t>
            </a:r>
            <a:r>
              <a:rPr lang="en-US" sz="1200" dirty="0">
                <a:highlight>
                  <a:srgbClr val="FFFFFF"/>
                </a:highlight>
              </a:rPr>
              <a:t> J, Kahen M, Ahdout J, Franzoni D, MacDavid J. Artificial Intelligence and Algorithmic Bias in </a:t>
            </a:r>
            <a:r>
              <a:rPr lang="en-US" sz="1200" dirty="0">
                <a:highlight>
                  <a:srgbClr val="FFFF00"/>
                </a:highlight>
              </a:rPr>
              <a:t>B</a:t>
            </a:r>
            <a:r>
              <a:rPr lang="en-US" sz="1200" b="1" dirty="0">
                <a:highlight>
                  <a:srgbClr val="FFFF00"/>
                </a:highlight>
              </a:rPr>
              <a:t>urn Care</a:t>
            </a:r>
            <a:r>
              <a:rPr lang="en-US" sz="1200" dirty="0">
                <a:highlight>
                  <a:srgbClr val="FFFFFF"/>
                </a:highlight>
              </a:rPr>
              <a:t>: A Literature Review of Ethical Challenges. J Burn Care Res. 2026 Sep 8;47(5):1380-1387. </a:t>
            </a:r>
            <a:r>
              <a:rPr lang="en-US" sz="1200" dirty="0" err="1">
                <a:highlight>
                  <a:srgbClr val="FFFFFF"/>
                </a:highlight>
              </a:rPr>
              <a:t>doi</a:t>
            </a:r>
            <a:r>
              <a:rPr lang="en-US" sz="1200" dirty="0">
                <a:highlight>
                  <a:srgbClr val="FFFFFF"/>
                </a:highlight>
              </a:rPr>
              <a:t>: 10.1093/</a:t>
            </a:r>
            <a:r>
              <a:rPr lang="en-US" sz="1200" dirty="0" err="1">
                <a:highlight>
                  <a:srgbClr val="FFFFFF"/>
                </a:highlight>
              </a:rPr>
              <a:t>jbcr</a:t>
            </a:r>
            <a:r>
              <a:rPr lang="en-US" sz="1200" dirty="0">
                <a:highlight>
                  <a:srgbClr val="FFFFFF"/>
                </a:highlight>
              </a:rPr>
              <a:t>/irag105. PMID: 42340329; PMCID: PMC13551613.--- </a:t>
            </a:r>
            <a:r>
              <a:rPr lang="en-US" sz="1200" dirty="0">
                <a:solidFill>
                  <a:srgbClr val="1155CC"/>
                </a:solidFill>
                <a:highlight>
                  <a:srgbClr val="FFFFFF"/>
                </a:highlight>
                <a:hlinkClick r:id="rId3"/>
              </a:rPr>
              <a:t>Artificial Intelligence and Algorithmic Bias in Burn Care: A Literature Review of Ethical Challenges - PMC</a:t>
            </a:r>
            <a:endParaRPr lang="en-US" sz="1200" dirty="0">
              <a:highlight>
                <a:srgbClr val="FFFFFF"/>
              </a:highlight>
            </a:endParaRPr>
          </a:p>
          <a:p>
            <a:r>
              <a:rPr lang="en-US" sz="1200" dirty="0">
                <a:solidFill>
                  <a:srgbClr val="000000"/>
                </a:solidFill>
                <a:highlight>
                  <a:srgbClr val="FFFFFF"/>
                </a:highlight>
              </a:rPr>
              <a:t>Lee TK, Park EH, Lee MH. Medical Ethics and Artificial Intelligence in </a:t>
            </a:r>
            <a:r>
              <a:rPr lang="en-US" sz="1200" b="1" dirty="0">
                <a:solidFill>
                  <a:srgbClr val="000000"/>
                </a:solidFill>
                <a:highlight>
                  <a:srgbClr val="FFFF00"/>
                </a:highlight>
              </a:rPr>
              <a:t>Neurosurgery</a:t>
            </a:r>
            <a:r>
              <a:rPr lang="en-US" sz="1200" dirty="0">
                <a:solidFill>
                  <a:srgbClr val="000000"/>
                </a:solidFill>
                <a:highlight>
                  <a:srgbClr val="FFFFFF"/>
                </a:highlight>
              </a:rPr>
              <a:t>-How Should We Prepare? World </a:t>
            </a:r>
            <a:r>
              <a:rPr lang="en-US" sz="1200" dirty="0" err="1">
                <a:solidFill>
                  <a:srgbClr val="000000"/>
                </a:solidFill>
                <a:highlight>
                  <a:srgbClr val="FFFFFF"/>
                </a:highlight>
              </a:rPr>
              <a:t>Neurosurg</a:t>
            </a:r>
            <a:r>
              <a:rPr lang="en-US" sz="1200" dirty="0">
                <a:solidFill>
                  <a:srgbClr val="000000"/>
                </a:solidFill>
                <a:highlight>
                  <a:srgbClr val="FFFFFF"/>
                </a:highlight>
              </a:rPr>
              <a:t>. 2024 Jul;187:e199-e209. </a:t>
            </a:r>
            <a:r>
              <a:rPr lang="en-US" sz="1200" dirty="0" err="1">
                <a:solidFill>
                  <a:srgbClr val="000000"/>
                </a:solidFill>
                <a:highlight>
                  <a:srgbClr val="FFFFFF"/>
                </a:highlight>
              </a:rPr>
              <a:t>doi</a:t>
            </a:r>
            <a:r>
              <a:rPr lang="en-US" sz="1200" dirty="0">
                <a:solidFill>
                  <a:srgbClr val="000000"/>
                </a:solidFill>
                <a:highlight>
                  <a:srgbClr val="FFFFFF"/>
                </a:highlight>
              </a:rPr>
              <a:t>: 10.1016/j.wneu.2024.04.067. </a:t>
            </a:r>
            <a:r>
              <a:rPr lang="en-US" sz="1200" dirty="0" err="1">
                <a:solidFill>
                  <a:srgbClr val="000000"/>
                </a:solidFill>
                <a:highlight>
                  <a:srgbClr val="FFFFFF"/>
                </a:highlight>
              </a:rPr>
              <a:t>Epub</a:t>
            </a:r>
            <a:r>
              <a:rPr lang="en-US" sz="1200" dirty="0">
                <a:solidFill>
                  <a:srgbClr val="000000"/>
                </a:solidFill>
                <a:highlight>
                  <a:srgbClr val="FFFFFF"/>
                </a:highlight>
              </a:rPr>
              <a:t> 2024 Apr 17. PMID: 38641244.</a:t>
            </a:r>
            <a:endParaRPr lang="en-US" sz="1200">
              <a:solidFill>
                <a:srgbClr val="1155CC"/>
              </a:solidFill>
              <a:highlight>
                <a:srgbClr val="FFFFFF"/>
              </a:highlight>
            </a:endParaRPr>
          </a:p>
          <a:p>
            <a:r>
              <a:rPr lang="en-US" sz="1200" dirty="0">
                <a:highlight>
                  <a:srgbClr val="FFFFFF"/>
                </a:highlight>
              </a:rPr>
              <a:t>Narad C, Sharda K, Aasdhir SS. Ethical dimensions of artificial intelligence integration into </a:t>
            </a:r>
            <a:r>
              <a:rPr lang="en-US" sz="1200" b="1" dirty="0">
                <a:highlight>
                  <a:srgbClr val="FFFF00"/>
                </a:highlight>
              </a:rPr>
              <a:t>dental </a:t>
            </a:r>
            <a:r>
              <a:rPr lang="en-US" sz="1200" dirty="0">
                <a:highlight>
                  <a:srgbClr val="FFFFFF"/>
                </a:highlight>
              </a:rPr>
              <a:t>practice. J Am Dent Assoc. 2026 Sep;157(9):999-1004. </a:t>
            </a:r>
            <a:r>
              <a:rPr lang="en-US" sz="1200" dirty="0" err="1">
                <a:highlight>
                  <a:srgbClr val="FFFFFF"/>
                </a:highlight>
              </a:rPr>
              <a:t>doi</a:t>
            </a:r>
            <a:r>
              <a:rPr lang="en-US" sz="1200" dirty="0">
                <a:highlight>
                  <a:srgbClr val="FFFFFF"/>
                </a:highlight>
              </a:rPr>
              <a:t>: 10.1016/j.adaj.2026.02.004. </a:t>
            </a:r>
            <a:r>
              <a:rPr lang="en-US" sz="1200" dirty="0" err="1">
                <a:highlight>
                  <a:srgbClr val="FFFFFF"/>
                </a:highlight>
              </a:rPr>
              <a:t>Epub</a:t>
            </a:r>
            <a:r>
              <a:rPr lang="en-US" sz="1200" dirty="0">
                <a:highlight>
                  <a:srgbClr val="FFFFFF"/>
                </a:highlight>
              </a:rPr>
              <a:t> 2026 Apr 30. PMID: 42059840.</a:t>
            </a:r>
          </a:p>
          <a:p>
            <a:r>
              <a:rPr lang="en-US" sz="1200" dirty="0" err="1">
                <a:highlight>
                  <a:srgbClr val="FFFFFF"/>
                </a:highlight>
              </a:rPr>
              <a:t>Mazzolenis</a:t>
            </a:r>
            <a:r>
              <a:rPr lang="en-US" sz="1200" dirty="0">
                <a:highlight>
                  <a:srgbClr val="FFFFFF"/>
                </a:highlight>
              </a:rPr>
              <a:t> ME, Bulat E, </a:t>
            </a:r>
            <a:r>
              <a:rPr lang="en-US" sz="1200" dirty="0" err="1">
                <a:highlight>
                  <a:srgbClr val="FFFFFF"/>
                </a:highlight>
              </a:rPr>
              <a:t>Schatman</a:t>
            </a:r>
            <a:r>
              <a:rPr lang="en-US" sz="1200" dirty="0">
                <a:highlight>
                  <a:srgbClr val="FFFFFF"/>
                </a:highlight>
              </a:rPr>
              <a:t> ME, Gumb C, Gilligan CJ, Yong RJ. The Ethical Stewardship of Artificial Intelligence in </a:t>
            </a:r>
            <a:r>
              <a:rPr lang="en-US" sz="1200" b="1" dirty="0">
                <a:highlight>
                  <a:srgbClr val="FFFF00"/>
                </a:highlight>
              </a:rPr>
              <a:t>Chronic Pain</a:t>
            </a:r>
            <a:r>
              <a:rPr lang="en-US" sz="1200" dirty="0">
                <a:highlight>
                  <a:srgbClr val="FFFF00"/>
                </a:highlight>
              </a:rPr>
              <a:t> and Headache:</a:t>
            </a:r>
            <a:r>
              <a:rPr lang="en-US" sz="1200" dirty="0">
                <a:highlight>
                  <a:srgbClr val="FFFFFF"/>
                </a:highlight>
              </a:rPr>
              <a:t> A Narrative Review. Curr Pain Headache Rep. 2024 Aug;28(8):785-792. </a:t>
            </a:r>
            <a:r>
              <a:rPr lang="en-US" sz="1200" dirty="0" err="1">
                <a:highlight>
                  <a:srgbClr val="FFFFFF"/>
                </a:highlight>
              </a:rPr>
              <a:t>doi</a:t>
            </a:r>
            <a:r>
              <a:rPr lang="en-US" sz="1200" dirty="0">
                <a:highlight>
                  <a:srgbClr val="FFFFFF"/>
                </a:highlight>
              </a:rPr>
              <a:t>: 10.1007/s11916-024-01272-0. </a:t>
            </a:r>
            <a:r>
              <a:rPr lang="en-US" sz="1200" dirty="0" err="1">
                <a:highlight>
                  <a:srgbClr val="FFFFFF"/>
                </a:highlight>
              </a:rPr>
              <a:t>Epub</a:t>
            </a:r>
            <a:r>
              <a:rPr lang="en-US" sz="1200" dirty="0">
                <a:highlight>
                  <a:srgbClr val="FFFFFF"/>
                </a:highlight>
              </a:rPr>
              <a:t> 2024 May 29. PMID: 38809404.</a:t>
            </a:r>
          </a:p>
          <a:p>
            <a:r>
              <a:rPr lang="en-US" sz="1200" dirty="0">
                <a:highlight>
                  <a:srgbClr val="FFFFFF"/>
                </a:highlight>
              </a:rPr>
              <a:t>Zarra F, Rolando M, Páramo Cardona R, </a:t>
            </a:r>
            <a:r>
              <a:rPr lang="en-US" sz="1200" dirty="0" err="1">
                <a:highlight>
                  <a:srgbClr val="FFFFFF"/>
                </a:highlight>
              </a:rPr>
              <a:t>Videtta</a:t>
            </a:r>
            <a:r>
              <a:rPr lang="en-US" sz="1200" dirty="0">
                <a:highlight>
                  <a:srgbClr val="FFFFFF"/>
                </a:highlight>
              </a:rPr>
              <a:t> W. Artificial intelligence in </a:t>
            </a:r>
            <a:r>
              <a:rPr lang="en-US" sz="1200" b="1" dirty="0">
                <a:highlight>
                  <a:srgbClr val="FFFF00"/>
                </a:highlight>
              </a:rPr>
              <a:t>intensive care unit:</a:t>
            </a:r>
            <a:r>
              <a:rPr lang="en-US" sz="1200" dirty="0">
                <a:highlight>
                  <a:srgbClr val="FFFFFF"/>
                </a:highlight>
              </a:rPr>
              <a:t> Current ethical dilemmas. Med Leg J. 2025 Dec;93(4):195-197. </a:t>
            </a:r>
            <a:r>
              <a:rPr lang="en-US" sz="1200" dirty="0" err="1">
                <a:highlight>
                  <a:srgbClr val="FFFFFF"/>
                </a:highlight>
              </a:rPr>
              <a:t>doi</a:t>
            </a:r>
            <a:r>
              <a:rPr lang="en-US" sz="1200" dirty="0">
                <a:highlight>
                  <a:srgbClr val="FFFFFF"/>
                </a:highlight>
              </a:rPr>
              <a:t>: 10.1177/00258172251332485. </a:t>
            </a:r>
            <a:r>
              <a:rPr lang="en-US" sz="1200" dirty="0" err="1">
                <a:highlight>
                  <a:srgbClr val="FFFFFF"/>
                </a:highlight>
              </a:rPr>
              <a:t>Epub</a:t>
            </a:r>
            <a:r>
              <a:rPr lang="en-US" sz="1200" dirty="0">
                <a:highlight>
                  <a:srgbClr val="FFFFFF"/>
                </a:highlight>
              </a:rPr>
              <a:t> 2025 Aug 19. PMID: 40828634.</a:t>
            </a:r>
          </a:p>
          <a:p>
            <a:r>
              <a:rPr lang="en-US" sz="1200" dirty="0">
                <a:highlight>
                  <a:srgbClr val="FFFFFF"/>
                </a:highlight>
              </a:rPr>
              <a:t>Chen M, Zhou AE, Jain N, Gronbeck C, Feng H, Grant-</a:t>
            </a:r>
            <a:r>
              <a:rPr lang="en-US" sz="1200" dirty="0" err="1">
                <a:highlight>
                  <a:srgbClr val="FFFFFF"/>
                </a:highlight>
              </a:rPr>
              <a:t>Kels</a:t>
            </a:r>
            <a:r>
              <a:rPr lang="en-US" sz="1200" dirty="0">
                <a:highlight>
                  <a:srgbClr val="FFFFFF"/>
                </a:highlight>
              </a:rPr>
              <a:t> JM. Ethics of artificial intelligence in </a:t>
            </a:r>
            <a:r>
              <a:rPr lang="en-US" sz="1200" b="1" dirty="0">
                <a:highlight>
                  <a:srgbClr val="FFFF00"/>
                </a:highlight>
              </a:rPr>
              <a:t>dermatology</a:t>
            </a:r>
            <a:r>
              <a:rPr lang="en-US" sz="1200" dirty="0">
                <a:highlight>
                  <a:srgbClr val="FFFFFF"/>
                </a:highlight>
              </a:rPr>
              <a:t>. Clin Dermatol. 2024 May-Jun;42(3):313-316. </a:t>
            </a:r>
            <a:r>
              <a:rPr lang="en-US" sz="1200" dirty="0" err="1">
                <a:highlight>
                  <a:srgbClr val="FFFFFF"/>
                </a:highlight>
              </a:rPr>
              <a:t>doi</a:t>
            </a:r>
            <a:r>
              <a:rPr lang="en-US" sz="1200" dirty="0">
                <a:highlight>
                  <a:srgbClr val="FFFFFF"/>
                </a:highlight>
              </a:rPr>
              <a:t>: 10.1016/j.clindermatol.2024.02.003. </a:t>
            </a:r>
            <a:r>
              <a:rPr lang="en-US" sz="1200" dirty="0" err="1">
                <a:highlight>
                  <a:srgbClr val="FFFFFF"/>
                </a:highlight>
              </a:rPr>
              <a:t>Epub</a:t>
            </a:r>
            <a:r>
              <a:rPr lang="en-US" sz="1200" dirty="0">
                <a:highlight>
                  <a:srgbClr val="FFFFFF"/>
                </a:highlight>
              </a:rPr>
              <a:t> 2024 Feb 23. PMID: 38401700.</a:t>
            </a:r>
          </a:p>
          <a:p>
            <a:r>
              <a:rPr lang="en-US" sz="1200" dirty="0">
                <a:highlight>
                  <a:srgbClr val="FFFFFF"/>
                </a:highlight>
              </a:rPr>
              <a:t>Morgan MB, Mates JL. Ethics of Artificial Intelligence in </a:t>
            </a:r>
            <a:r>
              <a:rPr lang="en-US" sz="1200" b="1" dirty="0">
                <a:highlight>
                  <a:srgbClr val="FFFF00"/>
                </a:highlight>
              </a:rPr>
              <a:t>Breast Imaging</a:t>
            </a:r>
            <a:r>
              <a:rPr lang="en-US" sz="1200" b="1" dirty="0">
                <a:highlight>
                  <a:srgbClr val="FFFFFF"/>
                </a:highlight>
              </a:rPr>
              <a:t>.</a:t>
            </a:r>
            <a:r>
              <a:rPr lang="en-US" sz="1200" dirty="0">
                <a:highlight>
                  <a:srgbClr val="FFFFFF"/>
                </a:highlight>
              </a:rPr>
              <a:t> J Breast Imaging. 2023 Mar 20;5(2):195-200. </a:t>
            </a:r>
            <a:r>
              <a:rPr lang="en-US" sz="1200" dirty="0" err="1">
                <a:highlight>
                  <a:srgbClr val="FFFFFF"/>
                </a:highlight>
              </a:rPr>
              <a:t>doi</a:t>
            </a:r>
            <a:r>
              <a:rPr lang="en-US" sz="1200" dirty="0">
                <a:highlight>
                  <a:srgbClr val="FFFFFF"/>
                </a:highlight>
              </a:rPr>
              <a:t>: 10.1093/</a:t>
            </a:r>
            <a:r>
              <a:rPr lang="en-US" sz="1200" dirty="0" err="1">
                <a:highlight>
                  <a:srgbClr val="FFFFFF"/>
                </a:highlight>
              </a:rPr>
              <a:t>jbi</a:t>
            </a:r>
            <a:r>
              <a:rPr lang="en-US" sz="1200" dirty="0">
                <a:highlight>
                  <a:srgbClr val="FFFFFF"/>
                </a:highlight>
              </a:rPr>
              <a:t>/wbac076. PMID: 38416925.</a:t>
            </a:r>
          </a:p>
          <a:p>
            <a:r>
              <a:rPr lang="en-US" sz="1200" dirty="0">
                <a:solidFill>
                  <a:srgbClr val="1155CC"/>
                </a:solidFill>
                <a:highlight>
                  <a:srgbClr val="FFFFFF"/>
                </a:highlight>
                <a:hlinkClick r:id="rId4"/>
              </a:rPr>
              <a:t>Ethical </a:t>
            </a:r>
            <a:r>
              <a:rPr lang="en-US" sz="1200" dirty="0">
                <a:solidFill>
                  <a:srgbClr val="1155CC"/>
                </a:solidFill>
                <a:highlight>
                  <a:srgbClr val="FFFFFF"/>
                </a:highlight>
                <a:hlinkClick r:id="rId4">
                  <a:extLst>
                    <a:ext uri="{A12FA001-AC4F-418D-AE19-62706E023703}">
                      <ahyp:hlinkClr xmlns:ahyp="http://schemas.microsoft.com/office/drawing/2018/hyperlinkcolor" val="tx"/>
                    </a:ext>
                  </a:extLst>
                </a:hlinkClick>
              </a:rPr>
              <a:t>considerations in telehealth and artificial intelligence for work related </a:t>
            </a:r>
            <a:r>
              <a:rPr lang="en-US" sz="1200" b="1" dirty="0">
                <a:solidFill>
                  <a:srgbClr val="1155CC"/>
                </a:solidFill>
                <a:highlight>
                  <a:srgbClr val="FFFF00"/>
                </a:highlight>
                <a:hlinkClick r:id="rId4">
                  <a:extLst>
                    <a:ext uri="{A12FA001-AC4F-418D-AE19-62706E023703}">
                      <ahyp:hlinkClr xmlns:ahyp="http://schemas.microsoft.com/office/drawing/2018/hyperlinkcolor" val="tx"/>
                    </a:ext>
                  </a:extLst>
                </a:hlinkClick>
              </a:rPr>
              <a:t>musculoskeletal </a:t>
            </a:r>
            <a:r>
              <a:rPr lang="en-US" sz="1200" dirty="0">
                <a:solidFill>
                  <a:srgbClr val="1155CC"/>
                </a:solidFill>
                <a:highlight>
                  <a:srgbClr val="FFFF00"/>
                </a:highlight>
                <a:hlinkClick r:id="rId4">
                  <a:extLst>
                    <a:ext uri="{A12FA001-AC4F-418D-AE19-62706E023703}">
                      <ahyp:hlinkClr xmlns:ahyp="http://schemas.microsoft.com/office/drawing/2018/hyperlinkcolor" val="tx"/>
                    </a:ext>
                  </a:extLst>
                </a:hlinkClick>
              </a:rPr>
              <a:t>disorders: </a:t>
            </a:r>
            <a:r>
              <a:rPr lang="en-US" sz="1200" dirty="0">
                <a:solidFill>
                  <a:srgbClr val="1155CC"/>
                </a:solidFill>
                <a:highlight>
                  <a:srgbClr val="FFFFFF"/>
                </a:highlight>
                <a:hlinkClick r:id="rId4">
                  <a:extLst>
                    <a:ext uri="{A12FA001-AC4F-418D-AE19-62706E023703}">
                      <ahyp:hlinkClr xmlns:ahyp="http://schemas.microsoft.com/office/drawing/2018/hyperlinkcolor" val="tx"/>
                    </a:ext>
                  </a:extLst>
                </a:hlinkClick>
              </a:rPr>
              <a:t>A scoping review - PMC</a:t>
            </a:r>
            <a:endParaRPr lang="en-US" sz="1200">
              <a:highlight>
                <a:srgbClr val="FFFFFF"/>
              </a:highlight>
            </a:endParaRPr>
          </a:p>
          <a:p>
            <a:pPr>
              <a:buFont typeface="Arial,Sans-Serif" panose="020B0604020202020204" pitchFamily="34" charset="0"/>
            </a:pPr>
            <a:r>
              <a:rPr lang="en-US" sz="1200" dirty="0">
                <a:solidFill>
                  <a:srgbClr val="1155CC"/>
                </a:solidFill>
                <a:highlight>
                  <a:srgbClr val="FFFFFF"/>
                </a:highlight>
                <a:hlinkClick r:id="rId5"/>
              </a:rPr>
              <a:t>Roles, Users, Benefits, and Limitations of </a:t>
            </a:r>
            <a:r>
              <a:rPr lang="en-US" sz="1200" b="1" dirty="0">
                <a:solidFill>
                  <a:srgbClr val="1155CC"/>
                </a:solidFill>
                <a:highlight>
                  <a:srgbClr val="FFFF00"/>
                </a:highlight>
                <a:hlinkClick r:id="rId5"/>
              </a:rPr>
              <a:t>Chatbots </a:t>
            </a:r>
            <a:r>
              <a:rPr lang="en-US" sz="1200" dirty="0">
                <a:solidFill>
                  <a:srgbClr val="1155CC"/>
                </a:solidFill>
                <a:highlight>
                  <a:srgbClr val="FFFFFF"/>
                </a:highlight>
                <a:hlinkClick r:id="rId5"/>
              </a:rPr>
              <a:t>in Health Care: Rapid Review - PubMed</a:t>
            </a:r>
            <a:endParaRPr lang="en-US" sz="1200">
              <a:highlight>
                <a:srgbClr val="FFFFFF"/>
              </a:highlight>
            </a:endParaRPr>
          </a:p>
          <a:p>
            <a:r>
              <a:rPr lang="en-US" sz="1200" dirty="0">
                <a:highlight>
                  <a:srgbClr val="FFFFFF"/>
                </a:highlight>
              </a:rPr>
              <a:t>McCarthy M, Elster N. Artificial Intelligence and Ethics in </a:t>
            </a:r>
            <a:r>
              <a:rPr lang="en-US" sz="1200" b="1" dirty="0">
                <a:highlight>
                  <a:srgbClr val="FFFF00"/>
                </a:highlight>
              </a:rPr>
              <a:t>Endodontics</a:t>
            </a:r>
            <a:r>
              <a:rPr lang="en-US" sz="1200" dirty="0">
                <a:highlight>
                  <a:srgbClr val="FFFFFF"/>
                </a:highlight>
              </a:rPr>
              <a:t>. Dent Clin North Am. 2025 Oct;69(4):555-562. </a:t>
            </a:r>
            <a:r>
              <a:rPr lang="en-US" sz="1200" dirty="0" err="1">
                <a:highlight>
                  <a:srgbClr val="FFFFFF"/>
                </a:highlight>
              </a:rPr>
              <a:t>doi</a:t>
            </a:r>
            <a:r>
              <a:rPr lang="en-US" sz="1200" dirty="0">
                <a:highlight>
                  <a:srgbClr val="FFFFFF"/>
                </a:highlight>
              </a:rPr>
              <a:t>: 10.1016/j.cden.2025.05.005. </a:t>
            </a:r>
            <a:r>
              <a:rPr lang="en-US" sz="1200" dirty="0" err="1">
                <a:highlight>
                  <a:srgbClr val="FFFFFF"/>
                </a:highlight>
              </a:rPr>
              <a:t>Epub</a:t>
            </a:r>
            <a:r>
              <a:rPr lang="en-US" sz="1200" dirty="0">
                <a:highlight>
                  <a:srgbClr val="FFFFFF"/>
                </a:highlight>
              </a:rPr>
              <a:t> 2025 Jul 2. PMID: 41106910.</a:t>
            </a:r>
          </a:p>
          <a:p>
            <a:endParaRPr lang="en-US" sz="1400" dirty="0">
              <a:highlight>
                <a:srgbClr val="FFFFFF"/>
              </a:highlight>
            </a:endParaRPr>
          </a:p>
          <a:p>
            <a:endParaRPr lang="en-US" sz="1400" dirty="0">
              <a:highlight>
                <a:srgbClr val="FFFFFF"/>
              </a:highlight>
            </a:endParaRPr>
          </a:p>
          <a:p>
            <a:endParaRPr lang="en-US" sz="1100" dirty="0">
              <a:highlight>
                <a:srgbClr val="FFFFFF"/>
              </a:highlight>
            </a:endParaRPr>
          </a:p>
          <a:p>
            <a:endParaRPr lang="en-US" sz="1200"/>
          </a:p>
        </p:txBody>
      </p:sp>
    </p:spTree>
    <p:extLst>
      <p:ext uri="{BB962C8B-B14F-4D97-AF65-F5344CB8AC3E}">
        <p14:creationId xmlns:p14="http://schemas.microsoft.com/office/powerpoint/2010/main" val="982802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2B458E1-A3E4-2C0A-DE10-236D4FBFBB5E}"/>
              </a:ext>
            </a:extLst>
          </p:cNvPr>
          <p:cNvSpPr>
            <a:spLocks noGrp="1"/>
          </p:cNvSpPr>
          <p:nvPr>
            <p:ph type="title"/>
          </p:nvPr>
        </p:nvSpPr>
        <p:spPr>
          <a:xfrm>
            <a:off x="1137034" y="609597"/>
            <a:ext cx="9392421" cy="1330841"/>
          </a:xfrm>
        </p:spPr>
        <p:txBody>
          <a:bodyPr>
            <a:normAutofit fontScale="90000"/>
          </a:bodyPr>
          <a:lstStyle/>
          <a:p>
            <a:r>
              <a:rPr lang="en-US" dirty="0"/>
              <a:t>Medical Ethics </a:t>
            </a:r>
            <a:br>
              <a:rPr lang="en-US" dirty="0"/>
            </a:br>
            <a:r>
              <a:rPr lang="en-US" dirty="0"/>
              <a:t>Framework </a:t>
            </a:r>
            <a:br>
              <a:rPr lang="en-US" dirty="0"/>
            </a:br>
            <a:r>
              <a:rPr lang="en-US" dirty="0"/>
              <a:t>for Chatbots</a:t>
            </a:r>
          </a:p>
        </p:txBody>
      </p:sp>
      <p:sp>
        <p:nvSpPr>
          <p:cNvPr id="3" name="Content Placeholder 2">
            <a:extLst>
              <a:ext uri="{FF2B5EF4-FFF2-40B4-BE49-F238E27FC236}">
                <a16:creationId xmlns:a16="http://schemas.microsoft.com/office/drawing/2014/main" id="{DB5A3F51-C884-4614-3A4F-4B7439867D73}"/>
              </a:ext>
            </a:extLst>
          </p:cNvPr>
          <p:cNvSpPr>
            <a:spLocks noGrp="1"/>
          </p:cNvSpPr>
          <p:nvPr>
            <p:ph idx="1"/>
          </p:nvPr>
        </p:nvSpPr>
        <p:spPr>
          <a:xfrm>
            <a:off x="1137034" y="2198362"/>
            <a:ext cx="4958966" cy="3917773"/>
          </a:xfrm>
        </p:spPr>
        <p:txBody>
          <a:bodyPr vert="horz" lIns="91440" tIns="45720" rIns="91440" bIns="45720" rtlCol="0" anchor="t">
            <a:normAutofit/>
          </a:bodyPr>
          <a:lstStyle/>
          <a:p>
            <a:r>
              <a:rPr lang="en-US" sz="2000" dirty="0"/>
              <a:t>Chatbots use in medicine: public health alerts, therapy</a:t>
            </a:r>
            <a:endParaRPr lang="en-US" dirty="0"/>
          </a:p>
          <a:p>
            <a:pPr lvl="1">
              <a:buFont typeface="Courier New" panose="020B0604020202020204" pitchFamily="34" charset="0"/>
              <a:buChar char="o"/>
            </a:pPr>
            <a:r>
              <a:rPr lang="en-US" sz="1600" dirty="0"/>
              <a:t>WHO utilized during COVID-19 as an information tool</a:t>
            </a:r>
          </a:p>
          <a:p>
            <a:pPr lvl="1">
              <a:buFont typeface="Courier New" panose="020B0604020202020204" pitchFamily="34" charset="0"/>
              <a:buChar char="o"/>
            </a:pPr>
            <a:r>
              <a:rPr lang="en-US" sz="1600" dirty="0">
                <a:solidFill>
                  <a:srgbClr val="000000"/>
                </a:solidFill>
                <a:ea typeface="+mn-lt"/>
                <a:cs typeface="+mn-lt"/>
              </a:rPr>
              <a:t>Published trials of chatbots used as CBT therapy replacement, adjunct to therapist, assisting remote measurement based care</a:t>
            </a:r>
          </a:p>
        </p:txBody>
      </p:sp>
      <p:sp>
        <p:nvSpPr>
          <p:cNvPr id="19" name="Freeform: Shape 18">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6B4E7EA-F5C6-67BE-3D55-630BB5C5A0CF}"/>
              </a:ext>
            </a:extLst>
          </p:cNvPr>
          <p:cNvSpPr txBox="1"/>
          <p:nvPr/>
        </p:nvSpPr>
        <p:spPr>
          <a:xfrm>
            <a:off x="370317" y="6409345"/>
            <a:ext cx="7471872" cy="4678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sz="800" dirty="0">
                <a:ea typeface="+mn-lt"/>
                <a:cs typeface="+mn-lt"/>
                <a:hlinkClick r:id="rId2"/>
              </a:rPr>
              <a:t>https://www.sciencedirect.com/org/science/article/pii/S1438887123005629</a:t>
            </a:r>
            <a:r>
              <a:rPr lang="en-US" sz="800" dirty="0">
                <a:ea typeface="+mn-lt"/>
                <a:cs typeface="+mn-lt"/>
              </a:rPr>
              <a:t>; </a:t>
            </a:r>
            <a:r>
              <a:rPr lang="en-US" sz="800" dirty="0" err="1">
                <a:highlight>
                  <a:srgbClr val="FFFFFF"/>
                </a:highlight>
                <a:ea typeface="+mn-lt"/>
                <a:cs typeface="+mn-lt"/>
              </a:rPr>
              <a:t>Sedlakova</a:t>
            </a:r>
            <a:r>
              <a:rPr lang="en-US" sz="800" dirty="0">
                <a:highlight>
                  <a:srgbClr val="FFFFFF"/>
                </a:highlight>
                <a:ea typeface="+mn-lt"/>
                <a:cs typeface="+mn-lt"/>
              </a:rPr>
              <a:t> J, Trachsel M. Conversational Artificial Intelligence in Psychotherapy: A New Therapeutic Tool or Agent? Am J Bioeth. 2023 May;23(5):4-13. </a:t>
            </a:r>
            <a:r>
              <a:rPr lang="en-US" sz="800" dirty="0" err="1">
                <a:highlight>
                  <a:srgbClr val="FFFFFF"/>
                </a:highlight>
                <a:ea typeface="+mn-lt"/>
                <a:cs typeface="+mn-lt"/>
              </a:rPr>
              <a:t>doi</a:t>
            </a:r>
            <a:r>
              <a:rPr lang="en-US" sz="800" dirty="0">
                <a:highlight>
                  <a:srgbClr val="FFFFFF"/>
                </a:highlight>
                <a:ea typeface="+mn-lt"/>
                <a:cs typeface="+mn-lt"/>
              </a:rPr>
              <a:t>: 10.1080/15265161.2022.2048739. </a:t>
            </a:r>
            <a:r>
              <a:rPr lang="en-US" sz="800" dirty="0" err="1">
                <a:highlight>
                  <a:srgbClr val="FFFFFF"/>
                </a:highlight>
                <a:ea typeface="+mn-lt"/>
                <a:cs typeface="+mn-lt"/>
              </a:rPr>
              <a:t>Epub</a:t>
            </a:r>
            <a:r>
              <a:rPr lang="en-US" sz="800" dirty="0">
                <a:highlight>
                  <a:srgbClr val="FFFFFF"/>
                </a:highlight>
                <a:ea typeface="+mn-lt"/>
                <a:cs typeface="+mn-lt"/>
              </a:rPr>
              <a:t> 2022 Apr 1. PMID: 35362368.</a:t>
            </a:r>
            <a:endParaRPr lang="en-US" sz="800" dirty="0">
              <a:ea typeface="+mn-lt"/>
              <a:cs typeface="+mn-lt"/>
            </a:endParaRPr>
          </a:p>
          <a:p>
            <a:endParaRPr lang="en-US" sz="1000" dirty="0"/>
          </a:p>
        </p:txBody>
      </p:sp>
      <p:grpSp>
        <p:nvGrpSpPr>
          <p:cNvPr id="10" name="Group 9">
            <a:extLst>
              <a:ext uri="{FF2B5EF4-FFF2-40B4-BE49-F238E27FC236}">
                <a16:creationId xmlns:a16="http://schemas.microsoft.com/office/drawing/2014/main" id="{390B6281-DBC7-F69C-D517-71C5099FCE03}"/>
              </a:ext>
            </a:extLst>
          </p:cNvPr>
          <p:cNvGrpSpPr/>
          <p:nvPr/>
        </p:nvGrpSpPr>
        <p:grpSpPr>
          <a:xfrm>
            <a:off x="6692347" y="132520"/>
            <a:ext cx="5073469" cy="6523921"/>
            <a:chOff x="6294782" y="140803"/>
            <a:chExt cx="5073469" cy="6523921"/>
          </a:xfrm>
        </p:grpSpPr>
        <p:pic>
          <p:nvPicPr>
            <p:cNvPr id="7" name="Picture 6">
              <a:extLst>
                <a:ext uri="{FF2B5EF4-FFF2-40B4-BE49-F238E27FC236}">
                  <a16:creationId xmlns:a16="http://schemas.microsoft.com/office/drawing/2014/main" id="{77494584-C6CE-4C7A-7216-6D7B41C85DAD}"/>
                </a:ext>
              </a:extLst>
            </p:cNvPr>
            <p:cNvPicPr>
              <a:picLocks noChangeAspect="1"/>
            </p:cNvPicPr>
            <p:nvPr/>
          </p:nvPicPr>
          <p:blipFill>
            <a:blip r:embed="rId3"/>
            <a:stretch>
              <a:fillRect/>
            </a:stretch>
          </p:blipFill>
          <p:spPr>
            <a:xfrm>
              <a:off x="6298554" y="140803"/>
              <a:ext cx="5069697" cy="4629980"/>
            </a:xfrm>
            <a:prstGeom prst="rect">
              <a:avLst/>
            </a:prstGeom>
          </p:spPr>
        </p:pic>
        <p:pic>
          <p:nvPicPr>
            <p:cNvPr id="8" name="Picture 7">
              <a:extLst>
                <a:ext uri="{FF2B5EF4-FFF2-40B4-BE49-F238E27FC236}">
                  <a16:creationId xmlns:a16="http://schemas.microsoft.com/office/drawing/2014/main" id="{514E73FF-E185-AB24-307F-61B066B2AC45}"/>
                </a:ext>
              </a:extLst>
            </p:cNvPr>
            <p:cNvPicPr>
              <a:picLocks noChangeAspect="1"/>
            </p:cNvPicPr>
            <p:nvPr/>
          </p:nvPicPr>
          <p:blipFill>
            <a:blip r:embed="rId4"/>
            <a:stretch>
              <a:fillRect/>
            </a:stretch>
          </p:blipFill>
          <p:spPr>
            <a:xfrm>
              <a:off x="6294782" y="4773559"/>
              <a:ext cx="5052392" cy="1891165"/>
            </a:xfrm>
            <a:prstGeom prst="rect">
              <a:avLst/>
            </a:prstGeom>
          </p:spPr>
        </p:pic>
      </p:grpSp>
    </p:spTree>
    <p:extLst>
      <p:ext uri="{BB962C8B-B14F-4D97-AF65-F5344CB8AC3E}">
        <p14:creationId xmlns:p14="http://schemas.microsoft.com/office/powerpoint/2010/main" val="2115308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840629-13AF-2BCD-92A6-C81DC636BA3A}"/>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AD37908-6D05-47DA-42B2-41CCAA2D9D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9B421AE-3004-DA9F-52EB-96D5E2F20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C149FBDA-CB16-2690-EB50-869967680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107A4360-AED2-F236-8E7B-4B8B5141C731}"/>
              </a:ext>
            </a:extLst>
          </p:cNvPr>
          <p:cNvSpPr txBox="1"/>
          <p:nvPr/>
        </p:nvSpPr>
        <p:spPr>
          <a:xfrm rot="5400000">
            <a:off x="8155969" y="5804714"/>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https://www.sciencedirect.com/org/science/article/pii/S1438887123005629</a:t>
            </a:r>
            <a:endParaRPr lang="en-US" dirty="0"/>
          </a:p>
        </p:txBody>
      </p:sp>
      <p:grpSp>
        <p:nvGrpSpPr>
          <p:cNvPr id="14" name="Group 13">
            <a:extLst>
              <a:ext uri="{FF2B5EF4-FFF2-40B4-BE49-F238E27FC236}">
                <a16:creationId xmlns:a16="http://schemas.microsoft.com/office/drawing/2014/main" id="{3C3164AD-035F-062D-0179-455AF0A9B54B}"/>
              </a:ext>
            </a:extLst>
          </p:cNvPr>
          <p:cNvGrpSpPr/>
          <p:nvPr/>
        </p:nvGrpSpPr>
        <p:grpSpPr>
          <a:xfrm>
            <a:off x="3046863" y="0"/>
            <a:ext cx="6349932" cy="6858000"/>
            <a:chOff x="2317993" y="0"/>
            <a:chExt cx="6349932" cy="6858000"/>
          </a:xfrm>
        </p:grpSpPr>
        <p:pic>
          <p:nvPicPr>
            <p:cNvPr id="12" name="Picture 11">
              <a:extLst>
                <a:ext uri="{FF2B5EF4-FFF2-40B4-BE49-F238E27FC236}">
                  <a16:creationId xmlns:a16="http://schemas.microsoft.com/office/drawing/2014/main" id="{2933520B-8849-55D9-8A4C-685A9012DB04}"/>
                </a:ext>
              </a:extLst>
            </p:cNvPr>
            <p:cNvPicPr>
              <a:picLocks noChangeAspect="1"/>
            </p:cNvPicPr>
            <p:nvPr/>
          </p:nvPicPr>
          <p:blipFill>
            <a:blip r:embed="rId3"/>
            <a:stretch>
              <a:fillRect/>
            </a:stretch>
          </p:blipFill>
          <p:spPr>
            <a:xfrm>
              <a:off x="2317993" y="0"/>
              <a:ext cx="3779144" cy="6858000"/>
            </a:xfrm>
            <a:prstGeom prst="rect">
              <a:avLst/>
            </a:prstGeom>
          </p:spPr>
        </p:pic>
        <p:pic>
          <p:nvPicPr>
            <p:cNvPr id="13" name="Picture 12">
              <a:extLst>
                <a:ext uri="{FF2B5EF4-FFF2-40B4-BE49-F238E27FC236}">
                  <a16:creationId xmlns:a16="http://schemas.microsoft.com/office/drawing/2014/main" id="{A28BFBFC-F17D-9B5E-B47D-BCC9BFE374D5}"/>
                </a:ext>
              </a:extLst>
            </p:cNvPr>
            <p:cNvPicPr>
              <a:picLocks noChangeAspect="1"/>
            </p:cNvPicPr>
            <p:nvPr/>
          </p:nvPicPr>
          <p:blipFill>
            <a:blip r:embed="rId4"/>
            <a:stretch>
              <a:fillRect/>
            </a:stretch>
          </p:blipFill>
          <p:spPr>
            <a:xfrm>
              <a:off x="6108249" y="0"/>
              <a:ext cx="2559676" cy="6858000"/>
            </a:xfrm>
            <a:prstGeom prst="rect">
              <a:avLst/>
            </a:prstGeom>
          </p:spPr>
        </p:pic>
      </p:grpSp>
    </p:spTree>
    <p:extLst>
      <p:ext uri="{BB962C8B-B14F-4D97-AF65-F5344CB8AC3E}">
        <p14:creationId xmlns:p14="http://schemas.microsoft.com/office/powerpoint/2010/main" val="1011136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768E76-4CD7-5BD2-05FF-89D44CA1491B}"/>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CABEB30-14E1-8541-0DF0-5E1CEDD7D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5A5D6DB-A2C2-4E2D-194C-5D76FA2A2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8D46DD9-EE8E-C1B1-A874-E280F9E611BA}"/>
              </a:ext>
            </a:extLst>
          </p:cNvPr>
          <p:cNvSpPr>
            <a:spLocks noGrp="1"/>
          </p:cNvSpPr>
          <p:nvPr>
            <p:ph type="title"/>
          </p:nvPr>
        </p:nvSpPr>
        <p:spPr>
          <a:xfrm>
            <a:off x="1137034" y="609597"/>
            <a:ext cx="9392421" cy="1330841"/>
          </a:xfrm>
        </p:spPr>
        <p:txBody>
          <a:bodyPr>
            <a:normAutofit/>
          </a:bodyPr>
          <a:lstStyle/>
          <a:p>
            <a:r>
              <a:rPr lang="en-US" dirty="0"/>
              <a:t>Ethics and AI Considerations: Tribal Communities</a:t>
            </a:r>
            <a:endParaRPr lang="en-US"/>
          </a:p>
          <a:p>
            <a:endParaRPr lang="en-US" dirty="0"/>
          </a:p>
        </p:txBody>
      </p:sp>
      <p:sp>
        <p:nvSpPr>
          <p:cNvPr id="3" name="Content Placeholder 2">
            <a:extLst>
              <a:ext uri="{FF2B5EF4-FFF2-40B4-BE49-F238E27FC236}">
                <a16:creationId xmlns:a16="http://schemas.microsoft.com/office/drawing/2014/main" id="{9FB40CA3-6848-F94E-A2BC-62DDFCFA85F9}"/>
              </a:ext>
            </a:extLst>
          </p:cNvPr>
          <p:cNvSpPr>
            <a:spLocks noGrp="1"/>
          </p:cNvSpPr>
          <p:nvPr>
            <p:ph idx="1"/>
          </p:nvPr>
        </p:nvSpPr>
        <p:spPr>
          <a:xfrm>
            <a:off x="1137034" y="2198362"/>
            <a:ext cx="10342661" cy="3967468"/>
          </a:xfrm>
        </p:spPr>
        <p:txBody>
          <a:bodyPr vert="horz" lIns="91440" tIns="45720" rIns="91440" bIns="45720" rtlCol="0" anchor="t">
            <a:normAutofit/>
          </a:bodyPr>
          <a:lstStyle/>
          <a:p>
            <a:r>
              <a:rPr lang="en-US" dirty="0">
                <a:solidFill>
                  <a:srgbClr val="000000"/>
                </a:solidFill>
                <a:ea typeface="+mn-lt"/>
                <a:cs typeface="+mn-lt"/>
              </a:rPr>
              <a:t>Treatment and research: History of violations of trust, lack of informed consent, active harms</a:t>
            </a:r>
            <a:endParaRPr lang="en-US">
              <a:solidFill>
                <a:srgbClr val="000000"/>
              </a:solidFill>
              <a:ea typeface="+mn-lt"/>
              <a:cs typeface="+mn-lt"/>
            </a:endParaRPr>
          </a:p>
          <a:p>
            <a:r>
              <a:rPr lang="en-US" dirty="0">
                <a:solidFill>
                  <a:srgbClr val="000000"/>
                </a:solidFill>
                <a:ea typeface="+mn-lt"/>
                <a:cs typeface="+mn-lt"/>
              </a:rPr>
              <a:t>AI and equity concerns</a:t>
            </a:r>
          </a:p>
          <a:p>
            <a:pPr lvl="1">
              <a:buFont typeface="Courier New" panose="020B0604020202020204" pitchFamily="34" charset="0"/>
              <a:buChar char="o"/>
            </a:pPr>
            <a:r>
              <a:rPr lang="en-US" dirty="0">
                <a:solidFill>
                  <a:srgbClr val="000000"/>
                </a:solidFill>
                <a:ea typeface="+mn-lt"/>
                <a:cs typeface="+mn-lt"/>
              </a:rPr>
              <a:t>Underrepresentation in datasets used to train AI, end users</a:t>
            </a:r>
          </a:p>
          <a:p>
            <a:pPr lvl="1">
              <a:buFont typeface="Courier New" panose="020B0604020202020204" pitchFamily="34" charset="0"/>
              <a:buChar char="o"/>
            </a:pPr>
            <a:r>
              <a:rPr lang="en-US" dirty="0">
                <a:solidFill>
                  <a:srgbClr val="000000"/>
                </a:solidFill>
                <a:ea typeface="+mn-lt"/>
                <a:cs typeface="+mn-lt"/>
              </a:rPr>
              <a:t>Balance with increase of access</a:t>
            </a:r>
          </a:p>
          <a:p>
            <a:r>
              <a:rPr lang="en-US" dirty="0">
                <a:solidFill>
                  <a:srgbClr val="000000"/>
                </a:solidFill>
                <a:ea typeface="+mn-lt"/>
                <a:cs typeface="+mn-lt"/>
              </a:rPr>
              <a:t>Data sovereignty efforts prioritized (the right to govern the collection, ownership, and application of the Tribe’s data)</a:t>
            </a:r>
          </a:p>
          <a:p>
            <a:endParaRPr lang="en-US" sz="2000" dirty="0">
              <a:solidFill>
                <a:srgbClr val="000000"/>
              </a:solidFill>
              <a:ea typeface="+mn-lt"/>
              <a:cs typeface="+mn-lt"/>
            </a:endParaRPr>
          </a:p>
        </p:txBody>
      </p:sp>
      <p:sp>
        <p:nvSpPr>
          <p:cNvPr id="19" name="Freeform: Shape 18">
            <a:extLst>
              <a:ext uri="{FF2B5EF4-FFF2-40B4-BE49-F238E27FC236}">
                <a16:creationId xmlns:a16="http://schemas.microsoft.com/office/drawing/2014/main" id="{CEE72058-C0B9-88CA-CDF8-A6485C65E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C5D27BFA-CB43-8714-72E3-374C2AD3DFD6}"/>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https://www.frontiersin.org/journals/artificial-intelligence/articles/10.3389/frai.2025.1568886/full</a:t>
            </a:r>
            <a:endParaRPr lang="en-US" dirty="0"/>
          </a:p>
        </p:txBody>
      </p:sp>
    </p:spTree>
    <p:extLst>
      <p:ext uri="{BB962C8B-B14F-4D97-AF65-F5344CB8AC3E}">
        <p14:creationId xmlns:p14="http://schemas.microsoft.com/office/powerpoint/2010/main" val="3326762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04D2E4-6A6B-EDB9-D12C-DDBA67A6FD17}"/>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FCE9119-9398-847D-E650-52769B4B8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BFBD720-B907-EB3C-2A00-4CC49BF4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3B7C6D2E-0438-EF9D-63D5-703EC4E8A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83CC685B-A30C-B617-0BA9-89EDD0AE2373}"/>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https://www.frontiersin.org/journals/artificial-intelligence/articles/10.3389/frai.2025.1568886/full</a:t>
            </a:r>
            <a:endParaRPr lang="en-US" dirty="0"/>
          </a:p>
        </p:txBody>
      </p:sp>
      <p:sp>
        <p:nvSpPr>
          <p:cNvPr id="13" name="Title 1">
            <a:extLst>
              <a:ext uri="{FF2B5EF4-FFF2-40B4-BE49-F238E27FC236}">
                <a16:creationId xmlns:a16="http://schemas.microsoft.com/office/drawing/2014/main" id="{7BFE878F-F2F9-0C3A-EED3-E0E9C478D5BB}"/>
              </a:ext>
            </a:extLst>
          </p:cNvPr>
          <p:cNvSpPr>
            <a:spLocks noGrp="1"/>
          </p:cNvSpPr>
          <p:nvPr>
            <p:ph type="title"/>
          </p:nvPr>
        </p:nvSpPr>
        <p:spPr>
          <a:xfrm>
            <a:off x="1137034" y="609597"/>
            <a:ext cx="9392421" cy="1330841"/>
          </a:xfrm>
        </p:spPr>
        <p:txBody>
          <a:bodyPr>
            <a:normAutofit/>
          </a:bodyPr>
          <a:lstStyle/>
          <a:p>
            <a:r>
              <a:rPr lang="en-US" dirty="0"/>
              <a:t>AI Development in AI/AN</a:t>
            </a:r>
            <a:br>
              <a:rPr lang="en-US" dirty="0"/>
            </a:br>
            <a:r>
              <a:rPr lang="en-US" dirty="0"/>
              <a:t>Clinics Using CBPR</a:t>
            </a:r>
          </a:p>
        </p:txBody>
      </p:sp>
      <p:sp>
        <p:nvSpPr>
          <p:cNvPr id="3" name="Content Placeholder 2">
            <a:extLst>
              <a:ext uri="{FF2B5EF4-FFF2-40B4-BE49-F238E27FC236}">
                <a16:creationId xmlns:a16="http://schemas.microsoft.com/office/drawing/2014/main" id="{84A4DDA6-C5FC-C19E-8431-44258327D54B}"/>
              </a:ext>
            </a:extLst>
          </p:cNvPr>
          <p:cNvSpPr>
            <a:spLocks noGrp="1"/>
          </p:cNvSpPr>
          <p:nvPr>
            <p:ph idx="1"/>
          </p:nvPr>
        </p:nvSpPr>
        <p:spPr>
          <a:xfrm>
            <a:off x="873807" y="2092915"/>
            <a:ext cx="3735008" cy="4440122"/>
          </a:xfrm>
        </p:spPr>
        <p:txBody>
          <a:bodyPr vert="horz" lIns="91440" tIns="45720" rIns="91440" bIns="45720" rtlCol="0" anchor="t">
            <a:normAutofit/>
          </a:bodyPr>
          <a:lstStyle/>
          <a:p>
            <a:pPr marL="457200" indent="-457200"/>
            <a:r>
              <a:rPr lang="en-US" sz="1600" dirty="0">
                <a:solidFill>
                  <a:srgbClr val="000000"/>
                </a:solidFill>
                <a:ea typeface="+mn-lt"/>
                <a:cs typeface="+mn-lt"/>
              </a:rPr>
              <a:t>CBPR – community based participatory research</a:t>
            </a:r>
          </a:p>
          <a:p>
            <a:pPr marL="457200" indent="-457200"/>
            <a:r>
              <a:rPr lang="en-US" sz="1600" dirty="0">
                <a:solidFill>
                  <a:srgbClr val="000000"/>
                </a:solidFill>
                <a:ea typeface="+mn-lt"/>
                <a:cs typeface="+mn-lt"/>
              </a:rPr>
              <a:t>Researchers: Alaska Native Tribal Health Consortium, the Center for Alaska Native Health Research (Fairbanks), Stanford University</a:t>
            </a:r>
            <a:r>
              <a:rPr lang="en-US" sz="1600" dirty="0">
                <a:ea typeface="+mn-lt"/>
                <a:cs typeface="+mn-lt"/>
              </a:rPr>
              <a:t>, Southcentral Foundation, and </a:t>
            </a:r>
            <a:r>
              <a:rPr lang="en-US" sz="1600" dirty="0" err="1">
                <a:ea typeface="+mn-lt"/>
                <a:cs typeface="+mn-lt"/>
              </a:rPr>
              <a:t>Maniilaq</a:t>
            </a:r>
            <a:r>
              <a:rPr lang="en-US" sz="1600" dirty="0">
                <a:ea typeface="+mn-lt"/>
                <a:cs typeface="+mn-lt"/>
              </a:rPr>
              <a:t> Association</a:t>
            </a:r>
          </a:p>
          <a:p>
            <a:pPr marL="457200" indent="-457200"/>
            <a:r>
              <a:rPr lang="en-US" sz="1600" dirty="0">
                <a:ea typeface="+mn-lt"/>
                <a:cs typeface="+mn-lt"/>
              </a:rPr>
              <a:t>Using community-engaged AI/ML methods to address air medical ambulance (medevac) utilization in rural communities within the Alaska Tribal Health System (ATHS).</a:t>
            </a:r>
            <a:endParaRPr lang="en-US" sz="1600" dirty="0"/>
          </a:p>
          <a:p>
            <a:pPr marL="457200" indent="-457200"/>
            <a:r>
              <a:rPr lang="en-US" sz="1600" dirty="0">
                <a:ea typeface="+mn-lt"/>
                <a:cs typeface="+mn-lt"/>
              </a:rPr>
              <a:t>Ethical, Legal, and Social Implications of Research framework</a:t>
            </a:r>
            <a:endParaRPr lang="en-US" sz="1600" dirty="0"/>
          </a:p>
          <a:p>
            <a:pPr marL="971550" lvl="1" indent="-514350">
              <a:buFont typeface="Courier New" panose="020B0604020202020204" pitchFamily="34" charset="0"/>
              <a:buChar char="o"/>
            </a:pPr>
            <a:endParaRPr lang="en-US" sz="1600" dirty="0"/>
          </a:p>
        </p:txBody>
      </p:sp>
      <p:pic>
        <p:nvPicPr>
          <p:cNvPr id="6" name="Picture 5">
            <a:extLst>
              <a:ext uri="{FF2B5EF4-FFF2-40B4-BE49-F238E27FC236}">
                <a16:creationId xmlns:a16="http://schemas.microsoft.com/office/drawing/2014/main" id="{151DCC2B-AF61-16A2-8232-D2B996401DAC}"/>
              </a:ext>
            </a:extLst>
          </p:cNvPr>
          <p:cNvPicPr>
            <a:picLocks noChangeAspect="1"/>
          </p:cNvPicPr>
          <p:nvPr/>
        </p:nvPicPr>
        <p:blipFill>
          <a:blip r:embed="rId3"/>
          <a:stretch>
            <a:fillRect/>
          </a:stretch>
        </p:blipFill>
        <p:spPr>
          <a:xfrm>
            <a:off x="4605130" y="4080880"/>
            <a:ext cx="7272131" cy="2133522"/>
          </a:xfrm>
          <a:prstGeom prst="rect">
            <a:avLst/>
          </a:prstGeom>
        </p:spPr>
      </p:pic>
      <p:pic>
        <p:nvPicPr>
          <p:cNvPr id="8" name="Picture 7">
            <a:extLst>
              <a:ext uri="{FF2B5EF4-FFF2-40B4-BE49-F238E27FC236}">
                <a16:creationId xmlns:a16="http://schemas.microsoft.com/office/drawing/2014/main" id="{25960765-59D4-7377-53E2-A6CD077A31FC}"/>
              </a:ext>
            </a:extLst>
          </p:cNvPr>
          <p:cNvPicPr>
            <a:picLocks noChangeAspect="1"/>
          </p:cNvPicPr>
          <p:nvPr/>
        </p:nvPicPr>
        <p:blipFill>
          <a:blip r:embed="rId4"/>
          <a:stretch>
            <a:fillRect/>
          </a:stretch>
        </p:blipFill>
        <p:spPr>
          <a:xfrm>
            <a:off x="6789578" y="140804"/>
            <a:ext cx="4982168" cy="3843131"/>
          </a:xfrm>
          <a:prstGeom prst="rect">
            <a:avLst/>
          </a:prstGeom>
        </p:spPr>
      </p:pic>
    </p:spTree>
    <p:extLst>
      <p:ext uri="{BB962C8B-B14F-4D97-AF65-F5344CB8AC3E}">
        <p14:creationId xmlns:p14="http://schemas.microsoft.com/office/powerpoint/2010/main" val="196113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9742F-128D-4A66-7F66-28027FD6DA12}"/>
              </a:ext>
            </a:extLst>
          </p:cNvPr>
          <p:cNvSpPr>
            <a:spLocks noGrp="1"/>
          </p:cNvSpPr>
          <p:nvPr>
            <p:ph type="title"/>
          </p:nvPr>
        </p:nvSpPr>
        <p:spPr/>
        <p:txBody>
          <a:bodyPr/>
          <a:lstStyle/>
          <a:p>
            <a:r>
              <a:rPr lang="en-US" dirty="0"/>
              <a:t>Other Ethical Considerations</a:t>
            </a:r>
          </a:p>
        </p:txBody>
      </p:sp>
      <p:sp>
        <p:nvSpPr>
          <p:cNvPr id="3" name="Content Placeholder 2">
            <a:extLst>
              <a:ext uri="{FF2B5EF4-FFF2-40B4-BE49-F238E27FC236}">
                <a16:creationId xmlns:a16="http://schemas.microsoft.com/office/drawing/2014/main" id="{B56E7266-11DF-934C-F57C-D53910B4CEC6}"/>
              </a:ext>
            </a:extLst>
          </p:cNvPr>
          <p:cNvSpPr>
            <a:spLocks noGrp="1"/>
          </p:cNvSpPr>
          <p:nvPr>
            <p:ph idx="1"/>
          </p:nvPr>
        </p:nvSpPr>
        <p:spPr>
          <a:xfrm>
            <a:off x="838200" y="1825625"/>
            <a:ext cx="4668079" cy="4351338"/>
          </a:xfrm>
        </p:spPr>
        <p:txBody>
          <a:bodyPr vert="horz" lIns="91440" tIns="45720" rIns="91440" bIns="45720" rtlCol="0" anchor="t">
            <a:normAutofit fontScale="92500" lnSpcReduction="20000"/>
          </a:bodyPr>
          <a:lstStyle/>
          <a:p>
            <a:r>
              <a:rPr lang="en-US" dirty="0"/>
              <a:t>Environmental: energy and water use</a:t>
            </a:r>
          </a:p>
          <a:p>
            <a:r>
              <a:rPr lang="en-US" dirty="0"/>
              <a:t>Involving communities in medical AI development</a:t>
            </a:r>
          </a:p>
          <a:p>
            <a:pPr lvl="1" indent="-514350">
              <a:spcBef>
                <a:spcPts val="1000"/>
              </a:spcBef>
              <a:buFont typeface="Arial" panose="020B0604020202020204" pitchFamily="34" charset="0"/>
              <a:buChar char="o"/>
            </a:pPr>
            <a:r>
              <a:rPr lang="en-US" dirty="0">
                <a:ea typeface="+mn-lt"/>
                <a:cs typeface="+mn-lt"/>
              </a:rPr>
              <a:t>Scoping review: only 0.2% of over 1,000 AI healthcare publications have community involvement</a:t>
            </a:r>
          </a:p>
          <a:p>
            <a:pPr lvl="2">
              <a:spcBef>
                <a:spcPts val="1000"/>
              </a:spcBef>
              <a:buFont typeface="Wingdings" panose="020B0604020202020204" pitchFamily="34" charset="0"/>
              <a:buChar char="§"/>
            </a:pPr>
            <a:r>
              <a:rPr lang="en-US" dirty="0">
                <a:ea typeface="+mn-lt"/>
                <a:cs typeface="+mn-lt"/>
              </a:rPr>
              <a:t>Only a single study has been published with community involvement in application development</a:t>
            </a:r>
          </a:p>
          <a:p>
            <a:r>
              <a:rPr lang="en-US" dirty="0"/>
              <a:t>Teaching: Using AI as tool rather than replacement for skill and knowledge </a:t>
            </a:r>
          </a:p>
          <a:p>
            <a:pPr>
              <a:spcBef>
                <a:spcPts val="1000"/>
              </a:spcBef>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08FF8548-2BDF-C252-07D0-594002DF9F63}"/>
              </a:ext>
            </a:extLst>
          </p:cNvPr>
          <p:cNvSpPr txBox="1"/>
          <p:nvPr/>
        </p:nvSpPr>
        <p:spPr>
          <a:xfrm>
            <a:off x="370317" y="6185715"/>
            <a:ext cx="747187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hlinkClick r:id="rId2"/>
              </a:rPr>
              <a:t>https://www.frontiersin.org/journals/artificial-intelligence/articles/10.3389/frai.2025.1568886/full</a:t>
            </a:r>
            <a:endParaRPr lang="en-US" dirty="0">
              <a:ea typeface="+mn-lt"/>
              <a:cs typeface="+mn-lt"/>
            </a:endParaRPr>
          </a:p>
          <a:p>
            <a:r>
              <a:rPr lang="en-US" sz="800" dirty="0">
                <a:hlinkClick r:id="rId2"/>
              </a:rPr>
              <a:t>https://www.frontiersin.org/journals/artificial-intelligence/articles/10.3389/frai.2025.1568886/full</a:t>
            </a:r>
            <a:r>
              <a:rPr lang="en-US" sz="800" dirty="0"/>
              <a:t>; </a:t>
            </a:r>
            <a:r>
              <a:rPr lang="en-US" sz="800" dirty="0">
                <a:solidFill>
                  <a:srgbClr val="1155CC"/>
                </a:solidFill>
                <a:highlight>
                  <a:srgbClr val="FFFFFF"/>
                </a:highlight>
                <a:hlinkClick r:id="rId3"/>
              </a:rPr>
              <a:t>The Impact of Artificial Intelligence-Assisted Learning on Nursing Students' Ethical Decision-making and Clinical Reasoning in Pediatric Care: A Quasi-Experimental Study - PMC</a:t>
            </a:r>
            <a:r>
              <a:rPr lang="en-US" sz="800" dirty="0"/>
              <a:t>; Wynn M. The ethics of non-explainable artificial intelligence: an overview for clinical nurses. Br J Nurs. 2025 Mar 6;34(5):294-297. </a:t>
            </a:r>
            <a:r>
              <a:rPr lang="en-US" sz="800" dirty="0" err="1"/>
              <a:t>doi</a:t>
            </a:r>
            <a:r>
              <a:rPr lang="en-US" sz="800" dirty="0"/>
              <a:t>: 10.12968/bjon.2024.0394. PMID: 40063542.</a:t>
            </a:r>
          </a:p>
          <a:p>
            <a:endParaRPr lang="en-US" sz="1000" dirty="0"/>
          </a:p>
        </p:txBody>
      </p:sp>
      <p:pic>
        <p:nvPicPr>
          <p:cNvPr id="9" name="Picture 8" descr="A screenshot of a web page&#10;&#10;AI-generated content may be incorrect.">
            <a:extLst>
              <a:ext uri="{FF2B5EF4-FFF2-40B4-BE49-F238E27FC236}">
                <a16:creationId xmlns:a16="http://schemas.microsoft.com/office/drawing/2014/main" id="{B052D155-AE03-4D2F-0CBC-C77BD20D3FF4}"/>
              </a:ext>
            </a:extLst>
          </p:cNvPr>
          <p:cNvPicPr>
            <a:picLocks noChangeAspect="1"/>
          </p:cNvPicPr>
          <p:nvPr/>
        </p:nvPicPr>
        <p:blipFill>
          <a:blip r:embed="rId4"/>
          <a:srcRect l="12429" r="113" b="242"/>
          <a:stretch>
            <a:fillRect/>
          </a:stretch>
        </p:blipFill>
        <p:spPr>
          <a:xfrm>
            <a:off x="5507934" y="1827532"/>
            <a:ext cx="6403510" cy="3410008"/>
          </a:xfrm>
          <a:prstGeom prst="rect">
            <a:avLst/>
          </a:prstGeom>
        </p:spPr>
      </p:pic>
      <p:sp>
        <p:nvSpPr>
          <p:cNvPr id="10" name="TextBox 4">
            <a:extLst>
              <a:ext uri="{FF2B5EF4-FFF2-40B4-BE49-F238E27FC236}">
                <a16:creationId xmlns:a16="http://schemas.microsoft.com/office/drawing/2014/main" id="{0C3DE43A-D03C-5F40-CB36-C4F4CD3D6833}"/>
              </a:ext>
            </a:extLst>
          </p:cNvPr>
          <p:cNvSpPr txBox="1"/>
          <p:nvPr/>
        </p:nvSpPr>
        <p:spPr>
          <a:xfrm>
            <a:off x="6822470" y="5034432"/>
            <a:ext cx="5086481"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ea typeface="+mn-lt"/>
                <a:cs typeface="+mn-lt"/>
                <a:hlinkClick r:id="rId5"/>
              </a:rPr>
              <a:t>Slide courtesy of Dr Jason Lau: https://indiancountryecho.npaihb.org/resources/ai-sustainability-healthcares-responsibility-on-environmental-impact-july-21-2026/</a:t>
            </a:r>
            <a:endParaRPr lang="en-US" sz="1000"/>
          </a:p>
        </p:txBody>
      </p:sp>
    </p:spTree>
    <p:extLst>
      <p:ext uri="{BB962C8B-B14F-4D97-AF65-F5344CB8AC3E}">
        <p14:creationId xmlns:p14="http://schemas.microsoft.com/office/powerpoint/2010/main" val="743494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00638-2108-EDBD-5AE2-23B0F7C15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747048-92A4-A6D0-8701-BF381BDEE0F2}"/>
              </a:ext>
            </a:extLst>
          </p:cNvPr>
          <p:cNvSpPr>
            <a:spLocks noGrp="1"/>
          </p:cNvSpPr>
          <p:nvPr>
            <p:ph type="title"/>
          </p:nvPr>
        </p:nvSpPr>
        <p:spPr/>
        <p:txBody>
          <a:bodyPr/>
          <a:lstStyle/>
          <a:p>
            <a:r>
              <a:rPr lang="en-US" dirty="0"/>
              <a:t>Other Ethical Considerations</a:t>
            </a:r>
          </a:p>
        </p:txBody>
      </p:sp>
      <p:sp>
        <p:nvSpPr>
          <p:cNvPr id="3" name="Content Placeholder 2">
            <a:extLst>
              <a:ext uri="{FF2B5EF4-FFF2-40B4-BE49-F238E27FC236}">
                <a16:creationId xmlns:a16="http://schemas.microsoft.com/office/drawing/2014/main" id="{60A9E4B0-08B1-8910-B1A2-261E5F1EDD7C}"/>
              </a:ext>
            </a:extLst>
          </p:cNvPr>
          <p:cNvSpPr>
            <a:spLocks noGrp="1"/>
          </p:cNvSpPr>
          <p:nvPr>
            <p:ph idx="1"/>
          </p:nvPr>
        </p:nvSpPr>
        <p:spPr/>
        <p:txBody>
          <a:bodyPr vert="horz" lIns="91440" tIns="45720" rIns="91440" bIns="45720" rtlCol="0" anchor="t">
            <a:normAutofit fontScale="77500" lnSpcReduction="20000"/>
          </a:bodyPr>
          <a:lstStyle/>
          <a:p>
            <a:r>
              <a:rPr lang="en-US" dirty="0"/>
              <a:t>Accountability for adverse events</a:t>
            </a:r>
            <a:endParaRPr lang="en-US"/>
          </a:p>
          <a:p>
            <a:pPr lvl="1">
              <a:buFont typeface="Arial,Sans-Serif" panose="020B0604020202020204" pitchFamily="34" charset="0"/>
              <a:buChar char="o"/>
            </a:pPr>
            <a:r>
              <a:rPr lang="en-US" sz="2200" dirty="0">
                <a:ea typeface="+mn-lt"/>
                <a:cs typeface="+mn-lt"/>
              </a:rPr>
              <a:t>Regulation, medical malpractice, and malpractice insurance facilitate remedies </a:t>
            </a:r>
          </a:p>
          <a:p>
            <a:pPr lvl="1">
              <a:buFont typeface="Arial,Sans-Serif" panose="020B0604020202020204" pitchFamily="34" charset="0"/>
              <a:buChar char="o"/>
            </a:pPr>
            <a:r>
              <a:rPr lang="en-US" sz="2200" dirty="0">
                <a:ea typeface="+mn-lt"/>
                <a:cs typeface="+mn-lt"/>
              </a:rPr>
              <a:t>Unique challenges with AI</a:t>
            </a:r>
          </a:p>
          <a:p>
            <a:pPr lvl="2">
              <a:buFont typeface="Wingdings" panose="020B0604020202020204" pitchFamily="34" charset="0"/>
              <a:buChar char="§"/>
            </a:pPr>
            <a:r>
              <a:rPr lang="en-US" sz="1800" dirty="0">
                <a:ea typeface="+mn-lt"/>
                <a:cs typeface="+mn-lt"/>
              </a:rPr>
              <a:t>Provider vs developer liability</a:t>
            </a:r>
          </a:p>
          <a:p>
            <a:pPr lvl="2">
              <a:buFont typeface="Wingdings" panose="020B0604020202020204" pitchFamily="34" charset="0"/>
              <a:buChar char="§"/>
            </a:pPr>
            <a:r>
              <a:rPr lang="en-US" sz="1800" dirty="0">
                <a:ea typeface="+mn-lt"/>
                <a:cs typeface="+mn-lt"/>
              </a:rPr>
              <a:t>Black box reasoning can obscure decision making</a:t>
            </a:r>
          </a:p>
          <a:p>
            <a:pPr lvl="1">
              <a:buFont typeface="Arial" panose="020B0604020202020204" pitchFamily="34" charset="0"/>
              <a:buChar char="o"/>
            </a:pPr>
            <a:r>
              <a:rPr lang="en-US" sz="2200" dirty="0">
                <a:ea typeface="+mn-lt"/>
                <a:cs typeface="+mn-lt"/>
              </a:rPr>
              <a:t>Regulation behind innovation</a:t>
            </a:r>
          </a:p>
          <a:p>
            <a:pPr lvl="2">
              <a:buFont typeface="Wingdings" panose="020B0604020202020204" pitchFamily="34" charset="0"/>
              <a:buChar char="§"/>
            </a:pPr>
            <a:r>
              <a:rPr lang="en-US" sz="1400" dirty="0">
                <a:solidFill>
                  <a:srgbClr val="1B1B1B"/>
                </a:solidFill>
                <a:highlight>
                  <a:srgbClr val="FFFFFF"/>
                </a:highlight>
                <a:latin typeface="Aptos"/>
                <a:ea typeface="Cambria"/>
                <a:cs typeface="+mn-lt"/>
              </a:rPr>
              <a:t>Texas: Attorney General reached a settlement with AI healthcare technology company for misleading statements about product accuracy and safety</a:t>
            </a:r>
            <a:endParaRPr lang="en-US" sz="1800">
              <a:latin typeface="Aptos"/>
              <a:ea typeface="+mn-lt"/>
              <a:cs typeface="+mn-lt"/>
            </a:endParaRPr>
          </a:p>
          <a:p>
            <a:pPr lvl="2">
              <a:buFont typeface="Wingdings" panose="020B0604020202020204" pitchFamily="34" charset="0"/>
              <a:buChar char="§"/>
            </a:pPr>
            <a:r>
              <a:rPr lang="en-US" sz="1400" dirty="0">
                <a:solidFill>
                  <a:srgbClr val="1B1B1B"/>
                </a:solidFill>
                <a:highlight>
                  <a:srgbClr val="FFFFFF"/>
                </a:highlight>
                <a:ea typeface="Cambria"/>
                <a:cs typeface="+mn-lt"/>
              </a:rPr>
              <a:t>California: a law addresses generative AI used by healthcare providers in care provided via written or verbal patient communications</a:t>
            </a:r>
          </a:p>
          <a:p>
            <a:pPr lvl="2">
              <a:buFont typeface="Wingdings" panose="020B0604020202020204" pitchFamily="34" charset="0"/>
              <a:buChar char="§"/>
            </a:pPr>
            <a:r>
              <a:rPr lang="en-US" sz="1400" dirty="0">
                <a:solidFill>
                  <a:srgbClr val="1B1B1B"/>
                </a:solidFill>
                <a:highlight>
                  <a:srgbClr val="FFFFFF"/>
                </a:highlight>
                <a:ea typeface="Cambria"/>
                <a:cs typeface="+mn-lt"/>
              </a:rPr>
              <a:t>Utah: Artificial Intelligence Policy Act requires disclosures when interacting with AI systems in healthcare  </a:t>
            </a:r>
          </a:p>
          <a:p>
            <a:pPr lvl="2">
              <a:buFont typeface="Wingdings" panose="020B0604020202020204" pitchFamily="34" charset="0"/>
              <a:buChar char="§"/>
            </a:pPr>
            <a:r>
              <a:rPr lang="en-US" sz="1400" dirty="0">
                <a:solidFill>
                  <a:srgbClr val="1B1B1B"/>
                </a:solidFill>
                <a:highlight>
                  <a:srgbClr val="FFFFFF"/>
                </a:highlight>
                <a:ea typeface="Cambria"/>
                <a:cs typeface="+mn-lt"/>
                <a:hlinkClick r:id="rId3"/>
              </a:rPr>
              <a:t>Colorado: https://leg.colorado.gov/bills/sb24-205</a:t>
            </a:r>
            <a:endParaRPr lang="en-US" sz="1400" dirty="0">
              <a:solidFill>
                <a:srgbClr val="1B1B1B"/>
              </a:solidFill>
              <a:highlight>
                <a:srgbClr val="FFFFFF"/>
              </a:highlight>
              <a:ea typeface="Cambria"/>
              <a:cs typeface="+mn-lt"/>
            </a:endParaRPr>
          </a:p>
          <a:p>
            <a:pPr lvl="1">
              <a:buFont typeface="Arial,Sans-Serif" panose="020B0604020202020204" pitchFamily="34" charset="0"/>
              <a:buChar char="o"/>
            </a:pPr>
            <a:r>
              <a:rPr lang="en-US" dirty="0">
                <a:ea typeface="+mn-lt"/>
                <a:cs typeface="+mn-lt"/>
              </a:rPr>
              <a:t>Malpractice case law is early and developing</a:t>
            </a:r>
          </a:p>
          <a:p>
            <a:pPr lvl="2">
              <a:buFont typeface="Wingdings" panose="020B0604020202020204" pitchFamily="34" charset="0"/>
              <a:buChar char="§"/>
            </a:pPr>
            <a:r>
              <a:rPr lang="en-US" dirty="0"/>
              <a:t>Developer liability lawsuits for chatbot use outside healthcare</a:t>
            </a:r>
          </a:p>
          <a:p>
            <a:pPr lvl="3"/>
            <a:r>
              <a:rPr lang="en-US" sz="1400" dirty="0">
                <a:solidFill>
                  <a:srgbClr val="1B1B1B"/>
                </a:solidFill>
                <a:highlight>
                  <a:srgbClr val="FFFFFF"/>
                </a:highlight>
                <a:latin typeface="Aptos"/>
                <a:ea typeface="Cambria"/>
              </a:rPr>
              <a:t>American Psychological Association asked the Federal Trade Commission (FTC) to investigate chatbots acting as mental health professionals</a:t>
            </a:r>
            <a:endParaRPr lang="en-US" sz="1400" dirty="0">
              <a:solidFill>
                <a:srgbClr val="1B1B1B"/>
              </a:solidFill>
              <a:highlight>
                <a:srgbClr val="FFFFFF"/>
              </a:highlight>
              <a:latin typeface="Aptos"/>
            </a:endParaRPr>
          </a:p>
          <a:p>
            <a:pPr lvl="2">
              <a:buFont typeface="Wingdings" panose="020B0604020202020204" pitchFamily="34" charset="0"/>
              <a:buChar char="§"/>
            </a:pPr>
            <a:r>
              <a:rPr lang="en-US" sz="1800" dirty="0">
                <a:solidFill>
                  <a:srgbClr val="1B1B1B"/>
                </a:solidFill>
                <a:highlight>
                  <a:srgbClr val="FFFFFF"/>
                </a:highlight>
                <a:latin typeface="Aptos"/>
                <a:ea typeface="Cambria"/>
              </a:rPr>
              <a:t>Healthcare organization liability caselaw:</a:t>
            </a:r>
          </a:p>
          <a:p>
            <a:pPr lvl="3"/>
            <a:r>
              <a:rPr lang="en-US" sz="1400" dirty="0">
                <a:solidFill>
                  <a:srgbClr val="1B1B1B"/>
                </a:solidFill>
                <a:highlight>
                  <a:srgbClr val="FFFFFF"/>
                </a:highlight>
                <a:latin typeface="Aptos"/>
                <a:ea typeface="Cambria"/>
              </a:rPr>
              <a:t>Digital scribe: </a:t>
            </a:r>
            <a:r>
              <a:rPr lang="en-US" sz="1400" dirty="0">
                <a:solidFill>
                  <a:srgbClr val="1B1B1B"/>
                </a:solidFill>
                <a:highlight>
                  <a:srgbClr val="FFFFFF"/>
                </a:highlight>
                <a:latin typeface="Aptos"/>
                <a:ea typeface="Cambria"/>
                <a:hlinkClick r:id="rId4"/>
              </a:rPr>
              <a:t>Washington et al vs Sutter Health</a:t>
            </a:r>
            <a:r>
              <a:rPr lang="en-US" dirty="0">
                <a:solidFill>
                  <a:srgbClr val="000000"/>
                </a:solidFill>
                <a:latin typeface="Aptos"/>
                <a:ea typeface="Cambria"/>
              </a:rPr>
              <a:t> - April 2026</a:t>
            </a:r>
          </a:p>
          <a:p>
            <a:pPr lvl="3"/>
            <a:r>
              <a:rPr lang="en-US" sz="1400" dirty="0">
                <a:solidFill>
                  <a:srgbClr val="1B1B1B"/>
                </a:solidFill>
                <a:highlight>
                  <a:srgbClr val="FFFFFF"/>
                </a:highlight>
                <a:latin typeface="Aptos"/>
                <a:ea typeface="Cambria"/>
              </a:rPr>
              <a:t>AI tools used to process medical claims</a:t>
            </a:r>
            <a:endParaRPr lang="en-US" dirty="0"/>
          </a:p>
          <a:p>
            <a:pPr lvl="4">
              <a:buChar char="o"/>
            </a:pPr>
            <a:r>
              <a:rPr lang="en-US" sz="1400" dirty="0">
                <a:solidFill>
                  <a:srgbClr val="1B1B1B"/>
                </a:solidFill>
                <a:highlight>
                  <a:srgbClr val="FFFFFF"/>
                </a:highlight>
                <a:latin typeface="Aptos"/>
                <a:ea typeface="Cambria"/>
              </a:rPr>
              <a:t>A company paid $145 million to settle allegations of unlawful kickbacks for clinical decision support alerts in its HER that ignored medical standards and increased drug prescriptions</a:t>
            </a:r>
            <a:endParaRPr lang="en-US" sz="1400">
              <a:solidFill>
                <a:srgbClr val="1B1B1B"/>
              </a:solidFill>
              <a:highlight>
                <a:srgbClr val="FFFFFF"/>
              </a:highlight>
              <a:latin typeface="Aptos"/>
              <a:ea typeface="Cambria"/>
            </a:endParaRPr>
          </a:p>
          <a:p>
            <a:pPr lvl="2">
              <a:buFont typeface="Wingdings" panose="020B0604020202020204" pitchFamily="34" charset="0"/>
              <a:buChar char="§"/>
            </a:pPr>
            <a:r>
              <a:rPr lang="en-US" sz="1600" dirty="0">
                <a:solidFill>
                  <a:srgbClr val="1B1B1B"/>
                </a:solidFill>
                <a:highlight>
                  <a:srgbClr val="FFFFFF"/>
                </a:highlight>
                <a:latin typeface="Aptos"/>
                <a:ea typeface="Cambria"/>
              </a:rPr>
              <a:t>Research: Number of times case reviewed by radiologist impacted perceived medical malpractice liability related to AI</a:t>
            </a:r>
          </a:p>
          <a:p>
            <a:pPr lvl="3">
              <a:buFont typeface="Wingdings" panose="020B0604020202020204" pitchFamily="34" charset="0"/>
            </a:pPr>
            <a:r>
              <a:rPr lang="en-US" sz="1400" dirty="0">
                <a:solidFill>
                  <a:srgbClr val="1B1B1B"/>
                </a:solidFill>
                <a:highlight>
                  <a:srgbClr val="FFFFFF"/>
                </a:highlight>
                <a:latin typeface="Aptos"/>
                <a:ea typeface="Cambria"/>
              </a:rPr>
              <a:t>Mock jurors 50% more likely to side with the plaintiff when the radiologist only reviewed the CT scan once after AI feedback vs  when the radiologist read the scan twice, once before receiving the AI feedback and once after.</a:t>
            </a:r>
          </a:p>
          <a:p>
            <a:pPr lvl="3"/>
            <a:endParaRPr lang="en-US" sz="1400" dirty="0">
              <a:solidFill>
                <a:srgbClr val="1B1B1B"/>
              </a:solidFill>
              <a:highlight>
                <a:srgbClr val="FFFFFF"/>
              </a:highlight>
              <a:latin typeface="Cambria"/>
              <a:ea typeface="Cambria"/>
            </a:endParaRPr>
          </a:p>
          <a:p>
            <a:pPr lvl="2">
              <a:buFont typeface="Wingdings" panose="020B0604020202020204" pitchFamily="34" charset="0"/>
              <a:buChar char="§"/>
            </a:pPr>
            <a:endParaRPr lang="en-US" sz="1600" dirty="0">
              <a:solidFill>
                <a:srgbClr val="1B1B1B"/>
              </a:solidFill>
              <a:highlight>
                <a:srgbClr val="FFFFFF"/>
              </a:highlight>
              <a:latin typeface="Cambria"/>
              <a:ea typeface="Cambria"/>
            </a:endParaRPr>
          </a:p>
          <a:p>
            <a:pPr lvl="2">
              <a:buFont typeface="Wingdings" panose="020B0604020202020204" pitchFamily="34" charset="0"/>
              <a:buChar char="§"/>
            </a:pPr>
            <a:endParaRPr lang="en-US" dirty="0"/>
          </a:p>
        </p:txBody>
      </p:sp>
      <p:sp>
        <p:nvSpPr>
          <p:cNvPr id="5" name="TextBox 4">
            <a:extLst>
              <a:ext uri="{FF2B5EF4-FFF2-40B4-BE49-F238E27FC236}">
                <a16:creationId xmlns:a16="http://schemas.microsoft.com/office/drawing/2014/main" id="{C02BB586-6A05-B838-294C-3DE4356EEEB9}"/>
              </a:ext>
            </a:extLst>
          </p:cNvPr>
          <p:cNvSpPr txBox="1"/>
          <p:nvPr/>
        </p:nvSpPr>
        <p:spPr>
          <a:xfrm>
            <a:off x="403447" y="6003497"/>
            <a:ext cx="1138126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ea typeface="+mn-lt"/>
                <a:cs typeface="+mn-lt"/>
              </a:rPr>
              <a:t>Chew K, Snyder K, Pert C. How Physicians Might Get in Trouble Using AI (or Not Using AI). Mo Med. 2025 May-Jun;122(3):169-172.</a:t>
            </a:r>
            <a:endParaRPr lang="en-US" sz="800" dirty="0"/>
          </a:p>
          <a:p>
            <a:r>
              <a:rPr lang="en-US" sz="800" dirty="0">
                <a:ea typeface="+mn-lt"/>
                <a:cs typeface="+mn-lt"/>
                <a:hlinkClick r:id="rId5"/>
              </a:rPr>
              <a:t>https://www.healthcaredive.com/news/why-ai-scribes-malpractice-risk/829541/</a:t>
            </a:r>
            <a:endParaRPr lang="en-US" sz="800" dirty="0"/>
          </a:p>
          <a:p>
            <a:r>
              <a:rPr lang="en-US" sz="800" dirty="0">
                <a:hlinkClick r:id="rId6"/>
              </a:rPr>
              <a:t>https://www.psu.edu/news/research/story/how-ai-integrated-clinical-workflow-lowers-medical-liability-perception</a:t>
            </a:r>
            <a:endParaRPr lang="en-US" sz="800"/>
          </a:p>
          <a:p>
            <a:r>
              <a:rPr lang="en-US" sz="800" dirty="0"/>
              <a:t>Bernstein, M.H., Sheppard, B., Bruno, M.A. et al. The radiologist–AI workflow and the risk of medical malpractice claims. Nat. Health 1, 386–389 (2026).</a:t>
            </a:r>
          </a:p>
          <a:p>
            <a:r>
              <a:rPr lang="en-US" sz="800" dirty="0">
                <a:ea typeface="+mn-lt"/>
                <a:cs typeface="+mn-lt"/>
              </a:rPr>
              <a:t>https://www.medicaleconomics.com/view/the-new-malpractice-frontier-who-s-liable-when-ai-gets-it-wrong-</a:t>
            </a:r>
            <a:endParaRPr lang="en-US" sz="800"/>
          </a:p>
        </p:txBody>
      </p:sp>
    </p:spTree>
    <p:extLst>
      <p:ext uri="{BB962C8B-B14F-4D97-AF65-F5344CB8AC3E}">
        <p14:creationId xmlns:p14="http://schemas.microsoft.com/office/powerpoint/2010/main" val="3733536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10E0C6-ADF3-04F1-196F-C9D1B4F2583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DBAC6DD-2734-91C3-00F2-0A4862577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86088EA-E89E-04D6-17E6-76C2ED1AC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160F8D4-8080-1774-40D5-F42304CE373D}"/>
              </a:ext>
            </a:extLst>
          </p:cNvPr>
          <p:cNvSpPr>
            <a:spLocks noGrp="1"/>
          </p:cNvSpPr>
          <p:nvPr>
            <p:ph type="title"/>
          </p:nvPr>
        </p:nvSpPr>
        <p:spPr>
          <a:xfrm>
            <a:off x="1137034" y="609597"/>
            <a:ext cx="9392421" cy="1330841"/>
          </a:xfrm>
        </p:spPr>
        <p:txBody>
          <a:bodyPr>
            <a:normAutofit/>
          </a:bodyPr>
          <a:lstStyle/>
          <a:p>
            <a:r>
              <a:rPr lang="en-US" dirty="0"/>
              <a:t>Ethical AI Use Toolkit: AMA</a:t>
            </a:r>
          </a:p>
        </p:txBody>
      </p:sp>
      <p:sp>
        <p:nvSpPr>
          <p:cNvPr id="3" name="Content Placeholder 2">
            <a:extLst>
              <a:ext uri="{FF2B5EF4-FFF2-40B4-BE49-F238E27FC236}">
                <a16:creationId xmlns:a16="http://schemas.microsoft.com/office/drawing/2014/main" id="{2BEBEB2A-8CD6-B1D8-7C5E-52F6BF02B9CB}"/>
              </a:ext>
            </a:extLst>
          </p:cNvPr>
          <p:cNvSpPr>
            <a:spLocks noGrp="1"/>
          </p:cNvSpPr>
          <p:nvPr>
            <p:ph idx="1"/>
          </p:nvPr>
        </p:nvSpPr>
        <p:spPr>
          <a:xfrm>
            <a:off x="1137034" y="2198362"/>
            <a:ext cx="4958966" cy="3917773"/>
          </a:xfrm>
        </p:spPr>
        <p:txBody>
          <a:bodyPr vert="horz" lIns="91440" tIns="45720" rIns="91440" bIns="45720" rtlCol="0" anchor="t">
            <a:normAutofit/>
          </a:bodyPr>
          <a:lstStyle/>
          <a:p>
            <a:r>
              <a:rPr lang="en-US" sz="2000" dirty="0"/>
              <a:t>American Medical Association, published 2026</a:t>
            </a:r>
          </a:p>
          <a:p>
            <a:r>
              <a:rPr lang="en-US" sz="2000" dirty="0"/>
              <a:t>Highlights </a:t>
            </a:r>
          </a:p>
          <a:p>
            <a:pPr lvl="1">
              <a:buFont typeface="Courier New" panose="020B0604020202020204" pitchFamily="34" charset="0"/>
              <a:buChar char="o"/>
            </a:pPr>
            <a:r>
              <a:rPr lang="en-US" sz="2000" dirty="0"/>
              <a:t>Utility: </a:t>
            </a:r>
            <a:r>
              <a:rPr lang="en-US" sz="2000" dirty="0">
                <a:ea typeface="+mn-lt"/>
                <a:cs typeface="+mn-lt"/>
              </a:rPr>
              <a:t>diagnostic accuracy, streamline workflows, and support personalized care</a:t>
            </a:r>
          </a:p>
          <a:p>
            <a:pPr lvl="1">
              <a:buFont typeface="Courier New" panose="020B0604020202020204" pitchFamily="34" charset="0"/>
              <a:buChar char="o"/>
            </a:pPr>
            <a:r>
              <a:rPr lang="en-US" sz="2000" dirty="0"/>
              <a:t>Ethical concerns: </a:t>
            </a:r>
            <a:r>
              <a:rPr lang="en-US" sz="2000" dirty="0">
                <a:ea typeface="+mn-lt"/>
                <a:cs typeface="+mn-lt"/>
              </a:rPr>
              <a:t>reliability, bias, transparency, privacy, and patient trust</a:t>
            </a:r>
            <a:endParaRPr lang="en-US" sz="2000" dirty="0"/>
          </a:p>
          <a:p>
            <a:r>
              <a:rPr lang="en-US" sz="2000" dirty="0"/>
              <a:t>Types of AI: </a:t>
            </a:r>
            <a:r>
              <a:rPr lang="en-US" sz="2000" dirty="0">
                <a:ea typeface="+mn-lt"/>
                <a:cs typeface="+mn-lt"/>
              </a:rPr>
              <a:t>administrative, clinical decision-support, and medical intervention tools</a:t>
            </a:r>
            <a:endParaRPr lang="en-US" sz="2000" dirty="0"/>
          </a:p>
          <a:p>
            <a:endParaRPr lang="en-US" sz="2000"/>
          </a:p>
        </p:txBody>
      </p:sp>
      <p:pic>
        <p:nvPicPr>
          <p:cNvPr id="4" name="Picture 3">
            <a:extLst>
              <a:ext uri="{FF2B5EF4-FFF2-40B4-BE49-F238E27FC236}">
                <a16:creationId xmlns:a16="http://schemas.microsoft.com/office/drawing/2014/main" id="{5C676F1F-2805-E2F3-E980-09FB38E8A889}"/>
              </a:ext>
            </a:extLst>
          </p:cNvPr>
          <p:cNvPicPr>
            <a:picLocks noChangeAspect="1"/>
          </p:cNvPicPr>
          <p:nvPr/>
        </p:nvPicPr>
        <p:blipFill>
          <a:blip r:embed="rId2"/>
          <a:stretch>
            <a:fillRect/>
          </a:stretch>
        </p:blipFill>
        <p:spPr>
          <a:xfrm>
            <a:off x="6719367" y="2374924"/>
            <a:ext cx="4788505" cy="3375895"/>
          </a:xfrm>
          <a:prstGeom prst="rect">
            <a:avLst/>
          </a:prstGeom>
        </p:spPr>
      </p:pic>
      <p:sp>
        <p:nvSpPr>
          <p:cNvPr id="19" name="Freeform: Shape 18">
            <a:extLst>
              <a:ext uri="{FF2B5EF4-FFF2-40B4-BE49-F238E27FC236}">
                <a16:creationId xmlns:a16="http://schemas.microsoft.com/office/drawing/2014/main" id="{D3AD6BD0-EE8F-A183-F59B-A05F2C146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070A5E6E-7016-B306-0FE9-A149E8E77E33}"/>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https://edhub.ama-assn.org/code-of-medical-ethics/module/2843218?cmp=1</a:t>
            </a:r>
            <a:endParaRPr lang="en-US" sz="1000" dirty="0"/>
          </a:p>
        </p:txBody>
      </p:sp>
    </p:spTree>
    <p:extLst>
      <p:ext uri="{BB962C8B-B14F-4D97-AF65-F5344CB8AC3E}">
        <p14:creationId xmlns:p14="http://schemas.microsoft.com/office/powerpoint/2010/main" val="2991750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D25104-1CE2-18D5-4A2B-A95C5B23A323}"/>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DAD6E4C-2E76-5071-DD3C-413A708AB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C7FE4D8-C2AE-E039-7DB6-B4722560D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E3346D45-B23B-F529-4970-2DC08A9336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7007F6FF-11DB-FF04-3AA3-BD5F86D6096D}"/>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https://edhub.ama-assn.org/code-of-medical-ethics/module/2843218?cmp=1</a:t>
            </a:r>
            <a:endParaRPr lang="en-US" sz="1000" dirty="0"/>
          </a:p>
        </p:txBody>
      </p:sp>
      <p:pic>
        <p:nvPicPr>
          <p:cNvPr id="6" name="Picture 5">
            <a:extLst>
              <a:ext uri="{FF2B5EF4-FFF2-40B4-BE49-F238E27FC236}">
                <a16:creationId xmlns:a16="http://schemas.microsoft.com/office/drawing/2014/main" id="{1662770F-59BF-6688-327D-EF7747510C1B}"/>
              </a:ext>
            </a:extLst>
          </p:cNvPr>
          <p:cNvPicPr>
            <a:picLocks noChangeAspect="1"/>
          </p:cNvPicPr>
          <p:nvPr/>
        </p:nvPicPr>
        <p:blipFill>
          <a:blip r:embed="rId2"/>
          <a:stretch>
            <a:fillRect/>
          </a:stretch>
        </p:blipFill>
        <p:spPr>
          <a:xfrm>
            <a:off x="255927" y="1712273"/>
            <a:ext cx="6388872" cy="4295152"/>
          </a:xfrm>
          <a:prstGeom prst="rect">
            <a:avLst/>
          </a:prstGeom>
        </p:spPr>
      </p:pic>
      <p:pic>
        <p:nvPicPr>
          <p:cNvPr id="7" name="Picture 6">
            <a:extLst>
              <a:ext uri="{FF2B5EF4-FFF2-40B4-BE49-F238E27FC236}">
                <a16:creationId xmlns:a16="http://schemas.microsoft.com/office/drawing/2014/main" id="{D5758768-7D79-D0A2-B3B7-8BAE7995CAAF}"/>
              </a:ext>
            </a:extLst>
          </p:cNvPr>
          <p:cNvPicPr>
            <a:picLocks noChangeAspect="1"/>
          </p:cNvPicPr>
          <p:nvPr/>
        </p:nvPicPr>
        <p:blipFill>
          <a:blip r:embed="rId3"/>
          <a:stretch>
            <a:fillRect/>
          </a:stretch>
        </p:blipFill>
        <p:spPr>
          <a:xfrm>
            <a:off x="6832908" y="377438"/>
            <a:ext cx="5227509" cy="6110244"/>
          </a:xfrm>
          <a:prstGeom prst="rect">
            <a:avLst/>
          </a:prstGeom>
        </p:spPr>
      </p:pic>
      <p:sp>
        <p:nvSpPr>
          <p:cNvPr id="11" name="Content Placeholder 10">
            <a:extLst>
              <a:ext uri="{FF2B5EF4-FFF2-40B4-BE49-F238E27FC236}">
                <a16:creationId xmlns:a16="http://schemas.microsoft.com/office/drawing/2014/main" id="{BC94DBAF-CB39-217F-2589-A17525E35179}"/>
              </a:ext>
            </a:extLst>
          </p:cNvPr>
          <p:cNvSpPr>
            <a:spLocks noGrp="1"/>
          </p:cNvSpPr>
          <p:nvPr>
            <p:ph idx="1"/>
          </p:nvPr>
        </p:nvSpPr>
        <p:spPr/>
        <p:txBody>
          <a:bodyPr/>
          <a:lstStyle/>
          <a:p>
            <a:endParaRPr lang="en-US"/>
          </a:p>
        </p:txBody>
      </p:sp>
      <p:sp>
        <p:nvSpPr>
          <p:cNvPr id="13" name="Title 1">
            <a:extLst>
              <a:ext uri="{FF2B5EF4-FFF2-40B4-BE49-F238E27FC236}">
                <a16:creationId xmlns:a16="http://schemas.microsoft.com/office/drawing/2014/main" id="{7AA06C7B-EC0F-283F-2700-D3CDF06FDCA5}"/>
              </a:ext>
            </a:extLst>
          </p:cNvPr>
          <p:cNvSpPr>
            <a:spLocks noGrp="1"/>
          </p:cNvSpPr>
          <p:nvPr>
            <p:ph type="title"/>
          </p:nvPr>
        </p:nvSpPr>
        <p:spPr>
          <a:xfrm>
            <a:off x="253969" y="367466"/>
            <a:ext cx="9392421" cy="1330841"/>
          </a:xfrm>
        </p:spPr>
        <p:txBody>
          <a:bodyPr>
            <a:normAutofit/>
          </a:bodyPr>
          <a:lstStyle/>
          <a:p>
            <a:r>
              <a:rPr lang="en-US" dirty="0"/>
              <a:t>Clinical Oversight of AI Tools</a:t>
            </a:r>
          </a:p>
        </p:txBody>
      </p:sp>
    </p:spTree>
    <p:extLst>
      <p:ext uri="{BB962C8B-B14F-4D97-AF65-F5344CB8AC3E}">
        <p14:creationId xmlns:p14="http://schemas.microsoft.com/office/powerpoint/2010/main" val="3155624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948B32-4DC7-5514-71E0-FC9975B5DF4E}"/>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769E6F6-0F5D-D6DA-37CC-BBED295CF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1232967-4A7C-154D-83F1-938C6990D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55AE81DC-8A0F-B9C4-23FE-FDD932889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8951BD57-6DBD-4489-3048-9069FDAC0E7E}"/>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https://edhub.ama-assn.org/code-of-medical-ethics/module/2843218?cmp=1</a:t>
            </a:r>
            <a:endParaRPr lang="en-US" sz="1000" dirty="0"/>
          </a:p>
        </p:txBody>
      </p:sp>
      <p:pic>
        <p:nvPicPr>
          <p:cNvPr id="10" name="Content Placeholder 9">
            <a:extLst>
              <a:ext uri="{FF2B5EF4-FFF2-40B4-BE49-F238E27FC236}">
                <a16:creationId xmlns:a16="http://schemas.microsoft.com/office/drawing/2014/main" id="{F2F5D3FD-DAFF-B2C3-BC2B-77C9B58F8C68}"/>
              </a:ext>
            </a:extLst>
          </p:cNvPr>
          <p:cNvPicPr>
            <a:picLocks noGrp="1" noChangeAspect="1"/>
          </p:cNvPicPr>
          <p:nvPr>
            <p:ph idx="1"/>
          </p:nvPr>
        </p:nvPicPr>
        <p:blipFill>
          <a:blip r:embed="rId2"/>
          <a:stretch>
            <a:fillRect/>
          </a:stretch>
        </p:blipFill>
        <p:spPr>
          <a:xfrm>
            <a:off x="1059177" y="1825625"/>
            <a:ext cx="10073646" cy="4351338"/>
          </a:xfrm>
          <a:prstGeom prst="rect">
            <a:avLst/>
          </a:prstGeom>
        </p:spPr>
      </p:pic>
      <p:sp>
        <p:nvSpPr>
          <p:cNvPr id="13" name="Title 1">
            <a:extLst>
              <a:ext uri="{FF2B5EF4-FFF2-40B4-BE49-F238E27FC236}">
                <a16:creationId xmlns:a16="http://schemas.microsoft.com/office/drawing/2014/main" id="{CA55699B-005B-4FBF-1D96-066E3AA01E72}"/>
              </a:ext>
            </a:extLst>
          </p:cNvPr>
          <p:cNvSpPr>
            <a:spLocks noGrp="1"/>
          </p:cNvSpPr>
          <p:nvPr>
            <p:ph type="title"/>
          </p:nvPr>
        </p:nvSpPr>
        <p:spPr>
          <a:xfrm>
            <a:off x="1137034" y="609597"/>
            <a:ext cx="9392421" cy="1330841"/>
          </a:xfrm>
        </p:spPr>
        <p:txBody>
          <a:bodyPr>
            <a:normAutofit/>
          </a:bodyPr>
          <a:lstStyle/>
          <a:p>
            <a:r>
              <a:rPr lang="en-US" dirty="0"/>
              <a:t>Clinical Oversight of AI Tools</a:t>
            </a:r>
          </a:p>
        </p:txBody>
      </p:sp>
    </p:spTree>
    <p:extLst>
      <p:ext uri="{BB962C8B-B14F-4D97-AF65-F5344CB8AC3E}">
        <p14:creationId xmlns:p14="http://schemas.microsoft.com/office/powerpoint/2010/main" val="2875567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BC7FE2-7160-55AC-9C9C-0B03B399FDDE}"/>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E91B375-9F27-18C0-64DC-AB1CF9192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3C04ECA-72BB-323A-8EE7-A476F73A0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66A6EC93-9EFB-A1D6-1889-7EAB8EE9A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C4F1627A-FF39-568E-1087-B63267FC780C}"/>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https://edhub.ama-assn.org/code-of-medical-ethics/module/2843218?cmp=1</a:t>
            </a:r>
            <a:endParaRPr lang="en-US" sz="1000" dirty="0"/>
          </a:p>
        </p:txBody>
      </p:sp>
      <p:sp>
        <p:nvSpPr>
          <p:cNvPr id="13" name="Title 1">
            <a:extLst>
              <a:ext uri="{FF2B5EF4-FFF2-40B4-BE49-F238E27FC236}">
                <a16:creationId xmlns:a16="http://schemas.microsoft.com/office/drawing/2014/main" id="{CC80EE84-9B2A-EE93-A0BC-EC2E280EC069}"/>
              </a:ext>
            </a:extLst>
          </p:cNvPr>
          <p:cNvSpPr>
            <a:spLocks noGrp="1"/>
          </p:cNvSpPr>
          <p:nvPr>
            <p:ph type="title"/>
          </p:nvPr>
        </p:nvSpPr>
        <p:spPr>
          <a:xfrm>
            <a:off x="1137034" y="609597"/>
            <a:ext cx="9392421" cy="1330841"/>
          </a:xfrm>
        </p:spPr>
        <p:txBody>
          <a:bodyPr>
            <a:normAutofit/>
          </a:bodyPr>
          <a:lstStyle/>
          <a:p>
            <a:r>
              <a:rPr lang="en-US" dirty="0"/>
              <a:t>Six Steps for Introducing AI into Clinical Practice</a:t>
            </a:r>
          </a:p>
        </p:txBody>
      </p:sp>
      <p:sp>
        <p:nvSpPr>
          <p:cNvPr id="3" name="Content Placeholder 2">
            <a:extLst>
              <a:ext uri="{FF2B5EF4-FFF2-40B4-BE49-F238E27FC236}">
                <a16:creationId xmlns:a16="http://schemas.microsoft.com/office/drawing/2014/main" id="{393283F6-7C38-C066-ED9C-408E6800809B}"/>
              </a:ext>
            </a:extLst>
          </p:cNvPr>
          <p:cNvSpPr>
            <a:spLocks noGrp="1"/>
          </p:cNvSpPr>
          <p:nvPr>
            <p:ph idx="1"/>
          </p:nvPr>
        </p:nvSpPr>
        <p:spPr>
          <a:xfrm>
            <a:off x="873807" y="2167457"/>
            <a:ext cx="4960834" cy="4365580"/>
          </a:xfrm>
        </p:spPr>
        <p:txBody>
          <a:bodyPr vert="horz" lIns="91440" tIns="45720" rIns="91440" bIns="45720" rtlCol="0" anchor="t">
            <a:normAutofit/>
          </a:bodyPr>
          <a:lstStyle/>
          <a:p>
            <a:pPr marL="514350" indent="-514350">
              <a:buAutoNum type="arabicParenR"/>
            </a:pPr>
            <a:r>
              <a:rPr lang="en-US" dirty="0">
                <a:solidFill>
                  <a:srgbClr val="000000"/>
                </a:solidFill>
                <a:ea typeface="+mn-lt"/>
                <a:cs typeface="+mn-lt"/>
              </a:rPr>
              <a:t>Evaluate Tool Appropriateness</a:t>
            </a:r>
          </a:p>
          <a:p>
            <a:pPr marL="971550" indent="-514350">
              <a:buFont typeface="Courier New" panose="020B0604020202020204" pitchFamily="34" charset="0"/>
              <a:buChar char="o"/>
            </a:pPr>
            <a:r>
              <a:rPr lang="en-US" sz="1800" dirty="0">
                <a:solidFill>
                  <a:srgbClr val="000000"/>
                </a:solidFill>
              </a:rPr>
              <a:t>Is the tool validated, safe, and appropriate?</a:t>
            </a:r>
          </a:p>
          <a:p>
            <a:pPr marL="971550" lvl="1" indent="-514350">
              <a:buFont typeface="Courier New" panose="020B0604020202020204" pitchFamily="34" charset="0"/>
              <a:buChar char="o"/>
            </a:pPr>
            <a:r>
              <a:rPr lang="en-US" sz="1800" dirty="0">
                <a:solidFill>
                  <a:srgbClr val="000000"/>
                </a:solidFill>
              </a:rPr>
              <a:t>Is there appropriate training in place for using the tool?</a:t>
            </a:r>
            <a:endParaRPr lang="en-US" sz="1800" dirty="0"/>
          </a:p>
          <a:p>
            <a:pPr marL="971550" lvl="1" indent="-514350">
              <a:buFont typeface="Courier New" panose="020B0604020202020204" pitchFamily="34" charset="0"/>
              <a:buChar char="o"/>
            </a:pPr>
            <a:r>
              <a:rPr lang="en-US" sz="1800" dirty="0">
                <a:solidFill>
                  <a:srgbClr val="000000"/>
                </a:solidFill>
              </a:rPr>
              <a:t>Will this tool be used for its intended purpose?</a:t>
            </a:r>
            <a:endParaRPr lang="en-US" sz="1800" dirty="0"/>
          </a:p>
          <a:p>
            <a:pPr marL="971550" lvl="1" indent="-514350">
              <a:buFont typeface="Courier New" panose="020B0604020202020204" pitchFamily="34" charset="0"/>
              <a:buChar char="o"/>
            </a:pPr>
            <a:r>
              <a:rPr lang="en-US" sz="1800" dirty="0">
                <a:solidFill>
                  <a:srgbClr val="000000"/>
                </a:solidFill>
              </a:rPr>
              <a:t>Do I understand the tool's function and limits?</a:t>
            </a:r>
            <a:endParaRPr lang="en-US" sz="1800" dirty="0"/>
          </a:p>
          <a:p>
            <a:pPr marL="971550" lvl="1" indent="-514350">
              <a:buFont typeface="Courier New" panose="020B0604020202020204" pitchFamily="34" charset="0"/>
              <a:buChar char="o"/>
            </a:pPr>
            <a:r>
              <a:rPr lang="en-US" sz="1800" dirty="0">
                <a:solidFill>
                  <a:srgbClr val="000000"/>
                </a:solidFill>
              </a:rPr>
              <a:t>What is the oversight level of the tool?</a:t>
            </a:r>
            <a:endParaRPr lang="en-US" sz="1800" dirty="0"/>
          </a:p>
          <a:p>
            <a:pPr marL="971550" lvl="1" indent="-514350">
              <a:buFont typeface="Courier New" panose="020B0604020202020204" pitchFamily="34" charset="0"/>
              <a:buChar char="o"/>
            </a:pPr>
            <a:endParaRPr lang="en-US" dirty="0">
              <a:solidFill>
                <a:srgbClr val="000000"/>
              </a:solidFill>
            </a:endParaRPr>
          </a:p>
        </p:txBody>
      </p:sp>
      <p:sp>
        <p:nvSpPr>
          <p:cNvPr id="6" name="Content Placeholder 2">
            <a:extLst>
              <a:ext uri="{FF2B5EF4-FFF2-40B4-BE49-F238E27FC236}">
                <a16:creationId xmlns:a16="http://schemas.microsoft.com/office/drawing/2014/main" id="{2ADF96E8-4A48-7BD9-C5E6-F03741EB5E81}"/>
              </a:ext>
            </a:extLst>
          </p:cNvPr>
          <p:cNvSpPr txBox="1">
            <a:spLocks/>
          </p:cNvSpPr>
          <p:nvPr/>
        </p:nvSpPr>
        <p:spPr>
          <a:xfrm>
            <a:off x="6616581" y="2063483"/>
            <a:ext cx="4960834" cy="43655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0000"/>
                </a:solidFill>
                <a:ea typeface="+mn-lt"/>
                <a:cs typeface="+mn-lt"/>
              </a:rPr>
              <a:t>2) Evaluate Health Outcome Impacts</a:t>
            </a:r>
            <a:endParaRPr lang="en-US" dirty="0">
              <a:solidFill>
                <a:srgbClr val="000000"/>
              </a:solidFill>
            </a:endParaRPr>
          </a:p>
          <a:p>
            <a:pPr marL="971550" indent="-514350">
              <a:buFont typeface="Courier New" panose="020B0604020202020204" pitchFamily="34" charset="0"/>
              <a:buChar char="o"/>
            </a:pPr>
            <a:r>
              <a:rPr lang="en-US" sz="1800" dirty="0">
                <a:solidFill>
                  <a:srgbClr val="000000"/>
                </a:solidFill>
                <a:ea typeface="+mn-lt"/>
                <a:cs typeface="+mn-lt"/>
              </a:rPr>
              <a:t>Does the tool prioritize patient welfare, performs equitably, and supports safe, individualized care?</a:t>
            </a:r>
            <a:endParaRPr lang="en-US" dirty="0">
              <a:solidFill>
                <a:srgbClr val="000000"/>
              </a:solidFill>
              <a:ea typeface="+mn-lt"/>
              <a:cs typeface="+mn-lt"/>
            </a:endParaRPr>
          </a:p>
          <a:p>
            <a:pPr marL="971550" indent="-514350">
              <a:buFont typeface="Courier New" panose="020B0604020202020204" pitchFamily="34" charset="0"/>
              <a:buChar char="o"/>
            </a:pPr>
            <a:r>
              <a:rPr lang="en-US" sz="1800" dirty="0">
                <a:solidFill>
                  <a:srgbClr val="000000"/>
                </a:solidFill>
                <a:ea typeface="+mn-lt"/>
                <a:cs typeface="+mn-lt"/>
              </a:rPr>
              <a:t>Do I understand when to accept, adapt, supplement, or override this tool's recommendations?</a:t>
            </a:r>
            <a:endParaRPr lang="en-US"/>
          </a:p>
          <a:p>
            <a:pPr marL="971550" indent="-514350">
              <a:buFont typeface="Courier New" panose="020B0604020202020204" pitchFamily="34" charset="0"/>
              <a:buChar char="o"/>
            </a:pPr>
            <a:r>
              <a:rPr lang="en-US" sz="1800" dirty="0">
                <a:solidFill>
                  <a:srgbClr val="000000"/>
                </a:solidFill>
                <a:ea typeface="+mn-lt"/>
                <a:cs typeface="+mn-lt"/>
              </a:rPr>
              <a:t>Am I using it to benefit the individual patient and not defaulting to population-level logic?</a:t>
            </a:r>
            <a:endParaRPr lang="en-US" dirty="0"/>
          </a:p>
          <a:p>
            <a:pPr marL="971550" indent="-514350">
              <a:buFont typeface="Courier New" panose="020B0604020202020204" pitchFamily="34" charset="0"/>
              <a:buChar char="o"/>
            </a:pPr>
            <a:endParaRPr lang="en-US" sz="1800" dirty="0"/>
          </a:p>
          <a:p>
            <a:pPr marL="971550" lvl="1" indent="-514350">
              <a:buFont typeface="Courier New" panose="020B0604020202020204" pitchFamily="34" charset="0"/>
              <a:buChar char="o"/>
            </a:pPr>
            <a:endParaRPr lang="en-US" dirty="0">
              <a:solidFill>
                <a:srgbClr val="000000"/>
              </a:solidFill>
            </a:endParaRPr>
          </a:p>
        </p:txBody>
      </p:sp>
    </p:spTree>
    <p:extLst>
      <p:ext uri="{BB962C8B-B14F-4D97-AF65-F5344CB8AC3E}">
        <p14:creationId xmlns:p14="http://schemas.microsoft.com/office/powerpoint/2010/main" val="188836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5EA325-FA88-F7C1-9444-88CDAA2566B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8242437-EA71-6AD6-6EEB-1ED40C6EA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BC00AD4-3562-9F80-AD86-FD0DD88372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8205C65-E0D0-00D8-A6BD-D7577FDE7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7071687F-BC29-D062-105A-65FEB7B537B3}"/>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https://edhub.ama-assn.org/code-of-medical-ethics/module/2843218?cmp=1</a:t>
            </a:r>
            <a:endParaRPr lang="en-US" sz="1000" dirty="0"/>
          </a:p>
        </p:txBody>
      </p:sp>
      <p:sp>
        <p:nvSpPr>
          <p:cNvPr id="13" name="Title 1">
            <a:extLst>
              <a:ext uri="{FF2B5EF4-FFF2-40B4-BE49-F238E27FC236}">
                <a16:creationId xmlns:a16="http://schemas.microsoft.com/office/drawing/2014/main" id="{369B39AB-B526-741D-DEE0-1ADB00552FA7}"/>
              </a:ext>
            </a:extLst>
          </p:cNvPr>
          <p:cNvSpPr>
            <a:spLocks noGrp="1"/>
          </p:cNvSpPr>
          <p:nvPr>
            <p:ph type="title"/>
          </p:nvPr>
        </p:nvSpPr>
        <p:spPr>
          <a:xfrm>
            <a:off x="1137034" y="609597"/>
            <a:ext cx="9392421" cy="1330841"/>
          </a:xfrm>
        </p:spPr>
        <p:txBody>
          <a:bodyPr>
            <a:normAutofit/>
          </a:bodyPr>
          <a:lstStyle/>
          <a:p>
            <a:r>
              <a:rPr lang="en-US" dirty="0"/>
              <a:t>Six Steps for Introducing AI into Clinical Practice</a:t>
            </a:r>
          </a:p>
        </p:txBody>
      </p:sp>
      <p:sp>
        <p:nvSpPr>
          <p:cNvPr id="3" name="Content Placeholder 2">
            <a:extLst>
              <a:ext uri="{FF2B5EF4-FFF2-40B4-BE49-F238E27FC236}">
                <a16:creationId xmlns:a16="http://schemas.microsoft.com/office/drawing/2014/main" id="{DD6D31D1-4CA6-24C3-4C34-C18520746382}"/>
              </a:ext>
            </a:extLst>
          </p:cNvPr>
          <p:cNvSpPr>
            <a:spLocks noGrp="1"/>
          </p:cNvSpPr>
          <p:nvPr>
            <p:ph idx="1"/>
          </p:nvPr>
        </p:nvSpPr>
        <p:spPr>
          <a:xfrm>
            <a:off x="873807" y="2167457"/>
            <a:ext cx="4960834" cy="4365580"/>
          </a:xfrm>
        </p:spPr>
        <p:txBody>
          <a:bodyPr vert="horz" lIns="91440" tIns="45720" rIns="91440" bIns="45720" rtlCol="0" anchor="t">
            <a:normAutofit/>
          </a:bodyPr>
          <a:lstStyle/>
          <a:p>
            <a:pPr marL="0" indent="0">
              <a:buNone/>
            </a:pPr>
            <a:r>
              <a:rPr lang="en-US" dirty="0">
                <a:solidFill>
                  <a:srgbClr val="000000"/>
                </a:solidFill>
                <a:ea typeface="+mn-lt"/>
                <a:cs typeface="+mn-lt"/>
              </a:rPr>
              <a:t>3) Evaluate Transparency: Disclosure</a:t>
            </a:r>
          </a:p>
          <a:p>
            <a:pPr marL="0" indent="0">
              <a:buNone/>
            </a:pPr>
            <a:r>
              <a:rPr lang="en-US" dirty="0">
                <a:solidFill>
                  <a:srgbClr val="000000"/>
                </a:solidFill>
                <a:ea typeface="+mn-lt"/>
                <a:cs typeface="+mn-lt"/>
              </a:rPr>
              <a:t> </a:t>
            </a:r>
            <a:r>
              <a:rPr lang="en-US" sz="1800" dirty="0">
                <a:solidFill>
                  <a:srgbClr val="000000"/>
                </a:solidFill>
                <a:ea typeface="+mn-lt"/>
                <a:cs typeface="+mn-lt"/>
              </a:rPr>
              <a:t>Disclosure: informing patients when AI impacts their diagnosis, prognosis, or treatment, or when its use raises questions about privacy, accuracy, or data handling.</a:t>
            </a:r>
            <a:endParaRPr lang="en-US" sz="1800"/>
          </a:p>
          <a:p>
            <a:pPr marL="971550" indent="-514350">
              <a:buFont typeface="Courier New" panose="020B0604020202020204" pitchFamily="34" charset="0"/>
              <a:buChar char="o"/>
            </a:pPr>
            <a:r>
              <a:rPr lang="en-US" sz="1800" dirty="0">
                <a:solidFill>
                  <a:srgbClr val="000000"/>
                </a:solidFill>
                <a:ea typeface="+mn-lt"/>
                <a:cs typeface="+mn-lt"/>
              </a:rPr>
              <a:t>Are there risks, limits, or uncertainties the patient should understand?</a:t>
            </a:r>
            <a:endParaRPr lang="en-US" dirty="0"/>
          </a:p>
          <a:p>
            <a:pPr marL="971550" indent="-514350">
              <a:buFont typeface="Courier New" panose="020B0604020202020204" pitchFamily="34" charset="0"/>
              <a:buChar char="o"/>
            </a:pPr>
            <a:r>
              <a:rPr lang="en-US" sz="1800" dirty="0">
                <a:solidFill>
                  <a:srgbClr val="000000"/>
                </a:solidFill>
                <a:ea typeface="+mn-lt"/>
                <a:cs typeface="+mn-lt"/>
              </a:rPr>
              <a:t>Would a reasonable patient want to know that AI contributed to their care?</a:t>
            </a:r>
            <a:endParaRPr lang="en-US" dirty="0"/>
          </a:p>
          <a:p>
            <a:pPr marL="971550" lvl="1" indent="-514350">
              <a:buFont typeface="Courier New" panose="020B0604020202020204" pitchFamily="34" charset="0"/>
              <a:buChar char="o"/>
            </a:pPr>
            <a:endParaRPr lang="en-US" dirty="0"/>
          </a:p>
        </p:txBody>
      </p:sp>
      <p:sp>
        <p:nvSpPr>
          <p:cNvPr id="6" name="Content Placeholder 2">
            <a:extLst>
              <a:ext uri="{FF2B5EF4-FFF2-40B4-BE49-F238E27FC236}">
                <a16:creationId xmlns:a16="http://schemas.microsoft.com/office/drawing/2014/main" id="{88E558D2-CA69-A5F1-A5EF-5756B27469B1}"/>
              </a:ext>
            </a:extLst>
          </p:cNvPr>
          <p:cNvSpPr txBox="1">
            <a:spLocks/>
          </p:cNvSpPr>
          <p:nvPr/>
        </p:nvSpPr>
        <p:spPr>
          <a:xfrm>
            <a:off x="6616581" y="2063483"/>
            <a:ext cx="4960834" cy="4365580"/>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0000"/>
                </a:solidFill>
                <a:ea typeface="+mn-lt"/>
                <a:cs typeface="+mn-lt"/>
              </a:rPr>
              <a:t>4) Evaluate Transparency: Permission &amp; Informed Consent</a:t>
            </a:r>
            <a:endParaRPr lang="en-US" dirty="0">
              <a:solidFill>
                <a:srgbClr val="000000"/>
              </a:solidFill>
            </a:endParaRPr>
          </a:p>
          <a:p>
            <a:pPr marL="971550" indent="-514350">
              <a:buFont typeface="Courier New" panose="020B0604020202020204" pitchFamily="34" charset="0"/>
              <a:buChar char="o"/>
            </a:pPr>
            <a:r>
              <a:rPr lang="en-US" sz="1800" dirty="0">
                <a:solidFill>
                  <a:srgbClr val="000000"/>
                </a:solidFill>
                <a:ea typeface="+mn-lt"/>
                <a:cs typeface="+mn-lt"/>
              </a:rPr>
              <a:t>Does this tool influence diagnosis, prognosis, or treatment in a way the patient must understand and consent to?</a:t>
            </a:r>
            <a:endParaRPr lang="en-US" dirty="0">
              <a:solidFill>
                <a:srgbClr val="000000"/>
              </a:solidFill>
              <a:ea typeface="+mn-lt"/>
              <a:cs typeface="+mn-lt"/>
            </a:endParaRPr>
          </a:p>
          <a:p>
            <a:pPr marL="971550" indent="-514350">
              <a:buFont typeface="Courier New" panose="020B0604020202020204" pitchFamily="34" charset="0"/>
              <a:buChar char="o"/>
            </a:pPr>
            <a:r>
              <a:rPr lang="en-US" sz="1800" dirty="0"/>
              <a:t>Are there risks</a:t>
            </a:r>
            <a:r>
              <a:rPr lang="en-US" sz="1800" dirty="0">
                <a:solidFill>
                  <a:srgbClr val="000000"/>
                </a:solidFill>
                <a:ea typeface="+mn-lt"/>
                <a:cs typeface="+mn-lt"/>
              </a:rPr>
              <a:t>, uncertainties, or limitations</a:t>
            </a:r>
            <a:r>
              <a:rPr lang="en-US" sz="1800" dirty="0"/>
              <a:t> that materially affect the patient's decision</a:t>
            </a:r>
            <a:r>
              <a:rPr lang="en-US" sz="1800" dirty="0">
                <a:solidFill>
                  <a:srgbClr val="000000"/>
                </a:solidFill>
                <a:ea typeface="+mn-lt"/>
                <a:cs typeface="+mn-lt"/>
              </a:rPr>
              <a:t>?</a:t>
            </a:r>
            <a:endParaRPr lang="en-US" dirty="0"/>
          </a:p>
          <a:p>
            <a:pPr marL="971550" indent="-514350">
              <a:buFont typeface="Courier New" panose="020B0604020202020204" pitchFamily="34" charset="0"/>
              <a:buChar char="o"/>
            </a:pPr>
            <a:r>
              <a:rPr lang="en-US" sz="1800" dirty="0"/>
              <a:t>Admin tools: No, unless identifiable data used (such as digital scribes)</a:t>
            </a:r>
          </a:p>
          <a:p>
            <a:pPr marL="971550" indent="-514350">
              <a:buFont typeface="Courier New" panose="020B0604020202020204" pitchFamily="34" charset="0"/>
              <a:buChar char="o"/>
            </a:pPr>
            <a:r>
              <a:rPr lang="en-US" sz="1800" dirty="0"/>
              <a:t>Clinical decision making tools: obtain consent when diagnostic tools impact clinical interpretation and when prognostic tools could impact treatment decisions</a:t>
            </a:r>
          </a:p>
          <a:p>
            <a:pPr marL="971550" indent="-514350">
              <a:buFont typeface="Courier New" panose="020B0604020202020204" pitchFamily="34" charset="0"/>
              <a:buChar char="o"/>
            </a:pPr>
            <a:r>
              <a:rPr lang="en-US" sz="1800" dirty="0">
                <a:solidFill>
                  <a:srgbClr val="000000"/>
                </a:solidFill>
              </a:rPr>
              <a:t>Medical intervention: Nearly always as impacts active treatment</a:t>
            </a:r>
          </a:p>
          <a:p>
            <a:pPr marL="971550" indent="-514350">
              <a:buFont typeface="Courier New" panose="020B0604020202020204" pitchFamily="34" charset="0"/>
              <a:buChar char="o"/>
            </a:pPr>
            <a:endParaRPr lang="en-US" sz="1800" dirty="0">
              <a:solidFill>
                <a:srgbClr val="000000"/>
              </a:solidFill>
            </a:endParaRPr>
          </a:p>
          <a:p>
            <a:pPr marL="971550" lvl="1" indent="-514350">
              <a:buFont typeface="Courier New" panose="020B0604020202020204" pitchFamily="34" charset="0"/>
              <a:buChar char="o"/>
            </a:pPr>
            <a:endParaRPr lang="en-US" dirty="0">
              <a:solidFill>
                <a:srgbClr val="000000"/>
              </a:solidFill>
            </a:endParaRPr>
          </a:p>
        </p:txBody>
      </p:sp>
    </p:spTree>
    <p:extLst>
      <p:ext uri="{BB962C8B-B14F-4D97-AF65-F5344CB8AC3E}">
        <p14:creationId xmlns:p14="http://schemas.microsoft.com/office/powerpoint/2010/main" val="1892199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FBE129-88BE-24F8-12B1-126CC40B7236}"/>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76C391F-91D5-BCD2-6EFD-32C9C3E83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63FC2A6-A209-22A9-5F55-A5C539C09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657EDC3E-920B-C19D-71BB-6C1EF6675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0DC4E57-42AF-B89A-B8ED-E3029B6E0A28}"/>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https://edhub.ama-assn.org/code-of-medical-ethics/module/2843218?cmp=1</a:t>
            </a:r>
            <a:endParaRPr lang="en-US" sz="1000" dirty="0"/>
          </a:p>
        </p:txBody>
      </p:sp>
      <p:sp>
        <p:nvSpPr>
          <p:cNvPr id="13" name="Title 1">
            <a:extLst>
              <a:ext uri="{FF2B5EF4-FFF2-40B4-BE49-F238E27FC236}">
                <a16:creationId xmlns:a16="http://schemas.microsoft.com/office/drawing/2014/main" id="{83FB0AE4-1E79-F9AA-55FF-290B8A094E0C}"/>
              </a:ext>
            </a:extLst>
          </p:cNvPr>
          <p:cNvSpPr>
            <a:spLocks noGrp="1"/>
          </p:cNvSpPr>
          <p:nvPr>
            <p:ph type="title"/>
          </p:nvPr>
        </p:nvSpPr>
        <p:spPr>
          <a:xfrm>
            <a:off x="1137034" y="609597"/>
            <a:ext cx="9392421" cy="1330841"/>
          </a:xfrm>
        </p:spPr>
        <p:txBody>
          <a:bodyPr>
            <a:normAutofit/>
          </a:bodyPr>
          <a:lstStyle/>
          <a:p>
            <a:r>
              <a:rPr lang="en-US" dirty="0"/>
              <a:t>Six Steps for Introducing AI into Clinical Practice</a:t>
            </a:r>
          </a:p>
        </p:txBody>
      </p:sp>
      <p:sp>
        <p:nvSpPr>
          <p:cNvPr id="3" name="Content Placeholder 2">
            <a:extLst>
              <a:ext uri="{FF2B5EF4-FFF2-40B4-BE49-F238E27FC236}">
                <a16:creationId xmlns:a16="http://schemas.microsoft.com/office/drawing/2014/main" id="{4DFF7439-0195-EDCD-FD2B-3BC1D2F961D1}"/>
              </a:ext>
            </a:extLst>
          </p:cNvPr>
          <p:cNvSpPr>
            <a:spLocks noGrp="1"/>
          </p:cNvSpPr>
          <p:nvPr>
            <p:ph idx="1"/>
          </p:nvPr>
        </p:nvSpPr>
        <p:spPr>
          <a:xfrm>
            <a:off x="873807" y="2167457"/>
            <a:ext cx="4960834" cy="4365580"/>
          </a:xfrm>
        </p:spPr>
        <p:txBody>
          <a:bodyPr vert="horz" lIns="91440" tIns="45720" rIns="91440" bIns="45720" rtlCol="0" anchor="t">
            <a:normAutofit/>
          </a:bodyPr>
          <a:lstStyle/>
          <a:p>
            <a:pPr marL="0" indent="0">
              <a:buNone/>
            </a:pPr>
            <a:r>
              <a:rPr lang="en-US" dirty="0">
                <a:solidFill>
                  <a:srgbClr val="000000"/>
                </a:solidFill>
                <a:ea typeface="+mn-lt"/>
                <a:cs typeface="+mn-lt"/>
              </a:rPr>
              <a:t>5) Evaluate Accountability &amp; Oversight: Who is Responsible?</a:t>
            </a:r>
          </a:p>
          <a:p>
            <a:pPr marL="971550" indent="-514350">
              <a:buFont typeface="Courier New" panose="020B0604020202020204" pitchFamily="34" charset="0"/>
              <a:buChar char="o"/>
            </a:pPr>
            <a:r>
              <a:rPr lang="en-US" sz="1800" dirty="0">
                <a:solidFill>
                  <a:srgbClr val="000000"/>
                </a:solidFill>
                <a:ea typeface="+mn-lt"/>
                <a:cs typeface="+mn-lt"/>
              </a:rPr>
              <a:t>Is there clear oversight for this tool (governance, monitoring, reporting)?</a:t>
            </a:r>
            <a:endParaRPr lang="en-US" dirty="0">
              <a:solidFill>
                <a:srgbClr val="000000"/>
              </a:solidFill>
              <a:ea typeface="+mn-lt"/>
              <a:cs typeface="+mn-lt"/>
            </a:endParaRPr>
          </a:p>
          <a:p>
            <a:pPr marL="971550" indent="-514350">
              <a:buFont typeface="Courier New" panose="020B0604020202020204" pitchFamily="34" charset="0"/>
              <a:buChar char="o"/>
            </a:pPr>
            <a:r>
              <a:rPr lang="en-US" sz="1800" dirty="0">
                <a:solidFill>
                  <a:srgbClr val="000000"/>
                </a:solidFill>
                <a:ea typeface="+mn-lt"/>
                <a:cs typeface="+mn-lt"/>
              </a:rPr>
              <a:t>Am I maintaining human </a:t>
            </a:r>
            <a:r>
              <a:rPr lang="en-US" sz="1800" dirty="0"/>
              <a:t>oversight, documenting, and addressing concerns</a:t>
            </a:r>
            <a:r>
              <a:rPr lang="en-US" sz="1800" dirty="0">
                <a:solidFill>
                  <a:srgbClr val="000000"/>
                </a:solidFill>
                <a:ea typeface="+mn-lt"/>
                <a:cs typeface="+mn-lt"/>
              </a:rPr>
              <a:t>, </a:t>
            </a:r>
            <a:r>
              <a:rPr lang="en-US" sz="1800" dirty="0"/>
              <a:t>overrides</a:t>
            </a:r>
            <a:r>
              <a:rPr lang="en-US" sz="1800" dirty="0">
                <a:solidFill>
                  <a:srgbClr val="000000"/>
                </a:solidFill>
                <a:ea typeface="+mn-lt"/>
                <a:cs typeface="+mn-lt"/>
              </a:rPr>
              <a:t>, or </a:t>
            </a:r>
            <a:r>
              <a:rPr lang="en-US" sz="1800" dirty="0"/>
              <a:t>unexpected outputs?</a:t>
            </a:r>
            <a:endParaRPr lang="en-US" dirty="0"/>
          </a:p>
          <a:p>
            <a:pPr marL="971550" indent="-514350">
              <a:buFont typeface="Courier New" panose="020B0604020202020204" pitchFamily="34" charset="0"/>
              <a:buChar char="o"/>
            </a:pPr>
            <a:r>
              <a:rPr lang="en-US" sz="1800" dirty="0"/>
              <a:t>For example: institutional policies require checking work</a:t>
            </a:r>
          </a:p>
          <a:p>
            <a:pPr marL="971550" lvl="1" indent="-514350">
              <a:buFont typeface="Courier New" panose="020B0604020202020204" pitchFamily="34" charset="0"/>
              <a:buChar char="o"/>
            </a:pPr>
            <a:endParaRPr lang="en-US" dirty="0"/>
          </a:p>
        </p:txBody>
      </p:sp>
      <p:sp>
        <p:nvSpPr>
          <p:cNvPr id="6" name="Content Placeholder 2">
            <a:extLst>
              <a:ext uri="{FF2B5EF4-FFF2-40B4-BE49-F238E27FC236}">
                <a16:creationId xmlns:a16="http://schemas.microsoft.com/office/drawing/2014/main" id="{BC2BFCAF-A6A7-1ED0-1147-E403779F5DA6}"/>
              </a:ext>
            </a:extLst>
          </p:cNvPr>
          <p:cNvSpPr txBox="1">
            <a:spLocks/>
          </p:cNvSpPr>
          <p:nvPr/>
        </p:nvSpPr>
        <p:spPr>
          <a:xfrm>
            <a:off x="6616581" y="2063483"/>
            <a:ext cx="4960834" cy="43655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0000"/>
                </a:solidFill>
                <a:ea typeface="+mn-lt"/>
                <a:cs typeface="+mn-lt"/>
              </a:rPr>
              <a:t>6) Continuous Post-Implementation Evaluation: Ongoing Monitoring</a:t>
            </a:r>
            <a:endParaRPr lang="en-US" dirty="0">
              <a:solidFill>
                <a:srgbClr val="000000"/>
              </a:solidFill>
            </a:endParaRPr>
          </a:p>
          <a:p>
            <a:pPr marL="971550" indent="-514350">
              <a:buFont typeface="Courier New" panose="020B0604020202020204" pitchFamily="34" charset="0"/>
              <a:buChar char="o"/>
            </a:pPr>
            <a:r>
              <a:rPr lang="en-US" sz="1800" dirty="0">
                <a:solidFill>
                  <a:srgbClr val="000000"/>
                </a:solidFill>
                <a:ea typeface="+mn-lt"/>
                <a:cs typeface="+mn-lt"/>
              </a:rPr>
              <a:t>Is the tool still accurate and safe in real-world use?</a:t>
            </a:r>
            <a:endParaRPr lang="en-US" dirty="0">
              <a:solidFill>
                <a:srgbClr val="000000"/>
              </a:solidFill>
              <a:ea typeface="+mn-lt"/>
              <a:cs typeface="+mn-lt"/>
            </a:endParaRPr>
          </a:p>
          <a:p>
            <a:pPr marL="971550" indent="-514350">
              <a:buFont typeface="Courier New" panose="020B0604020202020204" pitchFamily="34" charset="0"/>
              <a:buChar char="o"/>
            </a:pPr>
            <a:r>
              <a:rPr lang="en-US" sz="1800" dirty="0">
                <a:solidFill>
                  <a:srgbClr val="000000"/>
                </a:solidFill>
                <a:ea typeface="+mn-lt"/>
                <a:cs typeface="+mn-lt"/>
              </a:rPr>
              <a:t>Are there signs of bias or subgroup performance inaccuracies?</a:t>
            </a:r>
            <a:endParaRPr lang="en-US" dirty="0"/>
          </a:p>
          <a:p>
            <a:pPr marL="971550" indent="-514350">
              <a:buFont typeface="Courier New" panose="020B0604020202020204" pitchFamily="34" charset="0"/>
              <a:buChar char="o"/>
            </a:pPr>
            <a:r>
              <a:rPr lang="en-US" sz="1800" dirty="0">
                <a:solidFill>
                  <a:srgbClr val="000000"/>
                </a:solidFill>
                <a:ea typeface="+mn-lt"/>
                <a:cs typeface="+mn-lt"/>
              </a:rPr>
              <a:t>Am I becoming overly reliant on the tool (de-skilling)?</a:t>
            </a:r>
            <a:endParaRPr lang="en-US" dirty="0"/>
          </a:p>
          <a:p>
            <a:pPr marL="971550" indent="-514350">
              <a:buFont typeface="Courier New" panose="020B0604020202020204" pitchFamily="34" charset="0"/>
              <a:buChar char="o"/>
            </a:pPr>
            <a:r>
              <a:rPr lang="en-US" sz="1800" dirty="0">
                <a:solidFill>
                  <a:srgbClr val="000000"/>
                </a:solidFill>
                <a:ea typeface="+mn-lt"/>
                <a:cs typeface="+mn-lt"/>
              </a:rPr>
              <a:t>Is the model's performance changing over time (model drift)?</a:t>
            </a:r>
            <a:endParaRPr lang="en-US" dirty="0"/>
          </a:p>
          <a:p>
            <a:pPr marL="971550" indent="-514350">
              <a:buFont typeface="Courier New" panose="020B0604020202020204" pitchFamily="34" charset="0"/>
              <a:buChar char="o"/>
            </a:pPr>
            <a:endParaRPr lang="en-US" sz="1800" dirty="0"/>
          </a:p>
          <a:p>
            <a:pPr marL="971550" indent="-514350">
              <a:buFont typeface="Courier New" panose="020B0604020202020204" pitchFamily="34" charset="0"/>
              <a:buChar char="o"/>
            </a:pPr>
            <a:endParaRPr lang="en-US" sz="1800" dirty="0">
              <a:solidFill>
                <a:srgbClr val="000000"/>
              </a:solidFill>
            </a:endParaRPr>
          </a:p>
          <a:p>
            <a:pPr marL="971550" lvl="1" indent="-514350">
              <a:buFont typeface="Courier New" panose="020B0604020202020204" pitchFamily="34" charset="0"/>
              <a:buChar char="o"/>
            </a:pPr>
            <a:endParaRPr lang="en-US" dirty="0">
              <a:solidFill>
                <a:srgbClr val="000000"/>
              </a:solidFill>
            </a:endParaRPr>
          </a:p>
        </p:txBody>
      </p:sp>
    </p:spTree>
    <p:extLst>
      <p:ext uri="{BB962C8B-B14F-4D97-AF65-F5344CB8AC3E}">
        <p14:creationId xmlns:p14="http://schemas.microsoft.com/office/powerpoint/2010/main" val="3866249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521BC3-83B5-F586-5FB0-58B597F7B37A}"/>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EBB7C4B-0088-58D4-27C9-AD17005D1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06B0681-8820-894F-E829-4588C5CEF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23E330D1-A32C-5E31-78E3-0D18D52B9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00C25E46-F776-83F0-8960-11B8FCA61D1E}"/>
              </a:ext>
            </a:extLst>
          </p:cNvPr>
          <p:cNvSpPr txBox="1"/>
          <p:nvPr/>
        </p:nvSpPr>
        <p:spPr>
          <a:xfrm>
            <a:off x="370317" y="6409345"/>
            <a:ext cx="747187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dirty="0">
                <a:ea typeface="+mn-lt"/>
                <a:cs typeface="+mn-lt"/>
              </a:rPr>
              <a:t>https://edhub.ama-assn.org/code-of-medical-ethics/module/2843218?cmp=1</a:t>
            </a:r>
            <a:endParaRPr lang="en-US" sz="1000" dirty="0"/>
          </a:p>
        </p:txBody>
      </p:sp>
      <p:sp>
        <p:nvSpPr>
          <p:cNvPr id="13" name="Title 1">
            <a:extLst>
              <a:ext uri="{FF2B5EF4-FFF2-40B4-BE49-F238E27FC236}">
                <a16:creationId xmlns:a16="http://schemas.microsoft.com/office/drawing/2014/main" id="{31BF3378-E33E-2E1E-5FBE-66F23991A2EF}"/>
              </a:ext>
            </a:extLst>
          </p:cNvPr>
          <p:cNvSpPr>
            <a:spLocks noGrp="1"/>
          </p:cNvSpPr>
          <p:nvPr>
            <p:ph type="title"/>
          </p:nvPr>
        </p:nvSpPr>
        <p:spPr>
          <a:xfrm>
            <a:off x="1137034" y="609597"/>
            <a:ext cx="9392421" cy="1330841"/>
          </a:xfrm>
        </p:spPr>
        <p:txBody>
          <a:bodyPr>
            <a:normAutofit/>
          </a:bodyPr>
          <a:lstStyle/>
          <a:p>
            <a:r>
              <a:rPr lang="en-US" dirty="0"/>
              <a:t>When to Pause</a:t>
            </a:r>
          </a:p>
        </p:txBody>
      </p:sp>
      <p:sp>
        <p:nvSpPr>
          <p:cNvPr id="3" name="Content Placeholder 2">
            <a:extLst>
              <a:ext uri="{FF2B5EF4-FFF2-40B4-BE49-F238E27FC236}">
                <a16:creationId xmlns:a16="http://schemas.microsoft.com/office/drawing/2014/main" id="{A08FB130-D0AC-2342-50BD-969A7C5A3E9C}"/>
              </a:ext>
            </a:extLst>
          </p:cNvPr>
          <p:cNvSpPr>
            <a:spLocks noGrp="1"/>
          </p:cNvSpPr>
          <p:nvPr>
            <p:ph idx="1"/>
          </p:nvPr>
        </p:nvSpPr>
        <p:spPr>
          <a:xfrm>
            <a:off x="873807" y="2167457"/>
            <a:ext cx="4960834" cy="4365580"/>
          </a:xfrm>
        </p:spPr>
        <p:txBody>
          <a:bodyPr vert="horz" lIns="91440" tIns="45720" rIns="91440" bIns="45720" rtlCol="0" anchor="t">
            <a:normAutofit/>
          </a:bodyPr>
          <a:lstStyle/>
          <a:p>
            <a:pPr marL="0" indent="0">
              <a:buNone/>
            </a:pPr>
            <a:r>
              <a:rPr lang="en-US" dirty="0">
                <a:solidFill>
                  <a:srgbClr val="000000"/>
                </a:solidFill>
                <a:ea typeface="+mn-lt"/>
                <a:cs typeface="+mn-lt"/>
              </a:rPr>
              <a:t>5) Evaluate Accountability &amp; Oversight: Who is Responsible?</a:t>
            </a:r>
          </a:p>
          <a:p>
            <a:pPr marL="971550" indent="-514350">
              <a:buFont typeface="Courier New" panose="020B0604020202020204" pitchFamily="34" charset="0"/>
              <a:buChar char="o"/>
            </a:pPr>
            <a:r>
              <a:rPr lang="en-US" sz="1800" dirty="0">
                <a:solidFill>
                  <a:srgbClr val="000000"/>
                </a:solidFill>
                <a:ea typeface="+mn-lt"/>
                <a:cs typeface="+mn-lt"/>
              </a:rPr>
              <a:t>Is there clear oversight for this tool (governance, monitoring, reporting)?</a:t>
            </a:r>
            <a:endParaRPr lang="en-US" dirty="0">
              <a:solidFill>
                <a:srgbClr val="000000"/>
              </a:solidFill>
              <a:ea typeface="+mn-lt"/>
              <a:cs typeface="+mn-lt"/>
            </a:endParaRPr>
          </a:p>
          <a:p>
            <a:pPr marL="971550" indent="-514350">
              <a:buFont typeface="Courier New" panose="020B0604020202020204" pitchFamily="34" charset="0"/>
              <a:buChar char="o"/>
            </a:pPr>
            <a:r>
              <a:rPr lang="en-US" sz="1800" dirty="0">
                <a:solidFill>
                  <a:srgbClr val="000000"/>
                </a:solidFill>
                <a:ea typeface="+mn-lt"/>
                <a:cs typeface="+mn-lt"/>
              </a:rPr>
              <a:t>Am I maintaining human </a:t>
            </a:r>
            <a:r>
              <a:rPr lang="en-US" sz="1800" dirty="0"/>
              <a:t>oversight, documenting, and addressing concerns</a:t>
            </a:r>
            <a:r>
              <a:rPr lang="en-US" sz="1800" dirty="0">
                <a:solidFill>
                  <a:srgbClr val="000000"/>
                </a:solidFill>
                <a:ea typeface="+mn-lt"/>
                <a:cs typeface="+mn-lt"/>
              </a:rPr>
              <a:t>, </a:t>
            </a:r>
            <a:r>
              <a:rPr lang="en-US" sz="1800" dirty="0"/>
              <a:t>overrides</a:t>
            </a:r>
            <a:r>
              <a:rPr lang="en-US" sz="1800" dirty="0">
                <a:solidFill>
                  <a:srgbClr val="000000"/>
                </a:solidFill>
                <a:ea typeface="+mn-lt"/>
                <a:cs typeface="+mn-lt"/>
              </a:rPr>
              <a:t>, or </a:t>
            </a:r>
            <a:r>
              <a:rPr lang="en-US" sz="1800" dirty="0"/>
              <a:t>unexpected outputs?</a:t>
            </a:r>
            <a:endParaRPr lang="en-US" dirty="0"/>
          </a:p>
          <a:p>
            <a:pPr marL="971550" indent="-514350">
              <a:buFont typeface="Courier New" panose="020B0604020202020204" pitchFamily="34" charset="0"/>
              <a:buChar char="o"/>
            </a:pPr>
            <a:r>
              <a:rPr lang="en-US" sz="1800" dirty="0"/>
              <a:t>For example: institutional policies require checking work</a:t>
            </a:r>
          </a:p>
          <a:p>
            <a:pPr marL="971550" lvl="1" indent="-514350">
              <a:buFont typeface="Courier New" panose="020B0604020202020204" pitchFamily="34" charset="0"/>
              <a:buChar char="o"/>
            </a:pPr>
            <a:endParaRPr lang="en-US" dirty="0"/>
          </a:p>
        </p:txBody>
      </p:sp>
      <p:pic>
        <p:nvPicPr>
          <p:cNvPr id="2" name="Picture 1">
            <a:extLst>
              <a:ext uri="{FF2B5EF4-FFF2-40B4-BE49-F238E27FC236}">
                <a16:creationId xmlns:a16="http://schemas.microsoft.com/office/drawing/2014/main" id="{A077B48B-4EB4-2430-3971-78475E15FAB1}"/>
              </a:ext>
            </a:extLst>
          </p:cNvPr>
          <p:cNvPicPr>
            <a:picLocks noChangeAspect="1"/>
          </p:cNvPicPr>
          <p:nvPr/>
        </p:nvPicPr>
        <p:blipFill>
          <a:blip r:embed="rId3"/>
          <a:stretch>
            <a:fillRect/>
          </a:stretch>
        </p:blipFill>
        <p:spPr>
          <a:xfrm>
            <a:off x="5656965" y="1275521"/>
            <a:ext cx="6253481" cy="4787349"/>
          </a:xfrm>
          <a:prstGeom prst="rect">
            <a:avLst/>
          </a:prstGeom>
        </p:spPr>
      </p:pic>
    </p:spTree>
    <p:extLst>
      <p:ext uri="{BB962C8B-B14F-4D97-AF65-F5344CB8AC3E}">
        <p14:creationId xmlns:p14="http://schemas.microsoft.com/office/powerpoint/2010/main" val="741180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4AABF8-895B-1277-1923-0DE0B371AC70}"/>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24A079C-0728-6159-C5D1-44D4B5808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3A6B07-259B-FF92-0DDF-564008867E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EFE86F41-ACE2-8CAB-E233-14F8B4B77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3515FE7B-B0BE-E95E-2BEA-35343CDFDF79}"/>
              </a:ext>
            </a:extLst>
          </p:cNvPr>
          <p:cNvSpPr txBox="1"/>
          <p:nvPr/>
        </p:nvSpPr>
        <p:spPr>
          <a:xfrm>
            <a:off x="370317" y="6409345"/>
            <a:ext cx="747187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000" b="0" i="0" dirty="0" err="1">
                <a:solidFill>
                  <a:srgbClr val="1B1B1B"/>
                </a:solidFill>
                <a:latin typeface="Roboto Mono Web"/>
                <a:ea typeface="Roboto Mono Web"/>
                <a:cs typeface="Roboto Mono Web"/>
              </a:rPr>
              <a:t>Zendehbad</a:t>
            </a:r>
            <a:r>
              <a:rPr lang="en-US" sz="1000" b="0" i="0" dirty="0">
                <a:solidFill>
                  <a:srgbClr val="1B1B1B"/>
                </a:solidFill>
                <a:latin typeface="Roboto Mono Web"/>
                <a:ea typeface="Roboto Mono Web"/>
                <a:cs typeface="Roboto Mono Web"/>
              </a:rPr>
              <a:t> SA, Ghasemi J, Khodadad FS. Trustworthy AI in Telehealth: Navigating Challenges, Ethical Considerations, and Future Opportunities for Equitable Healthcare Delivery. Healthc Technol Lett. 2025 Oct 1;12(1):e70020.</a:t>
            </a:r>
            <a:endParaRPr lang="en-US" sz="1000" dirty="0"/>
          </a:p>
        </p:txBody>
      </p:sp>
      <p:sp>
        <p:nvSpPr>
          <p:cNvPr id="13" name="Title 1">
            <a:extLst>
              <a:ext uri="{FF2B5EF4-FFF2-40B4-BE49-F238E27FC236}">
                <a16:creationId xmlns:a16="http://schemas.microsoft.com/office/drawing/2014/main" id="{1409D22B-7CAA-726D-58DC-7FFBFB11E896}"/>
              </a:ext>
            </a:extLst>
          </p:cNvPr>
          <p:cNvSpPr>
            <a:spLocks noGrp="1"/>
          </p:cNvSpPr>
          <p:nvPr>
            <p:ph type="title"/>
          </p:nvPr>
        </p:nvSpPr>
        <p:spPr>
          <a:xfrm>
            <a:off x="673208" y="162336"/>
            <a:ext cx="9392421" cy="1330841"/>
          </a:xfrm>
        </p:spPr>
        <p:txBody>
          <a:bodyPr>
            <a:normAutofit/>
          </a:bodyPr>
          <a:lstStyle/>
          <a:p>
            <a:r>
              <a:rPr lang="en-US" dirty="0"/>
              <a:t>Trustworthy AI</a:t>
            </a:r>
          </a:p>
        </p:txBody>
      </p:sp>
      <p:sp>
        <p:nvSpPr>
          <p:cNvPr id="3" name="Content Placeholder 2">
            <a:extLst>
              <a:ext uri="{FF2B5EF4-FFF2-40B4-BE49-F238E27FC236}">
                <a16:creationId xmlns:a16="http://schemas.microsoft.com/office/drawing/2014/main" id="{B547836F-0B86-38F6-546D-F8D2B856EBEF}"/>
              </a:ext>
            </a:extLst>
          </p:cNvPr>
          <p:cNvSpPr>
            <a:spLocks noGrp="1"/>
          </p:cNvSpPr>
          <p:nvPr>
            <p:ph idx="1"/>
          </p:nvPr>
        </p:nvSpPr>
        <p:spPr>
          <a:xfrm>
            <a:off x="675024" y="1960392"/>
            <a:ext cx="2658269" cy="4448406"/>
          </a:xfrm>
        </p:spPr>
        <p:txBody>
          <a:bodyPr vert="horz" lIns="91440" tIns="45720" rIns="91440" bIns="45720" rtlCol="0" anchor="t">
            <a:normAutofit fontScale="92500" lnSpcReduction="10000"/>
          </a:bodyPr>
          <a:lstStyle/>
          <a:p>
            <a:pPr marL="342900" indent="-342900"/>
            <a:r>
              <a:rPr lang="en-US" sz="2000" dirty="0">
                <a:solidFill>
                  <a:srgbClr val="000000"/>
                </a:solidFill>
                <a:ea typeface="+mn-lt"/>
                <a:cs typeface="+mn-lt"/>
              </a:rPr>
              <a:t>TAI: "</a:t>
            </a:r>
            <a:r>
              <a:rPr lang="en-US" sz="2000" dirty="0">
                <a:solidFill>
                  <a:srgbClr val="1B1B1B"/>
                </a:solidFill>
                <a:highlight>
                  <a:srgbClr val="FFFFFF"/>
                </a:highlight>
                <a:latin typeface="Aptos"/>
                <a:ea typeface="Cambria"/>
                <a:cs typeface="+mn-lt"/>
              </a:rPr>
              <a:t>transparency‐based principles and combines reliability, ethical accountability, and fairness while maintaining transparency and seeking to maximize these aspects for high‐risk healthcare environments"</a:t>
            </a:r>
            <a:endParaRPr lang="en-US" sz="2000">
              <a:latin typeface="Aptos"/>
            </a:endParaRPr>
          </a:p>
          <a:p>
            <a:pPr marL="800100" lvl="1" indent="-342900">
              <a:buFont typeface="Courier New" panose="020B0604020202020204" pitchFamily="34" charset="0"/>
              <a:buChar char="o"/>
            </a:pPr>
            <a:r>
              <a:rPr lang="en-US" sz="1600" dirty="0">
                <a:solidFill>
                  <a:srgbClr val="1B1B1B"/>
                </a:solidFill>
                <a:highlight>
                  <a:srgbClr val="FFFFFF"/>
                </a:highlight>
                <a:ea typeface="Cambria"/>
              </a:rPr>
              <a:t>User trust and ethical principles at the core of AI development and deployment</a:t>
            </a:r>
          </a:p>
          <a:p>
            <a:pPr marL="971550" lvl="1" indent="-514350">
              <a:buFont typeface="Courier New" panose="020B0604020202020204" pitchFamily="34" charset="0"/>
              <a:buChar char="o"/>
            </a:pPr>
            <a:endParaRPr lang="en-US" dirty="0"/>
          </a:p>
        </p:txBody>
      </p:sp>
      <p:pic>
        <p:nvPicPr>
          <p:cNvPr id="4" name="Picture 3">
            <a:extLst>
              <a:ext uri="{FF2B5EF4-FFF2-40B4-BE49-F238E27FC236}">
                <a16:creationId xmlns:a16="http://schemas.microsoft.com/office/drawing/2014/main" id="{47BAB147-780A-74FE-4CA0-CE055391AE8D}"/>
              </a:ext>
            </a:extLst>
          </p:cNvPr>
          <p:cNvPicPr>
            <a:picLocks noChangeAspect="1"/>
          </p:cNvPicPr>
          <p:nvPr/>
        </p:nvPicPr>
        <p:blipFill>
          <a:blip r:embed="rId3"/>
          <a:stretch>
            <a:fillRect/>
          </a:stretch>
        </p:blipFill>
        <p:spPr>
          <a:xfrm>
            <a:off x="3578175" y="1225825"/>
            <a:ext cx="8191323" cy="4986132"/>
          </a:xfrm>
          <a:prstGeom prst="rect">
            <a:avLst/>
          </a:prstGeom>
        </p:spPr>
      </p:pic>
    </p:spTree>
    <p:extLst>
      <p:ext uri="{BB962C8B-B14F-4D97-AF65-F5344CB8AC3E}">
        <p14:creationId xmlns:p14="http://schemas.microsoft.com/office/powerpoint/2010/main" val="462829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D0609-D508-E476-2020-39E96F7145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7D77FD-E134-4B56-F4C8-99953BCD8CD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2141A580-41D6-5820-AA48-A87B1B1FCC6C}"/>
              </a:ext>
            </a:extLst>
          </p:cNvPr>
          <p:cNvSpPr>
            <a:spLocks noGrp="1"/>
          </p:cNvSpPr>
          <p:nvPr>
            <p:ph idx="1"/>
          </p:nvPr>
        </p:nvSpPr>
        <p:spPr/>
        <p:txBody>
          <a:bodyPr vert="horz" lIns="91440" tIns="45720" rIns="91440" bIns="45720" rtlCol="0" anchor="t">
            <a:normAutofit/>
          </a:bodyPr>
          <a:lstStyle/>
          <a:p>
            <a:r>
              <a:rPr lang="en-US" sz="1300" dirty="0" err="1">
                <a:solidFill>
                  <a:srgbClr val="000000"/>
                </a:solidFill>
                <a:highlight>
                  <a:srgbClr val="FFFFFF"/>
                </a:highlight>
              </a:rPr>
              <a:t>Geny</a:t>
            </a:r>
            <a:r>
              <a:rPr lang="en-US" sz="1300" dirty="0">
                <a:solidFill>
                  <a:srgbClr val="000000"/>
                </a:solidFill>
                <a:highlight>
                  <a:srgbClr val="FFFFFF"/>
                </a:highlight>
              </a:rPr>
              <a:t> M, Andres E, Talha S, </a:t>
            </a:r>
            <a:r>
              <a:rPr lang="en-US" sz="1300" dirty="0" err="1">
                <a:solidFill>
                  <a:srgbClr val="000000"/>
                </a:solidFill>
                <a:highlight>
                  <a:srgbClr val="FFFFFF"/>
                </a:highlight>
              </a:rPr>
              <a:t>Geny</a:t>
            </a:r>
            <a:r>
              <a:rPr lang="en-US" sz="1300" dirty="0">
                <a:solidFill>
                  <a:srgbClr val="000000"/>
                </a:solidFill>
                <a:highlight>
                  <a:srgbClr val="FFFFFF"/>
                </a:highlight>
              </a:rPr>
              <a:t> B. Liability of Health Professionals Using Sensors, Telemedicine and Artificial Intelligence for Remote Healthcare. Sensors (Basel). 2024 May 28;24(11):3491. </a:t>
            </a:r>
            <a:r>
              <a:rPr lang="en-US" sz="1300" dirty="0" err="1">
                <a:solidFill>
                  <a:srgbClr val="000000"/>
                </a:solidFill>
                <a:highlight>
                  <a:srgbClr val="FFFFFF"/>
                </a:highlight>
              </a:rPr>
              <a:t>doi</a:t>
            </a:r>
            <a:r>
              <a:rPr lang="en-US" sz="1300" dirty="0">
                <a:solidFill>
                  <a:srgbClr val="000000"/>
                </a:solidFill>
                <a:highlight>
                  <a:srgbClr val="FFFFFF"/>
                </a:highlight>
              </a:rPr>
              <a:t>: 10.3390/s24113491. PMID: 38894282; PMCID: PMC11174849. --- </a:t>
            </a:r>
            <a:r>
              <a:rPr lang="en-US" sz="1300" dirty="0">
                <a:solidFill>
                  <a:srgbClr val="1155CC"/>
                </a:solidFill>
                <a:highlight>
                  <a:srgbClr val="FFFFFF"/>
                </a:highlight>
                <a:hlinkClick r:id="rId2"/>
              </a:rPr>
              <a:t>Liability of Health Professionals Using Sensors, Telemedicine and Artificial Intelligence for Remote Healthcare - PMC</a:t>
            </a:r>
            <a:endParaRPr lang="en-US" dirty="0"/>
          </a:p>
          <a:p>
            <a:r>
              <a:rPr lang="en-US" sz="1300" dirty="0">
                <a:solidFill>
                  <a:srgbClr val="000000"/>
                </a:solidFill>
                <a:highlight>
                  <a:srgbClr val="FFFFFF"/>
                </a:highlight>
              </a:rPr>
              <a:t>Hu S, Song D, Wan S, Zhang S, Luo C, Li N, Liu G, da Graça Espírito Santo Vasconcelos J, de Carvalho LLC, </a:t>
            </a:r>
            <a:r>
              <a:rPr lang="en-US" sz="1300" dirty="0" err="1">
                <a:solidFill>
                  <a:srgbClr val="000000"/>
                </a:solidFill>
                <a:highlight>
                  <a:srgbClr val="FFFFFF"/>
                </a:highlight>
              </a:rPr>
              <a:t>Neobísi</a:t>
            </a:r>
            <a:r>
              <a:rPr lang="en-US" sz="1300" dirty="0">
                <a:solidFill>
                  <a:srgbClr val="000000"/>
                </a:solidFill>
                <a:highlight>
                  <a:srgbClr val="FFFFFF"/>
                </a:highlight>
              </a:rPr>
              <a:t> E, da Costa MLB, Etchu Takounjou J, Neves KMD, Dos Ramos da Conceição L, da Costa Encarnação M, Zhao LY. Digital health: current applications, challenges, and future directions for enhancing healthcare quality and safety. Front Public Health. 2025 Sep 26;13:1646802. </a:t>
            </a:r>
            <a:r>
              <a:rPr lang="en-US" sz="1300" dirty="0" err="1">
                <a:solidFill>
                  <a:srgbClr val="000000"/>
                </a:solidFill>
                <a:highlight>
                  <a:srgbClr val="FFFFFF"/>
                </a:highlight>
              </a:rPr>
              <a:t>doi</a:t>
            </a:r>
            <a:r>
              <a:rPr lang="en-US" sz="1300" dirty="0">
                <a:solidFill>
                  <a:srgbClr val="000000"/>
                </a:solidFill>
                <a:highlight>
                  <a:srgbClr val="FFFFFF"/>
                </a:highlight>
              </a:rPr>
              <a:t>: 10.3389/fpubh.2025.1646802. PMID: 41089861; PMCID: PMC12516163. --- </a:t>
            </a:r>
            <a:r>
              <a:rPr lang="en-US" sz="1300" dirty="0">
                <a:solidFill>
                  <a:srgbClr val="1155CC"/>
                </a:solidFill>
                <a:highlight>
                  <a:srgbClr val="FFFFFF"/>
                </a:highlight>
                <a:hlinkClick r:id="rId3"/>
              </a:rPr>
              <a:t>Digital health: current applications, challenges, and future directions for enhancing healthcare quality and safety - PMC</a:t>
            </a:r>
            <a:endParaRPr lang="en-US" dirty="0"/>
          </a:p>
          <a:p>
            <a:r>
              <a:rPr lang="en-US" sz="1300" dirty="0">
                <a:solidFill>
                  <a:srgbClr val="000000"/>
                </a:solidFill>
                <a:highlight>
                  <a:srgbClr val="FFFFFF"/>
                </a:highlight>
              </a:rPr>
              <a:t>Canales Morales P. Ethics and Technology in Nursing Education: Rethinking Artificial Intelligence. Invest Educ </a:t>
            </a:r>
            <a:r>
              <a:rPr lang="en-US" sz="1300" dirty="0" err="1">
                <a:solidFill>
                  <a:srgbClr val="000000"/>
                </a:solidFill>
                <a:highlight>
                  <a:srgbClr val="FFFFFF"/>
                </a:highlight>
              </a:rPr>
              <a:t>Enferm</a:t>
            </a:r>
            <a:r>
              <a:rPr lang="en-US" sz="1300" dirty="0">
                <a:solidFill>
                  <a:srgbClr val="000000"/>
                </a:solidFill>
                <a:highlight>
                  <a:srgbClr val="FFFFFF"/>
                </a:highlight>
              </a:rPr>
              <a:t>. 2025 Sep;43(3):e14. </a:t>
            </a:r>
            <a:r>
              <a:rPr lang="en-US" sz="1300" dirty="0" err="1">
                <a:solidFill>
                  <a:srgbClr val="000000"/>
                </a:solidFill>
                <a:highlight>
                  <a:srgbClr val="FFFFFF"/>
                </a:highlight>
              </a:rPr>
              <a:t>doi</a:t>
            </a:r>
            <a:r>
              <a:rPr lang="en-US" sz="1300" dirty="0">
                <a:solidFill>
                  <a:srgbClr val="000000"/>
                </a:solidFill>
                <a:highlight>
                  <a:srgbClr val="FFFFFF"/>
                </a:highlight>
              </a:rPr>
              <a:t>: 10.17533/udea.iee.v43n3e14. PMID: 41289538; PMCID: PMC12674647. --- </a:t>
            </a:r>
            <a:r>
              <a:rPr lang="en-US" sz="1300" dirty="0">
                <a:solidFill>
                  <a:srgbClr val="1155CC"/>
                </a:solidFill>
                <a:highlight>
                  <a:srgbClr val="FFFFFF"/>
                </a:highlight>
                <a:hlinkClick r:id="rId4"/>
              </a:rPr>
              <a:t>Ethics and Technology in Nursing Education: Rethinking Artificial Intelligence - PMC</a:t>
            </a:r>
            <a:endParaRPr lang="en-US" dirty="0"/>
          </a:p>
          <a:p>
            <a:r>
              <a:rPr lang="en-US" sz="1300" dirty="0">
                <a:solidFill>
                  <a:srgbClr val="000000"/>
                </a:solidFill>
                <a:highlight>
                  <a:srgbClr val="FFFFFF"/>
                </a:highlight>
              </a:rPr>
              <a:t>Hey CY, Kulkarni S. Artificial intelligence in healthcare research: Research ethics perspective. Br J Clin Pharmacol. 2026 Mar;92(3):1003-1007. </a:t>
            </a:r>
            <a:r>
              <a:rPr lang="en-US" sz="1300" dirty="0" err="1">
                <a:solidFill>
                  <a:srgbClr val="000000"/>
                </a:solidFill>
                <a:highlight>
                  <a:srgbClr val="FFFFFF"/>
                </a:highlight>
              </a:rPr>
              <a:t>doi</a:t>
            </a:r>
            <a:r>
              <a:rPr lang="en-US" sz="1300" dirty="0">
                <a:solidFill>
                  <a:srgbClr val="000000"/>
                </a:solidFill>
                <a:highlight>
                  <a:srgbClr val="FFFFFF"/>
                </a:highlight>
              </a:rPr>
              <a:t>: 10.1002/bcp.70395. </a:t>
            </a:r>
            <a:r>
              <a:rPr lang="en-US" sz="1300" dirty="0" err="1">
                <a:solidFill>
                  <a:srgbClr val="000000"/>
                </a:solidFill>
                <a:highlight>
                  <a:srgbClr val="FFFFFF"/>
                </a:highlight>
              </a:rPr>
              <a:t>Epub</a:t>
            </a:r>
            <a:r>
              <a:rPr lang="en-US" sz="1300" dirty="0">
                <a:solidFill>
                  <a:srgbClr val="000000"/>
                </a:solidFill>
                <a:highlight>
                  <a:srgbClr val="FFFFFF"/>
                </a:highlight>
              </a:rPr>
              <a:t> 2025 Dec 7. PMID: 41355172.</a:t>
            </a:r>
            <a:endParaRPr lang="en-US" sz="1300"/>
          </a:p>
          <a:p>
            <a:r>
              <a:rPr lang="en-US" sz="1400" dirty="0">
                <a:solidFill>
                  <a:srgbClr val="000000"/>
                </a:solidFill>
                <a:highlight>
                  <a:srgbClr val="FFFFFF"/>
                </a:highlight>
              </a:rPr>
              <a:t>El Arab RA, Al Moosa OA, Sagbakken M. Economic, ethical, and regulatory dimensions of artificial intelligence in healthcare: an integrative review. Front Public Health. 2025 Aug 29;13:1617138. </a:t>
            </a:r>
            <a:r>
              <a:rPr lang="en-US" sz="1400" dirty="0" err="1">
                <a:solidFill>
                  <a:srgbClr val="000000"/>
                </a:solidFill>
                <a:highlight>
                  <a:srgbClr val="FFFFFF"/>
                </a:highlight>
              </a:rPr>
              <a:t>doi</a:t>
            </a:r>
            <a:r>
              <a:rPr lang="en-US" sz="1400" dirty="0">
                <a:solidFill>
                  <a:srgbClr val="000000"/>
                </a:solidFill>
                <a:highlight>
                  <a:srgbClr val="FFFFFF"/>
                </a:highlight>
              </a:rPr>
              <a:t>: 10.3389/fpubh.2025.1617138. PMID: 40951387; PMCID: PMC12425912. --- </a:t>
            </a:r>
            <a:r>
              <a:rPr lang="en-US" sz="1400" dirty="0">
                <a:solidFill>
                  <a:srgbClr val="1155CC"/>
                </a:solidFill>
                <a:highlight>
                  <a:srgbClr val="FFFFFF"/>
                </a:highlight>
                <a:hlinkClick r:id="rId5"/>
              </a:rPr>
              <a:t>Economic, ethical, and regulatory dimensions of artificial intelligence in healthcare: an integrative review - PMC</a:t>
            </a:r>
            <a:endParaRPr lang="en-US" sz="1400">
              <a:solidFill>
                <a:srgbClr val="000000"/>
              </a:solidFill>
              <a:highlight>
                <a:srgbClr val="FFFFFF"/>
              </a:highlight>
            </a:endParaRPr>
          </a:p>
          <a:p>
            <a:r>
              <a:rPr lang="en-US" sz="1400" dirty="0">
                <a:solidFill>
                  <a:srgbClr val="000000"/>
                </a:solidFill>
                <a:highlight>
                  <a:srgbClr val="FFFFFF"/>
                </a:highlight>
              </a:rPr>
              <a:t>Sung J. Artificial intelligence in medicine: Ethical, social and legal perspectives. Ann Acad Med </a:t>
            </a:r>
            <a:r>
              <a:rPr lang="en-US" sz="1400" dirty="0" err="1">
                <a:solidFill>
                  <a:srgbClr val="000000"/>
                </a:solidFill>
                <a:highlight>
                  <a:srgbClr val="FFFFFF"/>
                </a:highlight>
              </a:rPr>
              <a:t>Singap</a:t>
            </a:r>
            <a:r>
              <a:rPr lang="en-US" sz="1400" dirty="0">
                <a:solidFill>
                  <a:srgbClr val="000000"/>
                </a:solidFill>
                <a:highlight>
                  <a:srgbClr val="FFFFFF"/>
                </a:highlight>
              </a:rPr>
              <a:t>. 2023 Dec 28;52(12):695-699. </a:t>
            </a:r>
            <a:r>
              <a:rPr lang="en-US" sz="1400" dirty="0" err="1">
                <a:solidFill>
                  <a:srgbClr val="000000"/>
                </a:solidFill>
                <a:highlight>
                  <a:srgbClr val="FFFFFF"/>
                </a:highlight>
              </a:rPr>
              <a:t>doi</a:t>
            </a:r>
            <a:r>
              <a:rPr lang="en-US" sz="1400" dirty="0">
                <a:solidFill>
                  <a:srgbClr val="000000"/>
                </a:solidFill>
                <a:highlight>
                  <a:srgbClr val="FFFFFF"/>
                </a:highlight>
              </a:rPr>
              <a:t>: 10.47102/annals-acadmedsg.2023103. PMID: 38920162</a:t>
            </a:r>
            <a:endParaRPr lang="en-US" sz="1400" dirty="0">
              <a:solidFill>
                <a:srgbClr val="1155CC"/>
              </a:solidFill>
              <a:highlight>
                <a:srgbClr val="FFFFFF"/>
              </a:highlight>
            </a:endParaRPr>
          </a:p>
          <a:p>
            <a:endParaRPr lang="en-US" sz="1400" dirty="0">
              <a:solidFill>
                <a:srgbClr val="1155CC"/>
              </a:solidFill>
              <a:highlight>
                <a:srgbClr val="FFFFFF"/>
              </a:highlight>
            </a:endParaRPr>
          </a:p>
          <a:p>
            <a:endParaRPr lang="en-US" sz="1300" dirty="0">
              <a:solidFill>
                <a:srgbClr val="000000"/>
              </a:solidFill>
              <a:highlight>
                <a:srgbClr val="FFFFFF"/>
              </a:highlight>
            </a:endParaRPr>
          </a:p>
          <a:p>
            <a:endParaRPr lang="en-US" sz="1200" dirty="0">
              <a:solidFill>
                <a:srgbClr val="1155CC"/>
              </a:solidFill>
              <a:highlight>
                <a:srgbClr val="FFFFFF"/>
              </a:highlight>
            </a:endParaRPr>
          </a:p>
          <a:p>
            <a:endParaRPr lang="en-US" sz="1200" dirty="0">
              <a:solidFill>
                <a:srgbClr val="1155CC"/>
              </a:solidFill>
              <a:highlight>
                <a:srgbClr val="FFFFFF"/>
              </a:highlight>
            </a:endParaRPr>
          </a:p>
          <a:p>
            <a:endParaRPr lang="en-US" sz="1200" dirty="0">
              <a:solidFill>
                <a:srgbClr val="1155CC"/>
              </a:solidFill>
              <a:highlight>
                <a:srgbClr val="FFFFFF"/>
              </a:highlight>
            </a:endParaRPr>
          </a:p>
        </p:txBody>
      </p:sp>
    </p:spTree>
    <p:extLst>
      <p:ext uri="{BB962C8B-B14F-4D97-AF65-F5344CB8AC3E}">
        <p14:creationId xmlns:p14="http://schemas.microsoft.com/office/powerpoint/2010/main" val="2685306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5AD4C-D16F-F817-553A-127645BAC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C88551-8CF7-1494-7C65-3DB23ECD018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0069177-CEE7-0253-00BE-F267524EBBFA}"/>
              </a:ext>
            </a:extLst>
          </p:cNvPr>
          <p:cNvSpPr>
            <a:spLocks noGrp="1"/>
          </p:cNvSpPr>
          <p:nvPr>
            <p:ph idx="1"/>
          </p:nvPr>
        </p:nvSpPr>
        <p:spPr/>
        <p:txBody>
          <a:bodyPr vert="horz" lIns="91440" tIns="45720" rIns="91440" bIns="45720" rtlCol="0" anchor="t">
            <a:normAutofit/>
          </a:bodyPr>
          <a:lstStyle/>
          <a:p>
            <a:r>
              <a:rPr lang="en-US" sz="1200" dirty="0">
                <a:solidFill>
                  <a:srgbClr val="000000"/>
                </a:solidFill>
                <a:highlight>
                  <a:srgbClr val="FFFFFF"/>
                </a:highlight>
              </a:rPr>
              <a:t>Shin H, De Gagne JC, Kim SS, Hong M. The Impact of Artificial Intelligence-Assisted Learning on Nursing Students' Ethical Decision-making and Clinical Reasoning in Pediatric Care: A Quasi-Experimental Study. </a:t>
            </a:r>
            <a:r>
              <a:rPr lang="en-US" sz="1200" dirty="0" err="1">
                <a:solidFill>
                  <a:srgbClr val="000000"/>
                </a:solidFill>
                <a:highlight>
                  <a:srgbClr val="FFFFFF"/>
                </a:highlight>
              </a:rPr>
              <a:t>Comput</a:t>
            </a:r>
            <a:r>
              <a:rPr lang="en-US" sz="1200" dirty="0">
                <a:solidFill>
                  <a:srgbClr val="000000"/>
                </a:solidFill>
                <a:highlight>
                  <a:srgbClr val="FFFFFF"/>
                </a:highlight>
              </a:rPr>
              <a:t> Inform Nurs. 2024 Oct 1;42(10):704-711. </a:t>
            </a:r>
            <a:r>
              <a:rPr lang="en-US" sz="1200" dirty="0" err="1">
                <a:solidFill>
                  <a:srgbClr val="000000"/>
                </a:solidFill>
                <a:highlight>
                  <a:srgbClr val="FFFFFF"/>
                </a:highlight>
              </a:rPr>
              <a:t>doi</a:t>
            </a:r>
            <a:r>
              <a:rPr lang="en-US" sz="1200" dirty="0">
                <a:solidFill>
                  <a:srgbClr val="000000"/>
                </a:solidFill>
                <a:highlight>
                  <a:srgbClr val="FFFFFF"/>
                </a:highlight>
              </a:rPr>
              <a:t>: 10.1097/CIN.0000000000001177. PMID: 39152099; PMCID: PMC11458082. ------ </a:t>
            </a:r>
            <a:r>
              <a:rPr lang="en-US" sz="1200" dirty="0">
                <a:solidFill>
                  <a:srgbClr val="1155CC"/>
                </a:solidFill>
                <a:highlight>
                  <a:srgbClr val="FFFFFF"/>
                </a:highlight>
                <a:hlinkClick r:id="rId2"/>
              </a:rPr>
              <a:t>The Impact of Artificial Intelligence-Assisted Learning on Nursing Students' Ethical Decision-making and Clinical Reasoning in Pediatric Care: A Quasi-Experimental Study - PMC</a:t>
            </a:r>
            <a:endParaRPr lang="en-US" sz="1200">
              <a:solidFill>
                <a:srgbClr val="1155CC"/>
              </a:solidFill>
              <a:highlight>
                <a:srgbClr val="FFFFFF"/>
              </a:highlight>
              <a:hlinkClick r:id="rId2"/>
            </a:endParaRPr>
          </a:p>
          <a:p>
            <a:r>
              <a:rPr lang="en-US" sz="1200" dirty="0" err="1">
                <a:solidFill>
                  <a:srgbClr val="000000"/>
                </a:solidFill>
                <a:highlight>
                  <a:srgbClr val="FFFFFF"/>
                </a:highlight>
              </a:rPr>
              <a:t>Sedlakova</a:t>
            </a:r>
            <a:r>
              <a:rPr lang="en-US" sz="1200" dirty="0">
                <a:solidFill>
                  <a:srgbClr val="000000"/>
                </a:solidFill>
                <a:highlight>
                  <a:srgbClr val="FFFFFF"/>
                </a:highlight>
              </a:rPr>
              <a:t> J, Trachsel M. Conversational Artificial Intelligence in Psychotherapy: A New Therapeutic Tool or Agent? Am J Bioeth. 2023 May;23(5):4-13. </a:t>
            </a:r>
            <a:r>
              <a:rPr lang="en-US" sz="1200" dirty="0" err="1">
                <a:solidFill>
                  <a:srgbClr val="000000"/>
                </a:solidFill>
                <a:highlight>
                  <a:srgbClr val="FFFFFF"/>
                </a:highlight>
              </a:rPr>
              <a:t>doi</a:t>
            </a:r>
            <a:r>
              <a:rPr lang="en-US" sz="1200" dirty="0">
                <a:solidFill>
                  <a:srgbClr val="000000"/>
                </a:solidFill>
                <a:highlight>
                  <a:srgbClr val="FFFFFF"/>
                </a:highlight>
              </a:rPr>
              <a:t>: 10.1080/15265161.2022.2048739. </a:t>
            </a:r>
            <a:r>
              <a:rPr lang="en-US" sz="1200" dirty="0" err="1">
                <a:solidFill>
                  <a:srgbClr val="000000"/>
                </a:solidFill>
                <a:highlight>
                  <a:srgbClr val="FFFFFF"/>
                </a:highlight>
              </a:rPr>
              <a:t>Epub</a:t>
            </a:r>
            <a:r>
              <a:rPr lang="en-US" sz="1200" dirty="0">
                <a:solidFill>
                  <a:srgbClr val="000000"/>
                </a:solidFill>
                <a:highlight>
                  <a:srgbClr val="FFFFFF"/>
                </a:highlight>
              </a:rPr>
              <a:t> 2022 Apr 1. PMID: 35362368.</a:t>
            </a:r>
            <a:endParaRPr lang="en-US" sz="1200" dirty="0">
              <a:solidFill>
                <a:srgbClr val="1155CC"/>
              </a:solidFill>
              <a:highlight>
                <a:srgbClr val="FFFFFF"/>
              </a:highlight>
            </a:endParaRPr>
          </a:p>
          <a:p>
            <a:pPr>
              <a:buFont typeface="Arial"/>
            </a:pPr>
            <a:r>
              <a:rPr lang="en-US" sz="1200" dirty="0">
                <a:solidFill>
                  <a:srgbClr val="1155CC"/>
                </a:solidFill>
                <a:highlight>
                  <a:srgbClr val="FFFFFF"/>
                </a:highlight>
                <a:hlinkClick r:id="rId3"/>
              </a:rPr>
              <a:t>A</a:t>
            </a:r>
            <a:r>
              <a:rPr lang="en-US" sz="1200" dirty="0">
                <a:solidFill>
                  <a:srgbClr val="1155CC"/>
                </a:solidFill>
                <a:highlight>
                  <a:srgbClr val="FFFFFF"/>
                </a:highlight>
                <a:hlinkClick r:id="rId3">
                  <a:extLst>
                    <a:ext uri="{A12FA001-AC4F-418D-AE19-62706E023703}">
                      <ahyp:hlinkClr xmlns:ahyp="http://schemas.microsoft.com/office/drawing/2018/hyperlinkcolor" val="tx"/>
                    </a:ext>
                  </a:extLst>
                </a:hlinkClick>
              </a:rPr>
              <a:t> Structured Decision Simulator for Using an Ambient AI Scribe: AI Ethics in Clinical Practice | Ethics | AMA Code of Medical Ethics | AMA Ed Hub</a:t>
            </a:r>
            <a:endParaRPr lang="en-US" sz="1200">
              <a:solidFill>
                <a:srgbClr val="000000"/>
              </a:solidFill>
              <a:highlight>
                <a:srgbClr val="FFFFFF"/>
              </a:highlight>
            </a:endParaRPr>
          </a:p>
          <a:p>
            <a:pPr>
              <a:buFont typeface="Arial"/>
              <a:buChar char="•"/>
            </a:pPr>
            <a:r>
              <a:rPr lang="en-US" sz="1200" dirty="0">
                <a:solidFill>
                  <a:srgbClr val="000000"/>
                </a:solidFill>
                <a:highlight>
                  <a:srgbClr val="FFFFFF"/>
                </a:highlight>
              </a:rPr>
              <a:t>Pool J, </a:t>
            </a:r>
            <a:r>
              <a:rPr lang="en-US" sz="1200" dirty="0" err="1">
                <a:solidFill>
                  <a:srgbClr val="000000"/>
                </a:solidFill>
                <a:highlight>
                  <a:srgbClr val="FFFFFF"/>
                </a:highlight>
              </a:rPr>
              <a:t>Indulska</a:t>
            </a:r>
            <a:r>
              <a:rPr lang="en-US" sz="1200" dirty="0">
                <a:solidFill>
                  <a:srgbClr val="000000"/>
                </a:solidFill>
                <a:highlight>
                  <a:srgbClr val="FFFFFF"/>
                </a:highlight>
              </a:rPr>
              <a:t> M, Sadiq S. Large language models and generative AI in telehealth: a responsible use lens. J Am Med Inform Assoc. 2024 Sep 1;31(9):2125-2136. </a:t>
            </a:r>
            <a:r>
              <a:rPr lang="en-US" sz="1200" dirty="0" err="1">
                <a:solidFill>
                  <a:srgbClr val="000000"/>
                </a:solidFill>
                <a:highlight>
                  <a:srgbClr val="FFFFFF"/>
                </a:highlight>
              </a:rPr>
              <a:t>doi</a:t>
            </a:r>
            <a:r>
              <a:rPr lang="en-US" sz="1200" dirty="0">
                <a:solidFill>
                  <a:srgbClr val="000000"/>
                </a:solidFill>
                <a:highlight>
                  <a:srgbClr val="FFFFFF"/>
                </a:highlight>
              </a:rPr>
              <a:t>: 10.1093/</a:t>
            </a:r>
            <a:r>
              <a:rPr lang="en-US" sz="1200" dirty="0" err="1">
                <a:solidFill>
                  <a:srgbClr val="000000"/>
                </a:solidFill>
                <a:highlight>
                  <a:srgbClr val="FFFFFF"/>
                </a:highlight>
              </a:rPr>
              <a:t>jamia</a:t>
            </a:r>
            <a:r>
              <a:rPr lang="en-US" sz="1200" dirty="0">
                <a:solidFill>
                  <a:srgbClr val="000000"/>
                </a:solidFill>
                <a:highlight>
                  <a:srgbClr val="FFFFFF"/>
                </a:highlight>
              </a:rPr>
              <a:t>/ocae035. PMID: 38441296; PMCID: PMC11339524. --- </a:t>
            </a:r>
            <a:r>
              <a:rPr lang="en-US" sz="1200" dirty="0">
                <a:solidFill>
                  <a:srgbClr val="1155CC"/>
                </a:solidFill>
                <a:highlight>
                  <a:srgbClr val="FFFFFF"/>
                </a:highlight>
                <a:hlinkClick r:id="rId4"/>
              </a:rPr>
              <a:t>Large language models and generative AI in telehealth: a responsible use lens - PMC</a:t>
            </a:r>
            <a:endParaRPr lang="en-US" sz="1200">
              <a:solidFill>
                <a:srgbClr val="000000"/>
              </a:solidFill>
              <a:highlight>
                <a:srgbClr val="FFFFFF"/>
              </a:highlight>
            </a:endParaRPr>
          </a:p>
          <a:p>
            <a:pPr>
              <a:buFont typeface="Arial"/>
              <a:buChar char="•"/>
            </a:pPr>
            <a:r>
              <a:rPr lang="en-US" sz="1200" dirty="0">
                <a:solidFill>
                  <a:srgbClr val="000000"/>
                </a:solidFill>
                <a:highlight>
                  <a:srgbClr val="FFFFFF"/>
                </a:highlight>
              </a:rPr>
              <a:t>Fournier-Tombs E, McHardy J. A Medical Ethics Framework for Conversational Artificial Intelligence. J Med Internet Res. 2023 Jul 26;25:e43068. </a:t>
            </a:r>
            <a:r>
              <a:rPr lang="en-US" sz="1200" dirty="0" err="1">
                <a:solidFill>
                  <a:srgbClr val="000000"/>
                </a:solidFill>
                <a:highlight>
                  <a:srgbClr val="FFFFFF"/>
                </a:highlight>
              </a:rPr>
              <a:t>doi</a:t>
            </a:r>
            <a:r>
              <a:rPr lang="en-US" sz="1200" dirty="0">
                <a:solidFill>
                  <a:srgbClr val="000000"/>
                </a:solidFill>
                <a:highlight>
                  <a:srgbClr val="FFFFFF"/>
                </a:highlight>
              </a:rPr>
              <a:t>: 10.2196/43068. PMID: 37224277; PMCID: PMC10373921. --- </a:t>
            </a:r>
            <a:r>
              <a:rPr lang="en-US" sz="1200" dirty="0">
                <a:solidFill>
                  <a:srgbClr val="1155CC"/>
                </a:solidFill>
                <a:highlight>
                  <a:srgbClr val="FFFFFF"/>
                </a:highlight>
                <a:hlinkClick r:id="rId5"/>
              </a:rPr>
              <a:t>A Medical Ethics Framework for Conversational Artificial Intelligence - PMC</a:t>
            </a:r>
            <a:endParaRPr lang="en-US" sz="1200">
              <a:solidFill>
                <a:srgbClr val="000000"/>
              </a:solidFill>
              <a:highlight>
                <a:srgbClr val="FFFFFF"/>
              </a:highlight>
            </a:endParaRPr>
          </a:p>
          <a:p>
            <a:pPr>
              <a:buFont typeface="Arial"/>
              <a:buChar char="•"/>
            </a:pPr>
            <a:r>
              <a:rPr lang="en-US" sz="1200" dirty="0" err="1">
                <a:solidFill>
                  <a:srgbClr val="000000"/>
                </a:solidFill>
                <a:highlight>
                  <a:srgbClr val="FFFFFF"/>
                </a:highlight>
              </a:rPr>
              <a:t>Tiribelli</a:t>
            </a:r>
            <a:r>
              <a:rPr lang="en-US" sz="1200" dirty="0">
                <a:solidFill>
                  <a:srgbClr val="000000"/>
                </a:solidFill>
                <a:highlight>
                  <a:srgbClr val="FFFFFF"/>
                </a:highlight>
              </a:rPr>
              <a:t> S, Monnot A, Shah SFH, Arora A, Toong PJ, Kong S. Ethics Principles for Artificial Intelligence-Based Telemedicine for Public Health. Am J Public Health. 2023 May;113(5):577-584. </a:t>
            </a:r>
            <a:r>
              <a:rPr lang="en-US" sz="1200" dirty="0" err="1">
                <a:solidFill>
                  <a:srgbClr val="000000"/>
                </a:solidFill>
                <a:highlight>
                  <a:srgbClr val="FFFFFF"/>
                </a:highlight>
              </a:rPr>
              <a:t>doi</a:t>
            </a:r>
            <a:r>
              <a:rPr lang="en-US" sz="1200" dirty="0">
                <a:solidFill>
                  <a:srgbClr val="000000"/>
                </a:solidFill>
                <a:highlight>
                  <a:srgbClr val="FFFFFF"/>
                </a:highlight>
              </a:rPr>
              <a:t>: 10.2105/AJPH.2023.307225. </a:t>
            </a:r>
            <a:r>
              <a:rPr lang="en-US" sz="1200" dirty="0" err="1">
                <a:solidFill>
                  <a:srgbClr val="000000"/>
                </a:solidFill>
                <a:highlight>
                  <a:srgbClr val="FFFFFF"/>
                </a:highlight>
              </a:rPr>
              <a:t>Epub</a:t>
            </a:r>
            <a:r>
              <a:rPr lang="en-US" sz="1200" dirty="0">
                <a:solidFill>
                  <a:srgbClr val="000000"/>
                </a:solidFill>
                <a:highlight>
                  <a:srgbClr val="FFFFFF"/>
                </a:highlight>
              </a:rPr>
              <a:t> 2023 Mar 9. PMID: 36893365; PMCID: PMC10088937. ---- </a:t>
            </a:r>
            <a:r>
              <a:rPr lang="en-US" sz="1200" dirty="0">
                <a:solidFill>
                  <a:srgbClr val="1155CC"/>
                </a:solidFill>
                <a:highlight>
                  <a:srgbClr val="FFFFFF"/>
                </a:highlight>
                <a:hlinkClick r:id="rId6"/>
              </a:rPr>
              <a:t>Ethics Principles for Artificial Intelligence–Based Telemedicine for Public Health - PMC</a:t>
            </a:r>
            <a:endParaRPr lang="en-US" sz="1200">
              <a:solidFill>
                <a:srgbClr val="000000"/>
              </a:solidFill>
              <a:highlight>
                <a:srgbClr val="FFFFFF"/>
              </a:highlight>
            </a:endParaRPr>
          </a:p>
          <a:p>
            <a:pPr>
              <a:buFont typeface="Arial"/>
              <a:buChar char="•"/>
            </a:pPr>
            <a:r>
              <a:rPr lang="en-US" sz="1200" dirty="0">
                <a:solidFill>
                  <a:srgbClr val="000000"/>
                </a:solidFill>
                <a:highlight>
                  <a:srgbClr val="FFFFFF"/>
                </a:highlight>
              </a:rPr>
              <a:t>Marques M, Almeida A, Pereira H. The Medicine Revolution Through Artificial Intelligence: Ethical Challenges of Machine Learning Algorithms in Decision-Making. Cureus. 2024 Sep 14;16(9):e69405. </a:t>
            </a:r>
            <a:r>
              <a:rPr lang="en-US" sz="1200" dirty="0" err="1">
                <a:solidFill>
                  <a:srgbClr val="000000"/>
                </a:solidFill>
                <a:highlight>
                  <a:srgbClr val="FFFFFF"/>
                </a:highlight>
              </a:rPr>
              <a:t>doi</a:t>
            </a:r>
            <a:r>
              <a:rPr lang="en-US" sz="1200" dirty="0">
                <a:solidFill>
                  <a:srgbClr val="000000"/>
                </a:solidFill>
                <a:highlight>
                  <a:srgbClr val="FFFFFF"/>
                </a:highlight>
              </a:rPr>
              <a:t>: 10.7759/cureus.69405. PMID: 39411643; PMCID: PMC11473215. --- </a:t>
            </a:r>
            <a:r>
              <a:rPr lang="en-US" sz="1200" dirty="0">
                <a:solidFill>
                  <a:srgbClr val="1155CC"/>
                </a:solidFill>
                <a:highlight>
                  <a:srgbClr val="FFFFFF"/>
                </a:highlight>
                <a:hlinkClick r:id="rId7"/>
              </a:rPr>
              <a:t>The Medicine Revolution Through Artificial Intelligence: Ethical Challenges of Machine Learning Algorithms in Decision-Making - PMC</a:t>
            </a:r>
            <a:endParaRPr lang="en-US" sz="1200">
              <a:solidFill>
                <a:srgbClr val="000000"/>
              </a:solidFill>
              <a:highlight>
                <a:srgbClr val="FFFFFF"/>
              </a:highlight>
            </a:endParaRPr>
          </a:p>
          <a:p>
            <a:pPr>
              <a:buFont typeface="Arial"/>
              <a:buChar char="•"/>
            </a:pPr>
            <a:r>
              <a:rPr lang="en-US" sz="1200" dirty="0">
                <a:solidFill>
                  <a:srgbClr val="000000"/>
                </a:solidFill>
                <a:highlight>
                  <a:srgbClr val="FFFFFF"/>
                </a:highlight>
              </a:rPr>
              <a:t>Badawy W, Zinhom H, Shaban M. Navigating ethical considerations in the use of artificial intelligence for patient care: A systematic review. Int Nurs Rev. 2025 Sep;72(3):e13059. </a:t>
            </a:r>
            <a:r>
              <a:rPr lang="en-US" sz="1200" err="1">
                <a:solidFill>
                  <a:srgbClr val="000000"/>
                </a:solidFill>
                <a:highlight>
                  <a:srgbClr val="FFFFFF"/>
                </a:highlight>
              </a:rPr>
              <a:t>doi</a:t>
            </a:r>
            <a:r>
              <a:rPr lang="en-US" sz="1200" dirty="0">
                <a:solidFill>
                  <a:srgbClr val="000000"/>
                </a:solidFill>
                <a:highlight>
                  <a:srgbClr val="FFFFFF"/>
                </a:highlight>
              </a:rPr>
              <a:t>: 10.1111/inr.13059. </a:t>
            </a:r>
            <a:r>
              <a:rPr lang="en-US" sz="1200" err="1">
                <a:solidFill>
                  <a:srgbClr val="000000"/>
                </a:solidFill>
                <a:highlight>
                  <a:srgbClr val="FFFFFF"/>
                </a:highlight>
              </a:rPr>
              <a:t>Epub</a:t>
            </a:r>
            <a:r>
              <a:rPr lang="en-US" sz="1200" dirty="0">
                <a:solidFill>
                  <a:srgbClr val="000000"/>
                </a:solidFill>
                <a:highlight>
                  <a:srgbClr val="FFFFFF"/>
                </a:highlight>
              </a:rPr>
              <a:t> 2024 Nov 15. PMID: 39545614.</a:t>
            </a:r>
          </a:p>
          <a:p>
            <a:pPr marL="0" indent="0">
              <a:buNone/>
            </a:pPr>
            <a:endParaRPr lang="en-US" sz="1200" dirty="0">
              <a:solidFill>
                <a:srgbClr val="000000"/>
              </a:solidFill>
              <a:highlight>
                <a:srgbClr val="FFFFFF"/>
              </a:highlight>
            </a:endParaRPr>
          </a:p>
          <a:p>
            <a:endParaRPr lang="en-US" sz="1300" dirty="0">
              <a:solidFill>
                <a:srgbClr val="1155CC"/>
              </a:solidFill>
              <a:highlight>
                <a:srgbClr val="FFFFFF"/>
              </a:highlight>
            </a:endParaRPr>
          </a:p>
          <a:p>
            <a:endParaRPr lang="en-US" sz="1200" dirty="0">
              <a:solidFill>
                <a:srgbClr val="1155CC"/>
              </a:solidFill>
              <a:highlight>
                <a:srgbClr val="FFFFFF"/>
              </a:highlight>
            </a:endParaRPr>
          </a:p>
          <a:p>
            <a:endParaRPr lang="en-US" sz="1200" dirty="0">
              <a:solidFill>
                <a:srgbClr val="1155CC"/>
              </a:solidFill>
              <a:highlight>
                <a:srgbClr val="FFFFFF"/>
              </a:highlight>
            </a:endParaRPr>
          </a:p>
          <a:p>
            <a:endParaRPr lang="en-US" sz="1200" dirty="0">
              <a:solidFill>
                <a:srgbClr val="1155CC"/>
              </a:solidFill>
              <a:highlight>
                <a:srgbClr val="FFFFFF"/>
              </a:highlight>
            </a:endParaRPr>
          </a:p>
          <a:p>
            <a:endParaRPr lang="en-US" sz="1300" dirty="0">
              <a:solidFill>
                <a:srgbClr val="1155CC"/>
              </a:solidFill>
              <a:highlight>
                <a:srgbClr val="FFFFFF"/>
              </a:highlight>
            </a:endParaRPr>
          </a:p>
          <a:p>
            <a:endParaRPr lang="en-US" sz="1200" dirty="0">
              <a:solidFill>
                <a:srgbClr val="1155CC"/>
              </a:solidFill>
              <a:highlight>
                <a:srgbClr val="FFFFFF"/>
              </a:highlight>
            </a:endParaRPr>
          </a:p>
          <a:p>
            <a:endParaRPr lang="en-US" sz="1200" dirty="0">
              <a:solidFill>
                <a:srgbClr val="1155CC"/>
              </a:solidFill>
              <a:highlight>
                <a:srgbClr val="FFFFFF"/>
              </a:highlight>
            </a:endParaRPr>
          </a:p>
          <a:p>
            <a:endParaRPr lang="en-US" sz="1200" dirty="0">
              <a:solidFill>
                <a:srgbClr val="1155CC"/>
              </a:solidFill>
              <a:highlight>
                <a:srgbClr val="FFFFFF"/>
              </a:highlight>
            </a:endParaRPr>
          </a:p>
        </p:txBody>
      </p:sp>
    </p:spTree>
    <p:extLst>
      <p:ext uri="{BB962C8B-B14F-4D97-AF65-F5344CB8AC3E}">
        <p14:creationId xmlns:p14="http://schemas.microsoft.com/office/powerpoint/2010/main" val="2753462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C450D-A483-8075-84A7-A5051C454A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08FB7A-9745-3EA6-E6EA-88D4C8C2A9E0}"/>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5B3DFC5A-C9DC-8FD1-21F1-42F33670C94B}"/>
              </a:ext>
            </a:extLst>
          </p:cNvPr>
          <p:cNvSpPr>
            <a:spLocks noGrp="1"/>
          </p:cNvSpPr>
          <p:nvPr>
            <p:ph idx="1"/>
          </p:nvPr>
        </p:nvSpPr>
        <p:spPr/>
        <p:txBody>
          <a:bodyPr vert="horz" lIns="91440" tIns="45720" rIns="91440" bIns="45720" rtlCol="0" anchor="t">
            <a:normAutofit/>
          </a:bodyPr>
          <a:lstStyle/>
          <a:p>
            <a:r>
              <a:rPr lang="en-US" sz="1200" dirty="0">
                <a:solidFill>
                  <a:srgbClr val="000000"/>
                </a:solidFill>
                <a:highlight>
                  <a:srgbClr val="FFFFFF"/>
                </a:highlight>
              </a:rPr>
              <a:t>Adams J. Defending explicability as a principle for the ethics of artificial intelligence in medicine. Med Health Care Philos. 2023 Dec;26(4):615-623. </a:t>
            </a:r>
            <a:r>
              <a:rPr lang="en-US" sz="1200" dirty="0" err="1">
                <a:solidFill>
                  <a:srgbClr val="000000"/>
                </a:solidFill>
                <a:highlight>
                  <a:srgbClr val="FFFFFF"/>
                </a:highlight>
              </a:rPr>
              <a:t>doi</a:t>
            </a:r>
            <a:r>
              <a:rPr lang="en-US" sz="1200" dirty="0">
                <a:solidFill>
                  <a:srgbClr val="000000"/>
                </a:solidFill>
                <a:highlight>
                  <a:srgbClr val="FFFFFF"/>
                </a:highlight>
              </a:rPr>
              <a:t>: 10.1007/s11019-023-10175-7. </a:t>
            </a:r>
            <a:r>
              <a:rPr lang="en-US" sz="1200" dirty="0" err="1">
                <a:solidFill>
                  <a:srgbClr val="000000"/>
                </a:solidFill>
                <a:highlight>
                  <a:srgbClr val="FFFFFF"/>
                </a:highlight>
              </a:rPr>
              <a:t>Epub</a:t>
            </a:r>
            <a:r>
              <a:rPr lang="en-US" sz="1200" dirty="0">
                <a:solidFill>
                  <a:srgbClr val="000000"/>
                </a:solidFill>
                <a:highlight>
                  <a:srgbClr val="FFFFFF"/>
                </a:highlight>
              </a:rPr>
              <a:t> 2023 Aug 29. PMID: 37642834; PMCID: PMC10725847. --- </a:t>
            </a:r>
            <a:r>
              <a:rPr lang="en-US" sz="1200" dirty="0">
                <a:solidFill>
                  <a:srgbClr val="1155CC"/>
                </a:solidFill>
                <a:highlight>
                  <a:srgbClr val="FFFFFF"/>
                </a:highlight>
                <a:hlinkClick r:id="rId2"/>
              </a:rPr>
              <a:t>Defending explicability as a principle for the ethics of artificial intelligence in medicine - PMC</a:t>
            </a:r>
            <a:endParaRPr lang="en-US" dirty="0"/>
          </a:p>
          <a:p>
            <a:r>
              <a:rPr lang="en-US" sz="1200" dirty="0">
                <a:solidFill>
                  <a:srgbClr val="000000"/>
                </a:solidFill>
                <a:highlight>
                  <a:srgbClr val="FFFFFF"/>
                </a:highlight>
              </a:rPr>
              <a:t>De-Giorgio F, Benedetti B, Mancino M, Sala E, Pascali VL. The need for balancing 'black box' systems and explainable artificial intelligence: A necessary implementation in radiology. </a:t>
            </a:r>
            <a:r>
              <a:rPr lang="en-US" sz="1200" dirty="0" err="1">
                <a:solidFill>
                  <a:srgbClr val="000000"/>
                </a:solidFill>
                <a:highlight>
                  <a:srgbClr val="FFFFFF"/>
                </a:highlight>
              </a:rPr>
              <a:t>Eur</a:t>
            </a:r>
            <a:r>
              <a:rPr lang="en-US" sz="1200" dirty="0">
                <a:solidFill>
                  <a:srgbClr val="000000"/>
                </a:solidFill>
                <a:highlight>
                  <a:srgbClr val="FFFFFF"/>
                </a:highlight>
              </a:rPr>
              <a:t> J Radiol. 2025 Apr;185:112014. </a:t>
            </a:r>
            <a:r>
              <a:rPr lang="en-US" sz="1200" dirty="0" err="1">
                <a:solidFill>
                  <a:srgbClr val="000000"/>
                </a:solidFill>
                <a:highlight>
                  <a:srgbClr val="FFFFFF"/>
                </a:highlight>
              </a:rPr>
              <a:t>doi</a:t>
            </a:r>
            <a:r>
              <a:rPr lang="en-US" sz="1200" dirty="0">
                <a:solidFill>
                  <a:srgbClr val="000000"/>
                </a:solidFill>
                <a:highlight>
                  <a:srgbClr val="FFFFFF"/>
                </a:highlight>
              </a:rPr>
              <a:t>: 10.1016/j.ejrad.2025.112014. </a:t>
            </a:r>
            <a:r>
              <a:rPr lang="en-US" sz="1200" dirty="0" err="1">
                <a:solidFill>
                  <a:srgbClr val="000000"/>
                </a:solidFill>
                <a:highlight>
                  <a:srgbClr val="FFFFFF"/>
                </a:highlight>
              </a:rPr>
              <a:t>Epub</a:t>
            </a:r>
            <a:r>
              <a:rPr lang="en-US" sz="1200" dirty="0">
                <a:solidFill>
                  <a:srgbClr val="000000"/>
                </a:solidFill>
                <a:highlight>
                  <a:srgbClr val="FFFFFF"/>
                </a:highlight>
              </a:rPr>
              <a:t> 2025 Feb 26. PMID: 40031377.</a:t>
            </a:r>
            <a:endParaRPr lang="en-US" dirty="0"/>
          </a:p>
          <a:p>
            <a:r>
              <a:rPr lang="en-US" sz="1200" dirty="0">
                <a:solidFill>
                  <a:srgbClr val="000000"/>
                </a:solidFill>
                <a:highlight>
                  <a:srgbClr val="FFFFFF"/>
                </a:highlight>
              </a:rPr>
              <a:t>Marshall DT, Naff DB. The Ethics of Using Artificial Intelligence in Qualitative Research. J </a:t>
            </a:r>
            <a:r>
              <a:rPr lang="en-US" sz="1200" dirty="0" err="1">
                <a:solidFill>
                  <a:srgbClr val="000000"/>
                </a:solidFill>
                <a:highlight>
                  <a:srgbClr val="FFFFFF"/>
                </a:highlight>
              </a:rPr>
              <a:t>Empir</a:t>
            </a:r>
            <a:r>
              <a:rPr lang="en-US" sz="1200" dirty="0">
                <a:solidFill>
                  <a:srgbClr val="000000"/>
                </a:solidFill>
                <a:highlight>
                  <a:srgbClr val="FFFFFF"/>
                </a:highlight>
              </a:rPr>
              <a:t> Res Hum Res Ethics. 2024 Jul;19(3):92-102. </a:t>
            </a:r>
            <a:r>
              <a:rPr lang="en-US" sz="1200" dirty="0" err="1">
                <a:solidFill>
                  <a:srgbClr val="000000"/>
                </a:solidFill>
                <a:highlight>
                  <a:srgbClr val="FFFFFF"/>
                </a:highlight>
              </a:rPr>
              <a:t>doi</a:t>
            </a:r>
            <a:r>
              <a:rPr lang="en-US" sz="1200" dirty="0">
                <a:solidFill>
                  <a:srgbClr val="000000"/>
                </a:solidFill>
                <a:highlight>
                  <a:srgbClr val="FFFFFF"/>
                </a:highlight>
              </a:rPr>
              <a:t>: 10.1177/15562646241262659. </a:t>
            </a:r>
            <a:r>
              <a:rPr lang="en-US" sz="1200" dirty="0" err="1">
                <a:solidFill>
                  <a:srgbClr val="000000"/>
                </a:solidFill>
                <a:highlight>
                  <a:srgbClr val="FFFFFF"/>
                </a:highlight>
              </a:rPr>
              <a:t>Epub</a:t>
            </a:r>
            <a:r>
              <a:rPr lang="en-US" sz="1200" dirty="0">
                <a:solidFill>
                  <a:srgbClr val="000000"/>
                </a:solidFill>
                <a:highlight>
                  <a:srgbClr val="FFFFFF"/>
                </a:highlight>
              </a:rPr>
              <a:t> 2024 Jun 17. PMID: 38881315.</a:t>
            </a:r>
            <a:endParaRPr lang="en-US" dirty="0"/>
          </a:p>
          <a:p>
            <a:r>
              <a:rPr lang="en-US" sz="1200" dirty="0">
                <a:solidFill>
                  <a:srgbClr val="000000"/>
                </a:solidFill>
                <a:highlight>
                  <a:srgbClr val="FFFFFF"/>
                </a:highlight>
              </a:rPr>
              <a:t>Warrington DJ, Holm S. Healthcare ethics and artificial intelligence: a UK doctor survey. BMJ Open. 2024 Dec 20;14(12):e089090. </a:t>
            </a:r>
            <a:r>
              <a:rPr lang="en-US" sz="1200" err="1">
                <a:solidFill>
                  <a:srgbClr val="000000"/>
                </a:solidFill>
                <a:highlight>
                  <a:srgbClr val="FFFFFF"/>
                </a:highlight>
              </a:rPr>
              <a:t>doi</a:t>
            </a:r>
            <a:r>
              <a:rPr lang="en-US" sz="1200" dirty="0">
                <a:solidFill>
                  <a:srgbClr val="000000"/>
                </a:solidFill>
                <a:highlight>
                  <a:srgbClr val="FFFFFF"/>
                </a:highlight>
              </a:rPr>
              <a:t>: 10.1136/bmjopen-2024-089090. PMID: 39806591; PMCID: PMC11667393. ---- </a:t>
            </a:r>
            <a:r>
              <a:rPr lang="en-US" sz="1200" dirty="0">
                <a:solidFill>
                  <a:srgbClr val="1155CC"/>
                </a:solidFill>
                <a:highlight>
                  <a:srgbClr val="FFFFFF"/>
                </a:highlight>
                <a:hlinkClick r:id="rId3"/>
              </a:rPr>
              <a:t>Healthcare ethics and artificial intelligence: a UK doctor survey - PMC</a:t>
            </a:r>
            <a:endParaRPr lang="en-US"/>
          </a:p>
          <a:p>
            <a:r>
              <a:rPr lang="en-US" sz="1200" dirty="0">
                <a:solidFill>
                  <a:srgbClr val="000000"/>
                </a:solidFill>
                <a:highlight>
                  <a:srgbClr val="FFFFFF"/>
                </a:highlight>
              </a:rPr>
              <a:t>Wynn M. The ethics of non-explainable artificial intelligence: an overview for clinical nurses. Br J Nurs. 2025 Mar 6;34(5):294-297. </a:t>
            </a:r>
            <a:r>
              <a:rPr lang="en-US" sz="1200" err="1">
                <a:solidFill>
                  <a:srgbClr val="000000"/>
                </a:solidFill>
                <a:highlight>
                  <a:srgbClr val="FFFFFF"/>
                </a:highlight>
              </a:rPr>
              <a:t>doi</a:t>
            </a:r>
            <a:r>
              <a:rPr lang="en-US" sz="1200" dirty="0">
                <a:solidFill>
                  <a:srgbClr val="000000"/>
                </a:solidFill>
                <a:highlight>
                  <a:srgbClr val="FFFFFF"/>
                </a:highlight>
              </a:rPr>
              <a:t>: 10.12968/bjon.2024.0394. PMID: 40063542.</a:t>
            </a:r>
            <a:endParaRPr lang="en-US" dirty="0"/>
          </a:p>
          <a:p>
            <a:r>
              <a:rPr lang="en-US" sz="1200" dirty="0">
                <a:solidFill>
                  <a:srgbClr val="000000"/>
                </a:solidFill>
                <a:highlight>
                  <a:srgbClr val="FFFFFF"/>
                </a:highlight>
              </a:rPr>
              <a:t>Doležal T, Doležal A. Artificial intelligence in healthcare: the duty to inform patients. Cas Lek Cesk. 2025;164(7-8):324-327. English. PMID: 41615791.</a:t>
            </a:r>
            <a:endParaRPr lang="en-US" dirty="0"/>
          </a:p>
          <a:p>
            <a:r>
              <a:rPr lang="en-US" sz="1200" err="1">
                <a:solidFill>
                  <a:srgbClr val="000000"/>
                </a:solidFill>
                <a:highlight>
                  <a:srgbClr val="FFFFFF"/>
                </a:highlight>
              </a:rPr>
              <a:t>Astărăstoae</a:t>
            </a:r>
            <a:r>
              <a:rPr lang="en-US" sz="1200" dirty="0">
                <a:solidFill>
                  <a:srgbClr val="000000"/>
                </a:solidFill>
                <a:highlight>
                  <a:srgbClr val="FFFFFF"/>
                </a:highlight>
              </a:rPr>
              <a:t> V, </a:t>
            </a:r>
            <a:r>
              <a:rPr lang="en-US" sz="1200" err="1">
                <a:solidFill>
                  <a:srgbClr val="000000"/>
                </a:solidFill>
                <a:highlight>
                  <a:srgbClr val="FFFFFF"/>
                </a:highlight>
              </a:rPr>
              <a:t>Rogozea</a:t>
            </a:r>
            <a:r>
              <a:rPr lang="en-US" sz="1200" dirty="0">
                <a:solidFill>
                  <a:srgbClr val="000000"/>
                </a:solidFill>
                <a:highlight>
                  <a:srgbClr val="FFFFFF"/>
                </a:highlight>
              </a:rPr>
              <a:t> LM, </a:t>
            </a:r>
            <a:r>
              <a:rPr lang="en-US" sz="1200" err="1">
                <a:solidFill>
                  <a:srgbClr val="000000"/>
                </a:solidFill>
                <a:highlight>
                  <a:srgbClr val="FFFFFF"/>
                </a:highlight>
              </a:rPr>
              <a:t>Leaşu</a:t>
            </a:r>
            <a:r>
              <a:rPr lang="en-US" sz="1200" dirty="0">
                <a:solidFill>
                  <a:srgbClr val="000000"/>
                </a:solidFill>
                <a:highlight>
                  <a:srgbClr val="FFFFFF"/>
                </a:highlight>
              </a:rPr>
              <a:t> F, Ioan BG. Ethical Dilemmas of Using Artificial Intelligence in Medicine. Am J Ther. 2024 Jul-Aug 01;31(4):e388-e397. </a:t>
            </a:r>
            <a:r>
              <a:rPr lang="en-US" sz="1200" err="1">
                <a:solidFill>
                  <a:srgbClr val="000000"/>
                </a:solidFill>
                <a:highlight>
                  <a:srgbClr val="FFFFFF"/>
                </a:highlight>
              </a:rPr>
              <a:t>doi</a:t>
            </a:r>
            <a:r>
              <a:rPr lang="en-US" sz="1200" dirty="0">
                <a:solidFill>
                  <a:srgbClr val="000000"/>
                </a:solidFill>
                <a:highlight>
                  <a:srgbClr val="FFFFFF"/>
                </a:highlight>
              </a:rPr>
              <a:t>: 10.1097/MJT.0000000000001693. </a:t>
            </a:r>
            <a:r>
              <a:rPr lang="en-US" sz="1200" err="1">
                <a:solidFill>
                  <a:srgbClr val="000000"/>
                </a:solidFill>
                <a:highlight>
                  <a:srgbClr val="FFFFFF"/>
                </a:highlight>
              </a:rPr>
              <a:t>Epub</a:t>
            </a:r>
            <a:r>
              <a:rPr lang="en-US" sz="1200" dirty="0">
                <a:solidFill>
                  <a:srgbClr val="000000"/>
                </a:solidFill>
                <a:highlight>
                  <a:srgbClr val="FFFFFF"/>
                </a:highlight>
              </a:rPr>
              <a:t> 2024 Apr 25. PMID: 38662923.</a:t>
            </a:r>
            <a:endParaRPr lang="en-US" dirty="0"/>
          </a:p>
          <a:p>
            <a:endParaRPr lang="en-US" sz="1200" dirty="0">
              <a:solidFill>
                <a:srgbClr val="1155CC"/>
              </a:solidFill>
              <a:highlight>
                <a:srgbClr val="FFFFFF"/>
              </a:highlight>
            </a:endParaRPr>
          </a:p>
          <a:p>
            <a:endParaRPr lang="en-US" sz="1200" dirty="0">
              <a:solidFill>
                <a:srgbClr val="1155CC"/>
              </a:solidFill>
              <a:highlight>
                <a:srgbClr val="FFFFFF"/>
              </a:highlight>
            </a:endParaRPr>
          </a:p>
        </p:txBody>
      </p:sp>
    </p:spTree>
    <p:extLst>
      <p:ext uri="{BB962C8B-B14F-4D97-AF65-F5344CB8AC3E}">
        <p14:creationId xmlns:p14="http://schemas.microsoft.com/office/powerpoint/2010/main" val="28245071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Hue stack">
  <a:themeElements>
    <a:clrScheme name="Custom 23">
      <a:dk1>
        <a:sysClr val="windowText" lastClr="000000"/>
      </a:dk1>
      <a:lt1>
        <a:sysClr val="window" lastClr="FFFFFF"/>
      </a:lt1>
      <a:dk2>
        <a:srgbClr val="2E2E36"/>
      </a:dk2>
      <a:lt2>
        <a:srgbClr val="FAF8F2"/>
      </a:lt2>
      <a:accent1>
        <a:srgbClr val="4965AF"/>
      </a:accent1>
      <a:accent2>
        <a:srgbClr val="94ABEB"/>
      </a:accent2>
      <a:accent3>
        <a:srgbClr val="EA8AC8"/>
      </a:accent3>
      <a:accent4>
        <a:srgbClr val="979931"/>
      </a:accent4>
      <a:accent5>
        <a:srgbClr val="F07D5D"/>
      </a:accent5>
      <a:accent6>
        <a:srgbClr val="79B99B"/>
      </a:accent6>
      <a:hlink>
        <a:srgbClr val="EC572E"/>
      </a:hlink>
      <a:folHlink>
        <a:srgbClr val="4965AF"/>
      </a:folHlink>
    </a:clrScheme>
    <a:fontScheme name="Custom 16">
      <a:majorFont>
        <a:latin typeface="Raleway Medium"/>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ue Stack_win32_Liz_v4" id="{D03453F7-B47D-428F-AD0F-CD622EA18957}" vid="{C3B6DE55-E65F-4333-B538-4BA74A35E7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4628</Words>
  <Application>Microsoft Macintosh PowerPoint</Application>
  <PresentationFormat>Widescreen</PresentationFormat>
  <Paragraphs>234</Paragraphs>
  <Slides>28</Slides>
  <Notes>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28</vt:i4>
      </vt:variant>
    </vt:vector>
  </HeadingPairs>
  <TitlesOfParts>
    <vt:vector size="41" baseType="lpstr">
      <vt:lpstr>Aptos</vt:lpstr>
      <vt:lpstr>Aptos Display</vt:lpstr>
      <vt:lpstr>Arial</vt:lpstr>
      <vt:lpstr>Arial,Sans-Serif</vt:lpstr>
      <vt:lpstr>Calibri</vt:lpstr>
      <vt:lpstr>Cambria</vt:lpstr>
      <vt:lpstr>Courier New</vt:lpstr>
      <vt:lpstr>Raleway</vt:lpstr>
      <vt:lpstr>Raleway Medium</vt:lpstr>
      <vt:lpstr>Roboto Mono Web</vt:lpstr>
      <vt:lpstr>Wingdings</vt:lpstr>
      <vt:lpstr>Office Theme</vt:lpstr>
      <vt:lpstr>Hue stack</vt:lpstr>
      <vt:lpstr>Ethics and Artificial Intelligence in Telemedicine</vt:lpstr>
      <vt:lpstr>Disclosures</vt:lpstr>
      <vt:lpstr>Learning Objectives</vt:lpstr>
      <vt:lpstr>What is AI?</vt:lpstr>
      <vt:lpstr>Why AI in Health Care?</vt:lpstr>
      <vt:lpstr>Why AI in Telehealth?</vt:lpstr>
      <vt:lpstr>WHY AI in Telehealth: Shifting Trends in Health Care </vt:lpstr>
      <vt:lpstr>Why AI in Telehealth?</vt:lpstr>
      <vt:lpstr>PowerPoint Presentation</vt:lpstr>
      <vt:lpstr>AI in Telemedicine: Potential Harms and Ethical Concerns</vt:lpstr>
      <vt:lpstr>AI Ethical Discussion Across Medicine</vt:lpstr>
      <vt:lpstr>Medical Ethics  Framework  for Chatbots</vt:lpstr>
      <vt:lpstr>PowerPoint Presentation</vt:lpstr>
      <vt:lpstr>Ethics and AI Considerations: Tribal Communities </vt:lpstr>
      <vt:lpstr>AI Development in AI/AN Clinics Using CBPR</vt:lpstr>
      <vt:lpstr>Other Ethical Considerations</vt:lpstr>
      <vt:lpstr>Other Ethical Considerations</vt:lpstr>
      <vt:lpstr>Ethical AI Use Toolkit: AMA</vt:lpstr>
      <vt:lpstr>Clinical Oversight of AI Tools</vt:lpstr>
      <vt:lpstr>Clinical Oversight of AI Tools</vt:lpstr>
      <vt:lpstr>Six Steps for Introducing AI into Clinical Practice</vt:lpstr>
      <vt:lpstr>Six Steps for Introducing AI into Clinical Practice</vt:lpstr>
      <vt:lpstr>Six Steps for Introducing AI into Clinical Practice</vt:lpstr>
      <vt:lpstr>When to Pause</vt:lpstr>
      <vt:lpstr>Trustworthy AI</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Cushman, Nicholas</cp:lastModifiedBy>
  <cp:revision>775</cp:revision>
  <dcterms:created xsi:type="dcterms:W3CDTF">2026-09-15T02:03:16Z</dcterms:created>
  <dcterms:modified xsi:type="dcterms:W3CDTF">2026-10-02T17:32:39Z</dcterms:modified>
</cp:coreProperties>
</file>