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50"/>
  </p:notesMasterIdLst>
  <p:sldIdLst>
    <p:sldId id="256" r:id="rId5"/>
    <p:sldId id="262" r:id="rId6"/>
    <p:sldId id="257" r:id="rId7"/>
    <p:sldId id="258" r:id="rId8"/>
    <p:sldId id="260" r:id="rId9"/>
    <p:sldId id="259" r:id="rId10"/>
    <p:sldId id="261" r:id="rId11"/>
    <p:sldId id="263" r:id="rId12"/>
    <p:sldId id="264" r:id="rId13"/>
    <p:sldId id="265" r:id="rId14"/>
    <p:sldId id="266" r:id="rId15"/>
    <p:sldId id="267" r:id="rId16"/>
    <p:sldId id="268" r:id="rId17"/>
    <p:sldId id="269" r:id="rId18"/>
    <p:sldId id="270" r:id="rId19"/>
    <p:sldId id="271" r:id="rId20"/>
    <p:sldId id="274" r:id="rId21"/>
    <p:sldId id="275" r:id="rId22"/>
    <p:sldId id="276" r:id="rId23"/>
    <p:sldId id="277" r:id="rId24"/>
    <p:sldId id="278" r:id="rId25"/>
    <p:sldId id="279" r:id="rId26"/>
    <p:sldId id="273" r:id="rId27"/>
    <p:sldId id="280" r:id="rId28"/>
    <p:sldId id="281" r:id="rId29"/>
    <p:sldId id="282" r:id="rId30"/>
    <p:sldId id="283" r:id="rId31"/>
    <p:sldId id="285" r:id="rId32"/>
    <p:sldId id="300" r:id="rId33"/>
    <p:sldId id="286" r:id="rId34"/>
    <p:sldId id="287" r:id="rId35"/>
    <p:sldId id="288" r:id="rId36"/>
    <p:sldId id="289" r:id="rId37"/>
    <p:sldId id="290" r:id="rId38"/>
    <p:sldId id="298" r:id="rId39"/>
    <p:sldId id="291" r:id="rId40"/>
    <p:sldId id="292" r:id="rId41"/>
    <p:sldId id="299" r:id="rId42"/>
    <p:sldId id="301" r:id="rId43"/>
    <p:sldId id="302" r:id="rId44"/>
    <p:sldId id="293" r:id="rId45"/>
    <p:sldId id="294" r:id="rId46"/>
    <p:sldId id="295" r:id="rId47"/>
    <p:sldId id="296" r:id="rId48"/>
    <p:sldId id="297" r:id="rId4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15A201B5-E0B9-49EA-8B9E-5A1D53973CA3}">
          <p14:sldIdLst>
            <p14:sldId id="256"/>
            <p14:sldId id="262"/>
            <p14:sldId id="257"/>
            <p14:sldId id="258"/>
            <p14:sldId id="260"/>
          </p14:sldIdLst>
        </p14:section>
        <p14:section name="Untitled Section" id="{997C179C-F204-4B47-B6B1-7A8B27065AE8}">
          <p14:sldIdLst>
            <p14:sldId id="259"/>
            <p14:sldId id="261"/>
            <p14:sldId id="263"/>
            <p14:sldId id="264"/>
            <p14:sldId id="265"/>
            <p14:sldId id="266"/>
            <p14:sldId id="267"/>
            <p14:sldId id="268"/>
            <p14:sldId id="269"/>
            <p14:sldId id="270"/>
            <p14:sldId id="271"/>
            <p14:sldId id="274"/>
            <p14:sldId id="275"/>
            <p14:sldId id="276"/>
            <p14:sldId id="277"/>
            <p14:sldId id="278"/>
            <p14:sldId id="279"/>
            <p14:sldId id="273"/>
            <p14:sldId id="280"/>
            <p14:sldId id="281"/>
            <p14:sldId id="282"/>
            <p14:sldId id="283"/>
            <p14:sldId id="285"/>
            <p14:sldId id="300"/>
            <p14:sldId id="286"/>
            <p14:sldId id="287"/>
            <p14:sldId id="288"/>
            <p14:sldId id="289"/>
            <p14:sldId id="290"/>
            <p14:sldId id="298"/>
            <p14:sldId id="291"/>
            <p14:sldId id="292"/>
            <p14:sldId id="299"/>
            <p14:sldId id="301"/>
            <p14:sldId id="302"/>
            <p14:sldId id="293"/>
            <p14:sldId id="294"/>
            <p14:sldId id="295"/>
            <p14:sldId id="296"/>
            <p14:sldId id="297"/>
          </p14:sldIdLst>
        </p14:section>
      </p14:sectionLst>
    </p:ext>
    <p:ext uri="{EFAFB233-063F-42B5-8137-9DF3F51BA10A}">
      <p15:sldGuideLst xmlns:p15="http://schemas.microsoft.com/office/powerpoint/2012/main">
        <p15:guide id="1" orient="horz" pos="2184" userDrawn="1">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3" name="Author"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593A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58"/>
  </p:normalViewPr>
  <p:slideViewPr>
    <p:cSldViewPr snapToGrid="0">
      <p:cViewPr varScale="1">
        <p:scale>
          <a:sx n="116" d="100"/>
          <a:sy n="116" d="100"/>
        </p:scale>
        <p:origin x="864" y="176"/>
      </p:cViewPr>
      <p:guideLst>
        <p:guide orient="horz" pos="2184"/>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microsoft.com/office/2018/10/relationships/authors" Target="authors.xml"/><Relationship Id="rId8" Type="http://schemas.openxmlformats.org/officeDocument/2006/relationships/slide" Target="slides/slide4.xml"/><Relationship Id="rId51" Type="http://schemas.openxmlformats.org/officeDocument/2006/relationships/commentAuthors" Target="commentAuthor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487ADD9-2083-264C-A652-8D52D02F7E72}" type="datetimeFigureOut">
              <a:rPr lang="en-US" smtClean="0"/>
              <a:t>8/13/26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97DC217-DF71-1A49-B3EA-559F1F43B0FF}" type="slidenum">
              <a:rPr lang="en-US" smtClean="0"/>
              <a:t>‹#›</a:t>
            </a:fld>
            <a:endParaRPr lang="en-US"/>
          </a:p>
        </p:txBody>
      </p:sp>
    </p:spTree>
    <p:extLst>
      <p:ext uri="{BB962C8B-B14F-4D97-AF65-F5344CB8AC3E}">
        <p14:creationId xmlns:p14="http://schemas.microsoft.com/office/powerpoint/2010/main" val="28464252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97DC217-DF71-1A49-B3EA-559F1F43B0FF}" type="slidenum">
              <a:rPr lang="en-US" smtClean="0"/>
              <a:t>28</a:t>
            </a:fld>
            <a:endParaRPr lang="en-US"/>
          </a:p>
        </p:txBody>
      </p:sp>
    </p:spTree>
    <p:extLst>
      <p:ext uri="{BB962C8B-B14F-4D97-AF65-F5344CB8AC3E}">
        <p14:creationId xmlns:p14="http://schemas.microsoft.com/office/powerpoint/2010/main" val="28148260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97DC217-DF71-1A49-B3EA-559F1F43B0FF}" type="slidenum">
              <a:rPr lang="en-US" smtClean="0"/>
              <a:t>37</a:t>
            </a:fld>
            <a:endParaRPr lang="en-US"/>
          </a:p>
        </p:txBody>
      </p:sp>
    </p:spTree>
    <p:extLst>
      <p:ext uri="{BB962C8B-B14F-4D97-AF65-F5344CB8AC3E}">
        <p14:creationId xmlns:p14="http://schemas.microsoft.com/office/powerpoint/2010/main" val="27761552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248F2-5264-4601-AA0B-6C092F77F2DD}"/>
              </a:ext>
            </a:extLst>
          </p:cNvPr>
          <p:cNvSpPr>
            <a:spLocks noGrp="1"/>
          </p:cNvSpPr>
          <p:nvPr>
            <p:ph type="ctrTitle"/>
          </p:nvPr>
        </p:nvSpPr>
        <p:spPr>
          <a:xfrm>
            <a:off x="1167493" y="1122363"/>
            <a:ext cx="7096933" cy="2387600"/>
          </a:xfrm>
        </p:spPr>
        <p:txBody>
          <a:bodyPr anchor="b">
            <a:noAutofit/>
          </a:bodyPr>
          <a:lstStyle>
            <a:lvl1pPr algn="l">
              <a:defRPr sz="6000" b="1">
                <a:latin typeface="+mj-lt"/>
              </a:defRPr>
            </a:lvl1pPr>
          </a:lstStyle>
          <a:p>
            <a:r>
              <a:rPr lang="en-US"/>
              <a:t>Click to edit Master title style</a:t>
            </a:r>
          </a:p>
        </p:txBody>
      </p:sp>
      <p:sp>
        <p:nvSpPr>
          <p:cNvPr id="3" name="Subtitle 2">
            <a:extLst>
              <a:ext uri="{FF2B5EF4-FFF2-40B4-BE49-F238E27FC236}">
                <a16:creationId xmlns:a16="http://schemas.microsoft.com/office/drawing/2014/main" id="{DCFB69D3-5632-4285-A209-9DCA67DA668C}"/>
              </a:ext>
            </a:extLst>
          </p:cNvPr>
          <p:cNvSpPr>
            <a:spLocks noGrp="1"/>
          </p:cNvSpPr>
          <p:nvPr>
            <p:ph type="subTitle" idx="1"/>
          </p:nvPr>
        </p:nvSpPr>
        <p:spPr>
          <a:xfrm>
            <a:off x="1167493" y="3602038"/>
            <a:ext cx="9500507" cy="806675"/>
          </a:xfrm>
        </p:spPr>
        <p:txBody>
          <a:bodyPr>
            <a:noAutofit/>
          </a:bodyPr>
          <a:lstStyle>
            <a:lvl1pPr marL="0" indent="0" algn="l">
              <a:buNone/>
              <a:defRPr sz="3200">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Rectangle 3">
            <a:extLst>
              <a:ext uri="{FF2B5EF4-FFF2-40B4-BE49-F238E27FC236}">
                <a16:creationId xmlns:a16="http://schemas.microsoft.com/office/drawing/2014/main" id="{9AC79249-FDC0-364D-A734-AE1DE1605D28}"/>
              </a:ext>
            </a:extLst>
          </p:cNvPr>
          <p:cNvSpPr/>
          <p:nvPr userDrawn="1"/>
        </p:nvSpPr>
        <p:spPr>
          <a:xfrm>
            <a:off x="0" y="4572000"/>
            <a:ext cx="12192000" cy="228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902465C8-266D-104C-9C49-323DF4A8277E}"/>
              </a:ext>
            </a:extLst>
          </p:cNvPr>
          <p:cNvSpPr/>
          <p:nvPr userDrawn="1"/>
        </p:nvSpPr>
        <p:spPr>
          <a:xfrm>
            <a:off x="583746" y="4960030"/>
            <a:ext cx="1551214" cy="1551214"/>
          </a:xfrm>
          <a:prstGeom prst="ellipse">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0">
            <a:extLst>
              <a:ext uri="{FF2B5EF4-FFF2-40B4-BE49-F238E27FC236}">
                <a16:creationId xmlns:a16="http://schemas.microsoft.com/office/drawing/2014/main" id="{37979A1C-BF60-B345-A664-2E4F7A3461EB}"/>
              </a:ext>
            </a:extLst>
          </p:cNvPr>
          <p:cNvSpPr/>
          <p:nvPr userDrawn="1"/>
        </p:nvSpPr>
        <p:spPr>
          <a:xfrm>
            <a:off x="1" y="4571999"/>
            <a:ext cx="1118508" cy="1118508"/>
          </a:xfrm>
          <a:custGeom>
            <a:avLst/>
            <a:gdLst>
              <a:gd name="connsiteX0" fmla="*/ 0 w 1167493"/>
              <a:gd name="connsiteY0" fmla="*/ 0 h 1167493"/>
              <a:gd name="connsiteX1" fmla="*/ 1167493 w 1167493"/>
              <a:gd name="connsiteY1" fmla="*/ 0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lnTo>
                  <a:pt x="1167493" y="0"/>
                </a:lnTo>
                <a:cubicBezTo>
                  <a:pt x="522704" y="0"/>
                  <a:pt x="0" y="522704"/>
                  <a:pt x="0" y="1167493"/>
                </a:cubicBez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
            <a:extLst>
              <a:ext uri="{FF2B5EF4-FFF2-40B4-BE49-F238E27FC236}">
                <a16:creationId xmlns:a16="http://schemas.microsoft.com/office/drawing/2014/main" id="{58080B3E-915C-2D4C-8608-596E1BFD6387}"/>
              </a:ext>
            </a:extLst>
          </p:cNvPr>
          <p:cNvSpPr/>
          <p:nvPr userDrawn="1"/>
        </p:nvSpPr>
        <p:spPr>
          <a:xfrm>
            <a:off x="1" y="5739492"/>
            <a:ext cx="1118508" cy="1118508"/>
          </a:xfrm>
          <a:custGeom>
            <a:avLst/>
            <a:gdLst>
              <a:gd name="connsiteX0" fmla="*/ 0 w 1167493"/>
              <a:gd name="connsiteY0" fmla="*/ 0 h 1167493"/>
              <a:gd name="connsiteX1" fmla="*/ 1167493 w 1167493"/>
              <a:gd name="connsiteY1" fmla="*/ 1167493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cubicBezTo>
                  <a:pt x="0" y="644789"/>
                  <a:pt x="522704" y="1167493"/>
                  <a:pt x="1167493" y="1167493"/>
                </a:cubicBezTo>
                <a:lnTo>
                  <a:pt x="0" y="1167493"/>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6" name="Group 5">
            <a:extLst>
              <a:ext uri="{FF2B5EF4-FFF2-40B4-BE49-F238E27FC236}">
                <a16:creationId xmlns:a16="http://schemas.microsoft.com/office/drawing/2014/main" id="{F15FBB50-09C8-B64E-AE57-67C5E70810CB}"/>
              </a:ext>
            </a:extLst>
          </p:cNvPr>
          <p:cNvGrpSpPr/>
          <p:nvPr userDrawn="1"/>
        </p:nvGrpSpPr>
        <p:grpSpPr>
          <a:xfrm>
            <a:off x="8264427" y="-3419"/>
            <a:ext cx="3927573" cy="3165022"/>
            <a:chOff x="9857014" y="13834"/>
            <a:chExt cx="2334986" cy="1881641"/>
          </a:xfrm>
        </p:grpSpPr>
        <p:sp>
          <p:nvSpPr>
            <p:cNvPr id="15" name="Freeform 14">
              <a:extLst>
                <a:ext uri="{FF2B5EF4-FFF2-40B4-BE49-F238E27FC236}">
                  <a16:creationId xmlns:a16="http://schemas.microsoft.com/office/drawing/2014/main" id="{EFBF1E52-11FA-DC48-B7AD-75734232FFE8}"/>
                </a:ext>
              </a:extLst>
            </p:cNvPr>
            <p:cNvSpPr/>
            <p:nvPr userDrawn="1"/>
          </p:nvSpPr>
          <p:spPr>
            <a:xfrm rot="5400000" flipH="1" flipV="1">
              <a:off x="10667433" y="370908"/>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15">
              <a:extLst>
                <a:ext uri="{FF2B5EF4-FFF2-40B4-BE49-F238E27FC236}">
                  <a16:creationId xmlns:a16="http://schemas.microsoft.com/office/drawing/2014/main" id="{4850B620-49F5-3748-84AF-682555D52792}"/>
                </a:ext>
              </a:extLst>
            </p:cNvPr>
            <p:cNvSpPr/>
            <p:nvPr userDrawn="1"/>
          </p:nvSpPr>
          <p:spPr>
            <a:xfrm rot="16200000" flipV="1">
              <a:off x="9499940" y="370908"/>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2" name="Freeform 21">
            <a:extLst>
              <a:ext uri="{FF2B5EF4-FFF2-40B4-BE49-F238E27FC236}">
                <a16:creationId xmlns:a16="http://schemas.microsoft.com/office/drawing/2014/main" id="{BC68F289-2744-2F48-893A-3F17911625C8}"/>
              </a:ext>
            </a:extLst>
          </p:cNvPr>
          <p:cNvSpPr/>
          <p:nvPr userDrawn="1"/>
        </p:nvSpPr>
        <p:spPr>
          <a:xfrm>
            <a:off x="0" y="-1"/>
            <a:ext cx="1167493" cy="1167493"/>
          </a:xfrm>
          <a:custGeom>
            <a:avLst/>
            <a:gdLst>
              <a:gd name="connsiteX0" fmla="*/ 0 w 862693"/>
              <a:gd name="connsiteY0" fmla="*/ 0 h 862693"/>
              <a:gd name="connsiteX1" fmla="*/ 862693 w 862693"/>
              <a:gd name="connsiteY1" fmla="*/ 0 h 862693"/>
              <a:gd name="connsiteX2" fmla="*/ 0 w 862693"/>
              <a:gd name="connsiteY2" fmla="*/ 862693 h 862693"/>
              <a:gd name="connsiteX3" fmla="*/ 0 w 862693"/>
              <a:gd name="connsiteY3" fmla="*/ 0 h 862693"/>
            </a:gdLst>
            <a:ahLst/>
            <a:cxnLst>
              <a:cxn ang="0">
                <a:pos x="connsiteX0" y="connsiteY0"/>
              </a:cxn>
              <a:cxn ang="0">
                <a:pos x="connsiteX1" y="connsiteY1"/>
              </a:cxn>
              <a:cxn ang="0">
                <a:pos x="connsiteX2" y="connsiteY2"/>
              </a:cxn>
              <a:cxn ang="0">
                <a:pos x="connsiteX3" y="connsiteY3"/>
              </a:cxn>
            </a:cxnLst>
            <a:rect l="l" t="t" r="r" b="b"/>
            <a:pathLst>
              <a:path w="862693" h="862693">
                <a:moveTo>
                  <a:pt x="0" y="0"/>
                </a:moveTo>
                <a:lnTo>
                  <a:pt x="862693" y="0"/>
                </a:lnTo>
                <a:cubicBezTo>
                  <a:pt x="862693" y="476453"/>
                  <a:pt x="476452" y="862693"/>
                  <a:pt x="0" y="862693"/>
                </a:cubicBez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8" name="Freeform 27">
            <a:extLst>
              <a:ext uri="{FF2B5EF4-FFF2-40B4-BE49-F238E27FC236}">
                <a16:creationId xmlns:a16="http://schemas.microsoft.com/office/drawing/2014/main" id="{9E240E8A-950E-7946-826C-415CB5DACA43}"/>
              </a:ext>
            </a:extLst>
          </p:cNvPr>
          <p:cNvSpPr/>
          <p:nvPr userDrawn="1"/>
        </p:nvSpPr>
        <p:spPr>
          <a:xfrm>
            <a:off x="11024507" y="4580708"/>
            <a:ext cx="1167493" cy="2277292"/>
          </a:xfrm>
          <a:custGeom>
            <a:avLst/>
            <a:gdLst>
              <a:gd name="connsiteX0" fmla="*/ 1167473 w 1167493"/>
              <a:gd name="connsiteY0" fmla="*/ 0 h 2272167"/>
              <a:gd name="connsiteX1" fmla="*/ 1167493 w 1167493"/>
              <a:gd name="connsiteY1" fmla="*/ 0 h 2272167"/>
              <a:gd name="connsiteX2" fmla="*/ 1167493 w 1167493"/>
              <a:gd name="connsiteY2" fmla="*/ 492960 h 2272167"/>
              <a:gd name="connsiteX3" fmla="*/ 1167493 w 1167493"/>
              <a:gd name="connsiteY3" fmla="*/ 720385 h 2272167"/>
              <a:gd name="connsiteX4" fmla="*/ 1167493 w 1167493"/>
              <a:gd name="connsiteY4" fmla="*/ 2272167 h 2272167"/>
              <a:gd name="connsiteX5" fmla="*/ 0 w 1167493"/>
              <a:gd name="connsiteY5" fmla="*/ 2272167 h 2272167"/>
              <a:gd name="connsiteX6" fmla="*/ 0 w 1167493"/>
              <a:gd name="connsiteY6" fmla="*/ 1898074 h 2272167"/>
              <a:gd name="connsiteX7" fmla="*/ 0 w 1167493"/>
              <a:gd name="connsiteY7" fmla="*/ 1271597 h 2272167"/>
              <a:gd name="connsiteX8" fmla="*/ 0 w 1167493"/>
              <a:gd name="connsiteY8" fmla="*/ 1177688 h 2272167"/>
              <a:gd name="connsiteX9" fmla="*/ 1048124 w 1167493"/>
              <a:gd name="connsiteY9" fmla="*/ 6080 h 2272167"/>
              <a:gd name="connsiteX10" fmla="*/ 1167473 w 1167493"/>
              <a:gd name="connsiteY10" fmla="*/ 0 h 2272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67493" h="2272167">
                <a:moveTo>
                  <a:pt x="1167473" y="0"/>
                </a:moveTo>
                <a:lnTo>
                  <a:pt x="1167493" y="0"/>
                </a:lnTo>
                <a:lnTo>
                  <a:pt x="1167493" y="492960"/>
                </a:lnTo>
                <a:lnTo>
                  <a:pt x="1167493" y="720385"/>
                </a:lnTo>
                <a:lnTo>
                  <a:pt x="1167493" y="2272167"/>
                </a:lnTo>
                <a:lnTo>
                  <a:pt x="0" y="2272167"/>
                </a:lnTo>
                <a:lnTo>
                  <a:pt x="0" y="1898074"/>
                </a:lnTo>
                <a:lnTo>
                  <a:pt x="0" y="1271597"/>
                </a:lnTo>
                <a:lnTo>
                  <a:pt x="0" y="1177688"/>
                </a:lnTo>
                <a:cubicBezTo>
                  <a:pt x="0" y="567919"/>
                  <a:pt x="459408" y="66389"/>
                  <a:pt x="1048124" y="6080"/>
                </a:cubicBezTo>
                <a:lnTo>
                  <a:pt x="1167473"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9164985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meline">
    <p:bg>
      <p:bgPr>
        <a:solidFill>
          <a:schemeClr val="accent1"/>
        </a:solidFill>
        <a:effectLst/>
      </p:bgPr>
    </p:bg>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6A7F6A3F-E1DD-A246-9A6D-5F9B18BA2588}"/>
              </a:ext>
            </a:extLst>
          </p:cNvPr>
          <p:cNvSpPr/>
          <p:nvPr userDrawn="1"/>
        </p:nvSpPr>
        <p:spPr>
          <a:xfrm flipH="1">
            <a:off x="8580896" y="1"/>
            <a:ext cx="3611104" cy="3611104"/>
          </a:xfrm>
          <a:custGeom>
            <a:avLst/>
            <a:gdLst>
              <a:gd name="connsiteX0" fmla="*/ 0 w 1167493"/>
              <a:gd name="connsiteY0" fmla="*/ 0 h 1167493"/>
              <a:gd name="connsiteX1" fmla="*/ 1167493 w 1167493"/>
              <a:gd name="connsiteY1" fmla="*/ 0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lnTo>
                  <a:pt x="1167493" y="0"/>
                </a:lnTo>
                <a:cubicBezTo>
                  <a:pt x="522704" y="0"/>
                  <a:pt x="0" y="522704"/>
                  <a:pt x="0" y="1167493"/>
                </a:cubicBez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Freeform 4">
            <a:extLst>
              <a:ext uri="{FF2B5EF4-FFF2-40B4-BE49-F238E27FC236}">
                <a16:creationId xmlns:a16="http://schemas.microsoft.com/office/drawing/2014/main" id="{055FD0FC-C8FF-6741-A364-A29CDC6F9495}"/>
              </a:ext>
            </a:extLst>
          </p:cNvPr>
          <p:cNvSpPr/>
          <p:nvPr userDrawn="1"/>
        </p:nvSpPr>
        <p:spPr>
          <a:xfrm rot="5400000" flipH="1">
            <a:off x="1" y="3246896"/>
            <a:ext cx="3611104" cy="3611104"/>
          </a:xfrm>
          <a:custGeom>
            <a:avLst/>
            <a:gdLst>
              <a:gd name="connsiteX0" fmla="*/ 0 w 1167493"/>
              <a:gd name="connsiteY0" fmla="*/ 0 h 1167493"/>
              <a:gd name="connsiteX1" fmla="*/ 1167493 w 1167493"/>
              <a:gd name="connsiteY1" fmla="*/ 1167493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cubicBezTo>
                  <a:pt x="0" y="644789"/>
                  <a:pt x="522704" y="1167493"/>
                  <a:pt x="1167493" y="1167493"/>
                </a:cubicBezTo>
                <a:lnTo>
                  <a:pt x="0" y="1167493"/>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1167492" y="381000"/>
            <a:ext cx="9779183" cy="1325563"/>
          </a:xfrm>
        </p:spPr>
        <p:txBody>
          <a:bodyPr anchor="b">
            <a:noAutofit/>
          </a:bodyPr>
          <a:lstStyle>
            <a:lvl1pPr>
              <a:defRPr sz="4800" b="1">
                <a:solidFill>
                  <a:schemeClr val="bg1"/>
                </a:solidFill>
                <a:latin typeface="+mj-lt"/>
              </a:defRPr>
            </a:lvl1pPr>
          </a:lstStyle>
          <a:p>
            <a:r>
              <a:rPr lang="en-US"/>
              <a:t>Click to edit Master title style</a:t>
            </a:r>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1167493" y="2087561"/>
            <a:ext cx="9779182" cy="3366815"/>
          </a:xfrm>
        </p:spPr>
        <p:txBody>
          <a:bodyPr>
            <a:noAutofit/>
          </a:bodyPr>
          <a:lstStyle>
            <a:lvl1pPr marL="0" indent="0">
              <a:buNone/>
              <a:defRPr>
                <a:solidFill>
                  <a:schemeClr val="bg1"/>
                </a:solidFill>
                <a:latin typeface="+mn-lt"/>
              </a:defRPr>
            </a:lvl1pPr>
            <a:lvl2pPr marL="457200" indent="0">
              <a:buNone/>
              <a:defRPr>
                <a:solidFill>
                  <a:schemeClr val="bg1"/>
                </a:solidFill>
                <a:latin typeface="+mn-lt"/>
              </a:defRPr>
            </a:lvl2pPr>
            <a:lvl3pPr marL="914400" indent="0">
              <a:buNone/>
              <a:defRPr>
                <a:solidFill>
                  <a:schemeClr val="bg1"/>
                </a:solidFill>
                <a:latin typeface="+mn-lt"/>
              </a:defRPr>
            </a:lvl3pPr>
            <a:lvl4pPr marL="1371600" indent="0">
              <a:buNone/>
              <a:defRPr>
                <a:solidFill>
                  <a:schemeClr val="bg1"/>
                </a:solidFill>
                <a:latin typeface="+mn-lt"/>
              </a:defRPr>
            </a:lvl4pPr>
            <a:lvl5pPr marL="1828800" indent="0">
              <a:buNone/>
              <a:defRPr>
                <a:solidFill>
                  <a:schemeClr val="bg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3">
            <a:extLst>
              <a:ext uri="{FF2B5EF4-FFF2-40B4-BE49-F238E27FC236}">
                <a16:creationId xmlns:a16="http://schemas.microsoft.com/office/drawing/2014/main" id="{7536C149-3EFE-A94E-902D-57CED00B2C0F}"/>
              </a:ext>
            </a:extLst>
          </p:cNvPr>
          <p:cNvSpPr>
            <a:spLocks noGrp="1"/>
          </p:cNvSpPr>
          <p:nvPr>
            <p:ph type="dt" sz="half" idx="2"/>
          </p:nvPr>
        </p:nvSpPr>
        <p:spPr>
          <a:xfrm>
            <a:off x="381000" y="6356350"/>
            <a:ext cx="1701018" cy="365125"/>
          </a:xfrm>
          <a:prstGeom prst="rect">
            <a:avLst/>
          </a:prstGeom>
        </p:spPr>
        <p:txBody>
          <a:bodyPr vert="horz" lIns="91440" tIns="45720" rIns="91440" bIns="45720" rtlCol="0" anchor="ctr">
            <a:noAutofit/>
          </a:bodyPr>
          <a:lstStyle>
            <a:lvl1pPr algn="l">
              <a:defRPr sz="1200">
                <a:solidFill>
                  <a:schemeClr val="accent3"/>
                </a:solidFill>
                <a:latin typeface="+mn-lt"/>
              </a:defRPr>
            </a:lvl1pPr>
          </a:lstStyle>
          <a:p>
            <a:fld id="{5F02DCD1-2C6B-F948-9F72-3BB0CF3D512E}" type="datetime1">
              <a:rPr lang="en-US" smtClean="0"/>
              <a:pPr/>
              <a:t>8/13/26</a:t>
            </a:fld>
            <a:endParaRPr lang="en-US"/>
          </a:p>
        </p:txBody>
      </p:sp>
      <p:sp>
        <p:nvSpPr>
          <p:cNvPr id="11" name="Footer Placeholder 4">
            <a:extLst>
              <a:ext uri="{FF2B5EF4-FFF2-40B4-BE49-F238E27FC236}">
                <a16:creationId xmlns:a16="http://schemas.microsoft.com/office/drawing/2014/main" id="{53CA1E78-F17D-F34D-9F81-0DBF44F378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noAutofit/>
          </a:bodyPr>
          <a:lstStyle>
            <a:lvl1pPr algn="ctr">
              <a:defRPr sz="1200">
                <a:solidFill>
                  <a:schemeClr val="accent2"/>
                </a:solidFill>
                <a:latin typeface="+mn-lt"/>
              </a:defRPr>
            </a:lvl1pPr>
          </a:lstStyle>
          <a:p>
            <a:r>
              <a:rPr lang="en-US"/>
              <a:t>PRESENTATION TITLE</a:t>
            </a:r>
          </a:p>
        </p:txBody>
      </p:sp>
      <p:sp>
        <p:nvSpPr>
          <p:cNvPr id="12" name="Slide Number Placeholder 5">
            <a:extLst>
              <a:ext uri="{FF2B5EF4-FFF2-40B4-BE49-F238E27FC236}">
                <a16:creationId xmlns:a16="http://schemas.microsoft.com/office/drawing/2014/main" id="{1FE54918-A625-F64F-A42E-A427E9B2D489}"/>
              </a:ext>
            </a:extLst>
          </p:cNvPr>
          <p:cNvSpPr>
            <a:spLocks noGrp="1"/>
          </p:cNvSpPr>
          <p:nvPr>
            <p:ph type="sldNum" sz="quarter" idx="4"/>
          </p:nvPr>
        </p:nvSpPr>
        <p:spPr>
          <a:xfrm>
            <a:off x="10153276" y="6356350"/>
            <a:ext cx="1657723" cy="365125"/>
          </a:xfrm>
          <a:prstGeom prst="rect">
            <a:avLst/>
          </a:prstGeom>
        </p:spPr>
        <p:txBody>
          <a:bodyPr vert="horz" lIns="91440" tIns="45720" rIns="91440" bIns="45720" rtlCol="0" anchor="ctr">
            <a:noAutofit/>
          </a:bodyPr>
          <a:lstStyle>
            <a:lvl1pPr algn="r">
              <a:defRPr sz="1200">
                <a:solidFill>
                  <a:schemeClr val="accent2"/>
                </a:solidFill>
                <a:latin typeface="+mn-lt"/>
              </a:defRPr>
            </a:lvl1pPr>
          </a:lstStyle>
          <a:p>
            <a:fld id="{294A09A9-5501-47C1-A89A-A340965A2BE2}" type="slidenum">
              <a:rPr lang="en-US" smtClean="0"/>
              <a:pPr/>
              <a:t>‹#›</a:t>
            </a:fld>
            <a:endParaRPr lang="en-US"/>
          </a:p>
        </p:txBody>
      </p:sp>
    </p:spTree>
    <p:extLst>
      <p:ext uri="{BB962C8B-B14F-4D97-AF65-F5344CB8AC3E}">
        <p14:creationId xmlns:p14="http://schemas.microsoft.com/office/powerpoint/2010/main" val="5692755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2 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1167492" y="381000"/>
            <a:ext cx="9779183" cy="1325563"/>
          </a:xfrm>
        </p:spPr>
        <p:txBody>
          <a:bodyPr anchor="b">
            <a:noAutofit/>
          </a:bodyPr>
          <a:lstStyle>
            <a:lvl1pPr>
              <a:defRPr sz="4800" b="1">
                <a:latin typeface="+mj-lt"/>
              </a:defRPr>
            </a:lvl1pPr>
          </a:lstStyle>
          <a:p>
            <a:r>
              <a:rPr lang="en-US"/>
              <a:t>Click to edit Master title style</a:t>
            </a:r>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1167493" y="2528203"/>
            <a:ext cx="4663440" cy="2828613"/>
          </a:xfrm>
        </p:spPr>
        <p:txBody>
          <a:bodyPr>
            <a:noAutofit/>
          </a:bodyPr>
          <a:lstStyle>
            <a:lvl1pPr marL="0" indent="0">
              <a:buNone/>
              <a:defRPr sz="2000">
                <a:latin typeface="+mn-lt"/>
              </a:defRPr>
            </a:lvl1pPr>
            <a:lvl2pPr marL="457200" indent="0">
              <a:buNone/>
              <a:defRPr sz="1800">
                <a:latin typeface="+mn-lt"/>
              </a:defRPr>
            </a:lvl2pPr>
            <a:lvl3pPr marL="914400" indent="0">
              <a:buNone/>
              <a:defRPr sz="1600">
                <a:latin typeface="+mn-lt"/>
              </a:defRPr>
            </a:lvl3pPr>
            <a:lvl4pPr marL="1371600" indent="0">
              <a:buNone/>
              <a:defRPr sz="1400">
                <a:latin typeface="+mn-lt"/>
              </a:defRPr>
            </a:lvl4pPr>
            <a:lvl5pPr marL="1828800" indent="0">
              <a:buNone/>
              <a:defRPr sz="14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reeform 3">
            <a:extLst>
              <a:ext uri="{FF2B5EF4-FFF2-40B4-BE49-F238E27FC236}">
                <a16:creationId xmlns:a16="http://schemas.microsoft.com/office/drawing/2014/main" id="{6A7F6A3F-E1DD-A246-9A6D-5F9B18BA2588}"/>
              </a:ext>
            </a:extLst>
          </p:cNvPr>
          <p:cNvSpPr/>
          <p:nvPr userDrawn="1"/>
        </p:nvSpPr>
        <p:spPr>
          <a:xfrm flipH="1">
            <a:off x="8580896" y="1"/>
            <a:ext cx="3611104" cy="3611104"/>
          </a:xfrm>
          <a:custGeom>
            <a:avLst/>
            <a:gdLst>
              <a:gd name="connsiteX0" fmla="*/ 0 w 1167493"/>
              <a:gd name="connsiteY0" fmla="*/ 0 h 1167493"/>
              <a:gd name="connsiteX1" fmla="*/ 1167493 w 1167493"/>
              <a:gd name="connsiteY1" fmla="*/ 0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lnTo>
                  <a:pt x="1167493" y="0"/>
                </a:lnTo>
                <a:cubicBezTo>
                  <a:pt x="522704" y="0"/>
                  <a:pt x="0" y="522704"/>
                  <a:pt x="0" y="1167493"/>
                </a:cubicBez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Freeform 4">
            <a:extLst>
              <a:ext uri="{FF2B5EF4-FFF2-40B4-BE49-F238E27FC236}">
                <a16:creationId xmlns:a16="http://schemas.microsoft.com/office/drawing/2014/main" id="{055FD0FC-C8FF-6741-A364-A29CDC6F9495}"/>
              </a:ext>
            </a:extLst>
          </p:cNvPr>
          <p:cNvSpPr/>
          <p:nvPr userDrawn="1"/>
        </p:nvSpPr>
        <p:spPr>
          <a:xfrm flipH="1">
            <a:off x="8580896" y="3246896"/>
            <a:ext cx="3611104" cy="3611104"/>
          </a:xfrm>
          <a:custGeom>
            <a:avLst/>
            <a:gdLst>
              <a:gd name="connsiteX0" fmla="*/ 0 w 1167493"/>
              <a:gd name="connsiteY0" fmla="*/ 0 h 1167493"/>
              <a:gd name="connsiteX1" fmla="*/ 1167493 w 1167493"/>
              <a:gd name="connsiteY1" fmla="*/ 1167493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cubicBezTo>
                  <a:pt x="0" y="644789"/>
                  <a:pt x="522704" y="1167493"/>
                  <a:pt x="1167493" y="1167493"/>
                </a:cubicBezTo>
                <a:lnTo>
                  <a:pt x="0" y="1167493"/>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Freeform 5">
            <a:extLst>
              <a:ext uri="{FF2B5EF4-FFF2-40B4-BE49-F238E27FC236}">
                <a16:creationId xmlns:a16="http://schemas.microsoft.com/office/drawing/2014/main" id="{D11C9832-A021-954E-A34F-2988D1189AE9}"/>
              </a:ext>
            </a:extLst>
          </p:cNvPr>
          <p:cNvSpPr/>
          <p:nvPr userDrawn="1"/>
        </p:nvSpPr>
        <p:spPr>
          <a:xfrm>
            <a:off x="1" y="0"/>
            <a:ext cx="933856" cy="933856"/>
          </a:xfrm>
          <a:custGeom>
            <a:avLst/>
            <a:gdLst>
              <a:gd name="connsiteX0" fmla="*/ 0 w 862693"/>
              <a:gd name="connsiteY0" fmla="*/ 0 h 862693"/>
              <a:gd name="connsiteX1" fmla="*/ 862693 w 862693"/>
              <a:gd name="connsiteY1" fmla="*/ 0 h 862693"/>
              <a:gd name="connsiteX2" fmla="*/ 0 w 862693"/>
              <a:gd name="connsiteY2" fmla="*/ 862693 h 862693"/>
              <a:gd name="connsiteX3" fmla="*/ 0 w 862693"/>
              <a:gd name="connsiteY3" fmla="*/ 0 h 862693"/>
            </a:gdLst>
            <a:ahLst/>
            <a:cxnLst>
              <a:cxn ang="0">
                <a:pos x="connsiteX0" y="connsiteY0"/>
              </a:cxn>
              <a:cxn ang="0">
                <a:pos x="connsiteX1" y="connsiteY1"/>
              </a:cxn>
              <a:cxn ang="0">
                <a:pos x="connsiteX2" y="connsiteY2"/>
              </a:cxn>
              <a:cxn ang="0">
                <a:pos x="connsiteX3" y="connsiteY3"/>
              </a:cxn>
            </a:cxnLst>
            <a:rect l="l" t="t" r="r" b="b"/>
            <a:pathLst>
              <a:path w="862693" h="862693">
                <a:moveTo>
                  <a:pt x="0" y="0"/>
                </a:moveTo>
                <a:lnTo>
                  <a:pt x="862693" y="0"/>
                </a:lnTo>
                <a:cubicBezTo>
                  <a:pt x="862693" y="476453"/>
                  <a:pt x="476452" y="862693"/>
                  <a:pt x="0" y="862693"/>
                </a:cubicBez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9" name="Group 8">
            <a:extLst>
              <a:ext uri="{FF2B5EF4-FFF2-40B4-BE49-F238E27FC236}">
                <a16:creationId xmlns:a16="http://schemas.microsoft.com/office/drawing/2014/main" id="{9861BC34-DFBF-2D4F-B463-FCFBC08391FF}"/>
              </a:ext>
            </a:extLst>
          </p:cNvPr>
          <p:cNvGrpSpPr/>
          <p:nvPr userDrawn="1"/>
        </p:nvGrpSpPr>
        <p:grpSpPr>
          <a:xfrm>
            <a:off x="8082092" y="5590903"/>
            <a:ext cx="1572380" cy="1267097"/>
            <a:chOff x="7413403" y="4976359"/>
            <a:chExt cx="2334986" cy="1881641"/>
          </a:xfrm>
        </p:grpSpPr>
        <p:sp>
          <p:nvSpPr>
            <p:cNvPr id="7" name="Freeform 6">
              <a:extLst>
                <a:ext uri="{FF2B5EF4-FFF2-40B4-BE49-F238E27FC236}">
                  <a16:creationId xmlns:a16="http://schemas.microsoft.com/office/drawing/2014/main" id="{55C37C19-F268-4A43-A0D4-3B1B38D48952}"/>
                </a:ext>
              </a:extLst>
            </p:cNvPr>
            <p:cNvSpPr/>
            <p:nvPr userDrawn="1"/>
          </p:nvSpPr>
          <p:spPr>
            <a:xfrm rot="5400000" flipH="1" flipV="1">
              <a:off x="8223822" y="5333433"/>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mn-lt"/>
              </a:endParaRPr>
            </a:p>
          </p:txBody>
        </p:sp>
        <p:sp>
          <p:nvSpPr>
            <p:cNvPr id="8" name="Freeform 7">
              <a:extLst>
                <a:ext uri="{FF2B5EF4-FFF2-40B4-BE49-F238E27FC236}">
                  <a16:creationId xmlns:a16="http://schemas.microsoft.com/office/drawing/2014/main" id="{E4F760E5-9D5D-E44F-AEBF-20CA8DE87D11}"/>
                </a:ext>
              </a:extLst>
            </p:cNvPr>
            <p:cNvSpPr/>
            <p:nvPr userDrawn="1"/>
          </p:nvSpPr>
          <p:spPr>
            <a:xfrm rot="16200000" flipV="1">
              <a:off x="7056329" y="5333433"/>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mn-lt"/>
              </a:endParaRPr>
            </a:p>
          </p:txBody>
        </p:sp>
      </p:grpSp>
      <p:sp>
        <p:nvSpPr>
          <p:cNvPr id="10" name="Date Placeholder 3">
            <a:extLst>
              <a:ext uri="{FF2B5EF4-FFF2-40B4-BE49-F238E27FC236}">
                <a16:creationId xmlns:a16="http://schemas.microsoft.com/office/drawing/2014/main" id="{7536C149-3EFE-A94E-902D-57CED00B2C0F}"/>
              </a:ext>
            </a:extLst>
          </p:cNvPr>
          <p:cNvSpPr>
            <a:spLocks noGrp="1"/>
          </p:cNvSpPr>
          <p:nvPr>
            <p:ph type="dt" sz="half" idx="2"/>
          </p:nvPr>
        </p:nvSpPr>
        <p:spPr>
          <a:xfrm>
            <a:off x="381000" y="6356350"/>
            <a:ext cx="2743200" cy="365125"/>
          </a:xfrm>
          <a:prstGeom prst="rect">
            <a:avLst/>
          </a:prstGeom>
        </p:spPr>
        <p:txBody>
          <a:bodyPr vert="horz" lIns="91440" tIns="45720" rIns="91440" bIns="45720" rtlCol="0" anchor="ctr">
            <a:noAutofit/>
          </a:bodyPr>
          <a:lstStyle>
            <a:lvl1pPr algn="l">
              <a:defRPr sz="1200">
                <a:solidFill>
                  <a:schemeClr val="accent3"/>
                </a:solidFill>
                <a:latin typeface="+mn-lt"/>
              </a:defRPr>
            </a:lvl1pPr>
          </a:lstStyle>
          <a:p>
            <a:fld id="{C1583C39-01BF-7F43-854C-FBB4E9AB6B0C}" type="datetime1">
              <a:rPr lang="en-US" smtClean="0"/>
              <a:pPr/>
              <a:t>8/13/26</a:t>
            </a:fld>
            <a:endParaRPr lang="en-US"/>
          </a:p>
        </p:txBody>
      </p:sp>
      <p:sp>
        <p:nvSpPr>
          <p:cNvPr id="11" name="Footer Placeholder 4">
            <a:extLst>
              <a:ext uri="{FF2B5EF4-FFF2-40B4-BE49-F238E27FC236}">
                <a16:creationId xmlns:a16="http://schemas.microsoft.com/office/drawing/2014/main" id="{53CA1E78-F17D-F34D-9F81-0DBF44F378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noAutofit/>
          </a:bodyPr>
          <a:lstStyle>
            <a:lvl1pPr algn="ctr">
              <a:defRPr sz="1200">
                <a:solidFill>
                  <a:schemeClr val="accent3"/>
                </a:solidFill>
                <a:latin typeface="+mn-lt"/>
              </a:defRPr>
            </a:lvl1pPr>
          </a:lstStyle>
          <a:p>
            <a:r>
              <a:rPr lang="en-US"/>
              <a:t>PRESENTATION TITLE</a:t>
            </a:r>
          </a:p>
        </p:txBody>
      </p:sp>
      <p:sp>
        <p:nvSpPr>
          <p:cNvPr id="12" name="Slide Number Placeholder 5">
            <a:extLst>
              <a:ext uri="{FF2B5EF4-FFF2-40B4-BE49-F238E27FC236}">
                <a16:creationId xmlns:a16="http://schemas.microsoft.com/office/drawing/2014/main" id="{1FE54918-A625-F64F-A42E-A427E9B2D489}"/>
              </a:ext>
            </a:extLst>
          </p:cNvPr>
          <p:cNvSpPr>
            <a:spLocks noGrp="1"/>
          </p:cNvSpPr>
          <p:nvPr>
            <p:ph type="sldNum" sz="quarter" idx="4"/>
          </p:nvPr>
        </p:nvSpPr>
        <p:spPr>
          <a:xfrm>
            <a:off x="10153276" y="6356350"/>
            <a:ext cx="1657723" cy="365125"/>
          </a:xfrm>
          <a:prstGeom prst="rect">
            <a:avLst/>
          </a:prstGeom>
        </p:spPr>
        <p:txBody>
          <a:bodyPr vert="horz" lIns="91440" tIns="45720" rIns="91440" bIns="45720" rtlCol="0" anchor="ctr">
            <a:noAutofit/>
          </a:bodyPr>
          <a:lstStyle>
            <a:lvl1pPr algn="r">
              <a:defRPr sz="1200">
                <a:solidFill>
                  <a:schemeClr val="accent2"/>
                </a:solidFill>
                <a:latin typeface="+mn-lt"/>
              </a:defRPr>
            </a:lvl1pPr>
          </a:lstStyle>
          <a:p>
            <a:fld id="{294A09A9-5501-47C1-A89A-A340965A2BE2}" type="slidenum">
              <a:rPr lang="en-US" smtClean="0"/>
              <a:pPr/>
              <a:t>‹#›</a:t>
            </a:fld>
            <a:endParaRPr lang="en-US"/>
          </a:p>
        </p:txBody>
      </p:sp>
      <p:sp>
        <p:nvSpPr>
          <p:cNvPr id="13" name="Content Placeholder 2">
            <a:extLst>
              <a:ext uri="{FF2B5EF4-FFF2-40B4-BE49-F238E27FC236}">
                <a16:creationId xmlns:a16="http://schemas.microsoft.com/office/drawing/2014/main" id="{94CA559C-3355-DE44-ACF9-BDB6083C4225}"/>
              </a:ext>
            </a:extLst>
          </p:cNvPr>
          <p:cNvSpPr>
            <a:spLocks noGrp="1"/>
          </p:cNvSpPr>
          <p:nvPr>
            <p:ph idx="10"/>
          </p:nvPr>
        </p:nvSpPr>
        <p:spPr>
          <a:xfrm>
            <a:off x="6283235" y="2528203"/>
            <a:ext cx="4663440" cy="2828613"/>
          </a:xfrm>
        </p:spPr>
        <p:txBody>
          <a:bodyPr>
            <a:noAutofit/>
          </a:bodyPr>
          <a:lstStyle>
            <a:lvl1pPr marL="0" indent="0">
              <a:buNone/>
              <a:defRPr sz="2000">
                <a:latin typeface="+mn-lt"/>
              </a:defRPr>
            </a:lvl1pPr>
            <a:lvl2pPr marL="457200" indent="0">
              <a:buNone/>
              <a:defRPr sz="1800">
                <a:latin typeface="+mn-lt"/>
              </a:defRPr>
            </a:lvl2pPr>
            <a:lvl3pPr marL="914400" indent="0">
              <a:buNone/>
              <a:defRPr sz="1600">
                <a:latin typeface="+mn-lt"/>
              </a:defRPr>
            </a:lvl3pPr>
            <a:lvl4pPr marL="1371600" indent="0">
              <a:buNone/>
              <a:defRPr sz="1400">
                <a:latin typeface="+mn-lt"/>
              </a:defRPr>
            </a:lvl4pPr>
            <a:lvl5pPr marL="1828800" indent="0">
              <a:buNone/>
              <a:defRPr sz="14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2">
            <a:extLst>
              <a:ext uri="{FF2B5EF4-FFF2-40B4-BE49-F238E27FC236}">
                <a16:creationId xmlns:a16="http://schemas.microsoft.com/office/drawing/2014/main" id="{0B33DABA-7BF5-1147-BA5E-63B92F220E51}"/>
              </a:ext>
            </a:extLst>
          </p:cNvPr>
          <p:cNvSpPr>
            <a:spLocks noGrp="1"/>
          </p:cNvSpPr>
          <p:nvPr>
            <p:ph idx="11"/>
          </p:nvPr>
        </p:nvSpPr>
        <p:spPr>
          <a:xfrm>
            <a:off x="1167493" y="2005689"/>
            <a:ext cx="4663440" cy="522514"/>
          </a:xfrm>
        </p:spPr>
        <p:txBody>
          <a:bodyPr>
            <a:noAutofit/>
          </a:bodyPr>
          <a:lstStyle>
            <a:lvl1pPr marL="0" indent="0">
              <a:buNone/>
              <a:defRPr sz="2400" b="1">
                <a:latin typeface="+mj-lt"/>
              </a:defRPr>
            </a:lvl1pPr>
            <a:lvl2pPr marL="457200" indent="0">
              <a:buNone/>
              <a:defRPr sz="2000" b="1">
                <a:latin typeface="+mj-lt"/>
              </a:defRPr>
            </a:lvl2pPr>
            <a:lvl3pPr marL="914400" indent="0">
              <a:buNone/>
              <a:defRPr sz="1800" b="1">
                <a:latin typeface="+mj-lt"/>
              </a:defRPr>
            </a:lvl3pPr>
            <a:lvl4pPr marL="1371600" indent="0">
              <a:buNone/>
              <a:defRPr sz="1600" b="1">
                <a:latin typeface="+mj-lt"/>
              </a:defRPr>
            </a:lvl4pPr>
            <a:lvl5pPr marL="1828800" indent="0">
              <a:buNone/>
              <a:defRPr sz="1600" b="1">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2">
            <a:extLst>
              <a:ext uri="{FF2B5EF4-FFF2-40B4-BE49-F238E27FC236}">
                <a16:creationId xmlns:a16="http://schemas.microsoft.com/office/drawing/2014/main" id="{1B05BEE9-8BC0-EC44-B913-DB6426DF2EA7}"/>
              </a:ext>
            </a:extLst>
          </p:cNvPr>
          <p:cNvSpPr>
            <a:spLocks noGrp="1"/>
          </p:cNvSpPr>
          <p:nvPr>
            <p:ph idx="12"/>
          </p:nvPr>
        </p:nvSpPr>
        <p:spPr>
          <a:xfrm>
            <a:off x="6283235" y="2005689"/>
            <a:ext cx="4663440" cy="522514"/>
          </a:xfrm>
        </p:spPr>
        <p:txBody>
          <a:bodyPr>
            <a:noAutofit/>
          </a:bodyPr>
          <a:lstStyle>
            <a:lvl1pPr marL="0" indent="0">
              <a:buNone/>
              <a:defRPr sz="2400" b="1">
                <a:latin typeface="+mj-lt"/>
              </a:defRPr>
            </a:lvl1pPr>
            <a:lvl2pPr marL="457200" indent="0">
              <a:buNone/>
              <a:defRPr sz="2000" b="1">
                <a:latin typeface="+mj-lt"/>
              </a:defRPr>
            </a:lvl2pPr>
            <a:lvl3pPr marL="914400" indent="0">
              <a:buNone/>
              <a:defRPr sz="1800" b="1">
                <a:latin typeface="+mj-lt"/>
              </a:defRPr>
            </a:lvl3pPr>
            <a:lvl4pPr marL="1371600" indent="0">
              <a:buNone/>
              <a:defRPr sz="1600" b="1">
                <a:latin typeface="+mj-lt"/>
              </a:defRPr>
            </a:lvl4pPr>
            <a:lvl5pPr marL="1828800" indent="0">
              <a:buNone/>
              <a:defRPr sz="1600" b="1">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319127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3 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1167492" y="381000"/>
            <a:ext cx="9779183" cy="1325563"/>
          </a:xfrm>
        </p:spPr>
        <p:txBody>
          <a:bodyPr anchor="b">
            <a:noAutofit/>
          </a:bodyPr>
          <a:lstStyle>
            <a:lvl1pPr>
              <a:defRPr sz="4800" b="1">
                <a:latin typeface="+mj-lt"/>
              </a:defRPr>
            </a:lvl1pPr>
          </a:lstStyle>
          <a:p>
            <a:r>
              <a:rPr lang="en-US"/>
              <a:t>Click to edit Master title style</a:t>
            </a:r>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1167491" y="2526318"/>
            <a:ext cx="3218688" cy="2828613"/>
          </a:xfrm>
        </p:spPr>
        <p:txBody>
          <a:bodyPr>
            <a:noAutofit/>
          </a:bodyPr>
          <a:lstStyle>
            <a:lvl1pPr marL="0" indent="0">
              <a:buNone/>
              <a:defRPr sz="2000">
                <a:latin typeface="+mn-lt"/>
              </a:defRPr>
            </a:lvl1pPr>
            <a:lvl2pPr marL="457200" indent="0">
              <a:buNone/>
              <a:defRPr sz="1800">
                <a:latin typeface="+mn-lt"/>
              </a:defRPr>
            </a:lvl2pPr>
            <a:lvl3pPr marL="914400" indent="0">
              <a:buNone/>
              <a:defRPr sz="1600">
                <a:latin typeface="+mn-lt"/>
              </a:defRPr>
            </a:lvl3pPr>
            <a:lvl4pPr marL="1371600" indent="0">
              <a:buNone/>
              <a:defRPr sz="1400">
                <a:latin typeface="+mn-lt"/>
              </a:defRPr>
            </a:lvl4pPr>
            <a:lvl5pPr marL="1828800" indent="0">
              <a:buNone/>
              <a:defRPr sz="14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reeform 3">
            <a:extLst>
              <a:ext uri="{FF2B5EF4-FFF2-40B4-BE49-F238E27FC236}">
                <a16:creationId xmlns:a16="http://schemas.microsoft.com/office/drawing/2014/main" id="{6A7F6A3F-E1DD-A246-9A6D-5F9B18BA2588}"/>
              </a:ext>
            </a:extLst>
          </p:cNvPr>
          <p:cNvSpPr/>
          <p:nvPr userDrawn="1"/>
        </p:nvSpPr>
        <p:spPr>
          <a:xfrm rot="5400000">
            <a:off x="8580896" y="0"/>
            <a:ext cx="3611104" cy="3611104"/>
          </a:xfrm>
          <a:custGeom>
            <a:avLst/>
            <a:gdLst>
              <a:gd name="connsiteX0" fmla="*/ 0 w 1167493"/>
              <a:gd name="connsiteY0" fmla="*/ 0 h 1167493"/>
              <a:gd name="connsiteX1" fmla="*/ 1167493 w 1167493"/>
              <a:gd name="connsiteY1" fmla="*/ 0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lnTo>
                  <a:pt x="1167493" y="0"/>
                </a:lnTo>
                <a:cubicBezTo>
                  <a:pt x="522704" y="0"/>
                  <a:pt x="0" y="522704"/>
                  <a:pt x="0" y="1167493"/>
                </a:cubicBez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Freeform 4">
            <a:extLst>
              <a:ext uri="{FF2B5EF4-FFF2-40B4-BE49-F238E27FC236}">
                <a16:creationId xmlns:a16="http://schemas.microsoft.com/office/drawing/2014/main" id="{055FD0FC-C8FF-6741-A364-A29CDC6F9495}"/>
              </a:ext>
            </a:extLst>
          </p:cNvPr>
          <p:cNvSpPr/>
          <p:nvPr userDrawn="1"/>
        </p:nvSpPr>
        <p:spPr>
          <a:xfrm>
            <a:off x="-2364" y="3246896"/>
            <a:ext cx="3611104" cy="3611104"/>
          </a:xfrm>
          <a:custGeom>
            <a:avLst/>
            <a:gdLst>
              <a:gd name="connsiteX0" fmla="*/ 0 w 1167493"/>
              <a:gd name="connsiteY0" fmla="*/ 0 h 1167493"/>
              <a:gd name="connsiteX1" fmla="*/ 1167493 w 1167493"/>
              <a:gd name="connsiteY1" fmla="*/ 1167493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cubicBezTo>
                  <a:pt x="0" y="644789"/>
                  <a:pt x="522704" y="1167493"/>
                  <a:pt x="1167493" y="1167493"/>
                </a:cubicBezTo>
                <a:lnTo>
                  <a:pt x="0" y="1167493"/>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mn-lt"/>
            </a:endParaRPr>
          </a:p>
        </p:txBody>
      </p:sp>
      <p:sp>
        <p:nvSpPr>
          <p:cNvPr id="6" name="Freeform 5">
            <a:extLst>
              <a:ext uri="{FF2B5EF4-FFF2-40B4-BE49-F238E27FC236}">
                <a16:creationId xmlns:a16="http://schemas.microsoft.com/office/drawing/2014/main" id="{D11C9832-A021-954E-A34F-2988D1189AE9}"/>
              </a:ext>
            </a:extLst>
          </p:cNvPr>
          <p:cNvSpPr/>
          <p:nvPr userDrawn="1"/>
        </p:nvSpPr>
        <p:spPr>
          <a:xfrm rot="5400000" flipH="1">
            <a:off x="11258144" y="5924144"/>
            <a:ext cx="933856" cy="933856"/>
          </a:xfrm>
          <a:custGeom>
            <a:avLst/>
            <a:gdLst>
              <a:gd name="connsiteX0" fmla="*/ 0 w 862693"/>
              <a:gd name="connsiteY0" fmla="*/ 0 h 862693"/>
              <a:gd name="connsiteX1" fmla="*/ 862693 w 862693"/>
              <a:gd name="connsiteY1" fmla="*/ 0 h 862693"/>
              <a:gd name="connsiteX2" fmla="*/ 0 w 862693"/>
              <a:gd name="connsiteY2" fmla="*/ 862693 h 862693"/>
              <a:gd name="connsiteX3" fmla="*/ 0 w 862693"/>
              <a:gd name="connsiteY3" fmla="*/ 0 h 862693"/>
            </a:gdLst>
            <a:ahLst/>
            <a:cxnLst>
              <a:cxn ang="0">
                <a:pos x="connsiteX0" y="connsiteY0"/>
              </a:cxn>
              <a:cxn ang="0">
                <a:pos x="connsiteX1" y="connsiteY1"/>
              </a:cxn>
              <a:cxn ang="0">
                <a:pos x="connsiteX2" y="connsiteY2"/>
              </a:cxn>
              <a:cxn ang="0">
                <a:pos x="connsiteX3" y="connsiteY3"/>
              </a:cxn>
            </a:cxnLst>
            <a:rect l="l" t="t" r="r" b="b"/>
            <a:pathLst>
              <a:path w="862693" h="862693">
                <a:moveTo>
                  <a:pt x="0" y="0"/>
                </a:moveTo>
                <a:lnTo>
                  <a:pt x="862693" y="0"/>
                </a:lnTo>
                <a:cubicBezTo>
                  <a:pt x="862693" y="476453"/>
                  <a:pt x="476452" y="862693"/>
                  <a:pt x="0" y="862693"/>
                </a:cubicBez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mn-lt"/>
            </a:endParaRPr>
          </a:p>
        </p:txBody>
      </p:sp>
      <p:grpSp>
        <p:nvGrpSpPr>
          <p:cNvPr id="9" name="Group 8">
            <a:extLst>
              <a:ext uri="{FF2B5EF4-FFF2-40B4-BE49-F238E27FC236}">
                <a16:creationId xmlns:a16="http://schemas.microsoft.com/office/drawing/2014/main" id="{9861BC34-DFBF-2D4F-B463-FCFBC08391FF}"/>
              </a:ext>
            </a:extLst>
          </p:cNvPr>
          <p:cNvGrpSpPr/>
          <p:nvPr userDrawn="1"/>
        </p:nvGrpSpPr>
        <p:grpSpPr>
          <a:xfrm>
            <a:off x="2587417" y="5590903"/>
            <a:ext cx="1572380" cy="1267097"/>
            <a:chOff x="7413403" y="4976359"/>
            <a:chExt cx="2334986" cy="1881641"/>
          </a:xfrm>
        </p:grpSpPr>
        <p:sp>
          <p:nvSpPr>
            <p:cNvPr id="7" name="Freeform 6">
              <a:extLst>
                <a:ext uri="{FF2B5EF4-FFF2-40B4-BE49-F238E27FC236}">
                  <a16:creationId xmlns:a16="http://schemas.microsoft.com/office/drawing/2014/main" id="{55C37C19-F268-4A43-A0D4-3B1B38D48952}"/>
                </a:ext>
              </a:extLst>
            </p:cNvPr>
            <p:cNvSpPr/>
            <p:nvPr userDrawn="1"/>
          </p:nvSpPr>
          <p:spPr>
            <a:xfrm rot="5400000" flipH="1" flipV="1">
              <a:off x="8223822" y="5333433"/>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mn-lt"/>
              </a:endParaRPr>
            </a:p>
          </p:txBody>
        </p:sp>
        <p:sp>
          <p:nvSpPr>
            <p:cNvPr id="8" name="Freeform 7">
              <a:extLst>
                <a:ext uri="{FF2B5EF4-FFF2-40B4-BE49-F238E27FC236}">
                  <a16:creationId xmlns:a16="http://schemas.microsoft.com/office/drawing/2014/main" id="{E4F760E5-9D5D-E44F-AEBF-20CA8DE87D11}"/>
                </a:ext>
              </a:extLst>
            </p:cNvPr>
            <p:cNvSpPr/>
            <p:nvPr userDrawn="1"/>
          </p:nvSpPr>
          <p:spPr>
            <a:xfrm rot="16200000" flipV="1">
              <a:off x="7056329" y="5333433"/>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mn-lt"/>
              </a:endParaRPr>
            </a:p>
          </p:txBody>
        </p:sp>
      </p:grpSp>
      <p:sp>
        <p:nvSpPr>
          <p:cNvPr id="10" name="Date Placeholder 3">
            <a:extLst>
              <a:ext uri="{FF2B5EF4-FFF2-40B4-BE49-F238E27FC236}">
                <a16:creationId xmlns:a16="http://schemas.microsoft.com/office/drawing/2014/main" id="{7536C149-3EFE-A94E-902D-57CED00B2C0F}"/>
              </a:ext>
            </a:extLst>
          </p:cNvPr>
          <p:cNvSpPr>
            <a:spLocks noGrp="1"/>
          </p:cNvSpPr>
          <p:nvPr>
            <p:ph type="dt" sz="half" idx="2"/>
          </p:nvPr>
        </p:nvSpPr>
        <p:spPr>
          <a:xfrm>
            <a:off x="381000" y="6356350"/>
            <a:ext cx="1767114" cy="365125"/>
          </a:xfrm>
          <a:prstGeom prst="rect">
            <a:avLst/>
          </a:prstGeom>
        </p:spPr>
        <p:txBody>
          <a:bodyPr vert="horz" lIns="91440" tIns="45720" rIns="91440" bIns="45720" rtlCol="0" anchor="ctr">
            <a:noAutofit/>
          </a:bodyPr>
          <a:lstStyle>
            <a:lvl1pPr algn="l">
              <a:defRPr sz="1200">
                <a:solidFill>
                  <a:schemeClr val="accent2"/>
                </a:solidFill>
                <a:latin typeface="+mn-lt"/>
              </a:defRPr>
            </a:lvl1pPr>
          </a:lstStyle>
          <a:p>
            <a:fld id="{4B103E64-1627-9140-8127-1849FED275E1}" type="datetime1">
              <a:rPr lang="en-US" smtClean="0"/>
              <a:pPr/>
              <a:t>8/13/26</a:t>
            </a:fld>
            <a:endParaRPr lang="en-US"/>
          </a:p>
        </p:txBody>
      </p:sp>
      <p:sp>
        <p:nvSpPr>
          <p:cNvPr id="11" name="Footer Placeholder 4">
            <a:extLst>
              <a:ext uri="{FF2B5EF4-FFF2-40B4-BE49-F238E27FC236}">
                <a16:creationId xmlns:a16="http://schemas.microsoft.com/office/drawing/2014/main" id="{53CA1E78-F17D-F34D-9F81-0DBF44F378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noAutofit/>
          </a:bodyPr>
          <a:lstStyle>
            <a:lvl1pPr algn="ctr">
              <a:defRPr sz="1200">
                <a:solidFill>
                  <a:schemeClr val="accent3"/>
                </a:solidFill>
                <a:latin typeface="+mn-lt"/>
              </a:defRPr>
            </a:lvl1pPr>
          </a:lstStyle>
          <a:p>
            <a:r>
              <a:rPr lang="en-US"/>
              <a:t>PRESENTATION TITLE</a:t>
            </a:r>
          </a:p>
        </p:txBody>
      </p:sp>
      <p:sp>
        <p:nvSpPr>
          <p:cNvPr id="13" name="Content Placeholder 2">
            <a:extLst>
              <a:ext uri="{FF2B5EF4-FFF2-40B4-BE49-F238E27FC236}">
                <a16:creationId xmlns:a16="http://schemas.microsoft.com/office/drawing/2014/main" id="{94CA559C-3355-DE44-ACF9-BDB6083C4225}"/>
              </a:ext>
            </a:extLst>
          </p:cNvPr>
          <p:cNvSpPr>
            <a:spLocks noGrp="1"/>
          </p:cNvSpPr>
          <p:nvPr>
            <p:ph idx="10"/>
          </p:nvPr>
        </p:nvSpPr>
        <p:spPr>
          <a:xfrm>
            <a:off x="4683787" y="2526318"/>
            <a:ext cx="3173279" cy="2828613"/>
          </a:xfrm>
        </p:spPr>
        <p:txBody>
          <a:bodyPr>
            <a:noAutofit/>
          </a:bodyPr>
          <a:lstStyle>
            <a:lvl1pPr marL="0" indent="0">
              <a:buNone/>
              <a:defRPr sz="2000">
                <a:latin typeface="+mn-lt"/>
              </a:defRPr>
            </a:lvl1pPr>
            <a:lvl2pPr marL="457200" indent="0">
              <a:buNone/>
              <a:defRPr sz="1800">
                <a:latin typeface="+mn-lt"/>
              </a:defRPr>
            </a:lvl2pPr>
            <a:lvl3pPr marL="914400" indent="0">
              <a:buNone/>
              <a:defRPr sz="1600">
                <a:latin typeface="+mn-lt"/>
              </a:defRPr>
            </a:lvl3pPr>
            <a:lvl4pPr marL="1371600" indent="0">
              <a:buNone/>
              <a:defRPr sz="1400">
                <a:latin typeface="+mn-lt"/>
              </a:defRPr>
            </a:lvl4pPr>
            <a:lvl5pPr marL="1828800" indent="0">
              <a:buNone/>
              <a:defRPr sz="14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2">
            <a:extLst>
              <a:ext uri="{FF2B5EF4-FFF2-40B4-BE49-F238E27FC236}">
                <a16:creationId xmlns:a16="http://schemas.microsoft.com/office/drawing/2014/main" id="{0B33DABA-7BF5-1147-BA5E-63B92F220E51}"/>
              </a:ext>
            </a:extLst>
          </p:cNvPr>
          <p:cNvSpPr>
            <a:spLocks noGrp="1"/>
          </p:cNvSpPr>
          <p:nvPr>
            <p:ph idx="11"/>
          </p:nvPr>
        </p:nvSpPr>
        <p:spPr>
          <a:xfrm>
            <a:off x="1167493" y="2003804"/>
            <a:ext cx="3173278" cy="522514"/>
          </a:xfrm>
        </p:spPr>
        <p:txBody>
          <a:bodyPr>
            <a:noAutofit/>
          </a:bodyPr>
          <a:lstStyle>
            <a:lvl1pPr marL="0" indent="0">
              <a:buNone/>
              <a:defRPr sz="2400" b="1">
                <a:latin typeface="+mj-lt"/>
              </a:defRPr>
            </a:lvl1pPr>
            <a:lvl2pPr marL="457200" indent="0">
              <a:buNone/>
              <a:defRPr sz="2000" b="1">
                <a:latin typeface="+mj-lt"/>
              </a:defRPr>
            </a:lvl2pPr>
            <a:lvl3pPr marL="914400" indent="0">
              <a:buNone/>
              <a:defRPr sz="1800" b="1">
                <a:latin typeface="+mj-lt"/>
              </a:defRPr>
            </a:lvl3pPr>
            <a:lvl4pPr marL="1371600" indent="0">
              <a:buNone/>
              <a:defRPr sz="1600" b="1">
                <a:latin typeface="+mj-lt"/>
              </a:defRPr>
            </a:lvl4pPr>
            <a:lvl5pPr marL="1828800" indent="0">
              <a:buNone/>
              <a:defRPr sz="1600" b="1">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2">
            <a:extLst>
              <a:ext uri="{FF2B5EF4-FFF2-40B4-BE49-F238E27FC236}">
                <a16:creationId xmlns:a16="http://schemas.microsoft.com/office/drawing/2014/main" id="{1B05BEE9-8BC0-EC44-B913-DB6426DF2EA7}"/>
              </a:ext>
            </a:extLst>
          </p:cNvPr>
          <p:cNvSpPr>
            <a:spLocks noGrp="1"/>
          </p:cNvSpPr>
          <p:nvPr>
            <p:ph idx="12"/>
          </p:nvPr>
        </p:nvSpPr>
        <p:spPr>
          <a:xfrm>
            <a:off x="4683788" y="2003804"/>
            <a:ext cx="3173278" cy="522514"/>
          </a:xfrm>
        </p:spPr>
        <p:txBody>
          <a:bodyPr>
            <a:noAutofit/>
          </a:bodyPr>
          <a:lstStyle>
            <a:lvl1pPr marL="0" indent="0">
              <a:buNone/>
              <a:defRPr sz="2400" b="1">
                <a:latin typeface="+mj-lt"/>
              </a:defRPr>
            </a:lvl1pPr>
            <a:lvl2pPr marL="457200" indent="0">
              <a:buNone/>
              <a:defRPr sz="2000" b="1">
                <a:latin typeface="+mj-lt"/>
              </a:defRPr>
            </a:lvl2pPr>
            <a:lvl3pPr marL="914400" indent="0">
              <a:buNone/>
              <a:defRPr sz="1800" b="1">
                <a:latin typeface="+mj-lt"/>
              </a:defRPr>
            </a:lvl3pPr>
            <a:lvl4pPr marL="1371600" indent="0">
              <a:buNone/>
              <a:defRPr sz="1600" b="1">
                <a:latin typeface="+mj-lt"/>
              </a:defRPr>
            </a:lvl4pPr>
            <a:lvl5pPr marL="1828800" indent="0">
              <a:buNone/>
              <a:defRPr sz="1600" b="1">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2">
            <a:extLst>
              <a:ext uri="{FF2B5EF4-FFF2-40B4-BE49-F238E27FC236}">
                <a16:creationId xmlns:a16="http://schemas.microsoft.com/office/drawing/2014/main" id="{43D62993-A055-DF4F-9286-4FFE3A5C7FD7}"/>
              </a:ext>
            </a:extLst>
          </p:cNvPr>
          <p:cNvSpPr>
            <a:spLocks noGrp="1"/>
          </p:cNvSpPr>
          <p:nvPr>
            <p:ph idx="13"/>
          </p:nvPr>
        </p:nvSpPr>
        <p:spPr>
          <a:xfrm>
            <a:off x="8200082" y="2526318"/>
            <a:ext cx="3173279" cy="2828613"/>
          </a:xfrm>
        </p:spPr>
        <p:txBody>
          <a:bodyPr>
            <a:noAutofit/>
          </a:bodyPr>
          <a:lstStyle>
            <a:lvl1pPr marL="0" indent="0">
              <a:buNone/>
              <a:defRPr sz="2000">
                <a:latin typeface="+mn-lt"/>
              </a:defRPr>
            </a:lvl1pPr>
            <a:lvl2pPr marL="457200" indent="0">
              <a:buNone/>
              <a:defRPr sz="1800">
                <a:latin typeface="+mn-lt"/>
              </a:defRPr>
            </a:lvl2pPr>
            <a:lvl3pPr marL="914400" indent="0">
              <a:buNone/>
              <a:defRPr sz="1600">
                <a:latin typeface="+mn-lt"/>
              </a:defRPr>
            </a:lvl3pPr>
            <a:lvl4pPr marL="1371600" indent="0">
              <a:buNone/>
              <a:defRPr sz="1400">
                <a:latin typeface="+mn-lt"/>
              </a:defRPr>
            </a:lvl4pPr>
            <a:lvl5pPr marL="1828800" indent="0">
              <a:buNone/>
              <a:defRPr sz="14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2">
            <a:extLst>
              <a:ext uri="{FF2B5EF4-FFF2-40B4-BE49-F238E27FC236}">
                <a16:creationId xmlns:a16="http://schemas.microsoft.com/office/drawing/2014/main" id="{A896DA2E-4448-254C-86D1-9E16E63CC6A0}"/>
              </a:ext>
            </a:extLst>
          </p:cNvPr>
          <p:cNvSpPr>
            <a:spLocks noGrp="1"/>
          </p:cNvSpPr>
          <p:nvPr>
            <p:ph idx="14"/>
          </p:nvPr>
        </p:nvSpPr>
        <p:spPr>
          <a:xfrm>
            <a:off x="8200083" y="2003804"/>
            <a:ext cx="3173278" cy="522514"/>
          </a:xfrm>
        </p:spPr>
        <p:txBody>
          <a:bodyPr>
            <a:noAutofit/>
          </a:bodyPr>
          <a:lstStyle>
            <a:lvl1pPr marL="0" indent="0">
              <a:buNone/>
              <a:defRPr sz="2400" b="1">
                <a:latin typeface="+mj-lt"/>
              </a:defRPr>
            </a:lvl1pPr>
            <a:lvl2pPr marL="457200" indent="0">
              <a:buNone/>
              <a:defRPr sz="2000" b="1">
                <a:latin typeface="+mj-lt"/>
              </a:defRPr>
            </a:lvl2pPr>
            <a:lvl3pPr marL="914400" indent="0">
              <a:buNone/>
              <a:defRPr sz="1800" b="1">
                <a:latin typeface="+mj-lt"/>
              </a:defRPr>
            </a:lvl3pPr>
            <a:lvl4pPr marL="1371600" indent="0">
              <a:buNone/>
              <a:defRPr sz="1600" b="1">
                <a:latin typeface="+mj-lt"/>
              </a:defRPr>
            </a:lvl4pPr>
            <a:lvl5pPr marL="1828800" indent="0">
              <a:buNone/>
              <a:defRPr sz="1600" b="1">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Slide Number Placeholder 5">
            <a:extLst>
              <a:ext uri="{FF2B5EF4-FFF2-40B4-BE49-F238E27FC236}">
                <a16:creationId xmlns:a16="http://schemas.microsoft.com/office/drawing/2014/main" id="{1FE54918-A625-F64F-A42E-A427E9B2D489}"/>
              </a:ext>
            </a:extLst>
          </p:cNvPr>
          <p:cNvSpPr>
            <a:spLocks noGrp="1"/>
          </p:cNvSpPr>
          <p:nvPr>
            <p:ph type="sldNum" sz="quarter" idx="4"/>
          </p:nvPr>
        </p:nvSpPr>
        <p:spPr>
          <a:xfrm>
            <a:off x="10153276" y="6356350"/>
            <a:ext cx="1657723" cy="365125"/>
          </a:xfrm>
          <a:prstGeom prst="rect">
            <a:avLst/>
          </a:prstGeom>
        </p:spPr>
        <p:txBody>
          <a:bodyPr vert="horz" lIns="91440" tIns="45720" rIns="91440" bIns="45720" rtlCol="0" anchor="ctr">
            <a:noAutofit/>
          </a:bodyPr>
          <a:lstStyle>
            <a:lvl1pPr algn="r">
              <a:defRPr sz="1200">
                <a:solidFill>
                  <a:schemeClr val="accent2"/>
                </a:solidFill>
                <a:latin typeface="+mn-lt"/>
              </a:defRPr>
            </a:lvl1pPr>
          </a:lstStyle>
          <a:p>
            <a:fld id="{294A09A9-5501-47C1-A89A-A340965A2BE2}" type="slidenum">
              <a:rPr lang="en-US" smtClean="0"/>
              <a:pPr/>
              <a:t>‹#›</a:t>
            </a:fld>
            <a:endParaRPr lang="en-US"/>
          </a:p>
        </p:txBody>
      </p:sp>
    </p:spTree>
    <p:extLst>
      <p:ext uri="{BB962C8B-B14F-4D97-AF65-F5344CB8AC3E}">
        <p14:creationId xmlns:p14="http://schemas.microsoft.com/office/powerpoint/2010/main" val="27569764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248F2-5264-4601-AA0B-6C092F77F2DD}"/>
              </a:ext>
            </a:extLst>
          </p:cNvPr>
          <p:cNvSpPr>
            <a:spLocks noGrp="1"/>
          </p:cNvSpPr>
          <p:nvPr>
            <p:ph type="ctrTitle"/>
          </p:nvPr>
        </p:nvSpPr>
        <p:spPr>
          <a:xfrm>
            <a:off x="1167494" y="1122363"/>
            <a:ext cx="6220278" cy="2387600"/>
          </a:xfrm>
        </p:spPr>
        <p:txBody>
          <a:bodyPr anchor="b">
            <a:noAutofit/>
          </a:bodyPr>
          <a:lstStyle>
            <a:lvl1pPr algn="l">
              <a:defRPr sz="6000" b="1">
                <a:latin typeface="+mj-lt"/>
              </a:defRPr>
            </a:lvl1pPr>
          </a:lstStyle>
          <a:p>
            <a:r>
              <a:rPr lang="en-US"/>
              <a:t>Click to edit Master title style</a:t>
            </a:r>
          </a:p>
        </p:txBody>
      </p:sp>
      <p:sp>
        <p:nvSpPr>
          <p:cNvPr id="3" name="Subtitle 2">
            <a:extLst>
              <a:ext uri="{FF2B5EF4-FFF2-40B4-BE49-F238E27FC236}">
                <a16:creationId xmlns:a16="http://schemas.microsoft.com/office/drawing/2014/main" id="{DCFB69D3-5632-4285-A209-9DCA67DA668C}"/>
              </a:ext>
            </a:extLst>
          </p:cNvPr>
          <p:cNvSpPr>
            <a:spLocks noGrp="1"/>
          </p:cNvSpPr>
          <p:nvPr>
            <p:ph type="subTitle" idx="1"/>
          </p:nvPr>
        </p:nvSpPr>
        <p:spPr>
          <a:xfrm>
            <a:off x="1167493" y="3602038"/>
            <a:ext cx="6220277" cy="2247219"/>
          </a:xfrm>
        </p:spPr>
        <p:txBody>
          <a:bodyPr>
            <a:noAutofit/>
          </a:bodyPr>
          <a:lstStyle>
            <a:lvl1pPr marL="0" indent="0" algn="l">
              <a:buNone/>
              <a:defRPr sz="2800">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Rectangle 3">
            <a:extLst>
              <a:ext uri="{FF2B5EF4-FFF2-40B4-BE49-F238E27FC236}">
                <a16:creationId xmlns:a16="http://schemas.microsoft.com/office/drawing/2014/main" id="{9AC79249-FDC0-364D-A734-AE1DE1605D28}"/>
              </a:ext>
            </a:extLst>
          </p:cNvPr>
          <p:cNvSpPr/>
          <p:nvPr userDrawn="1"/>
        </p:nvSpPr>
        <p:spPr>
          <a:xfrm>
            <a:off x="8264426" y="0"/>
            <a:ext cx="392757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F15FBB50-09C8-B64E-AE57-67C5E70810CB}"/>
              </a:ext>
            </a:extLst>
          </p:cNvPr>
          <p:cNvGrpSpPr/>
          <p:nvPr userDrawn="1"/>
        </p:nvGrpSpPr>
        <p:grpSpPr>
          <a:xfrm>
            <a:off x="8264427" y="3685939"/>
            <a:ext cx="3927573" cy="3178856"/>
            <a:chOff x="9857014" y="13834"/>
            <a:chExt cx="2334986" cy="1881641"/>
          </a:xfrm>
        </p:grpSpPr>
        <p:sp>
          <p:nvSpPr>
            <p:cNvPr id="15" name="Freeform 14">
              <a:extLst>
                <a:ext uri="{FF2B5EF4-FFF2-40B4-BE49-F238E27FC236}">
                  <a16:creationId xmlns:a16="http://schemas.microsoft.com/office/drawing/2014/main" id="{EFBF1E52-11FA-DC48-B7AD-75734232FFE8}"/>
                </a:ext>
              </a:extLst>
            </p:cNvPr>
            <p:cNvSpPr/>
            <p:nvPr userDrawn="1"/>
          </p:nvSpPr>
          <p:spPr>
            <a:xfrm rot="5400000" flipH="1" flipV="1">
              <a:off x="10667433" y="370908"/>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15">
              <a:extLst>
                <a:ext uri="{FF2B5EF4-FFF2-40B4-BE49-F238E27FC236}">
                  <a16:creationId xmlns:a16="http://schemas.microsoft.com/office/drawing/2014/main" id="{4850B620-49F5-3748-84AF-682555D52792}"/>
                </a:ext>
              </a:extLst>
            </p:cNvPr>
            <p:cNvSpPr/>
            <p:nvPr userDrawn="1"/>
          </p:nvSpPr>
          <p:spPr>
            <a:xfrm rot="16200000" flipV="1">
              <a:off x="9499940" y="370908"/>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2" name="Freeform 21">
            <a:extLst>
              <a:ext uri="{FF2B5EF4-FFF2-40B4-BE49-F238E27FC236}">
                <a16:creationId xmlns:a16="http://schemas.microsoft.com/office/drawing/2014/main" id="{BC68F289-2744-2F48-893A-3F17911625C8}"/>
              </a:ext>
            </a:extLst>
          </p:cNvPr>
          <p:cNvSpPr/>
          <p:nvPr userDrawn="1"/>
        </p:nvSpPr>
        <p:spPr>
          <a:xfrm>
            <a:off x="0" y="-1"/>
            <a:ext cx="1167493" cy="1167493"/>
          </a:xfrm>
          <a:custGeom>
            <a:avLst/>
            <a:gdLst>
              <a:gd name="connsiteX0" fmla="*/ 0 w 862693"/>
              <a:gd name="connsiteY0" fmla="*/ 0 h 862693"/>
              <a:gd name="connsiteX1" fmla="*/ 862693 w 862693"/>
              <a:gd name="connsiteY1" fmla="*/ 0 h 862693"/>
              <a:gd name="connsiteX2" fmla="*/ 0 w 862693"/>
              <a:gd name="connsiteY2" fmla="*/ 862693 h 862693"/>
              <a:gd name="connsiteX3" fmla="*/ 0 w 862693"/>
              <a:gd name="connsiteY3" fmla="*/ 0 h 862693"/>
            </a:gdLst>
            <a:ahLst/>
            <a:cxnLst>
              <a:cxn ang="0">
                <a:pos x="connsiteX0" y="connsiteY0"/>
              </a:cxn>
              <a:cxn ang="0">
                <a:pos x="connsiteX1" y="connsiteY1"/>
              </a:cxn>
              <a:cxn ang="0">
                <a:pos x="connsiteX2" y="connsiteY2"/>
              </a:cxn>
              <a:cxn ang="0">
                <a:pos x="connsiteX3" y="connsiteY3"/>
              </a:cxn>
            </a:cxnLst>
            <a:rect l="l" t="t" r="r" b="b"/>
            <a:pathLst>
              <a:path w="862693" h="862693">
                <a:moveTo>
                  <a:pt x="0" y="0"/>
                </a:moveTo>
                <a:lnTo>
                  <a:pt x="862693" y="0"/>
                </a:lnTo>
                <a:cubicBezTo>
                  <a:pt x="862693" y="476453"/>
                  <a:pt x="476452" y="862693"/>
                  <a:pt x="0" y="862693"/>
                </a:cubicBez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16">
            <a:extLst>
              <a:ext uri="{FF2B5EF4-FFF2-40B4-BE49-F238E27FC236}">
                <a16:creationId xmlns:a16="http://schemas.microsoft.com/office/drawing/2014/main" id="{39563C76-BC00-DE47-88F5-C24D3CE3325A}"/>
              </a:ext>
            </a:extLst>
          </p:cNvPr>
          <p:cNvSpPr/>
          <p:nvPr userDrawn="1"/>
        </p:nvSpPr>
        <p:spPr>
          <a:xfrm>
            <a:off x="10228214" y="-1"/>
            <a:ext cx="1963787" cy="3178856"/>
          </a:xfrm>
          <a:custGeom>
            <a:avLst/>
            <a:gdLst>
              <a:gd name="connsiteX0" fmla="*/ 0 w 1963787"/>
              <a:gd name="connsiteY0" fmla="*/ 0 h 3178856"/>
              <a:gd name="connsiteX1" fmla="*/ 1963787 w 1963787"/>
              <a:gd name="connsiteY1" fmla="*/ 0 h 3178856"/>
              <a:gd name="connsiteX2" fmla="*/ 1963787 w 1963787"/>
              <a:gd name="connsiteY2" fmla="*/ 1967129 h 3178856"/>
              <a:gd name="connsiteX3" fmla="*/ 1963787 w 1963787"/>
              <a:gd name="connsiteY3" fmla="*/ 2349671 h 3178856"/>
              <a:gd name="connsiteX4" fmla="*/ 1963787 w 1963787"/>
              <a:gd name="connsiteY4" fmla="*/ 3178856 h 3178856"/>
              <a:gd name="connsiteX5" fmla="*/ 1963753 w 1963787"/>
              <a:gd name="connsiteY5" fmla="*/ 3178856 h 3178856"/>
              <a:gd name="connsiteX6" fmla="*/ 1763002 w 1963787"/>
              <a:gd name="connsiteY6" fmla="*/ 3168629 h 3178856"/>
              <a:gd name="connsiteX7" fmla="*/ 0 w 1963787"/>
              <a:gd name="connsiteY7" fmla="*/ 1197921 h 3178856"/>
              <a:gd name="connsiteX8" fmla="*/ 0 w 1963787"/>
              <a:gd name="connsiteY8" fmla="*/ 1039961 h 3178856"/>
              <a:gd name="connsiteX9" fmla="*/ 0 w 1963787"/>
              <a:gd name="connsiteY9" fmla="*/ 0 h 3178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3787" h="3178856">
                <a:moveTo>
                  <a:pt x="0" y="0"/>
                </a:moveTo>
                <a:lnTo>
                  <a:pt x="1963787" y="0"/>
                </a:lnTo>
                <a:lnTo>
                  <a:pt x="1963787" y="1967129"/>
                </a:lnTo>
                <a:lnTo>
                  <a:pt x="1963787" y="2349671"/>
                </a:lnTo>
                <a:lnTo>
                  <a:pt x="1963787" y="3178856"/>
                </a:lnTo>
                <a:lnTo>
                  <a:pt x="1963753" y="3178856"/>
                </a:lnTo>
                <a:lnTo>
                  <a:pt x="1763002" y="3168629"/>
                </a:lnTo>
                <a:cubicBezTo>
                  <a:pt x="772749" y="3067186"/>
                  <a:pt x="0" y="2223585"/>
                  <a:pt x="0" y="1197921"/>
                </a:cubicBezTo>
                <a:lnTo>
                  <a:pt x="0" y="1039961"/>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5447069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1167492" y="381000"/>
            <a:ext cx="9779183" cy="1325563"/>
          </a:xfrm>
        </p:spPr>
        <p:txBody>
          <a:bodyPr anchor="b">
            <a:noAutofit/>
          </a:bodyPr>
          <a:lstStyle>
            <a:lvl1pPr>
              <a:defRPr sz="4800" b="1">
                <a:latin typeface="+mj-lt"/>
              </a:defRPr>
            </a:lvl1pPr>
          </a:lstStyle>
          <a:p>
            <a:r>
              <a:rPr lang="en-US"/>
              <a:t>Click to edit Master title style</a:t>
            </a:r>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1167493" y="2017467"/>
            <a:ext cx="9779182" cy="3366815"/>
          </a:xfrm>
        </p:spPr>
        <p:txBody>
          <a:bodyPr>
            <a:noAutofit/>
          </a:bodyPr>
          <a:lstStyle>
            <a:lvl1pPr marL="0" indent="0">
              <a:buNone/>
              <a:defRPr>
                <a:latin typeface="+mn-lt"/>
              </a:defRPr>
            </a:lvl1pPr>
            <a:lvl2pPr marL="457200" indent="0">
              <a:buNone/>
              <a:defRPr>
                <a:latin typeface="+mn-lt"/>
              </a:defRPr>
            </a:lvl2pPr>
            <a:lvl3pPr marL="914400" indent="0">
              <a:buNone/>
              <a:defRPr>
                <a:latin typeface="+mn-lt"/>
              </a:defRPr>
            </a:lvl3pPr>
            <a:lvl4pPr marL="1371600" indent="0">
              <a:buNone/>
              <a:defRPr>
                <a:latin typeface="+mn-lt"/>
              </a:defRPr>
            </a:lvl4pPr>
            <a:lvl5pPr marL="1828800" indent="0">
              <a:buNone/>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reeform 3">
            <a:extLst>
              <a:ext uri="{FF2B5EF4-FFF2-40B4-BE49-F238E27FC236}">
                <a16:creationId xmlns:a16="http://schemas.microsoft.com/office/drawing/2014/main" id="{6A7F6A3F-E1DD-A246-9A6D-5F9B18BA2588}"/>
              </a:ext>
            </a:extLst>
          </p:cNvPr>
          <p:cNvSpPr/>
          <p:nvPr userDrawn="1"/>
        </p:nvSpPr>
        <p:spPr>
          <a:xfrm flipH="1">
            <a:off x="8580896" y="1"/>
            <a:ext cx="3611104" cy="3611104"/>
          </a:xfrm>
          <a:custGeom>
            <a:avLst/>
            <a:gdLst>
              <a:gd name="connsiteX0" fmla="*/ 0 w 1167493"/>
              <a:gd name="connsiteY0" fmla="*/ 0 h 1167493"/>
              <a:gd name="connsiteX1" fmla="*/ 1167493 w 1167493"/>
              <a:gd name="connsiteY1" fmla="*/ 0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lnTo>
                  <a:pt x="1167493" y="0"/>
                </a:lnTo>
                <a:cubicBezTo>
                  <a:pt x="522704" y="0"/>
                  <a:pt x="0" y="522704"/>
                  <a:pt x="0" y="1167493"/>
                </a:cubicBez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Freeform 4">
            <a:extLst>
              <a:ext uri="{FF2B5EF4-FFF2-40B4-BE49-F238E27FC236}">
                <a16:creationId xmlns:a16="http://schemas.microsoft.com/office/drawing/2014/main" id="{055FD0FC-C8FF-6741-A364-A29CDC6F9495}"/>
              </a:ext>
            </a:extLst>
          </p:cNvPr>
          <p:cNvSpPr/>
          <p:nvPr userDrawn="1"/>
        </p:nvSpPr>
        <p:spPr>
          <a:xfrm flipH="1">
            <a:off x="8580896" y="3246896"/>
            <a:ext cx="3611104" cy="3611104"/>
          </a:xfrm>
          <a:custGeom>
            <a:avLst/>
            <a:gdLst>
              <a:gd name="connsiteX0" fmla="*/ 0 w 1167493"/>
              <a:gd name="connsiteY0" fmla="*/ 0 h 1167493"/>
              <a:gd name="connsiteX1" fmla="*/ 1167493 w 1167493"/>
              <a:gd name="connsiteY1" fmla="*/ 1167493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cubicBezTo>
                  <a:pt x="0" y="644789"/>
                  <a:pt x="522704" y="1167493"/>
                  <a:pt x="1167493" y="1167493"/>
                </a:cubicBezTo>
                <a:lnTo>
                  <a:pt x="0" y="1167493"/>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mn-lt"/>
            </a:endParaRPr>
          </a:p>
        </p:txBody>
      </p:sp>
      <p:sp>
        <p:nvSpPr>
          <p:cNvPr id="6" name="Freeform 5">
            <a:extLst>
              <a:ext uri="{FF2B5EF4-FFF2-40B4-BE49-F238E27FC236}">
                <a16:creationId xmlns:a16="http://schemas.microsoft.com/office/drawing/2014/main" id="{D11C9832-A021-954E-A34F-2988D1189AE9}"/>
              </a:ext>
            </a:extLst>
          </p:cNvPr>
          <p:cNvSpPr/>
          <p:nvPr userDrawn="1"/>
        </p:nvSpPr>
        <p:spPr>
          <a:xfrm>
            <a:off x="1" y="0"/>
            <a:ext cx="933856" cy="933856"/>
          </a:xfrm>
          <a:custGeom>
            <a:avLst/>
            <a:gdLst>
              <a:gd name="connsiteX0" fmla="*/ 0 w 862693"/>
              <a:gd name="connsiteY0" fmla="*/ 0 h 862693"/>
              <a:gd name="connsiteX1" fmla="*/ 862693 w 862693"/>
              <a:gd name="connsiteY1" fmla="*/ 0 h 862693"/>
              <a:gd name="connsiteX2" fmla="*/ 0 w 862693"/>
              <a:gd name="connsiteY2" fmla="*/ 862693 h 862693"/>
              <a:gd name="connsiteX3" fmla="*/ 0 w 862693"/>
              <a:gd name="connsiteY3" fmla="*/ 0 h 862693"/>
            </a:gdLst>
            <a:ahLst/>
            <a:cxnLst>
              <a:cxn ang="0">
                <a:pos x="connsiteX0" y="connsiteY0"/>
              </a:cxn>
              <a:cxn ang="0">
                <a:pos x="connsiteX1" y="connsiteY1"/>
              </a:cxn>
              <a:cxn ang="0">
                <a:pos x="connsiteX2" y="connsiteY2"/>
              </a:cxn>
              <a:cxn ang="0">
                <a:pos x="connsiteX3" y="connsiteY3"/>
              </a:cxn>
            </a:cxnLst>
            <a:rect l="l" t="t" r="r" b="b"/>
            <a:pathLst>
              <a:path w="862693" h="862693">
                <a:moveTo>
                  <a:pt x="0" y="0"/>
                </a:moveTo>
                <a:lnTo>
                  <a:pt x="862693" y="0"/>
                </a:lnTo>
                <a:cubicBezTo>
                  <a:pt x="862693" y="476453"/>
                  <a:pt x="476452" y="862693"/>
                  <a:pt x="0" y="862693"/>
                </a:cubicBez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9" name="Group 8">
            <a:extLst>
              <a:ext uri="{FF2B5EF4-FFF2-40B4-BE49-F238E27FC236}">
                <a16:creationId xmlns:a16="http://schemas.microsoft.com/office/drawing/2014/main" id="{9861BC34-DFBF-2D4F-B463-FCFBC08391FF}"/>
              </a:ext>
            </a:extLst>
          </p:cNvPr>
          <p:cNvGrpSpPr/>
          <p:nvPr userDrawn="1"/>
        </p:nvGrpSpPr>
        <p:grpSpPr>
          <a:xfrm>
            <a:off x="8082092" y="5590903"/>
            <a:ext cx="1572380" cy="1267097"/>
            <a:chOff x="7413403" y="4976359"/>
            <a:chExt cx="2334986" cy="1881641"/>
          </a:xfrm>
        </p:grpSpPr>
        <p:sp>
          <p:nvSpPr>
            <p:cNvPr id="7" name="Freeform 6">
              <a:extLst>
                <a:ext uri="{FF2B5EF4-FFF2-40B4-BE49-F238E27FC236}">
                  <a16:creationId xmlns:a16="http://schemas.microsoft.com/office/drawing/2014/main" id="{55C37C19-F268-4A43-A0D4-3B1B38D48952}"/>
                </a:ext>
              </a:extLst>
            </p:cNvPr>
            <p:cNvSpPr/>
            <p:nvPr userDrawn="1"/>
          </p:nvSpPr>
          <p:spPr>
            <a:xfrm rot="5400000" flipH="1" flipV="1">
              <a:off x="8223822" y="5333433"/>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mn-lt"/>
              </a:endParaRPr>
            </a:p>
          </p:txBody>
        </p:sp>
        <p:sp>
          <p:nvSpPr>
            <p:cNvPr id="8" name="Freeform 7">
              <a:extLst>
                <a:ext uri="{FF2B5EF4-FFF2-40B4-BE49-F238E27FC236}">
                  <a16:creationId xmlns:a16="http://schemas.microsoft.com/office/drawing/2014/main" id="{E4F760E5-9D5D-E44F-AEBF-20CA8DE87D11}"/>
                </a:ext>
              </a:extLst>
            </p:cNvPr>
            <p:cNvSpPr/>
            <p:nvPr userDrawn="1"/>
          </p:nvSpPr>
          <p:spPr>
            <a:xfrm rot="16200000" flipV="1">
              <a:off x="7056329" y="5333433"/>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mn-lt"/>
              </a:endParaRPr>
            </a:p>
          </p:txBody>
        </p:sp>
      </p:grpSp>
      <p:sp>
        <p:nvSpPr>
          <p:cNvPr id="10" name="Date Placeholder 3">
            <a:extLst>
              <a:ext uri="{FF2B5EF4-FFF2-40B4-BE49-F238E27FC236}">
                <a16:creationId xmlns:a16="http://schemas.microsoft.com/office/drawing/2014/main" id="{7536C149-3EFE-A94E-902D-57CED00B2C0F}"/>
              </a:ext>
            </a:extLst>
          </p:cNvPr>
          <p:cNvSpPr>
            <a:spLocks noGrp="1"/>
          </p:cNvSpPr>
          <p:nvPr>
            <p:ph type="dt" sz="half" idx="2"/>
          </p:nvPr>
        </p:nvSpPr>
        <p:spPr>
          <a:xfrm>
            <a:off x="381000" y="6356350"/>
            <a:ext cx="2743200" cy="365125"/>
          </a:xfrm>
          <a:prstGeom prst="rect">
            <a:avLst/>
          </a:prstGeom>
        </p:spPr>
        <p:txBody>
          <a:bodyPr vert="horz" lIns="91440" tIns="45720" rIns="91440" bIns="45720" rtlCol="0" anchor="ctr">
            <a:noAutofit/>
          </a:bodyPr>
          <a:lstStyle>
            <a:lvl1pPr algn="l">
              <a:defRPr sz="1200">
                <a:solidFill>
                  <a:schemeClr val="accent3"/>
                </a:solidFill>
                <a:latin typeface="+mn-lt"/>
              </a:defRPr>
            </a:lvl1pPr>
          </a:lstStyle>
          <a:p>
            <a:fld id="{DD9C8446-696E-6942-B6C8-CC9CAD0B34E0}" type="datetime1">
              <a:rPr lang="en-US" smtClean="0"/>
              <a:pPr/>
              <a:t>8/13/26</a:t>
            </a:fld>
            <a:endParaRPr lang="en-US"/>
          </a:p>
        </p:txBody>
      </p:sp>
      <p:sp>
        <p:nvSpPr>
          <p:cNvPr id="11" name="Footer Placeholder 4">
            <a:extLst>
              <a:ext uri="{FF2B5EF4-FFF2-40B4-BE49-F238E27FC236}">
                <a16:creationId xmlns:a16="http://schemas.microsoft.com/office/drawing/2014/main" id="{53CA1E78-F17D-F34D-9F81-0DBF44F378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noAutofit/>
          </a:bodyPr>
          <a:lstStyle>
            <a:lvl1pPr algn="ctr">
              <a:defRPr sz="1200">
                <a:solidFill>
                  <a:schemeClr val="accent3"/>
                </a:solidFill>
                <a:latin typeface="+mn-lt"/>
              </a:defRPr>
            </a:lvl1pPr>
          </a:lstStyle>
          <a:p>
            <a:r>
              <a:rPr lang="en-US"/>
              <a:t>PRESENTATION TITLE</a:t>
            </a:r>
          </a:p>
        </p:txBody>
      </p:sp>
      <p:sp>
        <p:nvSpPr>
          <p:cNvPr id="12" name="Slide Number Placeholder 5">
            <a:extLst>
              <a:ext uri="{FF2B5EF4-FFF2-40B4-BE49-F238E27FC236}">
                <a16:creationId xmlns:a16="http://schemas.microsoft.com/office/drawing/2014/main" id="{1FE54918-A625-F64F-A42E-A427E9B2D489}"/>
              </a:ext>
            </a:extLst>
          </p:cNvPr>
          <p:cNvSpPr>
            <a:spLocks noGrp="1"/>
          </p:cNvSpPr>
          <p:nvPr>
            <p:ph type="sldNum" sz="quarter" idx="4"/>
          </p:nvPr>
        </p:nvSpPr>
        <p:spPr>
          <a:xfrm>
            <a:off x="10153276" y="6356350"/>
            <a:ext cx="1657723" cy="365125"/>
          </a:xfrm>
          <a:prstGeom prst="rect">
            <a:avLst/>
          </a:prstGeom>
        </p:spPr>
        <p:txBody>
          <a:bodyPr vert="horz" lIns="91440" tIns="45720" rIns="91440" bIns="45720" rtlCol="0" anchor="ctr">
            <a:noAutofit/>
          </a:bodyPr>
          <a:lstStyle>
            <a:lvl1pPr algn="r">
              <a:defRPr sz="1200">
                <a:solidFill>
                  <a:schemeClr val="accent2"/>
                </a:solidFill>
                <a:latin typeface="+mn-lt"/>
              </a:defRPr>
            </a:lvl1pPr>
          </a:lstStyle>
          <a:p>
            <a:fld id="{294A09A9-5501-47C1-A89A-A340965A2BE2}" type="slidenum">
              <a:rPr lang="en-US" smtClean="0"/>
              <a:pPr/>
              <a:t>‹#›</a:t>
            </a:fld>
            <a:endParaRPr lang="en-US"/>
          </a:p>
        </p:txBody>
      </p:sp>
    </p:spTree>
    <p:extLst>
      <p:ext uri="{BB962C8B-B14F-4D97-AF65-F5344CB8AC3E}">
        <p14:creationId xmlns:p14="http://schemas.microsoft.com/office/powerpoint/2010/main" val="27822712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accent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62587F-7496-384A-AF40-18FC8CF0709D}"/>
              </a:ext>
            </a:extLst>
          </p:cNvPr>
          <p:cNvSpPr/>
          <p:nvPr userDrawn="1"/>
        </p:nvSpPr>
        <p:spPr>
          <a:xfrm>
            <a:off x="0" y="2286002"/>
            <a:ext cx="12208822" cy="457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a:extLst>
              <a:ext uri="{FF2B5EF4-FFF2-40B4-BE49-F238E27FC236}">
                <a16:creationId xmlns:a16="http://schemas.microsoft.com/office/drawing/2014/main" id="{84DB028B-A475-224B-B675-A15A56CAD0BF}"/>
              </a:ext>
            </a:extLst>
          </p:cNvPr>
          <p:cNvSpPr/>
          <p:nvPr userDrawn="1"/>
        </p:nvSpPr>
        <p:spPr>
          <a:xfrm flipH="1">
            <a:off x="8597718" y="3246896"/>
            <a:ext cx="3611104" cy="3611104"/>
          </a:xfrm>
          <a:custGeom>
            <a:avLst/>
            <a:gdLst>
              <a:gd name="connsiteX0" fmla="*/ 0 w 1167493"/>
              <a:gd name="connsiteY0" fmla="*/ 0 h 1167493"/>
              <a:gd name="connsiteX1" fmla="*/ 1167493 w 1167493"/>
              <a:gd name="connsiteY1" fmla="*/ 1167493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cubicBezTo>
                  <a:pt x="0" y="644789"/>
                  <a:pt x="522704" y="1167493"/>
                  <a:pt x="1167493" y="1167493"/>
                </a:cubicBezTo>
                <a:lnTo>
                  <a:pt x="0" y="1167493"/>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13">
            <a:extLst>
              <a:ext uri="{FF2B5EF4-FFF2-40B4-BE49-F238E27FC236}">
                <a16:creationId xmlns:a16="http://schemas.microsoft.com/office/drawing/2014/main" id="{61C34955-105B-4D4D-B51D-754C5D38A85D}"/>
              </a:ext>
            </a:extLst>
          </p:cNvPr>
          <p:cNvSpPr/>
          <p:nvPr userDrawn="1"/>
        </p:nvSpPr>
        <p:spPr>
          <a:xfrm>
            <a:off x="1" y="0"/>
            <a:ext cx="933856" cy="933856"/>
          </a:xfrm>
          <a:custGeom>
            <a:avLst/>
            <a:gdLst>
              <a:gd name="connsiteX0" fmla="*/ 0 w 862693"/>
              <a:gd name="connsiteY0" fmla="*/ 0 h 862693"/>
              <a:gd name="connsiteX1" fmla="*/ 862693 w 862693"/>
              <a:gd name="connsiteY1" fmla="*/ 0 h 862693"/>
              <a:gd name="connsiteX2" fmla="*/ 0 w 862693"/>
              <a:gd name="connsiteY2" fmla="*/ 862693 h 862693"/>
              <a:gd name="connsiteX3" fmla="*/ 0 w 862693"/>
              <a:gd name="connsiteY3" fmla="*/ 0 h 862693"/>
            </a:gdLst>
            <a:ahLst/>
            <a:cxnLst>
              <a:cxn ang="0">
                <a:pos x="connsiteX0" y="connsiteY0"/>
              </a:cxn>
              <a:cxn ang="0">
                <a:pos x="connsiteX1" y="connsiteY1"/>
              </a:cxn>
              <a:cxn ang="0">
                <a:pos x="connsiteX2" y="connsiteY2"/>
              </a:cxn>
              <a:cxn ang="0">
                <a:pos x="connsiteX3" y="connsiteY3"/>
              </a:cxn>
            </a:cxnLst>
            <a:rect l="l" t="t" r="r" b="b"/>
            <a:pathLst>
              <a:path w="862693" h="862693">
                <a:moveTo>
                  <a:pt x="0" y="0"/>
                </a:moveTo>
                <a:lnTo>
                  <a:pt x="862693" y="0"/>
                </a:lnTo>
                <a:cubicBezTo>
                  <a:pt x="862693" y="476453"/>
                  <a:pt x="476452" y="862693"/>
                  <a:pt x="0" y="862693"/>
                </a:cubicBez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14">
            <a:extLst>
              <a:ext uri="{FF2B5EF4-FFF2-40B4-BE49-F238E27FC236}">
                <a16:creationId xmlns:a16="http://schemas.microsoft.com/office/drawing/2014/main" id="{2734DEB1-EC02-2E42-9292-4ADD115060A5}"/>
              </a:ext>
            </a:extLst>
          </p:cNvPr>
          <p:cNvSpPr/>
          <p:nvPr userDrawn="1"/>
        </p:nvSpPr>
        <p:spPr>
          <a:xfrm rot="5400000" flipH="1" flipV="1">
            <a:off x="10344100" y="438098"/>
            <a:ext cx="2285999" cy="1409801"/>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Title 1">
            <a:extLst>
              <a:ext uri="{FF2B5EF4-FFF2-40B4-BE49-F238E27FC236}">
                <a16:creationId xmlns:a16="http://schemas.microsoft.com/office/drawing/2014/main" id="{5E932F0D-7FC3-634B-932C-3625C16C8DE2}"/>
              </a:ext>
            </a:extLst>
          </p:cNvPr>
          <p:cNvSpPr>
            <a:spLocks noGrp="1"/>
          </p:cNvSpPr>
          <p:nvPr>
            <p:ph type="title"/>
          </p:nvPr>
        </p:nvSpPr>
        <p:spPr>
          <a:xfrm>
            <a:off x="1167492" y="381000"/>
            <a:ext cx="9779183" cy="1325563"/>
          </a:xfrm>
        </p:spPr>
        <p:txBody>
          <a:bodyPr anchor="b">
            <a:noAutofit/>
          </a:bodyPr>
          <a:lstStyle>
            <a:lvl1pPr>
              <a:defRPr sz="4800" b="1">
                <a:latin typeface="+mj-lt"/>
              </a:defRPr>
            </a:lvl1pPr>
          </a:lstStyle>
          <a:p>
            <a:r>
              <a:rPr lang="en-US"/>
              <a:t>Click to edit Master title style</a:t>
            </a:r>
          </a:p>
        </p:txBody>
      </p:sp>
      <p:sp>
        <p:nvSpPr>
          <p:cNvPr id="3" name="Text Placeholder 2">
            <a:extLst>
              <a:ext uri="{FF2B5EF4-FFF2-40B4-BE49-F238E27FC236}">
                <a16:creationId xmlns:a16="http://schemas.microsoft.com/office/drawing/2014/main" id="{2E65DE34-CDB7-41F7-A95A-592B99558C69}"/>
              </a:ext>
            </a:extLst>
          </p:cNvPr>
          <p:cNvSpPr>
            <a:spLocks noGrp="1"/>
          </p:cNvSpPr>
          <p:nvPr>
            <p:ph type="body" idx="1"/>
          </p:nvPr>
        </p:nvSpPr>
        <p:spPr>
          <a:xfrm>
            <a:off x="1167492" y="2653167"/>
            <a:ext cx="9779183" cy="3436483"/>
          </a:xfrm>
        </p:spPr>
        <p:txBody>
          <a:bodyPr>
            <a:noAutofit/>
          </a:bodyPr>
          <a:lstStyle>
            <a:lvl1pPr marL="0" indent="0">
              <a:lnSpc>
                <a:spcPct val="150000"/>
              </a:lnSpc>
              <a:buNone/>
              <a:defRPr sz="2400">
                <a:solidFill>
                  <a:schemeClr val="bg1"/>
                </a:solidFill>
                <a:latin typeface="+mn-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E95D4F5-F69B-42F6-8A9D-330F696E144B}"/>
              </a:ext>
            </a:extLst>
          </p:cNvPr>
          <p:cNvSpPr>
            <a:spLocks noGrp="1"/>
          </p:cNvSpPr>
          <p:nvPr>
            <p:ph type="dt" sz="half" idx="10"/>
          </p:nvPr>
        </p:nvSpPr>
        <p:spPr/>
        <p:txBody>
          <a:bodyPr>
            <a:noAutofit/>
          </a:bodyPr>
          <a:lstStyle>
            <a:lvl1pPr>
              <a:defRPr>
                <a:solidFill>
                  <a:schemeClr val="accent2"/>
                </a:solidFill>
                <a:latin typeface="+mn-lt"/>
              </a:defRPr>
            </a:lvl1pPr>
          </a:lstStyle>
          <a:p>
            <a:fld id="{F5592931-05C6-8543-8B6E-A8BD29BD5C2B}" type="datetime1">
              <a:rPr lang="en-US" smtClean="0"/>
              <a:pPr/>
              <a:t>8/13/26</a:t>
            </a:fld>
            <a:endParaRPr lang="en-US"/>
          </a:p>
        </p:txBody>
      </p:sp>
      <p:sp>
        <p:nvSpPr>
          <p:cNvPr id="5" name="Footer Placeholder 4">
            <a:extLst>
              <a:ext uri="{FF2B5EF4-FFF2-40B4-BE49-F238E27FC236}">
                <a16:creationId xmlns:a16="http://schemas.microsoft.com/office/drawing/2014/main" id="{FA79A23A-2238-4904-8692-9F2DAE8B8FC9}"/>
              </a:ext>
            </a:extLst>
          </p:cNvPr>
          <p:cNvSpPr>
            <a:spLocks noGrp="1"/>
          </p:cNvSpPr>
          <p:nvPr>
            <p:ph type="ftr" sz="quarter" idx="11"/>
          </p:nvPr>
        </p:nvSpPr>
        <p:spPr/>
        <p:txBody>
          <a:bodyPr>
            <a:noAutofit/>
          </a:bodyPr>
          <a:lstStyle>
            <a:lvl1pPr>
              <a:defRPr>
                <a:solidFill>
                  <a:schemeClr val="accent2"/>
                </a:solidFill>
                <a:latin typeface="+mn-lt"/>
              </a:defRPr>
            </a:lvl1pPr>
          </a:lstStyle>
          <a:p>
            <a:r>
              <a:rPr lang="en-US"/>
              <a:t>PRESENTATION TITLE</a:t>
            </a:r>
          </a:p>
        </p:txBody>
      </p:sp>
      <p:sp>
        <p:nvSpPr>
          <p:cNvPr id="6" name="Slide Number Placeholder 5">
            <a:extLst>
              <a:ext uri="{FF2B5EF4-FFF2-40B4-BE49-F238E27FC236}">
                <a16:creationId xmlns:a16="http://schemas.microsoft.com/office/drawing/2014/main" id="{DB69FC35-DDC8-45FB-8ACB-21C15F57C1F1}"/>
              </a:ext>
            </a:extLst>
          </p:cNvPr>
          <p:cNvSpPr>
            <a:spLocks noGrp="1"/>
          </p:cNvSpPr>
          <p:nvPr>
            <p:ph type="sldNum" sz="quarter" idx="12"/>
          </p:nvPr>
        </p:nvSpPr>
        <p:spPr>
          <a:xfrm>
            <a:off x="10206318" y="6356350"/>
            <a:ext cx="1604682" cy="365125"/>
          </a:xfrm>
        </p:spPr>
        <p:txBody>
          <a:bodyPr>
            <a:noAutofit/>
          </a:bodyPr>
          <a:lstStyle>
            <a:lvl1pPr>
              <a:defRPr>
                <a:solidFill>
                  <a:schemeClr val="accent3"/>
                </a:solidFill>
                <a:latin typeface="+mn-lt"/>
              </a:defRPr>
            </a:lvl1pPr>
          </a:lstStyle>
          <a:p>
            <a:fld id="{294A09A9-5501-47C1-A89A-A340965A2BE2}" type="slidenum">
              <a:rPr lang="en-US" smtClean="0"/>
              <a:pPr/>
              <a:t>‹#›</a:t>
            </a:fld>
            <a:endParaRPr lang="en-US"/>
          </a:p>
        </p:txBody>
      </p:sp>
    </p:spTree>
    <p:extLst>
      <p:ext uri="{BB962C8B-B14F-4D97-AF65-F5344CB8AC3E}">
        <p14:creationId xmlns:p14="http://schemas.microsoft.com/office/powerpoint/2010/main" val="28026350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Section title">
    <p:spTree>
      <p:nvGrpSpPr>
        <p:cNvPr id="1" name=""/>
        <p:cNvGrpSpPr/>
        <p:nvPr/>
      </p:nvGrpSpPr>
      <p:grpSpPr>
        <a:xfrm>
          <a:off x="0" y="0"/>
          <a:ext cx="0" cy="0"/>
          <a:chOff x="0" y="0"/>
          <a:chExt cx="0" cy="0"/>
        </a:xfrm>
      </p:grpSpPr>
      <p:sp>
        <p:nvSpPr>
          <p:cNvPr id="23" name="Freeform 22">
            <a:extLst>
              <a:ext uri="{FF2B5EF4-FFF2-40B4-BE49-F238E27FC236}">
                <a16:creationId xmlns:a16="http://schemas.microsoft.com/office/drawing/2014/main" id="{067EACEC-C2DD-EA42-8504-176673AD1F20}"/>
              </a:ext>
            </a:extLst>
          </p:cNvPr>
          <p:cNvSpPr/>
          <p:nvPr userDrawn="1"/>
        </p:nvSpPr>
        <p:spPr>
          <a:xfrm>
            <a:off x="0" y="0"/>
            <a:ext cx="8025490" cy="6858000"/>
          </a:xfrm>
          <a:custGeom>
            <a:avLst/>
            <a:gdLst>
              <a:gd name="connsiteX0" fmla="*/ 0 w 8025490"/>
              <a:gd name="connsiteY0" fmla="*/ 0 h 6858000"/>
              <a:gd name="connsiteX1" fmla="*/ 4596490 w 8025490"/>
              <a:gd name="connsiteY1" fmla="*/ 0 h 6858000"/>
              <a:gd name="connsiteX2" fmla="*/ 8025490 w 8025490"/>
              <a:gd name="connsiteY2" fmla="*/ 3429000 h 6858000"/>
              <a:gd name="connsiteX3" fmla="*/ 4596490 w 8025490"/>
              <a:gd name="connsiteY3" fmla="*/ 6858000 h 6858000"/>
              <a:gd name="connsiteX4" fmla="*/ 0 w 8025490"/>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25490" h="6858000">
                <a:moveTo>
                  <a:pt x="0" y="0"/>
                </a:moveTo>
                <a:lnTo>
                  <a:pt x="4596490" y="0"/>
                </a:lnTo>
                <a:cubicBezTo>
                  <a:pt x="6490274" y="0"/>
                  <a:pt x="8025490" y="1535216"/>
                  <a:pt x="8025490" y="3429000"/>
                </a:cubicBezTo>
                <a:cubicBezTo>
                  <a:pt x="8025490" y="5322784"/>
                  <a:pt x="6490274" y="6858000"/>
                  <a:pt x="4596490" y="6858000"/>
                </a:cubicBez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494248F2-5264-4601-AA0B-6C092F77F2DD}"/>
              </a:ext>
            </a:extLst>
          </p:cNvPr>
          <p:cNvSpPr>
            <a:spLocks noGrp="1"/>
          </p:cNvSpPr>
          <p:nvPr>
            <p:ph type="ctrTitle"/>
          </p:nvPr>
        </p:nvSpPr>
        <p:spPr>
          <a:xfrm>
            <a:off x="1167494" y="1059400"/>
            <a:ext cx="6245912" cy="2387600"/>
          </a:xfrm>
        </p:spPr>
        <p:txBody>
          <a:bodyPr anchor="b">
            <a:noAutofit/>
          </a:bodyPr>
          <a:lstStyle>
            <a:lvl1pPr algn="l">
              <a:defRPr sz="6000" b="1">
                <a:solidFill>
                  <a:schemeClr val="bg1"/>
                </a:solidFill>
                <a:latin typeface="+mj-lt"/>
              </a:defRPr>
            </a:lvl1pPr>
          </a:lstStyle>
          <a:p>
            <a:r>
              <a:rPr lang="en-US"/>
              <a:t>Click to edit Master title style</a:t>
            </a:r>
          </a:p>
        </p:txBody>
      </p:sp>
      <p:sp>
        <p:nvSpPr>
          <p:cNvPr id="3" name="Subtitle 2">
            <a:extLst>
              <a:ext uri="{FF2B5EF4-FFF2-40B4-BE49-F238E27FC236}">
                <a16:creationId xmlns:a16="http://schemas.microsoft.com/office/drawing/2014/main" id="{DCFB69D3-5632-4285-A209-9DCA67DA668C}"/>
              </a:ext>
            </a:extLst>
          </p:cNvPr>
          <p:cNvSpPr>
            <a:spLocks noGrp="1"/>
          </p:cNvSpPr>
          <p:nvPr>
            <p:ph type="subTitle" idx="1"/>
          </p:nvPr>
        </p:nvSpPr>
        <p:spPr>
          <a:xfrm>
            <a:off x="1167494" y="3539075"/>
            <a:ext cx="6245912" cy="1406101"/>
          </a:xfrm>
        </p:spPr>
        <p:txBody>
          <a:bodyPr>
            <a:noAutofit/>
          </a:bodyPr>
          <a:lstStyle>
            <a:lvl1pPr marL="0" indent="0" algn="l">
              <a:buNone/>
              <a:defRPr sz="3200">
                <a:solidFill>
                  <a:schemeClr val="bg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grpSp>
        <p:nvGrpSpPr>
          <p:cNvPr id="6" name="Group 5">
            <a:extLst>
              <a:ext uri="{FF2B5EF4-FFF2-40B4-BE49-F238E27FC236}">
                <a16:creationId xmlns:a16="http://schemas.microsoft.com/office/drawing/2014/main" id="{89843C7E-5704-7A46-8974-F3BFA42E7310}"/>
              </a:ext>
            </a:extLst>
          </p:cNvPr>
          <p:cNvGrpSpPr/>
          <p:nvPr userDrawn="1"/>
        </p:nvGrpSpPr>
        <p:grpSpPr>
          <a:xfrm rot="16200000">
            <a:off x="8286528" y="2207195"/>
            <a:ext cx="3032351" cy="2443610"/>
            <a:chOff x="9857014" y="13834"/>
            <a:chExt cx="2334986" cy="1881641"/>
          </a:xfrm>
        </p:grpSpPr>
        <p:sp>
          <p:nvSpPr>
            <p:cNvPr id="15" name="Freeform 14">
              <a:extLst>
                <a:ext uri="{FF2B5EF4-FFF2-40B4-BE49-F238E27FC236}">
                  <a16:creationId xmlns:a16="http://schemas.microsoft.com/office/drawing/2014/main" id="{EFBF1E52-11FA-DC48-B7AD-75734232FFE8}"/>
                </a:ext>
              </a:extLst>
            </p:cNvPr>
            <p:cNvSpPr/>
            <p:nvPr userDrawn="1"/>
          </p:nvSpPr>
          <p:spPr>
            <a:xfrm rot="5400000" flipH="1" flipV="1">
              <a:off x="10667433" y="370908"/>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15">
              <a:extLst>
                <a:ext uri="{FF2B5EF4-FFF2-40B4-BE49-F238E27FC236}">
                  <a16:creationId xmlns:a16="http://schemas.microsoft.com/office/drawing/2014/main" id="{4850B620-49F5-3748-84AF-682555D52792}"/>
                </a:ext>
              </a:extLst>
            </p:cNvPr>
            <p:cNvSpPr/>
            <p:nvPr userDrawn="1"/>
          </p:nvSpPr>
          <p:spPr>
            <a:xfrm rot="16200000" flipV="1">
              <a:off x="9499940" y="370908"/>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17" name="Freeform 16">
            <a:extLst>
              <a:ext uri="{FF2B5EF4-FFF2-40B4-BE49-F238E27FC236}">
                <a16:creationId xmlns:a16="http://schemas.microsoft.com/office/drawing/2014/main" id="{0B179973-08D2-EF40-B516-35E75E906394}"/>
              </a:ext>
            </a:extLst>
          </p:cNvPr>
          <p:cNvSpPr/>
          <p:nvPr userDrawn="1"/>
        </p:nvSpPr>
        <p:spPr>
          <a:xfrm flipH="1">
            <a:off x="8580896" y="1"/>
            <a:ext cx="3611104" cy="3611104"/>
          </a:xfrm>
          <a:custGeom>
            <a:avLst/>
            <a:gdLst>
              <a:gd name="connsiteX0" fmla="*/ 0 w 1167493"/>
              <a:gd name="connsiteY0" fmla="*/ 0 h 1167493"/>
              <a:gd name="connsiteX1" fmla="*/ 1167493 w 1167493"/>
              <a:gd name="connsiteY1" fmla="*/ 0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lnTo>
                  <a:pt x="1167493" y="0"/>
                </a:lnTo>
                <a:cubicBezTo>
                  <a:pt x="522704" y="0"/>
                  <a:pt x="0" y="522704"/>
                  <a:pt x="0" y="1167493"/>
                </a:cubicBez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17">
            <a:extLst>
              <a:ext uri="{FF2B5EF4-FFF2-40B4-BE49-F238E27FC236}">
                <a16:creationId xmlns:a16="http://schemas.microsoft.com/office/drawing/2014/main" id="{6C811FF3-E48A-194D-8022-65F8C3A17449}"/>
              </a:ext>
            </a:extLst>
          </p:cNvPr>
          <p:cNvSpPr/>
          <p:nvPr userDrawn="1"/>
        </p:nvSpPr>
        <p:spPr>
          <a:xfrm flipH="1">
            <a:off x="8580896" y="3246896"/>
            <a:ext cx="3611104" cy="3611104"/>
          </a:xfrm>
          <a:custGeom>
            <a:avLst/>
            <a:gdLst>
              <a:gd name="connsiteX0" fmla="*/ 0 w 1167493"/>
              <a:gd name="connsiteY0" fmla="*/ 0 h 1167493"/>
              <a:gd name="connsiteX1" fmla="*/ 1167493 w 1167493"/>
              <a:gd name="connsiteY1" fmla="*/ 1167493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cubicBezTo>
                  <a:pt x="0" y="644789"/>
                  <a:pt x="522704" y="1167493"/>
                  <a:pt x="1167493" y="1167493"/>
                </a:cubicBezTo>
                <a:lnTo>
                  <a:pt x="0" y="1167493"/>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9865294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Graph">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1167492" y="381000"/>
            <a:ext cx="9779183" cy="1325563"/>
          </a:xfrm>
        </p:spPr>
        <p:txBody>
          <a:bodyPr anchor="b">
            <a:noAutofit/>
          </a:bodyPr>
          <a:lstStyle>
            <a:lvl1pPr>
              <a:defRPr sz="4800" b="1">
                <a:latin typeface="+mj-lt"/>
              </a:defRPr>
            </a:lvl1pPr>
          </a:lstStyle>
          <a:p>
            <a:r>
              <a:rPr lang="en-US"/>
              <a:t>Click to edit Master title style</a:t>
            </a:r>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1167493" y="2087561"/>
            <a:ext cx="9779182" cy="3366815"/>
          </a:xfrm>
        </p:spPr>
        <p:txBody>
          <a:bodyPr>
            <a:noAutofit/>
          </a:bodyPr>
          <a:lstStyle>
            <a:lvl1pPr marL="0" indent="0">
              <a:buNone/>
              <a:defRPr>
                <a:latin typeface="+mn-lt"/>
              </a:defRPr>
            </a:lvl1pPr>
            <a:lvl2pPr marL="457200" indent="0">
              <a:buNone/>
              <a:defRPr>
                <a:latin typeface="+mn-lt"/>
              </a:defRPr>
            </a:lvl2pPr>
            <a:lvl3pPr marL="914400" indent="0">
              <a:buNone/>
              <a:defRPr>
                <a:latin typeface="+mn-lt"/>
              </a:defRPr>
            </a:lvl3pPr>
            <a:lvl4pPr marL="1371600" indent="0">
              <a:buNone/>
              <a:defRPr>
                <a:latin typeface="+mn-lt"/>
              </a:defRPr>
            </a:lvl4pPr>
            <a:lvl5pPr marL="1828800" indent="0">
              <a:buNone/>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reeform 3">
            <a:extLst>
              <a:ext uri="{FF2B5EF4-FFF2-40B4-BE49-F238E27FC236}">
                <a16:creationId xmlns:a16="http://schemas.microsoft.com/office/drawing/2014/main" id="{6A7F6A3F-E1DD-A246-9A6D-5F9B18BA2588}"/>
              </a:ext>
            </a:extLst>
          </p:cNvPr>
          <p:cNvSpPr/>
          <p:nvPr userDrawn="1"/>
        </p:nvSpPr>
        <p:spPr>
          <a:xfrm flipH="1">
            <a:off x="8580896" y="1"/>
            <a:ext cx="3611104" cy="3611104"/>
          </a:xfrm>
          <a:custGeom>
            <a:avLst/>
            <a:gdLst>
              <a:gd name="connsiteX0" fmla="*/ 0 w 1167493"/>
              <a:gd name="connsiteY0" fmla="*/ 0 h 1167493"/>
              <a:gd name="connsiteX1" fmla="*/ 1167493 w 1167493"/>
              <a:gd name="connsiteY1" fmla="*/ 0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lnTo>
                  <a:pt x="1167493" y="0"/>
                </a:lnTo>
                <a:cubicBezTo>
                  <a:pt x="522704" y="0"/>
                  <a:pt x="0" y="522704"/>
                  <a:pt x="0" y="1167493"/>
                </a:cubicBez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Freeform 4">
            <a:extLst>
              <a:ext uri="{FF2B5EF4-FFF2-40B4-BE49-F238E27FC236}">
                <a16:creationId xmlns:a16="http://schemas.microsoft.com/office/drawing/2014/main" id="{055FD0FC-C8FF-6741-A364-A29CDC6F9495}"/>
              </a:ext>
            </a:extLst>
          </p:cNvPr>
          <p:cNvSpPr/>
          <p:nvPr userDrawn="1"/>
        </p:nvSpPr>
        <p:spPr>
          <a:xfrm rot="5400000" flipH="1">
            <a:off x="1" y="3246896"/>
            <a:ext cx="3611104" cy="3611104"/>
          </a:xfrm>
          <a:custGeom>
            <a:avLst/>
            <a:gdLst>
              <a:gd name="connsiteX0" fmla="*/ 0 w 1167493"/>
              <a:gd name="connsiteY0" fmla="*/ 0 h 1167493"/>
              <a:gd name="connsiteX1" fmla="*/ 1167493 w 1167493"/>
              <a:gd name="connsiteY1" fmla="*/ 1167493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cubicBezTo>
                  <a:pt x="0" y="644789"/>
                  <a:pt x="522704" y="1167493"/>
                  <a:pt x="1167493" y="1167493"/>
                </a:cubicBezTo>
                <a:lnTo>
                  <a:pt x="0" y="1167493"/>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Date Placeholder 3">
            <a:extLst>
              <a:ext uri="{FF2B5EF4-FFF2-40B4-BE49-F238E27FC236}">
                <a16:creationId xmlns:a16="http://schemas.microsoft.com/office/drawing/2014/main" id="{7536C149-3EFE-A94E-902D-57CED00B2C0F}"/>
              </a:ext>
            </a:extLst>
          </p:cNvPr>
          <p:cNvSpPr>
            <a:spLocks noGrp="1"/>
          </p:cNvSpPr>
          <p:nvPr>
            <p:ph type="dt" sz="half" idx="2"/>
          </p:nvPr>
        </p:nvSpPr>
        <p:spPr>
          <a:xfrm>
            <a:off x="381000" y="6356350"/>
            <a:ext cx="1701018" cy="365125"/>
          </a:xfrm>
          <a:prstGeom prst="rect">
            <a:avLst/>
          </a:prstGeom>
        </p:spPr>
        <p:txBody>
          <a:bodyPr vert="horz" lIns="91440" tIns="45720" rIns="91440" bIns="45720" rtlCol="0" anchor="ctr">
            <a:noAutofit/>
          </a:bodyPr>
          <a:lstStyle>
            <a:lvl1pPr algn="l">
              <a:defRPr sz="1200">
                <a:solidFill>
                  <a:schemeClr val="accent2"/>
                </a:solidFill>
                <a:latin typeface="+mn-lt"/>
              </a:defRPr>
            </a:lvl1pPr>
          </a:lstStyle>
          <a:p>
            <a:fld id="{7E7AB22C-8B7E-9B4A-8C65-396C3C874D86}" type="datetime1">
              <a:rPr lang="en-US" smtClean="0"/>
              <a:pPr/>
              <a:t>8/13/26</a:t>
            </a:fld>
            <a:endParaRPr lang="en-US"/>
          </a:p>
        </p:txBody>
      </p:sp>
      <p:sp>
        <p:nvSpPr>
          <p:cNvPr id="11" name="Footer Placeholder 4">
            <a:extLst>
              <a:ext uri="{FF2B5EF4-FFF2-40B4-BE49-F238E27FC236}">
                <a16:creationId xmlns:a16="http://schemas.microsoft.com/office/drawing/2014/main" id="{53CA1E78-F17D-F34D-9F81-0DBF44F378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noAutofit/>
          </a:bodyPr>
          <a:lstStyle>
            <a:lvl1pPr algn="ctr">
              <a:defRPr sz="1200">
                <a:solidFill>
                  <a:schemeClr val="accent3"/>
                </a:solidFill>
                <a:latin typeface="+mn-lt"/>
              </a:defRPr>
            </a:lvl1pPr>
          </a:lstStyle>
          <a:p>
            <a:r>
              <a:rPr lang="en-US"/>
              <a:t>PRESENTATION TITLE</a:t>
            </a:r>
          </a:p>
        </p:txBody>
      </p:sp>
      <p:sp>
        <p:nvSpPr>
          <p:cNvPr id="12" name="Slide Number Placeholder 5">
            <a:extLst>
              <a:ext uri="{FF2B5EF4-FFF2-40B4-BE49-F238E27FC236}">
                <a16:creationId xmlns:a16="http://schemas.microsoft.com/office/drawing/2014/main" id="{1FE54918-A625-F64F-A42E-A427E9B2D489}"/>
              </a:ext>
            </a:extLst>
          </p:cNvPr>
          <p:cNvSpPr>
            <a:spLocks noGrp="1"/>
          </p:cNvSpPr>
          <p:nvPr>
            <p:ph type="sldNum" sz="quarter" idx="4"/>
          </p:nvPr>
        </p:nvSpPr>
        <p:spPr>
          <a:xfrm>
            <a:off x="10153276" y="6356350"/>
            <a:ext cx="1657723" cy="365125"/>
          </a:xfrm>
          <a:prstGeom prst="rect">
            <a:avLst/>
          </a:prstGeom>
        </p:spPr>
        <p:txBody>
          <a:bodyPr vert="horz" lIns="91440" tIns="45720" rIns="91440" bIns="45720" rtlCol="0" anchor="ctr">
            <a:noAutofit/>
          </a:bodyPr>
          <a:lstStyle>
            <a:lvl1pPr algn="r">
              <a:defRPr sz="1200">
                <a:solidFill>
                  <a:schemeClr val="accent3"/>
                </a:solidFill>
                <a:latin typeface="+mn-lt"/>
              </a:defRPr>
            </a:lvl1pPr>
          </a:lstStyle>
          <a:p>
            <a:fld id="{294A09A9-5501-47C1-A89A-A340965A2BE2}" type="slidenum">
              <a:rPr lang="en-US" smtClean="0"/>
              <a:pPr/>
              <a:t>‹#›</a:t>
            </a:fld>
            <a:endParaRPr lang="en-US"/>
          </a:p>
        </p:txBody>
      </p:sp>
    </p:spTree>
    <p:extLst>
      <p:ext uri="{BB962C8B-B14F-4D97-AF65-F5344CB8AC3E}">
        <p14:creationId xmlns:p14="http://schemas.microsoft.com/office/powerpoint/2010/main" val="3697818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Chart 2">
    <p:bg>
      <p:bgPr>
        <a:solidFill>
          <a:schemeClr val="accent2"/>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ABA2A58C-57B7-834C-8F5C-3299322411B1}"/>
              </a:ext>
            </a:extLst>
          </p:cNvPr>
          <p:cNvGrpSpPr/>
          <p:nvPr userDrawn="1"/>
        </p:nvGrpSpPr>
        <p:grpSpPr>
          <a:xfrm rot="16200000">
            <a:off x="10772262" y="152641"/>
            <a:ext cx="1572380" cy="1267097"/>
            <a:chOff x="7413403" y="4976359"/>
            <a:chExt cx="2334986" cy="1881641"/>
          </a:xfrm>
        </p:grpSpPr>
        <p:sp>
          <p:nvSpPr>
            <p:cNvPr id="13" name="Freeform 12">
              <a:extLst>
                <a:ext uri="{FF2B5EF4-FFF2-40B4-BE49-F238E27FC236}">
                  <a16:creationId xmlns:a16="http://schemas.microsoft.com/office/drawing/2014/main" id="{801D8067-144A-FE48-AF1E-529B662DCAD3}"/>
                </a:ext>
              </a:extLst>
            </p:cNvPr>
            <p:cNvSpPr/>
            <p:nvPr userDrawn="1"/>
          </p:nvSpPr>
          <p:spPr>
            <a:xfrm rot="5400000" flipH="1" flipV="1">
              <a:off x="8223822" y="5333433"/>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13">
              <a:extLst>
                <a:ext uri="{FF2B5EF4-FFF2-40B4-BE49-F238E27FC236}">
                  <a16:creationId xmlns:a16="http://schemas.microsoft.com/office/drawing/2014/main" id="{2ECA7D87-C78C-C140-AA28-C0FB20209045}"/>
                </a:ext>
              </a:extLst>
            </p:cNvPr>
            <p:cNvSpPr/>
            <p:nvPr userDrawn="1"/>
          </p:nvSpPr>
          <p:spPr>
            <a:xfrm rot="16200000" flipV="1">
              <a:off x="7056329" y="5333433"/>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1167492" y="381000"/>
            <a:ext cx="9779183" cy="1325563"/>
          </a:xfrm>
        </p:spPr>
        <p:txBody>
          <a:bodyPr anchor="b">
            <a:noAutofit/>
          </a:bodyPr>
          <a:lstStyle>
            <a:lvl1pPr>
              <a:defRPr sz="4800" b="1">
                <a:latin typeface="+mj-lt"/>
              </a:defRPr>
            </a:lvl1pPr>
          </a:lstStyle>
          <a:p>
            <a:r>
              <a:rPr lang="en-US"/>
              <a:t>Click to edit Master title style</a:t>
            </a:r>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1167493" y="2087563"/>
            <a:ext cx="9779182" cy="3366813"/>
          </a:xfrm>
        </p:spPr>
        <p:txBody>
          <a:bodyPr>
            <a:noAutofit/>
          </a:bodyPr>
          <a:lstStyle>
            <a:lvl1pPr marL="0" indent="0">
              <a:buNone/>
              <a:defRPr>
                <a:latin typeface="+mn-lt"/>
              </a:defRPr>
            </a:lvl1pPr>
            <a:lvl2pPr marL="457200" indent="0">
              <a:buNone/>
              <a:defRPr>
                <a:latin typeface="+mn-lt"/>
              </a:defRPr>
            </a:lvl2pPr>
            <a:lvl3pPr marL="914400" indent="0">
              <a:buNone/>
              <a:defRPr>
                <a:latin typeface="+mn-lt"/>
              </a:defRPr>
            </a:lvl3pPr>
            <a:lvl4pPr marL="1371600" indent="0">
              <a:buNone/>
              <a:defRPr>
                <a:latin typeface="+mn-lt"/>
              </a:defRPr>
            </a:lvl4pPr>
            <a:lvl5pPr marL="1828800" indent="0">
              <a:buNone/>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3">
            <a:extLst>
              <a:ext uri="{FF2B5EF4-FFF2-40B4-BE49-F238E27FC236}">
                <a16:creationId xmlns:a16="http://schemas.microsoft.com/office/drawing/2014/main" id="{7536C149-3EFE-A94E-902D-57CED00B2C0F}"/>
              </a:ext>
            </a:extLst>
          </p:cNvPr>
          <p:cNvSpPr>
            <a:spLocks noGrp="1"/>
          </p:cNvSpPr>
          <p:nvPr>
            <p:ph type="dt" sz="half" idx="2"/>
          </p:nvPr>
        </p:nvSpPr>
        <p:spPr>
          <a:xfrm>
            <a:off x="381000" y="6356350"/>
            <a:ext cx="1701018" cy="365125"/>
          </a:xfrm>
          <a:prstGeom prst="rect">
            <a:avLst/>
          </a:prstGeom>
        </p:spPr>
        <p:txBody>
          <a:bodyPr vert="horz" lIns="91440" tIns="45720" rIns="91440" bIns="45720" rtlCol="0" anchor="ctr">
            <a:noAutofit/>
          </a:bodyPr>
          <a:lstStyle>
            <a:lvl1pPr algn="l">
              <a:defRPr sz="1200">
                <a:solidFill>
                  <a:schemeClr val="accent3"/>
                </a:solidFill>
                <a:latin typeface="+mn-lt"/>
              </a:defRPr>
            </a:lvl1pPr>
          </a:lstStyle>
          <a:p>
            <a:fld id="{8CE9AC2A-20AD-8C48-B5EB-B5322BDBCDEE}" type="datetime1">
              <a:rPr lang="en-US" smtClean="0"/>
              <a:pPr/>
              <a:t>8/13/26</a:t>
            </a:fld>
            <a:endParaRPr lang="en-US"/>
          </a:p>
        </p:txBody>
      </p:sp>
      <p:sp>
        <p:nvSpPr>
          <p:cNvPr id="11" name="Footer Placeholder 4">
            <a:extLst>
              <a:ext uri="{FF2B5EF4-FFF2-40B4-BE49-F238E27FC236}">
                <a16:creationId xmlns:a16="http://schemas.microsoft.com/office/drawing/2014/main" id="{53CA1E78-F17D-F34D-9F81-0DBF44F378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noAutofit/>
          </a:bodyPr>
          <a:lstStyle>
            <a:lvl1pPr algn="ctr">
              <a:defRPr sz="1200">
                <a:solidFill>
                  <a:schemeClr val="accent3"/>
                </a:solidFill>
                <a:latin typeface="+mn-lt"/>
              </a:defRPr>
            </a:lvl1pPr>
          </a:lstStyle>
          <a:p>
            <a:r>
              <a:rPr lang="en-US"/>
              <a:t>PRESENTATION TITLE</a:t>
            </a:r>
          </a:p>
        </p:txBody>
      </p:sp>
      <p:sp>
        <p:nvSpPr>
          <p:cNvPr id="12" name="Slide Number Placeholder 5">
            <a:extLst>
              <a:ext uri="{FF2B5EF4-FFF2-40B4-BE49-F238E27FC236}">
                <a16:creationId xmlns:a16="http://schemas.microsoft.com/office/drawing/2014/main" id="{1FE54918-A625-F64F-A42E-A427E9B2D489}"/>
              </a:ext>
            </a:extLst>
          </p:cNvPr>
          <p:cNvSpPr>
            <a:spLocks noGrp="1"/>
          </p:cNvSpPr>
          <p:nvPr>
            <p:ph type="sldNum" sz="quarter" idx="4"/>
          </p:nvPr>
        </p:nvSpPr>
        <p:spPr>
          <a:xfrm>
            <a:off x="10153276" y="6356350"/>
            <a:ext cx="1657723" cy="365125"/>
          </a:xfrm>
          <a:prstGeom prst="rect">
            <a:avLst/>
          </a:prstGeom>
        </p:spPr>
        <p:txBody>
          <a:bodyPr vert="horz" lIns="91440" tIns="45720" rIns="91440" bIns="45720" rtlCol="0" anchor="ctr">
            <a:noAutofit/>
          </a:bodyPr>
          <a:lstStyle>
            <a:lvl1pPr algn="r">
              <a:defRPr sz="1200">
                <a:solidFill>
                  <a:schemeClr val="accent3"/>
                </a:solidFill>
                <a:latin typeface="+mn-lt"/>
              </a:defRPr>
            </a:lvl1pPr>
          </a:lstStyle>
          <a:p>
            <a:fld id="{294A09A9-5501-47C1-A89A-A340965A2BE2}" type="slidenum">
              <a:rPr lang="en-US" smtClean="0"/>
              <a:pPr/>
              <a:t>‹#›</a:t>
            </a:fld>
            <a:endParaRPr lang="en-US"/>
          </a:p>
        </p:txBody>
      </p:sp>
    </p:spTree>
    <p:extLst>
      <p:ext uri="{BB962C8B-B14F-4D97-AF65-F5344CB8AC3E}">
        <p14:creationId xmlns:p14="http://schemas.microsoft.com/office/powerpoint/2010/main" val="31909451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5ED18-7A07-47F1-8056-CD86B076AFE2}"/>
              </a:ext>
            </a:extLst>
          </p:cNvPr>
          <p:cNvSpPr>
            <a:spLocks noGrp="1"/>
          </p:cNvSpPr>
          <p:nvPr>
            <p:ph type="title"/>
          </p:nvPr>
        </p:nvSpPr>
        <p:spPr>
          <a:xfrm>
            <a:off x="1798721" y="1684338"/>
            <a:ext cx="8594558" cy="2810460"/>
          </a:xfrm>
        </p:spPr>
        <p:txBody>
          <a:bodyPr>
            <a:noAutofit/>
          </a:bodyPr>
          <a:lstStyle>
            <a:lvl1pPr algn="ctr">
              <a:lnSpc>
                <a:spcPct val="100000"/>
              </a:lnSpc>
              <a:defRPr sz="4600">
                <a:solidFill>
                  <a:schemeClr val="bg1"/>
                </a:solidFill>
                <a:latin typeface="+mj-lt"/>
              </a:defRPr>
            </a:lvl1pPr>
          </a:lstStyle>
          <a:p>
            <a:r>
              <a:rPr lang="en-US"/>
              <a:t>Click to edit Master title style</a:t>
            </a:r>
          </a:p>
        </p:txBody>
      </p:sp>
      <p:sp>
        <p:nvSpPr>
          <p:cNvPr id="8" name="Text Placeholder 7">
            <a:extLst>
              <a:ext uri="{FF2B5EF4-FFF2-40B4-BE49-F238E27FC236}">
                <a16:creationId xmlns:a16="http://schemas.microsoft.com/office/drawing/2014/main" id="{4C91C146-F9A8-9A4C-9508-8590923B8D9A}"/>
              </a:ext>
            </a:extLst>
          </p:cNvPr>
          <p:cNvSpPr>
            <a:spLocks noGrp="1"/>
          </p:cNvSpPr>
          <p:nvPr>
            <p:ph type="body" sz="quarter" idx="13" hasCustomPrompt="1"/>
          </p:nvPr>
        </p:nvSpPr>
        <p:spPr>
          <a:xfrm>
            <a:off x="381000" y="519405"/>
            <a:ext cx="1364297" cy="1094521"/>
          </a:xfrm>
        </p:spPr>
        <p:txBody>
          <a:bodyPr>
            <a:noAutofit/>
          </a:bodyPr>
          <a:lstStyle>
            <a:lvl1pPr marL="0" indent="0" algn="ctr">
              <a:buNone/>
              <a:defRPr sz="23900" b="1">
                <a:solidFill>
                  <a:schemeClr val="accent1">
                    <a:lumMod val="75000"/>
                  </a:schemeClr>
                </a:solidFill>
                <a:latin typeface="Tenorite" pitchFamily="2" charset="0"/>
              </a:defRPr>
            </a:lvl1pPr>
            <a:lvl2pPr marL="457200" indent="0">
              <a:buNone/>
              <a:defRPr b="1">
                <a:solidFill>
                  <a:schemeClr val="bg1"/>
                </a:solidFill>
                <a:latin typeface="Tenorite" pitchFamily="2" charset="0"/>
              </a:defRPr>
            </a:lvl2pPr>
            <a:lvl3pPr marL="914400" indent="0">
              <a:buNone/>
              <a:defRPr b="1">
                <a:solidFill>
                  <a:schemeClr val="bg1"/>
                </a:solidFill>
                <a:latin typeface="Tenorite" pitchFamily="2" charset="0"/>
              </a:defRPr>
            </a:lvl3pPr>
            <a:lvl4pPr marL="1371600" indent="0">
              <a:buNone/>
              <a:defRPr b="1">
                <a:solidFill>
                  <a:schemeClr val="bg1"/>
                </a:solidFill>
                <a:latin typeface="Tenorite" pitchFamily="2" charset="0"/>
              </a:defRPr>
            </a:lvl4pPr>
            <a:lvl5pPr marL="1828800" indent="0">
              <a:buNone/>
              <a:defRPr b="1">
                <a:solidFill>
                  <a:schemeClr val="bg1"/>
                </a:solidFill>
                <a:latin typeface="Tenorite" pitchFamily="2" charset="0"/>
              </a:defRPr>
            </a:lvl5pPr>
          </a:lstStyle>
          <a:p>
            <a:pPr lvl="0"/>
            <a:r>
              <a:rPr lang="en-US"/>
              <a:t>“</a:t>
            </a:r>
          </a:p>
        </p:txBody>
      </p:sp>
      <p:sp>
        <p:nvSpPr>
          <p:cNvPr id="10" name="Text Placeholder 9">
            <a:extLst>
              <a:ext uri="{FF2B5EF4-FFF2-40B4-BE49-F238E27FC236}">
                <a16:creationId xmlns:a16="http://schemas.microsoft.com/office/drawing/2014/main" id="{322D6C2B-78AC-DD47-9289-067C968B06C1}"/>
              </a:ext>
            </a:extLst>
          </p:cNvPr>
          <p:cNvSpPr>
            <a:spLocks noGrp="1"/>
          </p:cNvSpPr>
          <p:nvPr>
            <p:ph type="body" sz="quarter" idx="14"/>
          </p:nvPr>
        </p:nvSpPr>
        <p:spPr>
          <a:xfrm>
            <a:off x="6881813" y="4494213"/>
            <a:ext cx="3511550" cy="679450"/>
          </a:xfrm>
        </p:spPr>
        <p:txBody>
          <a:bodyPr>
            <a:noAutofit/>
          </a:bodyPr>
          <a:lstStyle>
            <a:lvl1pPr marL="0" indent="0" algn="r">
              <a:buNone/>
              <a:defRPr sz="2000">
                <a:solidFill>
                  <a:schemeClr val="bg1"/>
                </a:solidFill>
                <a:latin typeface="+mn-lt"/>
              </a:defRPr>
            </a:lvl1pPr>
            <a:lvl2pPr marL="457200" indent="0" algn="r">
              <a:buNone/>
              <a:defRPr sz="1800">
                <a:solidFill>
                  <a:schemeClr val="bg1"/>
                </a:solidFill>
                <a:latin typeface="Tenorite" pitchFamily="2" charset="0"/>
              </a:defRPr>
            </a:lvl2pPr>
            <a:lvl3pPr marL="914400" indent="0" algn="r">
              <a:buNone/>
              <a:defRPr sz="1600">
                <a:solidFill>
                  <a:schemeClr val="bg1"/>
                </a:solidFill>
                <a:latin typeface="Tenorite" pitchFamily="2" charset="0"/>
              </a:defRPr>
            </a:lvl3pPr>
            <a:lvl4pPr marL="1371600" indent="0" algn="r">
              <a:buNone/>
              <a:defRPr sz="1400">
                <a:solidFill>
                  <a:schemeClr val="bg1"/>
                </a:solidFill>
                <a:latin typeface="Tenorite" pitchFamily="2" charset="0"/>
              </a:defRPr>
            </a:lvl4pPr>
            <a:lvl5pPr marL="1828800" indent="0" algn="r">
              <a:buNone/>
              <a:defRPr sz="1400">
                <a:solidFill>
                  <a:schemeClr val="bg1"/>
                </a:solidFill>
                <a:latin typeface="Tenorite" pitchFamily="2" charset="0"/>
              </a:defRPr>
            </a:lvl5pPr>
          </a:lstStyle>
          <a:p>
            <a:pPr lvl="0"/>
            <a:r>
              <a:rPr lang="en-US"/>
              <a:t>Click to edit Master text styles</a:t>
            </a:r>
          </a:p>
        </p:txBody>
      </p:sp>
      <p:sp>
        <p:nvSpPr>
          <p:cNvPr id="9" name="Text Placeholder 7">
            <a:extLst>
              <a:ext uri="{FF2B5EF4-FFF2-40B4-BE49-F238E27FC236}">
                <a16:creationId xmlns:a16="http://schemas.microsoft.com/office/drawing/2014/main" id="{612193CD-03AD-D74D-A5CD-747A9B53F49A}"/>
              </a:ext>
            </a:extLst>
          </p:cNvPr>
          <p:cNvSpPr>
            <a:spLocks noGrp="1"/>
          </p:cNvSpPr>
          <p:nvPr>
            <p:ph type="body" sz="quarter" idx="15" hasCustomPrompt="1"/>
          </p:nvPr>
        </p:nvSpPr>
        <p:spPr>
          <a:xfrm>
            <a:off x="10609104" y="3399692"/>
            <a:ext cx="1364297" cy="1094521"/>
          </a:xfrm>
        </p:spPr>
        <p:txBody>
          <a:bodyPr>
            <a:noAutofit/>
          </a:bodyPr>
          <a:lstStyle>
            <a:lvl1pPr marL="0" indent="0" algn="ctr">
              <a:buNone/>
              <a:defRPr sz="23900" b="1">
                <a:solidFill>
                  <a:schemeClr val="accent1">
                    <a:lumMod val="75000"/>
                  </a:schemeClr>
                </a:solidFill>
                <a:latin typeface="Tenorite" pitchFamily="2" charset="0"/>
              </a:defRPr>
            </a:lvl1pPr>
            <a:lvl2pPr marL="457200" indent="0">
              <a:buNone/>
              <a:defRPr b="1">
                <a:solidFill>
                  <a:schemeClr val="bg1"/>
                </a:solidFill>
                <a:latin typeface="Tenorite" pitchFamily="2" charset="0"/>
              </a:defRPr>
            </a:lvl2pPr>
            <a:lvl3pPr marL="914400" indent="0">
              <a:buNone/>
              <a:defRPr b="1">
                <a:solidFill>
                  <a:schemeClr val="bg1"/>
                </a:solidFill>
                <a:latin typeface="Tenorite" pitchFamily="2" charset="0"/>
              </a:defRPr>
            </a:lvl3pPr>
            <a:lvl4pPr marL="1371600" indent="0">
              <a:buNone/>
              <a:defRPr b="1">
                <a:solidFill>
                  <a:schemeClr val="bg1"/>
                </a:solidFill>
                <a:latin typeface="Tenorite" pitchFamily="2" charset="0"/>
              </a:defRPr>
            </a:lvl4pPr>
            <a:lvl5pPr marL="1828800" indent="0">
              <a:buNone/>
              <a:defRPr b="1">
                <a:solidFill>
                  <a:schemeClr val="bg1"/>
                </a:solidFill>
                <a:latin typeface="Tenorite" pitchFamily="2" charset="0"/>
              </a:defRPr>
            </a:lvl5pPr>
          </a:lstStyle>
          <a:p>
            <a:pPr lvl="0"/>
            <a:r>
              <a:rPr lang="en-US"/>
              <a:t>”</a:t>
            </a:r>
          </a:p>
        </p:txBody>
      </p:sp>
      <p:sp>
        <p:nvSpPr>
          <p:cNvPr id="3" name="Date Placeholder 2">
            <a:extLst>
              <a:ext uri="{FF2B5EF4-FFF2-40B4-BE49-F238E27FC236}">
                <a16:creationId xmlns:a16="http://schemas.microsoft.com/office/drawing/2014/main" id="{A0C71211-4520-46A1-9487-4AE49C3239EF}"/>
              </a:ext>
            </a:extLst>
          </p:cNvPr>
          <p:cNvSpPr>
            <a:spLocks noGrp="1"/>
          </p:cNvSpPr>
          <p:nvPr>
            <p:ph type="dt" sz="half" idx="10"/>
          </p:nvPr>
        </p:nvSpPr>
        <p:spPr/>
        <p:txBody>
          <a:bodyPr>
            <a:noAutofit/>
          </a:bodyPr>
          <a:lstStyle>
            <a:lvl1pPr>
              <a:defRPr>
                <a:solidFill>
                  <a:schemeClr val="accent2"/>
                </a:solidFill>
                <a:latin typeface="+mn-lt"/>
              </a:defRPr>
            </a:lvl1pPr>
          </a:lstStyle>
          <a:p>
            <a:fld id="{4CF75428-5BE0-934D-BB71-675F8E23A386}" type="datetime1">
              <a:rPr lang="en-US" smtClean="0"/>
              <a:pPr/>
              <a:t>8/13/26</a:t>
            </a:fld>
            <a:endParaRPr lang="en-US"/>
          </a:p>
        </p:txBody>
      </p:sp>
      <p:sp>
        <p:nvSpPr>
          <p:cNvPr id="4" name="Footer Placeholder 3">
            <a:extLst>
              <a:ext uri="{FF2B5EF4-FFF2-40B4-BE49-F238E27FC236}">
                <a16:creationId xmlns:a16="http://schemas.microsoft.com/office/drawing/2014/main" id="{96356206-85FD-45F5-A1F7-128DB34C860F}"/>
              </a:ext>
            </a:extLst>
          </p:cNvPr>
          <p:cNvSpPr>
            <a:spLocks noGrp="1"/>
          </p:cNvSpPr>
          <p:nvPr>
            <p:ph type="ftr" sz="quarter" idx="11"/>
          </p:nvPr>
        </p:nvSpPr>
        <p:spPr/>
        <p:txBody>
          <a:bodyPr>
            <a:noAutofit/>
          </a:bodyPr>
          <a:lstStyle>
            <a:lvl1pPr>
              <a:defRPr>
                <a:solidFill>
                  <a:schemeClr val="accent2"/>
                </a:solidFill>
                <a:latin typeface="+mn-lt"/>
              </a:defRPr>
            </a:lvl1pPr>
          </a:lstStyle>
          <a:p>
            <a:r>
              <a:rPr lang="en-US"/>
              <a:t>PRESENTATION TITLE</a:t>
            </a:r>
          </a:p>
        </p:txBody>
      </p:sp>
      <p:sp>
        <p:nvSpPr>
          <p:cNvPr id="5" name="Slide Number Placeholder 4">
            <a:extLst>
              <a:ext uri="{FF2B5EF4-FFF2-40B4-BE49-F238E27FC236}">
                <a16:creationId xmlns:a16="http://schemas.microsoft.com/office/drawing/2014/main" id="{0203763F-C8CD-4BCB-9A0A-B10F000BC1DB}"/>
              </a:ext>
            </a:extLst>
          </p:cNvPr>
          <p:cNvSpPr>
            <a:spLocks noGrp="1"/>
          </p:cNvSpPr>
          <p:nvPr>
            <p:ph type="sldNum" sz="quarter" idx="12"/>
          </p:nvPr>
        </p:nvSpPr>
        <p:spPr/>
        <p:txBody>
          <a:bodyPr>
            <a:noAutofit/>
          </a:bodyPr>
          <a:lstStyle>
            <a:lvl1pPr>
              <a:defRPr>
                <a:solidFill>
                  <a:schemeClr val="accent2"/>
                </a:solidFill>
                <a:latin typeface="+mn-lt"/>
              </a:defRPr>
            </a:lvl1pPr>
          </a:lstStyle>
          <a:p>
            <a:fld id="{294A09A9-5501-47C1-A89A-A340965A2BE2}" type="slidenum">
              <a:rPr lang="en-US" smtClean="0"/>
              <a:pPr/>
              <a:t>‹#›</a:t>
            </a:fld>
            <a:endParaRPr lang="en-US"/>
          </a:p>
        </p:txBody>
      </p:sp>
    </p:spTree>
    <p:extLst>
      <p:ext uri="{BB962C8B-B14F-4D97-AF65-F5344CB8AC3E}">
        <p14:creationId xmlns:p14="http://schemas.microsoft.com/office/powerpoint/2010/main" val="14769475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am">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28C225EC-F6EF-1144-834A-F0B91974AA41}"/>
              </a:ext>
            </a:extLst>
          </p:cNvPr>
          <p:cNvSpPr/>
          <p:nvPr userDrawn="1"/>
        </p:nvSpPr>
        <p:spPr>
          <a:xfrm>
            <a:off x="0" y="-1664"/>
            <a:ext cx="9857012" cy="685966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itle 1">
            <a:extLst>
              <a:ext uri="{FF2B5EF4-FFF2-40B4-BE49-F238E27FC236}">
                <a16:creationId xmlns:a16="http://schemas.microsoft.com/office/drawing/2014/main" id="{1E40CEAF-B1BB-174E-A798-3BA60D9C0458}"/>
              </a:ext>
            </a:extLst>
          </p:cNvPr>
          <p:cNvSpPr>
            <a:spLocks noGrp="1"/>
          </p:cNvSpPr>
          <p:nvPr>
            <p:ph type="title"/>
          </p:nvPr>
        </p:nvSpPr>
        <p:spPr>
          <a:xfrm>
            <a:off x="750430" y="381000"/>
            <a:ext cx="8401624" cy="1325563"/>
          </a:xfrm>
        </p:spPr>
        <p:txBody>
          <a:bodyPr lIns="0" anchor="b">
            <a:noAutofit/>
          </a:bodyPr>
          <a:lstStyle>
            <a:lvl1pPr>
              <a:defRPr sz="4800" b="1">
                <a:latin typeface="+mj-lt"/>
              </a:defRPr>
            </a:lvl1pPr>
          </a:lstStyle>
          <a:p>
            <a:r>
              <a:rPr lang="en-US"/>
              <a:t>Click to edit Master title style</a:t>
            </a:r>
          </a:p>
        </p:txBody>
      </p:sp>
      <p:sp>
        <p:nvSpPr>
          <p:cNvPr id="6" name="Picture Placeholder 23">
            <a:extLst>
              <a:ext uri="{FF2B5EF4-FFF2-40B4-BE49-F238E27FC236}">
                <a16:creationId xmlns:a16="http://schemas.microsoft.com/office/drawing/2014/main" id="{5E48B363-63E8-4F17-842B-53AD935A6529}"/>
              </a:ext>
            </a:extLst>
          </p:cNvPr>
          <p:cNvSpPr>
            <a:spLocks noGrp="1"/>
          </p:cNvSpPr>
          <p:nvPr>
            <p:ph type="pic" sz="quarter" idx="13"/>
          </p:nvPr>
        </p:nvSpPr>
        <p:spPr>
          <a:xfrm>
            <a:off x="750429" y="2227758"/>
            <a:ext cx="1200374" cy="1201242"/>
          </a:xfrm>
        </p:spPr>
        <p:txBody>
          <a:bodyPr>
            <a:noAutofit/>
          </a:bodyPr>
          <a:lstStyle>
            <a:lvl1pPr marL="0" indent="0">
              <a:buNone/>
              <a:defRPr sz="1400">
                <a:solidFill>
                  <a:schemeClr val="tx1"/>
                </a:solidFill>
                <a:latin typeface="+mn-lt"/>
              </a:defRPr>
            </a:lvl1pPr>
          </a:lstStyle>
          <a:p>
            <a:r>
              <a:rPr lang="en-US"/>
              <a:t>Click icon to add picture</a:t>
            </a:r>
          </a:p>
        </p:txBody>
      </p:sp>
      <p:sp>
        <p:nvSpPr>
          <p:cNvPr id="10" name="Text Placeholder 28">
            <a:extLst>
              <a:ext uri="{FF2B5EF4-FFF2-40B4-BE49-F238E27FC236}">
                <a16:creationId xmlns:a16="http://schemas.microsoft.com/office/drawing/2014/main" id="{CC3A7E03-4F06-4380-90A1-845651EEA3C0}"/>
              </a:ext>
            </a:extLst>
          </p:cNvPr>
          <p:cNvSpPr>
            <a:spLocks noGrp="1"/>
          </p:cNvSpPr>
          <p:nvPr>
            <p:ph type="body" sz="quarter" idx="17" hasCustomPrompt="1"/>
          </p:nvPr>
        </p:nvSpPr>
        <p:spPr>
          <a:xfrm>
            <a:off x="2123351" y="2426400"/>
            <a:ext cx="2281237" cy="347662"/>
          </a:xfrm>
        </p:spPr>
        <p:txBody>
          <a:bodyPr lIns="0" tIns="0" rIns="0" bIns="0" anchor="b" anchorCtr="0">
            <a:noAutofit/>
          </a:bodyPr>
          <a:lstStyle>
            <a:lvl1pPr marL="0" indent="0" algn="l">
              <a:lnSpc>
                <a:spcPct val="100000"/>
              </a:lnSpc>
              <a:spcBef>
                <a:spcPts val="0"/>
              </a:spcBef>
              <a:buNone/>
              <a:defRPr sz="1800" b="1" spc="20" baseline="0">
                <a:solidFill>
                  <a:schemeClr val="tx1"/>
                </a:solidFill>
                <a:latin typeface="+mn-lt"/>
              </a:defRPr>
            </a:lvl1pPr>
          </a:lstStyle>
          <a:p>
            <a:pPr lvl="0"/>
            <a:r>
              <a:rPr lang="en-US"/>
              <a:t>Name</a:t>
            </a:r>
          </a:p>
        </p:txBody>
      </p:sp>
      <p:sp>
        <p:nvSpPr>
          <p:cNvPr id="11" name="Text Placeholder 28">
            <a:extLst>
              <a:ext uri="{FF2B5EF4-FFF2-40B4-BE49-F238E27FC236}">
                <a16:creationId xmlns:a16="http://schemas.microsoft.com/office/drawing/2014/main" id="{31AF5791-727B-438A-A7EF-5D132167C89B}"/>
              </a:ext>
            </a:extLst>
          </p:cNvPr>
          <p:cNvSpPr>
            <a:spLocks noGrp="1"/>
          </p:cNvSpPr>
          <p:nvPr>
            <p:ph type="body" sz="quarter" idx="18" hasCustomPrompt="1"/>
          </p:nvPr>
        </p:nvSpPr>
        <p:spPr>
          <a:xfrm>
            <a:off x="2123350" y="2811646"/>
            <a:ext cx="2281237" cy="347662"/>
          </a:xfrm>
        </p:spPr>
        <p:txBody>
          <a:bodyPr lIns="0" tIns="0" rIns="0" bIns="0">
            <a:noAutofit/>
          </a:bodyPr>
          <a:lstStyle>
            <a:lvl1pPr marL="0" indent="0" algn="l">
              <a:lnSpc>
                <a:spcPct val="100000"/>
              </a:lnSpc>
              <a:spcBef>
                <a:spcPts val="0"/>
              </a:spcBef>
              <a:buNone/>
              <a:defRPr sz="1400" b="0" spc="20" baseline="0">
                <a:solidFill>
                  <a:schemeClr val="tx1"/>
                </a:solidFill>
                <a:latin typeface="+mn-lt"/>
              </a:defRPr>
            </a:lvl1pPr>
          </a:lstStyle>
          <a:p>
            <a:pPr lvl="0"/>
            <a:r>
              <a:rPr lang="en-US"/>
              <a:t>Title</a:t>
            </a:r>
          </a:p>
        </p:txBody>
      </p:sp>
      <p:sp>
        <p:nvSpPr>
          <p:cNvPr id="7" name="Picture Placeholder 23">
            <a:extLst>
              <a:ext uri="{FF2B5EF4-FFF2-40B4-BE49-F238E27FC236}">
                <a16:creationId xmlns:a16="http://schemas.microsoft.com/office/drawing/2014/main" id="{9ABA5222-6FD6-405B-8AC8-18022C36590F}"/>
              </a:ext>
            </a:extLst>
          </p:cNvPr>
          <p:cNvSpPr>
            <a:spLocks noGrp="1"/>
          </p:cNvSpPr>
          <p:nvPr>
            <p:ph type="pic" sz="quarter" idx="14"/>
          </p:nvPr>
        </p:nvSpPr>
        <p:spPr>
          <a:xfrm>
            <a:off x="5495813" y="2227758"/>
            <a:ext cx="1200374" cy="1201242"/>
          </a:xfrm>
        </p:spPr>
        <p:txBody>
          <a:bodyPr>
            <a:noAutofit/>
          </a:bodyPr>
          <a:lstStyle>
            <a:lvl1pPr marL="0" indent="0">
              <a:buNone/>
              <a:defRPr sz="1400">
                <a:solidFill>
                  <a:schemeClr val="tx1"/>
                </a:solidFill>
                <a:latin typeface="+mn-lt"/>
              </a:defRPr>
            </a:lvl1pPr>
          </a:lstStyle>
          <a:p>
            <a:r>
              <a:rPr lang="en-US"/>
              <a:t>Click icon to add picture</a:t>
            </a:r>
          </a:p>
        </p:txBody>
      </p:sp>
      <p:sp>
        <p:nvSpPr>
          <p:cNvPr id="12" name="Text Placeholder 28">
            <a:extLst>
              <a:ext uri="{FF2B5EF4-FFF2-40B4-BE49-F238E27FC236}">
                <a16:creationId xmlns:a16="http://schemas.microsoft.com/office/drawing/2014/main" id="{A1A33FCF-D2EB-478E-8679-428657895F76}"/>
              </a:ext>
            </a:extLst>
          </p:cNvPr>
          <p:cNvSpPr>
            <a:spLocks noGrp="1"/>
          </p:cNvSpPr>
          <p:nvPr>
            <p:ph type="body" sz="quarter" idx="19" hasCustomPrompt="1"/>
          </p:nvPr>
        </p:nvSpPr>
        <p:spPr>
          <a:xfrm>
            <a:off x="6870817" y="2422565"/>
            <a:ext cx="2281237" cy="347662"/>
          </a:xfrm>
        </p:spPr>
        <p:txBody>
          <a:bodyPr lIns="0" tIns="0" rIns="0" bIns="0" anchor="b" anchorCtr="0">
            <a:noAutofit/>
          </a:bodyPr>
          <a:lstStyle>
            <a:lvl1pPr marL="0" indent="0" algn="l">
              <a:lnSpc>
                <a:spcPct val="100000"/>
              </a:lnSpc>
              <a:spcBef>
                <a:spcPts val="0"/>
              </a:spcBef>
              <a:buNone/>
              <a:defRPr sz="1800" b="1" spc="20" baseline="0">
                <a:solidFill>
                  <a:schemeClr val="tx1"/>
                </a:solidFill>
                <a:latin typeface="+mn-lt"/>
              </a:defRPr>
            </a:lvl1pPr>
          </a:lstStyle>
          <a:p>
            <a:pPr lvl="0"/>
            <a:r>
              <a:rPr lang="en-US"/>
              <a:t>Name</a:t>
            </a:r>
          </a:p>
        </p:txBody>
      </p:sp>
      <p:sp>
        <p:nvSpPr>
          <p:cNvPr id="13" name="Text Placeholder 28">
            <a:extLst>
              <a:ext uri="{FF2B5EF4-FFF2-40B4-BE49-F238E27FC236}">
                <a16:creationId xmlns:a16="http://schemas.microsoft.com/office/drawing/2014/main" id="{55274EF8-F641-41B2-89C1-FD94AFA48684}"/>
              </a:ext>
            </a:extLst>
          </p:cNvPr>
          <p:cNvSpPr>
            <a:spLocks noGrp="1"/>
          </p:cNvSpPr>
          <p:nvPr>
            <p:ph type="body" sz="quarter" idx="20" hasCustomPrompt="1"/>
          </p:nvPr>
        </p:nvSpPr>
        <p:spPr>
          <a:xfrm>
            <a:off x="6870816" y="2807811"/>
            <a:ext cx="2281237" cy="347662"/>
          </a:xfrm>
        </p:spPr>
        <p:txBody>
          <a:bodyPr lIns="0" tIns="0" rIns="0" bIns="0">
            <a:noAutofit/>
          </a:bodyPr>
          <a:lstStyle>
            <a:lvl1pPr marL="0" indent="0" algn="l">
              <a:lnSpc>
                <a:spcPct val="100000"/>
              </a:lnSpc>
              <a:spcBef>
                <a:spcPts val="0"/>
              </a:spcBef>
              <a:buNone/>
              <a:defRPr sz="1400" b="0" spc="20" baseline="0">
                <a:solidFill>
                  <a:schemeClr val="tx1"/>
                </a:solidFill>
                <a:latin typeface="+mn-lt"/>
              </a:defRPr>
            </a:lvl1pPr>
          </a:lstStyle>
          <a:p>
            <a:pPr lvl="0"/>
            <a:r>
              <a:rPr lang="en-US"/>
              <a:t>Title</a:t>
            </a:r>
          </a:p>
        </p:txBody>
      </p:sp>
      <p:sp>
        <p:nvSpPr>
          <p:cNvPr id="8" name="Picture Placeholder 23">
            <a:extLst>
              <a:ext uri="{FF2B5EF4-FFF2-40B4-BE49-F238E27FC236}">
                <a16:creationId xmlns:a16="http://schemas.microsoft.com/office/drawing/2014/main" id="{124DE785-775F-4AE4-94B3-FA728188EBA5}"/>
              </a:ext>
            </a:extLst>
          </p:cNvPr>
          <p:cNvSpPr>
            <a:spLocks noGrp="1"/>
          </p:cNvSpPr>
          <p:nvPr>
            <p:ph type="pic" sz="quarter" idx="15"/>
          </p:nvPr>
        </p:nvSpPr>
        <p:spPr>
          <a:xfrm>
            <a:off x="750429" y="4254273"/>
            <a:ext cx="1200374" cy="1201242"/>
          </a:xfrm>
        </p:spPr>
        <p:txBody>
          <a:bodyPr>
            <a:noAutofit/>
          </a:bodyPr>
          <a:lstStyle>
            <a:lvl1pPr marL="0" indent="0">
              <a:buNone/>
              <a:defRPr sz="1400">
                <a:solidFill>
                  <a:schemeClr val="tx1"/>
                </a:solidFill>
                <a:latin typeface="+mn-lt"/>
              </a:defRPr>
            </a:lvl1pPr>
          </a:lstStyle>
          <a:p>
            <a:r>
              <a:rPr lang="en-US"/>
              <a:t>Click icon to add picture</a:t>
            </a:r>
          </a:p>
        </p:txBody>
      </p:sp>
      <p:sp>
        <p:nvSpPr>
          <p:cNvPr id="14" name="Text Placeholder 28">
            <a:extLst>
              <a:ext uri="{FF2B5EF4-FFF2-40B4-BE49-F238E27FC236}">
                <a16:creationId xmlns:a16="http://schemas.microsoft.com/office/drawing/2014/main" id="{5A429D4E-B795-4E55-852E-9E161F9EBD36}"/>
              </a:ext>
            </a:extLst>
          </p:cNvPr>
          <p:cNvSpPr>
            <a:spLocks noGrp="1"/>
          </p:cNvSpPr>
          <p:nvPr>
            <p:ph type="body" sz="quarter" idx="21" hasCustomPrompt="1"/>
          </p:nvPr>
        </p:nvSpPr>
        <p:spPr>
          <a:xfrm>
            <a:off x="2123351" y="4498793"/>
            <a:ext cx="2281237" cy="347662"/>
          </a:xfrm>
        </p:spPr>
        <p:txBody>
          <a:bodyPr lIns="0" tIns="0" rIns="0" bIns="0" anchor="b" anchorCtr="0">
            <a:noAutofit/>
          </a:bodyPr>
          <a:lstStyle>
            <a:lvl1pPr marL="0" indent="0" algn="l">
              <a:lnSpc>
                <a:spcPct val="100000"/>
              </a:lnSpc>
              <a:spcBef>
                <a:spcPts val="0"/>
              </a:spcBef>
              <a:buNone/>
              <a:defRPr sz="1800" b="1" spc="20" baseline="0">
                <a:solidFill>
                  <a:schemeClr val="tx1"/>
                </a:solidFill>
                <a:latin typeface="+mn-lt"/>
              </a:defRPr>
            </a:lvl1pPr>
          </a:lstStyle>
          <a:p>
            <a:pPr lvl="0"/>
            <a:r>
              <a:rPr lang="en-US"/>
              <a:t>Name</a:t>
            </a:r>
          </a:p>
        </p:txBody>
      </p:sp>
      <p:sp>
        <p:nvSpPr>
          <p:cNvPr id="15" name="Text Placeholder 28">
            <a:extLst>
              <a:ext uri="{FF2B5EF4-FFF2-40B4-BE49-F238E27FC236}">
                <a16:creationId xmlns:a16="http://schemas.microsoft.com/office/drawing/2014/main" id="{41D297CB-52EE-4DE4-AEAC-CD4AAF2BF17B}"/>
              </a:ext>
            </a:extLst>
          </p:cNvPr>
          <p:cNvSpPr>
            <a:spLocks noGrp="1"/>
          </p:cNvSpPr>
          <p:nvPr>
            <p:ph type="body" sz="quarter" idx="22" hasCustomPrompt="1"/>
          </p:nvPr>
        </p:nvSpPr>
        <p:spPr>
          <a:xfrm>
            <a:off x="2123350" y="4884039"/>
            <a:ext cx="2281237" cy="347662"/>
          </a:xfrm>
        </p:spPr>
        <p:txBody>
          <a:bodyPr lIns="0" tIns="0" rIns="0" bIns="0">
            <a:noAutofit/>
          </a:bodyPr>
          <a:lstStyle>
            <a:lvl1pPr marL="0" indent="0" algn="l">
              <a:lnSpc>
                <a:spcPct val="100000"/>
              </a:lnSpc>
              <a:spcBef>
                <a:spcPts val="0"/>
              </a:spcBef>
              <a:buNone/>
              <a:defRPr sz="1400" b="0" spc="20" baseline="0">
                <a:solidFill>
                  <a:schemeClr val="tx1"/>
                </a:solidFill>
                <a:latin typeface="+mn-lt"/>
              </a:defRPr>
            </a:lvl1pPr>
          </a:lstStyle>
          <a:p>
            <a:pPr lvl="0"/>
            <a:r>
              <a:rPr lang="en-US"/>
              <a:t>Title</a:t>
            </a:r>
          </a:p>
        </p:txBody>
      </p:sp>
      <p:sp>
        <p:nvSpPr>
          <p:cNvPr id="9" name="Picture Placeholder 23">
            <a:extLst>
              <a:ext uri="{FF2B5EF4-FFF2-40B4-BE49-F238E27FC236}">
                <a16:creationId xmlns:a16="http://schemas.microsoft.com/office/drawing/2014/main" id="{F5694B35-7776-4DB9-9EB7-3AF076EC357D}"/>
              </a:ext>
            </a:extLst>
          </p:cNvPr>
          <p:cNvSpPr>
            <a:spLocks noGrp="1"/>
          </p:cNvSpPr>
          <p:nvPr>
            <p:ph type="pic" sz="quarter" idx="16"/>
          </p:nvPr>
        </p:nvSpPr>
        <p:spPr>
          <a:xfrm>
            <a:off x="5495813" y="4254273"/>
            <a:ext cx="1200374" cy="1201242"/>
          </a:xfrm>
        </p:spPr>
        <p:txBody>
          <a:bodyPr>
            <a:noAutofit/>
          </a:bodyPr>
          <a:lstStyle>
            <a:lvl1pPr marL="0" indent="0">
              <a:buNone/>
              <a:defRPr sz="1400">
                <a:solidFill>
                  <a:schemeClr val="tx1"/>
                </a:solidFill>
                <a:latin typeface="+mn-lt"/>
              </a:defRPr>
            </a:lvl1pPr>
          </a:lstStyle>
          <a:p>
            <a:r>
              <a:rPr lang="en-US"/>
              <a:t>Click icon to add picture</a:t>
            </a:r>
          </a:p>
        </p:txBody>
      </p:sp>
      <p:sp>
        <p:nvSpPr>
          <p:cNvPr id="16" name="Text Placeholder 28">
            <a:extLst>
              <a:ext uri="{FF2B5EF4-FFF2-40B4-BE49-F238E27FC236}">
                <a16:creationId xmlns:a16="http://schemas.microsoft.com/office/drawing/2014/main" id="{AD7B736B-3A10-499F-8F23-4437982C8231}"/>
              </a:ext>
            </a:extLst>
          </p:cNvPr>
          <p:cNvSpPr>
            <a:spLocks noGrp="1"/>
          </p:cNvSpPr>
          <p:nvPr>
            <p:ph type="body" sz="quarter" idx="23" hasCustomPrompt="1"/>
          </p:nvPr>
        </p:nvSpPr>
        <p:spPr>
          <a:xfrm>
            <a:off x="6870817" y="4498793"/>
            <a:ext cx="2281237" cy="347662"/>
          </a:xfrm>
        </p:spPr>
        <p:txBody>
          <a:bodyPr lIns="0" tIns="0" rIns="0" bIns="0" anchor="b" anchorCtr="0">
            <a:noAutofit/>
          </a:bodyPr>
          <a:lstStyle>
            <a:lvl1pPr marL="0" indent="0" algn="l">
              <a:lnSpc>
                <a:spcPct val="100000"/>
              </a:lnSpc>
              <a:spcBef>
                <a:spcPts val="0"/>
              </a:spcBef>
              <a:buNone/>
              <a:defRPr sz="1800" b="1" spc="20" baseline="0">
                <a:solidFill>
                  <a:schemeClr val="tx1"/>
                </a:solidFill>
                <a:latin typeface="+mn-lt"/>
              </a:defRPr>
            </a:lvl1pPr>
          </a:lstStyle>
          <a:p>
            <a:pPr lvl="0"/>
            <a:r>
              <a:rPr lang="en-US"/>
              <a:t>Name</a:t>
            </a:r>
          </a:p>
        </p:txBody>
      </p:sp>
      <p:sp>
        <p:nvSpPr>
          <p:cNvPr id="17" name="Text Placeholder 28">
            <a:extLst>
              <a:ext uri="{FF2B5EF4-FFF2-40B4-BE49-F238E27FC236}">
                <a16:creationId xmlns:a16="http://schemas.microsoft.com/office/drawing/2014/main" id="{07165540-290D-4A38-87DE-F52B05BD6A1A}"/>
              </a:ext>
            </a:extLst>
          </p:cNvPr>
          <p:cNvSpPr>
            <a:spLocks noGrp="1"/>
          </p:cNvSpPr>
          <p:nvPr>
            <p:ph type="body" sz="quarter" idx="24" hasCustomPrompt="1"/>
          </p:nvPr>
        </p:nvSpPr>
        <p:spPr>
          <a:xfrm>
            <a:off x="6870816" y="4884039"/>
            <a:ext cx="2281237" cy="347662"/>
          </a:xfrm>
        </p:spPr>
        <p:txBody>
          <a:bodyPr lIns="0" tIns="0" rIns="0" bIns="0">
            <a:noAutofit/>
          </a:bodyPr>
          <a:lstStyle>
            <a:lvl1pPr marL="0" indent="0" algn="l">
              <a:lnSpc>
                <a:spcPct val="100000"/>
              </a:lnSpc>
              <a:spcBef>
                <a:spcPts val="0"/>
              </a:spcBef>
              <a:buNone/>
              <a:defRPr sz="1400" b="0" spc="20" baseline="0">
                <a:solidFill>
                  <a:schemeClr val="tx1"/>
                </a:solidFill>
                <a:latin typeface="+mn-lt"/>
              </a:defRPr>
            </a:lvl1pPr>
          </a:lstStyle>
          <a:p>
            <a:pPr lvl="0"/>
            <a:r>
              <a:rPr lang="en-US"/>
              <a:t>Title</a:t>
            </a:r>
          </a:p>
        </p:txBody>
      </p:sp>
      <p:sp>
        <p:nvSpPr>
          <p:cNvPr id="3" name="Date Placeholder 2">
            <a:extLst>
              <a:ext uri="{FF2B5EF4-FFF2-40B4-BE49-F238E27FC236}">
                <a16:creationId xmlns:a16="http://schemas.microsoft.com/office/drawing/2014/main" id="{A0C71211-4520-46A1-9487-4AE49C3239EF}"/>
              </a:ext>
            </a:extLst>
          </p:cNvPr>
          <p:cNvSpPr>
            <a:spLocks noGrp="1"/>
          </p:cNvSpPr>
          <p:nvPr>
            <p:ph type="dt" sz="half" idx="10"/>
          </p:nvPr>
        </p:nvSpPr>
        <p:spPr>
          <a:xfrm>
            <a:off x="381000" y="6356350"/>
            <a:ext cx="1569803" cy="365125"/>
          </a:xfrm>
        </p:spPr>
        <p:txBody>
          <a:bodyPr>
            <a:noAutofit/>
          </a:bodyPr>
          <a:lstStyle>
            <a:lvl1pPr>
              <a:defRPr>
                <a:solidFill>
                  <a:schemeClr val="accent3"/>
                </a:solidFill>
                <a:latin typeface="+mn-lt"/>
              </a:defRPr>
            </a:lvl1pPr>
          </a:lstStyle>
          <a:p>
            <a:fld id="{9A85C5CA-AE29-AB4C-8F85-0373C72001D8}" type="datetime1">
              <a:rPr lang="en-US" smtClean="0"/>
              <a:pPr/>
              <a:t>8/13/26</a:t>
            </a:fld>
            <a:endParaRPr lang="en-US"/>
          </a:p>
        </p:txBody>
      </p:sp>
      <p:sp>
        <p:nvSpPr>
          <p:cNvPr id="4" name="Footer Placeholder 3">
            <a:extLst>
              <a:ext uri="{FF2B5EF4-FFF2-40B4-BE49-F238E27FC236}">
                <a16:creationId xmlns:a16="http://schemas.microsoft.com/office/drawing/2014/main" id="{96356206-85FD-45F5-A1F7-128DB34C860F}"/>
              </a:ext>
            </a:extLst>
          </p:cNvPr>
          <p:cNvSpPr>
            <a:spLocks noGrp="1"/>
          </p:cNvSpPr>
          <p:nvPr>
            <p:ph type="ftr" sz="quarter" idx="11"/>
          </p:nvPr>
        </p:nvSpPr>
        <p:spPr>
          <a:xfrm>
            <a:off x="2871106" y="6356350"/>
            <a:ext cx="4114800" cy="365125"/>
          </a:xfrm>
        </p:spPr>
        <p:txBody>
          <a:bodyPr>
            <a:noAutofit/>
          </a:bodyPr>
          <a:lstStyle>
            <a:lvl1pPr>
              <a:defRPr>
                <a:solidFill>
                  <a:schemeClr val="accent3"/>
                </a:solidFill>
                <a:latin typeface="+mn-lt"/>
              </a:defRPr>
            </a:lvl1pPr>
          </a:lstStyle>
          <a:p>
            <a:r>
              <a:rPr lang="en-US"/>
              <a:t>PRESENTATION TITLE</a:t>
            </a:r>
          </a:p>
        </p:txBody>
      </p:sp>
      <p:sp>
        <p:nvSpPr>
          <p:cNvPr id="5" name="Slide Number Placeholder 4">
            <a:extLst>
              <a:ext uri="{FF2B5EF4-FFF2-40B4-BE49-F238E27FC236}">
                <a16:creationId xmlns:a16="http://schemas.microsoft.com/office/drawing/2014/main" id="{0203763F-C8CD-4BCB-9A0A-B10F000BC1DB}"/>
              </a:ext>
            </a:extLst>
          </p:cNvPr>
          <p:cNvSpPr>
            <a:spLocks noGrp="1"/>
          </p:cNvSpPr>
          <p:nvPr>
            <p:ph type="sldNum" sz="quarter" idx="12"/>
          </p:nvPr>
        </p:nvSpPr>
        <p:spPr>
          <a:xfrm>
            <a:off x="8332334" y="6356350"/>
            <a:ext cx="1167495" cy="365125"/>
          </a:xfrm>
        </p:spPr>
        <p:txBody>
          <a:bodyPr>
            <a:noAutofit/>
          </a:bodyPr>
          <a:lstStyle>
            <a:lvl1pPr>
              <a:defRPr>
                <a:solidFill>
                  <a:schemeClr val="accent3"/>
                </a:solidFill>
                <a:latin typeface="+mn-lt"/>
              </a:defRPr>
            </a:lvl1pPr>
          </a:lstStyle>
          <a:p>
            <a:fld id="{294A09A9-5501-47C1-A89A-A340965A2BE2}" type="slidenum">
              <a:rPr lang="en-US" smtClean="0"/>
              <a:pPr/>
              <a:t>‹#›</a:t>
            </a:fld>
            <a:endParaRPr lang="en-US"/>
          </a:p>
        </p:txBody>
      </p:sp>
      <p:sp>
        <p:nvSpPr>
          <p:cNvPr id="19" name="Freeform 18">
            <a:extLst>
              <a:ext uri="{FF2B5EF4-FFF2-40B4-BE49-F238E27FC236}">
                <a16:creationId xmlns:a16="http://schemas.microsoft.com/office/drawing/2014/main" id="{AAB3BC7E-B34F-EF47-B125-1574C5484E22}"/>
              </a:ext>
            </a:extLst>
          </p:cNvPr>
          <p:cNvSpPr/>
          <p:nvPr userDrawn="1"/>
        </p:nvSpPr>
        <p:spPr>
          <a:xfrm rot="16200000" flipV="1">
            <a:off x="9499940" y="355410"/>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20">
            <a:extLst>
              <a:ext uri="{FF2B5EF4-FFF2-40B4-BE49-F238E27FC236}">
                <a16:creationId xmlns:a16="http://schemas.microsoft.com/office/drawing/2014/main" id="{7CBC82D0-4F72-C649-8B7F-D4B087957B6C}"/>
              </a:ext>
            </a:extLst>
          </p:cNvPr>
          <p:cNvSpPr/>
          <p:nvPr userDrawn="1"/>
        </p:nvSpPr>
        <p:spPr>
          <a:xfrm flipH="1">
            <a:off x="10866436" y="1879977"/>
            <a:ext cx="1325563" cy="1325563"/>
          </a:xfrm>
          <a:custGeom>
            <a:avLst/>
            <a:gdLst>
              <a:gd name="connsiteX0" fmla="*/ 0 w 1167493"/>
              <a:gd name="connsiteY0" fmla="*/ 0 h 1167493"/>
              <a:gd name="connsiteX1" fmla="*/ 1167493 w 1167493"/>
              <a:gd name="connsiteY1" fmla="*/ 0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lnTo>
                  <a:pt x="1167493" y="0"/>
                </a:lnTo>
                <a:cubicBezTo>
                  <a:pt x="522704" y="0"/>
                  <a:pt x="0" y="522704"/>
                  <a:pt x="0" y="1167493"/>
                </a:cubicBez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Freeform 24">
            <a:extLst>
              <a:ext uri="{FF2B5EF4-FFF2-40B4-BE49-F238E27FC236}">
                <a16:creationId xmlns:a16="http://schemas.microsoft.com/office/drawing/2014/main" id="{9383F23A-D872-2A4C-B386-A9D269BE694D}"/>
              </a:ext>
            </a:extLst>
          </p:cNvPr>
          <p:cNvSpPr/>
          <p:nvPr userDrawn="1"/>
        </p:nvSpPr>
        <p:spPr>
          <a:xfrm>
            <a:off x="11024507" y="-1664"/>
            <a:ext cx="1167494" cy="1881641"/>
          </a:xfrm>
          <a:custGeom>
            <a:avLst/>
            <a:gdLst>
              <a:gd name="connsiteX0" fmla="*/ 1167473 w 1167494"/>
              <a:gd name="connsiteY0" fmla="*/ 0 h 1881641"/>
              <a:gd name="connsiteX1" fmla="*/ 1167493 w 1167494"/>
              <a:gd name="connsiteY1" fmla="*/ 0 h 1881641"/>
              <a:gd name="connsiteX2" fmla="*/ 1167493 w 1167494"/>
              <a:gd name="connsiteY2" fmla="*/ 714148 h 1881641"/>
              <a:gd name="connsiteX3" fmla="*/ 1166666 w 1167494"/>
              <a:gd name="connsiteY3" fmla="*/ 730534 h 1881641"/>
              <a:gd name="connsiteX4" fmla="*/ 1167494 w 1167494"/>
              <a:gd name="connsiteY4" fmla="*/ 730534 h 1881641"/>
              <a:gd name="connsiteX5" fmla="*/ 1167494 w 1167494"/>
              <a:gd name="connsiteY5" fmla="*/ 1378059 h 1881641"/>
              <a:gd name="connsiteX6" fmla="*/ 1167493 w 1167494"/>
              <a:gd name="connsiteY6" fmla="*/ 1378059 h 1881641"/>
              <a:gd name="connsiteX7" fmla="*/ 1167493 w 1167494"/>
              <a:gd name="connsiteY7" fmla="*/ 1881641 h 1881641"/>
              <a:gd name="connsiteX8" fmla="*/ 0 w 1167494"/>
              <a:gd name="connsiteY8" fmla="*/ 1881641 h 1881641"/>
              <a:gd name="connsiteX9" fmla="*/ 0 w 1167494"/>
              <a:gd name="connsiteY9" fmla="*/ 1234116 h 1881641"/>
              <a:gd name="connsiteX10" fmla="*/ 0 w 1167494"/>
              <a:gd name="connsiteY10" fmla="*/ 1167492 h 1881641"/>
              <a:gd name="connsiteX11" fmla="*/ 1048124 w 1167494"/>
              <a:gd name="connsiteY11" fmla="*/ 6027 h 1881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67494" h="1881641">
                <a:moveTo>
                  <a:pt x="1167473" y="0"/>
                </a:moveTo>
                <a:lnTo>
                  <a:pt x="1167493" y="0"/>
                </a:lnTo>
                <a:lnTo>
                  <a:pt x="1167493" y="714148"/>
                </a:lnTo>
                <a:lnTo>
                  <a:pt x="1166666" y="730534"/>
                </a:lnTo>
                <a:lnTo>
                  <a:pt x="1167494" y="730534"/>
                </a:lnTo>
                <a:lnTo>
                  <a:pt x="1167494" y="1378059"/>
                </a:lnTo>
                <a:lnTo>
                  <a:pt x="1167493" y="1378059"/>
                </a:lnTo>
                <a:lnTo>
                  <a:pt x="1167493" y="1881641"/>
                </a:lnTo>
                <a:lnTo>
                  <a:pt x="0" y="1881641"/>
                </a:lnTo>
                <a:lnTo>
                  <a:pt x="0" y="1234116"/>
                </a:lnTo>
                <a:lnTo>
                  <a:pt x="0" y="1167492"/>
                </a:lnTo>
                <a:cubicBezTo>
                  <a:pt x="0" y="563002"/>
                  <a:pt x="459408" y="65814"/>
                  <a:pt x="1048124" y="6027"/>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Oval 25">
            <a:extLst>
              <a:ext uri="{FF2B5EF4-FFF2-40B4-BE49-F238E27FC236}">
                <a16:creationId xmlns:a16="http://schemas.microsoft.com/office/drawing/2014/main" id="{9221FFDB-AAE2-5943-97A1-82D66AE05DB4}"/>
              </a:ext>
            </a:extLst>
          </p:cNvPr>
          <p:cNvSpPr/>
          <p:nvPr userDrawn="1"/>
        </p:nvSpPr>
        <p:spPr>
          <a:xfrm>
            <a:off x="10334091" y="2737752"/>
            <a:ext cx="1380830" cy="138083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27" name="Freeform 26">
            <a:extLst>
              <a:ext uri="{FF2B5EF4-FFF2-40B4-BE49-F238E27FC236}">
                <a16:creationId xmlns:a16="http://schemas.microsoft.com/office/drawing/2014/main" id="{2E58EEF7-63CA-A845-BAC4-9D3BE05918B5}"/>
              </a:ext>
            </a:extLst>
          </p:cNvPr>
          <p:cNvSpPr/>
          <p:nvPr userDrawn="1"/>
        </p:nvSpPr>
        <p:spPr>
          <a:xfrm rot="16200000" flipH="1">
            <a:off x="10667432" y="5333432"/>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8" name="Freeform 27">
            <a:extLst>
              <a:ext uri="{FF2B5EF4-FFF2-40B4-BE49-F238E27FC236}">
                <a16:creationId xmlns:a16="http://schemas.microsoft.com/office/drawing/2014/main" id="{757A4624-D8ED-2E4B-AF8C-00DFA6A72D5F}"/>
              </a:ext>
            </a:extLst>
          </p:cNvPr>
          <p:cNvSpPr/>
          <p:nvPr userDrawn="1"/>
        </p:nvSpPr>
        <p:spPr>
          <a:xfrm flipV="1">
            <a:off x="9857012" y="3651505"/>
            <a:ext cx="1325563" cy="1325563"/>
          </a:xfrm>
          <a:custGeom>
            <a:avLst/>
            <a:gdLst>
              <a:gd name="connsiteX0" fmla="*/ 0 w 1167493"/>
              <a:gd name="connsiteY0" fmla="*/ 0 h 1167493"/>
              <a:gd name="connsiteX1" fmla="*/ 1167493 w 1167493"/>
              <a:gd name="connsiteY1" fmla="*/ 0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lnTo>
                  <a:pt x="1167493" y="0"/>
                </a:lnTo>
                <a:cubicBezTo>
                  <a:pt x="522704" y="0"/>
                  <a:pt x="0" y="522704"/>
                  <a:pt x="0" y="1167493"/>
                </a:cubicBez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9" name="Freeform 28">
            <a:extLst>
              <a:ext uri="{FF2B5EF4-FFF2-40B4-BE49-F238E27FC236}">
                <a16:creationId xmlns:a16="http://schemas.microsoft.com/office/drawing/2014/main" id="{DF312EF8-91BE-5946-BE31-8CFE107A2FEA}"/>
              </a:ext>
            </a:extLst>
          </p:cNvPr>
          <p:cNvSpPr/>
          <p:nvPr userDrawn="1"/>
        </p:nvSpPr>
        <p:spPr>
          <a:xfrm flipH="1" flipV="1">
            <a:off x="9857013" y="4976359"/>
            <a:ext cx="1167494" cy="1881641"/>
          </a:xfrm>
          <a:custGeom>
            <a:avLst/>
            <a:gdLst>
              <a:gd name="connsiteX0" fmla="*/ 1167473 w 1167494"/>
              <a:gd name="connsiteY0" fmla="*/ 0 h 1881641"/>
              <a:gd name="connsiteX1" fmla="*/ 1167493 w 1167494"/>
              <a:gd name="connsiteY1" fmla="*/ 0 h 1881641"/>
              <a:gd name="connsiteX2" fmla="*/ 1167493 w 1167494"/>
              <a:gd name="connsiteY2" fmla="*/ 714148 h 1881641"/>
              <a:gd name="connsiteX3" fmla="*/ 1166666 w 1167494"/>
              <a:gd name="connsiteY3" fmla="*/ 730534 h 1881641"/>
              <a:gd name="connsiteX4" fmla="*/ 1167494 w 1167494"/>
              <a:gd name="connsiteY4" fmla="*/ 730534 h 1881641"/>
              <a:gd name="connsiteX5" fmla="*/ 1167494 w 1167494"/>
              <a:gd name="connsiteY5" fmla="*/ 1378059 h 1881641"/>
              <a:gd name="connsiteX6" fmla="*/ 1167493 w 1167494"/>
              <a:gd name="connsiteY6" fmla="*/ 1378059 h 1881641"/>
              <a:gd name="connsiteX7" fmla="*/ 1167493 w 1167494"/>
              <a:gd name="connsiteY7" fmla="*/ 1881641 h 1881641"/>
              <a:gd name="connsiteX8" fmla="*/ 0 w 1167494"/>
              <a:gd name="connsiteY8" fmla="*/ 1881641 h 1881641"/>
              <a:gd name="connsiteX9" fmla="*/ 0 w 1167494"/>
              <a:gd name="connsiteY9" fmla="*/ 1234116 h 1881641"/>
              <a:gd name="connsiteX10" fmla="*/ 0 w 1167494"/>
              <a:gd name="connsiteY10" fmla="*/ 1167492 h 1881641"/>
              <a:gd name="connsiteX11" fmla="*/ 1048124 w 1167494"/>
              <a:gd name="connsiteY11" fmla="*/ 6027 h 1881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67494" h="1881641">
                <a:moveTo>
                  <a:pt x="1167473" y="0"/>
                </a:moveTo>
                <a:lnTo>
                  <a:pt x="1167493" y="0"/>
                </a:lnTo>
                <a:lnTo>
                  <a:pt x="1167493" y="714148"/>
                </a:lnTo>
                <a:lnTo>
                  <a:pt x="1166666" y="730534"/>
                </a:lnTo>
                <a:lnTo>
                  <a:pt x="1167494" y="730534"/>
                </a:lnTo>
                <a:lnTo>
                  <a:pt x="1167494" y="1378059"/>
                </a:lnTo>
                <a:lnTo>
                  <a:pt x="1167493" y="1378059"/>
                </a:lnTo>
                <a:lnTo>
                  <a:pt x="1167493" y="1881641"/>
                </a:lnTo>
                <a:lnTo>
                  <a:pt x="0" y="1881641"/>
                </a:lnTo>
                <a:lnTo>
                  <a:pt x="0" y="1234116"/>
                </a:lnTo>
                <a:lnTo>
                  <a:pt x="0" y="1167492"/>
                </a:lnTo>
                <a:cubicBezTo>
                  <a:pt x="0" y="563002"/>
                  <a:pt x="459408" y="65814"/>
                  <a:pt x="1048124" y="6027"/>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1544191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Whole team">
    <p:bg>
      <p:bgPr>
        <a:solidFill>
          <a:schemeClr val="accent2"/>
        </a:solidFill>
        <a:effectLst/>
      </p:bgPr>
    </p:bg>
    <p:spTree>
      <p:nvGrpSpPr>
        <p:cNvPr id="1" name=""/>
        <p:cNvGrpSpPr/>
        <p:nvPr/>
      </p:nvGrpSpPr>
      <p:grpSpPr>
        <a:xfrm>
          <a:off x="0" y="0"/>
          <a:ext cx="0" cy="0"/>
          <a:chOff x="0" y="0"/>
          <a:chExt cx="0" cy="0"/>
        </a:xfrm>
      </p:grpSpPr>
      <p:sp>
        <p:nvSpPr>
          <p:cNvPr id="54" name="Title 1">
            <a:extLst>
              <a:ext uri="{FF2B5EF4-FFF2-40B4-BE49-F238E27FC236}">
                <a16:creationId xmlns:a16="http://schemas.microsoft.com/office/drawing/2014/main" id="{6825B690-1AD7-4243-AC42-D2CF19B7B02C}"/>
              </a:ext>
            </a:extLst>
          </p:cNvPr>
          <p:cNvSpPr>
            <a:spLocks noGrp="1"/>
          </p:cNvSpPr>
          <p:nvPr>
            <p:ph type="title"/>
          </p:nvPr>
        </p:nvSpPr>
        <p:spPr>
          <a:xfrm>
            <a:off x="750430" y="381000"/>
            <a:ext cx="10678142" cy="1325563"/>
          </a:xfrm>
        </p:spPr>
        <p:txBody>
          <a:bodyPr lIns="0" anchor="b">
            <a:noAutofit/>
          </a:bodyPr>
          <a:lstStyle>
            <a:lvl1pPr>
              <a:defRPr sz="4800" b="1">
                <a:latin typeface="+mj-lt"/>
              </a:defRPr>
            </a:lvl1pPr>
          </a:lstStyle>
          <a:p>
            <a:r>
              <a:rPr lang="en-US"/>
              <a:t>Click to edit Master title style</a:t>
            </a:r>
          </a:p>
        </p:txBody>
      </p:sp>
      <p:sp>
        <p:nvSpPr>
          <p:cNvPr id="6" name="Picture Placeholder 23">
            <a:extLst>
              <a:ext uri="{FF2B5EF4-FFF2-40B4-BE49-F238E27FC236}">
                <a16:creationId xmlns:a16="http://schemas.microsoft.com/office/drawing/2014/main" id="{5E48B363-63E8-4F17-842B-53AD935A6529}"/>
              </a:ext>
            </a:extLst>
          </p:cNvPr>
          <p:cNvSpPr>
            <a:spLocks noGrp="1"/>
          </p:cNvSpPr>
          <p:nvPr>
            <p:ph type="pic" sz="quarter" idx="13"/>
          </p:nvPr>
        </p:nvSpPr>
        <p:spPr>
          <a:xfrm>
            <a:off x="750429" y="2068734"/>
            <a:ext cx="904987" cy="905641"/>
          </a:xfrm>
        </p:spPr>
        <p:txBody>
          <a:bodyPr>
            <a:noAutofit/>
          </a:bodyPr>
          <a:lstStyle>
            <a:lvl1pPr marL="0" indent="0">
              <a:buNone/>
              <a:defRPr sz="1400">
                <a:solidFill>
                  <a:schemeClr val="tx1"/>
                </a:solidFill>
              </a:defRPr>
            </a:lvl1pPr>
          </a:lstStyle>
          <a:p>
            <a:r>
              <a:rPr lang="en-US"/>
              <a:t>Click icon to add picture</a:t>
            </a:r>
          </a:p>
        </p:txBody>
      </p:sp>
      <p:sp>
        <p:nvSpPr>
          <p:cNvPr id="31" name="Text Placeholder 28">
            <a:extLst>
              <a:ext uri="{FF2B5EF4-FFF2-40B4-BE49-F238E27FC236}">
                <a16:creationId xmlns:a16="http://schemas.microsoft.com/office/drawing/2014/main" id="{1825005B-0520-EC49-9A5C-554CB700387B}"/>
              </a:ext>
            </a:extLst>
          </p:cNvPr>
          <p:cNvSpPr>
            <a:spLocks noGrp="1"/>
          </p:cNvSpPr>
          <p:nvPr>
            <p:ph type="body" sz="quarter" idx="17" hasCustomPrompt="1"/>
          </p:nvPr>
        </p:nvSpPr>
        <p:spPr>
          <a:xfrm>
            <a:off x="750430" y="2994545"/>
            <a:ext cx="2281237" cy="347662"/>
          </a:xfrm>
        </p:spPr>
        <p:txBody>
          <a:bodyPr lIns="0" tIns="0" rIns="0" bIns="0" anchor="b" anchorCtr="0">
            <a:noAutofit/>
          </a:bodyPr>
          <a:lstStyle>
            <a:lvl1pPr marL="0" indent="0" algn="l">
              <a:lnSpc>
                <a:spcPct val="100000"/>
              </a:lnSpc>
              <a:spcBef>
                <a:spcPts val="0"/>
              </a:spcBef>
              <a:buNone/>
              <a:defRPr sz="1800" b="1" spc="20" baseline="0">
                <a:solidFill>
                  <a:schemeClr val="tx1"/>
                </a:solidFill>
                <a:latin typeface="+mn-lt"/>
              </a:defRPr>
            </a:lvl1pPr>
          </a:lstStyle>
          <a:p>
            <a:pPr lvl="0"/>
            <a:r>
              <a:rPr lang="en-US"/>
              <a:t>Name</a:t>
            </a:r>
          </a:p>
        </p:txBody>
      </p:sp>
      <p:sp>
        <p:nvSpPr>
          <p:cNvPr id="32" name="Text Placeholder 28">
            <a:extLst>
              <a:ext uri="{FF2B5EF4-FFF2-40B4-BE49-F238E27FC236}">
                <a16:creationId xmlns:a16="http://schemas.microsoft.com/office/drawing/2014/main" id="{B6697B92-AF89-2C46-BC1E-6CB47E8EA421}"/>
              </a:ext>
            </a:extLst>
          </p:cNvPr>
          <p:cNvSpPr>
            <a:spLocks noGrp="1"/>
          </p:cNvSpPr>
          <p:nvPr>
            <p:ph type="body" sz="quarter" idx="18" hasCustomPrompt="1"/>
          </p:nvPr>
        </p:nvSpPr>
        <p:spPr>
          <a:xfrm>
            <a:off x="750429" y="3379791"/>
            <a:ext cx="2281237" cy="347662"/>
          </a:xfrm>
        </p:spPr>
        <p:txBody>
          <a:bodyPr lIns="0" tIns="0" rIns="0" bIns="0">
            <a:noAutofit/>
          </a:bodyPr>
          <a:lstStyle>
            <a:lvl1pPr marL="0" indent="0" algn="l">
              <a:lnSpc>
                <a:spcPct val="100000"/>
              </a:lnSpc>
              <a:spcBef>
                <a:spcPts val="0"/>
              </a:spcBef>
              <a:buNone/>
              <a:defRPr sz="1400" b="0" spc="20" baseline="0">
                <a:solidFill>
                  <a:schemeClr val="tx1"/>
                </a:solidFill>
                <a:latin typeface="+mn-lt"/>
              </a:defRPr>
            </a:lvl1pPr>
          </a:lstStyle>
          <a:p>
            <a:pPr lvl="0"/>
            <a:r>
              <a:rPr lang="en-US"/>
              <a:t>Title</a:t>
            </a:r>
          </a:p>
        </p:txBody>
      </p:sp>
      <p:sp>
        <p:nvSpPr>
          <p:cNvPr id="33" name="Picture Placeholder 23">
            <a:extLst>
              <a:ext uri="{FF2B5EF4-FFF2-40B4-BE49-F238E27FC236}">
                <a16:creationId xmlns:a16="http://schemas.microsoft.com/office/drawing/2014/main" id="{FA9FEBB0-45F1-DF45-89C4-B343F8B20BA0}"/>
              </a:ext>
            </a:extLst>
          </p:cNvPr>
          <p:cNvSpPr>
            <a:spLocks noGrp="1"/>
          </p:cNvSpPr>
          <p:nvPr>
            <p:ph type="pic" sz="quarter" idx="28"/>
          </p:nvPr>
        </p:nvSpPr>
        <p:spPr>
          <a:xfrm>
            <a:off x="3549397" y="2068734"/>
            <a:ext cx="904987" cy="905641"/>
          </a:xfrm>
        </p:spPr>
        <p:txBody>
          <a:bodyPr>
            <a:noAutofit/>
          </a:bodyPr>
          <a:lstStyle>
            <a:lvl1pPr marL="0" indent="0">
              <a:buNone/>
              <a:defRPr sz="1400">
                <a:solidFill>
                  <a:schemeClr val="tx1"/>
                </a:solidFill>
              </a:defRPr>
            </a:lvl1pPr>
          </a:lstStyle>
          <a:p>
            <a:r>
              <a:rPr lang="en-US"/>
              <a:t>Click icon to add picture</a:t>
            </a:r>
          </a:p>
        </p:txBody>
      </p:sp>
      <p:sp>
        <p:nvSpPr>
          <p:cNvPr id="34" name="Text Placeholder 28">
            <a:extLst>
              <a:ext uri="{FF2B5EF4-FFF2-40B4-BE49-F238E27FC236}">
                <a16:creationId xmlns:a16="http://schemas.microsoft.com/office/drawing/2014/main" id="{EF331731-A7FC-C245-A9C1-0B1A2E994DB6}"/>
              </a:ext>
            </a:extLst>
          </p:cNvPr>
          <p:cNvSpPr>
            <a:spLocks noGrp="1"/>
          </p:cNvSpPr>
          <p:nvPr>
            <p:ph type="body" sz="quarter" idx="29" hasCustomPrompt="1"/>
          </p:nvPr>
        </p:nvSpPr>
        <p:spPr>
          <a:xfrm>
            <a:off x="3549398" y="2994545"/>
            <a:ext cx="2281237" cy="347662"/>
          </a:xfrm>
        </p:spPr>
        <p:txBody>
          <a:bodyPr lIns="0" tIns="0" rIns="0" bIns="0" anchor="b" anchorCtr="0">
            <a:noAutofit/>
          </a:bodyPr>
          <a:lstStyle>
            <a:lvl1pPr marL="0" indent="0" algn="l">
              <a:lnSpc>
                <a:spcPct val="100000"/>
              </a:lnSpc>
              <a:spcBef>
                <a:spcPts val="0"/>
              </a:spcBef>
              <a:buNone/>
              <a:defRPr sz="1800" b="1" spc="20" baseline="0">
                <a:solidFill>
                  <a:schemeClr val="tx1"/>
                </a:solidFill>
                <a:latin typeface="+mn-lt"/>
              </a:defRPr>
            </a:lvl1pPr>
          </a:lstStyle>
          <a:p>
            <a:pPr lvl="0"/>
            <a:r>
              <a:rPr lang="en-US"/>
              <a:t>Name</a:t>
            </a:r>
          </a:p>
        </p:txBody>
      </p:sp>
      <p:sp>
        <p:nvSpPr>
          <p:cNvPr id="35" name="Text Placeholder 28">
            <a:extLst>
              <a:ext uri="{FF2B5EF4-FFF2-40B4-BE49-F238E27FC236}">
                <a16:creationId xmlns:a16="http://schemas.microsoft.com/office/drawing/2014/main" id="{313B974E-E762-EE48-B2DF-C8F10DF73444}"/>
              </a:ext>
            </a:extLst>
          </p:cNvPr>
          <p:cNvSpPr>
            <a:spLocks noGrp="1"/>
          </p:cNvSpPr>
          <p:nvPr>
            <p:ph type="body" sz="quarter" idx="30" hasCustomPrompt="1"/>
          </p:nvPr>
        </p:nvSpPr>
        <p:spPr>
          <a:xfrm>
            <a:off x="3549397" y="3379791"/>
            <a:ext cx="2281237" cy="347662"/>
          </a:xfrm>
        </p:spPr>
        <p:txBody>
          <a:bodyPr lIns="0" tIns="0" rIns="0" bIns="0">
            <a:noAutofit/>
          </a:bodyPr>
          <a:lstStyle>
            <a:lvl1pPr marL="0" indent="0" algn="l">
              <a:lnSpc>
                <a:spcPct val="100000"/>
              </a:lnSpc>
              <a:spcBef>
                <a:spcPts val="0"/>
              </a:spcBef>
              <a:buNone/>
              <a:defRPr sz="1400" b="0" spc="20" baseline="0">
                <a:solidFill>
                  <a:schemeClr val="tx1"/>
                </a:solidFill>
                <a:latin typeface="+mn-lt"/>
              </a:defRPr>
            </a:lvl1pPr>
          </a:lstStyle>
          <a:p>
            <a:pPr lvl="0"/>
            <a:r>
              <a:rPr lang="en-US"/>
              <a:t>Title</a:t>
            </a:r>
          </a:p>
        </p:txBody>
      </p:sp>
      <p:sp>
        <p:nvSpPr>
          <p:cNvPr id="36" name="Picture Placeholder 23">
            <a:extLst>
              <a:ext uri="{FF2B5EF4-FFF2-40B4-BE49-F238E27FC236}">
                <a16:creationId xmlns:a16="http://schemas.microsoft.com/office/drawing/2014/main" id="{8BA62E8C-79E6-D245-B706-FFB1E051B2D6}"/>
              </a:ext>
            </a:extLst>
          </p:cNvPr>
          <p:cNvSpPr>
            <a:spLocks noGrp="1"/>
          </p:cNvSpPr>
          <p:nvPr>
            <p:ph type="pic" sz="quarter" idx="31"/>
          </p:nvPr>
        </p:nvSpPr>
        <p:spPr>
          <a:xfrm>
            <a:off x="6348367" y="2068734"/>
            <a:ext cx="904987" cy="905641"/>
          </a:xfrm>
        </p:spPr>
        <p:txBody>
          <a:bodyPr>
            <a:noAutofit/>
          </a:bodyPr>
          <a:lstStyle>
            <a:lvl1pPr marL="0" indent="0">
              <a:buNone/>
              <a:defRPr sz="1400">
                <a:solidFill>
                  <a:schemeClr val="tx1"/>
                </a:solidFill>
              </a:defRPr>
            </a:lvl1pPr>
          </a:lstStyle>
          <a:p>
            <a:r>
              <a:rPr lang="en-US"/>
              <a:t>Click icon to add picture</a:t>
            </a:r>
          </a:p>
        </p:txBody>
      </p:sp>
      <p:sp>
        <p:nvSpPr>
          <p:cNvPr id="37" name="Text Placeholder 28">
            <a:extLst>
              <a:ext uri="{FF2B5EF4-FFF2-40B4-BE49-F238E27FC236}">
                <a16:creationId xmlns:a16="http://schemas.microsoft.com/office/drawing/2014/main" id="{4199EE50-5386-0446-8ADA-23C1B0D6EA4F}"/>
              </a:ext>
            </a:extLst>
          </p:cNvPr>
          <p:cNvSpPr>
            <a:spLocks noGrp="1"/>
          </p:cNvSpPr>
          <p:nvPr>
            <p:ph type="body" sz="quarter" idx="32" hasCustomPrompt="1"/>
          </p:nvPr>
        </p:nvSpPr>
        <p:spPr>
          <a:xfrm>
            <a:off x="6348368" y="2994545"/>
            <a:ext cx="2281237" cy="347662"/>
          </a:xfrm>
        </p:spPr>
        <p:txBody>
          <a:bodyPr lIns="0" tIns="0" rIns="0" bIns="0" anchor="b" anchorCtr="0">
            <a:noAutofit/>
          </a:bodyPr>
          <a:lstStyle>
            <a:lvl1pPr marL="0" indent="0" algn="l">
              <a:lnSpc>
                <a:spcPct val="100000"/>
              </a:lnSpc>
              <a:spcBef>
                <a:spcPts val="0"/>
              </a:spcBef>
              <a:buNone/>
              <a:defRPr sz="1800" b="1" spc="20" baseline="0">
                <a:solidFill>
                  <a:schemeClr val="tx1"/>
                </a:solidFill>
                <a:latin typeface="+mn-lt"/>
              </a:defRPr>
            </a:lvl1pPr>
          </a:lstStyle>
          <a:p>
            <a:pPr lvl="0"/>
            <a:r>
              <a:rPr lang="en-US"/>
              <a:t>Name</a:t>
            </a:r>
          </a:p>
        </p:txBody>
      </p:sp>
      <p:sp>
        <p:nvSpPr>
          <p:cNvPr id="38" name="Text Placeholder 28">
            <a:extLst>
              <a:ext uri="{FF2B5EF4-FFF2-40B4-BE49-F238E27FC236}">
                <a16:creationId xmlns:a16="http://schemas.microsoft.com/office/drawing/2014/main" id="{478AB5CA-B5A5-934D-BF51-1485953A703D}"/>
              </a:ext>
            </a:extLst>
          </p:cNvPr>
          <p:cNvSpPr>
            <a:spLocks noGrp="1"/>
          </p:cNvSpPr>
          <p:nvPr>
            <p:ph type="body" sz="quarter" idx="33" hasCustomPrompt="1"/>
          </p:nvPr>
        </p:nvSpPr>
        <p:spPr>
          <a:xfrm>
            <a:off x="6348367" y="3379791"/>
            <a:ext cx="2281237" cy="347662"/>
          </a:xfrm>
        </p:spPr>
        <p:txBody>
          <a:bodyPr lIns="0" tIns="0" rIns="0" bIns="0">
            <a:noAutofit/>
          </a:bodyPr>
          <a:lstStyle>
            <a:lvl1pPr marL="0" indent="0" algn="l">
              <a:lnSpc>
                <a:spcPct val="100000"/>
              </a:lnSpc>
              <a:spcBef>
                <a:spcPts val="0"/>
              </a:spcBef>
              <a:buNone/>
              <a:defRPr sz="1400" b="0" spc="20" baseline="0">
                <a:solidFill>
                  <a:schemeClr val="tx1"/>
                </a:solidFill>
                <a:latin typeface="+mn-lt"/>
              </a:defRPr>
            </a:lvl1pPr>
          </a:lstStyle>
          <a:p>
            <a:pPr lvl="0"/>
            <a:r>
              <a:rPr lang="en-US"/>
              <a:t>Title</a:t>
            </a:r>
          </a:p>
        </p:txBody>
      </p:sp>
      <p:sp>
        <p:nvSpPr>
          <p:cNvPr id="39" name="Picture Placeholder 23">
            <a:extLst>
              <a:ext uri="{FF2B5EF4-FFF2-40B4-BE49-F238E27FC236}">
                <a16:creationId xmlns:a16="http://schemas.microsoft.com/office/drawing/2014/main" id="{3D78BE06-1FC7-3C43-BD15-F4137B564B58}"/>
              </a:ext>
            </a:extLst>
          </p:cNvPr>
          <p:cNvSpPr>
            <a:spLocks noGrp="1"/>
          </p:cNvSpPr>
          <p:nvPr>
            <p:ph type="pic" sz="quarter" idx="34"/>
          </p:nvPr>
        </p:nvSpPr>
        <p:spPr>
          <a:xfrm>
            <a:off x="9147335" y="2068734"/>
            <a:ext cx="904987" cy="905641"/>
          </a:xfrm>
        </p:spPr>
        <p:txBody>
          <a:bodyPr>
            <a:noAutofit/>
          </a:bodyPr>
          <a:lstStyle>
            <a:lvl1pPr marL="0" indent="0">
              <a:buNone/>
              <a:defRPr sz="1400">
                <a:solidFill>
                  <a:schemeClr val="tx1"/>
                </a:solidFill>
              </a:defRPr>
            </a:lvl1pPr>
          </a:lstStyle>
          <a:p>
            <a:r>
              <a:rPr lang="en-US"/>
              <a:t>Click icon to add picture</a:t>
            </a:r>
          </a:p>
        </p:txBody>
      </p:sp>
      <p:sp>
        <p:nvSpPr>
          <p:cNvPr id="40" name="Text Placeholder 28">
            <a:extLst>
              <a:ext uri="{FF2B5EF4-FFF2-40B4-BE49-F238E27FC236}">
                <a16:creationId xmlns:a16="http://schemas.microsoft.com/office/drawing/2014/main" id="{14F01FCC-4797-0343-8739-20331C751C18}"/>
              </a:ext>
            </a:extLst>
          </p:cNvPr>
          <p:cNvSpPr>
            <a:spLocks noGrp="1"/>
          </p:cNvSpPr>
          <p:nvPr>
            <p:ph type="body" sz="quarter" idx="35" hasCustomPrompt="1"/>
          </p:nvPr>
        </p:nvSpPr>
        <p:spPr>
          <a:xfrm>
            <a:off x="9147336" y="2994545"/>
            <a:ext cx="2281237" cy="347662"/>
          </a:xfrm>
        </p:spPr>
        <p:txBody>
          <a:bodyPr lIns="0" tIns="0" rIns="0" bIns="0" anchor="b" anchorCtr="0">
            <a:noAutofit/>
          </a:bodyPr>
          <a:lstStyle>
            <a:lvl1pPr marL="0" indent="0" algn="l">
              <a:lnSpc>
                <a:spcPct val="100000"/>
              </a:lnSpc>
              <a:spcBef>
                <a:spcPts val="0"/>
              </a:spcBef>
              <a:buNone/>
              <a:defRPr sz="1800" b="1" spc="20" baseline="0">
                <a:solidFill>
                  <a:schemeClr val="tx1"/>
                </a:solidFill>
                <a:latin typeface="+mn-lt"/>
              </a:defRPr>
            </a:lvl1pPr>
          </a:lstStyle>
          <a:p>
            <a:pPr lvl="0"/>
            <a:r>
              <a:rPr lang="en-US"/>
              <a:t>Name</a:t>
            </a:r>
          </a:p>
        </p:txBody>
      </p:sp>
      <p:sp>
        <p:nvSpPr>
          <p:cNvPr id="41" name="Text Placeholder 28">
            <a:extLst>
              <a:ext uri="{FF2B5EF4-FFF2-40B4-BE49-F238E27FC236}">
                <a16:creationId xmlns:a16="http://schemas.microsoft.com/office/drawing/2014/main" id="{33FBE6CA-EC7A-1A4B-ADA3-6B78F2DE09C2}"/>
              </a:ext>
            </a:extLst>
          </p:cNvPr>
          <p:cNvSpPr>
            <a:spLocks noGrp="1"/>
          </p:cNvSpPr>
          <p:nvPr>
            <p:ph type="body" sz="quarter" idx="36" hasCustomPrompt="1"/>
          </p:nvPr>
        </p:nvSpPr>
        <p:spPr>
          <a:xfrm>
            <a:off x="9147335" y="3379791"/>
            <a:ext cx="2281237" cy="347662"/>
          </a:xfrm>
        </p:spPr>
        <p:txBody>
          <a:bodyPr lIns="0" tIns="0" rIns="0" bIns="0">
            <a:noAutofit/>
          </a:bodyPr>
          <a:lstStyle>
            <a:lvl1pPr marL="0" indent="0" algn="l">
              <a:lnSpc>
                <a:spcPct val="100000"/>
              </a:lnSpc>
              <a:spcBef>
                <a:spcPts val="0"/>
              </a:spcBef>
              <a:buNone/>
              <a:defRPr sz="1400" b="0" spc="20" baseline="0">
                <a:solidFill>
                  <a:schemeClr val="tx1"/>
                </a:solidFill>
                <a:latin typeface="+mn-lt"/>
              </a:defRPr>
            </a:lvl1pPr>
          </a:lstStyle>
          <a:p>
            <a:pPr lvl="0"/>
            <a:r>
              <a:rPr lang="en-US"/>
              <a:t>Title</a:t>
            </a:r>
          </a:p>
        </p:txBody>
      </p:sp>
      <p:sp>
        <p:nvSpPr>
          <p:cNvPr id="42" name="Picture Placeholder 23">
            <a:extLst>
              <a:ext uri="{FF2B5EF4-FFF2-40B4-BE49-F238E27FC236}">
                <a16:creationId xmlns:a16="http://schemas.microsoft.com/office/drawing/2014/main" id="{6DD7CCE4-AD48-B64F-909E-F88961FBDFC5}"/>
              </a:ext>
            </a:extLst>
          </p:cNvPr>
          <p:cNvSpPr>
            <a:spLocks noGrp="1"/>
          </p:cNvSpPr>
          <p:nvPr>
            <p:ph type="pic" sz="quarter" idx="37"/>
          </p:nvPr>
        </p:nvSpPr>
        <p:spPr>
          <a:xfrm>
            <a:off x="750429" y="4118551"/>
            <a:ext cx="904987" cy="905641"/>
          </a:xfrm>
        </p:spPr>
        <p:txBody>
          <a:bodyPr>
            <a:noAutofit/>
          </a:bodyPr>
          <a:lstStyle>
            <a:lvl1pPr marL="0" indent="0">
              <a:buNone/>
              <a:defRPr sz="1400">
                <a:solidFill>
                  <a:schemeClr val="tx1"/>
                </a:solidFill>
              </a:defRPr>
            </a:lvl1pPr>
          </a:lstStyle>
          <a:p>
            <a:r>
              <a:rPr lang="en-US"/>
              <a:t>Click icon to add picture</a:t>
            </a:r>
          </a:p>
        </p:txBody>
      </p:sp>
      <p:sp>
        <p:nvSpPr>
          <p:cNvPr id="43" name="Text Placeholder 28">
            <a:extLst>
              <a:ext uri="{FF2B5EF4-FFF2-40B4-BE49-F238E27FC236}">
                <a16:creationId xmlns:a16="http://schemas.microsoft.com/office/drawing/2014/main" id="{C076E7E2-3D95-EA47-BF86-444615F1F141}"/>
              </a:ext>
            </a:extLst>
          </p:cNvPr>
          <p:cNvSpPr>
            <a:spLocks noGrp="1"/>
          </p:cNvSpPr>
          <p:nvPr>
            <p:ph type="body" sz="quarter" idx="38" hasCustomPrompt="1"/>
          </p:nvPr>
        </p:nvSpPr>
        <p:spPr>
          <a:xfrm>
            <a:off x="750430" y="5044362"/>
            <a:ext cx="2281237" cy="347662"/>
          </a:xfrm>
        </p:spPr>
        <p:txBody>
          <a:bodyPr lIns="0" tIns="0" rIns="0" bIns="0" anchor="b" anchorCtr="0">
            <a:noAutofit/>
          </a:bodyPr>
          <a:lstStyle>
            <a:lvl1pPr marL="0" indent="0" algn="l">
              <a:lnSpc>
                <a:spcPct val="100000"/>
              </a:lnSpc>
              <a:spcBef>
                <a:spcPts val="0"/>
              </a:spcBef>
              <a:buNone/>
              <a:defRPr sz="1800" b="1" spc="20" baseline="0">
                <a:solidFill>
                  <a:schemeClr val="tx1"/>
                </a:solidFill>
                <a:latin typeface="+mn-lt"/>
              </a:defRPr>
            </a:lvl1pPr>
          </a:lstStyle>
          <a:p>
            <a:pPr lvl="0"/>
            <a:r>
              <a:rPr lang="en-US"/>
              <a:t>Name</a:t>
            </a:r>
          </a:p>
        </p:txBody>
      </p:sp>
      <p:sp>
        <p:nvSpPr>
          <p:cNvPr id="44" name="Text Placeholder 28">
            <a:extLst>
              <a:ext uri="{FF2B5EF4-FFF2-40B4-BE49-F238E27FC236}">
                <a16:creationId xmlns:a16="http://schemas.microsoft.com/office/drawing/2014/main" id="{612499D2-373C-3940-97A5-FCA8B245BE45}"/>
              </a:ext>
            </a:extLst>
          </p:cNvPr>
          <p:cNvSpPr>
            <a:spLocks noGrp="1"/>
          </p:cNvSpPr>
          <p:nvPr>
            <p:ph type="body" sz="quarter" idx="39" hasCustomPrompt="1"/>
          </p:nvPr>
        </p:nvSpPr>
        <p:spPr>
          <a:xfrm>
            <a:off x="750429" y="5429608"/>
            <a:ext cx="2281237" cy="347662"/>
          </a:xfrm>
        </p:spPr>
        <p:txBody>
          <a:bodyPr lIns="0" tIns="0" rIns="0" bIns="0">
            <a:noAutofit/>
          </a:bodyPr>
          <a:lstStyle>
            <a:lvl1pPr marL="0" indent="0" algn="l">
              <a:lnSpc>
                <a:spcPct val="100000"/>
              </a:lnSpc>
              <a:spcBef>
                <a:spcPts val="0"/>
              </a:spcBef>
              <a:buNone/>
              <a:defRPr sz="1400" b="0" spc="20" baseline="0">
                <a:solidFill>
                  <a:schemeClr val="tx1"/>
                </a:solidFill>
                <a:latin typeface="+mn-lt"/>
              </a:defRPr>
            </a:lvl1pPr>
          </a:lstStyle>
          <a:p>
            <a:pPr lvl="0"/>
            <a:r>
              <a:rPr lang="en-US"/>
              <a:t>Title</a:t>
            </a:r>
          </a:p>
        </p:txBody>
      </p:sp>
      <p:sp>
        <p:nvSpPr>
          <p:cNvPr id="45" name="Picture Placeholder 23">
            <a:extLst>
              <a:ext uri="{FF2B5EF4-FFF2-40B4-BE49-F238E27FC236}">
                <a16:creationId xmlns:a16="http://schemas.microsoft.com/office/drawing/2014/main" id="{24B34D6D-4F7E-3942-B8D7-9970BDE53C10}"/>
              </a:ext>
            </a:extLst>
          </p:cNvPr>
          <p:cNvSpPr>
            <a:spLocks noGrp="1"/>
          </p:cNvSpPr>
          <p:nvPr>
            <p:ph type="pic" sz="quarter" idx="40"/>
          </p:nvPr>
        </p:nvSpPr>
        <p:spPr>
          <a:xfrm>
            <a:off x="3549397" y="4118551"/>
            <a:ext cx="904987" cy="905641"/>
          </a:xfrm>
        </p:spPr>
        <p:txBody>
          <a:bodyPr>
            <a:noAutofit/>
          </a:bodyPr>
          <a:lstStyle>
            <a:lvl1pPr marL="0" indent="0">
              <a:buNone/>
              <a:defRPr sz="1400">
                <a:solidFill>
                  <a:schemeClr val="tx1"/>
                </a:solidFill>
              </a:defRPr>
            </a:lvl1pPr>
          </a:lstStyle>
          <a:p>
            <a:r>
              <a:rPr lang="en-US"/>
              <a:t>Click icon to add picture</a:t>
            </a:r>
          </a:p>
        </p:txBody>
      </p:sp>
      <p:sp>
        <p:nvSpPr>
          <p:cNvPr id="46" name="Text Placeholder 28">
            <a:extLst>
              <a:ext uri="{FF2B5EF4-FFF2-40B4-BE49-F238E27FC236}">
                <a16:creationId xmlns:a16="http://schemas.microsoft.com/office/drawing/2014/main" id="{D34EDB1D-7E85-D242-B6AE-F6D6907D325A}"/>
              </a:ext>
            </a:extLst>
          </p:cNvPr>
          <p:cNvSpPr>
            <a:spLocks noGrp="1"/>
          </p:cNvSpPr>
          <p:nvPr>
            <p:ph type="body" sz="quarter" idx="41" hasCustomPrompt="1"/>
          </p:nvPr>
        </p:nvSpPr>
        <p:spPr>
          <a:xfrm>
            <a:off x="3549398" y="5044362"/>
            <a:ext cx="2281237" cy="347662"/>
          </a:xfrm>
        </p:spPr>
        <p:txBody>
          <a:bodyPr lIns="0" tIns="0" rIns="0" bIns="0" anchor="b" anchorCtr="0">
            <a:noAutofit/>
          </a:bodyPr>
          <a:lstStyle>
            <a:lvl1pPr marL="0" indent="0" algn="l">
              <a:lnSpc>
                <a:spcPct val="100000"/>
              </a:lnSpc>
              <a:spcBef>
                <a:spcPts val="0"/>
              </a:spcBef>
              <a:buNone/>
              <a:defRPr sz="1800" b="1" spc="20" baseline="0">
                <a:solidFill>
                  <a:schemeClr val="tx1"/>
                </a:solidFill>
                <a:latin typeface="+mn-lt"/>
              </a:defRPr>
            </a:lvl1pPr>
          </a:lstStyle>
          <a:p>
            <a:pPr lvl="0"/>
            <a:r>
              <a:rPr lang="en-US"/>
              <a:t>Name</a:t>
            </a:r>
          </a:p>
        </p:txBody>
      </p:sp>
      <p:sp>
        <p:nvSpPr>
          <p:cNvPr id="47" name="Text Placeholder 28">
            <a:extLst>
              <a:ext uri="{FF2B5EF4-FFF2-40B4-BE49-F238E27FC236}">
                <a16:creationId xmlns:a16="http://schemas.microsoft.com/office/drawing/2014/main" id="{3E3BFFF0-114B-6D42-B5E0-8020AC2E26BF}"/>
              </a:ext>
            </a:extLst>
          </p:cNvPr>
          <p:cNvSpPr>
            <a:spLocks noGrp="1"/>
          </p:cNvSpPr>
          <p:nvPr>
            <p:ph type="body" sz="quarter" idx="42" hasCustomPrompt="1"/>
          </p:nvPr>
        </p:nvSpPr>
        <p:spPr>
          <a:xfrm>
            <a:off x="3549397" y="5429608"/>
            <a:ext cx="2281237" cy="347662"/>
          </a:xfrm>
        </p:spPr>
        <p:txBody>
          <a:bodyPr lIns="0" tIns="0" rIns="0" bIns="0">
            <a:noAutofit/>
          </a:bodyPr>
          <a:lstStyle>
            <a:lvl1pPr marL="0" indent="0" algn="l">
              <a:lnSpc>
                <a:spcPct val="100000"/>
              </a:lnSpc>
              <a:spcBef>
                <a:spcPts val="0"/>
              </a:spcBef>
              <a:buNone/>
              <a:defRPr sz="1400" b="0" spc="20" baseline="0">
                <a:solidFill>
                  <a:schemeClr val="tx1"/>
                </a:solidFill>
                <a:latin typeface="+mn-lt"/>
              </a:defRPr>
            </a:lvl1pPr>
          </a:lstStyle>
          <a:p>
            <a:pPr lvl="0"/>
            <a:r>
              <a:rPr lang="en-US"/>
              <a:t>Title</a:t>
            </a:r>
          </a:p>
        </p:txBody>
      </p:sp>
      <p:sp>
        <p:nvSpPr>
          <p:cNvPr id="48" name="Picture Placeholder 23">
            <a:extLst>
              <a:ext uri="{FF2B5EF4-FFF2-40B4-BE49-F238E27FC236}">
                <a16:creationId xmlns:a16="http://schemas.microsoft.com/office/drawing/2014/main" id="{EB4488EE-E854-724E-95AE-B9943EE249EA}"/>
              </a:ext>
            </a:extLst>
          </p:cNvPr>
          <p:cNvSpPr>
            <a:spLocks noGrp="1"/>
          </p:cNvSpPr>
          <p:nvPr>
            <p:ph type="pic" sz="quarter" idx="43"/>
          </p:nvPr>
        </p:nvSpPr>
        <p:spPr>
          <a:xfrm>
            <a:off x="6348367" y="4118551"/>
            <a:ext cx="904987" cy="905641"/>
          </a:xfrm>
        </p:spPr>
        <p:txBody>
          <a:bodyPr>
            <a:noAutofit/>
          </a:bodyPr>
          <a:lstStyle>
            <a:lvl1pPr marL="0" indent="0">
              <a:buNone/>
              <a:defRPr sz="1400">
                <a:solidFill>
                  <a:schemeClr val="tx1"/>
                </a:solidFill>
              </a:defRPr>
            </a:lvl1pPr>
          </a:lstStyle>
          <a:p>
            <a:r>
              <a:rPr lang="en-US"/>
              <a:t>Click icon to add picture</a:t>
            </a:r>
          </a:p>
        </p:txBody>
      </p:sp>
      <p:sp>
        <p:nvSpPr>
          <p:cNvPr id="49" name="Text Placeholder 28">
            <a:extLst>
              <a:ext uri="{FF2B5EF4-FFF2-40B4-BE49-F238E27FC236}">
                <a16:creationId xmlns:a16="http://schemas.microsoft.com/office/drawing/2014/main" id="{C5551B4D-583E-D644-9069-EC096CE76F50}"/>
              </a:ext>
            </a:extLst>
          </p:cNvPr>
          <p:cNvSpPr>
            <a:spLocks noGrp="1"/>
          </p:cNvSpPr>
          <p:nvPr>
            <p:ph type="body" sz="quarter" idx="44" hasCustomPrompt="1"/>
          </p:nvPr>
        </p:nvSpPr>
        <p:spPr>
          <a:xfrm>
            <a:off x="6348368" y="5044362"/>
            <a:ext cx="2281237" cy="347662"/>
          </a:xfrm>
        </p:spPr>
        <p:txBody>
          <a:bodyPr lIns="0" tIns="0" rIns="0" bIns="0" anchor="b" anchorCtr="0">
            <a:noAutofit/>
          </a:bodyPr>
          <a:lstStyle>
            <a:lvl1pPr marL="0" indent="0" algn="l">
              <a:lnSpc>
                <a:spcPct val="100000"/>
              </a:lnSpc>
              <a:spcBef>
                <a:spcPts val="0"/>
              </a:spcBef>
              <a:buNone/>
              <a:defRPr sz="1800" b="1" spc="20" baseline="0">
                <a:solidFill>
                  <a:schemeClr val="tx1"/>
                </a:solidFill>
                <a:latin typeface="+mn-lt"/>
              </a:defRPr>
            </a:lvl1pPr>
          </a:lstStyle>
          <a:p>
            <a:pPr lvl="0"/>
            <a:r>
              <a:rPr lang="en-US"/>
              <a:t>Name</a:t>
            </a:r>
          </a:p>
        </p:txBody>
      </p:sp>
      <p:sp>
        <p:nvSpPr>
          <p:cNvPr id="50" name="Text Placeholder 28">
            <a:extLst>
              <a:ext uri="{FF2B5EF4-FFF2-40B4-BE49-F238E27FC236}">
                <a16:creationId xmlns:a16="http://schemas.microsoft.com/office/drawing/2014/main" id="{E30C4783-1643-2243-BB4F-E99E04D9216B}"/>
              </a:ext>
            </a:extLst>
          </p:cNvPr>
          <p:cNvSpPr>
            <a:spLocks noGrp="1"/>
          </p:cNvSpPr>
          <p:nvPr>
            <p:ph type="body" sz="quarter" idx="45" hasCustomPrompt="1"/>
          </p:nvPr>
        </p:nvSpPr>
        <p:spPr>
          <a:xfrm>
            <a:off x="6348367" y="5429608"/>
            <a:ext cx="2281237" cy="347662"/>
          </a:xfrm>
        </p:spPr>
        <p:txBody>
          <a:bodyPr lIns="0" tIns="0" rIns="0" bIns="0">
            <a:noAutofit/>
          </a:bodyPr>
          <a:lstStyle>
            <a:lvl1pPr marL="0" indent="0" algn="l">
              <a:lnSpc>
                <a:spcPct val="100000"/>
              </a:lnSpc>
              <a:spcBef>
                <a:spcPts val="0"/>
              </a:spcBef>
              <a:buNone/>
              <a:defRPr sz="1400" b="0" spc="20" baseline="0">
                <a:solidFill>
                  <a:schemeClr val="tx1"/>
                </a:solidFill>
                <a:latin typeface="+mn-lt"/>
              </a:defRPr>
            </a:lvl1pPr>
          </a:lstStyle>
          <a:p>
            <a:pPr lvl="0"/>
            <a:r>
              <a:rPr lang="en-US"/>
              <a:t>Title</a:t>
            </a:r>
          </a:p>
        </p:txBody>
      </p:sp>
      <p:sp>
        <p:nvSpPr>
          <p:cNvPr id="51" name="Picture Placeholder 23">
            <a:extLst>
              <a:ext uri="{FF2B5EF4-FFF2-40B4-BE49-F238E27FC236}">
                <a16:creationId xmlns:a16="http://schemas.microsoft.com/office/drawing/2014/main" id="{7BBADCE0-02E8-3249-8CBA-17D3783DFE70}"/>
              </a:ext>
            </a:extLst>
          </p:cNvPr>
          <p:cNvSpPr>
            <a:spLocks noGrp="1"/>
          </p:cNvSpPr>
          <p:nvPr>
            <p:ph type="pic" sz="quarter" idx="46"/>
          </p:nvPr>
        </p:nvSpPr>
        <p:spPr>
          <a:xfrm>
            <a:off x="9147335" y="4118551"/>
            <a:ext cx="904987" cy="905641"/>
          </a:xfrm>
        </p:spPr>
        <p:txBody>
          <a:bodyPr>
            <a:noAutofit/>
          </a:bodyPr>
          <a:lstStyle>
            <a:lvl1pPr marL="0" indent="0">
              <a:buNone/>
              <a:defRPr sz="1400">
                <a:solidFill>
                  <a:schemeClr val="tx1"/>
                </a:solidFill>
              </a:defRPr>
            </a:lvl1pPr>
          </a:lstStyle>
          <a:p>
            <a:r>
              <a:rPr lang="en-US"/>
              <a:t>Click icon to add picture</a:t>
            </a:r>
          </a:p>
        </p:txBody>
      </p:sp>
      <p:sp>
        <p:nvSpPr>
          <p:cNvPr id="52" name="Text Placeholder 28">
            <a:extLst>
              <a:ext uri="{FF2B5EF4-FFF2-40B4-BE49-F238E27FC236}">
                <a16:creationId xmlns:a16="http://schemas.microsoft.com/office/drawing/2014/main" id="{8D294C40-97E4-FF4F-8A02-10FC7D0EE8B0}"/>
              </a:ext>
            </a:extLst>
          </p:cNvPr>
          <p:cNvSpPr>
            <a:spLocks noGrp="1"/>
          </p:cNvSpPr>
          <p:nvPr>
            <p:ph type="body" sz="quarter" idx="47" hasCustomPrompt="1"/>
          </p:nvPr>
        </p:nvSpPr>
        <p:spPr>
          <a:xfrm>
            <a:off x="9147336" y="5044362"/>
            <a:ext cx="2281237" cy="347662"/>
          </a:xfrm>
        </p:spPr>
        <p:txBody>
          <a:bodyPr lIns="0" tIns="0" rIns="0" bIns="0" anchor="b" anchorCtr="0">
            <a:noAutofit/>
          </a:bodyPr>
          <a:lstStyle>
            <a:lvl1pPr marL="0" indent="0" algn="l">
              <a:lnSpc>
                <a:spcPct val="100000"/>
              </a:lnSpc>
              <a:spcBef>
                <a:spcPts val="0"/>
              </a:spcBef>
              <a:buNone/>
              <a:defRPr sz="1800" b="1" spc="20" baseline="0">
                <a:solidFill>
                  <a:schemeClr val="tx1"/>
                </a:solidFill>
                <a:latin typeface="+mn-lt"/>
              </a:defRPr>
            </a:lvl1pPr>
          </a:lstStyle>
          <a:p>
            <a:pPr lvl="0"/>
            <a:r>
              <a:rPr lang="en-US"/>
              <a:t>Name</a:t>
            </a:r>
          </a:p>
        </p:txBody>
      </p:sp>
      <p:sp>
        <p:nvSpPr>
          <p:cNvPr id="53" name="Text Placeholder 28">
            <a:extLst>
              <a:ext uri="{FF2B5EF4-FFF2-40B4-BE49-F238E27FC236}">
                <a16:creationId xmlns:a16="http://schemas.microsoft.com/office/drawing/2014/main" id="{8B38241F-01B5-574C-A827-67C6352C463C}"/>
              </a:ext>
            </a:extLst>
          </p:cNvPr>
          <p:cNvSpPr>
            <a:spLocks noGrp="1"/>
          </p:cNvSpPr>
          <p:nvPr>
            <p:ph type="body" sz="quarter" idx="48" hasCustomPrompt="1"/>
          </p:nvPr>
        </p:nvSpPr>
        <p:spPr>
          <a:xfrm>
            <a:off x="9147335" y="5429608"/>
            <a:ext cx="2281237" cy="347662"/>
          </a:xfrm>
        </p:spPr>
        <p:txBody>
          <a:bodyPr lIns="0" tIns="0" rIns="0" bIns="0">
            <a:noAutofit/>
          </a:bodyPr>
          <a:lstStyle>
            <a:lvl1pPr marL="0" indent="0" algn="l">
              <a:lnSpc>
                <a:spcPct val="100000"/>
              </a:lnSpc>
              <a:spcBef>
                <a:spcPts val="0"/>
              </a:spcBef>
              <a:buNone/>
              <a:defRPr sz="1400" b="0" spc="20" baseline="0">
                <a:solidFill>
                  <a:schemeClr val="tx1"/>
                </a:solidFill>
                <a:latin typeface="+mn-lt"/>
              </a:defRPr>
            </a:lvl1pPr>
          </a:lstStyle>
          <a:p>
            <a:pPr lvl="0"/>
            <a:r>
              <a:rPr lang="en-US"/>
              <a:t>Title</a:t>
            </a:r>
          </a:p>
        </p:txBody>
      </p:sp>
      <p:sp>
        <p:nvSpPr>
          <p:cNvPr id="18" name="Date Placeholder 17">
            <a:extLst>
              <a:ext uri="{FF2B5EF4-FFF2-40B4-BE49-F238E27FC236}">
                <a16:creationId xmlns:a16="http://schemas.microsoft.com/office/drawing/2014/main" id="{30445668-2DC5-E84C-8B16-922BC95F13F2}"/>
              </a:ext>
            </a:extLst>
          </p:cNvPr>
          <p:cNvSpPr>
            <a:spLocks noGrp="1"/>
          </p:cNvSpPr>
          <p:nvPr>
            <p:ph type="dt" sz="half" idx="25"/>
          </p:nvPr>
        </p:nvSpPr>
        <p:spPr/>
        <p:txBody>
          <a:bodyPr>
            <a:noAutofit/>
          </a:bodyPr>
          <a:lstStyle>
            <a:lvl1pPr>
              <a:defRPr>
                <a:solidFill>
                  <a:schemeClr val="accent3"/>
                </a:solidFill>
                <a:latin typeface="+mn-lt"/>
              </a:defRPr>
            </a:lvl1pPr>
          </a:lstStyle>
          <a:p>
            <a:fld id="{75594855-01E8-5A4B-B2B8-E2ECEF879100}" type="datetime1">
              <a:rPr lang="en-US" smtClean="0"/>
              <a:pPr/>
              <a:t>8/13/26</a:t>
            </a:fld>
            <a:endParaRPr lang="en-US"/>
          </a:p>
        </p:txBody>
      </p:sp>
      <p:sp>
        <p:nvSpPr>
          <p:cNvPr id="22" name="Footer Placeholder 21">
            <a:extLst>
              <a:ext uri="{FF2B5EF4-FFF2-40B4-BE49-F238E27FC236}">
                <a16:creationId xmlns:a16="http://schemas.microsoft.com/office/drawing/2014/main" id="{D9227732-A878-814C-8621-64ED1B2CCF9F}"/>
              </a:ext>
            </a:extLst>
          </p:cNvPr>
          <p:cNvSpPr>
            <a:spLocks noGrp="1"/>
          </p:cNvSpPr>
          <p:nvPr>
            <p:ph type="ftr" sz="quarter" idx="26"/>
          </p:nvPr>
        </p:nvSpPr>
        <p:spPr/>
        <p:txBody>
          <a:bodyPr>
            <a:noAutofit/>
          </a:bodyPr>
          <a:lstStyle>
            <a:lvl1pPr>
              <a:defRPr>
                <a:solidFill>
                  <a:schemeClr val="accent3"/>
                </a:solidFill>
                <a:latin typeface="+mn-lt"/>
              </a:defRPr>
            </a:lvl1pPr>
          </a:lstStyle>
          <a:p>
            <a:r>
              <a:rPr lang="en-US"/>
              <a:t>PRESENTATION TITLE</a:t>
            </a:r>
          </a:p>
        </p:txBody>
      </p:sp>
      <p:sp>
        <p:nvSpPr>
          <p:cNvPr id="23" name="Slide Number Placeholder 22">
            <a:extLst>
              <a:ext uri="{FF2B5EF4-FFF2-40B4-BE49-F238E27FC236}">
                <a16:creationId xmlns:a16="http://schemas.microsoft.com/office/drawing/2014/main" id="{CE9F02AC-6DFB-0C47-BC8E-4B0594007F33}"/>
              </a:ext>
            </a:extLst>
          </p:cNvPr>
          <p:cNvSpPr>
            <a:spLocks noGrp="1"/>
          </p:cNvSpPr>
          <p:nvPr>
            <p:ph type="sldNum" sz="quarter" idx="27"/>
          </p:nvPr>
        </p:nvSpPr>
        <p:spPr/>
        <p:txBody>
          <a:bodyPr>
            <a:noAutofit/>
          </a:bodyPr>
          <a:lstStyle>
            <a:lvl1pPr>
              <a:defRPr>
                <a:solidFill>
                  <a:schemeClr val="accent3"/>
                </a:solidFill>
                <a:latin typeface="+mn-lt"/>
              </a:defRPr>
            </a:lvl1pPr>
          </a:lstStyle>
          <a:p>
            <a:fld id="{294A09A9-5501-47C1-A89A-A340965A2BE2}" type="slidenum">
              <a:rPr lang="en-US" smtClean="0"/>
              <a:pPr/>
              <a:t>‹#›</a:t>
            </a:fld>
            <a:endParaRPr lang="en-US"/>
          </a:p>
        </p:txBody>
      </p:sp>
    </p:spTree>
    <p:extLst>
      <p:ext uri="{BB962C8B-B14F-4D97-AF65-F5344CB8AC3E}">
        <p14:creationId xmlns:p14="http://schemas.microsoft.com/office/powerpoint/2010/main" val="20057219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198F9AA-2C87-421D-97C1-B4248DFDC2C2}"/>
              </a:ext>
            </a:extLst>
          </p:cNvPr>
          <p:cNvSpPr>
            <a:spLocks noGrp="1"/>
          </p:cNvSpPr>
          <p:nvPr>
            <p:ph type="title"/>
          </p:nvPr>
        </p:nvSpPr>
        <p:spPr>
          <a:xfrm>
            <a:off x="381000" y="381000"/>
            <a:ext cx="11430000" cy="1325563"/>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a:extLst>
              <a:ext uri="{FF2B5EF4-FFF2-40B4-BE49-F238E27FC236}">
                <a16:creationId xmlns:a16="http://schemas.microsoft.com/office/drawing/2014/main" id="{AE98FC63-C8D2-4CE6-A3F1-EE8ED24590C4}"/>
              </a:ext>
            </a:extLst>
          </p:cNvPr>
          <p:cNvSpPr>
            <a:spLocks noGrp="1"/>
          </p:cNvSpPr>
          <p:nvPr>
            <p:ph type="body" idx="1"/>
          </p:nvPr>
        </p:nvSpPr>
        <p:spPr>
          <a:xfrm>
            <a:off x="381000" y="1825625"/>
            <a:ext cx="11430000" cy="4351338"/>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D77A09-15C2-4E47-948E-AACAFCA47D40}"/>
              </a:ext>
            </a:extLst>
          </p:cNvPr>
          <p:cNvSpPr>
            <a:spLocks noGrp="1"/>
          </p:cNvSpPr>
          <p:nvPr>
            <p:ph type="dt" sz="half" idx="2"/>
          </p:nvPr>
        </p:nvSpPr>
        <p:spPr>
          <a:xfrm>
            <a:off x="381000" y="6356350"/>
            <a:ext cx="2743200" cy="365125"/>
          </a:xfrm>
          <a:prstGeom prst="rect">
            <a:avLst/>
          </a:prstGeom>
        </p:spPr>
        <p:txBody>
          <a:bodyPr vert="horz" lIns="91440" tIns="45720" rIns="91440" bIns="45720" rtlCol="0" anchor="ctr">
            <a:noAutofit/>
          </a:bodyPr>
          <a:lstStyle>
            <a:lvl1pPr algn="l">
              <a:defRPr sz="1200">
                <a:solidFill>
                  <a:schemeClr val="tx2"/>
                </a:solidFill>
                <a:latin typeface="+mn-lt"/>
              </a:defRPr>
            </a:lvl1pPr>
          </a:lstStyle>
          <a:p>
            <a:fld id="{B562DF68-3089-814D-8A14-C651FE91885E}" type="datetime1">
              <a:rPr lang="en-US" smtClean="0"/>
              <a:pPr/>
              <a:t>8/13/26</a:t>
            </a:fld>
            <a:endParaRPr lang="en-US"/>
          </a:p>
        </p:txBody>
      </p:sp>
      <p:sp>
        <p:nvSpPr>
          <p:cNvPr id="5" name="Footer Placeholder 4">
            <a:extLst>
              <a:ext uri="{FF2B5EF4-FFF2-40B4-BE49-F238E27FC236}">
                <a16:creationId xmlns:a16="http://schemas.microsoft.com/office/drawing/2014/main" id="{60567522-C3B6-46EB-A361-BEC2510B00C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noAutofit/>
          </a:bodyPr>
          <a:lstStyle>
            <a:lvl1pPr algn="ctr">
              <a:defRPr sz="1200">
                <a:solidFill>
                  <a:schemeClr val="tx2"/>
                </a:solidFill>
                <a:latin typeface="+mn-lt"/>
              </a:defRPr>
            </a:lvl1pPr>
          </a:lstStyle>
          <a:p>
            <a:r>
              <a:rPr lang="en-US"/>
              <a:t>PRESENTATION TITLE</a:t>
            </a:r>
          </a:p>
        </p:txBody>
      </p:sp>
      <p:sp>
        <p:nvSpPr>
          <p:cNvPr id="6" name="Slide Number Placeholder 5">
            <a:extLst>
              <a:ext uri="{FF2B5EF4-FFF2-40B4-BE49-F238E27FC236}">
                <a16:creationId xmlns:a16="http://schemas.microsoft.com/office/drawing/2014/main" id="{CDC57CF0-034F-450D-937C-718D5AF1A059}"/>
              </a:ext>
            </a:extLst>
          </p:cNvPr>
          <p:cNvSpPr>
            <a:spLocks noGrp="1"/>
          </p:cNvSpPr>
          <p:nvPr>
            <p:ph type="sldNum" sz="quarter" idx="4"/>
          </p:nvPr>
        </p:nvSpPr>
        <p:spPr>
          <a:xfrm>
            <a:off x="9067800" y="6356350"/>
            <a:ext cx="2743200" cy="365125"/>
          </a:xfrm>
          <a:prstGeom prst="rect">
            <a:avLst/>
          </a:prstGeom>
        </p:spPr>
        <p:txBody>
          <a:bodyPr vert="horz" lIns="91440" tIns="45720" rIns="91440" bIns="45720" rtlCol="0" anchor="ctr">
            <a:noAutofit/>
          </a:bodyPr>
          <a:lstStyle>
            <a:lvl1pPr algn="r">
              <a:defRPr sz="1200">
                <a:solidFill>
                  <a:schemeClr val="tx2"/>
                </a:solidFill>
                <a:latin typeface="+mn-lt"/>
              </a:defRPr>
            </a:lvl1pPr>
          </a:lstStyle>
          <a:p>
            <a:fld id="{294A09A9-5501-47C1-A89A-A340965A2BE2}" type="slidenum">
              <a:rPr lang="en-US" smtClean="0"/>
              <a:pPr/>
              <a:t>‹#›</a:t>
            </a:fld>
            <a:endParaRPr lang="en-US"/>
          </a:p>
        </p:txBody>
      </p:sp>
    </p:spTree>
    <p:extLst>
      <p:ext uri="{BB962C8B-B14F-4D97-AF65-F5344CB8AC3E}">
        <p14:creationId xmlns:p14="http://schemas.microsoft.com/office/powerpoint/2010/main" val="17883539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9" r:id="rId4"/>
    <p:sldLayoutId id="2147483660" r:id="rId5"/>
    <p:sldLayoutId id="2147483661" r:id="rId6"/>
    <p:sldLayoutId id="2147483654" r:id="rId7"/>
    <p:sldLayoutId id="2147483658" r:id="rId8"/>
    <p:sldLayoutId id="2147483662" r:id="rId9"/>
    <p:sldLayoutId id="2147483663" r:id="rId10"/>
    <p:sldLayoutId id="2147483664" r:id="rId11"/>
    <p:sldLayoutId id="2147483665" r:id="rId12"/>
    <p:sldLayoutId id="2147483666" r:id="rId13"/>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A4A3A4"/>
          </p15:clr>
        </p15:guide>
        <p15:guide id="2" pos="3840" userDrawn="1">
          <p15:clr>
            <a:srgbClr val="A4A3A4"/>
          </p15:clr>
        </p15:guide>
        <p15:guide id="3" pos="240" userDrawn="1">
          <p15:clr>
            <a:srgbClr val="547EBF"/>
          </p15:clr>
        </p15:guide>
        <p15:guide id="4" orient="horz" pos="240" userDrawn="1">
          <p15:clr>
            <a:srgbClr val="547EBF"/>
          </p15:clr>
        </p15:guide>
        <p15:guide id="5" pos="7440" userDrawn="1">
          <p15:clr>
            <a:srgbClr val="547EBF"/>
          </p15:clr>
        </p15:guide>
        <p15:guide id="6" orient="horz" pos="4080" userDrawn="1">
          <p15:clr>
            <a:srgbClr val="547EBF"/>
          </p15:clr>
        </p15:guide>
        <p15:guide id="7" pos="3960" userDrawn="1">
          <p15:clr>
            <a:srgbClr val="547EBF"/>
          </p15:clr>
        </p15:guide>
        <p15:guide id="8" pos="3720" userDrawn="1">
          <p15:clr>
            <a:srgbClr val="547EBF"/>
          </p15:clr>
        </p15:guide>
        <p15:guide id="9" pos="2112" userDrawn="1">
          <p15:clr>
            <a:srgbClr val="547EBF"/>
          </p15:clr>
        </p15:guide>
        <p15:guide id="10" pos="1848" userDrawn="1">
          <p15:clr>
            <a:srgbClr val="547EBF"/>
          </p15:clr>
        </p15:guide>
        <p15:guide id="11" pos="5568" userDrawn="1">
          <p15:clr>
            <a:srgbClr val="547EBF"/>
          </p15:clr>
        </p15:guide>
        <p15:guide id="12" pos="5832" userDrawn="1">
          <p15:clr>
            <a:srgbClr val="547EBF"/>
          </p15:clr>
        </p15:guide>
        <p15:guide id="13" pos="4968" userDrawn="1">
          <p15:clr>
            <a:srgbClr val="9FCC3B"/>
          </p15:clr>
        </p15:guide>
        <p15:guide id="14" pos="5208" userDrawn="1">
          <p15:clr>
            <a:srgbClr val="9FCC3B"/>
          </p15:clr>
        </p15:guide>
        <p15:guide id="15" pos="2712" userDrawn="1">
          <p15:clr>
            <a:srgbClr val="9FCC3B"/>
          </p15:clr>
        </p15:guide>
        <p15:guide id="16" pos="2472" userDrawn="1">
          <p15:clr>
            <a:srgbClr val="9FCC3B"/>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DF3D98-3C30-4CFC-8643-C81E829C8C25}"/>
              </a:ext>
            </a:extLst>
          </p:cNvPr>
          <p:cNvSpPr>
            <a:spLocks noGrp="1"/>
          </p:cNvSpPr>
          <p:nvPr>
            <p:ph type="title"/>
          </p:nvPr>
        </p:nvSpPr>
        <p:spPr>
          <a:xfrm>
            <a:off x="1167492" y="381000"/>
            <a:ext cx="9779183" cy="1325563"/>
          </a:xfrm>
        </p:spPr>
        <p:txBody>
          <a:bodyPr anchor="b">
            <a:normAutofit/>
          </a:bodyPr>
          <a:lstStyle/>
          <a:p>
            <a:r>
              <a:rPr lang="en-US" dirty="0"/>
              <a:t>Hypercalcemia in Malignancy</a:t>
            </a:r>
          </a:p>
        </p:txBody>
      </p:sp>
      <p:sp>
        <p:nvSpPr>
          <p:cNvPr id="11" name="Date Placeholder 3">
            <a:extLst>
              <a:ext uri="{FF2B5EF4-FFF2-40B4-BE49-F238E27FC236}">
                <a16:creationId xmlns:a16="http://schemas.microsoft.com/office/drawing/2014/main" id="{CB5A6035-84DB-5F94-DEC7-C781173EABF6}"/>
              </a:ext>
            </a:extLst>
          </p:cNvPr>
          <p:cNvSpPr>
            <a:spLocks noGrp="1"/>
          </p:cNvSpPr>
          <p:nvPr>
            <p:ph type="dt" sz="half" idx="2"/>
          </p:nvPr>
        </p:nvSpPr>
        <p:spPr>
          <a:xfrm>
            <a:off x="381000" y="6356350"/>
            <a:ext cx="2743200" cy="365125"/>
          </a:xfrm>
        </p:spPr>
        <p:txBody>
          <a:bodyPr/>
          <a:lstStyle/>
          <a:p>
            <a:pPr>
              <a:spcAft>
                <a:spcPts val="600"/>
              </a:spcAft>
            </a:pPr>
            <a:fld id="{C1583C39-01BF-7F43-854C-FBB4E9AB6B0C}" type="datetime1">
              <a:rPr lang="en-US" smtClean="0"/>
              <a:pPr>
                <a:spcAft>
                  <a:spcPts val="600"/>
                </a:spcAft>
              </a:pPr>
              <a:t>8/13/26</a:t>
            </a:fld>
            <a:endParaRPr lang="en-US"/>
          </a:p>
        </p:txBody>
      </p:sp>
      <p:sp>
        <p:nvSpPr>
          <p:cNvPr id="15" name="Slide Number Placeholder 5">
            <a:extLst>
              <a:ext uri="{FF2B5EF4-FFF2-40B4-BE49-F238E27FC236}">
                <a16:creationId xmlns:a16="http://schemas.microsoft.com/office/drawing/2014/main" id="{FCC56132-F2EA-4AEB-0AC5-DFA41D68A691}"/>
              </a:ext>
            </a:extLst>
          </p:cNvPr>
          <p:cNvSpPr>
            <a:spLocks noGrp="1"/>
          </p:cNvSpPr>
          <p:nvPr>
            <p:ph type="sldNum" sz="quarter" idx="4"/>
          </p:nvPr>
        </p:nvSpPr>
        <p:spPr>
          <a:xfrm>
            <a:off x="10153276" y="6356350"/>
            <a:ext cx="1657723" cy="365125"/>
          </a:xfrm>
        </p:spPr>
        <p:txBody>
          <a:bodyPr/>
          <a:lstStyle/>
          <a:p>
            <a:pPr>
              <a:spcAft>
                <a:spcPts val="600"/>
              </a:spcAft>
            </a:pPr>
            <a:fld id="{294A09A9-5501-47C1-A89A-A340965A2BE2}" type="slidenum">
              <a:rPr lang="en-US" smtClean="0"/>
              <a:pPr>
                <a:spcAft>
                  <a:spcPts val="600"/>
                </a:spcAft>
              </a:pPr>
              <a:t>1</a:t>
            </a:fld>
            <a:endParaRPr lang="en-US"/>
          </a:p>
        </p:txBody>
      </p:sp>
      <p:sp>
        <p:nvSpPr>
          <p:cNvPr id="5" name="Subtitle 4">
            <a:extLst>
              <a:ext uri="{FF2B5EF4-FFF2-40B4-BE49-F238E27FC236}">
                <a16:creationId xmlns:a16="http://schemas.microsoft.com/office/drawing/2014/main" id="{1C735F83-A4A5-53AD-9321-0E98FCF22666}"/>
              </a:ext>
            </a:extLst>
          </p:cNvPr>
          <p:cNvSpPr>
            <a:spLocks noGrp="1"/>
          </p:cNvSpPr>
          <p:nvPr>
            <p:ph idx="11"/>
          </p:nvPr>
        </p:nvSpPr>
        <p:spPr>
          <a:xfrm>
            <a:off x="1167493" y="2005689"/>
            <a:ext cx="4663440" cy="522514"/>
          </a:xfrm>
        </p:spPr>
        <p:txBody>
          <a:bodyPr>
            <a:normAutofit/>
          </a:bodyPr>
          <a:lstStyle/>
          <a:p>
            <a:r>
              <a:rPr lang="en-US"/>
              <a:t>Trien Vu MD</a:t>
            </a:r>
          </a:p>
        </p:txBody>
      </p:sp>
    </p:spTree>
    <p:extLst>
      <p:ext uri="{BB962C8B-B14F-4D97-AF65-F5344CB8AC3E}">
        <p14:creationId xmlns:p14="http://schemas.microsoft.com/office/powerpoint/2010/main" val="22593088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B2B603-46FC-4DB6-E423-45C4D4D23422}"/>
              </a:ext>
            </a:extLst>
          </p:cNvPr>
          <p:cNvSpPr>
            <a:spLocks noGrp="1"/>
          </p:cNvSpPr>
          <p:nvPr>
            <p:ph type="title"/>
          </p:nvPr>
        </p:nvSpPr>
        <p:spPr/>
        <p:txBody>
          <a:bodyPr/>
          <a:lstStyle/>
          <a:p>
            <a:r>
              <a:rPr lang="en-US"/>
              <a:t>Bone</a:t>
            </a:r>
          </a:p>
        </p:txBody>
      </p:sp>
      <p:sp>
        <p:nvSpPr>
          <p:cNvPr id="3" name="Text Placeholder 2">
            <a:extLst>
              <a:ext uri="{FF2B5EF4-FFF2-40B4-BE49-F238E27FC236}">
                <a16:creationId xmlns:a16="http://schemas.microsoft.com/office/drawing/2014/main" id="{519F5CA1-6359-2B24-AE4B-91A9FBF333CB}"/>
              </a:ext>
            </a:extLst>
          </p:cNvPr>
          <p:cNvSpPr>
            <a:spLocks noGrp="1"/>
          </p:cNvSpPr>
          <p:nvPr>
            <p:ph type="body" idx="1"/>
          </p:nvPr>
        </p:nvSpPr>
        <p:spPr/>
        <p:txBody>
          <a:bodyPr/>
          <a:lstStyle/>
          <a:p>
            <a:pPr marL="342900" indent="-342900">
              <a:buFont typeface="Arial" panose="020B0604020202020204" pitchFamily="34" charset="0"/>
              <a:buChar char="•"/>
            </a:pPr>
            <a:r>
              <a:rPr lang="en-US" dirty="0"/>
              <a:t>Both PTH and 1,25-hydroxyvitamin D can increase bone turnover by increasing through the osteoclast mediated bone reabsorption and cause release of calcium.</a:t>
            </a:r>
          </a:p>
        </p:txBody>
      </p:sp>
      <p:sp>
        <p:nvSpPr>
          <p:cNvPr id="4" name="Date Placeholder 3">
            <a:extLst>
              <a:ext uri="{FF2B5EF4-FFF2-40B4-BE49-F238E27FC236}">
                <a16:creationId xmlns:a16="http://schemas.microsoft.com/office/drawing/2014/main" id="{45982497-999D-5569-114C-507C9E9F9D63}"/>
              </a:ext>
            </a:extLst>
          </p:cNvPr>
          <p:cNvSpPr>
            <a:spLocks noGrp="1"/>
          </p:cNvSpPr>
          <p:nvPr>
            <p:ph type="dt" sz="half" idx="10"/>
          </p:nvPr>
        </p:nvSpPr>
        <p:spPr/>
        <p:txBody>
          <a:bodyPr/>
          <a:lstStyle/>
          <a:p>
            <a:fld id="{F5592931-05C6-8543-8B6E-A8BD29BD5C2B}" type="datetime1">
              <a:rPr lang="en-US" smtClean="0"/>
              <a:pPr/>
              <a:t>8/13/26</a:t>
            </a:fld>
            <a:endParaRPr lang="en-US"/>
          </a:p>
        </p:txBody>
      </p:sp>
      <p:sp>
        <p:nvSpPr>
          <p:cNvPr id="5" name="Footer Placeholder 4">
            <a:extLst>
              <a:ext uri="{FF2B5EF4-FFF2-40B4-BE49-F238E27FC236}">
                <a16:creationId xmlns:a16="http://schemas.microsoft.com/office/drawing/2014/main" id="{5FE39F95-F261-478D-72FF-D53C49BEC7ED}"/>
              </a:ext>
            </a:extLst>
          </p:cNvPr>
          <p:cNvSpPr>
            <a:spLocks noGrp="1"/>
          </p:cNvSpPr>
          <p:nvPr>
            <p:ph type="ftr" sz="quarter" idx="11"/>
          </p:nvPr>
        </p:nvSpPr>
        <p:spPr/>
        <p:txBody>
          <a:bodyPr/>
          <a:lstStyle/>
          <a:p>
            <a:r>
              <a:rPr lang="en-US"/>
              <a:t>PRESENTATION TITLE</a:t>
            </a:r>
          </a:p>
        </p:txBody>
      </p:sp>
      <p:sp>
        <p:nvSpPr>
          <p:cNvPr id="6" name="Slide Number Placeholder 5">
            <a:extLst>
              <a:ext uri="{FF2B5EF4-FFF2-40B4-BE49-F238E27FC236}">
                <a16:creationId xmlns:a16="http://schemas.microsoft.com/office/drawing/2014/main" id="{5D576281-C5C0-DBD7-53D7-7922EEA9993D}"/>
              </a:ext>
            </a:extLst>
          </p:cNvPr>
          <p:cNvSpPr>
            <a:spLocks noGrp="1"/>
          </p:cNvSpPr>
          <p:nvPr>
            <p:ph type="sldNum" sz="quarter" idx="12"/>
          </p:nvPr>
        </p:nvSpPr>
        <p:spPr/>
        <p:txBody>
          <a:bodyPr/>
          <a:lstStyle/>
          <a:p>
            <a:fld id="{294A09A9-5501-47C1-A89A-A340965A2BE2}" type="slidenum">
              <a:rPr lang="en-US" smtClean="0"/>
              <a:pPr/>
              <a:t>10</a:t>
            </a:fld>
            <a:endParaRPr lang="en-US"/>
          </a:p>
        </p:txBody>
      </p:sp>
      <p:pic>
        <p:nvPicPr>
          <p:cNvPr id="8" name="Picture 7">
            <a:extLst>
              <a:ext uri="{FF2B5EF4-FFF2-40B4-BE49-F238E27FC236}">
                <a16:creationId xmlns:a16="http://schemas.microsoft.com/office/drawing/2014/main" id="{A40CD913-DAEC-966D-EEB5-63A1EDE17170}"/>
              </a:ext>
            </a:extLst>
          </p:cNvPr>
          <p:cNvPicPr>
            <a:picLocks noChangeAspect="1"/>
          </p:cNvPicPr>
          <p:nvPr/>
        </p:nvPicPr>
        <p:blipFill>
          <a:blip r:embed="rId2"/>
          <a:stretch>
            <a:fillRect/>
          </a:stretch>
        </p:blipFill>
        <p:spPr>
          <a:xfrm>
            <a:off x="3328987" y="1"/>
            <a:ext cx="5534025" cy="2222500"/>
          </a:xfrm>
          <a:prstGeom prst="rect">
            <a:avLst/>
          </a:prstGeom>
        </p:spPr>
      </p:pic>
    </p:spTree>
    <p:extLst>
      <p:ext uri="{BB962C8B-B14F-4D97-AF65-F5344CB8AC3E}">
        <p14:creationId xmlns:p14="http://schemas.microsoft.com/office/powerpoint/2010/main" val="40916461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7C82D4-835A-80CC-6718-6A9F303B6E45}"/>
              </a:ext>
            </a:extLst>
          </p:cNvPr>
          <p:cNvSpPr>
            <a:spLocks noGrp="1"/>
          </p:cNvSpPr>
          <p:nvPr>
            <p:ph type="title"/>
          </p:nvPr>
        </p:nvSpPr>
        <p:spPr/>
        <p:txBody>
          <a:bodyPr/>
          <a:lstStyle/>
          <a:p>
            <a:r>
              <a:rPr lang="en-US"/>
              <a:t>Mechanisms of cancer mediated hypercalcemia</a:t>
            </a:r>
          </a:p>
        </p:txBody>
      </p:sp>
      <p:sp>
        <p:nvSpPr>
          <p:cNvPr id="3" name="Text Placeholder 2">
            <a:extLst>
              <a:ext uri="{FF2B5EF4-FFF2-40B4-BE49-F238E27FC236}">
                <a16:creationId xmlns:a16="http://schemas.microsoft.com/office/drawing/2014/main" id="{5251DB30-73A5-3F9A-E538-C78209B1961D}"/>
              </a:ext>
            </a:extLst>
          </p:cNvPr>
          <p:cNvSpPr>
            <a:spLocks noGrp="1"/>
          </p:cNvSpPr>
          <p:nvPr>
            <p:ph type="body" idx="1"/>
          </p:nvPr>
        </p:nvSpPr>
        <p:spPr/>
        <p:txBody>
          <a:bodyPr/>
          <a:lstStyle/>
          <a:p>
            <a:pPr marL="342900" indent="-342900">
              <a:buFont typeface="Arial" panose="020B0604020202020204" pitchFamily="34" charset="0"/>
              <a:buChar char="•"/>
            </a:pPr>
            <a:r>
              <a:rPr lang="en-US"/>
              <a:t>Humoral hypercalcemia</a:t>
            </a:r>
          </a:p>
          <a:p>
            <a:pPr marL="342900" indent="-342900">
              <a:buFont typeface="Arial" panose="020B0604020202020204" pitchFamily="34" charset="0"/>
              <a:buChar char="•"/>
            </a:pPr>
            <a:r>
              <a:rPr lang="en-US"/>
              <a:t>Local osteolytic hypercalcemia</a:t>
            </a:r>
          </a:p>
          <a:p>
            <a:pPr marL="342900" indent="-342900">
              <a:buFont typeface="Arial" panose="020B0604020202020204" pitchFamily="34" charset="0"/>
              <a:buChar char="•"/>
            </a:pPr>
            <a:r>
              <a:rPr lang="en-US"/>
              <a:t>1,25-hydroxyvitamin D mediated hypercalcemia</a:t>
            </a:r>
          </a:p>
          <a:p>
            <a:pPr marL="342900" indent="-342900">
              <a:buFont typeface="Arial" panose="020B0604020202020204" pitchFamily="34" charset="0"/>
              <a:buChar char="•"/>
            </a:pPr>
            <a:r>
              <a:rPr lang="en-US"/>
              <a:t>Ectopic </a:t>
            </a:r>
            <a:r>
              <a:rPr lang="en-US" err="1"/>
              <a:t>parathyroidism</a:t>
            </a:r>
            <a:endParaRPr lang="en-US"/>
          </a:p>
        </p:txBody>
      </p:sp>
      <p:sp>
        <p:nvSpPr>
          <p:cNvPr id="4" name="Date Placeholder 3">
            <a:extLst>
              <a:ext uri="{FF2B5EF4-FFF2-40B4-BE49-F238E27FC236}">
                <a16:creationId xmlns:a16="http://schemas.microsoft.com/office/drawing/2014/main" id="{977FC84A-0B23-DE2C-7A50-CC280978CCF9}"/>
              </a:ext>
            </a:extLst>
          </p:cNvPr>
          <p:cNvSpPr>
            <a:spLocks noGrp="1"/>
          </p:cNvSpPr>
          <p:nvPr>
            <p:ph type="dt" sz="half" idx="10"/>
          </p:nvPr>
        </p:nvSpPr>
        <p:spPr/>
        <p:txBody>
          <a:bodyPr/>
          <a:lstStyle/>
          <a:p>
            <a:fld id="{F5592931-05C6-8543-8B6E-A8BD29BD5C2B}" type="datetime1">
              <a:rPr lang="en-US" smtClean="0"/>
              <a:pPr/>
              <a:t>8/13/26</a:t>
            </a:fld>
            <a:endParaRPr lang="en-US"/>
          </a:p>
        </p:txBody>
      </p:sp>
      <p:sp>
        <p:nvSpPr>
          <p:cNvPr id="5" name="Footer Placeholder 4">
            <a:extLst>
              <a:ext uri="{FF2B5EF4-FFF2-40B4-BE49-F238E27FC236}">
                <a16:creationId xmlns:a16="http://schemas.microsoft.com/office/drawing/2014/main" id="{BBAF74DC-F463-501D-179E-84BF20E31D9E}"/>
              </a:ext>
            </a:extLst>
          </p:cNvPr>
          <p:cNvSpPr>
            <a:spLocks noGrp="1"/>
          </p:cNvSpPr>
          <p:nvPr>
            <p:ph type="ftr" sz="quarter" idx="11"/>
          </p:nvPr>
        </p:nvSpPr>
        <p:spPr/>
        <p:txBody>
          <a:bodyPr/>
          <a:lstStyle/>
          <a:p>
            <a:r>
              <a:rPr lang="en-US"/>
              <a:t>PRESENTATION TITLE</a:t>
            </a:r>
          </a:p>
        </p:txBody>
      </p:sp>
      <p:sp>
        <p:nvSpPr>
          <p:cNvPr id="6" name="Slide Number Placeholder 5">
            <a:extLst>
              <a:ext uri="{FF2B5EF4-FFF2-40B4-BE49-F238E27FC236}">
                <a16:creationId xmlns:a16="http://schemas.microsoft.com/office/drawing/2014/main" id="{F179A33D-288E-B225-330A-3F0D3DF75E45}"/>
              </a:ext>
            </a:extLst>
          </p:cNvPr>
          <p:cNvSpPr>
            <a:spLocks noGrp="1"/>
          </p:cNvSpPr>
          <p:nvPr>
            <p:ph type="sldNum" sz="quarter" idx="12"/>
          </p:nvPr>
        </p:nvSpPr>
        <p:spPr/>
        <p:txBody>
          <a:bodyPr/>
          <a:lstStyle/>
          <a:p>
            <a:fld id="{294A09A9-5501-47C1-A89A-A340965A2BE2}" type="slidenum">
              <a:rPr lang="en-US" smtClean="0"/>
              <a:pPr/>
              <a:t>11</a:t>
            </a:fld>
            <a:endParaRPr lang="en-US"/>
          </a:p>
        </p:txBody>
      </p:sp>
    </p:spTree>
    <p:extLst>
      <p:ext uri="{BB962C8B-B14F-4D97-AF65-F5344CB8AC3E}">
        <p14:creationId xmlns:p14="http://schemas.microsoft.com/office/powerpoint/2010/main" val="15184965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FB40A2-EA46-D850-0BCC-F36655AD14E6}"/>
              </a:ext>
            </a:extLst>
          </p:cNvPr>
          <p:cNvSpPr>
            <a:spLocks noGrp="1"/>
          </p:cNvSpPr>
          <p:nvPr>
            <p:ph type="title"/>
          </p:nvPr>
        </p:nvSpPr>
        <p:spPr/>
        <p:txBody>
          <a:bodyPr/>
          <a:lstStyle/>
          <a:p>
            <a:r>
              <a:rPr lang="en-US"/>
              <a:t>Humoral hypercalcemia</a:t>
            </a:r>
          </a:p>
        </p:txBody>
      </p:sp>
      <p:sp>
        <p:nvSpPr>
          <p:cNvPr id="3" name="Text Placeholder 2">
            <a:extLst>
              <a:ext uri="{FF2B5EF4-FFF2-40B4-BE49-F238E27FC236}">
                <a16:creationId xmlns:a16="http://schemas.microsoft.com/office/drawing/2014/main" id="{4C795234-FB94-7AC5-C524-58F0DFFBE803}"/>
              </a:ext>
            </a:extLst>
          </p:cNvPr>
          <p:cNvSpPr>
            <a:spLocks noGrp="1"/>
          </p:cNvSpPr>
          <p:nvPr>
            <p:ph type="body" idx="1"/>
          </p:nvPr>
        </p:nvSpPr>
        <p:spPr/>
        <p:txBody>
          <a:bodyPr/>
          <a:lstStyle/>
          <a:p>
            <a:pPr marL="342900" indent="-342900">
              <a:buFont typeface="Arial" panose="020B0604020202020204" pitchFamily="34" charset="0"/>
              <a:buChar char="•"/>
            </a:pPr>
            <a:r>
              <a:rPr lang="en-US"/>
              <a:t>Tumors produce and secrete the parathyroid hormone related protein (</a:t>
            </a:r>
            <a:r>
              <a:rPr lang="en-US" err="1"/>
              <a:t>PTHrP</a:t>
            </a:r>
            <a:r>
              <a:rPr lang="en-US"/>
              <a:t>) which mimic the function of PTH.</a:t>
            </a:r>
          </a:p>
          <a:p>
            <a:pPr marL="342900" indent="-342900">
              <a:buFont typeface="Arial" panose="020B0604020202020204" pitchFamily="34" charset="0"/>
              <a:buChar char="•"/>
            </a:pPr>
            <a:r>
              <a:rPr lang="en-US" err="1"/>
              <a:t>PTHrP</a:t>
            </a:r>
            <a:r>
              <a:rPr lang="en-US"/>
              <a:t> exert their effect primarily on kidney and bone.</a:t>
            </a:r>
          </a:p>
          <a:p>
            <a:pPr marL="342900" indent="-342900">
              <a:buFont typeface="Arial" panose="020B0604020202020204" pitchFamily="34" charset="0"/>
              <a:buChar char="•"/>
            </a:pPr>
            <a:r>
              <a:rPr lang="en-US"/>
              <a:t>This is the most common cause of hypercalcemia in malignancy accounting for up to 80% of hypercalcemia in malignancy.</a:t>
            </a:r>
          </a:p>
          <a:p>
            <a:pPr marL="342900" indent="-342900">
              <a:buFont typeface="Arial" panose="020B0604020202020204" pitchFamily="34" charset="0"/>
              <a:buChar char="•"/>
            </a:pPr>
            <a:r>
              <a:rPr lang="en-US"/>
              <a:t>This finding in malignancy is usually when the tumor is advanced stages and signify poor prognosis.</a:t>
            </a:r>
          </a:p>
        </p:txBody>
      </p:sp>
      <p:sp>
        <p:nvSpPr>
          <p:cNvPr id="4" name="Date Placeholder 3">
            <a:extLst>
              <a:ext uri="{FF2B5EF4-FFF2-40B4-BE49-F238E27FC236}">
                <a16:creationId xmlns:a16="http://schemas.microsoft.com/office/drawing/2014/main" id="{B30109A9-B959-AB9A-2EFA-B47E78AF5C98}"/>
              </a:ext>
            </a:extLst>
          </p:cNvPr>
          <p:cNvSpPr>
            <a:spLocks noGrp="1"/>
          </p:cNvSpPr>
          <p:nvPr>
            <p:ph type="dt" sz="half" idx="10"/>
          </p:nvPr>
        </p:nvSpPr>
        <p:spPr/>
        <p:txBody>
          <a:bodyPr/>
          <a:lstStyle/>
          <a:p>
            <a:fld id="{F5592931-05C6-8543-8B6E-A8BD29BD5C2B}" type="datetime1">
              <a:rPr lang="en-US" smtClean="0"/>
              <a:pPr/>
              <a:t>8/13/26</a:t>
            </a:fld>
            <a:endParaRPr lang="en-US"/>
          </a:p>
        </p:txBody>
      </p:sp>
      <p:sp>
        <p:nvSpPr>
          <p:cNvPr id="5" name="Footer Placeholder 4">
            <a:extLst>
              <a:ext uri="{FF2B5EF4-FFF2-40B4-BE49-F238E27FC236}">
                <a16:creationId xmlns:a16="http://schemas.microsoft.com/office/drawing/2014/main" id="{5ABA81AE-CB8F-FD2D-ECA0-EE2A8755A807}"/>
              </a:ext>
            </a:extLst>
          </p:cNvPr>
          <p:cNvSpPr>
            <a:spLocks noGrp="1"/>
          </p:cNvSpPr>
          <p:nvPr>
            <p:ph type="ftr" sz="quarter" idx="11"/>
          </p:nvPr>
        </p:nvSpPr>
        <p:spPr/>
        <p:txBody>
          <a:bodyPr/>
          <a:lstStyle/>
          <a:p>
            <a:r>
              <a:rPr lang="en-US"/>
              <a:t>PRESENTATION TITLE</a:t>
            </a:r>
          </a:p>
        </p:txBody>
      </p:sp>
      <p:sp>
        <p:nvSpPr>
          <p:cNvPr id="6" name="Slide Number Placeholder 5">
            <a:extLst>
              <a:ext uri="{FF2B5EF4-FFF2-40B4-BE49-F238E27FC236}">
                <a16:creationId xmlns:a16="http://schemas.microsoft.com/office/drawing/2014/main" id="{CB76B4C8-EF72-E167-2EC5-D4AA06F6F904}"/>
              </a:ext>
            </a:extLst>
          </p:cNvPr>
          <p:cNvSpPr>
            <a:spLocks noGrp="1"/>
          </p:cNvSpPr>
          <p:nvPr>
            <p:ph type="sldNum" sz="quarter" idx="12"/>
          </p:nvPr>
        </p:nvSpPr>
        <p:spPr/>
        <p:txBody>
          <a:bodyPr/>
          <a:lstStyle/>
          <a:p>
            <a:fld id="{294A09A9-5501-47C1-A89A-A340965A2BE2}" type="slidenum">
              <a:rPr lang="en-US" smtClean="0"/>
              <a:pPr/>
              <a:t>12</a:t>
            </a:fld>
            <a:endParaRPr lang="en-US"/>
          </a:p>
        </p:txBody>
      </p:sp>
    </p:spTree>
    <p:extLst>
      <p:ext uri="{BB962C8B-B14F-4D97-AF65-F5344CB8AC3E}">
        <p14:creationId xmlns:p14="http://schemas.microsoft.com/office/powerpoint/2010/main" val="36921796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A12A08-7F0D-394A-4266-C58329BF5A0A}"/>
              </a:ext>
            </a:extLst>
          </p:cNvPr>
          <p:cNvSpPr>
            <a:spLocks noGrp="1"/>
          </p:cNvSpPr>
          <p:nvPr>
            <p:ph type="title"/>
          </p:nvPr>
        </p:nvSpPr>
        <p:spPr/>
        <p:txBody>
          <a:bodyPr/>
          <a:lstStyle/>
          <a:p>
            <a:r>
              <a:rPr lang="en-US"/>
              <a:t>Malignancy associated with humoral hypercalcemia</a:t>
            </a:r>
          </a:p>
        </p:txBody>
      </p:sp>
      <p:sp>
        <p:nvSpPr>
          <p:cNvPr id="3" name="Text Placeholder 2">
            <a:extLst>
              <a:ext uri="{FF2B5EF4-FFF2-40B4-BE49-F238E27FC236}">
                <a16:creationId xmlns:a16="http://schemas.microsoft.com/office/drawing/2014/main" id="{9F0CAE1A-947D-C019-24C6-E25D19C069C5}"/>
              </a:ext>
            </a:extLst>
          </p:cNvPr>
          <p:cNvSpPr>
            <a:spLocks noGrp="1"/>
          </p:cNvSpPr>
          <p:nvPr>
            <p:ph type="body" idx="1"/>
          </p:nvPr>
        </p:nvSpPr>
        <p:spPr/>
        <p:txBody>
          <a:bodyPr numCol="2">
            <a:normAutofit fontScale="92500" lnSpcReduction="20000"/>
          </a:bodyPr>
          <a:lstStyle/>
          <a:p>
            <a:pPr marL="342900" indent="-342900">
              <a:buFont typeface="Arial" panose="020B0604020202020204" pitchFamily="34" charset="0"/>
              <a:buChar char="•"/>
            </a:pPr>
            <a:r>
              <a:rPr lang="en-US"/>
              <a:t>Squamous cell carcinoma</a:t>
            </a:r>
          </a:p>
          <a:p>
            <a:pPr marL="342900" indent="-342900">
              <a:buFont typeface="Arial" panose="020B0604020202020204" pitchFamily="34" charset="0"/>
              <a:buChar char="•"/>
            </a:pPr>
            <a:r>
              <a:rPr lang="en-US"/>
              <a:t>Renal carcinoma</a:t>
            </a:r>
          </a:p>
          <a:p>
            <a:pPr marL="342900" indent="-342900">
              <a:buFont typeface="Arial" panose="020B0604020202020204" pitchFamily="34" charset="0"/>
              <a:buChar char="•"/>
            </a:pPr>
            <a:r>
              <a:rPr lang="en-US"/>
              <a:t>Bladder carcinoma</a:t>
            </a:r>
          </a:p>
          <a:p>
            <a:pPr marL="342900" indent="-342900">
              <a:buFont typeface="Arial" panose="020B0604020202020204" pitchFamily="34" charset="0"/>
              <a:buChar char="•"/>
            </a:pPr>
            <a:r>
              <a:rPr lang="en-US"/>
              <a:t>Breast carcinoma </a:t>
            </a:r>
          </a:p>
          <a:p>
            <a:pPr marL="342900" indent="-342900">
              <a:buFont typeface="Arial" panose="020B0604020202020204" pitchFamily="34" charset="0"/>
              <a:buChar char="•"/>
            </a:pPr>
            <a:r>
              <a:rPr lang="en-US"/>
              <a:t>Lung cancer</a:t>
            </a:r>
          </a:p>
          <a:p>
            <a:pPr marL="342900" indent="-342900">
              <a:buFont typeface="Arial" panose="020B0604020202020204" pitchFamily="34" charset="0"/>
              <a:buChar char="•"/>
            </a:pPr>
            <a:r>
              <a:rPr lang="en-US"/>
              <a:t>Ovarian carcinoma</a:t>
            </a:r>
          </a:p>
          <a:p>
            <a:pPr marL="342900" indent="-342900">
              <a:lnSpc>
                <a:spcPct val="100000"/>
              </a:lnSpc>
              <a:buFont typeface="Arial" panose="020B0604020202020204" pitchFamily="34" charset="0"/>
              <a:buChar char="•"/>
            </a:pPr>
            <a:r>
              <a:rPr lang="en-US"/>
              <a:t>Prostate carcinoma</a:t>
            </a:r>
          </a:p>
          <a:p>
            <a:pPr marL="342900" indent="-342900">
              <a:lnSpc>
                <a:spcPct val="100000"/>
              </a:lnSpc>
              <a:buFont typeface="Arial" panose="020B0604020202020204" pitchFamily="34" charset="0"/>
              <a:buChar char="•"/>
            </a:pPr>
            <a:r>
              <a:rPr lang="en-US"/>
              <a:t>Colorectal carcinoma</a:t>
            </a:r>
          </a:p>
          <a:p>
            <a:pPr marL="342900" indent="-342900">
              <a:lnSpc>
                <a:spcPct val="100000"/>
              </a:lnSpc>
              <a:buFont typeface="Arial" panose="020B0604020202020204" pitchFamily="34" charset="0"/>
              <a:buChar char="•"/>
            </a:pPr>
            <a:r>
              <a:rPr lang="en-US"/>
              <a:t>Non-Hodgkin lymphoma</a:t>
            </a:r>
          </a:p>
          <a:p>
            <a:pPr marL="342900" indent="-342900">
              <a:lnSpc>
                <a:spcPct val="100000"/>
              </a:lnSpc>
              <a:buFont typeface="Arial" panose="020B0604020202020204" pitchFamily="34" charset="0"/>
              <a:buChar char="•"/>
            </a:pPr>
            <a:r>
              <a:rPr lang="en-US"/>
              <a:t>Chronic myeloid leukemia</a:t>
            </a:r>
          </a:p>
          <a:p>
            <a:pPr marL="342900" indent="-342900">
              <a:lnSpc>
                <a:spcPct val="100000"/>
              </a:lnSpc>
              <a:buFont typeface="Arial" panose="020B0604020202020204" pitchFamily="34" charset="0"/>
              <a:buChar char="•"/>
            </a:pPr>
            <a:r>
              <a:rPr lang="en-US"/>
              <a:t>Leukemia</a:t>
            </a:r>
          </a:p>
          <a:p>
            <a:pPr marL="342900" indent="-342900">
              <a:lnSpc>
                <a:spcPct val="100000"/>
              </a:lnSpc>
              <a:buFont typeface="Arial" panose="020B0604020202020204" pitchFamily="34" charset="0"/>
              <a:buChar char="•"/>
            </a:pPr>
            <a:r>
              <a:rPr lang="en-US"/>
              <a:t>lymphoma</a:t>
            </a:r>
          </a:p>
          <a:p>
            <a:pPr marL="342900" indent="-342900">
              <a:buFont typeface="Arial" panose="020B0604020202020204" pitchFamily="34" charset="0"/>
              <a:buChar char="•"/>
            </a:pPr>
            <a:endParaRPr lang="en-US"/>
          </a:p>
        </p:txBody>
      </p:sp>
      <p:sp>
        <p:nvSpPr>
          <p:cNvPr id="4" name="Date Placeholder 3">
            <a:extLst>
              <a:ext uri="{FF2B5EF4-FFF2-40B4-BE49-F238E27FC236}">
                <a16:creationId xmlns:a16="http://schemas.microsoft.com/office/drawing/2014/main" id="{2E5643F7-B4B3-5E3B-41CA-5D0630887BA0}"/>
              </a:ext>
            </a:extLst>
          </p:cNvPr>
          <p:cNvSpPr>
            <a:spLocks noGrp="1"/>
          </p:cNvSpPr>
          <p:nvPr>
            <p:ph type="dt" sz="half" idx="10"/>
          </p:nvPr>
        </p:nvSpPr>
        <p:spPr/>
        <p:txBody>
          <a:bodyPr/>
          <a:lstStyle/>
          <a:p>
            <a:fld id="{F5592931-05C6-8543-8B6E-A8BD29BD5C2B}" type="datetime1">
              <a:rPr lang="en-US" smtClean="0"/>
              <a:pPr/>
              <a:t>8/13/26</a:t>
            </a:fld>
            <a:endParaRPr lang="en-US"/>
          </a:p>
        </p:txBody>
      </p:sp>
      <p:sp>
        <p:nvSpPr>
          <p:cNvPr id="5" name="Footer Placeholder 4">
            <a:extLst>
              <a:ext uri="{FF2B5EF4-FFF2-40B4-BE49-F238E27FC236}">
                <a16:creationId xmlns:a16="http://schemas.microsoft.com/office/drawing/2014/main" id="{E2576204-B70D-0D85-7E38-B92BAE893296}"/>
              </a:ext>
            </a:extLst>
          </p:cNvPr>
          <p:cNvSpPr>
            <a:spLocks noGrp="1"/>
          </p:cNvSpPr>
          <p:nvPr>
            <p:ph type="ftr" sz="quarter" idx="11"/>
          </p:nvPr>
        </p:nvSpPr>
        <p:spPr/>
        <p:txBody>
          <a:bodyPr/>
          <a:lstStyle/>
          <a:p>
            <a:r>
              <a:rPr lang="en-US"/>
              <a:t>PRESENTATION TITLE</a:t>
            </a:r>
          </a:p>
        </p:txBody>
      </p:sp>
      <p:sp>
        <p:nvSpPr>
          <p:cNvPr id="6" name="Slide Number Placeholder 5">
            <a:extLst>
              <a:ext uri="{FF2B5EF4-FFF2-40B4-BE49-F238E27FC236}">
                <a16:creationId xmlns:a16="http://schemas.microsoft.com/office/drawing/2014/main" id="{69AFF834-CFD0-78FA-FBCC-85FA88DF7FF5}"/>
              </a:ext>
            </a:extLst>
          </p:cNvPr>
          <p:cNvSpPr>
            <a:spLocks noGrp="1"/>
          </p:cNvSpPr>
          <p:nvPr>
            <p:ph type="sldNum" sz="quarter" idx="12"/>
          </p:nvPr>
        </p:nvSpPr>
        <p:spPr/>
        <p:txBody>
          <a:bodyPr/>
          <a:lstStyle/>
          <a:p>
            <a:fld id="{294A09A9-5501-47C1-A89A-A340965A2BE2}" type="slidenum">
              <a:rPr lang="en-US" smtClean="0"/>
              <a:pPr/>
              <a:t>13</a:t>
            </a:fld>
            <a:endParaRPr lang="en-US"/>
          </a:p>
        </p:txBody>
      </p:sp>
    </p:spTree>
    <p:extLst>
      <p:ext uri="{BB962C8B-B14F-4D97-AF65-F5344CB8AC3E}">
        <p14:creationId xmlns:p14="http://schemas.microsoft.com/office/powerpoint/2010/main" val="3162880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6680F6-87E1-A9BE-4F1C-46577510560A}"/>
              </a:ext>
            </a:extLst>
          </p:cNvPr>
          <p:cNvSpPr>
            <a:spLocks noGrp="1"/>
          </p:cNvSpPr>
          <p:nvPr>
            <p:ph type="title"/>
          </p:nvPr>
        </p:nvSpPr>
        <p:spPr/>
        <p:txBody>
          <a:bodyPr/>
          <a:lstStyle/>
          <a:p>
            <a:r>
              <a:rPr lang="en-US"/>
              <a:t>Osteolytic metastases mediated hypercalcemia</a:t>
            </a:r>
          </a:p>
        </p:txBody>
      </p:sp>
      <p:sp>
        <p:nvSpPr>
          <p:cNvPr id="3" name="Text Placeholder 2">
            <a:extLst>
              <a:ext uri="{FF2B5EF4-FFF2-40B4-BE49-F238E27FC236}">
                <a16:creationId xmlns:a16="http://schemas.microsoft.com/office/drawing/2014/main" id="{E2C45912-74E5-F5B2-29D0-2363D0281DAB}"/>
              </a:ext>
            </a:extLst>
          </p:cNvPr>
          <p:cNvSpPr>
            <a:spLocks noGrp="1"/>
          </p:cNvSpPr>
          <p:nvPr>
            <p:ph type="body" idx="1"/>
          </p:nvPr>
        </p:nvSpPr>
        <p:spPr/>
        <p:txBody>
          <a:bodyPr/>
          <a:lstStyle/>
          <a:p>
            <a:pPr marL="342900" indent="-342900">
              <a:buFont typeface="Arial" panose="020B0604020202020204" pitchFamily="34" charset="0"/>
              <a:buChar char="•"/>
            </a:pPr>
            <a:r>
              <a:rPr lang="en-US"/>
              <a:t>Local metastatic of tumors to the bone can cause hypercalcemia and account for approximately up to 20% of the cases.</a:t>
            </a:r>
          </a:p>
          <a:p>
            <a:pPr marL="342900" indent="-342900">
              <a:buFont typeface="Arial" panose="020B0604020202020204" pitchFamily="34" charset="0"/>
              <a:buChar char="•"/>
            </a:pPr>
            <a:r>
              <a:rPr lang="en-US"/>
              <a:t>This mechanism is seen more commonly in solid tumors and myeloma but occasional seen in lymphoma and leukemia.</a:t>
            </a:r>
          </a:p>
          <a:p>
            <a:pPr marL="342900" indent="-342900">
              <a:buFont typeface="Arial" panose="020B0604020202020204" pitchFamily="34" charset="0"/>
              <a:buChar char="•"/>
            </a:pPr>
            <a:r>
              <a:rPr lang="en-US"/>
              <a:t>Breast cancer is the most common cause from this mechanism.</a:t>
            </a:r>
          </a:p>
        </p:txBody>
      </p:sp>
      <p:sp>
        <p:nvSpPr>
          <p:cNvPr id="4" name="Date Placeholder 3">
            <a:extLst>
              <a:ext uri="{FF2B5EF4-FFF2-40B4-BE49-F238E27FC236}">
                <a16:creationId xmlns:a16="http://schemas.microsoft.com/office/drawing/2014/main" id="{6492E055-ABC0-5A04-4A97-9BFBBA052297}"/>
              </a:ext>
            </a:extLst>
          </p:cNvPr>
          <p:cNvSpPr>
            <a:spLocks noGrp="1"/>
          </p:cNvSpPr>
          <p:nvPr>
            <p:ph type="dt" sz="half" idx="10"/>
          </p:nvPr>
        </p:nvSpPr>
        <p:spPr/>
        <p:txBody>
          <a:bodyPr/>
          <a:lstStyle/>
          <a:p>
            <a:fld id="{F5592931-05C6-8543-8B6E-A8BD29BD5C2B}" type="datetime1">
              <a:rPr lang="en-US" smtClean="0"/>
              <a:pPr/>
              <a:t>8/13/26</a:t>
            </a:fld>
            <a:endParaRPr lang="en-US"/>
          </a:p>
        </p:txBody>
      </p:sp>
      <p:sp>
        <p:nvSpPr>
          <p:cNvPr id="5" name="Footer Placeholder 4">
            <a:extLst>
              <a:ext uri="{FF2B5EF4-FFF2-40B4-BE49-F238E27FC236}">
                <a16:creationId xmlns:a16="http://schemas.microsoft.com/office/drawing/2014/main" id="{BA0CC143-E61E-EB82-740D-FFDD572BEE73}"/>
              </a:ext>
            </a:extLst>
          </p:cNvPr>
          <p:cNvSpPr>
            <a:spLocks noGrp="1"/>
          </p:cNvSpPr>
          <p:nvPr>
            <p:ph type="ftr" sz="quarter" idx="11"/>
          </p:nvPr>
        </p:nvSpPr>
        <p:spPr/>
        <p:txBody>
          <a:bodyPr/>
          <a:lstStyle/>
          <a:p>
            <a:r>
              <a:rPr lang="en-US"/>
              <a:t>PRESENTATION TITLE</a:t>
            </a:r>
          </a:p>
        </p:txBody>
      </p:sp>
      <p:sp>
        <p:nvSpPr>
          <p:cNvPr id="6" name="Slide Number Placeholder 5">
            <a:extLst>
              <a:ext uri="{FF2B5EF4-FFF2-40B4-BE49-F238E27FC236}">
                <a16:creationId xmlns:a16="http://schemas.microsoft.com/office/drawing/2014/main" id="{1CE20DE4-D636-63E1-B0C7-CC03859949D1}"/>
              </a:ext>
            </a:extLst>
          </p:cNvPr>
          <p:cNvSpPr>
            <a:spLocks noGrp="1"/>
          </p:cNvSpPr>
          <p:nvPr>
            <p:ph type="sldNum" sz="quarter" idx="12"/>
          </p:nvPr>
        </p:nvSpPr>
        <p:spPr/>
        <p:txBody>
          <a:bodyPr/>
          <a:lstStyle/>
          <a:p>
            <a:fld id="{294A09A9-5501-47C1-A89A-A340965A2BE2}" type="slidenum">
              <a:rPr lang="en-US" smtClean="0"/>
              <a:pPr/>
              <a:t>14</a:t>
            </a:fld>
            <a:endParaRPr lang="en-US"/>
          </a:p>
        </p:txBody>
      </p:sp>
    </p:spTree>
    <p:extLst>
      <p:ext uri="{BB962C8B-B14F-4D97-AF65-F5344CB8AC3E}">
        <p14:creationId xmlns:p14="http://schemas.microsoft.com/office/powerpoint/2010/main" val="25756133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4B93C4-3A89-42B9-05C9-94C5C1EE038A}"/>
              </a:ext>
            </a:extLst>
          </p:cNvPr>
          <p:cNvSpPr>
            <a:spLocks noGrp="1"/>
          </p:cNvSpPr>
          <p:nvPr>
            <p:ph type="title"/>
          </p:nvPr>
        </p:nvSpPr>
        <p:spPr/>
        <p:txBody>
          <a:bodyPr/>
          <a:lstStyle/>
          <a:p>
            <a:r>
              <a:rPr lang="en-US"/>
              <a:t>Tumor causes overproduction of calcitriol (1,25-dehydroxyvitamin D)</a:t>
            </a:r>
          </a:p>
        </p:txBody>
      </p:sp>
      <p:sp>
        <p:nvSpPr>
          <p:cNvPr id="4" name="Date Placeholder 3">
            <a:extLst>
              <a:ext uri="{FF2B5EF4-FFF2-40B4-BE49-F238E27FC236}">
                <a16:creationId xmlns:a16="http://schemas.microsoft.com/office/drawing/2014/main" id="{06DDA280-7386-FDF7-AE89-12FFEDA04721}"/>
              </a:ext>
            </a:extLst>
          </p:cNvPr>
          <p:cNvSpPr>
            <a:spLocks noGrp="1"/>
          </p:cNvSpPr>
          <p:nvPr>
            <p:ph type="dt" sz="half" idx="10"/>
          </p:nvPr>
        </p:nvSpPr>
        <p:spPr/>
        <p:txBody>
          <a:bodyPr/>
          <a:lstStyle/>
          <a:p>
            <a:fld id="{F5592931-05C6-8543-8B6E-A8BD29BD5C2B}" type="datetime1">
              <a:rPr lang="en-US" smtClean="0"/>
              <a:pPr/>
              <a:t>8/13/26</a:t>
            </a:fld>
            <a:endParaRPr lang="en-US"/>
          </a:p>
        </p:txBody>
      </p:sp>
      <p:sp>
        <p:nvSpPr>
          <p:cNvPr id="5" name="Footer Placeholder 4">
            <a:extLst>
              <a:ext uri="{FF2B5EF4-FFF2-40B4-BE49-F238E27FC236}">
                <a16:creationId xmlns:a16="http://schemas.microsoft.com/office/drawing/2014/main" id="{BD3CB3BB-BC91-1090-209F-EE9276CB1DA3}"/>
              </a:ext>
            </a:extLst>
          </p:cNvPr>
          <p:cNvSpPr>
            <a:spLocks noGrp="1"/>
          </p:cNvSpPr>
          <p:nvPr>
            <p:ph type="ftr" sz="quarter" idx="11"/>
          </p:nvPr>
        </p:nvSpPr>
        <p:spPr/>
        <p:txBody>
          <a:bodyPr/>
          <a:lstStyle/>
          <a:p>
            <a:r>
              <a:rPr lang="en-US"/>
              <a:t>PRESENTATION TITLE</a:t>
            </a:r>
          </a:p>
        </p:txBody>
      </p:sp>
      <p:sp>
        <p:nvSpPr>
          <p:cNvPr id="6" name="Slide Number Placeholder 5">
            <a:extLst>
              <a:ext uri="{FF2B5EF4-FFF2-40B4-BE49-F238E27FC236}">
                <a16:creationId xmlns:a16="http://schemas.microsoft.com/office/drawing/2014/main" id="{8C4AE514-F710-82DB-25AB-5014D204CAFF}"/>
              </a:ext>
            </a:extLst>
          </p:cNvPr>
          <p:cNvSpPr>
            <a:spLocks noGrp="1"/>
          </p:cNvSpPr>
          <p:nvPr>
            <p:ph type="sldNum" sz="quarter" idx="12"/>
          </p:nvPr>
        </p:nvSpPr>
        <p:spPr/>
        <p:txBody>
          <a:bodyPr/>
          <a:lstStyle/>
          <a:p>
            <a:fld id="{294A09A9-5501-47C1-A89A-A340965A2BE2}" type="slidenum">
              <a:rPr lang="en-US" smtClean="0"/>
              <a:pPr/>
              <a:t>15</a:t>
            </a:fld>
            <a:endParaRPr lang="en-US"/>
          </a:p>
        </p:txBody>
      </p:sp>
      <p:sp>
        <p:nvSpPr>
          <p:cNvPr id="8" name="Text Placeholder 7">
            <a:extLst>
              <a:ext uri="{FF2B5EF4-FFF2-40B4-BE49-F238E27FC236}">
                <a16:creationId xmlns:a16="http://schemas.microsoft.com/office/drawing/2014/main" id="{C291F61A-2104-0F19-4043-D7A8346DF8F8}"/>
              </a:ext>
            </a:extLst>
          </p:cNvPr>
          <p:cNvSpPr>
            <a:spLocks noGrp="1"/>
          </p:cNvSpPr>
          <p:nvPr>
            <p:ph type="body" idx="1"/>
          </p:nvPr>
        </p:nvSpPr>
        <p:spPr/>
        <p:txBody>
          <a:bodyPr/>
          <a:lstStyle/>
          <a:p>
            <a:pPr marL="342900" indent="-342900">
              <a:buFont typeface="Arial" panose="020B0604020202020204" pitchFamily="34" charset="0"/>
              <a:buChar char="•"/>
            </a:pPr>
            <a:r>
              <a:rPr lang="en-US"/>
              <a:t>Most the cases is from Hodgkin lymphoma and to a lesser extent, non-Hodgkin lymphoma.</a:t>
            </a:r>
          </a:p>
          <a:p>
            <a:pPr marL="342900" indent="-342900">
              <a:buFont typeface="Arial" panose="020B0604020202020204" pitchFamily="34" charset="0"/>
              <a:buChar char="•"/>
            </a:pPr>
            <a:r>
              <a:rPr lang="en-US"/>
              <a:t>There are rare instances of solid tumor, ovarian dysgerminoma causing over secretion of calcitriol.</a:t>
            </a:r>
          </a:p>
          <a:p>
            <a:pPr marL="342900" indent="-342900">
              <a:buFont typeface="Arial" panose="020B0604020202020204" pitchFamily="34" charset="0"/>
              <a:buChar char="•"/>
            </a:pPr>
            <a:r>
              <a:rPr lang="en-US"/>
              <a:t>The primary organ affected is the gastrointestinal tract.</a:t>
            </a:r>
          </a:p>
          <a:p>
            <a:pPr marL="342900" indent="-342900">
              <a:buFont typeface="Arial" panose="020B0604020202020204" pitchFamily="34" charset="0"/>
              <a:buChar char="•"/>
            </a:pPr>
            <a:r>
              <a:rPr lang="en-US"/>
              <a:t>Glucocorticoid treatment reduces the absorption of calcium in the intestinal tract and can be an effective treatment for this pathway.</a:t>
            </a:r>
          </a:p>
        </p:txBody>
      </p:sp>
    </p:spTree>
    <p:extLst>
      <p:ext uri="{BB962C8B-B14F-4D97-AF65-F5344CB8AC3E}">
        <p14:creationId xmlns:p14="http://schemas.microsoft.com/office/powerpoint/2010/main" val="10514356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510909-0A3E-D06A-5EAB-216F556A6B5F}"/>
              </a:ext>
            </a:extLst>
          </p:cNvPr>
          <p:cNvSpPr>
            <a:spLocks noGrp="1"/>
          </p:cNvSpPr>
          <p:nvPr>
            <p:ph type="ctrTitle"/>
          </p:nvPr>
        </p:nvSpPr>
        <p:spPr>
          <a:xfrm>
            <a:off x="1167493" y="1122363"/>
            <a:ext cx="9870621" cy="913266"/>
          </a:xfrm>
        </p:spPr>
        <p:txBody>
          <a:bodyPr/>
          <a:lstStyle/>
          <a:p>
            <a:r>
              <a:rPr lang="en-US"/>
              <a:t>Ectopic PTH secretion</a:t>
            </a:r>
          </a:p>
        </p:txBody>
      </p:sp>
      <p:sp>
        <p:nvSpPr>
          <p:cNvPr id="3" name="Text Placeholder 2">
            <a:extLst>
              <a:ext uri="{FF2B5EF4-FFF2-40B4-BE49-F238E27FC236}">
                <a16:creationId xmlns:a16="http://schemas.microsoft.com/office/drawing/2014/main" id="{EB03B743-DC5B-C158-EE1D-AB0AF8DF538C}"/>
              </a:ext>
            </a:extLst>
          </p:cNvPr>
          <p:cNvSpPr>
            <a:spLocks noGrp="1"/>
          </p:cNvSpPr>
          <p:nvPr>
            <p:ph type="subTitle" idx="1"/>
          </p:nvPr>
        </p:nvSpPr>
        <p:spPr>
          <a:xfrm>
            <a:off x="1345746" y="2524352"/>
            <a:ext cx="9500507" cy="806675"/>
          </a:xfrm>
        </p:spPr>
        <p:txBody>
          <a:bodyPr/>
          <a:lstStyle/>
          <a:p>
            <a:r>
              <a:rPr lang="en-US"/>
              <a:t>This pathway involves an elevated PTH in absence of an identifiable parathyroid adenoma.  Some of the identifiable causes are:</a:t>
            </a:r>
          </a:p>
          <a:p>
            <a:pPr marL="457200" indent="-457200">
              <a:buFont typeface="Arial" panose="020B0604020202020204" pitchFamily="34" charset="0"/>
              <a:buChar char="•"/>
            </a:pPr>
            <a:r>
              <a:rPr lang="en-US"/>
              <a:t>ovarian carcinoma</a:t>
            </a:r>
          </a:p>
          <a:p>
            <a:pPr marL="457200" indent="-457200">
              <a:buFont typeface="Arial" panose="020B0604020202020204" pitchFamily="34" charset="0"/>
              <a:buChar char="•"/>
            </a:pPr>
            <a:r>
              <a:rPr lang="en-US"/>
              <a:t>Lung carcinomas</a:t>
            </a:r>
          </a:p>
          <a:p>
            <a:pPr marL="457200" indent="-457200">
              <a:buFont typeface="Arial" panose="020B0604020202020204" pitchFamily="34" charset="0"/>
              <a:buChar char="•"/>
            </a:pPr>
            <a:r>
              <a:rPr lang="en-US"/>
              <a:t>Neuroectodermal tumor</a:t>
            </a:r>
          </a:p>
          <a:p>
            <a:pPr marL="457200" indent="-457200">
              <a:buFont typeface="Arial" panose="020B0604020202020204" pitchFamily="34" charset="0"/>
              <a:buChar char="•"/>
            </a:pPr>
            <a:r>
              <a:rPr lang="en-US"/>
              <a:t>Thyroid papillary carcinoma</a:t>
            </a:r>
          </a:p>
          <a:p>
            <a:pPr marL="457200" indent="-457200">
              <a:buFont typeface="Arial" panose="020B0604020202020204" pitchFamily="34" charset="0"/>
              <a:buChar char="•"/>
            </a:pPr>
            <a:r>
              <a:rPr lang="en-US"/>
              <a:t>Rhabdomyosarcoma</a:t>
            </a:r>
          </a:p>
          <a:p>
            <a:pPr marL="457200" indent="-457200">
              <a:buFont typeface="Arial" panose="020B0604020202020204" pitchFamily="34" charset="0"/>
              <a:buChar char="•"/>
            </a:pPr>
            <a:r>
              <a:rPr lang="en-US"/>
              <a:t>Pancreatic carcinoma</a:t>
            </a:r>
          </a:p>
        </p:txBody>
      </p:sp>
      <p:sp>
        <p:nvSpPr>
          <p:cNvPr id="4" name="Date Placeholder 3">
            <a:extLst>
              <a:ext uri="{FF2B5EF4-FFF2-40B4-BE49-F238E27FC236}">
                <a16:creationId xmlns:a16="http://schemas.microsoft.com/office/drawing/2014/main" id="{1C6C76B0-9980-F6A5-7D42-E38455FE513A}"/>
              </a:ext>
            </a:extLst>
          </p:cNvPr>
          <p:cNvSpPr>
            <a:spLocks noGrp="1"/>
          </p:cNvSpPr>
          <p:nvPr>
            <p:ph type="dt" sz="half" idx="4294967295"/>
          </p:nvPr>
        </p:nvSpPr>
        <p:spPr>
          <a:xfrm>
            <a:off x="0" y="6356350"/>
            <a:ext cx="2743200" cy="365125"/>
          </a:xfrm>
        </p:spPr>
        <p:txBody>
          <a:bodyPr/>
          <a:lstStyle/>
          <a:p>
            <a:fld id="{F5592931-05C6-8543-8B6E-A8BD29BD5C2B}" type="datetime1">
              <a:rPr lang="en-US" smtClean="0"/>
              <a:pPr/>
              <a:t>8/13/26</a:t>
            </a:fld>
            <a:endParaRPr lang="en-US"/>
          </a:p>
        </p:txBody>
      </p:sp>
      <p:sp>
        <p:nvSpPr>
          <p:cNvPr id="5" name="Footer Placeholder 4">
            <a:extLst>
              <a:ext uri="{FF2B5EF4-FFF2-40B4-BE49-F238E27FC236}">
                <a16:creationId xmlns:a16="http://schemas.microsoft.com/office/drawing/2014/main" id="{E79A1286-06C2-14E4-6860-1BB14E67C2A2}"/>
              </a:ext>
            </a:extLst>
          </p:cNvPr>
          <p:cNvSpPr>
            <a:spLocks noGrp="1"/>
          </p:cNvSpPr>
          <p:nvPr>
            <p:ph type="ftr" sz="quarter" idx="4294967295"/>
          </p:nvPr>
        </p:nvSpPr>
        <p:spPr>
          <a:xfrm>
            <a:off x="0" y="6356350"/>
            <a:ext cx="4114800" cy="365125"/>
          </a:xfrm>
        </p:spPr>
        <p:txBody>
          <a:bodyPr/>
          <a:lstStyle/>
          <a:p>
            <a:r>
              <a:rPr lang="en-US"/>
              <a:t>PRESENTATION TITLE</a:t>
            </a:r>
          </a:p>
        </p:txBody>
      </p:sp>
      <p:sp>
        <p:nvSpPr>
          <p:cNvPr id="6" name="Slide Number Placeholder 5">
            <a:extLst>
              <a:ext uri="{FF2B5EF4-FFF2-40B4-BE49-F238E27FC236}">
                <a16:creationId xmlns:a16="http://schemas.microsoft.com/office/drawing/2014/main" id="{6DC73D83-2479-BF0D-41E2-FA81013ADCCA}"/>
              </a:ext>
            </a:extLst>
          </p:cNvPr>
          <p:cNvSpPr>
            <a:spLocks noGrp="1"/>
          </p:cNvSpPr>
          <p:nvPr>
            <p:ph type="sldNum" sz="quarter" idx="4294967295"/>
          </p:nvPr>
        </p:nvSpPr>
        <p:spPr>
          <a:xfrm>
            <a:off x="10587038" y="6356350"/>
            <a:ext cx="1604962" cy="365125"/>
          </a:xfrm>
        </p:spPr>
        <p:txBody>
          <a:bodyPr/>
          <a:lstStyle/>
          <a:p>
            <a:fld id="{294A09A9-5501-47C1-A89A-A340965A2BE2}" type="slidenum">
              <a:rPr lang="en-US" smtClean="0"/>
              <a:pPr/>
              <a:t>16</a:t>
            </a:fld>
            <a:endParaRPr lang="en-US"/>
          </a:p>
        </p:txBody>
      </p:sp>
    </p:spTree>
    <p:extLst>
      <p:ext uri="{BB962C8B-B14F-4D97-AF65-F5344CB8AC3E}">
        <p14:creationId xmlns:p14="http://schemas.microsoft.com/office/powerpoint/2010/main" val="6050364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762268-24BB-A7AD-0EBA-2694EB7856D3}"/>
              </a:ext>
            </a:extLst>
          </p:cNvPr>
          <p:cNvSpPr>
            <a:spLocks noGrp="1"/>
          </p:cNvSpPr>
          <p:nvPr>
            <p:ph type="title"/>
          </p:nvPr>
        </p:nvSpPr>
        <p:spPr/>
        <p:txBody>
          <a:bodyPr/>
          <a:lstStyle/>
          <a:p>
            <a:r>
              <a:rPr lang="en-US"/>
              <a:t>Clinical manifestations of hypercalcemia</a:t>
            </a:r>
          </a:p>
        </p:txBody>
      </p:sp>
      <p:sp>
        <p:nvSpPr>
          <p:cNvPr id="4" name="Date Placeholder 3">
            <a:extLst>
              <a:ext uri="{FF2B5EF4-FFF2-40B4-BE49-F238E27FC236}">
                <a16:creationId xmlns:a16="http://schemas.microsoft.com/office/drawing/2014/main" id="{4182C99C-C586-3D7D-4578-4ECF2C64F6A2}"/>
              </a:ext>
            </a:extLst>
          </p:cNvPr>
          <p:cNvSpPr>
            <a:spLocks noGrp="1"/>
          </p:cNvSpPr>
          <p:nvPr>
            <p:ph type="dt" sz="half" idx="2"/>
          </p:nvPr>
        </p:nvSpPr>
        <p:spPr/>
        <p:txBody>
          <a:bodyPr/>
          <a:lstStyle/>
          <a:p>
            <a:fld id="{DD9C8446-696E-6942-B6C8-CC9CAD0B34E0}" type="datetime1">
              <a:rPr lang="en-US" smtClean="0"/>
              <a:pPr/>
              <a:t>8/13/26</a:t>
            </a:fld>
            <a:endParaRPr lang="en-US"/>
          </a:p>
        </p:txBody>
      </p:sp>
      <p:sp>
        <p:nvSpPr>
          <p:cNvPr id="5" name="Footer Placeholder 4">
            <a:extLst>
              <a:ext uri="{FF2B5EF4-FFF2-40B4-BE49-F238E27FC236}">
                <a16:creationId xmlns:a16="http://schemas.microsoft.com/office/drawing/2014/main" id="{96EF5428-6612-823C-3A19-FB4B8C5E5F5B}"/>
              </a:ext>
            </a:extLst>
          </p:cNvPr>
          <p:cNvSpPr>
            <a:spLocks noGrp="1"/>
          </p:cNvSpPr>
          <p:nvPr>
            <p:ph type="ftr" sz="quarter" idx="3"/>
          </p:nvPr>
        </p:nvSpPr>
        <p:spPr/>
        <p:txBody>
          <a:bodyPr/>
          <a:lstStyle/>
          <a:p>
            <a:r>
              <a:rPr lang="en-US"/>
              <a:t>PRESENTATION TITLE</a:t>
            </a:r>
          </a:p>
        </p:txBody>
      </p:sp>
      <p:sp>
        <p:nvSpPr>
          <p:cNvPr id="6" name="Slide Number Placeholder 5">
            <a:extLst>
              <a:ext uri="{FF2B5EF4-FFF2-40B4-BE49-F238E27FC236}">
                <a16:creationId xmlns:a16="http://schemas.microsoft.com/office/drawing/2014/main" id="{732525E7-1E99-1FFD-12E7-60EF38C81A3E}"/>
              </a:ext>
            </a:extLst>
          </p:cNvPr>
          <p:cNvSpPr>
            <a:spLocks noGrp="1"/>
          </p:cNvSpPr>
          <p:nvPr>
            <p:ph type="sldNum" sz="quarter" idx="4"/>
          </p:nvPr>
        </p:nvSpPr>
        <p:spPr/>
        <p:txBody>
          <a:bodyPr/>
          <a:lstStyle/>
          <a:p>
            <a:fld id="{294A09A9-5501-47C1-A89A-A340965A2BE2}" type="slidenum">
              <a:rPr lang="en-US" smtClean="0"/>
              <a:pPr/>
              <a:t>17</a:t>
            </a:fld>
            <a:endParaRPr lang="en-US"/>
          </a:p>
        </p:txBody>
      </p:sp>
      <p:pic>
        <p:nvPicPr>
          <p:cNvPr id="15" name="Content Placeholder 14">
            <a:extLst>
              <a:ext uri="{FF2B5EF4-FFF2-40B4-BE49-F238E27FC236}">
                <a16:creationId xmlns:a16="http://schemas.microsoft.com/office/drawing/2014/main" id="{7BB906F6-B694-023A-E10E-09855850413D}"/>
              </a:ext>
            </a:extLst>
          </p:cNvPr>
          <p:cNvPicPr>
            <a:picLocks noGrp="1" noChangeAspect="1"/>
          </p:cNvPicPr>
          <p:nvPr>
            <p:ph idx="1"/>
          </p:nvPr>
        </p:nvPicPr>
        <p:blipFill>
          <a:blip r:embed="rId2"/>
          <a:stretch>
            <a:fillRect/>
          </a:stretch>
        </p:blipFill>
        <p:spPr>
          <a:xfrm>
            <a:off x="3124200" y="2017713"/>
            <a:ext cx="6429703" cy="3720935"/>
          </a:xfrm>
        </p:spPr>
      </p:pic>
    </p:spTree>
    <p:extLst>
      <p:ext uri="{BB962C8B-B14F-4D97-AF65-F5344CB8AC3E}">
        <p14:creationId xmlns:p14="http://schemas.microsoft.com/office/powerpoint/2010/main" val="2303353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548ACF-D935-03BD-079D-E1691D2B71B1}"/>
              </a:ext>
            </a:extLst>
          </p:cNvPr>
          <p:cNvSpPr>
            <a:spLocks noGrp="1"/>
          </p:cNvSpPr>
          <p:nvPr>
            <p:ph type="title"/>
          </p:nvPr>
        </p:nvSpPr>
        <p:spPr/>
        <p:txBody>
          <a:bodyPr/>
          <a:lstStyle/>
          <a:p>
            <a:r>
              <a:rPr lang="en-US"/>
              <a:t>Renal manifestations</a:t>
            </a:r>
          </a:p>
        </p:txBody>
      </p:sp>
      <p:sp>
        <p:nvSpPr>
          <p:cNvPr id="3" name="Content Placeholder 2">
            <a:extLst>
              <a:ext uri="{FF2B5EF4-FFF2-40B4-BE49-F238E27FC236}">
                <a16:creationId xmlns:a16="http://schemas.microsoft.com/office/drawing/2014/main" id="{5C031467-89B4-E0FB-AFCE-3443FD851A6E}"/>
              </a:ext>
            </a:extLst>
          </p:cNvPr>
          <p:cNvSpPr>
            <a:spLocks noGrp="1"/>
          </p:cNvSpPr>
          <p:nvPr>
            <p:ph idx="1"/>
          </p:nvPr>
        </p:nvSpPr>
        <p:spPr/>
        <p:txBody>
          <a:bodyPr/>
          <a:lstStyle/>
          <a:p>
            <a:pPr marL="457200" indent="-457200">
              <a:buFont typeface="Arial" panose="020B0604020202020204" pitchFamily="34" charset="0"/>
              <a:buChar char="•"/>
            </a:pPr>
            <a:r>
              <a:rPr lang="en-US"/>
              <a:t>Polyuria and polydipsia</a:t>
            </a:r>
          </a:p>
          <a:p>
            <a:pPr marL="457200" indent="-457200">
              <a:buFont typeface="Arial" panose="020B0604020202020204" pitchFamily="34" charset="0"/>
              <a:buChar char="•"/>
            </a:pPr>
            <a:r>
              <a:rPr lang="en-US"/>
              <a:t>Nephrolithiasis</a:t>
            </a:r>
          </a:p>
          <a:p>
            <a:pPr marL="457200" indent="-457200">
              <a:buFont typeface="Arial" panose="020B0604020202020204" pitchFamily="34" charset="0"/>
              <a:buChar char="•"/>
            </a:pPr>
            <a:r>
              <a:rPr lang="en-US" err="1"/>
              <a:t>Nephrocalinosis</a:t>
            </a:r>
            <a:endParaRPr lang="en-US"/>
          </a:p>
          <a:p>
            <a:pPr marL="457200" indent="-457200">
              <a:buFont typeface="Arial" panose="020B0604020202020204" pitchFamily="34" charset="0"/>
              <a:buChar char="•"/>
            </a:pPr>
            <a:r>
              <a:rPr lang="en-US"/>
              <a:t>Distal renal tubular acidosis</a:t>
            </a:r>
          </a:p>
          <a:p>
            <a:pPr marL="457200" indent="-457200">
              <a:buFont typeface="Arial" panose="020B0604020202020204" pitchFamily="34" charset="0"/>
              <a:buChar char="•"/>
            </a:pPr>
            <a:r>
              <a:rPr lang="en-US"/>
              <a:t>Nephrogenic diabetes insipidus</a:t>
            </a:r>
          </a:p>
          <a:p>
            <a:pPr marL="457200" indent="-457200">
              <a:buFont typeface="Arial" panose="020B0604020202020204" pitchFamily="34" charset="0"/>
              <a:buChar char="•"/>
            </a:pPr>
            <a:r>
              <a:rPr lang="en-US"/>
              <a:t>Acute and chronic renal insufficiency</a:t>
            </a:r>
          </a:p>
        </p:txBody>
      </p:sp>
      <p:sp>
        <p:nvSpPr>
          <p:cNvPr id="4" name="Date Placeholder 3">
            <a:extLst>
              <a:ext uri="{FF2B5EF4-FFF2-40B4-BE49-F238E27FC236}">
                <a16:creationId xmlns:a16="http://schemas.microsoft.com/office/drawing/2014/main" id="{F6AD63D6-7820-A904-9740-F0115FE6C1C2}"/>
              </a:ext>
            </a:extLst>
          </p:cNvPr>
          <p:cNvSpPr>
            <a:spLocks noGrp="1"/>
          </p:cNvSpPr>
          <p:nvPr>
            <p:ph type="dt" sz="half" idx="2"/>
          </p:nvPr>
        </p:nvSpPr>
        <p:spPr/>
        <p:txBody>
          <a:bodyPr/>
          <a:lstStyle/>
          <a:p>
            <a:fld id="{DD9C8446-696E-6942-B6C8-CC9CAD0B34E0}" type="datetime1">
              <a:rPr lang="en-US" smtClean="0"/>
              <a:pPr/>
              <a:t>8/13/26</a:t>
            </a:fld>
            <a:endParaRPr lang="en-US"/>
          </a:p>
        </p:txBody>
      </p:sp>
      <p:sp>
        <p:nvSpPr>
          <p:cNvPr id="5" name="Footer Placeholder 4">
            <a:extLst>
              <a:ext uri="{FF2B5EF4-FFF2-40B4-BE49-F238E27FC236}">
                <a16:creationId xmlns:a16="http://schemas.microsoft.com/office/drawing/2014/main" id="{B82CBB1D-CDCD-8513-C09F-A9BA0BE4FF6C}"/>
              </a:ext>
            </a:extLst>
          </p:cNvPr>
          <p:cNvSpPr>
            <a:spLocks noGrp="1"/>
          </p:cNvSpPr>
          <p:nvPr>
            <p:ph type="ftr" sz="quarter" idx="3"/>
          </p:nvPr>
        </p:nvSpPr>
        <p:spPr/>
        <p:txBody>
          <a:bodyPr/>
          <a:lstStyle/>
          <a:p>
            <a:r>
              <a:rPr lang="en-US"/>
              <a:t>PRESENTATION TITLE</a:t>
            </a:r>
          </a:p>
        </p:txBody>
      </p:sp>
      <p:sp>
        <p:nvSpPr>
          <p:cNvPr id="6" name="Slide Number Placeholder 5">
            <a:extLst>
              <a:ext uri="{FF2B5EF4-FFF2-40B4-BE49-F238E27FC236}">
                <a16:creationId xmlns:a16="http://schemas.microsoft.com/office/drawing/2014/main" id="{D12AFB76-F0C8-C4C9-1557-124076073AEA}"/>
              </a:ext>
            </a:extLst>
          </p:cNvPr>
          <p:cNvSpPr>
            <a:spLocks noGrp="1"/>
          </p:cNvSpPr>
          <p:nvPr>
            <p:ph type="sldNum" sz="quarter" idx="4"/>
          </p:nvPr>
        </p:nvSpPr>
        <p:spPr/>
        <p:txBody>
          <a:bodyPr/>
          <a:lstStyle/>
          <a:p>
            <a:fld id="{294A09A9-5501-47C1-A89A-A340965A2BE2}" type="slidenum">
              <a:rPr lang="en-US" smtClean="0"/>
              <a:pPr/>
              <a:t>18</a:t>
            </a:fld>
            <a:endParaRPr lang="en-US"/>
          </a:p>
        </p:txBody>
      </p:sp>
      <p:pic>
        <p:nvPicPr>
          <p:cNvPr id="8" name="Picture 7">
            <a:extLst>
              <a:ext uri="{FF2B5EF4-FFF2-40B4-BE49-F238E27FC236}">
                <a16:creationId xmlns:a16="http://schemas.microsoft.com/office/drawing/2014/main" id="{9DBF4945-6F4D-4AF0-956E-055D161A5A0B}"/>
              </a:ext>
            </a:extLst>
          </p:cNvPr>
          <p:cNvPicPr>
            <a:picLocks noChangeAspect="1"/>
          </p:cNvPicPr>
          <p:nvPr/>
        </p:nvPicPr>
        <p:blipFill>
          <a:blip r:embed="rId2"/>
          <a:stretch>
            <a:fillRect/>
          </a:stretch>
        </p:blipFill>
        <p:spPr>
          <a:xfrm>
            <a:off x="7070013" y="186531"/>
            <a:ext cx="2676525" cy="1714500"/>
          </a:xfrm>
          <a:prstGeom prst="rect">
            <a:avLst/>
          </a:prstGeom>
        </p:spPr>
      </p:pic>
    </p:spTree>
    <p:extLst>
      <p:ext uri="{BB962C8B-B14F-4D97-AF65-F5344CB8AC3E}">
        <p14:creationId xmlns:p14="http://schemas.microsoft.com/office/powerpoint/2010/main" val="9363781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249BD0-8CEC-AF31-56DE-5513FEDEBC53}"/>
              </a:ext>
            </a:extLst>
          </p:cNvPr>
          <p:cNvSpPr>
            <a:spLocks noGrp="1"/>
          </p:cNvSpPr>
          <p:nvPr>
            <p:ph type="title"/>
          </p:nvPr>
        </p:nvSpPr>
        <p:spPr/>
        <p:txBody>
          <a:bodyPr/>
          <a:lstStyle/>
          <a:p>
            <a:r>
              <a:rPr lang="en-US"/>
              <a:t>Gastrointestinal </a:t>
            </a:r>
            <a:br>
              <a:rPr lang="en-US"/>
            </a:br>
            <a:r>
              <a:rPr lang="en-US"/>
              <a:t>manifestations</a:t>
            </a:r>
          </a:p>
        </p:txBody>
      </p:sp>
      <p:sp>
        <p:nvSpPr>
          <p:cNvPr id="3" name="Content Placeholder 2">
            <a:extLst>
              <a:ext uri="{FF2B5EF4-FFF2-40B4-BE49-F238E27FC236}">
                <a16:creationId xmlns:a16="http://schemas.microsoft.com/office/drawing/2014/main" id="{493FDFA9-E2DE-A5B8-880D-F99FDF1C2081}"/>
              </a:ext>
            </a:extLst>
          </p:cNvPr>
          <p:cNvSpPr>
            <a:spLocks noGrp="1"/>
          </p:cNvSpPr>
          <p:nvPr>
            <p:ph idx="1"/>
          </p:nvPr>
        </p:nvSpPr>
        <p:spPr/>
        <p:txBody>
          <a:bodyPr/>
          <a:lstStyle/>
          <a:p>
            <a:pPr marL="457200" indent="-457200">
              <a:buFont typeface="Arial" panose="020B0604020202020204" pitchFamily="34" charset="0"/>
              <a:buChar char="•"/>
            </a:pPr>
            <a:r>
              <a:rPr lang="en-US"/>
              <a:t>Nausea and vomiting</a:t>
            </a:r>
          </a:p>
          <a:p>
            <a:pPr marL="457200" indent="-457200">
              <a:buFont typeface="Arial" panose="020B0604020202020204" pitchFamily="34" charset="0"/>
              <a:buChar char="•"/>
            </a:pPr>
            <a:r>
              <a:rPr lang="en-US"/>
              <a:t>Abdominal pain</a:t>
            </a:r>
          </a:p>
          <a:p>
            <a:pPr marL="457200" indent="-457200">
              <a:buFont typeface="Arial" panose="020B0604020202020204" pitchFamily="34" charset="0"/>
              <a:buChar char="•"/>
            </a:pPr>
            <a:r>
              <a:rPr lang="en-US"/>
              <a:t>Motility disorder and constipation</a:t>
            </a:r>
          </a:p>
          <a:p>
            <a:pPr marL="457200" indent="-457200">
              <a:buFont typeface="Arial" panose="020B0604020202020204" pitchFamily="34" charset="0"/>
              <a:buChar char="•"/>
            </a:pPr>
            <a:r>
              <a:rPr lang="en-US"/>
              <a:t>Pancreatitis</a:t>
            </a:r>
          </a:p>
          <a:p>
            <a:pPr marL="457200" indent="-457200">
              <a:buFont typeface="Arial" panose="020B0604020202020204" pitchFamily="34" charset="0"/>
              <a:buChar char="•"/>
            </a:pPr>
            <a:r>
              <a:rPr lang="en-US"/>
              <a:t>Peptic ulcer disease</a:t>
            </a:r>
          </a:p>
        </p:txBody>
      </p:sp>
      <p:sp>
        <p:nvSpPr>
          <p:cNvPr id="4" name="Date Placeholder 3">
            <a:extLst>
              <a:ext uri="{FF2B5EF4-FFF2-40B4-BE49-F238E27FC236}">
                <a16:creationId xmlns:a16="http://schemas.microsoft.com/office/drawing/2014/main" id="{A63AF3B6-7765-FDDF-EA51-797285FB9B1E}"/>
              </a:ext>
            </a:extLst>
          </p:cNvPr>
          <p:cNvSpPr>
            <a:spLocks noGrp="1"/>
          </p:cNvSpPr>
          <p:nvPr>
            <p:ph type="dt" sz="half" idx="2"/>
          </p:nvPr>
        </p:nvSpPr>
        <p:spPr/>
        <p:txBody>
          <a:bodyPr/>
          <a:lstStyle/>
          <a:p>
            <a:fld id="{DD9C8446-696E-6942-B6C8-CC9CAD0B34E0}" type="datetime1">
              <a:rPr lang="en-US" smtClean="0"/>
              <a:pPr/>
              <a:t>8/13/26</a:t>
            </a:fld>
            <a:endParaRPr lang="en-US"/>
          </a:p>
        </p:txBody>
      </p:sp>
      <p:sp>
        <p:nvSpPr>
          <p:cNvPr id="5" name="Footer Placeholder 4">
            <a:extLst>
              <a:ext uri="{FF2B5EF4-FFF2-40B4-BE49-F238E27FC236}">
                <a16:creationId xmlns:a16="http://schemas.microsoft.com/office/drawing/2014/main" id="{ABCBD3F1-1BC1-6746-2B32-5A0069B3CBC9}"/>
              </a:ext>
            </a:extLst>
          </p:cNvPr>
          <p:cNvSpPr>
            <a:spLocks noGrp="1"/>
          </p:cNvSpPr>
          <p:nvPr>
            <p:ph type="ftr" sz="quarter" idx="3"/>
          </p:nvPr>
        </p:nvSpPr>
        <p:spPr/>
        <p:txBody>
          <a:bodyPr/>
          <a:lstStyle/>
          <a:p>
            <a:r>
              <a:rPr lang="en-US"/>
              <a:t>PRESENTATION TITLE</a:t>
            </a:r>
          </a:p>
        </p:txBody>
      </p:sp>
      <p:sp>
        <p:nvSpPr>
          <p:cNvPr id="6" name="Slide Number Placeholder 5">
            <a:extLst>
              <a:ext uri="{FF2B5EF4-FFF2-40B4-BE49-F238E27FC236}">
                <a16:creationId xmlns:a16="http://schemas.microsoft.com/office/drawing/2014/main" id="{4BD95967-966D-ADD7-E68B-7387AD2135C6}"/>
              </a:ext>
            </a:extLst>
          </p:cNvPr>
          <p:cNvSpPr>
            <a:spLocks noGrp="1"/>
          </p:cNvSpPr>
          <p:nvPr>
            <p:ph type="sldNum" sz="quarter" idx="4"/>
          </p:nvPr>
        </p:nvSpPr>
        <p:spPr/>
        <p:txBody>
          <a:bodyPr/>
          <a:lstStyle/>
          <a:p>
            <a:fld id="{294A09A9-5501-47C1-A89A-A340965A2BE2}" type="slidenum">
              <a:rPr lang="en-US" smtClean="0"/>
              <a:pPr/>
              <a:t>19</a:t>
            </a:fld>
            <a:endParaRPr lang="en-US"/>
          </a:p>
        </p:txBody>
      </p:sp>
      <p:pic>
        <p:nvPicPr>
          <p:cNvPr id="8" name="Picture 7">
            <a:extLst>
              <a:ext uri="{FF2B5EF4-FFF2-40B4-BE49-F238E27FC236}">
                <a16:creationId xmlns:a16="http://schemas.microsoft.com/office/drawing/2014/main" id="{7737FFC6-6C54-DC3E-4B31-EAB802E837EF}"/>
              </a:ext>
            </a:extLst>
          </p:cNvPr>
          <p:cNvPicPr>
            <a:picLocks noChangeAspect="1"/>
          </p:cNvPicPr>
          <p:nvPr/>
        </p:nvPicPr>
        <p:blipFill>
          <a:blip r:embed="rId2"/>
          <a:stretch>
            <a:fillRect/>
          </a:stretch>
        </p:blipFill>
        <p:spPr>
          <a:xfrm>
            <a:off x="6831725" y="107446"/>
            <a:ext cx="2343806" cy="2488609"/>
          </a:xfrm>
          <a:prstGeom prst="rect">
            <a:avLst/>
          </a:prstGeom>
        </p:spPr>
      </p:pic>
    </p:spTree>
    <p:extLst>
      <p:ext uri="{BB962C8B-B14F-4D97-AF65-F5344CB8AC3E}">
        <p14:creationId xmlns:p14="http://schemas.microsoft.com/office/powerpoint/2010/main" val="18432467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CD664C-E303-9624-07B6-F29AD05E784C}"/>
              </a:ext>
            </a:extLst>
          </p:cNvPr>
          <p:cNvSpPr>
            <a:spLocks noGrp="1"/>
          </p:cNvSpPr>
          <p:nvPr>
            <p:ph type="title"/>
          </p:nvPr>
        </p:nvSpPr>
        <p:spPr>
          <a:xfrm>
            <a:off x="1167492" y="381001"/>
            <a:ext cx="9779183" cy="558800"/>
          </a:xfrm>
        </p:spPr>
        <p:txBody>
          <a:bodyPr/>
          <a:lstStyle/>
          <a:p>
            <a:endParaRPr lang="en-US"/>
          </a:p>
        </p:txBody>
      </p:sp>
      <p:sp>
        <p:nvSpPr>
          <p:cNvPr id="3" name="Content Placeholder 2">
            <a:extLst>
              <a:ext uri="{FF2B5EF4-FFF2-40B4-BE49-F238E27FC236}">
                <a16:creationId xmlns:a16="http://schemas.microsoft.com/office/drawing/2014/main" id="{75EFD6A8-DE53-D3F3-35E9-2D16BF730EBA}"/>
              </a:ext>
            </a:extLst>
          </p:cNvPr>
          <p:cNvSpPr>
            <a:spLocks noGrp="1"/>
          </p:cNvSpPr>
          <p:nvPr>
            <p:ph idx="1"/>
          </p:nvPr>
        </p:nvSpPr>
        <p:spPr>
          <a:xfrm>
            <a:off x="1167493" y="1371601"/>
            <a:ext cx="9779182" cy="4012682"/>
          </a:xfrm>
        </p:spPr>
        <p:txBody>
          <a:bodyPr/>
          <a:lstStyle/>
          <a:p>
            <a:pPr marL="457200" indent="-457200">
              <a:buFont typeface="Arial" panose="020B0604020202020204" pitchFamily="34" charset="0"/>
              <a:buChar char="•"/>
            </a:pPr>
            <a:r>
              <a:rPr lang="en-US"/>
              <a:t>Hypercalcemia is one of the very common metabolic problem in malignancy.</a:t>
            </a:r>
          </a:p>
          <a:p>
            <a:pPr marL="457200" indent="-457200">
              <a:buFont typeface="Arial" panose="020B0604020202020204" pitchFamily="34" charset="0"/>
              <a:buChar char="•"/>
            </a:pPr>
            <a:r>
              <a:rPr lang="en-US"/>
              <a:t>It occurs in 1% of the general population and can be seen in 2-3% of cancer patients.</a:t>
            </a:r>
          </a:p>
          <a:p>
            <a:pPr marL="457200" indent="-457200">
              <a:buFont typeface="Arial" panose="020B0604020202020204" pitchFamily="34" charset="0"/>
              <a:buChar char="•"/>
            </a:pPr>
            <a:r>
              <a:rPr lang="en-US"/>
              <a:t>90% of hypercalcemia cases are the result of hyperparathyroidism or malignancy.</a:t>
            </a:r>
          </a:p>
          <a:p>
            <a:pPr marL="457200" indent="-457200">
              <a:buFont typeface="Arial" panose="020B0604020202020204" pitchFamily="34" charset="0"/>
              <a:buChar char="•"/>
            </a:pPr>
            <a:r>
              <a:rPr lang="en-US"/>
              <a:t>Hypercalcemia carries a poor prognosis with a high 1 year mortality after diagnosis.</a:t>
            </a:r>
          </a:p>
          <a:p>
            <a:pPr marL="457200" indent="-457200">
              <a:buFont typeface="Arial" panose="020B0604020202020204" pitchFamily="34" charset="0"/>
              <a:buChar char="•"/>
            </a:pPr>
            <a:r>
              <a:rPr lang="en-US"/>
              <a:t>Treatment have shown statistical improvement but not by much.</a:t>
            </a:r>
          </a:p>
        </p:txBody>
      </p:sp>
      <p:sp>
        <p:nvSpPr>
          <p:cNvPr id="4" name="Date Placeholder 3">
            <a:extLst>
              <a:ext uri="{FF2B5EF4-FFF2-40B4-BE49-F238E27FC236}">
                <a16:creationId xmlns:a16="http://schemas.microsoft.com/office/drawing/2014/main" id="{1FBF25C8-FC89-A290-2930-4246BAAFEFEF}"/>
              </a:ext>
            </a:extLst>
          </p:cNvPr>
          <p:cNvSpPr>
            <a:spLocks noGrp="1"/>
          </p:cNvSpPr>
          <p:nvPr>
            <p:ph type="dt" sz="half" idx="2"/>
          </p:nvPr>
        </p:nvSpPr>
        <p:spPr/>
        <p:txBody>
          <a:bodyPr/>
          <a:lstStyle/>
          <a:p>
            <a:fld id="{DD9C8446-696E-6942-B6C8-CC9CAD0B34E0}" type="datetime1">
              <a:rPr lang="en-US" smtClean="0"/>
              <a:pPr/>
              <a:t>8/13/26</a:t>
            </a:fld>
            <a:endParaRPr lang="en-US"/>
          </a:p>
        </p:txBody>
      </p:sp>
      <p:sp>
        <p:nvSpPr>
          <p:cNvPr id="5" name="Footer Placeholder 4">
            <a:extLst>
              <a:ext uri="{FF2B5EF4-FFF2-40B4-BE49-F238E27FC236}">
                <a16:creationId xmlns:a16="http://schemas.microsoft.com/office/drawing/2014/main" id="{64D4E48C-FA6D-8805-5AE7-A93BC42B3D97}"/>
              </a:ext>
            </a:extLst>
          </p:cNvPr>
          <p:cNvSpPr>
            <a:spLocks noGrp="1"/>
          </p:cNvSpPr>
          <p:nvPr>
            <p:ph type="ftr" sz="quarter" idx="3"/>
          </p:nvPr>
        </p:nvSpPr>
        <p:spPr/>
        <p:txBody>
          <a:bodyPr/>
          <a:lstStyle/>
          <a:p>
            <a:r>
              <a:rPr lang="en-US"/>
              <a:t>PRESENTATION TITLE</a:t>
            </a:r>
          </a:p>
        </p:txBody>
      </p:sp>
      <p:sp>
        <p:nvSpPr>
          <p:cNvPr id="6" name="Slide Number Placeholder 5">
            <a:extLst>
              <a:ext uri="{FF2B5EF4-FFF2-40B4-BE49-F238E27FC236}">
                <a16:creationId xmlns:a16="http://schemas.microsoft.com/office/drawing/2014/main" id="{175CE2DD-741A-D271-214E-A83BCF4E40A6}"/>
              </a:ext>
            </a:extLst>
          </p:cNvPr>
          <p:cNvSpPr>
            <a:spLocks noGrp="1"/>
          </p:cNvSpPr>
          <p:nvPr>
            <p:ph type="sldNum" sz="quarter" idx="4"/>
          </p:nvPr>
        </p:nvSpPr>
        <p:spPr/>
        <p:txBody>
          <a:bodyPr/>
          <a:lstStyle/>
          <a:p>
            <a:fld id="{294A09A9-5501-47C1-A89A-A340965A2BE2}" type="slidenum">
              <a:rPr lang="en-US" smtClean="0"/>
              <a:pPr/>
              <a:t>2</a:t>
            </a:fld>
            <a:endParaRPr lang="en-US"/>
          </a:p>
        </p:txBody>
      </p:sp>
    </p:spTree>
    <p:extLst>
      <p:ext uri="{BB962C8B-B14F-4D97-AF65-F5344CB8AC3E}">
        <p14:creationId xmlns:p14="http://schemas.microsoft.com/office/powerpoint/2010/main" val="19948974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3F19C5-16B4-EA0B-A0BC-A2E27B2DB935}"/>
              </a:ext>
            </a:extLst>
          </p:cNvPr>
          <p:cNvSpPr>
            <a:spLocks noGrp="1"/>
          </p:cNvSpPr>
          <p:nvPr>
            <p:ph type="title"/>
          </p:nvPr>
        </p:nvSpPr>
        <p:spPr/>
        <p:txBody>
          <a:bodyPr/>
          <a:lstStyle/>
          <a:p>
            <a:r>
              <a:rPr lang="en-US"/>
              <a:t>Musculoskeletal </a:t>
            </a:r>
            <a:br>
              <a:rPr lang="en-US"/>
            </a:br>
            <a:r>
              <a:rPr lang="en-US" err="1"/>
              <a:t>manifestion</a:t>
            </a:r>
            <a:endParaRPr lang="en-US"/>
          </a:p>
        </p:txBody>
      </p:sp>
      <p:sp>
        <p:nvSpPr>
          <p:cNvPr id="3" name="Content Placeholder 2">
            <a:extLst>
              <a:ext uri="{FF2B5EF4-FFF2-40B4-BE49-F238E27FC236}">
                <a16:creationId xmlns:a16="http://schemas.microsoft.com/office/drawing/2014/main" id="{654F26CD-01CC-6F76-36B1-34DB6EE8A503}"/>
              </a:ext>
            </a:extLst>
          </p:cNvPr>
          <p:cNvSpPr>
            <a:spLocks noGrp="1"/>
          </p:cNvSpPr>
          <p:nvPr>
            <p:ph idx="1"/>
          </p:nvPr>
        </p:nvSpPr>
        <p:spPr/>
        <p:txBody>
          <a:bodyPr/>
          <a:lstStyle/>
          <a:p>
            <a:pPr marL="457200" indent="-457200">
              <a:buFont typeface="Arial" panose="020B0604020202020204" pitchFamily="34" charset="0"/>
              <a:buChar char="•"/>
            </a:pPr>
            <a:r>
              <a:rPr lang="en-US"/>
              <a:t>Muscle weakness</a:t>
            </a:r>
          </a:p>
          <a:p>
            <a:pPr marL="457200" indent="-457200">
              <a:buFont typeface="Arial" panose="020B0604020202020204" pitchFamily="34" charset="0"/>
              <a:buChar char="•"/>
            </a:pPr>
            <a:r>
              <a:rPr lang="en-US"/>
              <a:t>Bone pain</a:t>
            </a:r>
          </a:p>
          <a:p>
            <a:pPr marL="457200" indent="-457200">
              <a:buFont typeface="Arial" panose="020B0604020202020204" pitchFamily="34" charset="0"/>
              <a:buChar char="•"/>
            </a:pPr>
            <a:r>
              <a:rPr lang="en-US"/>
              <a:t>Osteopenia and osteoporosis</a:t>
            </a:r>
          </a:p>
          <a:p>
            <a:pPr marL="457200" indent="-457200">
              <a:buFont typeface="Arial" panose="020B0604020202020204" pitchFamily="34" charset="0"/>
              <a:buChar char="•"/>
            </a:pPr>
            <a:endParaRPr lang="en-US"/>
          </a:p>
        </p:txBody>
      </p:sp>
      <p:sp>
        <p:nvSpPr>
          <p:cNvPr id="4" name="Date Placeholder 3">
            <a:extLst>
              <a:ext uri="{FF2B5EF4-FFF2-40B4-BE49-F238E27FC236}">
                <a16:creationId xmlns:a16="http://schemas.microsoft.com/office/drawing/2014/main" id="{B05422CF-4759-E718-7302-A46BE3D0CB83}"/>
              </a:ext>
            </a:extLst>
          </p:cNvPr>
          <p:cNvSpPr>
            <a:spLocks noGrp="1"/>
          </p:cNvSpPr>
          <p:nvPr>
            <p:ph type="dt" sz="half" idx="2"/>
          </p:nvPr>
        </p:nvSpPr>
        <p:spPr/>
        <p:txBody>
          <a:bodyPr/>
          <a:lstStyle/>
          <a:p>
            <a:fld id="{DD9C8446-696E-6942-B6C8-CC9CAD0B34E0}" type="datetime1">
              <a:rPr lang="en-US" smtClean="0"/>
              <a:pPr/>
              <a:t>8/13/26</a:t>
            </a:fld>
            <a:endParaRPr lang="en-US"/>
          </a:p>
        </p:txBody>
      </p:sp>
      <p:sp>
        <p:nvSpPr>
          <p:cNvPr id="5" name="Footer Placeholder 4">
            <a:extLst>
              <a:ext uri="{FF2B5EF4-FFF2-40B4-BE49-F238E27FC236}">
                <a16:creationId xmlns:a16="http://schemas.microsoft.com/office/drawing/2014/main" id="{8F147AD1-B37E-C7AF-01CB-56EB4E275ACF}"/>
              </a:ext>
            </a:extLst>
          </p:cNvPr>
          <p:cNvSpPr>
            <a:spLocks noGrp="1"/>
          </p:cNvSpPr>
          <p:nvPr>
            <p:ph type="ftr" sz="quarter" idx="3"/>
          </p:nvPr>
        </p:nvSpPr>
        <p:spPr/>
        <p:txBody>
          <a:bodyPr/>
          <a:lstStyle/>
          <a:p>
            <a:r>
              <a:rPr lang="en-US"/>
              <a:t>PRESENTATION TITLE</a:t>
            </a:r>
          </a:p>
        </p:txBody>
      </p:sp>
      <p:sp>
        <p:nvSpPr>
          <p:cNvPr id="6" name="Slide Number Placeholder 5">
            <a:extLst>
              <a:ext uri="{FF2B5EF4-FFF2-40B4-BE49-F238E27FC236}">
                <a16:creationId xmlns:a16="http://schemas.microsoft.com/office/drawing/2014/main" id="{58699C4B-CEB0-D269-7388-228B0D4FDB98}"/>
              </a:ext>
            </a:extLst>
          </p:cNvPr>
          <p:cNvSpPr>
            <a:spLocks noGrp="1"/>
          </p:cNvSpPr>
          <p:nvPr>
            <p:ph type="sldNum" sz="quarter" idx="4"/>
          </p:nvPr>
        </p:nvSpPr>
        <p:spPr/>
        <p:txBody>
          <a:bodyPr/>
          <a:lstStyle/>
          <a:p>
            <a:fld id="{294A09A9-5501-47C1-A89A-A340965A2BE2}" type="slidenum">
              <a:rPr lang="en-US" smtClean="0"/>
              <a:pPr/>
              <a:t>20</a:t>
            </a:fld>
            <a:endParaRPr lang="en-US"/>
          </a:p>
        </p:txBody>
      </p:sp>
      <p:pic>
        <p:nvPicPr>
          <p:cNvPr id="8" name="Picture 7">
            <a:extLst>
              <a:ext uri="{FF2B5EF4-FFF2-40B4-BE49-F238E27FC236}">
                <a16:creationId xmlns:a16="http://schemas.microsoft.com/office/drawing/2014/main" id="{BDE3C152-10F4-3766-03F6-736408A13DF1}"/>
              </a:ext>
            </a:extLst>
          </p:cNvPr>
          <p:cNvPicPr>
            <a:picLocks noChangeAspect="1"/>
          </p:cNvPicPr>
          <p:nvPr/>
        </p:nvPicPr>
        <p:blipFill>
          <a:blip r:embed="rId2"/>
          <a:stretch>
            <a:fillRect/>
          </a:stretch>
        </p:blipFill>
        <p:spPr>
          <a:xfrm>
            <a:off x="5774284" y="232351"/>
            <a:ext cx="2619375" cy="1743075"/>
          </a:xfrm>
          <a:prstGeom prst="rect">
            <a:avLst/>
          </a:prstGeom>
        </p:spPr>
      </p:pic>
    </p:spTree>
    <p:extLst>
      <p:ext uri="{BB962C8B-B14F-4D97-AF65-F5344CB8AC3E}">
        <p14:creationId xmlns:p14="http://schemas.microsoft.com/office/powerpoint/2010/main" val="38457633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1792B2-EDA9-6F0E-B372-073268A51A4F}"/>
              </a:ext>
            </a:extLst>
          </p:cNvPr>
          <p:cNvSpPr>
            <a:spLocks noGrp="1"/>
          </p:cNvSpPr>
          <p:nvPr>
            <p:ph type="title"/>
          </p:nvPr>
        </p:nvSpPr>
        <p:spPr/>
        <p:txBody>
          <a:bodyPr/>
          <a:lstStyle/>
          <a:p>
            <a:r>
              <a:rPr lang="en-US"/>
              <a:t>Cardiovascular </a:t>
            </a:r>
            <a:br>
              <a:rPr lang="en-US"/>
            </a:br>
            <a:r>
              <a:rPr lang="en-US"/>
              <a:t>manifestation</a:t>
            </a:r>
          </a:p>
        </p:txBody>
      </p:sp>
      <p:sp>
        <p:nvSpPr>
          <p:cNvPr id="3" name="Content Placeholder 2">
            <a:extLst>
              <a:ext uri="{FF2B5EF4-FFF2-40B4-BE49-F238E27FC236}">
                <a16:creationId xmlns:a16="http://schemas.microsoft.com/office/drawing/2014/main" id="{B864BBB4-D6FD-BBEF-DDFB-1CA17C5DA3C8}"/>
              </a:ext>
            </a:extLst>
          </p:cNvPr>
          <p:cNvSpPr>
            <a:spLocks noGrp="1"/>
          </p:cNvSpPr>
          <p:nvPr>
            <p:ph idx="1"/>
          </p:nvPr>
        </p:nvSpPr>
        <p:spPr/>
        <p:txBody>
          <a:bodyPr/>
          <a:lstStyle/>
          <a:p>
            <a:pPr marL="457200" indent="-457200">
              <a:buFont typeface="Arial" panose="020B0604020202020204" pitchFamily="34" charset="0"/>
              <a:buChar char="•"/>
            </a:pPr>
            <a:r>
              <a:rPr lang="en-US"/>
              <a:t>Bradycardia</a:t>
            </a:r>
          </a:p>
          <a:p>
            <a:pPr marL="457200" indent="-457200">
              <a:buFont typeface="Arial" panose="020B0604020202020204" pitchFamily="34" charset="0"/>
              <a:buChar char="•"/>
            </a:pPr>
            <a:r>
              <a:rPr lang="en-US"/>
              <a:t>Hypertension</a:t>
            </a:r>
          </a:p>
          <a:p>
            <a:pPr marL="457200" indent="-457200">
              <a:buFont typeface="Arial" panose="020B0604020202020204" pitchFamily="34" charset="0"/>
              <a:buChar char="•"/>
            </a:pPr>
            <a:r>
              <a:rPr lang="en-US"/>
              <a:t>Shortening of the QT interval</a:t>
            </a:r>
          </a:p>
          <a:p>
            <a:pPr marL="457200" indent="-457200">
              <a:buFont typeface="Arial" panose="020B0604020202020204" pitchFamily="34" charset="0"/>
              <a:buChar char="•"/>
            </a:pPr>
            <a:r>
              <a:rPr lang="en-US"/>
              <a:t>Widened QRS complex</a:t>
            </a:r>
          </a:p>
          <a:p>
            <a:pPr marL="457200" indent="-457200">
              <a:buFont typeface="Arial" panose="020B0604020202020204" pitchFamily="34" charset="0"/>
              <a:buChar char="•"/>
            </a:pPr>
            <a:r>
              <a:rPr lang="en-US"/>
              <a:t>Rarely, EKG mimic STEMI</a:t>
            </a:r>
          </a:p>
        </p:txBody>
      </p:sp>
      <p:sp>
        <p:nvSpPr>
          <p:cNvPr id="4" name="Date Placeholder 3">
            <a:extLst>
              <a:ext uri="{FF2B5EF4-FFF2-40B4-BE49-F238E27FC236}">
                <a16:creationId xmlns:a16="http://schemas.microsoft.com/office/drawing/2014/main" id="{A56AA8C7-4A72-52DE-1589-DB43CC7272C8}"/>
              </a:ext>
            </a:extLst>
          </p:cNvPr>
          <p:cNvSpPr>
            <a:spLocks noGrp="1"/>
          </p:cNvSpPr>
          <p:nvPr>
            <p:ph type="dt" sz="half" idx="2"/>
          </p:nvPr>
        </p:nvSpPr>
        <p:spPr/>
        <p:txBody>
          <a:bodyPr/>
          <a:lstStyle/>
          <a:p>
            <a:fld id="{DD9C8446-696E-6942-B6C8-CC9CAD0B34E0}" type="datetime1">
              <a:rPr lang="en-US" smtClean="0"/>
              <a:pPr/>
              <a:t>8/13/26</a:t>
            </a:fld>
            <a:endParaRPr lang="en-US"/>
          </a:p>
        </p:txBody>
      </p:sp>
      <p:sp>
        <p:nvSpPr>
          <p:cNvPr id="5" name="Footer Placeholder 4">
            <a:extLst>
              <a:ext uri="{FF2B5EF4-FFF2-40B4-BE49-F238E27FC236}">
                <a16:creationId xmlns:a16="http://schemas.microsoft.com/office/drawing/2014/main" id="{B37BEFC6-9D4F-68DF-E617-596BC492AB65}"/>
              </a:ext>
            </a:extLst>
          </p:cNvPr>
          <p:cNvSpPr>
            <a:spLocks noGrp="1"/>
          </p:cNvSpPr>
          <p:nvPr>
            <p:ph type="ftr" sz="quarter" idx="3"/>
          </p:nvPr>
        </p:nvSpPr>
        <p:spPr/>
        <p:txBody>
          <a:bodyPr/>
          <a:lstStyle/>
          <a:p>
            <a:r>
              <a:rPr lang="en-US"/>
              <a:t>PRESENTATION TITLE</a:t>
            </a:r>
          </a:p>
        </p:txBody>
      </p:sp>
      <p:sp>
        <p:nvSpPr>
          <p:cNvPr id="6" name="Slide Number Placeholder 5">
            <a:extLst>
              <a:ext uri="{FF2B5EF4-FFF2-40B4-BE49-F238E27FC236}">
                <a16:creationId xmlns:a16="http://schemas.microsoft.com/office/drawing/2014/main" id="{5BCA95E9-3BDE-DAB0-2896-77815355CDB7}"/>
              </a:ext>
            </a:extLst>
          </p:cNvPr>
          <p:cNvSpPr>
            <a:spLocks noGrp="1"/>
          </p:cNvSpPr>
          <p:nvPr>
            <p:ph type="sldNum" sz="quarter" idx="4"/>
          </p:nvPr>
        </p:nvSpPr>
        <p:spPr/>
        <p:txBody>
          <a:bodyPr/>
          <a:lstStyle/>
          <a:p>
            <a:fld id="{294A09A9-5501-47C1-A89A-A340965A2BE2}" type="slidenum">
              <a:rPr lang="en-US" smtClean="0"/>
              <a:pPr/>
              <a:t>21</a:t>
            </a:fld>
            <a:endParaRPr lang="en-US"/>
          </a:p>
        </p:txBody>
      </p:sp>
      <p:pic>
        <p:nvPicPr>
          <p:cNvPr id="8" name="Picture 7">
            <a:extLst>
              <a:ext uri="{FF2B5EF4-FFF2-40B4-BE49-F238E27FC236}">
                <a16:creationId xmlns:a16="http://schemas.microsoft.com/office/drawing/2014/main" id="{C5FE1F92-6BC3-164D-0805-0147220A2A37}"/>
              </a:ext>
            </a:extLst>
          </p:cNvPr>
          <p:cNvPicPr>
            <a:picLocks noChangeAspect="1"/>
          </p:cNvPicPr>
          <p:nvPr/>
        </p:nvPicPr>
        <p:blipFill>
          <a:blip r:embed="rId2"/>
          <a:stretch>
            <a:fillRect/>
          </a:stretch>
        </p:blipFill>
        <p:spPr>
          <a:xfrm>
            <a:off x="5917324" y="381001"/>
            <a:ext cx="2564524" cy="1805152"/>
          </a:xfrm>
          <a:prstGeom prst="rect">
            <a:avLst/>
          </a:prstGeom>
        </p:spPr>
      </p:pic>
    </p:spTree>
    <p:extLst>
      <p:ext uri="{BB962C8B-B14F-4D97-AF65-F5344CB8AC3E}">
        <p14:creationId xmlns:p14="http://schemas.microsoft.com/office/powerpoint/2010/main" val="28043292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06255-7F3E-06ED-1E77-7B18AF433649}"/>
              </a:ext>
            </a:extLst>
          </p:cNvPr>
          <p:cNvSpPr>
            <a:spLocks noGrp="1"/>
          </p:cNvSpPr>
          <p:nvPr>
            <p:ph type="title"/>
          </p:nvPr>
        </p:nvSpPr>
        <p:spPr/>
        <p:txBody>
          <a:bodyPr/>
          <a:lstStyle/>
          <a:p>
            <a:r>
              <a:rPr lang="en-US"/>
              <a:t>Neurologic</a:t>
            </a:r>
            <a:br>
              <a:rPr lang="en-US"/>
            </a:br>
            <a:r>
              <a:rPr lang="en-US"/>
              <a:t>manifestation</a:t>
            </a:r>
          </a:p>
        </p:txBody>
      </p:sp>
      <p:sp>
        <p:nvSpPr>
          <p:cNvPr id="3" name="Content Placeholder 2">
            <a:extLst>
              <a:ext uri="{FF2B5EF4-FFF2-40B4-BE49-F238E27FC236}">
                <a16:creationId xmlns:a16="http://schemas.microsoft.com/office/drawing/2014/main" id="{607F3035-8AB3-279B-3E99-D04EEE283E99}"/>
              </a:ext>
            </a:extLst>
          </p:cNvPr>
          <p:cNvSpPr>
            <a:spLocks noGrp="1"/>
          </p:cNvSpPr>
          <p:nvPr>
            <p:ph idx="1"/>
          </p:nvPr>
        </p:nvSpPr>
        <p:spPr/>
        <p:txBody>
          <a:bodyPr/>
          <a:lstStyle/>
          <a:p>
            <a:pPr marL="457200" indent="-457200">
              <a:buFont typeface="Arial" panose="020B0604020202020204" pitchFamily="34" charset="0"/>
              <a:buChar char="•"/>
            </a:pPr>
            <a:r>
              <a:rPr lang="en-US"/>
              <a:t>Cognitive impairment</a:t>
            </a:r>
          </a:p>
          <a:p>
            <a:pPr marL="457200" indent="-457200">
              <a:buFont typeface="Arial" panose="020B0604020202020204" pitchFamily="34" charset="0"/>
              <a:buChar char="•"/>
            </a:pPr>
            <a:r>
              <a:rPr lang="en-US"/>
              <a:t>Confusion</a:t>
            </a:r>
          </a:p>
          <a:p>
            <a:pPr marL="457200" indent="-457200">
              <a:buFont typeface="Arial" panose="020B0604020202020204" pitchFamily="34" charset="0"/>
              <a:buChar char="•"/>
            </a:pPr>
            <a:r>
              <a:rPr lang="en-US"/>
              <a:t>Fatigue</a:t>
            </a:r>
          </a:p>
          <a:p>
            <a:pPr marL="457200" indent="-457200">
              <a:buFont typeface="Arial" panose="020B0604020202020204" pitchFamily="34" charset="0"/>
              <a:buChar char="•"/>
            </a:pPr>
            <a:r>
              <a:rPr lang="en-US"/>
              <a:t>Stupor, coma</a:t>
            </a:r>
          </a:p>
        </p:txBody>
      </p:sp>
      <p:sp>
        <p:nvSpPr>
          <p:cNvPr id="4" name="Date Placeholder 3">
            <a:extLst>
              <a:ext uri="{FF2B5EF4-FFF2-40B4-BE49-F238E27FC236}">
                <a16:creationId xmlns:a16="http://schemas.microsoft.com/office/drawing/2014/main" id="{CFDE4BFE-90F6-58CB-A342-4D73A26C5718}"/>
              </a:ext>
            </a:extLst>
          </p:cNvPr>
          <p:cNvSpPr>
            <a:spLocks noGrp="1"/>
          </p:cNvSpPr>
          <p:nvPr>
            <p:ph type="dt" sz="half" idx="2"/>
          </p:nvPr>
        </p:nvSpPr>
        <p:spPr/>
        <p:txBody>
          <a:bodyPr/>
          <a:lstStyle/>
          <a:p>
            <a:fld id="{DD9C8446-696E-6942-B6C8-CC9CAD0B34E0}" type="datetime1">
              <a:rPr lang="en-US" smtClean="0"/>
              <a:pPr/>
              <a:t>8/13/26</a:t>
            </a:fld>
            <a:endParaRPr lang="en-US"/>
          </a:p>
        </p:txBody>
      </p:sp>
      <p:sp>
        <p:nvSpPr>
          <p:cNvPr id="5" name="Footer Placeholder 4">
            <a:extLst>
              <a:ext uri="{FF2B5EF4-FFF2-40B4-BE49-F238E27FC236}">
                <a16:creationId xmlns:a16="http://schemas.microsoft.com/office/drawing/2014/main" id="{66B82C3C-D5B6-F9CF-562B-E03DF8295AB6}"/>
              </a:ext>
            </a:extLst>
          </p:cNvPr>
          <p:cNvSpPr>
            <a:spLocks noGrp="1"/>
          </p:cNvSpPr>
          <p:nvPr>
            <p:ph type="ftr" sz="quarter" idx="3"/>
          </p:nvPr>
        </p:nvSpPr>
        <p:spPr/>
        <p:txBody>
          <a:bodyPr/>
          <a:lstStyle/>
          <a:p>
            <a:r>
              <a:rPr lang="en-US"/>
              <a:t>PRESENTATION TITLE</a:t>
            </a:r>
          </a:p>
        </p:txBody>
      </p:sp>
      <p:sp>
        <p:nvSpPr>
          <p:cNvPr id="6" name="Slide Number Placeholder 5">
            <a:extLst>
              <a:ext uri="{FF2B5EF4-FFF2-40B4-BE49-F238E27FC236}">
                <a16:creationId xmlns:a16="http://schemas.microsoft.com/office/drawing/2014/main" id="{D5C2F73E-C2B4-C9C1-4292-E74923BE5E3C}"/>
              </a:ext>
            </a:extLst>
          </p:cNvPr>
          <p:cNvSpPr>
            <a:spLocks noGrp="1"/>
          </p:cNvSpPr>
          <p:nvPr>
            <p:ph type="sldNum" sz="quarter" idx="4"/>
          </p:nvPr>
        </p:nvSpPr>
        <p:spPr/>
        <p:txBody>
          <a:bodyPr/>
          <a:lstStyle/>
          <a:p>
            <a:fld id="{294A09A9-5501-47C1-A89A-A340965A2BE2}" type="slidenum">
              <a:rPr lang="en-US" smtClean="0"/>
              <a:pPr/>
              <a:t>22</a:t>
            </a:fld>
            <a:endParaRPr lang="en-US"/>
          </a:p>
        </p:txBody>
      </p:sp>
      <p:pic>
        <p:nvPicPr>
          <p:cNvPr id="8" name="Picture 7">
            <a:extLst>
              <a:ext uri="{FF2B5EF4-FFF2-40B4-BE49-F238E27FC236}">
                <a16:creationId xmlns:a16="http://schemas.microsoft.com/office/drawing/2014/main" id="{2C87EE43-0D1D-8F61-5B1C-2AA6288DCE58}"/>
              </a:ext>
            </a:extLst>
          </p:cNvPr>
          <p:cNvPicPr>
            <a:picLocks noChangeAspect="1"/>
          </p:cNvPicPr>
          <p:nvPr/>
        </p:nvPicPr>
        <p:blipFill>
          <a:blip r:embed="rId2"/>
          <a:stretch>
            <a:fillRect/>
          </a:stretch>
        </p:blipFill>
        <p:spPr>
          <a:xfrm>
            <a:off x="5602835" y="362607"/>
            <a:ext cx="2962275" cy="1543050"/>
          </a:xfrm>
          <a:prstGeom prst="rect">
            <a:avLst/>
          </a:prstGeom>
        </p:spPr>
      </p:pic>
    </p:spTree>
    <p:extLst>
      <p:ext uri="{BB962C8B-B14F-4D97-AF65-F5344CB8AC3E}">
        <p14:creationId xmlns:p14="http://schemas.microsoft.com/office/powerpoint/2010/main" val="26990184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DCF5F0-BE92-9B70-BDE3-1E23279A6999}"/>
              </a:ext>
            </a:extLst>
          </p:cNvPr>
          <p:cNvSpPr>
            <a:spLocks noGrp="1"/>
          </p:cNvSpPr>
          <p:nvPr>
            <p:ph type="title"/>
          </p:nvPr>
        </p:nvSpPr>
        <p:spPr/>
        <p:txBody>
          <a:bodyPr/>
          <a:lstStyle/>
          <a:p>
            <a:r>
              <a:rPr lang="en-US"/>
              <a:t>Laboratory examination</a:t>
            </a:r>
          </a:p>
        </p:txBody>
      </p:sp>
      <p:sp>
        <p:nvSpPr>
          <p:cNvPr id="3" name="Content Placeholder 2">
            <a:extLst>
              <a:ext uri="{FF2B5EF4-FFF2-40B4-BE49-F238E27FC236}">
                <a16:creationId xmlns:a16="http://schemas.microsoft.com/office/drawing/2014/main" id="{523E159A-9BF6-408C-9002-444C8AB6C033}"/>
              </a:ext>
            </a:extLst>
          </p:cNvPr>
          <p:cNvSpPr>
            <a:spLocks noGrp="1"/>
          </p:cNvSpPr>
          <p:nvPr>
            <p:ph idx="1"/>
          </p:nvPr>
        </p:nvSpPr>
        <p:spPr/>
        <p:txBody>
          <a:bodyPr/>
          <a:lstStyle/>
          <a:p>
            <a:pPr marL="457200" indent="-457200">
              <a:buFont typeface="Arial" panose="020B0604020202020204" pitchFamily="34" charset="0"/>
              <a:buChar char="•"/>
            </a:pPr>
            <a:r>
              <a:rPr lang="en-US"/>
              <a:t>Parathyroid hormone (PTH)</a:t>
            </a:r>
          </a:p>
          <a:p>
            <a:pPr marL="457200" indent="-457200">
              <a:buFont typeface="Arial" panose="020B0604020202020204" pitchFamily="34" charset="0"/>
              <a:buChar char="•"/>
            </a:pPr>
            <a:r>
              <a:rPr lang="en-US"/>
              <a:t>Parathyroid hormone related protein (</a:t>
            </a:r>
            <a:r>
              <a:rPr lang="en-US" err="1"/>
              <a:t>PTHrP</a:t>
            </a:r>
            <a:r>
              <a:rPr lang="en-US"/>
              <a:t>)</a:t>
            </a:r>
          </a:p>
          <a:p>
            <a:pPr marL="457200" indent="-457200">
              <a:buFont typeface="Arial" panose="020B0604020202020204" pitchFamily="34" charset="0"/>
              <a:buChar char="•"/>
            </a:pPr>
            <a:r>
              <a:rPr lang="en-US"/>
              <a:t>25-hydroxyvitamin D</a:t>
            </a:r>
          </a:p>
          <a:p>
            <a:pPr marL="457200" indent="-457200">
              <a:buFont typeface="Arial" panose="020B0604020202020204" pitchFamily="34" charset="0"/>
              <a:buChar char="•"/>
            </a:pPr>
            <a:r>
              <a:rPr lang="en-US"/>
              <a:t>1,25-hydroxyvitamin D</a:t>
            </a:r>
          </a:p>
          <a:p>
            <a:pPr marL="457200" indent="-457200">
              <a:buFont typeface="Arial" panose="020B0604020202020204" pitchFamily="34" charset="0"/>
              <a:buChar char="•"/>
            </a:pPr>
            <a:r>
              <a:rPr lang="en-US"/>
              <a:t>Serum and urine protein electrophoresis (myeloma)</a:t>
            </a:r>
          </a:p>
          <a:p>
            <a:pPr marL="457200" indent="-457200">
              <a:buFont typeface="Arial" panose="020B0604020202020204" pitchFamily="34" charset="0"/>
              <a:buChar char="•"/>
            </a:pPr>
            <a:r>
              <a:rPr lang="en-US"/>
              <a:t>TSH and vitamin A</a:t>
            </a:r>
          </a:p>
        </p:txBody>
      </p:sp>
      <p:sp>
        <p:nvSpPr>
          <p:cNvPr id="4" name="Date Placeholder 3">
            <a:extLst>
              <a:ext uri="{FF2B5EF4-FFF2-40B4-BE49-F238E27FC236}">
                <a16:creationId xmlns:a16="http://schemas.microsoft.com/office/drawing/2014/main" id="{464F70C0-C0FB-688F-AA72-9F7AFEF3CB3A}"/>
              </a:ext>
            </a:extLst>
          </p:cNvPr>
          <p:cNvSpPr>
            <a:spLocks noGrp="1"/>
          </p:cNvSpPr>
          <p:nvPr>
            <p:ph type="dt" sz="half" idx="2"/>
          </p:nvPr>
        </p:nvSpPr>
        <p:spPr/>
        <p:txBody>
          <a:bodyPr/>
          <a:lstStyle/>
          <a:p>
            <a:fld id="{DD9C8446-696E-6942-B6C8-CC9CAD0B34E0}" type="datetime1">
              <a:rPr lang="en-US" smtClean="0"/>
              <a:pPr/>
              <a:t>8/13/26</a:t>
            </a:fld>
            <a:endParaRPr lang="en-US"/>
          </a:p>
        </p:txBody>
      </p:sp>
      <p:sp>
        <p:nvSpPr>
          <p:cNvPr id="5" name="Footer Placeholder 4">
            <a:extLst>
              <a:ext uri="{FF2B5EF4-FFF2-40B4-BE49-F238E27FC236}">
                <a16:creationId xmlns:a16="http://schemas.microsoft.com/office/drawing/2014/main" id="{B4AC7CDC-BC1A-1186-3934-C708C4EBDD62}"/>
              </a:ext>
            </a:extLst>
          </p:cNvPr>
          <p:cNvSpPr>
            <a:spLocks noGrp="1"/>
          </p:cNvSpPr>
          <p:nvPr>
            <p:ph type="ftr" sz="quarter" idx="3"/>
          </p:nvPr>
        </p:nvSpPr>
        <p:spPr/>
        <p:txBody>
          <a:bodyPr/>
          <a:lstStyle/>
          <a:p>
            <a:r>
              <a:rPr lang="en-US"/>
              <a:t>PRESENTATION TITLE</a:t>
            </a:r>
          </a:p>
        </p:txBody>
      </p:sp>
      <p:sp>
        <p:nvSpPr>
          <p:cNvPr id="6" name="Slide Number Placeholder 5">
            <a:extLst>
              <a:ext uri="{FF2B5EF4-FFF2-40B4-BE49-F238E27FC236}">
                <a16:creationId xmlns:a16="http://schemas.microsoft.com/office/drawing/2014/main" id="{B1593234-C1BD-E222-822E-BDF0F31584FB}"/>
              </a:ext>
            </a:extLst>
          </p:cNvPr>
          <p:cNvSpPr>
            <a:spLocks noGrp="1"/>
          </p:cNvSpPr>
          <p:nvPr>
            <p:ph type="sldNum" sz="quarter" idx="4"/>
          </p:nvPr>
        </p:nvSpPr>
        <p:spPr/>
        <p:txBody>
          <a:bodyPr/>
          <a:lstStyle/>
          <a:p>
            <a:fld id="{294A09A9-5501-47C1-A89A-A340965A2BE2}" type="slidenum">
              <a:rPr lang="en-US" smtClean="0"/>
              <a:pPr/>
              <a:t>23</a:t>
            </a:fld>
            <a:endParaRPr lang="en-US"/>
          </a:p>
        </p:txBody>
      </p:sp>
    </p:spTree>
    <p:extLst>
      <p:ext uri="{BB962C8B-B14F-4D97-AF65-F5344CB8AC3E}">
        <p14:creationId xmlns:p14="http://schemas.microsoft.com/office/powerpoint/2010/main" val="18333345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232DB1-FAD3-61C3-C58F-CF0AB1960C65}"/>
              </a:ext>
            </a:extLst>
          </p:cNvPr>
          <p:cNvSpPr>
            <a:spLocks noGrp="1"/>
          </p:cNvSpPr>
          <p:nvPr>
            <p:ph type="title"/>
          </p:nvPr>
        </p:nvSpPr>
        <p:spPr/>
        <p:txBody>
          <a:bodyPr/>
          <a:lstStyle/>
          <a:p>
            <a:r>
              <a:rPr lang="en-US"/>
              <a:t>Parathyroid hormone</a:t>
            </a:r>
          </a:p>
        </p:txBody>
      </p:sp>
      <p:sp>
        <p:nvSpPr>
          <p:cNvPr id="3" name="Content Placeholder 2">
            <a:extLst>
              <a:ext uri="{FF2B5EF4-FFF2-40B4-BE49-F238E27FC236}">
                <a16:creationId xmlns:a16="http://schemas.microsoft.com/office/drawing/2014/main" id="{657842F4-8F45-F749-28A2-26791CE08F4C}"/>
              </a:ext>
            </a:extLst>
          </p:cNvPr>
          <p:cNvSpPr>
            <a:spLocks noGrp="1"/>
          </p:cNvSpPr>
          <p:nvPr>
            <p:ph idx="1"/>
          </p:nvPr>
        </p:nvSpPr>
        <p:spPr/>
        <p:txBody>
          <a:bodyPr/>
          <a:lstStyle/>
          <a:p>
            <a:pPr marL="457200" indent="-457200">
              <a:buFont typeface="Arial" panose="020B0604020202020204" pitchFamily="34" charset="0"/>
              <a:buChar char="•"/>
            </a:pPr>
            <a:r>
              <a:rPr lang="en-US"/>
              <a:t>Elevated PTH is highly suggestive of primary hyperparathyroidism.</a:t>
            </a:r>
          </a:p>
          <a:p>
            <a:pPr marL="457200" indent="-457200">
              <a:buFont typeface="Arial" panose="020B0604020202020204" pitchFamily="34" charset="0"/>
              <a:buChar char="•"/>
            </a:pPr>
            <a:r>
              <a:rPr lang="en-US"/>
              <a:t>Mid to upper normal PTH can still be suggestive of primary hyperparathyroidism within 20% of hypercalcemia cases.</a:t>
            </a:r>
          </a:p>
          <a:p>
            <a:pPr marL="457200" indent="-457200">
              <a:buFont typeface="Arial" panose="020B0604020202020204" pitchFamily="34" charset="0"/>
              <a:buChar char="•"/>
            </a:pPr>
            <a:r>
              <a:rPr lang="en-US"/>
              <a:t>Low to low-normal PTH is more likely to be non-PTH mediated hypercalcemia.</a:t>
            </a:r>
          </a:p>
        </p:txBody>
      </p:sp>
      <p:sp>
        <p:nvSpPr>
          <p:cNvPr id="4" name="Date Placeholder 3">
            <a:extLst>
              <a:ext uri="{FF2B5EF4-FFF2-40B4-BE49-F238E27FC236}">
                <a16:creationId xmlns:a16="http://schemas.microsoft.com/office/drawing/2014/main" id="{E1143FB5-2249-CCA4-86C0-7E958F023C9A}"/>
              </a:ext>
            </a:extLst>
          </p:cNvPr>
          <p:cNvSpPr>
            <a:spLocks noGrp="1"/>
          </p:cNvSpPr>
          <p:nvPr>
            <p:ph type="dt" sz="half" idx="2"/>
          </p:nvPr>
        </p:nvSpPr>
        <p:spPr/>
        <p:txBody>
          <a:bodyPr/>
          <a:lstStyle/>
          <a:p>
            <a:fld id="{DD9C8446-696E-6942-B6C8-CC9CAD0B34E0}" type="datetime1">
              <a:rPr lang="en-US" smtClean="0"/>
              <a:pPr/>
              <a:t>8/13/26</a:t>
            </a:fld>
            <a:endParaRPr lang="en-US"/>
          </a:p>
        </p:txBody>
      </p:sp>
      <p:sp>
        <p:nvSpPr>
          <p:cNvPr id="5" name="Footer Placeholder 4">
            <a:extLst>
              <a:ext uri="{FF2B5EF4-FFF2-40B4-BE49-F238E27FC236}">
                <a16:creationId xmlns:a16="http://schemas.microsoft.com/office/drawing/2014/main" id="{7381B061-E583-80E4-CB3E-036250A48EFF}"/>
              </a:ext>
            </a:extLst>
          </p:cNvPr>
          <p:cNvSpPr>
            <a:spLocks noGrp="1"/>
          </p:cNvSpPr>
          <p:nvPr>
            <p:ph type="ftr" sz="quarter" idx="3"/>
          </p:nvPr>
        </p:nvSpPr>
        <p:spPr/>
        <p:txBody>
          <a:bodyPr/>
          <a:lstStyle/>
          <a:p>
            <a:r>
              <a:rPr lang="en-US"/>
              <a:t>PRESENTATION TITLE</a:t>
            </a:r>
          </a:p>
        </p:txBody>
      </p:sp>
      <p:sp>
        <p:nvSpPr>
          <p:cNvPr id="6" name="Slide Number Placeholder 5">
            <a:extLst>
              <a:ext uri="{FF2B5EF4-FFF2-40B4-BE49-F238E27FC236}">
                <a16:creationId xmlns:a16="http://schemas.microsoft.com/office/drawing/2014/main" id="{FFC04382-49F2-D7D8-DADD-30714B1ACDDE}"/>
              </a:ext>
            </a:extLst>
          </p:cNvPr>
          <p:cNvSpPr>
            <a:spLocks noGrp="1"/>
          </p:cNvSpPr>
          <p:nvPr>
            <p:ph type="sldNum" sz="quarter" idx="4"/>
          </p:nvPr>
        </p:nvSpPr>
        <p:spPr/>
        <p:txBody>
          <a:bodyPr/>
          <a:lstStyle/>
          <a:p>
            <a:fld id="{294A09A9-5501-47C1-A89A-A340965A2BE2}" type="slidenum">
              <a:rPr lang="en-US" smtClean="0"/>
              <a:pPr/>
              <a:t>24</a:t>
            </a:fld>
            <a:endParaRPr lang="en-US"/>
          </a:p>
        </p:txBody>
      </p:sp>
    </p:spTree>
    <p:extLst>
      <p:ext uri="{BB962C8B-B14F-4D97-AF65-F5344CB8AC3E}">
        <p14:creationId xmlns:p14="http://schemas.microsoft.com/office/powerpoint/2010/main" val="5986683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8823C3-6B95-86BD-8796-BB2B34C832E7}"/>
              </a:ext>
            </a:extLst>
          </p:cNvPr>
          <p:cNvSpPr>
            <a:spLocks noGrp="1"/>
          </p:cNvSpPr>
          <p:nvPr>
            <p:ph type="title"/>
          </p:nvPr>
        </p:nvSpPr>
        <p:spPr/>
        <p:txBody>
          <a:bodyPr/>
          <a:lstStyle/>
          <a:p>
            <a:r>
              <a:rPr lang="en-US"/>
              <a:t>PTH-related protein</a:t>
            </a:r>
          </a:p>
        </p:txBody>
      </p:sp>
      <p:sp>
        <p:nvSpPr>
          <p:cNvPr id="3" name="Content Placeholder 2">
            <a:extLst>
              <a:ext uri="{FF2B5EF4-FFF2-40B4-BE49-F238E27FC236}">
                <a16:creationId xmlns:a16="http://schemas.microsoft.com/office/drawing/2014/main" id="{B26D1FC3-B717-648E-5690-D585471A7EEC}"/>
              </a:ext>
            </a:extLst>
          </p:cNvPr>
          <p:cNvSpPr>
            <a:spLocks noGrp="1"/>
          </p:cNvSpPr>
          <p:nvPr>
            <p:ph idx="1"/>
          </p:nvPr>
        </p:nvSpPr>
        <p:spPr/>
        <p:txBody>
          <a:bodyPr/>
          <a:lstStyle/>
          <a:p>
            <a:pPr marL="457200" indent="-457200">
              <a:buFont typeface="Arial" panose="020B0604020202020204" pitchFamily="34" charset="0"/>
              <a:buChar char="•"/>
            </a:pPr>
            <a:r>
              <a:rPr lang="en-US" err="1"/>
              <a:t>PTHrP</a:t>
            </a:r>
            <a:r>
              <a:rPr lang="en-US"/>
              <a:t> level elevation is consistent with humoral hypercalcemia of malignancy especially when there is clinical evidence of malignancy.</a:t>
            </a:r>
          </a:p>
          <a:p>
            <a:pPr marL="457200" indent="-457200">
              <a:buFont typeface="Arial" panose="020B0604020202020204" pitchFamily="34" charset="0"/>
              <a:buChar char="•"/>
            </a:pPr>
            <a:r>
              <a:rPr lang="en-US"/>
              <a:t>Level of PTH and 1,25-hydroxyvitamin D are usually low.</a:t>
            </a:r>
          </a:p>
        </p:txBody>
      </p:sp>
      <p:sp>
        <p:nvSpPr>
          <p:cNvPr id="4" name="Date Placeholder 3">
            <a:extLst>
              <a:ext uri="{FF2B5EF4-FFF2-40B4-BE49-F238E27FC236}">
                <a16:creationId xmlns:a16="http://schemas.microsoft.com/office/drawing/2014/main" id="{E592BDC5-6799-8C77-FF93-1DCE67A38000}"/>
              </a:ext>
            </a:extLst>
          </p:cNvPr>
          <p:cNvSpPr>
            <a:spLocks noGrp="1"/>
          </p:cNvSpPr>
          <p:nvPr>
            <p:ph type="dt" sz="half" idx="2"/>
          </p:nvPr>
        </p:nvSpPr>
        <p:spPr/>
        <p:txBody>
          <a:bodyPr/>
          <a:lstStyle/>
          <a:p>
            <a:fld id="{DD9C8446-696E-6942-B6C8-CC9CAD0B34E0}" type="datetime1">
              <a:rPr lang="en-US" smtClean="0"/>
              <a:pPr/>
              <a:t>8/13/26</a:t>
            </a:fld>
            <a:endParaRPr lang="en-US"/>
          </a:p>
        </p:txBody>
      </p:sp>
      <p:sp>
        <p:nvSpPr>
          <p:cNvPr id="5" name="Footer Placeholder 4">
            <a:extLst>
              <a:ext uri="{FF2B5EF4-FFF2-40B4-BE49-F238E27FC236}">
                <a16:creationId xmlns:a16="http://schemas.microsoft.com/office/drawing/2014/main" id="{F9A83587-A160-30C4-8BFA-7AEAC7B4CBB3}"/>
              </a:ext>
            </a:extLst>
          </p:cNvPr>
          <p:cNvSpPr>
            <a:spLocks noGrp="1"/>
          </p:cNvSpPr>
          <p:nvPr>
            <p:ph type="ftr" sz="quarter" idx="3"/>
          </p:nvPr>
        </p:nvSpPr>
        <p:spPr/>
        <p:txBody>
          <a:bodyPr/>
          <a:lstStyle/>
          <a:p>
            <a:r>
              <a:rPr lang="en-US"/>
              <a:t>PRESENTATION TITLE</a:t>
            </a:r>
          </a:p>
        </p:txBody>
      </p:sp>
      <p:sp>
        <p:nvSpPr>
          <p:cNvPr id="6" name="Slide Number Placeholder 5">
            <a:extLst>
              <a:ext uri="{FF2B5EF4-FFF2-40B4-BE49-F238E27FC236}">
                <a16:creationId xmlns:a16="http://schemas.microsoft.com/office/drawing/2014/main" id="{D7C0A535-F823-6639-CB4B-0853BFA2255F}"/>
              </a:ext>
            </a:extLst>
          </p:cNvPr>
          <p:cNvSpPr>
            <a:spLocks noGrp="1"/>
          </p:cNvSpPr>
          <p:nvPr>
            <p:ph type="sldNum" sz="quarter" idx="4"/>
          </p:nvPr>
        </p:nvSpPr>
        <p:spPr/>
        <p:txBody>
          <a:bodyPr/>
          <a:lstStyle/>
          <a:p>
            <a:fld id="{294A09A9-5501-47C1-A89A-A340965A2BE2}" type="slidenum">
              <a:rPr lang="en-US" smtClean="0"/>
              <a:pPr/>
              <a:t>25</a:t>
            </a:fld>
            <a:endParaRPr lang="en-US"/>
          </a:p>
        </p:txBody>
      </p:sp>
    </p:spTree>
    <p:extLst>
      <p:ext uri="{BB962C8B-B14F-4D97-AF65-F5344CB8AC3E}">
        <p14:creationId xmlns:p14="http://schemas.microsoft.com/office/powerpoint/2010/main" val="16316129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2AB96-B51A-D5FC-9DF5-EEAB8D8E77E3}"/>
              </a:ext>
            </a:extLst>
          </p:cNvPr>
          <p:cNvSpPr>
            <a:spLocks noGrp="1"/>
          </p:cNvSpPr>
          <p:nvPr>
            <p:ph type="title"/>
          </p:nvPr>
        </p:nvSpPr>
        <p:spPr/>
        <p:txBody>
          <a:bodyPr/>
          <a:lstStyle/>
          <a:p>
            <a:r>
              <a:rPr lang="en-US"/>
              <a:t>Vitamin D metabolites</a:t>
            </a:r>
          </a:p>
        </p:txBody>
      </p:sp>
      <p:sp>
        <p:nvSpPr>
          <p:cNvPr id="3" name="Content Placeholder 2">
            <a:extLst>
              <a:ext uri="{FF2B5EF4-FFF2-40B4-BE49-F238E27FC236}">
                <a16:creationId xmlns:a16="http://schemas.microsoft.com/office/drawing/2014/main" id="{4D0E52D0-54B9-EE6E-3E56-6C5E0F6AB624}"/>
              </a:ext>
            </a:extLst>
          </p:cNvPr>
          <p:cNvSpPr>
            <a:spLocks noGrp="1"/>
          </p:cNvSpPr>
          <p:nvPr>
            <p:ph idx="1"/>
          </p:nvPr>
        </p:nvSpPr>
        <p:spPr/>
        <p:txBody>
          <a:bodyPr/>
          <a:lstStyle/>
          <a:p>
            <a:pPr marL="457200" indent="-457200">
              <a:buFont typeface="Arial" panose="020B0604020202020204" pitchFamily="34" charset="0"/>
              <a:buChar char="•"/>
            </a:pPr>
            <a:r>
              <a:rPr lang="en-US"/>
              <a:t>Consider checking levels in patients without elevated PTH and malignancy.</a:t>
            </a:r>
          </a:p>
          <a:p>
            <a:pPr marL="457200" indent="-457200">
              <a:buFont typeface="Arial" panose="020B0604020202020204" pitchFamily="34" charset="0"/>
              <a:buChar char="•"/>
            </a:pPr>
            <a:r>
              <a:rPr lang="en-US"/>
              <a:t>25-hydroxyvitamin D elevation may indicate vitamin D toxicities with level greater than 150 ng/</a:t>
            </a:r>
            <a:r>
              <a:rPr lang="en-US" err="1"/>
              <a:t>mL.</a:t>
            </a:r>
            <a:endParaRPr lang="en-US"/>
          </a:p>
          <a:p>
            <a:pPr marL="457200" indent="-457200">
              <a:buFont typeface="Arial" panose="020B0604020202020204" pitchFamily="34" charset="0"/>
              <a:buChar char="•"/>
            </a:pPr>
            <a:r>
              <a:rPr lang="en-US"/>
              <a:t>1,25-hydroxyvitamin D elevation may be caused by lymphoma, granulomatous disease or direct ingestion.</a:t>
            </a:r>
          </a:p>
        </p:txBody>
      </p:sp>
      <p:sp>
        <p:nvSpPr>
          <p:cNvPr id="4" name="Date Placeholder 3">
            <a:extLst>
              <a:ext uri="{FF2B5EF4-FFF2-40B4-BE49-F238E27FC236}">
                <a16:creationId xmlns:a16="http://schemas.microsoft.com/office/drawing/2014/main" id="{3D0457D4-8A45-A25C-68BB-09BCD1CBC6BE}"/>
              </a:ext>
            </a:extLst>
          </p:cNvPr>
          <p:cNvSpPr>
            <a:spLocks noGrp="1"/>
          </p:cNvSpPr>
          <p:nvPr>
            <p:ph type="dt" sz="half" idx="2"/>
          </p:nvPr>
        </p:nvSpPr>
        <p:spPr/>
        <p:txBody>
          <a:bodyPr/>
          <a:lstStyle/>
          <a:p>
            <a:fld id="{DD9C8446-696E-6942-B6C8-CC9CAD0B34E0}" type="datetime1">
              <a:rPr lang="en-US" smtClean="0"/>
              <a:pPr/>
              <a:t>8/13/26</a:t>
            </a:fld>
            <a:endParaRPr lang="en-US"/>
          </a:p>
        </p:txBody>
      </p:sp>
      <p:sp>
        <p:nvSpPr>
          <p:cNvPr id="5" name="Footer Placeholder 4">
            <a:extLst>
              <a:ext uri="{FF2B5EF4-FFF2-40B4-BE49-F238E27FC236}">
                <a16:creationId xmlns:a16="http://schemas.microsoft.com/office/drawing/2014/main" id="{A9B91FF3-52AF-1384-869A-7125E8242291}"/>
              </a:ext>
            </a:extLst>
          </p:cNvPr>
          <p:cNvSpPr>
            <a:spLocks noGrp="1"/>
          </p:cNvSpPr>
          <p:nvPr>
            <p:ph type="ftr" sz="quarter" idx="3"/>
          </p:nvPr>
        </p:nvSpPr>
        <p:spPr/>
        <p:txBody>
          <a:bodyPr/>
          <a:lstStyle/>
          <a:p>
            <a:r>
              <a:rPr lang="en-US"/>
              <a:t>PRESENTATION TITLE</a:t>
            </a:r>
          </a:p>
        </p:txBody>
      </p:sp>
      <p:sp>
        <p:nvSpPr>
          <p:cNvPr id="6" name="Slide Number Placeholder 5">
            <a:extLst>
              <a:ext uri="{FF2B5EF4-FFF2-40B4-BE49-F238E27FC236}">
                <a16:creationId xmlns:a16="http://schemas.microsoft.com/office/drawing/2014/main" id="{583A1A0A-E1F4-1B86-F3FF-FC7B9FCFA750}"/>
              </a:ext>
            </a:extLst>
          </p:cNvPr>
          <p:cNvSpPr>
            <a:spLocks noGrp="1"/>
          </p:cNvSpPr>
          <p:nvPr>
            <p:ph type="sldNum" sz="quarter" idx="4"/>
          </p:nvPr>
        </p:nvSpPr>
        <p:spPr/>
        <p:txBody>
          <a:bodyPr/>
          <a:lstStyle/>
          <a:p>
            <a:fld id="{294A09A9-5501-47C1-A89A-A340965A2BE2}" type="slidenum">
              <a:rPr lang="en-US" smtClean="0"/>
              <a:pPr/>
              <a:t>26</a:t>
            </a:fld>
            <a:endParaRPr lang="en-US"/>
          </a:p>
        </p:txBody>
      </p:sp>
    </p:spTree>
    <p:extLst>
      <p:ext uri="{BB962C8B-B14F-4D97-AF65-F5344CB8AC3E}">
        <p14:creationId xmlns:p14="http://schemas.microsoft.com/office/powerpoint/2010/main" val="1131022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alpha val="98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4C1112-89E1-4DDA-8A6B-F46630B82D3D}"/>
              </a:ext>
            </a:extLst>
          </p:cNvPr>
          <p:cNvSpPr>
            <a:spLocks noGrp="1"/>
          </p:cNvSpPr>
          <p:nvPr>
            <p:ph type="title"/>
          </p:nvPr>
        </p:nvSpPr>
        <p:spPr/>
        <p:txBody>
          <a:bodyPr/>
          <a:lstStyle/>
          <a:p>
            <a:r>
              <a:rPr lang="en-US"/>
              <a:t>Consideration for non-malignant causes of hypercalcemia</a:t>
            </a:r>
          </a:p>
        </p:txBody>
      </p:sp>
      <p:sp>
        <p:nvSpPr>
          <p:cNvPr id="3" name="Content Placeholder 2">
            <a:extLst>
              <a:ext uri="{FF2B5EF4-FFF2-40B4-BE49-F238E27FC236}">
                <a16:creationId xmlns:a16="http://schemas.microsoft.com/office/drawing/2014/main" id="{D90304CE-AAED-AECD-EF51-85E806C13806}"/>
              </a:ext>
            </a:extLst>
          </p:cNvPr>
          <p:cNvSpPr>
            <a:spLocks noGrp="1"/>
          </p:cNvSpPr>
          <p:nvPr>
            <p:ph idx="1"/>
          </p:nvPr>
        </p:nvSpPr>
        <p:spPr/>
        <p:txBody>
          <a:bodyPr/>
          <a:lstStyle/>
          <a:p>
            <a:pPr marL="457200" indent="-457200">
              <a:buFont typeface="Arial" panose="020B0604020202020204" pitchFamily="34" charset="0"/>
              <a:buChar char="•"/>
            </a:pPr>
            <a:r>
              <a:rPr lang="en-US"/>
              <a:t>TSH for thyrotoxicosis</a:t>
            </a:r>
          </a:p>
          <a:p>
            <a:pPr marL="457200" indent="-457200">
              <a:buFont typeface="Arial" panose="020B0604020202020204" pitchFamily="34" charset="0"/>
              <a:buChar char="•"/>
            </a:pPr>
            <a:r>
              <a:rPr lang="en-US"/>
              <a:t>Vitamin A level for vitamin A toxicity</a:t>
            </a:r>
          </a:p>
          <a:p>
            <a:pPr marL="457200" indent="-457200">
              <a:buFont typeface="Arial" panose="020B0604020202020204" pitchFamily="34" charset="0"/>
              <a:buChar char="•"/>
            </a:pPr>
            <a:r>
              <a:rPr lang="en-US"/>
              <a:t>Urinary calcium excretion are low for conditions such as milk-alkali syndrome, medications induced such as thiazide diuretics, and Familial hypocalciuric hypercalcemia.</a:t>
            </a:r>
          </a:p>
        </p:txBody>
      </p:sp>
      <p:sp>
        <p:nvSpPr>
          <p:cNvPr id="4" name="Date Placeholder 3">
            <a:extLst>
              <a:ext uri="{FF2B5EF4-FFF2-40B4-BE49-F238E27FC236}">
                <a16:creationId xmlns:a16="http://schemas.microsoft.com/office/drawing/2014/main" id="{6EBD5DC0-443E-3552-C352-C6FDBEEEA9C3}"/>
              </a:ext>
            </a:extLst>
          </p:cNvPr>
          <p:cNvSpPr>
            <a:spLocks noGrp="1"/>
          </p:cNvSpPr>
          <p:nvPr>
            <p:ph type="dt" sz="half" idx="2"/>
          </p:nvPr>
        </p:nvSpPr>
        <p:spPr/>
        <p:txBody>
          <a:bodyPr/>
          <a:lstStyle/>
          <a:p>
            <a:fld id="{DD9C8446-696E-6942-B6C8-CC9CAD0B34E0}" type="datetime1">
              <a:rPr lang="en-US" smtClean="0"/>
              <a:pPr/>
              <a:t>8/13/26</a:t>
            </a:fld>
            <a:endParaRPr lang="en-US"/>
          </a:p>
        </p:txBody>
      </p:sp>
      <p:sp>
        <p:nvSpPr>
          <p:cNvPr id="5" name="Footer Placeholder 4">
            <a:extLst>
              <a:ext uri="{FF2B5EF4-FFF2-40B4-BE49-F238E27FC236}">
                <a16:creationId xmlns:a16="http://schemas.microsoft.com/office/drawing/2014/main" id="{4CF099A7-E31F-5BFC-CD07-381AA3B10146}"/>
              </a:ext>
            </a:extLst>
          </p:cNvPr>
          <p:cNvSpPr>
            <a:spLocks noGrp="1"/>
          </p:cNvSpPr>
          <p:nvPr>
            <p:ph type="ftr" sz="quarter" idx="3"/>
          </p:nvPr>
        </p:nvSpPr>
        <p:spPr/>
        <p:txBody>
          <a:bodyPr/>
          <a:lstStyle/>
          <a:p>
            <a:r>
              <a:rPr lang="en-US"/>
              <a:t>PRESENTATION TITLE</a:t>
            </a:r>
          </a:p>
        </p:txBody>
      </p:sp>
      <p:sp>
        <p:nvSpPr>
          <p:cNvPr id="6" name="Slide Number Placeholder 5">
            <a:extLst>
              <a:ext uri="{FF2B5EF4-FFF2-40B4-BE49-F238E27FC236}">
                <a16:creationId xmlns:a16="http://schemas.microsoft.com/office/drawing/2014/main" id="{55121ED6-6197-6F79-9A58-C0602557B9B3}"/>
              </a:ext>
            </a:extLst>
          </p:cNvPr>
          <p:cNvSpPr>
            <a:spLocks noGrp="1"/>
          </p:cNvSpPr>
          <p:nvPr>
            <p:ph type="sldNum" sz="quarter" idx="4"/>
          </p:nvPr>
        </p:nvSpPr>
        <p:spPr/>
        <p:txBody>
          <a:bodyPr/>
          <a:lstStyle/>
          <a:p>
            <a:fld id="{294A09A9-5501-47C1-A89A-A340965A2BE2}" type="slidenum">
              <a:rPr lang="en-US" smtClean="0"/>
              <a:pPr/>
              <a:t>27</a:t>
            </a:fld>
            <a:endParaRPr lang="en-US"/>
          </a:p>
        </p:txBody>
      </p:sp>
    </p:spTree>
    <p:extLst>
      <p:ext uri="{BB962C8B-B14F-4D97-AF65-F5344CB8AC3E}">
        <p14:creationId xmlns:p14="http://schemas.microsoft.com/office/powerpoint/2010/main" val="8074756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873879-43A6-B799-810A-CE087C2FD6AB}"/>
              </a:ext>
            </a:extLst>
          </p:cNvPr>
          <p:cNvSpPr>
            <a:spLocks noGrp="1"/>
          </p:cNvSpPr>
          <p:nvPr>
            <p:ph type="title"/>
          </p:nvPr>
        </p:nvSpPr>
        <p:spPr>
          <a:xfrm>
            <a:off x="1015908" y="-944562"/>
            <a:ext cx="9779183" cy="51428"/>
          </a:xfrm>
        </p:spPr>
        <p:txBody>
          <a:bodyPr/>
          <a:lstStyle/>
          <a:p>
            <a:endParaRPr lang="en-US"/>
          </a:p>
        </p:txBody>
      </p:sp>
      <p:sp>
        <p:nvSpPr>
          <p:cNvPr id="3" name="Content Placeholder 2">
            <a:extLst>
              <a:ext uri="{FF2B5EF4-FFF2-40B4-BE49-F238E27FC236}">
                <a16:creationId xmlns:a16="http://schemas.microsoft.com/office/drawing/2014/main" id="{78A8B0FE-5551-E6CA-DB2A-6054516B7FFB}"/>
              </a:ext>
            </a:extLst>
          </p:cNvPr>
          <p:cNvSpPr>
            <a:spLocks noGrp="1"/>
          </p:cNvSpPr>
          <p:nvPr>
            <p:ph idx="1"/>
          </p:nvPr>
        </p:nvSpPr>
        <p:spPr>
          <a:xfrm>
            <a:off x="0" y="-531627"/>
            <a:ext cx="12191999" cy="6794204"/>
          </a:xfrm>
        </p:spPr>
        <p:txBody>
          <a:bodyPr/>
          <a:lstStyle/>
          <a:p>
            <a:endParaRPr lang="en-US"/>
          </a:p>
        </p:txBody>
      </p:sp>
      <p:sp>
        <p:nvSpPr>
          <p:cNvPr id="4" name="Date Placeholder 3">
            <a:extLst>
              <a:ext uri="{FF2B5EF4-FFF2-40B4-BE49-F238E27FC236}">
                <a16:creationId xmlns:a16="http://schemas.microsoft.com/office/drawing/2014/main" id="{E4A7A9DF-B976-491A-AC18-5673DEFBCACB}"/>
              </a:ext>
            </a:extLst>
          </p:cNvPr>
          <p:cNvSpPr>
            <a:spLocks noGrp="1"/>
          </p:cNvSpPr>
          <p:nvPr>
            <p:ph type="dt" sz="half" idx="2"/>
          </p:nvPr>
        </p:nvSpPr>
        <p:spPr/>
        <p:txBody>
          <a:bodyPr/>
          <a:lstStyle/>
          <a:p>
            <a:fld id="{DD9C8446-696E-6942-B6C8-CC9CAD0B34E0}" type="datetime1">
              <a:rPr lang="en-US" smtClean="0"/>
              <a:pPr/>
              <a:t>8/13/26</a:t>
            </a:fld>
            <a:endParaRPr lang="en-US"/>
          </a:p>
        </p:txBody>
      </p:sp>
      <p:sp>
        <p:nvSpPr>
          <p:cNvPr id="5" name="Footer Placeholder 4">
            <a:extLst>
              <a:ext uri="{FF2B5EF4-FFF2-40B4-BE49-F238E27FC236}">
                <a16:creationId xmlns:a16="http://schemas.microsoft.com/office/drawing/2014/main" id="{65770EB5-773C-BF13-B21B-1D8EC00D975F}"/>
              </a:ext>
            </a:extLst>
          </p:cNvPr>
          <p:cNvSpPr>
            <a:spLocks noGrp="1"/>
          </p:cNvSpPr>
          <p:nvPr>
            <p:ph type="ftr" sz="quarter" idx="3"/>
          </p:nvPr>
        </p:nvSpPr>
        <p:spPr/>
        <p:txBody>
          <a:bodyPr/>
          <a:lstStyle/>
          <a:p>
            <a:r>
              <a:rPr lang="en-US"/>
              <a:t>PRESENTATION TITLE</a:t>
            </a:r>
          </a:p>
        </p:txBody>
      </p:sp>
      <p:sp>
        <p:nvSpPr>
          <p:cNvPr id="6" name="Slide Number Placeholder 5">
            <a:extLst>
              <a:ext uri="{FF2B5EF4-FFF2-40B4-BE49-F238E27FC236}">
                <a16:creationId xmlns:a16="http://schemas.microsoft.com/office/drawing/2014/main" id="{E65E1651-1B35-563F-2E72-75B4BC027850}"/>
              </a:ext>
            </a:extLst>
          </p:cNvPr>
          <p:cNvSpPr>
            <a:spLocks noGrp="1"/>
          </p:cNvSpPr>
          <p:nvPr>
            <p:ph type="sldNum" sz="quarter" idx="4"/>
          </p:nvPr>
        </p:nvSpPr>
        <p:spPr/>
        <p:txBody>
          <a:bodyPr/>
          <a:lstStyle/>
          <a:p>
            <a:fld id="{294A09A9-5501-47C1-A89A-A340965A2BE2}" type="slidenum">
              <a:rPr lang="en-US" smtClean="0"/>
              <a:pPr/>
              <a:t>28</a:t>
            </a:fld>
            <a:endParaRPr lang="en-US"/>
          </a:p>
        </p:txBody>
      </p:sp>
      <p:sp>
        <p:nvSpPr>
          <p:cNvPr id="12" name="Title 1">
            <a:extLst>
              <a:ext uri="{FF2B5EF4-FFF2-40B4-BE49-F238E27FC236}">
                <a16:creationId xmlns:a16="http://schemas.microsoft.com/office/drawing/2014/main" id="{3BB5580C-4959-7A2E-F055-2511E2CD48C6}"/>
              </a:ext>
            </a:extLst>
          </p:cNvPr>
          <p:cNvSpPr txBox="1">
            <a:spLocks/>
          </p:cNvSpPr>
          <p:nvPr/>
        </p:nvSpPr>
        <p:spPr>
          <a:xfrm>
            <a:off x="1167492" y="381001"/>
            <a:ext cx="9779183" cy="565298"/>
          </a:xfrm>
          <a:prstGeom prst="rect">
            <a:avLst/>
          </a:prstGeom>
          <a:solidFill>
            <a:srgbClr val="FFC000"/>
          </a:solidFill>
        </p:spPr>
        <p:txBody>
          <a:bodyPr vert="horz" lIns="91440" tIns="45720" rIns="91440" bIns="45720" rtlCol="0" anchor="b">
            <a:noAutofit/>
          </a:bodyPr>
          <a:lstStyle>
            <a:lvl1pPr algn="l" defTabSz="914400" rtl="0" eaLnBrk="1" latinLnBrk="0" hangingPunct="1">
              <a:lnSpc>
                <a:spcPct val="90000"/>
              </a:lnSpc>
              <a:spcBef>
                <a:spcPct val="0"/>
              </a:spcBef>
              <a:buNone/>
              <a:defRPr sz="4800" b="1" kern="1200">
                <a:solidFill>
                  <a:schemeClr val="tx1"/>
                </a:solidFill>
                <a:latin typeface="+mj-lt"/>
                <a:ea typeface="+mj-ea"/>
                <a:cs typeface="+mj-cs"/>
              </a:defRPr>
            </a:lvl1pPr>
          </a:lstStyle>
          <a:p>
            <a:r>
              <a:rPr lang="en-US"/>
              <a:t>Patient with hypercalcemia</a:t>
            </a:r>
          </a:p>
        </p:txBody>
      </p:sp>
      <p:sp>
        <p:nvSpPr>
          <p:cNvPr id="13" name="Content Placeholder 2">
            <a:extLst>
              <a:ext uri="{FF2B5EF4-FFF2-40B4-BE49-F238E27FC236}">
                <a16:creationId xmlns:a16="http://schemas.microsoft.com/office/drawing/2014/main" id="{6E990605-9BF8-313E-38FE-090DB18DCDAB}"/>
              </a:ext>
            </a:extLst>
          </p:cNvPr>
          <p:cNvSpPr txBox="1">
            <a:spLocks/>
          </p:cNvSpPr>
          <p:nvPr/>
        </p:nvSpPr>
        <p:spPr>
          <a:xfrm>
            <a:off x="3924300" y="3179136"/>
            <a:ext cx="1423877" cy="531628"/>
          </a:xfrm>
          <a:prstGeom prst="rect">
            <a:avLst/>
          </a:prstGeom>
          <a:ln w="12700" cap="flat" cmpd="sng" algn="ctr">
            <a:solidFill>
              <a:schemeClr val="accent1">
                <a:shade val="50000"/>
              </a:schemeClr>
            </a:solidFill>
            <a:prstDash val="solid"/>
            <a:miter lim="800000"/>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lt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lt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lt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lt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r>
              <a:rPr lang="en-US"/>
              <a:t>PTHrP</a:t>
            </a:r>
          </a:p>
        </p:txBody>
      </p:sp>
      <p:sp>
        <p:nvSpPr>
          <p:cNvPr id="14" name="Footer Placeholder 4">
            <a:extLst>
              <a:ext uri="{FF2B5EF4-FFF2-40B4-BE49-F238E27FC236}">
                <a16:creationId xmlns:a16="http://schemas.microsoft.com/office/drawing/2014/main" id="{082515FE-5036-FC4F-A587-156E5C766979}"/>
              </a:ext>
            </a:extLst>
          </p:cNvPr>
          <p:cNvSpPr txBox="1">
            <a:spLocks/>
          </p:cNvSpPr>
          <p:nvPr/>
        </p:nvSpPr>
        <p:spPr>
          <a:xfrm>
            <a:off x="4038600" y="6356350"/>
            <a:ext cx="4114800" cy="365125"/>
          </a:xfrm>
          <a:prstGeom prst="rect">
            <a:avLst/>
          </a:prstGeom>
        </p:spPr>
        <p:txBody>
          <a:bodyPr vert="horz" lIns="91440" tIns="45720" rIns="91440" bIns="45720" rtlCol="0" anchor="ctr">
            <a:noAutofit/>
          </a:bodyPr>
          <a:lstStyle>
            <a:defPPr>
              <a:defRPr lang="en-US"/>
            </a:defPPr>
            <a:lvl1pPr marL="0" algn="ctr" defTabSz="914400" rtl="0" eaLnBrk="1" latinLnBrk="0" hangingPunct="1">
              <a:defRPr sz="1200" kern="1200">
                <a:solidFill>
                  <a:schemeClr val="accent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PRESENTATION TITLE</a:t>
            </a:r>
          </a:p>
        </p:txBody>
      </p:sp>
      <p:sp>
        <p:nvSpPr>
          <p:cNvPr id="15" name="Slide Number Placeholder 5">
            <a:extLst>
              <a:ext uri="{FF2B5EF4-FFF2-40B4-BE49-F238E27FC236}">
                <a16:creationId xmlns:a16="http://schemas.microsoft.com/office/drawing/2014/main" id="{E0BC87AB-E2E5-6D6E-6038-6251A7F1F91F}"/>
              </a:ext>
            </a:extLst>
          </p:cNvPr>
          <p:cNvSpPr txBox="1">
            <a:spLocks/>
          </p:cNvSpPr>
          <p:nvPr/>
        </p:nvSpPr>
        <p:spPr>
          <a:xfrm>
            <a:off x="10153276" y="6356350"/>
            <a:ext cx="1657723" cy="365125"/>
          </a:xfrm>
          <a:prstGeom prst="rect">
            <a:avLst/>
          </a:prstGeom>
        </p:spPr>
        <p:txBody>
          <a:bodyPr vert="horz" lIns="91440" tIns="45720" rIns="91440" bIns="45720" rtlCol="0" anchor="ctr">
            <a:noAutofit/>
          </a:bodyPr>
          <a:lstStyle>
            <a:defPPr>
              <a:defRPr lang="en-US"/>
            </a:defPPr>
            <a:lvl1pPr marL="0" algn="r" defTabSz="914400" rtl="0" eaLnBrk="1" latinLnBrk="0" hangingPunct="1">
              <a:defRPr sz="1200" kern="1200">
                <a:solidFill>
                  <a:schemeClr val="accent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94A09A9-5501-47C1-A89A-A340965A2BE2}" type="slidenum">
              <a:rPr lang="en-US" smtClean="0"/>
              <a:pPr/>
              <a:t>28</a:t>
            </a:fld>
            <a:endParaRPr lang="en-US"/>
          </a:p>
        </p:txBody>
      </p:sp>
      <p:sp>
        <p:nvSpPr>
          <p:cNvPr id="16" name="TextBox 15">
            <a:extLst>
              <a:ext uri="{FF2B5EF4-FFF2-40B4-BE49-F238E27FC236}">
                <a16:creationId xmlns:a16="http://schemas.microsoft.com/office/drawing/2014/main" id="{30C0A9C6-C6C4-4BA5-0704-C5A07D22E73F}"/>
              </a:ext>
            </a:extLst>
          </p:cNvPr>
          <p:cNvSpPr txBox="1"/>
          <p:nvPr/>
        </p:nvSpPr>
        <p:spPr>
          <a:xfrm>
            <a:off x="3763926" y="1169581"/>
            <a:ext cx="4122774"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en-US"/>
              <a:t>Confirm hypercalcemia with correction for albumin level or ionized calcium</a:t>
            </a:r>
          </a:p>
        </p:txBody>
      </p:sp>
      <p:sp>
        <p:nvSpPr>
          <p:cNvPr id="17" name="TextBox 16">
            <a:extLst>
              <a:ext uri="{FF2B5EF4-FFF2-40B4-BE49-F238E27FC236}">
                <a16:creationId xmlns:a16="http://schemas.microsoft.com/office/drawing/2014/main" id="{82A44AD4-93A4-3AD1-6D45-2B67F4C7114A}"/>
              </a:ext>
            </a:extLst>
          </p:cNvPr>
          <p:cNvSpPr txBox="1"/>
          <p:nvPr/>
        </p:nvSpPr>
        <p:spPr>
          <a:xfrm>
            <a:off x="1095153" y="2041452"/>
            <a:ext cx="2009554"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en-US"/>
              <a:t>Normal or elevated PTH</a:t>
            </a:r>
          </a:p>
        </p:txBody>
      </p:sp>
      <p:sp>
        <p:nvSpPr>
          <p:cNvPr id="18" name="TextBox 17">
            <a:extLst>
              <a:ext uri="{FF2B5EF4-FFF2-40B4-BE49-F238E27FC236}">
                <a16:creationId xmlns:a16="http://schemas.microsoft.com/office/drawing/2014/main" id="{AAD23C82-1AD9-65EE-2494-DD8902FD7120}"/>
              </a:ext>
            </a:extLst>
          </p:cNvPr>
          <p:cNvSpPr txBox="1"/>
          <p:nvPr/>
        </p:nvSpPr>
        <p:spPr>
          <a:xfrm>
            <a:off x="6096000" y="1956391"/>
            <a:ext cx="1399953"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en-US"/>
              <a:t>Low PTH</a:t>
            </a:r>
          </a:p>
        </p:txBody>
      </p:sp>
      <p:sp>
        <p:nvSpPr>
          <p:cNvPr id="19" name="TextBox 18">
            <a:extLst>
              <a:ext uri="{FF2B5EF4-FFF2-40B4-BE49-F238E27FC236}">
                <a16:creationId xmlns:a16="http://schemas.microsoft.com/office/drawing/2014/main" id="{801235C9-51BA-6C3D-B745-AD5CA2CE0871}"/>
              </a:ext>
            </a:extLst>
          </p:cNvPr>
          <p:cNvSpPr txBox="1"/>
          <p:nvPr/>
        </p:nvSpPr>
        <p:spPr>
          <a:xfrm>
            <a:off x="839972" y="3157871"/>
            <a:ext cx="2307265" cy="17543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en-US"/>
              <a:t>Primary hyperparathyroidism, consider familial hypocalciuric hypercalcemia in the proper setting</a:t>
            </a:r>
          </a:p>
        </p:txBody>
      </p:sp>
      <p:sp>
        <p:nvSpPr>
          <p:cNvPr id="20" name="TextBox 19">
            <a:extLst>
              <a:ext uri="{FF2B5EF4-FFF2-40B4-BE49-F238E27FC236}">
                <a16:creationId xmlns:a16="http://schemas.microsoft.com/office/drawing/2014/main" id="{58085F00-4659-7F5A-DF23-828217BA2F61}"/>
              </a:ext>
            </a:extLst>
          </p:cNvPr>
          <p:cNvSpPr txBox="1"/>
          <p:nvPr/>
        </p:nvSpPr>
        <p:spPr>
          <a:xfrm>
            <a:off x="5905500" y="3157871"/>
            <a:ext cx="2132714"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en-US"/>
              <a:t>High 25-(OH) vit D</a:t>
            </a:r>
          </a:p>
        </p:txBody>
      </p:sp>
      <p:sp>
        <p:nvSpPr>
          <p:cNvPr id="21" name="TextBox 20">
            <a:extLst>
              <a:ext uri="{FF2B5EF4-FFF2-40B4-BE49-F238E27FC236}">
                <a16:creationId xmlns:a16="http://schemas.microsoft.com/office/drawing/2014/main" id="{11734468-6FA0-66E5-CCAE-E239E3CC27D1}"/>
              </a:ext>
            </a:extLst>
          </p:cNvPr>
          <p:cNvSpPr txBox="1"/>
          <p:nvPr/>
        </p:nvSpPr>
        <p:spPr>
          <a:xfrm>
            <a:off x="8580474" y="3136606"/>
            <a:ext cx="2275368"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en-US"/>
              <a:t>High 1,25-(OH) vit D</a:t>
            </a:r>
          </a:p>
        </p:txBody>
      </p:sp>
      <p:sp>
        <p:nvSpPr>
          <p:cNvPr id="22" name="TextBox 21">
            <a:extLst>
              <a:ext uri="{FF2B5EF4-FFF2-40B4-BE49-F238E27FC236}">
                <a16:creationId xmlns:a16="http://schemas.microsoft.com/office/drawing/2014/main" id="{E0D139C3-266F-0479-5669-90A03F3C24DE}"/>
              </a:ext>
            </a:extLst>
          </p:cNvPr>
          <p:cNvSpPr txBox="1"/>
          <p:nvPr/>
        </p:nvSpPr>
        <p:spPr>
          <a:xfrm>
            <a:off x="5905500" y="4274288"/>
            <a:ext cx="1981200"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en-US"/>
              <a:t>Medications, vit D excess</a:t>
            </a:r>
          </a:p>
        </p:txBody>
      </p:sp>
      <p:sp>
        <p:nvSpPr>
          <p:cNvPr id="23" name="TextBox 22">
            <a:extLst>
              <a:ext uri="{FF2B5EF4-FFF2-40B4-BE49-F238E27FC236}">
                <a16:creationId xmlns:a16="http://schemas.microsoft.com/office/drawing/2014/main" id="{F5EE8B3A-01EE-BD01-7AFE-6F6D3ECB7FE5}"/>
              </a:ext>
            </a:extLst>
          </p:cNvPr>
          <p:cNvSpPr txBox="1"/>
          <p:nvPr/>
        </p:nvSpPr>
        <p:spPr>
          <a:xfrm>
            <a:off x="8676168" y="4327450"/>
            <a:ext cx="1945758" cy="9233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en-US"/>
              <a:t>Lymphoma, granulomatous diseases</a:t>
            </a:r>
          </a:p>
        </p:txBody>
      </p:sp>
      <p:sp>
        <p:nvSpPr>
          <p:cNvPr id="24" name="TextBox 23">
            <a:extLst>
              <a:ext uri="{FF2B5EF4-FFF2-40B4-BE49-F238E27FC236}">
                <a16:creationId xmlns:a16="http://schemas.microsoft.com/office/drawing/2014/main" id="{77C3923A-50D7-6B64-8341-09592A37B9B7}"/>
              </a:ext>
            </a:extLst>
          </p:cNvPr>
          <p:cNvSpPr txBox="1"/>
          <p:nvPr/>
        </p:nvSpPr>
        <p:spPr>
          <a:xfrm>
            <a:off x="3827721" y="4338084"/>
            <a:ext cx="1584251" cy="923330"/>
          </a:xfrm>
          <a:prstGeom prst="rect">
            <a:avLst/>
          </a:prstGeom>
          <a:ln>
            <a:prstDash val="solid"/>
          </a:ln>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en-US"/>
              <a:t>Humoral mediated malignancies</a:t>
            </a:r>
          </a:p>
        </p:txBody>
      </p:sp>
      <p:cxnSp>
        <p:nvCxnSpPr>
          <p:cNvPr id="26" name="Straight Arrow Connector 25">
            <a:extLst>
              <a:ext uri="{FF2B5EF4-FFF2-40B4-BE49-F238E27FC236}">
                <a16:creationId xmlns:a16="http://schemas.microsoft.com/office/drawing/2014/main" id="{B651BEFA-604A-0A4E-06EE-1F7428ADF6BF}"/>
              </a:ext>
            </a:extLst>
          </p:cNvPr>
          <p:cNvCxnSpPr/>
          <p:nvPr/>
        </p:nvCxnSpPr>
        <p:spPr>
          <a:xfrm flipH="1">
            <a:off x="5805377" y="967563"/>
            <a:ext cx="10632" cy="17012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FF6D1672-CF30-D127-98F9-E9D1BE7CA66F}"/>
              </a:ext>
            </a:extLst>
          </p:cNvPr>
          <p:cNvCxnSpPr/>
          <p:nvPr/>
        </p:nvCxnSpPr>
        <p:spPr>
          <a:xfrm flipH="1">
            <a:off x="3125972" y="1839433"/>
            <a:ext cx="1679944" cy="552893"/>
          </a:xfrm>
          <a:prstGeom prst="line">
            <a:avLst/>
          </a:prstGeom>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6A61F975-B3FF-2090-0AD5-0F63599ECB4E}"/>
              </a:ext>
            </a:extLst>
          </p:cNvPr>
          <p:cNvCxnSpPr/>
          <p:nvPr/>
        </p:nvCxnSpPr>
        <p:spPr>
          <a:xfrm>
            <a:off x="5029200" y="1860698"/>
            <a:ext cx="1066800" cy="350874"/>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F8E7C8C1-3083-2094-0F7D-7F3C5893BEBF}"/>
              </a:ext>
            </a:extLst>
          </p:cNvPr>
          <p:cNvCxnSpPr/>
          <p:nvPr/>
        </p:nvCxnSpPr>
        <p:spPr>
          <a:xfrm>
            <a:off x="1956391" y="2753833"/>
            <a:ext cx="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A0D90BEF-1BDC-0F3F-38D6-DD530BAE77A7}"/>
              </a:ext>
            </a:extLst>
          </p:cNvPr>
          <p:cNvCxnSpPr>
            <a:endCxn id="19" idx="0"/>
          </p:cNvCxnSpPr>
          <p:nvPr/>
        </p:nvCxnSpPr>
        <p:spPr>
          <a:xfrm>
            <a:off x="1993605" y="2700670"/>
            <a:ext cx="0" cy="4572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6BBD90E2-56F8-B565-94A6-43CDA66AF331}"/>
              </a:ext>
            </a:extLst>
          </p:cNvPr>
          <p:cNvCxnSpPr/>
          <p:nvPr/>
        </p:nvCxnSpPr>
        <p:spPr>
          <a:xfrm flipH="1">
            <a:off x="4561367" y="2349795"/>
            <a:ext cx="1725133" cy="8187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869DC244-F6A6-6F58-4C1F-91BBE59954F7}"/>
              </a:ext>
            </a:extLst>
          </p:cNvPr>
          <p:cNvCxnSpPr/>
          <p:nvPr/>
        </p:nvCxnSpPr>
        <p:spPr>
          <a:xfrm>
            <a:off x="6826102" y="2360428"/>
            <a:ext cx="0" cy="74427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5" name="Straight Arrow Connector 54">
            <a:extLst>
              <a:ext uri="{FF2B5EF4-FFF2-40B4-BE49-F238E27FC236}">
                <a16:creationId xmlns:a16="http://schemas.microsoft.com/office/drawing/2014/main" id="{E0990691-ADAC-3049-00E5-2B84AC5B2564}"/>
              </a:ext>
            </a:extLst>
          </p:cNvPr>
          <p:cNvCxnSpPr/>
          <p:nvPr/>
        </p:nvCxnSpPr>
        <p:spPr>
          <a:xfrm>
            <a:off x="7400260" y="2349795"/>
            <a:ext cx="2105247" cy="77617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7" name="Straight Arrow Connector 56">
            <a:extLst>
              <a:ext uri="{FF2B5EF4-FFF2-40B4-BE49-F238E27FC236}">
                <a16:creationId xmlns:a16="http://schemas.microsoft.com/office/drawing/2014/main" id="{B1B23D40-266E-1EEA-32B8-75CB1E29DACF}"/>
              </a:ext>
            </a:extLst>
          </p:cNvPr>
          <p:cNvCxnSpPr>
            <a:endCxn id="24" idx="0"/>
          </p:cNvCxnSpPr>
          <p:nvPr/>
        </p:nvCxnSpPr>
        <p:spPr>
          <a:xfrm flipH="1">
            <a:off x="4619847" y="3742660"/>
            <a:ext cx="5316" cy="59542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9" name="Straight Arrow Connector 58">
            <a:extLst>
              <a:ext uri="{FF2B5EF4-FFF2-40B4-BE49-F238E27FC236}">
                <a16:creationId xmlns:a16="http://schemas.microsoft.com/office/drawing/2014/main" id="{B2B444B8-0B4D-986F-540F-A20CA37452DA}"/>
              </a:ext>
            </a:extLst>
          </p:cNvPr>
          <p:cNvCxnSpPr>
            <a:endCxn id="22" idx="0"/>
          </p:cNvCxnSpPr>
          <p:nvPr/>
        </p:nvCxnSpPr>
        <p:spPr>
          <a:xfrm>
            <a:off x="6868633" y="3561907"/>
            <a:ext cx="27467" cy="7123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1" name="Straight Arrow Connector 60">
            <a:extLst>
              <a:ext uri="{FF2B5EF4-FFF2-40B4-BE49-F238E27FC236}">
                <a16:creationId xmlns:a16="http://schemas.microsoft.com/office/drawing/2014/main" id="{CA015BE7-4878-24A6-CFD6-BE114907BAA6}"/>
              </a:ext>
            </a:extLst>
          </p:cNvPr>
          <p:cNvCxnSpPr/>
          <p:nvPr/>
        </p:nvCxnSpPr>
        <p:spPr>
          <a:xfrm>
            <a:off x="9590567" y="3561907"/>
            <a:ext cx="0" cy="78680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236632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6F0D98-F95A-8638-0FC5-E72DDCBE636A}"/>
              </a:ext>
            </a:extLst>
          </p:cNvPr>
          <p:cNvSpPr>
            <a:spLocks noGrp="1"/>
          </p:cNvSpPr>
          <p:nvPr>
            <p:ph type="title"/>
          </p:nvPr>
        </p:nvSpPr>
        <p:spPr/>
        <p:txBody>
          <a:bodyPr/>
          <a:lstStyle/>
          <a:p>
            <a:r>
              <a:rPr lang="en-US"/>
              <a:t>Treatment approach to hypercalcemia</a:t>
            </a:r>
          </a:p>
        </p:txBody>
      </p:sp>
      <p:sp>
        <p:nvSpPr>
          <p:cNvPr id="3" name="Content Placeholder 2">
            <a:extLst>
              <a:ext uri="{FF2B5EF4-FFF2-40B4-BE49-F238E27FC236}">
                <a16:creationId xmlns:a16="http://schemas.microsoft.com/office/drawing/2014/main" id="{C1D4E6A5-96B6-AB53-58BA-1FC88F63A182}"/>
              </a:ext>
            </a:extLst>
          </p:cNvPr>
          <p:cNvSpPr>
            <a:spLocks noGrp="1"/>
          </p:cNvSpPr>
          <p:nvPr>
            <p:ph idx="1"/>
          </p:nvPr>
        </p:nvSpPr>
        <p:spPr>
          <a:xfrm>
            <a:off x="1269093" y="1814267"/>
            <a:ext cx="9872214" cy="4059948"/>
          </a:xfrm>
        </p:spPr>
        <p:txBody>
          <a:bodyPr/>
          <a:lstStyle/>
          <a:p>
            <a:r>
              <a:rPr lang="en-US" dirty="0"/>
              <a:t>Case presentation: A 53-years-old woman presents to the Acute Cancer Care Clinic with weakness, intermittent confusion, difficulty in talking progressively worsened over a 3 weeks span.  She has metastatic breast cancer and is on active treatment of capecitabine (Xeloda).  Her metastatic disease involves chest, abdomen, pelvis and spinal column. Her serum calcium is 15.3, potassium is 2.0, creatinine 1.69,  phosphorus of 3.2 and an albumin of 2.4.  Ct abdomen/pelvis shows widespread osseous disease of the chest, abdomen, pelvis and spinal column.  How should this patient be treated?</a:t>
            </a:r>
          </a:p>
        </p:txBody>
      </p:sp>
      <p:sp>
        <p:nvSpPr>
          <p:cNvPr id="4" name="Date Placeholder 3">
            <a:extLst>
              <a:ext uri="{FF2B5EF4-FFF2-40B4-BE49-F238E27FC236}">
                <a16:creationId xmlns:a16="http://schemas.microsoft.com/office/drawing/2014/main" id="{99BE103C-D09C-CCF2-51BE-03249233D1C7}"/>
              </a:ext>
            </a:extLst>
          </p:cNvPr>
          <p:cNvSpPr>
            <a:spLocks noGrp="1"/>
          </p:cNvSpPr>
          <p:nvPr>
            <p:ph type="dt" sz="half" idx="2"/>
          </p:nvPr>
        </p:nvSpPr>
        <p:spPr/>
        <p:txBody>
          <a:bodyPr/>
          <a:lstStyle/>
          <a:p>
            <a:fld id="{DD9C8446-696E-6942-B6C8-CC9CAD0B34E0}" type="datetime1">
              <a:rPr lang="en-US" smtClean="0"/>
              <a:pPr/>
              <a:t>8/13/26</a:t>
            </a:fld>
            <a:endParaRPr lang="en-US"/>
          </a:p>
        </p:txBody>
      </p:sp>
      <p:sp>
        <p:nvSpPr>
          <p:cNvPr id="5" name="Footer Placeholder 4">
            <a:extLst>
              <a:ext uri="{FF2B5EF4-FFF2-40B4-BE49-F238E27FC236}">
                <a16:creationId xmlns:a16="http://schemas.microsoft.com/office/drawing/2014/main" id="{8F19EF4E-6858-1E76-9D32-AD9FB12CF4E0}"/>
              </a:ext>
            </a:extLst>
          </p:cNvPr>
          <p:cNvSpPr>
            <a:spLocks noGrp="1"/>
          </p:cNvSpPr>
          <p:nvPr>
            <p:ph type="ftr" sz="quarter" idx="3"/>
          </p:nvPr>
        </p:nvSpPr>
        <p:spPr/>
        <p:txBody>
          <a:bodyPr/>
          <a:lstStyle/>
          <a:p>
            <a:r>
              <a:rPr lang="en-US"/>
              <a:t>PRESENTATION TITLE</a:t>
            </a:r>
          </a:p>
        </p:txBody>
      </p:sp>
      <p:sp>
        <p:nvSpPr>
          <p:cNvPr id="6" name="Slide Number Placeholder 5">
            <a:extLst>
              <a:ext uri="{FF2B5EF4-FFF2-40B4-BE49-F238E27FC236}">
                <a16:creationId xmlns:a16="http://schemas.microsoft.com/office/drawing/2014/main" id="{6B86E765-C3D4-1B16-3DFF-35FF518A5D3D}"/>
              </a:ext>
            </a:extLst>
          </p:cNvPr>
          <p:cNvSpPr>
            <a:spLocks noGrp="1"/>
          </p:cNvSpPr>
          <p:nvPr>
            <p:ph type="sldNum" sz="quarter" idx="4"/>
          </p:nvPr>
        </p:nvSpPr>
        <p:spPr/>
        <p:txBody>
          <a:bodyPr/>
          <a:lstStyle/>
          <a:p>
            <a:fld id="{294A09A9-5501-47C1-A89A-A340965A2BE2}" type="slidenum">
              <a:rPr lang="en-US" smtClean="0"/>
              <a:pPr/>
              <a:t>29</a:t>
            </a:fld>
            <a:endParaRPr lang="en-US"/>
          </a:p>
        </p:txBody>
      </p:sp>
    </p:spTree>
    <p:extLst>
      <p:ext uri="{BB962C8B-B14F-4D97-AF65-F5344CB8AC3E}">
        <p14:creationId xmlns:p14="http://schemas.microsoft.com/office/powerpoint/2010/main" val="34732301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2DF434-28DB-4621-A497-D62C41CE0419}"/>
              </a:ext>
            </a:extLst>
          </p:cNvPr>
          <p:cNvSpPr>
            <a:spLocks noGrp="1"/>
          </p:cNvSpPr>
          <p:nvPr>
            <p:ph type="title"/>
          </p:nvPr>
        </p:nvSpPr>
        <p:spPr>
          <a:xfrm>
            <a:off x="1206408" y="382617"/>
            <a:ext cx="9779183" cy="1325563"/>
          </a:xfrm>
        </p:spPr>
        <p:txBody>
          <a:bodyPr/>
          <a:lstStyle/>
          <a:p>
            <a:r>
              <a:rPr lang="en-US"/>
              <a:t>Definition</a:t>
            </a:r>
          </a:p>
        </p:txBody>
      </p:sp>
      <p:sp>
        <p:nvSpPr>
          <p:cNvPr id="3" name="Content Placeholder 2">
            <a:extLst>
              <a:ext uri="{FF2B5EF4-FFF2-40B4-BE49-F238E27FC236}">
                <a16:creationId xmlns:a16="http://schemas.microsoft.com/office/drawing/2014/main" id="{22788C46-D0BC-4307-AE55-7601A139E7CB}"/>
              </a:ext>
            </a:extLst>
          </p:cNvPr>
          <p:cNvSpPr>
            <a:spLocks noGrp="1"/>
          </p:cNvSpPr>
          <p:nvPr>
            <p:ph idx="1"/>
          </p:nvPr>
        </p:nvSpPr>
        <p:spPr>
          <a:xfrm>
            <a:off x="1167493" y="2017467"/>
            <a:ext cx="9779182" cy="3366815"/>
          </a:xfrm>
        </p:spPr>
        <p:txBody>
          <a:bodyPr vert="horz" lIns="91440" tIns="45720" rIns="91440" bIns="45720" rtlCol="0" anchor="t">
            <a:normAutofit/>
          </a:bodyPr>
          <a:lstStyle/>
          <a:p>
            <a:r>
              <a:rPr lang="en-US" dirty="0"/>
              <a:t>Hypercalcemia is defined as the serum calcium above two standard deviation above the mean laboratory references.</a:t>
            </a:r>
          </a:p>
          <a:p>
            <a:pPr marL="457200" indent="-457200">
              <a:buFont typeface="Arial" panose="020B0604020202020204" pitchFamily="34" charset="0"/>
              <a:buChar char="•"/>
            </a:pPr>
            <a:r>
              <a:rPr lang="en-US" dirty="0"/>
              <a:t>Normal calcium range at MD Anderson: 8.4 – 10.2 mg/dL</a:t>
            </a:r>
          </a:p>
          <a:p>
            <a:pPr marL="457200" indent="-457200">
              <a:buFont typeface="Arial" panose="020B0604020202020204" pitchFamily="34" charset="0"/>
              <a:buChar char="•"/>
            </a:pPr>
            <a:r>
              <a:rPr lang="en-US" dirty="0"/>
              <a:t>Laboratory ionized calcium is 1.15-1.29 mmol/L</a:t>
            </a:r>
          </a:p>
          <a:p>
            <a:endParaRPr lang="en-US" dirty="0"/>
          </a:p>
        </p:txBody>
      </p:sp>
      <p:sp>
        <p:nvSpPr>
          <p:cNvPr id="4" name="Date Placeholder 3">
            <a:extLst>
              <a:ext uri="{FF2B5EF4-FFF2-40B4-BE49-F238E27FC236}">
                <a16:creationId xmlns:a16="http://schemas.microsoft.com/office/drawing/2014/main" id="{5739303D-13C0-6A41-947A-F998CC47B32E}"/>
              </a:ext>
            </a:extLst>
          </p:cNvPr>
          <p:cNvSpPr>
            <a:spLocks noGrp="1"/>
          </p:cNvSpPr>
          <p:nvPr>
            <p:ph type="dt" sz="half" idx="2"/>
          </p:nvPr>
        </p:nvSpPr>
        <p:spPr>
          <a:xfrm>
            <a:off x="381000" y="6356350"/>
            <a:ext cx="2743200" cy="365125"/>
          </a:xfrm>
        </p:spPr>
        <p:txBody>
          <a:bodyPr/>
          <a:lstStyle/>
          <a:p>
            <a:fld id="{495D8227-9DE4-4D42-8C1B-E10C828BC634}" type="datetime1">
              <a:rPr lang="en-US" smtClean="0"/>
              <a:pPr/>
              <a:t>8/13/26</a:t>
            </a:fld>
            <a:endParaRPr lang="en-US"/>
          </a:p>
        </p:txBody>
      </p:sp>
      <p:sp>
        <p:nvSpPr>
          <p:cNvPr id="5" name="Footer Placeholder 4">
            <a:extLst>
              <a:ext uri="{FF2B5EF4-FFF2-40B4-BE49-F238E27FC236}">
                <a16:creationId xmlns:a16="http://schemas.microsoft.com/office/drawing/2014/main" id="{6209FEB4-4C5C-EB43-9696-7B42453DB79B}"/>
              </a:ext>
            </a:extLst>
          </p:cNvPr>
          <p:cNvSpPr>
            <a:spLocks noGrp="1"/>
          </p:cNvSpPr>
          <p:nvPr>
            <p:ph type="ftr" sz="quarter" idx="3"/>
          </p:nvPr>
        </p:nvSpPr>
        <p:spPr>
          <a:xfrm>
            <a:off x="4038600" y="6356350"/>
            <a:ext cx="4114800" cy="365125"/>
          </a:xfrm>
        </p:spPr>
        <p:txBody>
          <a:bodyPr/>
          <a:lstStyle/>
          <a:p>
            <a:r>
              <a:rPr lang="en-US"/>
              <a:t>PRESENTATION TITLE</a:t>
            </a:r>
          </a:p>
        </p:txBody>
      </p:sp>
      <p:sp>
        <p:nvSpPr>
          <p:cNvPr id="6" name="Slide Number Placeholder 5">
            <a:extLst>
              <a:ext uri="{FF2B5EF4-FFF2-40B4-BE49-F238E27FC236}">
                <a16:creationId xmlns:a16="http://schemas.microsoft.com/office/drawing/2014/main" id="{60D470D0-6D64-5E42-9515-048F8779CD5E}"/>
              </a:ext>
            </a:extLst>
          </p:cNvPr>
          <p:cNvSpPr>
            <a:spLocks noGrp="1"/>
          </p:cNvSpPr>
          <p:nvPr>
            <p:ph type="sldNum" sz="quarter" idx="4"/>
          </p:nvPr>
        </p:nvSpPr>
        <p:spPr>
          <a:xfrm>
            <a:off x="10153276" y="6356350"/>
            <a:ext cx="1657723" cy="365125"/>
          </a:xfrm>
        </p:spPr>
        <p:txBody>
          <a:bodyPr/>
          <a:lstStyle/>
          <a:p>
            <a:fld id="{294A09A9-5501-47C1-A89A-A340965A2BE2}" type="slidenum">
              <a:rPr lang="en-US" smtClean="0"/>
              <a:pPr/>
              <a:t>3</a:t>
            </a:fld>
            <a:endParaRPr lang="en-US"/>
          </a:p>
        </p:txBody>
      </p:sp>
    </p:spTree>
    <p:extLst>
      <p:ext uri="{BB962C8B-B14F-4D97-AF65-F5344CB8AC3E}">
        <p14:creationId xmlns:p14="http://schemas.microsoft.com/office/powerpoint/2010/main" val="13256085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031F42-035D-3614-8979-128067474CA5}"/>
              </a:ext>
            </a:extLst>
          </p:cNvPr>
          <p:cNvSpPr>
            <a:spLocks noGrp="1"/>
          </p:cNvSpPr>
          <p:nvPr>
            <p:ph type="title"/>
          </p:nvPr>
        </p:nvSpPr>
        <p:spPr>
          <a:xfrm>
            <a:off x="1093064" y="381000"/>
            <a:ext cx="9779183" cy="831112"/>
          </a:xfrm>
        </p:spPr>
        <p:txBody>
          <a:bodyPr/>
          <a:lstStyle/>
          <a:p>
            <a:r>
              <a:rPr lang="en-US"/>
              <a:t>Treatments</a:t>
            </a:r>
          </a:p>
        </p:txBody>
      </p:sp>
      <p:sp>
        <p:nvSpPr>
          <p:cNvPr id="3" name="Content Placeholder 2">
            <a:extLst>
              <a:ext uri="{FF2B5EF4-FFF2-40B4-BE49-F238E27FC236}">
                <a16:creationId xmlns:a16="http://schemas.microsoft.com/office/drawing/2014/main" id="{F893ADD2-D9B4-04AA-D5D2-2D65692D558D}"/>
              </a:ext>
            </a:extLst>
          </p:cNvPr>
          <p:cNvSpPr>
            <a:spLocks noGrp="1"/>
          </p:cNvSpPr>
          <p:nvPr>
            <p:ph idx="1"/>
          </p:nvPr>
        </p:nvSpPr>
        <p:spPr>
          <a:xfrm>
            <a:off x="1167493" y="1350335"/>
            <a:ext cx="9779182" cy="4033947"/>
          </a:xfrm>
        </p:spPr>
        <p:txBody>
          <a:bodyPr/>
          <a:lstStyle/>
          <a:p>
            <a:pPr marL="457200" indent="-457200">
              <a:buFont typeface="Arial" panose="020B0604020202020204" pitchFamily="34" charset="0"/>
              <a:buChar char="•"/>
            </a:pPr>
            <a:r>
              <a:rPr lang="en-US"/>
              <a:t>Isotonic saline hydration</a:t>
            </a:r>
          </a:p>
          <a:p>
            <a:pPr marL="457200" indent="-457200">
              <a:buFont typeface="Arial" panose="020B0604020202020204" pitchFamily="34" charset="0"/>
              <a:buChar char="•"/>
            </a:pPr>
            <a:r>
              <a:rPr lang="en-US"/>
              <a:t>Calcitonin</a:t>
            </a:r>
          </a:p>
          <a:p>
            <a:pPr marL="457200" indent="-457200">
              <a:buFont typeface="Arial" panose="020B0604020202020204" pitchFamily="34" charset="0"/>
              <a:buChar char="•"/>
            </a:pPr>
            <a:r>
              <a:rPr lang="en-US" err="1"/>
              <a:t>Biphosphonates</a:t>
            </a:r>
            <a:endParaRPr lang="en-US"/>
          </a:p>
          <a:p>
            <a:pPr marL="457200" indent="-457200">
              <a:buFont typeface="Arial" panose="020B0604020202020204" pitchFamily="34" charset="0"/>
              <a:buChar char="•"/>
            </a:pPr>
            <a:r>
              <a:rPr lang="en-US"/>
              <a:t>denosumab</a:t>
            </a:r>
          </a:p>
          <a:p>
            <a:pPr marL="457200" indent="-457200">
              <a:buFont typeface="Arial" panose="020B0604020202020204" pitchFamily="34" charset="0"/>
              <a:buChar char="•"/>
            </a:pPr>
            <a:r>
              <a:rPr lang="en-US"/>
              <a:t>glucocorticoids</a:t>
            </a:r>
          </a:p>
          <a:p>
            <a:pPr marL="457200" indent="-457200">
              <a:buFont typeface="Arial" panose="020B0604020202020204" pitchFamily="34" charset="0"/>
              <a:buChar char="•"/>
            </a:pPr>
            <a:r>
              <a:rPr lang="en-US" err="1"/>
              <a:t>Calcimmetics</a:t>
            </a:r>
            <a:endParaRPr lang="en-US"/>
          </a:p>
          <a:p>
            <a:pPr marL="457200" indent="-457200">
              <a:buFont typeface="Arial" panose="020B0604020202020204" pitchFamily="34" charset="0"/>
              <a:buChar char="•"/>
            </a:pPr>
            <a:r>
              <a:rPr lang="en-US"/>
              <a:t>dialysis</a:t>
            </a:r>
          </a:p>
        </p:txBody>
      </p:sp>
      <p:sp>
        <p:nvSpPr>
          <p:cNvPr id="4" name="Date Placeholder 3">
            <a:extLst>
              <a:ext uri="{FF2B5EF4-FFF2-40B4-BE49-F238E27FC236}">
                <a16:creationId xmlns:a16="http://schemas.microsoft.com/office/drawing/2014/main" id="{45A6BB1A-E779-253C-463A-2EC9D0DC64DA}"/>
              </a:ext>
            </a:extLst>
          </p:cNvPr>
          <p:cNvSpPr>
            <a:spLocks noGrp="1"/>
          </p:cNvSpPr>
          <p:nvPr>
            <p:ph type="dt" sz="half" idx="2"/>
          </p:nvPr>
        </p:nvSpPr>
        <p:spPr/>
        <p:txBody>
          <a:bodyPr/>
          <a:lstStyle/>
          <a:p>
            <a:fld id="{DD9C8446-696E-6942-B6C8-CC9CAD0B34E0}" type="datetime1">
              <a:rPr lang="en-US" smtClean="0"/>
              <a:pPr/>
              <a:t>8/13/26</a:t>
            </a:fld>
            <a:endParaRPr lang="en-US"/>
          </a:p>
        </p:txBody>
      </p:sp>
      <p:sp>
        <p:nvSpPr>
          <p:cNvPr id="5" name="Footer Placeholder 4">
            <a:extLst>
              <a:ext uri="{FF2B5EF4-FFF2-40B4-BE49-F238E27FC236}">
                <a16:creationId xmlns:a16="http://schemas.microsoft.com/office/drawing/2014/main" id="{53A0072A-9A8E-42F4-2F6A-941099E7352C}"/>
              </a:ext>
            </a:extLst>
          </p:cNvPr>
          <p:cNvSpPr>
            <a:spLocks noGrp="1"/>
          </p:cNvSpPr>
          <p:nvPr>
            <p:ph type="ftr" sz="quarter" idx="3"/>
          </p:nvPr>
        </p:nvSpPr>
        <p:spPr/>
        <p:txBody>
          <a:bodyPr/>
          <a:lstStyle/>
          <a:p>
            <a:r>
              <a:rPr lang="en-US"/>
              <a:t>PRESENTATION TITLE</a:t>
            </a:r>
          </a:p>
        </p:txBody>
      </p:sp>
      <p:sp>
        <p:nvSpPr>
          <p:cNvPr id="6" name="Slide Number Placeholder 5">
            <a:extLst>
              <a:ext uri="{FF2B5EF4-FFF2-40B4-BE49-F238E27FC236}">
                <a16:creationId xmlns:a16="http://schemas.microsoft.com/office/drawing/2014/main" id="{4AC72546-E08C-A98F-894A-4A42B3119A88}"/>
              </a:ext>
            </a:extLst>
          </p:cNvPr>
          <p:cNvSpPr>
            <a:spLocks noGrp="1"/>
          </p:cNvSpPr>
          <p:nvPr>
            <p:ph type="sldNum" sz="quarter" idx="4"/>
          </p:nvPr>
        </p:nvSpPr>
        <p:spPr/>
        <p:txBody>
          <a:bodyPr/>
          <a:lstStyle/>
          <a:p>
            <a:fld id="{294A09A9-5501-47C1-A89A-A340965A2BE2}" type="slidenum">
              <a:rPr lang="en-US" smtClean="0"/>
              <a:pPr/>
              <a:t>30</a:t>
            </a:fld>
            <a:endParaRPr lang="en-US"/>
          </a:p>
        </p:txBody>
      </p:sp>
    </p:spTree>
    <p:extLst>
      <p:ext uri="{BB962C8B-B14F-4D97-AF65-F5344CB8AC3E}">
        <p14:creationId xmlns:p14="http://schemas.microsoft.com/office/powerpoint/2010/main" val="29700514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A8AFDF-C587-BB9F-6FDE-6D33955CFB7B}"/>
              </a:ext>
            </a:extLst>
          </p:cNvPr>
          <p:cNvSpPr>
            <a:spLocks noGrp="1"/>
          </p:cNvSpPr>
          <p:nvPr>
            <p:ph type="title"/>
          </p:nvPr>
        </p:nvSpPr>
        <p:spPr/>
        <p:txBody>
          <a:bodyPr/>
          <a:lstStyle/>
          <a:p>
            <a:r>
              <a:rPr lang="en-US"/>
              <a:t>Isotonic saline hydration</a:t>
            </a:r>
          </a:p>
        </p:txBody>
      </p:sp>
      <p:sp>
        <p:nvSpPr>
          <p:cNvPr id="3" name="Content Placeholder 2">
            <a:extLst>
              <a:ext uri="{FF2B5EF4-FFF2-40B4-BE49-F238E27FC236}">
                <a16:creationId xmlns:a16="http://schemas.microsoft.com/office/drawing/2014/main" id="{C06DE697-7762-8226-EA0E-D6BFFEDDA1E2}"/>
              </a:ext>
            </a:extLst>
          </p:cNvPr>
          <p:cNvSpPr>
            <a:spLocks noGrp="1"/>
          </p:cNvSpPr>
          <p:nvPr>
            <p:ph idx="1"/>
          </p:nvPr>
        </p:nvSpPr>
        <p:spPr/>
        <p:txBody>
          <a:bodyPr/>
          <a:lstStyle/>
          <a:p>
            <a:r>
              <a:rPr lang="en-US"/>
              <a:t>In absent of comorbidities such as renal and cardiac conditions, the suggested treatment is 1-2 L bolus follow by a  rate of infusion is 200-500 mL/hour with a urine output of 100-150 mL/hours.</a:t>
            </a:r>
          </a:p>
          <a:p>
            <a:r>
              <a:rPr lang="en-US"/>
              <a:t>In patients with volume overload, consider reducing rate to 100-150 mL/hours and monitor for volume overload, respiratory </a:t>
            </a:r>
            <a:r>
              <a:rPr lang="en-US" err="1"/>
              <a:t>embarassment</a:t>
            </a:r>
            <a:r>
              <a:rPr lang="en-US"/>
              <a:t>. </a:t>
            </a:r>
          </a:p>
        </p:txBody>
      </p:sp>
      <p:sp>
        <p:nvSpPr>
          <p:cNvPr id="4" name="Date Placeholder 3">
            <a:extLst>
              <a:ext uri="{FF2B5EF4-FFF2-40B4-BE49-F238E27FC236}">
                <a16:creationId xmlns:a16="http://schemas.microsoft.com/office/drawing/2014/main" id="{7301E3C7-E932-3701-9B99-C1DDB0030303}"/>
              </a:ext>
            </a:extLst>
          </p:cNvPr>
          <p:cNvSpPr>
            <a:spLocks noGrp="1"/>
          </p:cNvSpPr>
          <p:nvPr>
            <p:ph type="dt" sz="half" idx="2"/>
          </p:nvPr>
        </p:nvSpPr>
        <p:spPr/>
        <p:txBody>
          <a:bodyPr/>
          <a:lstStyle/>
          <a:p>
            <a:fld id="{DD9C8446-696E-6942-B6C8-CC9CAD0B34E0}" type="datetime1">
              <a:rPr lang="en-US" smtClean="0"/>
              <a:pPr/>
              <a:t>8/13/26</a:t>
            </a:fld>
            <a:endParaRPr lang="en-US"/>
          </a:p>
        </p:txBody>
      </p:sp>
      <p:sp>
        <p:nvSpPr>
          <p:cNvPr id="5" name="Footer Placeholder 4">
            <a:extLst>
              <a:ext uri="{FF2B5EF4-FFF2-40B4-BE49-F238E27FC236}">
                <a16:creationId xmlns:a16="http://schemas.microsoft.com/office/drawing/2014/main" id="{B1EE320B-2144-72A7-FEE2-37FB32830BD8}"/>
              </a:ext>
            </a:extLst>
          </p:cNvPr>
          <p:cNvSpPr>
            <a:spLocks noGrp="1"/>
          </p:cNvSpPr>
          <p:nvPr>
            <p:ph type="ftr" sz="quarter" idx="3"/>
          </p:nvPr>
        </p:nvSpPr>
        <p:spPr/>
        <p:txBody>
          <a:bodyPr/>
          <a:lstStyle/>
          <a:p>
            <a:r>
              <a:rPr lang="en-US"/>
              <a:t>PRESENTATION TITLE</a:t>
            </a:r>
          </a:p>
        </p:txBody>
      </p:sp>
      <p:sp>
        <p:nvSpPr>
          <p:cNvPr id="6" name="Slide Number Placeholder 5">
            <a:extLst>
              <a:ext uri="{FF2B5EF4-FFF2-40B4-BE49-F238E27FC236}">
                <a16:creationId xmlns:a16="http://schemas.microsoft.com/office/drawing/2014/main" id="{9D057806-3CF8-D101-7984-F7B331A92DA8}"/>
              </a:ext>
            </a:extLst>
          </p:cNvPr>
          <p:cNvSpPr>
            <a:spLocks noGrp="1"/>
          </p:cNvSpPr>
          <p:nvPr>
            <p:ph type="sldNum" sz="quarter" idx="4"/>
          </p:nvPr>
        </p:nvSpPr>
        <p:spPr/>
        <p:txBody>
          <a:bodyPr/>
          <a:lstStyle/>
          <a:p>
            <a:fld id="{294A09A9-5501-47C1-A89A-A340965A2BE2}" type="slidenum">
              <a:rPr lang="en-US" smtClean="0"/>
              <a:pPr/>
              <a:t>31</a:t>
            </a:fld>
            <a:endParaRPr lang="en-US"/>
          </a:p>
        </p:txBody>
      </p:sp>
    </p:spTree>
    <p:extLst>
      <p:ext uri="{BB962C8B-B14F-4D97-AF65-F5344CB8AC3E}">
        <p14:creationId xmlns:p14="http://schemas.microsoft.com/office/powerpoint/2010/main" val="9636061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EAE889-BFCD-3FD2-BB25-E2457E59BB94}"/>
              </a:ext>
            </a:extLst>
          </p:cNvPr>
          <p:cNvSpPr>
            <a:spLocks noGrp="1"/>
          </p:cNvSpPr>
          <p:nvPr>
            <p:ph type="title"/>
          </p:nvPr>
        </p:nvSpPr>
        <p:spPr/>
        <p:txBody>
          <a:bodyPr/>
          <a:lstStyle/>
          <a:p>
            <a:r>
              <a:rPr lang="en-US"/>
              <a:t>calcitonin</a:t>
            </a:r>
          </a:p>
        </p:txBody>
      </p:sp>
      <p:sp>
        <p:nvSpPr>
          <p:cNvPr id="3" name="Content Placeholder 2">
            <a:extLst>
              <a:ext uri="{FF2B5EF4-FFF2-40B4-BE49-F238E27FC236}">
                <a16:creationId xmlns:a16="http://schemas.microsoft.com/office/drawing/2014/main" id="{64A403A4-67C7-DBC0-9327-8E49C1293B15}"/>
              </a:ext>
            </a:extLst>
          </p:cNvPr>
          <p:cNvSpPr>
            <a:spLocks noGrp="1"/>
          </p:cNvSpPr>
          <p:nvPr>
            <p:ph idx="1"/>
          </p:nvPr>
        </p:nvSpPr>
        <p:spPr/>
        <p:txBody>
          <a:bodyPr/>
          <a:lstStyle/>
          <a:p>
            <a:pPr marL="457200" indent="-457200">
              <a:buFont typeface="Arial" panose="020B0604020202020204" pitchFamily="34" charset="0"/>
              <a:buChar char="•"/>
            </a:pPr>
            <a:r>
              <a:rPr lang="en-US"/>
              <a:t>Naturally occurring hormone synthesized in the thyroid gland.</a:t>
            </a:r>
          </a:p>
          <a:p>
            <a:pPr marL="457200" indent="-457200">
              <a:buFont typeface="Arial" panose="020B0604020202020204" pitchFamily="34" charset="0"/>
              <a:buChar char="•"/>
            </a:pPr>
            <a:r>
              <a:rPr lang="en-US"/>
              <a:t>Dosing is 4-8mg/kg subcutaneous or intramuscular every 8-12 hours for 48-72 hours.</a:t>
            </a:r>
          </a:p>
          <a:p>
            <a:pPr marL="457200" indent="-457200">
              <a:buFont typeface="Arial" panose="020B0604020202020204" pitchFamily="34" charset="0"/>
              <a:buChar char="•"/>
            </a:pPr>
            <a:r>
              <a:rPr lang="en-US"/>
              <a:t>Inhibits osteoclast activity</a:t>
            </a:r>
          </a:p>
          <a:p>
            <a:pPr marL="457200" indent="-457200">
              <a:buFont typeface="Arial" panose="020B0604020202020204" pitchFamily="34" charset="0"/>
              <a:buChar char="•"/>
            </a:pPr>
            <a:r>
              <a:rPr lang="en-US"/>
              <a:t>Increase renal excretion.</a:t>
            </a:r>
          </a:p>
        </p:txBody>
      </p:sp>
      <p:sp>
        <p:nvSpPr>
          <p:cNvPr id="4" name="Date Placeholder 3">
            <a:extLst>
              <a:ext uri="{FF2B5EF4-FFF2-40B4-BE49-F238E27FC236}">
                <a16:creationId xmlns:a16="http://schemas.microsoft.com/office/drawing/2014/main" id="{BEDE3A90-F70A-EBD2-5866-1EB9D8585DBD}"/>
              </a:ext>
            </a:extLst>
          </p:cNvPr>
          <p:cNvSpPr>
            <a:spLocks noGrp="1"/>
          </p:cNvSpPr>
          <p:nvPr>
            <p:ph type="dt" sz="half" idx="2"/>
          </p:nvPr>
        </p:nvSpPr>
        <p:spPr/>
        <p:txBody>
          <a:bodyPr/>
          <a:lstStyle/>
          <a:p>
            <a:fld id="{DD9C8446-696E-6942-B6C8-CC9CAD0B34E0}" type="datetime1">
              <a:rPr lang="en-US" smtClean="0"/>
              <a:pPr/>
              <a:t>8/13/26</a:t>
            </a:fld>
            <a:endParaRPr lang="en-US"/>
          </a:p>
        </p:txBody>
      </p:sp>
      <p:sp>
        <p:nvSpPr>
          <p:cNvPr id="5" name="Footer Placeholder 4">
            <a:extLst>
              <a:ext uri="{FF2B5EF4-FFF2-40B4-BE49-F238E27FC236}">
                <a16:creationId xmlns:a16="http://schemas.microsoft.com/office/drawing/2014/main" id="{5F0E152F-559E-ACE6-2626-AF0210B0FF0A}"/>
              </a:ext>
            </a:extLst>
          </p:cNvPr>
          <p:cNvSpPr>
            <a:spLocks noGrp="1"/>
          </p:cNvSpPr>
          <p:nvPr>
            <p:ph type="ftr" sz="quarter" idx="3"/>
          </p:nvPr>
        </p:nvSpPr>
        <p:spPr/>
        <p:txBody>
          <a:bodyPr/>
          <a:lstStyle/>
          <a:p>
            <a:r>
              <a:rPr lang="en-US"/>
              <a:t>PRESENTATION TITLE</a:t>
            </a:r>
          </a:p>
        </p:txBody>
      </p:sp>
      <p:sp>
        <p:nvSpPr>
          <p:cNvPr id="6" name="Slide Number Placeholder 5">
            <a:extLst>
              <a:ext uri="{FF2B5EF4-FFF2-40B4-BE49-F238E27FC236}">
                <a16:creationId xmlns:a16="http://schemas.microsoft.com/office/drawing/2014/main" id="{84EF61DF-4FEE-9586-C6FA-D16F7853DB6C}"/>
              </a:ext>
            </a:extLst>
          </p:cNvPr>
          <p:cNvSpPr>
            <a:spLocks noGrp="1"/>
          </p:cNvSpPr>
          <p:nvPr>
            <p:ph type="sldNum" sz="quarter" idx="4"/>
          </p:nvPr>
        </p:nvSpPr>
        <p:spPr/>
        <p:txBody>
          <a:bodyPr/>
          <a:lstStyle/>
          <a:p>
            <a:fld id="{294A09A9-5501-47C1-A89A-A340965A2BE2}" type="slidenum">
              <a:rPr lang="en-US" smtClean="0"/>
              <a:pPr/>
              <a:t>32</a:t>
            </a:fld>
            <a:endParaRPr lang="en-US"/>
          </a:p>
        </p:txBody>
      </p:sp>
    </p:spTree>
    <p:extLst>
      <p:ext uri="{BB962C8B-B14F-4D97-AF65-F5344CB8AC3E}">
        <p14:creationId xmlns:p14="http://schemas.microsoft.com/office/powerpoint/2010/main" val="116827425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C6F100-0179-F801-B034-316F46C7D5F4}"/>
              </a:ext>
            </a:extLst>
          </p:cNvPr>
          <p:cNvSpPr>
            <a:spLocks noGrp="1"/>
          </p:cNvSpPr>
          <p:nvPr>
            <p:ph type="title"/>
          </p:nvPr>
        </p:nvSpPr>
        <p:spPr/>
        <p:txBody>
          <a:bodyPr/>
          <a:lstStyle/>
          <a:p>
            <a:r>
              <a:rPr lang="en-US" err="1"/>
              <a:t>Biphosphonates</a:t>
            </a:r>
            <a:endParaRPr lang="en-US"/>
          </a:p>
        </p:txBody>
      </p:sp>
      <p:sp>
        <p:nvSpPr>
          <p:cNvPr id="3" name="Content Placeholder 2">
            <a:extLst>
              <a:ext uri="{FF2B5EF4-FFF2-40B4-BE49-F238E27FC236}">
                <a16:creationId xmlns:a16="http://schemas.microsoft.com/office/drawing/2014/main" id="{CC607568-2CA5-086E-8A0D-4555103EA3AA}"/>
              </a:ext>
            </a:extLst>
          </p:cNvPr>
          <p:cNvSpPr>
            <a:spLocks noGrp="1"/>
          </p:cNvSpPr>
          <p:nvPr>
            <p:ph idx="1"/>
          </p:nvPr>
        </p:nvSpPr>
        <p:spPr/>
        <p:txBody>
          <a:bodyPr/>
          <a:lstStyle/>
          <a:p>
            <a:pPr marL="457200" indent="-457200">
              <a:buFont typeface="Arial" panose="020B0604020202020204" pitchFamily="34" charset="0"/>
              <a:buChar char="•"/>
            </a:pPr>
            <a:r>
              <a:rPr lang="en-US"/>
              <a:t>Inhibits osteoclast activity</a:t>
            </a:r>
          </a:p>
          <a:p>
            <a:pPr marL="457200" indent="-457200">
              <a:buFont typeface="Arial" panose="020B0604020202020204" pitchFamily="34" charset="0"/>
              <a:buChar char="•"/>
            </a:pPr>
            <a:r>
              <a:rPr lang="en-US"/>
              <a:t>Pamidronate 60-90 mg is given over 2 hours with calcium reduction of serum calcium over 2-3 days.</a:t>
            </a:r>
          </a:p>
          <a:p>
            <a:pPr marL="457200" indent="-457200">
              <a:buFont typeface="Arial" panose="020B0604020202020204" pitchFamily="34" charset="0"/>
              <a:buChar char="•"/>
            </a:pPr>
            <a:r>
              <a:rPr lang="en-US"/>
              <a:t>Zoledronate 4mg is given over 15 minutes with calcium reduction of calcium over 2-3 days.</a:t>
            </a:r>
          </a:p>
          <a:p>
            <a:pPr marL="457200" indent="-457200">
              <a:buFont typeface="Arial" panose="020B0604020202020204" pitchFamily="34" charset="0"/>
              <a:buChar char="•"/>
            </a:pPr>
            <a:r>
              <a:rPr lang="en-US"/>
              <a:t>Pamidronate can worsen osteonecrosis of the jaw or causes pathological fractures in rare instances.</a:t>
            </a:r>
          </a:p>
          <a:p>
            <a:pPr marL="457200" indent="-457200">
              <a:buFont typeface="Arial" panose="020B0604020202020204" pitchFamily="34" charset="0"/>
              <a:buChar char="•"/>
            </a:pPr>
            <a:r>
              <a:rPr lang="en-US" err="1"/>
              <a:t>Biphosphonates</a:t>
            </a:r>
            <a:r>
              <a:rPr lang="en-US"/>
              <a:t> are potential nephrotoxic agents and will need adjustment in renally impaired patients.</a:t>
            </a:r>
          </a:p>
        </p:txBody>
      </p:sp>
      <p:sp>
        <p:nvSpPr>
          <p:cNvPr id="4" name="Date Placeholder 3">
            <a:extLst>
              <a:ext uri="{FF2B5EF4-FFF2-40B4-BE49-F238E27FC236}">
                <a16:creationId xmlns:a16="http://schemas.microsoft.com/office/drawing/2014/main" id="{CC018B8E-1EC1-D693-E8B6-54EFDA8B3E8E}"/>
              </a:ext>
            </a:extLst>
          </p:cNvPr>
          <p:cNvSpPr>
            <a:spLocks noGrp="1"/>
          </p:cNvSpPr>
          <p:nvPr>
            <p:ph type="dt" sz="half" idx="2"/>
          </p:nvPr>
        </p:nvSpPr>
        <p:spPr/>
        <p:txBody>
          <a:bodyPr/>
          <a:lstStyle/>
          <a:p>
            <a:fld id="{DD9C8446-696E-6942-B6C8-CC9CAD0B34E0}" type="datetime1">
              <a:rPr lang="en-US" smtClean="0"/>
              <a:pPr/>
              <a:t>8/13/26</a:t>
            </a:fld>
            <a:endParaRPr lang="en-US"/>
          </a:p>
        </p:txBody>
      </p:sp>
      <p:sp>
        <p:nvSpPr>
          <p:cNvPr id="5" name="Footer Placeholder 4">
            <a:extLst>
              <a:ext uri="{FF2B5EF4-FFF2-40B4-BE49-F238E27FC236}">
                <a16:creationId xmlns:a16="http://schemas.microsoft.com/office/drawing/2014/main" id="{D68C90A2-799C-AA5B-26BC-1CB3040FC1C9}"/>
              </a:ext>
            </a:extLst>
          </p:cNvPr>
          <p:cNvSpPr>
            <a:spLocks noGrp="1"/>
          </p:cNvSpPr>
          <p:nvPr>
            <p:ph type="ftr" sz="quarter" idx="3"/>
          </p:nvPr>
        </p:nvSpPr>
        <p:spPr/>
        <p:txBody>
          <a:bodyPr/>
          <a:lstStyle/>
          <a:p>
            <a:r>
              <a:rPr lang="en-US"/>
              <a:t>PRESENTATION TITLE</a:t>
            </a:r>
          </a:p>
        </p:txBody>
      </p:sp>
      <p:sp>
        <p:nvSpPr>
          <p:cNvPr id="6" name="Slide Number Placeholder 5">
            <a:extLst>
              <a:ext uri="{FF2B5EF4-FFF2-40B4-BE49-F238E27FC236}">
                <a16:creationId xmlns:a16="http://schemas.microsoft.com/office/drawing/2014/main" id="{6CE10329-B73D-8EC3-FDFF-04F91C472479}"/>
              </a:ext>
            </a:extLst>
          </p:cNvPr>
          <p:cNvSpPr>
            <a:spLocks noGrp="1"/>
          </p:cNvSpPr>
          <p:nvPr>
            <p:ph type="sldNum" sz="quarter" idx="4"/>
          </p:nvPr>
        </p:nvSpPr>
        <p:spPr/>
        <p:txBody>
          <a:bodyPr/>
          <a:lstStyle/>
          <a:p>
            <a:fld id="{294A09A9-5501-47C1-A89A-A340965A2BE2}" type="slidenum">
              <a:rPr lang="en-US" smtClean="0"/>
              <a:pPr/>
              <a:t>33</a:t>
            </a:fld>
            <a:endParaRPr lang="en-US"/>
          </a:p>
        </p:txBody>
      </p:sp>
    </p:spTree>
    <p:extLst>
      <p:ext uri="{BB962C8B-B14F-4D97-AF65-F5344CB8AC3E}">
        <p14:creationId xmlns:p14="http://schemas.microsoft.com/office/powerpoint/2010/main" val="15371681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05B3C-0E0F-03A4-5D75-D5529C1EA89E}"/>
              </a:ext>
            </a:extLst>
          </p:cNvPr>
          <p:cNvSpPr>
            <a:spLocks noGrp="1"/>
          </p:cNvSpPr>
          <p:nvPr>
            <p:ph type="title"/>
          </p:nvPr>
        </p:nvSpPr>
        <p:spPr/>
        <p:txBody>
          <a:bodyPr/>
          <a:lstStyle/>
          <a:p>
            <a:r>
              <a:rPr lang="en-US"/>
              <a:t>Denosumab</a:t>
            </a:r>
          </a:p>
        </p:txBody>
      </p:sp>
      <p:sp>
        <p:nvSpPr>
          <p:cNvPr id="3" name="Content Placeholder 2">
            <a:extLst>
              <a:ext uri="{FF2B5EF4-FFF2-40B4-BE49-F238E27FC236}">
                <a16:creationId xmlns:a16="http://schemas.microsoft.com/office/drawing/2014/main" id="{0D185A6B-90E6-CE5D-DBB4-61B5D97A208B}"/>
              </a:ext>
            </a:extLst>
          </p:cNvPr>
          <p:cNvSpPr>
            <a:spLocks noGrp="1"/>
          </p:cNvSpPr>
          <p:nvPr>
            <p:ph idx="1"/>
          </p:nvPr>
        </p:nvSpPr>
        <p:spPr/>
        <p:txBody>
          <a:bodyPr/>
          <a:lstStyle/>
          <a:p>
            <a:pPr marL="457200" indent="-457200">
              <a:buFont typeface="Arial" panose="020B0604020202020204" pitchFamily="34" charset="0"/>
              <a:buChar char="•"/>
            </a:pPr>
            <a:r>
              <a:rPr lang="en-US"/>
              <a:t>A human monoclonal antibody that binds to RANKL.</a:t>
            </a:r>
          </a:p>
          <a:p>
            <a:pPr marL="457200" indent="-457200">
              <a:buFont typeface="Arial" panose="020B0604020202020204" pitchFamily="34" charset="0"/>
              <a:buChar char="•"/>
            </a:pPr>
            <a:r>
              <a:rPr lang="en-US"/>
              <a:t>Inhibits osteoclast formation, differentiation and activities</a:t>
            </a:r>
          </a:p>
          <a:p>
            <a:pPr marL="457200" indent="-457200">
              <a:buFont typeface="Arial" panose="020B0604020202020204" pitchFamily="34" charset="0"/>
              <a:buChar char="•"/>
            </a:pPr>
            <a:r>
              <a:rPr lang="en-US"/>
              <a:t>Dosing is 120 mg subcutaneously.</a:t>
            </a:r>
          </a:p>
          <a:p>
            <a:pPr marL="457200" indent="-457200">
              <a:buFont typeface="Arial" panose="020B0604020202020204" pitchFamily="34" charset="0"/>
              <a:buChar char="•"/>
            </a:pPr>
            <a:r>
              <a:rPr lang="en-US"/>
              <a:t>It is not renally cleared and can be used in patients with chronic renal disease or renal impairment.</a:t>
            </a:r>
          </a:p>
        </p:txBody>
      </p:sp>
      <p:sp>
        <p:nvSpPr>
          <p:cNvPr id="4" name="Date Placeholder 3">
            <a:extLst>
              <a:ext uri="{FF2B5EF4-FFF2-40B4-BE49-F238E27FC236}">
                <a16:creationId xmlns:a16="http://schemas.microsoft.com/office/drawing/2014/main" id="{FAC50C93-9046-DC6D-A9FD-1FA3DAB45160}"/>
              </a:ext>
            </a:extLst>
          </p:cNvPr>
          <p:cNvSpPr>
            <a:spLocks noGrp="1"/>
          </p:cNvSpPr>
          <p:nvPr>
            <p:ph type="dt" sz="half" idx="2"/>
          </p:nvPr>
        </p:nvSpPr>
        <p:spPr/>
        <p:txBody>
          <a:bodyPr/>
          <a:lstStyle/>
          <a:p>
            <a:fld id="{DD9C8446-696E-6942-B6C8-CC9CAD0B34E0}" type="datetime1">
              <a:rPr lang="en-US" smtClean="0"/>
              <a:pPr/>
              <a:t>8/13/26</a:t>
            </a:fld>
            <a:endParaRPr lang="en-US"/>
          </a:p>
        </p:txBody>
      </p:sp>
      <p:sp>
        <p:nvSpPr>
          <p:cNvPr id="5" name="Footer Placeholder 4">
            <a:extLst>
              <a:ext uri="{FF2B5EF4-FFF2-40B4-BE49-F238E27FC236}">
                <a16:creationId xmlns:a16="http://schemas.microsoft.com/office/drawing/2014/main" id="{545C880F-4C63-C45F-B9D9-F95FED798AEE}"/>
              </a:ext>
            </a:extLst>
          </p:cNvPr>
          <p:cNvSpPr>
            <a:spLocks noGrp="1"/>
          </p:cNvSpPr>
          <p:nvPr>
            <p:ph type="ftr" sz="quarter" idx="3"/>
          </p:nvPr>
        </p:nvSpPr>
        <p:spPr/>
        <p:txBody>
          <a:bodyPr/>
          <a:lstStyle/>
          <a:p>
            <a:r>
              <a:rPr lang="en-US"/>
              <a:t>PRESENTATION TITLE</a:t>
            </a:r>
          </a:p>
        </p:txBody>
      </p:sp>
      <p:sp>
        <p:nvSpPr>
          <p:cNvPr id="6" name="Slide Number Placeholder 5">
            <a:extLst>
              <a:ext uri="{FF2B5EF4-FFF2-40B4-BE49-F238E27FC236}">
                <a16:creationId xmlns:a16="http://schemas.microsoft.com/office/drawing/2014/main" id="{5848CB4A-8BE2-74ED-E502-1319DA42818D}"/>
              </a:ext>
            </a:extLst>
          </p:cNvPr>
          <p:cNvSpPr>
            <a:spLocks noGrp="1"/>
          </p:cNvSpPr>
          <p:nvPr>
            <p:ph type="sldNum" sz="quarter" idx="4"/>
          </p:nvPr>
        </p:nvSpPr>
        <p:spPr/>
        <p:txBody>
          <a:bodyPr/>
          <a:lstStyle/>
          <a:p>
            <a:fld id="{294A09A9-5501-47C1-A89A-A340965A2BE2}" type="slidenum">
              <a:rPr lang="en-US" smtClean="0"/>
              <a:pPr/>
              <a:t>34</a:t>
            </a:fld>
            <a:endParaRPr lang="en-US"/>
          </a:p>
        </p:txBody>
      </p:sp>
    </p:spTree>
    <p:extLst>
      <p:ext uri="{BB962C8B-B14F-4D97-AF65-F5344CB8AC3E}">
        <p14:creationId xmlns:p14="http://schemas.microsoft.com/office/powerpoint/2010/main" val="79255468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E960B1-3A1A-225F-3E08-4B5CFC0E65A5}"/>
              </a:ext>
            </a:extLst>
          </p:cNvPr>
          <p:cNvSpPr>
            <a:spLocks noGrp="1"/>
          </p:cNvSpPr>
          <p:nvPr>
            <p:ph type="title"/>
          </p:nvPr>
        </p:nvSpPr>
        <p:spPr/>
        <p:txBody>
          <a:bodyPr/>
          <a:lstStyle/>
          <a:p>
            <a:r>
              <a:rPr lang="en-US" err="1"/>
              <a:t>Calcimimetics</a:t>
            </a:r>
            <a:endParaRPr lang="en-US"/>
          </a:p>
        </p:txBody>
      </p:sp>
      <p:sp>
        <p:nvSpPr>
          <p:cNvPr id="3" name="Content Placeholder 2">
            <a:extLst>
              <a:ext uri="{FF2B5EF4-FFF2-40B4-BE49-F238E27FC236}">
                <a16:creationId xmlns:a16="http://schemas.microsoft.com/office/drawing/2014/main" id="{7E1753F5-FF57-F87A-03A4-AEAE3E17F0ED}"/>
              </a:ext>
            </a:extLst>
          </p:cNvPr>
          <p:cNvSpPr>
            <a:spLocks noGrp="1"/>
          </p:cNvSpPr>
          <p:nvPr>
            <p:ph idx="1"/>
          </p:nvPr>
        </p:nvSpPr>
        <p:spPr/>
        <p:txBody>
          <a:bodyPr/>
          <a:lstStyle/>
          <a:p>
            <a:r>
              <a:rPr lang="en-US"/>
              <a:t>Class of medication that binds to calcium-sensing receptor on parathyroid cell and increase the sensitivity of the receptor to serum calcium.  This increase the suppression of PTH secretion in the setting of hypercalcemia.</a:t>
            </a:r>
          </a:p>
          <a:p>
            <a:r>
              <a:rPr lang="en-US"/>
              <a:t>Cinacalcet is given initially as 30 mg orally every twelve hours.</a:t>
            </a:r>
          </a:p>
        </p:txBody>
      </p:sp>
      <p:sp>
        <p:nvSpPr>
          <p:cNvPr id="4" name="Date Placeholder 3">
            <a:extLst>
              <a:ext uri="{FF2B5EF4-FFF2-40B4-BE49-F238E27FC236}">
                <a16:creationId xmlns:a16="http://schemas.microsoft.com/office/drawing/2014/main" id="{FE47E143-B5F5-C8FA-B2D8-7E070BC04D23}"/>
              </a:ext>
            </a:extLst>
          </p:cNvPr>
          <p:cNvSpPr>
            <a:spLocks noGrp="1"/>
          </p:cNvSpPr>
          <p:nvPr>
            <p:ph type="dt" sz="half" idx="2"/>
          </p:nvPr>
        </p:nvSpPr>
        <p:spPr/>
        <p:txBody>
          <a:bodyPr/>
          <a:lstStyle/>
          <a:p>
            <a:fld id="{DD9C8446-696E-6942-B6C8-CC9CAD0B34E0}" type="datetime1">
              <a:rPr lang="en-US" smtClean="0"/>
              <a:pPr/>
              <a:t>8/13/26</a:t>
            </a:fld>
            <a:endParaRPr lang="en-US"/>
          </a:p>
        </p:txBody>
      </p:sp>
      <p:sp>
        <p:nvSpPr>
          <p:cNvPr id="5" name="Footer Placeholder 4">
            <a:extLst>
              <a:ext uri="{FF2B5EF4-FFF2-40B4-BE49-F238E27FC236}">
                <a16:creationId xmlns:a16="http://schemas.microsoft.com/office/drawing/2014/main" id="{6272D700-8482-F6D9-36B7-E6FF3D7AB219}"/>
              </a:ext>
            </a:extLst>
          </p:cNvPr>
          <p:cNvSpPr>
            <a:spLocks noGrp="1"/>
          </p:cNvSpPr>
          <p:nvPr>
            <p:ph type="ftr" sz="quarter" idx="3"/>
          </p:nvPr>
        </p:nvSpPr>
        <p:spPr/>
        <p:txBody>
          <a:bodyPr/>
          <a:lstStyle/>
          <a:p>
            <a:r>
              <a:rPr lang="en-US"/>
              <a:t>PRESENTATION TITLE</a:t>
            </a:r>
          </a:p>
        </p:txBody>
      </p:sp>
      <p:sp>
        <p:nvSpPr>
          <p:cNvPr id="6" name="Slide Number Placeholder 5">
            <a:extLst>
              <a:ext uri="{FF2B5EF4-FFF2-40B4-BE49-F238E27FC236}">
                <a16:creationId xmlns:a16="http://schemas.microsoft.com/office/drawing/2014/main" id="{26566080-081F-97ED-1DA4-D8636D51D3B8}"/>
              </a:ext>
            </a:extLst>
          </p:cNvPr>
          <p:cNvSpPr>
            <a:spLocks noGrp="1"/>
          </p:cNvSpPr>
          <p:nvPr>
            <p:ph type="sldNum" sz="quarter" idx="4"/>
          </p:nvPr>
        </p:nvSpPr>
        <p:spPr/>
        <p:txBody>
          <a:bodyPr/>
          <a:lstStyle/>
          <a:p>
            <a:fld id="{294A09A9-5501-47C1-A89A-A340965A2BE2}" type="slidenum">
              <a:rPr lang="en-US" smtClean="0"/>
              <a:pPr/>
              <a:t>35</a:t>
            </a:fld>
            <a:endParaRPr lang="en-US"/>
          </a:p>
        </p:txBody>
      </p:sp>
    </p:spTree>
    <p:extLst>
      <p:ext uri="{BB962C8B-B14F-4D97-AF65-F5344CB8AC3E}">
        <p14:creationId xmlns:p14="http://schemas.microsoft.com/office/powerpoint/2010/main" val="357371069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20F2A5-7901-4DA4-6C36-1D50E71E2EE3}"/>
              </a:ext>
            </a:extLst>
          </p:cNvPr>
          <p:cNvSpPr>
            <a:spLocks noGrp="1"/>
          </p:cNvSpPr>
          <p:nvPr>
            <p:ph type="title"/>
          </p:nvPr>
        </p:nvSpPr>
        <p:spPr/>
        <p:txBody>
          <a:bodyPr/>
          <a:lstStyle/>
          <a:p>
            <a:r>
              <a:rPr lang="en-US" err="1"/>
              <a:t>Glucorticoids</a:t>
            </a:r>
            <a:endParaRPr lang="en-US"/>
          </a:p>
        </p:txBody>
      </p:sp>
      <p:sp>
        <p:nvSpPr>
          <p:cNvPr id="3" name="Content Placeholder 2">
            <a:extLst>
              <a:ext uri="{FF2B5EF4-FFF2-40B4-BE49-F238E27FC236}">
                <a16:creationId xmlns:a16="http://schemas.microsoft.com/office/drawing/2014/main" id="{EAE5B9F6-9026-9C83-191D-7A3DD5A59C95}"/>
              </a:ext>
            </a:extLst>
          </p:cNvPr>
          <p:cNvSpPr>
            <a:spLocks noGrp="1"/>
          </p:cNvSpPr>
          <p:nvPr>
            <p:ph idx="1"/>
          </p:nvPr>
        </p:nvSpPr>
        <p:spPr/>
        <p:txBody>
          <a:bodyPr/>
          <a:lstStyle/>
          <a:p>
            <a:pPr marL="457200" indent="-457200">
              <a:buFont typeface="Arial" panose="020B0604020202020204" pitchFamily="34" charset="0"/>
              <a:buChar char="•"/>
            </a:pPr>
            <a:r>
              <a:rPr lang="en-US"/>
              <a:t>Decrease 1,25-hydroxyvitamin D production</a:t>
            </a:r>
          </a:p>
          <a:p>
            <a:pPr marL="457200" indent="-457200">
              <a:buFont typeface="Arial" panose="020B0604020202020204" pitchFamily="34" charset="0"/>
              <a:buChar char="•"/>
            </a:pPr>
            <a:r>
              <a:rPr lang="en-US"/>
              <a:t>Decrease intestinal calcium absorption</a:t>
            </a:r>
          </a:p>
          <a:p>
            <a:pPr marL="457200" indent="-457200">
              <a:buFont typeface="Arial" panose="020B0604020202020204" pitchFamily="34" charset="0"/>
              <a:buChar char="•"/>
            </a:pPr>
            <a:r>
              <a:rPr lang="en-US"/>
              <a:t>Dosing is 20-40 mg daily</a:t>
            </a:r>
          </a:p>
        </p:txBody>
      </p:sp>
      <p:sp>
        <p:nvSpPr>
          <p:cNvPr id="4" name="Date Placeholder 3">
            <a:extLst>
              <a:ext uri="{FF2B5EF4-FFF2-40B4-BE49-F238E27FC236}">
                <a16:creationId xmlns:a16="http://schemas.microsoft.com/office/drawing/2014/main" id="{C2E48F4F-838E-6143-027F-4190E506CC0D}"/>
              </a:ext>
            </a:extLst>
          </p:cNvPr>
          <p:cNvSpPr>
            <a:spLocks noGrp="1"/>
          </p:cNvSpPr>
          <p:nvPr>
            <p:ph type="dt" sz="half" idx="2"/>
          </p:nvPr>
        </p:nvSpPr>
        <p:spPr/>
        <p:txBody>
          <a:bodyPr/>
          <a:lstStyle/>
          <a:p>
            <a:fld id="{DD9C8446-696E-6942-B6C8-CC9CAD0B34E0}" type="datetime1">
              <a:rPr lang="en-US" smtClean="0"/>
              <a:pPr/>
              <a:t>8/13/26</a:t>
            </a:fld>
            <a:endParaRPr lang="en-US"/>
          </a:p>
        </p:txBody>
      </p:sp>
      <p:sp>
        <p:nvSpPr>
          <p:cNvPr id="5" name="Footer Placeholder 4">
            <a:extLst>
              <a:ext uri="{FF2B5EF4-FFF2-40B4-BE49-F238E27FC236}">
                <a16:creationId xmlns:a16="http://schemas.microsoft.com/office/drawing/2014/main" id="{F78DA591-D621-4931-4790-5E71BA909EEC}"/>
              </a:ext>
            </a:extLst>
          </p:cNvPr>
          <p:cNvSpPr>
            <a:spLocks noGrp="1"/>
          </p:cNvSpPr>
          <p:nvPr>
            <p:ph type="ftr" sz="quarter" idx="3"/>
          </p:nvPr>
        </p:nvSpPr>
        <p:spPr/>
        <p:txBody>
          <a:bodyPr/>
          <a:lstStyle/>
          <a:p>
            <a:r>
              <a:rPr lang="en-US"/>
              <a:t>PRESENTATION TITLE</a:t>
            </a:r>
          </a:p>
        </p:txBody>
      </p:sp>
      <p:sp>
        <p:nvSpPr>
          <p:cNvPr id="6" name="Slide Number Placeholder 5">
            <a:extLst>
              <a:ext uri="{FF2B5EF4-FFF2-40B4-BE49-F238E27FC236}">
                <a16:creationId xmlns:a16="http://schemas.microsoft.com/office/drawing/2014/main" id="{E0D6F045-E909-D895-182C-2D991B73A479}"/>
              </a:ext>
            </a:extLst>
          </p:cNvPr>
          <p:cNvSpPr>
            <a:spLocks noGrp="1"/>
          </p:cNvSpPr>
          <p:nvPr>
            <p:ph type="sldNum" sz="quarter" idx="4"/>
          </p:nvPr>
        </p:nvSpPr>
        <p:spPr/>
        <p:txBody>
          <a:bodyPr/>
          <a:lstStyle/>
          <a:p>
            <a:fld id="{294A09A9-5501-47C1-A89A-A340965A2BE2}" type="slidenum">
              <a:rPr lang="en-US" smtClean="0"/>
              <a:pPr/>
              <a:t>36</a:t>
            </a:fld>
            <a:endParaRPr lang="en-US"/>
          </a:p>
        </p:txBody>
      </p:sp>
    </p:spTree>
    <p:extLst>
      <p:ext uri="{BB962C8B-B14F-4D97-AF65-F5344CB8AC3E}">
        <p14:creationId xmlns:p14="http://schemas.microsoft.com/office/powerpoint/2010/main" val="131417381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FC73FD-9C7F-B2E0-1C31-8A9DB258670F}"/>
              </a:ext>
            </a:extLst>
          </p:cNvPr>
          <p:cNvSpPr>
            <a:spLocks noGrp="1"/>
          </p:cNvSpPr>
          <p:nvPr>
            <p:ph type="title"/>
          </p:nvPr>
        </p:nvSpPr>
        <p:spPr/>
        <p:txBody>
          <a:bodyPr/>
          <a:lstStyle/>
          <a:p>
            <a:r>
              <a:rPr lang="en-US"/>
              <a:t>Dialysis</a:t>
            </a:r>
          </a:p>
        </p:txBody>
      </p:sp>
      <p:sp>
        <p:nvSpPr>
          <p:cNvPr id="3" name="Content Placeholder 2">
            <a:extLst>
              <a:ext uri="{FF2B5EF4-FFF2-40B4-BE49-F238E27FC236}">
                <a16:creationId xmlns:a16="http://schemas.microsoft.com/office/drawing/2014/main" id="{61C184A3-A474-0206-7FED-9CE44E8FA2E5}"/>
              </a:ext>
            </a:extLst>
          </p:cNvPr>
          <p:cNvSpPr>
            <a:spLocks noGrp="1"/>
          </p:cNvSpPr>
          <p:nvPr>
            <p:ph idx="1"/>
          </p:nvPr>
        </p:nvSpPr>
        <p:spPr/>
        <p:txBody>
          <a:bodyPr/>
          <a:lstStyle/>
          <a:p>
            <a:pPr marL="457200" indent="-457200">
              <a:buFont typeface="Arial" panose="020B0604020202020204" pitchFamily="34" charset="0"/>
              <a:buChar char="•"/>
            </a:pPr>
            <a:r>
              <a:rPr lang="en-US"/>
              <a:t>Consider for patients with severe refractory hypercalcemia, calcium level greater than 18 mg/dL  with neurologic symptoms, and patients with decompensated heart failure or renal failure in volume overload. </a:t>
            </a:r>
          </a:p>
        </p:txBody>
      </p:sp>
      <p:sp>
        <p:nvSpPr>
          <p:cNvPr id="4" name="Date Placeholder 3">
            <a:extLst>
              <a:ext uri="{FF2B5EF4-FFF2-40B4-BE49-F238E27FC236}">
                <a16:creationId xmlns:a16="http://schemas.microsoft.com/office/drawing/2014/main" id="{DB245D0C-65F2-77E8-550A-54D454AE710F}"/>
              </a:ext>
            </a:extLst>
          </p:cNvPr>
          <p:cNvSpPr>
            <a:spLocks noGrp="1"/>
          </p:cNvSpPr>
          <p:nvPr>
            <p:ph type="dt" sz="half" idx="2"/>
          </p:nvPr>
        </p:nvSpPr>
        <p:spPr/>
        <p:txBody>
          <a:bodyPr/>
          <a:lstStyle/>
          <a:p>
            <a:fld id="{DD9C8446-696E-6942-B6C8-CC9CAD0B34E0}" type="datetime1">
              <a:rPr lang="en-US" smtClean="0"/>
              <a:pPr/>
              <a:t>8/13/26</a:t>
            </a:fld>
            <a:endParaRPr lang="en-US"/>
          </a:p>
        </p:txBody>
      </p:sp>
      <p:sp>
        <p:nvSpPr>
          <p:cNvPr id="5" name="Footer Placeholder 4">
            <a:extLst>
              <a:ext uri="{FF2B5EF4-FFF2-40B4-BE49-F238E27FC236}">
                <a16:creationId xmlns:a16="http://schemas.microsoft.com/office/drawing/2014/main" id="{C5BBB8F7-335E-68AB-ED91-F400B0B844B5}"/>
              </a:ext>
            </a:extLst>
          </p:cNvPr>
          <p:cNvSpPr>
            <a:spLocks noGrp="1"/>
          </p:cNvSpPr>
          <p:nvPr>
            <p:ph type="ftr" sz="quarter" idx="3"/>
          </p:nvPr>
        </p:nvSpPr>
        <p:spPr/>
        <p:txBody>
          <a:bodyPr/>
          <a:lstStyle/>
          <a:p>
            <a:r>
              <a:rPr lang="en-US"/>
              <a:t>PRESENTATION TITLE</a:t>
            </a:r>
          </a:p>
        </p:txBody>
      </p:sp>
      <p:sp>
        <p:nvSpPr>
          <p:cNvPr id="6" name="Slide Number Placeholder 5">
            <a:extLst>
              <a:ext uri="{FF2B5EF4-FFF2-40B4-BE49-F238E27FC236}">
                <a16:creationId xmlns:a16="http://schemas.microsoft.com/office/drawing/2014/main" id="{52760F24-9C6F-A860-CE60-9451763B5891}"/>
              </a:ext>
            </a:extLst>
          </p:cNvPr>
          <p:cNvSpPr>
            <a:spLocks noGrp="1"/>
          </p:cNvSpPr>
          <p:nvPr>
            <p:ph type="sldNum" sz="quarter" idx="4"/>
          </p:nvPr>
        </p:nvSpPr>
        <p:spPr/>
        <p:txBody>
          <a:bodyPr/>
          <a:lstStyle/>
          <a:p>
            <a:fld id="{294A09A9-5501-47C1-A89A-A340965A2BE2}" type="slidenum">
              <a:rPr lang="en-US" smtClean="0"/>
              <a:pPr/>
              <a:t>37</a:t>
            </a:fld>
            <a:endParaRPr lang="en-US"/>
          </a:p>
        </p:txBody>
      </p:sp>
    </p:spTree>
    <p:extLst>
      <p:ext uri="{BB962C8B-B14F-4D97-AF65-F5344CB8AC3E}">
        <p14:creationId xmlns:p14="http://schemas.microsoft.com/office/powerpoint/2010/main" val="3875685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D0FF29-876A-0359-C2DC-449009AF18C3}"/>
              </a:ext>
            </a:extLst>
          </p:cNvPr>
          <p:cNvSpPr>
            <a:spLocks noGrp="1"/>
          </p:cNvSpPr>
          <p:nvPr>
            <p:ph type="title"/>
          </p:nvPr>
        </p:nvSpPr>
        <p:spPr>
          <a:xfrm>
            <a:off x="1167492" y="381000"/>
            <a:ext cx="9779183" cy="620949"/>
          </a:xfrm>
        </p:spPr>
        <p:txBody>
          <a:bodyPr/>
          <a:lstStyle/>
          <a:p>
            <a:r>
              <a:rPr lang="en-US"/>
              <a:t>Recent treatment guidelines</a:t>
            </a:r>
          </a:p>
        </p:txBody>
      </p:sp>
      <p:sp>
        <p:nvSpPr>
          <p:cNvPr id="3" name="Content Placeholder 2">
            <a:extLst>
              <a:ext uri="{FF2B5EF4-FFF2-40B4-BE49-F238E27FC236}">
                <a16:creationId xmlns:a16="http://schemas.microsoft.com/office/drawing/2014/main" id="{E1D9D203-5A67-1E33-C29A-1197CBC1A5C2}"/>
              </a:ext>
            </a:extLst>
          </p:cNvPr>
          <p:cNvSpPr>
            <a:spLocks noGrp="1"/>
          </p:cNvSpPr>
          <p:nvPr>
            <p:ph idx="1"/>
          </p:nvPr>
        </p:nvSpPr>
        <p:spPr>
          <a:xfrm>
            <a:off x="544922" y="1001950"/>
            <a:ext cx="9608354" cy="6575898"/>
          </a:xfrm>
        </p:spPr>
        <p:txBody>
          <a:bodyPr/>
          <a:lstStyle/>
          <a:p>
            <a:r>
              <a:rPr lang="en-US"/>
              <a:t>Eight scenarios for treatment of severe hypercalcemia:</a:t>
            </a:r>
          </a:p>
          <a:p>
            <a:pPr marL="457200" indent="-457200">
              <a:buFont typeface="Arial" panose="020B0604020202020204" pitchFamily="34" charset="0"/>
              <a:buChar char="•"/>
            </a:pPr>
            <a:r>
              <a:rPr lang="en-US"/>
              <a:t>Hypercalcemia treated with bisphosphonate or denosumab versus no treatment:  RECOMMENDS treatment.</a:t>
            </a:r>
          </a:p>
          <a:p>
            <a:pPr marL="457200" indent="-457200">
              <a:buFont typeface="Arial" panose="020B0604020202020204" pitchFamily="34" charset="0"/>
              <a:buChar char="•"/>
            </a:pPr>
            <a:r>
              <a:rPr lang="en-US"/>
              <a:t>Hypercalcemia treated with bisphosphonate vs denosumab:   RECOMMENDS denosumab.</a:t>
            </a:r>
          </a:p>
          <a:p>
            <a:pPr marL="514350" indent="-514350">
              <a:buFont typeface="Arial" panose="020B0604020202020204" pitchFamily="34" charset="0"/>
              <a:buChar char="•"/>
            </a:pPr>
            <a:r>
              <a:rPr lang="en-US"/>
              <a:t>Hypercalcemia treated with bisphosphonate or denosumab with calcitonin versus no calcitonin:  RECOMMENDS with calcitonin.</a:t>
            </a:r>
          </a:p>
          <a:p>
            <a:pPr marL="514350" indent="-514350">
              <a:buFont typeface="Arial" panose="020B0604020202020204" pitchFamily="34" charset="0"/>
              <a:buChar char="•"/>
            </a:pPr>
            <a:r>
              <a:rPr lang="en-US"/>
              <a:t>Refractory hypercalcemia treated with bisphosphonate or </a:t>
            </a:r>
            <a:r>
              <a:rPr lang="en-US" err="1"/>
              <a:t>desonumab</a:t>
            </a:r>
            <a:r>
              <a:rPr lang="en-US"/>
              <a:t> versus combination therapy of bisphosphonate and </a:t>
            </a:r>
            <a:r>
              <a:rPr lang="en-US" err="1"/>
              <a:t>desonumab</a:t>
            </a:r>
            <a:r>
              <a:rPr lang="en-US"/>
              <a:t>:  RECOMMENDS combination therapy.</a:t>
            </a:r>
          </a:p>
          <a:p>
            <a:pPr marL="514350" indent="-514350">
              <a:buFont typeface="+mj-lt"/>
              <a:buAutoNum type="arabicPeriod"/>
            </a:pPr>
            <a:endParaRPr lang="en-US"/>
          </a:p>
          <a:p>
            <a:pPr marL="514350" indent="-514350">
              <a:buFont typeface="+mj-lt"/>
              <a:buAutoNum type="arabicPeriod"/>
            </a:pPr>
            <a:endParaRPr lang="en-US"/>
          </a:p>
        </p:txBody>
      </p:sp>
      <p:sp>
        <p:nvSpPr>
          <p:cNvPr id="4" name="Date Placeholder 3">
            <a:extLst>
              <a:ext uri="{FF2B5EF4-FFF2-40B4-BE49-F238E27FC236}">
                <a16:creationId xmlns:a16="http://schemas.microsoft.com/office/drawing/2014/main" id="{ACA3BD72-A362-A8B1-6877-C4766F61E5C9}"/>
              </a:ext>
            </a:extLst>
          </p:cNvPr>
          <p:cNvSpPr>
            <a:spLocks noGrp="1"/>
          </p:cNvSpPr>
          <p:nvPr>
            <p:ph type="dt" sz="half" idx="2"/>
          </p:nvPr>
        </p:nvSpPr>
        <p:spPr/>
        <p:txBody>
          <a:bodyPr/>
          <a:lstStyle/>
          <a:p>
            <a:fld id="{DD9C8446-696E-6942-B6C8-CC9CAD0B34E0}" type="datetime1">
              <a:rPr lang="en-US" smtClean="0"/>
              <a:pPr/>
              <a:t>8/13/26</a:t>
            </a:fld>
            <a:endParaRPr lang="en-US"/>
          </a:p>
        </p:txBody>
      </p:sp>
      <p:sp>
        <p:nvSpPr>
          <p:cNvPr id="5" name="Footer Placeholder 4">
            <a:extLst>
              <a:ext uri="{FF2B5EF4-FFF2-40B4-BE49-F238E27FC236}">
                <a16:creationId xmlns:a16="http://schemas.microsoft.com/office/drawing/2014/main" id="{AB22D20E-AB0D-D4A6-9BC2-004121A71CD5}"/>
              </a:ext>
            </a:extLst>
          </p:cNvPr>
          <p:cNvSpPr>
            <a:spLocks noGrp="1"/>
          </p:cNvSpPr>
          <p:nvPr>
            <p:ph type="ftr" sz="quarter" idx="3"/>
          </p:nvPr>
        </p:nvSpPr>
        <p:spPr/>
        <p:txBody>
          <a:bodyPr/>
          <a:lstStyle/>
          <a:p>
            <a:r>
              <a:rPr lang="en-US"/>
              <a:t>PRESENTATION TITLE</a:t>
            </a:r>
          </a:p>
        </p:txBody>
      </p:sp>
      <p:sp>
        <p:nvSpPr>
          <p:cNvPr id="6" name="Slide Number Placeholder 5">
            <a:extLst>
              <a:ext uri="{FF2B5EF4-FFF2-40B4-BE49-F238E27FC236}">
                <a16:creationId xmlns:a16="http://schemas.microsoft.com/office/drawing/2014/main" id="{91A964A0-5277-10C8-4CA4-66B3DDD6DF4F}"/>
              </a:ext>
            </a:extLst>
          </p:cNvPr>
          <p:cNvSpPr>
            <a:spLocks noGrp="1"/>
          </p:cNvSpPr>
          <p:nvPr>
            <p:ph type="sldNum" sz="quarter" idx="4"/>
          </p:nvPr>
        </p:nvSpPr>
        <p:spPr/>
        <p:txBody>
          <a:bodyPr/>
          <a:lstStyle/>
          <a:p>
            <a:fld id="{294A09A9-5501-47C1-A89A-A340965A2BE2}" type="slidenum">
              <a:rPr lang="en-US" smtClean="0"/>
              <a:pPr/>
              <a:t>38</a:t>
            </a:fld>
            <a:endParaRPr lang="en-US"/>
          </a:p>
        </p:txBody>
      </p:sp>
    </p:spTree>
    <p:extLst>
      <p:ext uri="{BB962C8B-B14F-4D97-AF65-F5344CB8AC3E}">
        <p14:creationId xmlns:p14="http://schemas.microsoft.com/office/powerpoint/2010/main" val="99756280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68CADE-1F50-2E5D-5AC5-9F42AA368146}"/>
              </a:ext>
            </a:extLst>
          </p:cNvPr>
          <p:cNvSpPr>
            <a:spLocks noGrp="1"/>
          </p:cNvSpPr>
          <p:nvPr>
            <p:ph type="title"/>
          </p:nvPr>
        </p:nvSpPr>
        <p:spPr>
          <a:xfrm>
            <a:off x="1167492" y="381000"/>
            <a:ext cx="9779183" cy="47017"/>
          </a:xfrm>
        </p:spPr>
        <p:txBody>
          <a:bodyPr/>
          <a:lstStyle/>
          <a:p>
            <a:endParaRPr lang="en-US"/>
          </a:p>
        </p:txBody>
      </p:sp>
      <p:sp>
        <p:nvSpPr>
          <p:cNvPr id="3" name="Content Placeholder 2">
            <a:extLst>
              <a:ext uri="{FF2B5EF4-FFF2-40B4-BE49-F238E27FC236}">
                <a16:creationId xmlns:a16="http://schemas.microsoft.com/office/drawing/2014/main" id="{3AEC6A98-1068-B379-D92A-560F476B72FE}"/>
              </a:ext>
            </a:extLst>
          </p:cNvPr>
          <p:cNvSpPr>
            <a:spLocks noGrp="1"/>
          </p:cNvSpPr>
          <p:nvPr>
            <p:ph idx="1"/>
          </p:nvPr>
        </p:nvSpPr>
        <p:spPr>
          <a:xfrm>
            <a:off x="1167493" y="428017"/>
            <a:ext cx="9779182" cy="4956265"/>
          </a:xfrm>
        </p:spPr>
        <p:txBody>
          <a:bodyPr/>
          <a:lstStyle/>
          <a:p>
            <a:pPr marL="457200" indent="-457200">
              <a:buFont typeface="Arial" panose="020B0604020202020204" pitchFamily="34" charset="0"/>
              <a:buChar char="•"/>
            </a:pPr>
            <a:r>
              <a:rPr lang="en-US"/>
              <a:t>Refractory hypercalcemia with high calcitriol on steroid therapy treated with bisphosphonate or denosumab versus no additional therapy:   RECOMMENDS additional therapy with bisphosphonate or denosumab.</a:t>
            </a:r>
          </a:p>
          <a:p>
            <a:pPr marL="457200" indent="-457200">
              <a:buFont typeface="Arial" panose="020B0604020202020204" pitchFamily="34" charset="0"/>
              <a:buChar char="•"/>
            </a:pPr>
            <a:r>
              <a:rPr lang="en-US"/>
              <a:t>Hypercalcemia from parathyroid carcinoma treated with </a:t>
            </a:r>
            <a:r>
              <a:rPr lang="en-US" err="1"/>
              <a:t>calcimimetics</a:t>
            </a:r>
            <a:r>
              <a:rPr lang="en-US"/>
              <a:t> versus bisphosphonate or </a:t>
            </a:r>
            <a:r>
              <a:rPr lang="en-US" err="1"/>
              <a:t>desonumab</a:t>
            </a:r>
            <a:r>
              <a:rPr lang="en-US"/>
              <a:t>:  RECOMMENDS surgery if feasible, treatment with any of the medication is acceptable but favors bisphosphonate or </a:t>
            </a:r>
            <a:r>
              <a:rPr lang="en-US" err="1"/>
              <a:t>desonumab</a:t>
            </a:r>
            <a:r>
              <a:rPr lang="en-US"/>
              <a:t> due to rapid onset of action and less adverse events.</a:t>
            </a:r>
          </a:p>
          <a:p>
            <a:pPr marL="457200" indent="-457200">
              <a:buFont typeface="Arial" panose="020B0604020202020204" pitchFamily="34" charset="0"/>
              <a:buChar char="•"/>
            </a:pPr>
            <a:r>
              <a:rPr lang="en-US"/>
              <a:t>Refractory hypercalcemia from parathyroid carcinoma on </a:t>
            </a:r>
            <a:r>
              <a:rPr lang="en-US" err="1"/>
              <a:t>calcimimetics</a:t>
            </a:r>
            <a:r>
              <a:rPr lang="en-US"/>
              <a:t> be treated with addition of bisphosphonate or </a:t>
            </a:r>
            <a:r>
              <a:rPr lang="en-US" err="1"/>
              <a:t>desonumab</a:t>
            </a:r>
            <a:r>
              <a:rPr lang="en-US"/>
              <a:t> or no addition:   RECOMMENDS addition of bisphosphonate or </a:t>
            </a:r>
            <a:r>
              <a:rPr lang="en-US" err="1"/>
              <a:t>desonumab</a:t>
            </a:r>
            <a:r>
              <a:rPr lang="en-US"/>
              <a:t>.</a:t>
            </a:r>
          </a:p>
          <a:p>
            <a:endParaRPr lang="en-US"/>
          </a:p>
        </p:txBody>
      </p:sp>
      <p:sp>
        <p:nvSpPr>
          <p:cNvPr id="4" name="Date Placeholder 3">
            <a:extLst>
              <a:ext uri="{FF2B5EF4-FFF2-40B4-BE49-F238E27FC236}">
                <a16:creationId xmlns:a16="http://schemas.microsoft.com/office/drawing/2014/main" id="{2D0E6B45-5A53-852E-6CA9-0B723656C237}"/>
              </a:ext>
            </a:extLst>
          </p:cNvPr>
          <p:cNvSpPr>
            <a:spLocks noGrp="1"/>
          </p:cNvSpPr>
          <p:nvPr>
            <p:ph type="dt" sz="half" idx="2"/>
          </p:nvPr>
        </p:nvSpPr>
        <p:spPr/>
        <p:txBody>
          <a:bodyPr/>
          <a:lstStyle/>
          <a:p>
            <a:fld id="{DD9C8446-696E-6942-B6C8-CC9CAD0B34E0}" type="datetime1">
              <a:rPr lang="en-US" smtClean="0"/>
              <a:pPr/>
              <a:t>8/13/26</a:t>
            </a:fld>
            <a:endParaRPr lang="en-US"/>
          </a:p>
        </p:txBody>
      </p:sp>
      <p:sp>
        <p:nvSpPr>
          <p:cNvPr id="5" name="Footer Placeholder 4">
            <a:extLst>
              <a:ext uri="{FF2B5EF4-FFF2-40B4-BE49-F238E27FC236}">
                <a16:creationId xmlns:a16="http://schemas.microsoft.com/office/drawing/2014/main" id="{8C91E8C5-FCC5-BB32-67F0-67D52A4E46A6}"/>
              </a:ext>
            </a:extLst>
          </p:cNvPr>
          <p:cNvSpPr>
            <a:spLocks noGrp="1"/>
          </p:cNvSpPr>
          <p:nvPr>
            <p:ph type="ftr" sz="quarter" idx="3"/>
          </p:nvPr>
        </p:nvSpPr>
        <p:spPr/>
        <p:txBody>
          <a:bodyPr/>
          <a:lstStyle/>
          <a:p>
            <a:r>
              <a:rPr lang="en-US"/>
              <a:t>PRESENTATION TITLE</a:t>
            </a:r>
          </a:p>
        </p:txBody>
      </p:sp>
      <p:sp>
        <p:nvSpPr>
          <p:cNvPr id="6" name="Slide Number Placeholder 5">
            <a:extLst>
              <a:ext uri="{FF2B5EF4-FFF2-40B4-BE49-F238E27FC236}">
                <a16:creationId xmlns:a16="http://schemas.microsoft.com/office/drawing/2014/main" id="{A0C4E6D1-A357-089D-4AE0-6511162A1B82}"/>
              </a:ext>
            </a:extLst>
          </p:cNvPr>
          <p:cNvSpPr>
            <a:spLocks noGrp="1"/>
          </p:cNvSpPr>
          <p:nvPr>
            <p:ph type="sldNum" sz="quarter" idx="4"/>
          </p:nvPr>
        </p:nvSpPr>
        <p:spPr/>
        <p:txBody>
          <a:bodyPr/>
          <a:lstStyle/>
          <a:p>
            <a:fld id="{294A09A9-5501-47C1-A89A-A340965A2BE2}" type="slidenum">
              <a:rPr lang="en-US" smtClean="0"/>
              <a:pPr/>
              <a:t>39</a:t>
            </a:fld>
            <a:endParaRPr lang="en-US"/>
          </a:p>
        </p:txBody>
      </p:sp>
    </p:spTree>
    <p:extLst>
      <p:ext uri="{BB962C8B-B14F-4D97-AF65-F5344CB8AC3E}">
        <p14:creationId xmlns:p14="http://schemas.microsoft.com/office/powerpoint/2010/main" val="34626293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543F67-9C70-4748-8C0C-3A7863422F99}"/>
              </a:ext>
            </a:extLst>
          </p:cNvPr>
          <p:cNvSpPr>
            <a:spLocks noGrp="1"/>
          </p:cNvSpPr>
          <p:nvPr>
            <p:ph type="title"/>
          </p:nvPr>
        </p:nvSpPr>
        <p:spPr>
          <a:xfrm>
            <a:off x="1167492" y="266700"/>
            <a:ext cx="9779183" cy="1325563"/>
          </a:xfrm>
        </p:spPr>
        <p:txBody>
          <a:bodyPr/>
          <a:lstStyle/>
          <a:p>
            <a:r>
              <a:rPr lang="en-US"/>
              <a:t>Classification of hypercalcemia</a:t>
            </a:r>
          </a:p>
        </p:txBody>
      </p:sp>
      <p:sp>
        <p:nvSpPr>
          <p:cNvPr id="3" name="Content Placeholder 2">
            <a:extLst>
              <a:ext uri="{FF2B5EF4-FFF2-40B4-BE49-F238E27FC236}">
                <a16:creationId xmlns:a16="http://schemas.microsoft.com/office/drawing/2014/main" id="{95B371F2-DBA5-415A-82C8-651F587B857A}"/>
              </a:ext>
            </a:extLst>
          </p:cNvPr>
          <p:cNvSpPr>
            <a:spLocks noGrp="1"/>
          </p:cNvSpPr>
          <p:nvPr>
            <p:ph type="body" idx="1"/>
          </p:nvPr>
        </p:nvSpPr>
        <p:spPr>
          <a:xfrm>
            <a:off x="1167492" y="2653167"/>
            <a:ext cx="9779183" cy="3436483"/>
          </a:xfrm>
        </p:spPr>
        <p:txBody>
          <a:bodyPr vert="horz" lIns="91440" tIns="45720" rIns="91440" bIns="45720" rtlCol="0" anchor="t">
            <a:normAutofit fontScale="85000" lnSpcReduction="10000"/>
          </a:bodyPr>
          <a:lstStyle/>
          <a:p>
            <a:r>
              <a:rPr lang="en-US"/>
              <a:t>Mild hypercalcemia: 	&lt;12 mg/dL  ( 3 mmol/L)</a:t>
            </a:r>
          </a:p>
          <a:p>
            <a:r>
              <a:rPr lang="en-US"/>
              <a:t>Moderate hypercalcemia	12 to 14 mg/dl  (3 to 3.5 mmol/L)</a:t>
            </a:r>
          </a:p>
          <a:p>
            <a:r>
              <a:rPr lang="en-US"/>
              <a:t>Severe hypercalcemia 	&gt;14 mg/dL  (&gt;3.5 mmol/L)</a:t>
            </a:r>
          </a:p>
          <a:p>
            <a:pPr marL="342900" indent="-342900">
              <a:buFont typeface="Arial" panose="020B0604020202020204" pitchFamily="34" charset="0"/>
              <a:buChar char="•"/>
            </a:pPr>
            <a:r>
              <a:rPr lang="en-US"/>
              <a:t>40-45 % of total serum calcium binds to albumin and requires correction.  </a:t>
            </a:r>
          </a:p>
          <a:p>
            <a:pPr marL="342900" indent="-342900">
              <a:buFont typeface="Arial" panose="020B0604020202020204" pitchFamily="34" charset="0"/>
              <a:buChar char="•"/>
            </a:pPr>
            <a:r>
              <a:rPr lang="en-US"/>
              <a:t>A popular approach to determine corrected measured serum calcium is:</a:t>
            </a:r>
          </a:p>
          <a:p>
            <a:pPr marL="342900" indent="-342900">
              <a:buFont typeface="Arial" panose="020B0604020202020204" pitchFamily="34" charset="0"/>
              <a:buChar char="•"/>
            </a:pPr>
            <a:r>
              <a:rPr lang="en-US"/>
              <a:t>Corrected calcium = measure calcium + 0.8 (normal albumin-measured albumin)</a:t>
            </a:r>
          </a:p>
        </p:txBody>
      </p:sp>
      <p:sp>
        <p:nvSpPr>
          <p:cNvPr id="4" name="Date Placeholder 3">
            <a:extLst>
              <a:ext uri="{FF2B5EF4-FFF2-40B4-BE49-F238E27FC236}">
                <a16:creationId xmlns:a16="http://schemas.microsoft.com/office/drawing/2014/main" id="{DB056174-CBC5-7B48-9681-7DDAC423337E}"/>
              </a:ext>
            </a:extLst>
          </p:cNvPr>
          <p:cNvSpPr>
            <a:spLocks noGrp="1"/>
          </p:cNvSpPr>
          <p:nvPr>
            <p:ph type="dt" sz="half" idx="10"/>
          </p:nvPr>
        </p:nvSpPr>
        <p:spPr>
          <a:xfrm>
            <a:off x="381000" y="6356350"/>
            <a:ext cx="2743200" cy="365125"/>
          </a:xfrm>
        </p:spPr>
        <p:txBody>
          <a:bodyPr/>
          <a:lstStyle/>
          <a:p>
            <a:fld id="{E1707CF3-9BC4-A745-ACDA-A73543D800FE}" type="datetime1">
              <a:rPr lang="en-US" smtClean="0"/>
              <a:pPr/>
              <a:t>8/13/26</a:t>
            </a:fld>
            <a:endParaRPr lang="en-US"/>
          </a:p>
        </p:txBody>
      </p:sp>
      <p:sp>
        <p:nvSpPr>
          <p:cNvPr id="5" name="Footer Placeholder 4">
            <a:extLst>
              <a:ext uri="{FF2B5EF4-FFF2-40B4-BE49-F238E27FC236}">
                <a16:creationId xmlns:a16="http://schemas.microsoft.com/office/drawing/2014/main" id="{D593FA18-50D6-0344-B477-1D7C91CF4029}"/>
              </a:ext>
            </a:extLst>
          </p:cNvPr>
          <p:cNvSpPr>
            <a:spLocks noGrp="1"/>
          </p:cNvSpPr>
          <p:nvPr>
            <p:ph type="ftr" sz="quarter" idx="11"/>
          </p:nvPr>
        </p:nvSpPr>
        <p:spPr>
          <a:xfrm>
            <a:off x="4038600" y="6356350"/>
            <a:ext cx="4114800" cy="365125"/>
          </a:xfrm>
        </p:spPr>
        <p:txBody>
          <a:bodyPr/>
          <a:lstStyle/>
          <a:p>
            <a:r>
              <a:rPr lang="en-US"/>
              <a:t>PRESENTATION TITLE</a:t>
            </a:r>
          </a:p>
        </p:txBody>
      </p:sp>
      <p:sp>
        <p:nvSpPr>
          <p:cNvPr id="6" name="Slide Number Placeholder 5">
            <a:extLst>
              <a:ext uri="{FF2B5EF4-FFF2-40B4-BE49-F238E27FC236}">
                <a16:creationId xmlns:a16="http://schemas.microsoft.com/office/drawing/2014/main" id="{134C72D2-EFDF-844A-8472-CB49A59B127B}"/>
              </a:ext>
            </a:extLst>
          </p:cNvPr>
          <p:cNvSpPr>
            <a:spLocks noGrp="1"/>
          </p:cNvSpPr>
          <p:nvPr>
            <p:ph type="sldNum" sz="quarter" idx="12"/>
          </p:nvPr>
        </p:nvSpPr>
        <p:spPr>
          <a:xfrm>
            <a:off x="10206318" y="6356350"/>
            <a:ext cx="1604682" cy="365125"/>
          </a:xfrm>
        </p:spPr>
        <p:txBody>
          <a:bodyPr/>
          <a:lstStyle/>
          <a:p>
            <a:fld id="{294A09A9-5501-47C1-A89A-A340965A2BE2}" type="slidenum">
              <a:rPr lang="en-US" smtClean="0"/>
              <a:pPr/>
              <a:t>4</a:t>
            </a:fld>
            <a:endParaRPr lang="en-US"/>
          </a:p>
        </p:txBody>
      </p:sp>
      <p:sp>
        <p:nvSpPr>
          <p:cNvPr id="8" name="TextBox 7">
            <a:extLst>
              <a:ext uri="{FF2B5EF4-FFF2-40B4-BE49-F238E27FC236}">
                <a16:creationId xmlns:a16="http://schemas.microsoft.com/office/drawing/2014/main" id="{FA2B4A68-5EF0-B2EF-26AB-2290A37EE09B}"/>
              </a:ext>
            </a:extLst>
          </p:cNvPr>
          <p:cNvSpPr txBox="1"/>
          <p:nvPr/>
        </p:nvSpPr>
        <p:spPr>
          <a:xfrm>
            <a:off x="3053953" y="3244334"/>
            <a:ext cx="6107906" cy="369332"/>
          </a:xfrm>
          <a:prstGeom prst="rect">
            <a:avLst/>
          </a:prstGeom>
          <a:noFill/>
        </p:spPr>
        <p:txBody>
          <a:bodyPr wrap="square">
            <a:spAutoFit/>
          </a:bodyPr>
          <a:lstStyle/>
          <a:p>
            <a:r>
              <a:rPr lang="en-US"/>
              <a:t> </a:t>
            </a:r>
          </a:p>
        </p:txBody>
      </p:sp>
    </p:spTree>
    <p:extLst>
      <p:ext uri="{BB962C8B-B14F-4D97-AF65-F5344CB8AC3E}">
        <p14:creationId xmlns:p14="http://schemas.microsoft.com/office/powerpoint/2010/main" val="163979915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72C598-AAAE-3982-141A-BC9A70B23C24}"/>
              </a:ext>
            </a:extLst>
          </p:cNvPr>
          <p:cNvSpPr>
            <a:spLocks noGrp="1"/>
          </p:cNvSpPr>
          <p:nvPr>
            <p:ph type="title"/>
          </p:nvPr>
        </p:nvSpPr>
        <p:spPr>
          <a:xfrm>
            <a:off x="1167492" y="381000"/>
            <a:ext cx="9779183" cy="56745"/>
          </a:xfrm>
        </p:spPr>
        <p:txBody>
          <a:bodyPr/>
          <a:lstStyle/>
          <a:p>
            <a:endParaRPr lang="en-US"/>
          </a:p>
        </p:txBody>
      </p:sp>
      <p:sp>
        <p:nvSpPr>
          <p:cNvPr id="3" name="Content Placeholder 2">
            <a:extLst>
              <a:ext uri="{FF2B5EF4-FFF2-40B4-BE49-F238E27FC236}">
                <a16:creationId xmlns:a16="http://schemas.microsoft.com/office/drawing/2014/main" id="{A5EA1C67-90EF-4DF0-8DB4-FDB41D72070A}"/>
              </a:ext>
            </a:extLst>
          </p:cNvPr>
          <p:cNvSpPr>
            <a:spLocks noGrp="1"/>
          </p:cNvSpPr>
          <p:nvPr>
            <p:ph idx="1"/>
          </p:nvPr>
        </p:nvSpPr>
        <p:spPr>
          <a:xfrm>
            <a:off x="1167493" y="437745"/>
            <a:ext cx="9779182" cy="4946537"/>
          </a:xfrm>
        </p:spPr>
        <p:txBody>
          <a:bodyPr/>
          <a:lstStyle/>
          <a:p>
            <a:pPr marL="457200" indent="-457200">
              <a:buFont typeface="Arial" panose="020B0604020202020204" pitchFamily="34" charset="0"/>
              <a:buChar char="•"/>
            </a:pPr>
            <a:r>
              <a:rPr lang="en-US"/>
              <a:t>Refractory hypercalcemia from parathyroid carcinoma on </a:t>
            </a:r>
            <a:r>
              <a:rPr lang="en-US" err="1"/>
              <a:t>calcimimetics</a:t>
            </a:r>
            <a:r>
              <a:rPr lang="en-US"/>
              <a:t> be treated with addition of bisphosphonate or </a:t>
            </a:r>
            <a:r>
              <a:rPr lang="en-US" err="1"/>
              <a:t>desonumab</a:t>
            </a:r>
            <a:r>
              <a:rPr lang="en-US"/>
              <a:t> or no addition:   RECOMMENDS addition of bisphosphonate or </a:t>
            </a:r>
            <a:r>
              <a:rPr lang="en-US" err="1"/>
              <a:t>desonumab</a:t>
            </a:r>
            <a:r>
              <a:rPr lang="en-US"/>
              <a:t>.</a:t>
            </a:r>
          </a:p>
          <a:p>
            <a:endParaRPr lang="en-US"/>
          </a:p>
        </p:txBody>
      </p:sp>
      <p:sp>
        <p:nvSpPr>
          <p:cNvPr id="4" name="Date Placeholder 3">
            <a:extLst>
              <a:ext uri="{FF2B5EF4-FFF2-40B4-BE49-F238E27FC236}">
                <a16:creationId xmlns:a16="http://schemas.microsoft.com/office/drawing/2014/main" id="{931EE7BB-2CDD-7CCD-34C4-3D610D697F85}"/>
              </a:ext>
            </a:extLst>
          </p:cNvPr>
          <p:cNvSpPr>
            <a:spLocks noGrp="1"/>
          </p:cNvSpPr>
          <p:nvPr>
            <p:ph type="dt" sz="half" idx="2"/>
          </p:nvPr>
        </p:nvSpPr>
        <p:spPr/>
        <p:txBody>
          <a:bodyPr/>
          <a:lstStyle/>
          <a:p>
            <a:fld id="{DD9C8446-696E-6942-B6C8-CC9CAD0B34E0}" type="datetime1">
              <a:rPr lang="en-US" smtClean="0"/>
              <a:pPr/>
              <a:t>8/13/26</a:t>
            </a:fld>
            <a:endParaRPr lang="en-US"/>
          </a:p>
        </p:txBody>
      </p:sp>
      <p:sp>
        <p:nvSpPr>
          <p:cNvPr id="5" name="Footer Placeholder 4">
            <a:extLst>
              <a:ext uri="{FF2B5EF4-FFF2-40B4-BE49-F238E27FC236}">
                <a16:creationId xmlns:a16="http://schemas.microsoft.com/office/drawing/2014/main" id="{0AAB16B7-8780-D3BA-E3BF-A4B82EB55E4D}"/>
              </a:ext>
            </a:extLst>
          </p:cNvPr>
          <p:cNvSpPr>
            <a:spLocks noGrp="1"/>
          </p:cNvSpPr>
          <p:nvPr>
            <p:ph type="ftr" sz="quarter" idx="3"/>
          </p:nvPr>
        </p:nvSpPr>
        <p:spPr/>
        <p:txBody>
          <a:bodyPr/>
          <a:lstStyle/>
          <a:p>
            <a:r>
              <a:rPr lang="en-US"/>
              <a:t>PRESENTATION TITLE</a:t>
            </a:r>
          </a:p>
        </p:txBody>
      </p:sp>
      <p:sp>
        <p:nvSpPr>
          <p:cNvPr id="6" name="Slide Number Placeholder 5">
            <a:extLst>
              <a:ext uri="{FF2B5EF4-FFF2-40B4-BE49-F238E27FC236}">
                <a16:creationId xmlns:a16="http://schemas.microsoft.com/office/drawing/2014/main" id="{E9E63741-3CD1-57FE-7F3F-D2C299E25010}"/>
              </a:ext>
            </a:extLst>
          </p:cNvPr>
          <p:cNvSpPr>
            <a:spLocks noGrp="1"/>
          </p:cNvSpPr>
          <p:nvPr>
            <p:ph type="sldNum" sz="quarter" idx="4"/>
          </p:nvPr>
        </p:nvSpPr>
        <p:spPr/>
        <p:txBody>
          <a:bodyPr/>
          <a:lstStyle/>
          <a:p>
            <a:fld id="{294A09A9-5501-47C1-A89A-A340965A2BE2}" type="slidenum">
              <a:rPr lang="en-US" smtClean="0"/>
              <a:pPr/>
              <a:t>40</a:t>
            </a:fld>
            <a:endParaRPr lang="en-US"/>
          </a:p>
        </p:txBody>
      </p:sp>
    </p:spTree>
    <p:extLst>
      <p:ext uri="{BB962C8B-B14F-4D97-AF65-F5344CB8AC3E}">
        <p14:creationId xmlns:p14="http://schemas.microsoft.com/office/powerpoint/2010/main" val="206827073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C182BC-75B6-D082-470D-2FC24E5641C7}"/>
              </a:ext>
            </a:extLst>
          </p:cNvPr>
          <p:cNvSpPr>
            <a:spLocks noGrp="1"/>
          </p:cNvSpPr>
          <p:nvPr>
            <p:ph type="title"/>
          </p:nvPr>
        </p:nvSpPr>
        <p:spPr/>
        <p:txBody>
          <a:bodyPr/>
          <a:lstStyle/>
          <a:p>
            <a:r>
              <a:rPr lang="en-US"/>
              <a:t>Reducing risk factors</a:t>
            </a:r>
          </a:p>
        </p:txBody>
      </p:sp>
      <p:sp>
        <p:nvSpPr>
          <p:cNvPr id="3" name="Content Placeholder 2">
            <a:extLst>
              <a:ext uri="{FF2B5EF4-FFF2-40B4-BE49-F238E27FC236}">
                <a16:creationId xmlns:a16="http://schemas.microsoft.com/office/drawing/2014/main" id="{9EA0EE35-1E9D-9D8C-B6A4-771BF48DBC44}"/>
              </a:ext>
            </a:extLst>
          </p:cNvPr>
          <p:cNvSpPr>
            <a:spLocks noGrp="1"/>
          </p:cNvSpPr>
          <p:nvPr>
            <p:ph idx="1"/>
          </p:nvPr>
        </p:nvSpPr>
        <p:spPr/>
        <p:txBody>
          <a:bodyPr/>
          <a:lstStyle/>
          <a:p>
            <a:pPr marL="457200" indent="-457200">
              <a:buFont typeface="Arial" panose="020B0604020202020204" pitchFamily="34" charset="0"/>
              <a:buChar char="•"/>
            </a:pPr>
            <a:r>
              <a:rPr lang="en-US"/>
              <a:t>Dehydration</a:t>
            </a:r>
          </a:p>
          <a:p>
            <a:pPr marL="457200" indent="-457200">
              <a:buFont typeface="Arial" panose="020B0604020202020204" pitchFamily="34" charset="0"/>
              <a:buChar char="•"/>
            </a:pPr>
            <a:r>
              <a:rPr lang="en-US"/>
              <a:t>Excessive calcium intakes (&gt;1000mg/day)</a:t>
            </a:r>
          </a:p>
          <a:p>
            <a:pPr marL="457200" indent="-457200">
              <a:buFont typeface="Arial" panose="020B0604020202020204" pitchFamily="34" charset="0"/>
              <a:buChar char="•"/>
            </a:pPr>
            <a:r>
              <a:rPr lang="en-US"/>
              <a:t>Prolong immobilization</a:t>
            </a:r>
          </a:p>
          <a:p>
            <a:pPr marL="457200" indent="-457200">
              <a:buFont typeface="Arial" panose="020B0604020202020204" pitchFamily="34" charset="0"/>
              <a:buChar char="•"/>
            </a:pPr>
            <a:r>
              <a:rPr lang="en-US"/>
              <a:t>Thiazide </a:t>
            </a:r>
            <a:r>
              <a:rPr lang="en-US" err="1"/>
              <a:t>diurtetics</a:t>
            </a:r>
            <a:endParaRPr lang="en-US"/>
          </a:p>
          <a:p>
            <a:pPr marL="457200" indent="-457200">
              <a:buFont typeface="Arial" panose="020B0604020202020204" pitchFamily="34" charset="0"/>
              <a:buChar char="•"/>
            </a:pPr>
            <a:r>
              <a:rPr lang="en-US"/>
              <a:t>Vitamin D supplements</a:t>
            </a:r>
          </a:p>
        </p:txBody>
      </p:sp>
      <p:sp>
        <p:nvSpPr>
          <p:cNvPr id="4" name="Date Placeholder 3">
            <a:extLst>
              <a:ext uri="{FF2B5EF4-FFF2-40B4-BE49-F238E27FC236}">
                <a16:creationId xmlns:a16="http://schemas.microsoft.com/office/drawing/2014/main" id="{B7EF410B-A9CC-86FC-BB20-34110DAC624A}"/>
              </a:ext>
            </a:extLst>
          </p:cNvPr>
          <p:cNvSpPr>
            <a:spLocks noGrp="1"/>
          </p:cNvSpPr>
          <p:nvPr>
            <p:ph type="dt" sz="half" idx="2"/>
          </p:nvPr>
        </p:nvSpPr>
        <p:spPr/>
        <p:txBody>
          <a:bodyPr/>
          <a:lstStyle/>
          <a:p>
            <a:fld id="{DD9C8446-696E-6942-B6C8-CC9CAD0B34E0}" type="datetime1">
              <a:rPr lang="en-US" smtClean="0"/>
              <a:pPr/>
              <a:t>8/13/26</a:t>
            </a:fld>
            <a:endParaRPr lang="en-US"/>
          </a:p>
        </p:txBody>
      </p:sp>
      <p:sp>
        <p:nvSpPr>
          <p:cNvPr id="5" name="Footer Placeholder 4">
            <a:extLst>
              <a:ext uri="{FF2B5EF4-FFF2-40B4-BE49-F238E27FC236}">
                <a16:creationId xmlns:a16="http://schemas.microsoft.com/office/drawing/2014/main" id="{E3075733-FC4D-D091-A558-78FC552722BB}"/>
              </a:ext>
            </a:extLst>
          </p:cNvPr>
          <p:cNvSpPr>
            <a:spLocks noGrp="1"/>
          </p:cNvSpPr>
          <p:nvPr>
            <p:ph type="ftr" sz="quarter" idx="3"/>
          </p:nvPr>
        </p:nvSpPr>
        <p:spPr/>
        <p:txBody>
          <a:bodyPr/>
          <a:lstStyle/>
          <a:p>
            <a:r>
              <a:rPr lang="en-US"/>
              <a:t>PRESENTATION TITLE</a:t>
            </a:r>
          </a:p>
        </p:txBody>
      </p:sp>
      <p:sp>
        <p:nvSpPr>
          <p:cNvPr id="6" name="Slide Number Placeholder 5">
            <a:extLst>
              <a:ext uri="{FF2B5EF4-FFF2-40B4-BE49-F238E27FC236}">
                <a16:creationId xmlns:a16="http://schemas.microsoft.com/office/drawing/2014/main" id="{4AD63461-ADA2-2781-4710-E0017B099954}"/>
              </a:ext>
            </a:extLst>
          </p:cNvPr>
          <p:cNvSpPr>
            <a:spLocks noGrp="1"/>
          </p:cNvSpPr>
          <p:nvPr>
            <p:ph type="sldNum" sz="quarter" idx="4"/>
          </p:nvPr>
        </p:nvSpPr>
        <p:spPr/>
        <p:txBody>
          <a:bodyPr/>
          <a:lstStyle/>
          <a:p>
            <a:fld id="{294A09A9-5501-47C1-A89A-A340965A2BE2}" type="slidenum">
              <a:rPr lang="en-US" smtClean="0"/>
              <a:pPr/>
              <a:t>41</a:t>
            </a:fld>
            <a:endParaRPr lang="en-US"/>
          </a:p>
        </p:txBody>
      </p:sp>
    </p:spTree>
    <p:extLst>
      <p:ext uri="{BB962C8B-B14F-4D97-AF65-F5344CB8AC3E}">
        <p14:creationId xmlns:p14="http://schemas.microsoft.com/office/powerpoint/2010/main" val="248431143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8C3C22-46A1-DC27-47D8-BB78A37541A2}"/>
              </a:ext>
            </a:extLst>
          </p:cNvPr>
          <p:cNvSpPr>
            <a:spLocks noGrp="1"/>
          </p:cNvSpPr>
          <p:nvPr>
            <p:ph type="title"/>
          </p:nvPr>
        </p:nvSpPr>
        <p:spPr/>
        <p:txBody>
          <a:bodyPr/>
          <a:lstStyle/>
          <a:p>
            <a:r>
              <a:rPr lang="en-US"/>
              <a:t>Preventing recurrence</a:t>
            </a:r>
          </a:p>
        </p:txBody>
      </p:sp>
      <p:sp>
        <p:nvSpPr>
          <p:cNvPr id="3" name="Content Placeholder 2">
            <a:extLst>
              <a:ext uri="{FF2B5EF4-FFF2-40B4-BE49-F238E27FC236}">
                <a16:creationId xmlns:a16="http://schemas.microsoft.com/office/drawing/2014/main" id="{AE84D737-8A0C-BAD5-ADEC-E03DCD8ED0EE}"/>
              </a:ext>
            </a:extLst>
          </p:cNvPr>
          <p:cNvSpPr>
            <a:spLocks noGrp="1"/>
          </p:cNvSpPr>
          <p:nvPr>
            <p:ph idx="1"/>
          </p:nvPr>
        </p:nvSpPr>
        <p:spPr/>
        <p:txBody>
          <a:bodyPr/>
          <a:lstStyle/>
          <a:p>
            <a:r>
              <a:rPr lang="en-US"/>
              <a:t>In patients with hypercalcemia and metastatic bone disease, treatment with zoledronic acid or pamidronate every 3-4 weeks can be used for prevention of skeletal complication.</a:t>
            </a:r>
          </a:p>
        </p:txBody>
      </p:sp>
      <p:sp>
        <p:nvSpPr>
          <p:cNvPr id="4" name="Date Placeholder 3">
            <a:extLst>
              <a:ext uri="{FF2B5EF4-FFF2-40B4-BE49-F238E27FC236}">
                <a16:creationId xmlns:a16="http://schemas.microsoft.com/office/drawing/2014/main" id="{580F5116-5414-97C5-AC24-D37BAAFB7711}"/>
              </a:ext>
            </a:extLst>
          </p:cNvPr>
          <p:cNvSpPr>
            <a:spLocks noGrp="1"/>
          </p:cNvSpPr>
          <p:nvPr>
            <p:ph type="dt" sz="half" idx="2"/>
          </p:nvPr>
        </p:nvSpPr>
        <p:spPr/>
        <p:txBody>
          <a:bodyPr/>
          <a:lstStyle/>
          <a:p>
            <a:fld id="{DD9C8446-696E-6942-B6C8-CC9CAD0B34E0}" type="datetime1">
              <a:rPr lang="en-US" smtClean="0"/>
              <a:pPr/>
              <a:t>8/13/26</a:t>
            </a:fld>
            <a:endParaRPr lang="en-US"/>
          </a:p>
        </p:txBody>
      </p:sp>
      <p:sp>
        <p:nvSpPr>
          <p:cNvPr id="5" name="Footer Placeholder 4">
            <a:extLst>
              <a:ext uri="{FF2B5EF4-FFF2-40B4-BE49-F238E27FC236}">
                <a16:creationId xmlns:a16="http://schemas.microsoft.com/office/drawing/2014/main" id="{57341F9E-BF67-2D02-AF79-7D89074D4B10}"/>
              </a:ext>
            </a:extLst>
          </p:cNvPr>
          <p:cNvSpPr>
            <a:spLocks noGrp="1"/>
          </p:cNvSpPr>
          <p:nvPr>
            <p:ph type="ftr" sz="quarter" idx="3"/>
          </p:nvPr>
        </p:nvSpPr>
        <p:spPr/>
        <p:txBody>
          <a:bodyPr/>
          <a:lstStyle/>
          <a:p>
            <a:r>
              <a:rPr lang="en-US"/>
              <a:t>PRESENTATION TITLE</a:t>
            </a:r>
          </a:p>
        </p:txBody>
      </p:sp>
      <p:sp>
        <p:nvSpPr>
          <p:cNvPr id="6" name="Slide Number Placeholder 5">
            <a:extLst>
              <a:ext uri="{FF2B5EF4-FFF2-40B4-BE49-F238E27FC236}">
                <a16:creationId xmlns:a16="http://schemas.microsoft.com/office/drawing/2014/main" id="{300A21EB-59B4-5E81-1293-98BDEE000C57}"/>
              </a:ext>
            </a:extLst>
          </p:cNvPr>
          <p:cNvSpPr>
            <a:spLocks noGrp="1"/>
          </p:cNvSpPr>
          <p:nvPr>
            <p:ph type="sldNum" sz="quarter" idx="4"/>
          </p:nvPr>
        </p:nvSpPr>
        <p:spPr/>
        <p:txBody>
          <a:bodyPr/>
          <a:lstStyle/>
          <a:p>
            <a:fld id="{294A09A9-5501-47C1-A89A-A340965A2BE2}" type="slidenum">
              <a:rPr lang="en-US" smtClean="0"/>
              <a:pPr/>
              <a:t>42</a:t>
            </a:fld>
            <a:endParaRPr lang="en-US"/>
          </a:p>
        </p:txBody>
      </p:sp>
    </p:spTree>
    <p:extLst>
      <p:ext uri="{BB962C8B-B14F-4D97-AF65-F5344CB8AC3E}">
        <p14:creationId xmlns:p14="http://schemas.microsoft.com/office/powerpoint/2010/main" val="203369668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99A063-44C6-7FC2-1B18-4C4D927D5560}"/>
              </a:ext>
            </a:extLst>
          </p:cNvPr>
          <p:cNvSpPr>
            <a:spLocks noGrp="1"/>
          </p:cNvSpPr>
          <p:nvPr>
            <p:ph type="title"/>
          </p:nvPr>
        </p:nvSpPr>
        <p:spPr/>
        <p:txBody>
          <a:bodyPr/>
          <a:lstStyle/>
          <a:p>
            <a:r>
              <a:rPr lang="en-US"/>
              <a:t>References</a:t>
            </a:r>
          </a:p>
        </p:txBody>
      </p:sp>
      <p:sp>
        <p:nvSpPr>
          <p:cNvPr id="3" name="Content Placeholder 2">
            <a:extLst>
              <a:ext uri="{FF2B5EF4-FFF2-40B4-BE49-F238E27FC236}">
                <a16:creationId xmlns:a16="http://schemas.microsoft.com/office/drawing/2014/main" id="{B885C66D-F0A1-63C6-F782-128C2D41C952}"/>
              </a:ext>
            </a:extLst>
          </p:cNvPr>
          <p:cNvSpPr>
            <a:spLocks noGrp="1"/>
          </p:cNvSpPr>
          <p:nvPr>
            <p:ph idx="1"/>
          </p:nvPr>
        </p:nvSpPr>
        <p:spPr/>
        <p:txBody>
          <a:bodyPr/>
          <a:lstStyle/>
          <a:p>
            <a:pPr marL="457200" indent="-457200">
              <a:buFont typeface="Arial" panose="020B0604020202020204" pitchFamily="34" charset="0"/>
              <a:buChar char="•"/>
            </a:pPr>
            <a:r>
              <a:rPr lang="en-US"/>
              <a:t>Hypercalcemia: A Review.  Walker, Marcella Donovan ; Shane, Elizabeth.  JAMA : the journal of the American Medical Association, 2022, Vol.328 (16), p.1624-1636</a:t>
            </a:r>
          </a:p>
          <a:p>
            <a:pPr marL="457200" indent="-457200">
              <a:buFont typeface="Arial" panose="020B0604020202020204" pitchFamily="34" charset="0"/>
              <a:buChar char="•"/>
            </a:pPr>
            <a:r>
              <a:rPr lang="en-US"/>
              <a:t>Cancer-Associated Hypercalcemia.  </a:t>
            </a:r>
            <a:r>
              <a:rPr lang="en-US" err="1"/>
              <a:t>Lipten</a:t>
            </a:r>
            <a:r>
              <a:rPr lang="en-US"/>
              <a:t>, Samuel ; Guise, Theresa A. ; </a:t>
            </a:r>
            <a:r>
              <a:rPr lang="en-US" err="1"/>
              <a:t>Wysolmerski</a:t>
            </a:r>
            <a:r>
              <a:rPr lang="en-US"/>
              <a:t>, John J.  The New England journal of medicine, 2022, Vol.386 (26), p.2540-2540</a:t>
            </a:r>
          </a:p>
          <a:p>
            <a:pPr marL="457200" indent="-457200">
              <a:buFont typeface="Arial" panose="020B0604020202020204" pitchFamily="34" charset="0"/>
              <a:buChar char="•"/>
            </a:pPr>
            <a:r>
              <a:rPr lang="en-US"/>
              <a:t>Pathophysiology of Hypercalcemia.  </a:t>
            </a:r>
            <a:r>
              <a:rPr lang="en-US" err="1"/>
              <a:t>Goltzman</a:t>
            </a:r>
            <a:r>
              <a:rPr lang="en-US"/>
              <a:t>, David.  Endocrinology and metabolism clinics of North America, 2021, Vol.50 (4), p.591-607</a:t>
            </a:r>
          </a:p>
          <a:p>
            <a:pPr marL="457200" indent="-457200">
              <a:buFont typeface="Arial" panose="020B0604020202020204" pitchFamily="34" charset="0"/>
              <a:buChar char="•"/>
            </a:pPr>
            <a:r>
              <a:rPr lang="en-US"/>
              <a:t>Hypercalcemia of malignancy:  Mechanisms.  Horwitz, Mara; Rosen, Clifford; Mulder, Jean.  Up to date.</a:t>
            </a:r>
          </a:p>
        </p:txBody>
      </p:sp>
      <p:sp>
        <p:nvSpPr>
          <p:cNvPr id="4" name="Date Placeholder 3">
            <a:extLst>
              <a:ext uri="{FF2B5EF4-FFF2-40B4-BE49-F238E27FC236}">
                <a16:creationId xmlns:a16="http://schemas.microsoft.com/office/drawing/2014/main" id="{8C47537A-7A82-7647-D8FC-A536C98F84C5}"/>
              </a:ext>
            </a:extLst>
          </p:cNvPr>
          <p:cNvSpPr>
            <a:spLocks noGrp="1"/>
          </p:cNvSpPr>
          <p:nvPr>
            <p:ph type="dt" sz="half" idx="2"/>
          </p:nvPr>
        </p:nvSpPr>
        <p:spPr/>
        <p:txBody>
          <a:bodyPr/>
          <a:lstStyle/>
          <a:p>
            <a:fld id="{DD9C8446-696E-6942-B6C8-CC9CAD0B34E0}" type="datetime1">
              <a:rPr lang="en-US" smtClean="0"/>
              <a:pPr/>
              <a:t>8/13/26</a:t>
            </a:fld>
            <a:endParaRPr lang="en-US"/>
          </a:p>
        </p:txBody>
      </p:sp>
      <p:sp>
        <p:nvSpPr>
          <p:cNvPr id="5" name="Footer Placeholder 4">
            <a:extLst>
              <a:ext uri="{FF2B5EF4-FFF2-40B4-BE49-F238E27FC236}">
                <a16:creationId xmlns:a16="http://schemas.microsoft.com/office/drawing/2014/main" id="{38BC4394-DF0E-083E-552A-6DA715209559}"/>
              </a:ext>
            </a:extLst>
          </p:cNvPr>
          <p:cNvSpPr>
            <a:spLocks noGrp="1"/>
          </p:cNvSpPr>
          <p:nvPr>
            <p:ph type="ftr" sz="quarter" idx="3"/>
          </p:nvPr>
        </p:nvSpPr>
        <p:spPr/>
        <p:txBody>
          <a:bodyPr/>
          <a:lstStyle/>
          <a:p>
            <a:r>
              <a:rPr lang="en-US"/>
              <a:t>PRESENTATION TITLE</a:t>
            </a:r>
          </a:p>
        </p:txBody>
      </p:sp>
      <p:sp>
        <p:nvSpPr>
          <p:cNvPr id="6" name="Slide Number Placeholder 5">
            <a:extLst>
              <a:ext uri="{FF2B5EF4-FFF2-40B4-BE49-F238E27FC236}">
                <a16:creationId xmlns:a16="http://schemas.microsoft.com/office/drawing/2014/main" id="{19E4A9B2-AEB0-372A-DFCF-4BE8430EAF47}"/>
              </a:ext>
            </a:extLst>
          </p:cNvPr>
          <p:cNvSpPr>
            <a:spLocks noGrp="1"/>
          </p:cNvSpPr>
          <p:nvPr>
            <p:ph type="sldNum" sz="quarter" idx="4"/>
          </p:nvPr>
        </p:nvSpPr>
        <p:spPr/>
        <p:txBody>
          <a:bodyPr/>
          <a:lstStyle/>
          <a:p>
            <a:fld id="{294A09A9-5501-47C1-A89A-A340965A2BE2}" type="slidenum">
              <a:rPr lang="en-US" smtClean="0"/>
              <a:pPr/>
              <a:t>43</a:t>
            </a:fld>
            <a:endParaRPr lang="en-US"/>
          </a:p>
        </p:txBody>
      </p:sp>
    </p:spTree>
    <p:extLst>
      <p:ext uri="{BB962C8B-B14F-4D97-AF65-F5344CB8AC3E}">
        <p14:creationId xmlns:p14="http://schemas.microsoft.com/office/powerpoint/2010/main" val="237420939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E0BBDC-E46E-50E6-CCC8-21774EB19196}"/>
              </a:ext>
            </a:extLst>
          </p:cNvPr>
          <p:cNvSpPr>
            <a:spLocks noGrp="1"/>
          </p:cNvSpPr>
          <p:nvPr>
            <p:ph type="title"/>
          </p:nvPr>
        </p:nvSpPr>
        <p:spPr>
          <a:xfrm>
            <a:off x="1050760" y="312906"/>
            <a:ext cx="9779183" cy="45719"/>
          </a:xfrm>
        </p:spPr>
        <p:txBody>
          <a:bodyPr/>
          <a:lstStyle/>
          <a:p>
            <a:endParaRPr lang="en-US"/>
          </a:p>
        </p:txBody>
      </p:sp>
      <p:sp>
        <p:nvSpPr>
          <p:cNvPr id="3" name="Content Placeholder 2">
            <a:extLst>
              <a:ext uri="{FF2B5EF4-FFF2-40B4-BE49-F238E27FC236}">
                <a16:creationId xmlns:a16="http://schemas.microsoft.com/office/drawing/2014/main" id="{3985FBC2-9387-2F8C-24C1-5B9DC4F7375B}"/>
              </a:ext>
            </a:extLst>
          </p:cNvPr>
          <p:cNvSpPr>
            <a:spLocks noGrp="1"/>
          </p:cNvSpPr>
          <p:nvPr>
            <p:ph idx="1"/>
          </p:nvPr>
        </p:nvSpPr>
        <p:spPr>
          <a:xfrm>
            <a:off x="1050761" y="358625"/>
            <a:ext cx="9779182" cy="6090813"/>
          </a:xfrm>
        </p:spPr>
        <p:txBody>
          <a:bodyPr/>
          <a:lstStyle/>
          <a:p>
            <a:pPr marL="457200" indent="-457200">
              <a:buFont typeface="Arial" panose="020B0604020202020204" pitchFamily="34" charset="0"/>
              <a:buChar char="•"/>
            </a:pPr>
            <a:r>
              <a:rPr lang="en-US"/>
              <a:t>Clinical manifestations of hypercalcemia.  Shane, Elizabeth; Rosen, Clifford; Mulder, Jean.  Up to date.</a:t>
            </a:r>
          </a:p>
          <a:p>
            <a:pPr marL="457200" indent="-457200">
              <a:buFont typeface="Arial" panose="020B0604020202020204" pitchFamily="34" charset="0"/>
              <a:buChar char="•"/>
            </a:pPr>
            <a:r>
              <a:rPr lang="en-US"/>
              <a:t>Diagnostic approach to hypercalcemia. Shane, Elizabeth; Rosen, Clifford; Mulder, Jean. Up to date.</a:t>
            </a:r>
          </a:p>
          <a:p>
            <a:pPr marL="457200" indent="-457200">
              <a:buFont typeface="Arial" panose="020B0604020202020204" pitchFamily="34" charset="0"/>
              <a:buChar char="•"/>
            </a:pPr>
            <a:r>
              <a:rPr lang="en-US"/>
              <a:t>Treatment of hypercalcemia.  Shane, Elizabeth; Berenson, James; Rosen, Clifford; Mulder, Jean.  Up to date.</a:t>
            </a:r>
          </a:p>
          <a:p>
            <a:pPr marL="457200" indent="-457200">
              <a:buFont typeface="Arial" panose="020B0604020202020204" pitchFamily="34" charset="0"/>
              <a:buChar char="•"/>
            </a:pPr>
            <a:r>
              <a:rPr lang="en-US"/>
              <a:t>Electrocardiographic manifestations:  Electrolyte abnormalities.  </a:t>
            </a:r>
            <a:r>
              <a:rPr lang="en-US" err="1"/>
              <a:t>Diercks</a:t>
            </a:r>
            <a:r>
              <a:rPr lang="en-US"/>
              <a:t>, Deborah; </a:t>
            </a:r>
            <a:r>
              <a:rPr lang="en-US" err="1"/>
              <a:t>Shumaik</a:t>
            </a:r>
            <a:r>
              <a:rPr lang="en-US"/>
              <a:t>, George; Harrigan, Richard; Brady, William; Chan, Theodore.  The Journal of Emergency Medicine.  Vol. 27, No.2, pp. 153-160, 2004.</a:t>
            </a:r>
          </a:p>
          <a:p>
            <a:pPr marL="457200" indent="-457200">
              <a:buFont typeface="Arial" panose="020B0604020202020204" pitchFamily="34" charset="0"/>
              <a:buChar char="•"/>
            </a:pPr>
            <a:r>
              <a:rPr lang="en-US"/>
              <a:t>Denosumab versus intravenous bisphosphonate use for hypercalcemia in multiple myeloma.  Lei, Matthew; </a:t>
            </a:r>
            <a:r>
              <a:rPr lang="en-US" err="1"/>
              <a:t>Buzgo</a:t>
            </a:r>
            <a:r>
              <a:rPr lang="en-US"/>
              <a:t>, Evan; </a:t>
            </a:r>
            <a:r>
              <a:rPr lang="en-US" err="1"/>
              <a:t>Raje</a:t>
            </a:r>
            <a:r>
              <a:rPr lang="en-US"/>
              <a:t>, Noopur; Yee, Andrew.  Leukemia &amp; Lymphoma, 63:13, 3249-3252.</a:t>
            </a:r>
          </a:p>
          <a:p>
            <a:endParaRPr lang="en-US"/>
          </a:p>
        </p:txBody>
      </p:sp>
      <p:sp>
        <p:nvSpPr>
          <p:cNvPr id="4" name="Date Placeholder 3">
            <a:extLst>
              <a:ext uri="{FF2B5EF4-FFF2-40B4-BE49-F238E27FC236}">
                <a16:creationId xmlns:a16="http://schemas.microsoft.com/office/drawing/2014/main" id="{7C092205-8048-BA4A-D8B6-6AFB174272EE}"/>
              </a:ext>
            </a:extLst>
          </p:cNvPr>
          <p:cNvSpPr>
            <a:spLocks noGrp="1"/>
          </p:cNvSpPr>
          <p:nvPr>
            <p:ph type="dt" sz="half" idx="2"/>
          </p:nvPr>
        </p:nvSpPr>
        <p:spPr/>
        <p:txBody>
          <a:bodyPr/>
          <a:lstStyle/>
          <a:p>
            <a:fld id="{DD9C8446-696E-6942-B6C8-CC9CAD0B34E0}" type="datetime1">
              <a:rPr lang="en-US" smtClean="0"/>
              <a:pPr/>
              <a:t>8/13/26</a:t>
            </a:fld>
            <a:endParaRPr lang="en-US"/>
          </a:p>
        </p:txBody>
      </p:sp>
      <p:sp>
        <p:nvSpPr>
          <p:cNvPr id="5" name="Footer Placeholder 4">
            <a:extLst>
              <a:ext uri="{FF2B5EF4-FFF2-40B4-BE49-F238E27FC236}">
                <a16:creationId xmlns:a16="http://schemas.microsoft.com/office/drawing/2014/main" id="{91E57E85-B82D-3210-954E-604D017C2A53}"/>
              </a:ext>
            </a:extLst>
          </p:cNvPr>
          <p:cNvSpPr>
            <a:spLocks noGrp="1"/>
          </p:cNvSpPr>
          <p:nvPr>
            <p:ph type="ftr" sz="quarter" idx="3"/>
          </p:nvPr>
        </p:nvSpPr>
        <p:spPr/>
        <p:txBody>
          <a:bodyPr/>
          <a:lstStyle/>
          <a:p>
            <a:r>
              <a:rPr lang="en-US"/>
              <a:t>PRESENTATION TITLE</a:t>
            </a:r>
          </a:p>
        </p:txBody>
      </p:sp>
      <p:sp>
        <p:nvSpPr>
          <p:cNvPr id="6" name="Slide Number Placeholder 5">
            <a:extLst>
              <a:ext uri="{FF2B5EF4-FFF2-40B4-BE49-F238E27FC236}">
                <a16:creationId xmlns:a16="http://schemas.microsoft.com/office/drawing/2014/main" id="{FF6C3EB6-F2FE-886A-433A-7C2BD49C403B}"/>
              </a:ext>
            </a:extLst>
          </p:cNvPr>
          <p:cNvSpPr>
            <a:spLocks noGrp="1"/>
          </p:cNvSpPr>
          <p:nvPr>
            <p:ph type="sldNum" sz="quarter" idx="4"/>
          </p:nvPr>
        </p:nvSpPr>
        <p:spPr/>
        <p:txBody>
          <a:bodyPr/>
          <a:lstStyle/>
          <a:p>
            <a:fld id="{294A09A9-5501-47C1-A89A-A340965A2BE2}" type="slidenum">
              <a:rPr lang="en-US" smtClean="0"/>
              <a:pPr/>
              <a:t>44</a:t>
            </a:fld>
            <a:endParaRPr lang="en-US"/>
          </a:p>
        </p:txBody>
      </p:sp>
    </p:spTree>
    <p:extLst>
      <p:ext uri="{BB962C8B-B14F-4D97-AF65-F5344CB8AC3E}">
        <p14:creationId xmlns:p14="http://schemas.microsoft.com/office/powerpoint/2010/main" val="141393771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BA6A20-2276-497E-9A69-22573C7DCA3E}"/>
              </a:ext>
            </a:extLst>
          </p:cNvPr>
          <p:cNvSpPr>
            <a:spLocks noGrp="1"/>
          </p:cNvSpPr>
          <p:nvPr>
            <p:ph type="title"/>
          </p:nvPr>
        </p:nvSpPr>
        <p:spPr>
          <a:xfrm>
            <a:off x="1167492" y="136526"/>
            <a:ext cx="9779183" cy="106666"/>
          </a:xfrm>
        </p:spPr>
        <p:txBody>
          <a:bodyPr/>
          <a:lstStyle/>
          <a:p>
            <a:endParaRPr lang="en-US"/>
          </a:p>
        </p:txBody>
      </p:sp>
      <p:sp>
        <p:nvSpPr>
          <p:cNvPr id="3" name="Content Placeholder 2">
            <a:extLst>
              <a:ext uri="{FF2B5EF4-FFF2-40B4-BE49-F238E27FC236}">
                <a16:creationId xmlns:a16="http://schemas.microsoft.com/office/drawing/2014/main" id="{FB1D8B15-8456-4FCE-A7FC-3E0481E8E061}"/>
              </a:ext>
            </a:extLst>
          </p:cNvPr>
          <p:cNvSpPr>
            <a:spLocks noGrp="1"/>
          </p:cNvSpPr>
          <p:nvPr>
            <p:ph idx="1"/>
          </p:nvPr>
        </p:nvSpPr>
        <p:spPr>
          <a:xfrm>
            <a:off x="1167493" y="515567"/>
            <a:ext cx="9779182" cy="4868716"/>
          </a:xfrm>
        </p:spPr>
        <p:txBody>
          <a:bodyPr/>
          <a:lstStyle/>
          <a:p>
            <a:pPr marL="457200" indent="-457200">
              <a:buFont typeface="Arial" panose="020B0604020202020204" pitchFamily="34" charset="0"/>
              <a:buChar char="•"/>
            </a:pPr>
            <a:r>
              <a:rPr lang="en-US"/>
              <a:t>Treatment of Hypercalcemia of Malignancy in Adults: An Endocrine Society Clinical Practice Guideline.  </a:t>
            </a:r>
            <a:r>
              <a:rPr lang="en-US" err="1"/>
              <a:t>Fuleihan</a:t>
            </a:r>
            <a:r>
              <a:rPr lang="en-US"/>
              <a:t>, </a:t>
            </a:r>
            <a:r>
              <a:rPr lang="en-US" err="1"/>
              <a:t>Ghad</a:t>
            </a:r>
            <a:r>
              <a:rPr lang="en-US"/>
              <a:t> El-Hajj; Piggott, Thomas; Van </a:t>
            </a:r>
            <a:r>
              <a:rPr lang="en-US" err="1"/>
              <a:t>Poznak</a:t>
            </a:r>
            <a:r>
              <a:rPr lang="en-US"/>
              <a:t>, Catherine; Wu, Joy; Drake, Matthew.  The Journal of Clinical Endocrinology &amp; Metabolism, 2023, 108, pp. 507-528.</a:t>
            </a:r>
          </a:p>
        </p:txBody>
      </p:sp>
      <p:sp>
        <p:nvSpPr>
          <p:cNvPr id="4" name="Date Placeholder 3">
            <a:extLst>
              <a:ext uri="{FF2B5EF4-FFF2-40B4-BE49-F238E27FC236}">
                <a16:creationId xmlns:a16="http://schemas.microsoft.com/office/drawing/2014/main" id="{3655EDD0-E06F-8902-2A8E-25FA933CFBB9}"/>
              </a:ext>
            </a:extLst>
          </p:cNvPr>
          <p:cNvSpPr>
            <a:spLocks noGrp="1"/>
          </p:cNvSpPr>
          <p:nvPr>
            <p:ph type="dt" sz="half" idx="2"/>
          </p:nvPr>
        </p:nvSpPr>
        <p:spPr/>
        <p:txBody>
          <a:bodyPr/>
          <a:lstStyle/>
          <a:p>
            <a:fld id="{DD9C8446-696E-6942-B6C8-CC9CAD0B34E0}" type="datetime1">
              <a:rPr lang="en-US" smtClean="0"/>
              <a:pPr/>
              <a:t>8/13/26</a:t>
            </a:fld>
            <a:endParaRPr lang="en-US"/>
          </a:p>
        </p:txBody>
      </p:sp>
      <p:sp>
        <p:nvSpPr>
          <p:cNvPr id="5" name="Footer Placeholder 4">
            <a:extLst>
              <a:ext uri="{FF2B5EF4-FFF2-40B4-BE49-F238E27FC236}">
                <a16:creationId xmlns:a16="http://schemas.microsoft.com/office/drawing/2014/main" id="{9F880A36-92C0-F257-C99B-9FB081126F3B}"/>
              </a:ext>
            </a:extLst>
          </p:cNvPr>
          <p:cNvSpPr>
            <a:spLocks noGrp="1"/>
          </p:cNvSpPr>
          <p:nvPr>
            <p:ph type="ftr" sz="quarter" idx="3"/>
          </p:nvPr>
        </p:nvSpPr>
        <p:spPr/>
        <p:txBody>
          <a:bodyPr/>
          <a:lstStyle/>
          <a:p>
            <a:r>
              <a:rPr lang="en-US"/>
              <a:t>PRESENTATION TITLE</a:t>
            </a:r>
          </a:p>
        </p:txBody>
      </p:sp>
      <p:sp>
        <p:nvSpPr>
          <p:cNvPr id="6" name="Slide Number Placeholder 5">
            <a:extLst>
              <a:ext uri="{FF2B5EF4-FFF2-40B4-BE49-F238E27FC236}">
                <a16:creationId xmlns:a16="http://schemas.microsoft.com/office/drawing/2014/main" id="{5CB0B258-E948-3A08-AEA0-3EB3A15BB0E0}"/>
              </a:ext>
            </a:extLst>
          </p:cNvPr>
          <p:cNvSpPr>
            <a:spLocks noGrp="1"/>
          </p:cNvSpPr>
          <p:nvPr>
            <p:ph type="sldNum" sz="quarter" idx="4"/>
          </p:nvPr>
        </p:nvSpPr>
        <p:spPr/>
        <p:txBody>
          <a:bodyPr/>
          <a:lstStyle/>
          <a:p>
            <a:fld id="{294A09A9-5501-47C1-A89A-A340965A2BE2}" type="slidenum">
              <a:rPr lang="en-US" smtClean="0"/>
              <a:pPr/>
              <a:t>45</a:t>
            </a:fld>
            <a:endParaRPr lang="en-US"/>
          </a:p>
        </p:txBody>
      </p:sp>
    </p:spTree>
    <p:extLst>
      <p:ext uri="{BB962C8B-B14F-4D97-AF65-F5344CB8AC3E}">
        <p14:creationId xmlns:p14="http://schemas.microsoft.com/office/powerpoint/2010/main" val="33920520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A4471E-69EE-D318-3899-C99AD10B1D5E}"/>
              </a:ext>
            </a:extLst>
          </p:cNvPr>
          <p:cNvSpPr>
            <a:spLocks noGrp="1"/>
          </p:cNvSpPr>
          <p:nvPr>
            <p:ph type="title"/>
          </p:nvPr>
        </p:nvSpPr>
        <p:spPr>
          <a:xfrm>
            <a:off x="1167491" y="-176048"/>
            <a:ext cx="9779183" cy="1325563"/>
          </a:xfrm>
        </p:spPr>
        <p:txBody>
          <a:bodyPr/>
          <a:lstStyle/>
          <a:p>
            <a:r>
              <a:rPr lang="en-US"/>
              <a:t>Physiology of Calcium metabolism</a:t>
            </a:r>
          </a:p>
        </p:txBody>
      </p:sp>
      <p:sp>
        <p:nvSpPr>
          <p:cNvPr id="3" name="Text Placeholder 2">
            <a:extLst>
              <a:ext uri="{FF2B5EF4-FFF2-40B4-BE49-F238E27FC236}">
                <a16:creationId xmlns:a16="http://schemas.microsoft.com/office/drawing/2014/main" id="{C7A6F967-92A1-A539-20AD-90F0A8B5EEEC}"/>
              </a:ext>
            </a:extLst>
          </p:cNvPr>
          <p:cNvSpPr>
            <a:spLocks noGrp="1"/>
          </p:cNvSpPr>
          <p:nvPr>
            <p:ph type="body" idx="1"/>
          </p:nvPr>
        </p:nvSpPr>
        <p:spPr>
          <a:xfrm>
            <a:off x="1206408" y="1234270"/>
            <a:ext cx="9779183" cy="3436483"/>
          </a:xfrm>
        </p:spPr>
        <p:txBody>
          <a:bodyPr/>
          <a:lstStyle/>
          <a:p>
            <a:r>
              <a:rPr lang="en-US"/>
              <a:t>Key players in calcium metabolism are:</a:t>
            </a:r>
          </a:p>
          <a:p>
            <a:pPr marL="342900" indent="-342900">
              <a:buFont typeface="Arial" panose="020B0604020202020204" pitchFamily="34" charset="0"/>
              <a:buChar char="•"/>
            </a:pPr>
            <a:r>
              <a:rPr lang="en-US"/>
              <a:t>Serum calcium</a:t>
            </a:r>
          </a:p>
          <a:p>
            <a:pPr marL="342900" indent="-342900">
              <a:buFont typeface="Arial" panose="020B0604020202020204" pitchFamily="34" charset="0"/>
              <a:buChar char="•"/>
            </a:pPr>
            <a:r>
              <a:rPr lang="en-US"/>
              <a:t>Parathyroid gland</a:t>
            </a:r>
          </a:p>
          <a:p>
            <a:pPr marL="342900" indent="-342900">
              <a:buFont typeface="Arial" panose="020B0604020202020204" pitchFamily="34" charset="0"/>
              <a:buChar char="•"/>
            </a:pPr>
            <a:r>
              <a:rPr lang="en-US"/>
              <a:t>Kidney</a:t>
            </a:r>
          </a:p>
          <a:p>
            <a:pPr marL="342900" indent="-342900">
              <a:buFont typeface="Arial" panose="020B0604020202020204" pitchFamily="34" charset="0"/>
              <a:buChar char="•"/>
            </a:pPr>
            <a:r>
              <a:rPr lang="en-US"/>
              <a:t>Bones</a:t>
            </a:r>
          </a:p>
          <a:p>
            <a:pPr marL="342900" indent="-342900">
              <a:buFont typeface="Arial" panose="020B0604020202020204" pitchFamily="34" charset="0"/>
              <a:buChar char="•"/>
            </a:pPr>
            <a:r>
              <a:rPr lang="en-US"/>
              <a:t>Gastrointestinal tract</a:t>
            </a:r>
          </a:p>
          <a:p>
            <a:pPr marL="342900" indent="-342900">
              <a:buFont typeface="Arial" panose="020B0604020202020204" pitchFamily="34" charset="0"/>
              <a:buChar char="•"/>
            </a:pPr>
            <a:r>
              <a:rPr lang="en-US"/>
              <a:t>skin</a:t>
            </a:r>
          </a:p>
        </p:txBody>
      </p:sp>
      <p:sp>
        <p:nvSpPr>
          <p:cNvPr id="4" name="Date Placeholder 3">
            <a:extLst>
              <a:ext uri="{FF2B5EF4-FFF2-40B4-BE49-F238E27FC236}">
                <a16:creationId xmlns:a16="http://schemas.microsoft.com/office/drawing/2014/main" id="{F213C790-83BB-A2DA-9087-A04319531F9F}"/>
              </a:ext>
            </a:extLst>
          </p:cNvPr>
          <p:cNvSpPr>
            <a:spLocks noGrp="1"/>
          </p:cNvSpPr>
          <p:nvPr>
            <p:ph type="dt" sz="half" idx="10"/>
          </p:nvPr>
        </p:nvSpPr>
        <p:spPr/>
        <p:txBody>
          <a:bodyPr/>
          <a:lstStyle/>
          <a:p>
            <a:fld id="{F5592931-05C6-8543-8B6E-A8BD29BD5C2B}" type="datetime1">
              <a:rPr lang="en-US" smtClean="0"/>
              <a:pPr/>
              <a:t>8/13/26</a:t>
            </a:fld>
            <a:endParaRPr lang="en-US"/>
          </a:p>
        </p:txBody>
      </p:sp>
      <p:sp>
        <p:nvSpPr>
          <p:cNvPr id="5" name="Footer Placeholder 4">
            <a:extLst>
              <a:ext uri="{FF2B5EF4-FFF2-40B4-BE49-F238E27FC236}">
                <a16:creationId xmlns:a16="http://schemas.microsoft.com/office/drawing/2014/main" id="{7B48EB41-1E03-718B-1C2F-5300B6CFAD0D}"/>
              </a:ext>
            </a:extLst>
          </p:cNvPr>
          <p:cNvSpPr>
            <a:spLocks noGrp="1"/>
          </p:cNvSpPr>
          <p:nvPr>
            <p:ph type="ftr" sz="quarter" idx="11"/>
          </p:nvPr>
        </p:nvSpPr>
        <p:spPr/>
        <p:txBody>
          <a:bodyPr/>
          <a:lstStyle/>
          <a:p>
            <a:r>
              <a:rPr lang="en-US"/>
              <a:t>PRESENTATION TITLE</a:t>
            </a:r>
          </a:p>
        </p:txBody>
      </p:sp>
      <p:sp>
        <p:nvSpPr>
          <p:cNvPr id="6" name="Slide Number Placeholder 5">
            <a:extLst>
              <a:ext uri="{FF2B5EF4-FFF2-40B4-BE49-F238E27FC236}">
                <a16:creationId xmlns:a16="http://schemas.microsoft.com/office/drawing/2014/main" id="{892AEDDD-61F4-E400-E2AA-7166BD6A9815}"/>
              </a:ext>
            </a:extLst>
          </p:cNvPr>
          <p:cNvSpPr>
            <a:spLocks noGrp="1"/>
          </p:cNvSpPr>
          <p:nvPr>
            <p:ph type="sldNum" sz="quarter" idx="12"/>
          </p:nvPr>
        </p:nvSpPr>
        <p:spPr>
          <a:xfrm>
            <a:off x="10206318" y="6721475"/>
            <a:ext cx="1604682" cy="365125"/>
          </a:xfrm>
        </p:spPr>
        <p:txBody>
          <a:bodyPr/>
          <a:lstStyle/>
          <a:p>
            <a:fld id="{294A09A9-5501-47C1-A89A-A340965A2BE2}" type="slidenum">
              <a:rPr lang="en-US" smtClean="0"/>
              <a:pPr/>
              <a:t>5</a:t>
            </a:fld>
            <a:endParaRPr lang="en-US"/>
          </a:p>
        </p:txBody>
      </p:sp>
    </p:spTree>
    <p:extLst>
      <p:ext uri="{BB962C8B-B14F-4D97-AF65-F5344CB8AC3E}">
        <p14:creationId xmlns:p14="http://schemas.microsoft.com/office/powerpoint/2010/main" val="30539909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86209-3E51-D67C-EB85-D5433B4EB225}"/>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B89DE739-83B8-4789-34A2-BA18AD2D87AA}"/>
              </a:ext>
            </a:extLst>
          </p:cNvPr>
          <p:cNvSpPr>
            <a:spLocks noGrp="1"/>
          </p:cNvSpPr>
          <p:nvPr>
            <p:ph type="body" idx="1"/>
          </p:nvPr>
        </p:nvSpPr>
        <p:spPr/>
        <p:txBody>
          <a:bodyPr/>
          <a:lstStyle/>
          <a:p>
            <a:endParaRPr lang="en-US"/>
          </a:p>
        </p:txBody>
      </p:sp>
      <p:sp>
        <p:nvSpPr>
          <p:cNvPr id="4" name="Date Placeholder 3">
            <a:extLst>
              <a:ext uri="{FF2B5EF4-FFF2-40B4-BE49-F238E27FC236}">
                <a16:creationId xmlns:a16="http://schemas.microsoft.com/office/drawing/2014/main" id="{F6F4BFE6-B14B-5126-9633-2CF5EDBA0776}"/>
              </a:ext>
            </a:extLst>
          </p:cNvPr>
          <p:cNvSpPr>
            <a:spLocks noGrp="1"/>
          </p:cNvSpPr>
          <p:nvPr>
            <p:ph type="dt" sz="half" idx="10"/>
          </p:nvPr>
        </p:nvSpPr>
        <p:spPr/>
        <p:txBody>
          <a:bodyPr/>
          <a:lstStyle/>
          <a:p>
            <a:fld id="{F5592931-05C6-8543-8B6E-A8BD29BD5C2B}" type="datetime1">
              <a:rPr lang="en-US" smtClean="0"/>
              <a:pPr/>
              <a:t>8/13/26</a:t>
            </a:fld>
            <a:endParaRPr lang="en-US"/>
          </a:p>
        </p:txBody>
      </p:sp>
      <p:sp>
        <p:nvSpPr>
          <p:cNvPr id="5" name="Footer Placeholder 4">
            <a:extLst>
              <a:ext uri="{FF2B5EF4-FFF2-40B4-BE49-F238E27FC236}">
                <a16:creationId xmlns:a16="http://schemas.microsoft.com/office/drawing/2014/main" id="{00CDADC5-A277-DEF2-0B05-91125C9EEF4C}"/>
              </a:ext>
            </a:extLst>
          </p:cNvPr>
          <p:cNvSpPr>
            <a:spLocks noGrp="1"/>
          </p:cNvSpPr>
          <p:nvPr>
            <p:ph type="ftr" sz="quarter" idx="11"/>
          </p:nvPr>
        </p:nvSpPr>
        <p:spPr/>
        <p:txBody>
          <a:bodyPr/>
          <a:lstStyle/>
          <a:p>
            <a:r>
              <a:rPr lang="en-US"/>
              <a:t>PRESENTATION TITLE</a:t>
            </a:r>
          </a:p>
        </p:txBody>
      </p:sp>
      <p:sp>
        <p:nvSpPr>
          <p:cNvPr id="6" name="Slide Number Placeholder 5">
            <a:extLst>
              <a:ext uri="{FF2B5EF4-FFF2-40B4-BE49-F238E27FC236}">
                <a16:creationId xmlns:a16="http://schemas.microsoft.com/office/drawing/2014/main" id="{DB6E1368-5D33-50F7-4B29-85911AA85DDF}"/>
              </a:ext>
            </a:extLst>
          </p:cNvPr>
          <p:cNvSpPr>
            <a:spLocks noGrp="1"/>
          </p:cNvSpPr>
          <p:nvPr>
            <p:ph type="sldNum" sz="quarter" idx="12"/>
          </p:nvPr>
        </p:nvSpPr>
        <p:spPr/>
        <p:txBody>
          <a:bodyPr/>
          <a:lstStyle/>
          <a:p>
            <a:fld id="{294A09A9-5501-47C1-A89A-A340965A2BE2}" type="slidenum">
              <a:rPr lang="en-US" smtClean="0"/>
              <a:pPr/>
              <a:t>6</a:t>
            </a:fld>
            <a:endParaRPr lang="en-US"/>
          </a:p>
        </p:txBody>
      </p:sp>
      <p:pic>
        <p:nvPicPr>
          <p:cNvPr id="8" name="Picture 7">
            <a:extLst>
              <a:ext uri="{FF2B5EF4-FFF2-40B4-BE49-F238E27FC236}">
                <a16:creationId xmlns:a16="http://schemas.microsoft.com/office/drawing/2014/main" id="{19B1758B-97D6-0BD5-065B-3666B3FDB1C8}"/>
              </a:ext>
            </a:extLst>
          </p:cNvPr>
          <p:cNvPicPr>
            <a:picLocks noChangeAspect="1"/>
          </p:cNvPicPr>
          <p:nvPr/>
        </p:nvPicPr>
        <p:blipFill>
          <a:blip r:embed="rId2"/>
          <a:stretch>
            <a:fillRect/>
          </a:stretch>
        </p:blipFill>
        <p:spPr>
          <a:xfrm>
            <a:off x="1167492" y="-135335"/>
            <a:ext cx="9650325" cy="6856810"/>
          </a:xfrm>
          <a:prstGeom prst="rect">
            <a:avLst/>
          </a:prstGeom>
        </p:spPr>
      </p:pic>
    </p:spTree>
    <p:extLst>
      <p:ext uri="{BB962C8B-B14F-4D97-AF65-F5344CB8AC3E}">
        <p14:creationId xmlns:p14="http://schemas.microsoft.com/office/powerpoint/2010/main" val="3948825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BAE17F-AE7B-8576-B8F8-FE2D2F1C4CAE}"/>
              </a:ext>
            </a:extLst>
          </p:cNvPr>
          <p:cNvSpPr>
            <a:spLocks noGrp="1"/>
          </p:cNvSpPr>
          <p:nvPr>
            <p:ph type="title"/>
          </p:nvPr>
        </p:nvSpPr>
        <p:spPr>
          <a:xfrm>
            <a:off x="1539450" y="136524"/>
            <a:ext cx="9779183" cy="2516642"/>
          </a:xfrm>
        </p:spPr>
        <p:txBody>
          <a:bodyPr/>
          <a:lstStyle/>
          <a:p>
            <a:r>
              <a:rPr lang="en-US"/>
              <a:t>p</a:t>
            </a:r>
          </a:p>
        </p:txBody>
      </p:sp>
      <p:sp>
        <p:nvSpPr>
          <p:cNvPr id="3" name="Text Placeholder 2">
            <a:extLst>
              <a:ext uri="{FF2B5EF4-FFF2-40B4-BE49-F238E27FC236}">
                <a16:creationId xmlns:a16="http://schemas.microsoft.com/office/drawing/2014/main" id="{59E24540-4535-2C48-3AB7-BDB67DAF9923}"/>
              </a:ext>
            </a:extLst>
          </p:cNvPr>
          <p:cNvSpPr>
            <a:spLocks noGrp="1"/>
          </p:cNvSpPr>
          <p:nvPr>
            <p:ph type="body" idx="1"/>
          </p:nvPr>
        </p:nvSpPr>
        <p:spPr>
          <a:xfrm>
            <a:off x="1167492" y="2653165"/>
            <a:ext cx="10316752" cy="3436485"/>
          </a:xfrm>
        </p:spPr>
        <p:txBody>
          <a:bodyPr/>
          <a:lstStyle/>
          <a:p>
            <a:r>
              <a:rPr lang="en-US"/>
              <a:t>PARATHYROID </a:t>
            </a:r>
          </a:p>
          <a:p>
            <a:pPr marL="342900" indent="-342900">
              <a:buFont typeface="Arial" panose="020B0604020202020204" pitchFamily="34" charset="0"/>
              <a:buChar char="•"/>
            </a:pPr>
            <a:r>
              <a:rPr lang="en-US"/>
              <a:t>Calcium level will affect the production of parathyroid hormone (PTH)</a:t>
            </a:r>
          </a:p>
          <a:p>
            <a:pPr marL="342900" indent="-342900">
              <a:buFont typeface="Arial" panose="020B0604020202020204" pitchFamily="34" charset="0"/>
              <a:buChar char="•"/>
            </a:pPr>
            <a:r>
              <a:rPr lang="en-US"/>
              <a:t>PTH is released </a:t>
            </a:r>
            <a:r>
              <a:rPr lang="en-US" err="1"/>
              <a:t>whene</a:t>
            </a:r>
            <a:r>
              <a:rPr lang="en-US"/>
              <a:t> the calcium level reaches &lt; 7.5 mmol/dL</a:t>
            </a:r>
          </a:p>
          <a:p>
            <a:pPr marL="342900" indent="-342900">
              <a:buFont typeface="Arial" panose="020B0604020202020204" pitchFamily="34" charset="0"/>
              <a:buChar char="•"/>
            </a:pPr>
            <a:endParaRPr lang="en-US"/>
          </a:p>
          <a:p>
            <a:pPr marL="342900" indent="-342900">
              <a:buFont typeface="Arial" panose="020B0604020202020204" pitchFamily="34" charset="0"/>
              <a:buChar char="•"/>
            </a:pPr>
            <a:endParaRPr lang="en-US"/>
          </a:p>
        </p:txBody>
      </p:sp>
      <p:sp>
        <p:nvSpPr>
          <p:cNvPr id="4" name="Date Placeholder 3">
            <a:extLst>
              <a:ext uri="{FF2B5EF4-FFF2-40B4-BE49-F238E27FC236}">
                <a16:creationId xmlns:a16="http://schemas.microsoft.com/office/drawing/2014/main" id="{A6AB57F8-1C59-C8CA-2AF5-D8BFAB2CB3C6}"/>
              </a:ext>
            </a:extLst>
          </p:cNvPr>
          <p:cNvSpPr>
            <a:spLocks noGrp="1"/>
          </p:cNvSpPr>
          <p:nvPr>
            <p:ph type="dt" sz="half" idx="10"/>
          </p:nvPr>
        </p:nvSpPr>
        <p:spPr/>
        <p:txBody>
          <a:bodyPr/>
          <a:lstStyle/>
          <a:p>
            <a:fld id="{F5592931-05C6-8543-8B6E-A8BD29BD5C2B}" type="datetime1">
              <a:rPr lang="en-US" smtClean="0"/>
              <a:pPr/>
              <a:t>8/13/26</a:t>
            </a:fld>
            <a:endParaRPr lang="en-US"/>
          </a:p>
        </p:txBody>
      </p:sp>
      <p:sp>
        <p:nvSpPr>
          <p:cNvPr id="5" name="Footer Placeholder 4">
            <a:extLst>
              <a:ext uri="{FF2B5EF4-FFF2-40B4-BE49-F238E27FC236}">
                <a16:creationId xmlns:a16="http://schemas.microsoft.com/office/drawing/2014/main" id="{9B9B207D-63E2-DC82-63B9-7666B8EE4124}"/>
              </a:ext>
            </a:extLst>
          </p:cNvPr>
          <p:cNvSpPr>
            <a:spLocks noGrp="1"/>
          </p:cNvSpPr>
          <p:nvPr>
            <p:ph type="ftr" sz="quarter" idx="11"/>
          </p:nvPr>
        </p:nvSpPr>
        <p:spPr/>
        <p:txBody>
          <a:bodyPr/>
          <a:lstStyle/>
          <a:p>
            <a:r>
              <a:rPr lang="en-US"/>
              <a:t>PRESENTATION TITLE</a:t>
            </a:r>
          </a:p>
        </p:txBody>
      </p:sp>
      <p:sp>
        <p:nvSpPr>
          <p:cNvPr id="6" name="Slide Number Placeholder 5">
            <a:extLst>
              <a:ext uri="{FF2B5EF4-FFF2-40B4-BE49-F238E27FC236}">
                <a16:creationId xmlns:a16="http://schemas.microsoft.com/office/drawing/2014/main" id="{198307AD-6D10-FB65-FB3C-5DDA76B0E5A7}"/>
              </a:ext>
            </a:extLst>
          </p:cNvPr>
          <p:cNvSpPr>
            <a:spLocks noGrp="1"/>
          </p:cNvSpPr>
          <p:nvPr>
            <p:ph type="sldNum" sz="quarter" idx="12"/>
          </p:nvPr>
        </p:nvSpPr>
        <p:spPr/>
        <p:txBody>
          <a:bodyPr/>
          <a:lstStyle/>
          <a:p>
            <a:fld id="{294A09A9-5501-47C1-A89A-A340965A2BE2}" type="slidenum">
              <a:rPr lang="en-US" smtClean="0"/>
              <a:pPr/>
              <a:t>7</a:t>
            </a:fld>
            <a:endParaRPr lang="en-US"/>
          </a:p>
        </p:txBody>
      </p:sp>
      <p:pic>
        <p:nvPicPr>
          <p:cNvPr id="8" name="Picture 7">
            <a:extLst>
              <a:ext uri="{FF2B5EF4-FFF2-40B4-BE49-F238E27FC236}">
                <a16:creationId xmlns:a16="http://schemas.microsoft.com/office/drawing/2014/main" id="{20BBD1DF-B7C1-2580-CD17-E46C72B1FE08}"/>
              </a:ext>
            </a:extLst>
          </p:cNvPr>
          <p:cNvPicPr>
            <a:picLocks noChangeAspect="1"/>
          </p:cNvPicPr>
          <p:nvPr/>
        </p:nvPicPr>
        <p:blipFill>
          <a:blip r:embed="rId2"/>
          <a:stretch>
            <a:fillRect/>
          </a:stretch>
        </p:blipFill>
        <p:spPr>
          <a:xfrm>
            <a:off x="2524125" y="-281931"/>
            <a:ext cx="7143750" cy="2516642"/>
          </a:xfrm>
          <a:prstGeom prst="rect">
            <a:avLst/>
          </a:prstGeom>
        </p:spPr>
      </p:pic>
    </p:spTree>
    <p:extLst>
      <p:ext uri="{BB962C8B-B14F-4D97-AF65-F5344CB8AC3E}">
        <p14:creationId xmlns:p14="http://schemas.microsoft.com/office/powerpoint/2010/main" val="38249293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3FF711-871D-B388-157B-9F1002AE0CAD}"/>
              </a:ext>
            </a:extLst>
          </p:cNvPr>
          <p:cNvSpPr>
            <a:spLocks noGrp="1"/>
          </p:cNvSpPr>
          <p:nvPr>
            <p:ph type="title"/>
          </p:nvPr>
        </p:nvSpPr>
        <p:spPr>
          <a:xfrm>
            <a:off x="1206408" y="0"/>
            <a:ext cx="9779183" cy="1325563"/>
          </a:xfrm>
        </p:spPr>
        <p:txBody>
          <a:bodyPr/>
          <a:lstStyle/>
          <a:p>
            <a:r>
              <a:rPr lang="en-US"/>
              <a:t>Kidney</a:t>
            </a:r>
          </a:p>
        </p:txBody>
      </p:sp>
      <p:sp>
        <p:nvSpPr>
          <p:cNvPr id="3" name="Text Placeholder 2">
            <a:extLst>
              <a:ext uri="{FF2B5EF4-FFF2-40B4-BE49-F238E27FC236}">
                <a16:creationId xmlns:a16="http://schemas.microsoft.com/office/drawing/2014/main" id="{B9CCC923-0B7A-C066-CE46-2256BCB82711}"/>
              </a:ext>
            </a:extLst>
          </p:cNvPr>
          <p:cNvSpPr>
            <a:spLocks noGrp="1"/>
          </p:cNvSpPr>
          <p:nvPr>
            <p:ph type="body" idx="1"/>
          </p:nvPr>
        </p:nvSpPr>
        <p:spPr/>
        <p:txBody>
          <a:bodyPr/>
          <a:lstStyle/>
          <a:p>
            <a:pPr marL="342900" indent="-342900">
              <a:buFont typeface="Arial" panose="020B0604020202020204" pitchFamily="34" charset="0"/>
              <a:buChar char="•"/>
            </a:pPr>
            <a:r>
              <a:rPr lang="en-US"/>
              <a:t>PTH activate 1-alphhydroxylase enzyme in the renal proximal tubule converting 25-hydroxyvitamin D to 1,25-hydroxyvitamin D.</a:t>
            </a:r>
          </a:p>
          <a:p>
            <a:pPr marL="342900" indent="-342900">
              <a:buFont typeface="Arial" panose="020B0604020202020204" pitchFamily="34" charset="0"/>
              <a:buChar char="•"/>
            </a:pPr>
            <a:r>
              <a:rPr lang="en-US"/>
              <a:t>PTH increase renal calcium and magnesium reabsorption in the loop of Henle</a:t>
            </a:r>
          </a:p>
        </p:txBody>
      </p:sp>
      <p:sp>
        <p:nvSpPr>
          <p:cNvPr id="4" name="Date Placeholder 3">
            <a:extLst>
              <a:ext uri="{FF2B5EF4-FFF2-40B4-BE49-F238E27FC236}">
                <a16:creationId xmlns:a16="http://schemas.microsoft.com/office/drawing/2014/main" id="{19C831F1-EA01-21C2-5EBD-EC3861361955}"/>
              </a:ext>
            </a:extLst>
          </p:cNvPr>
          <p:cNvSpPr>
            <a:spLocks noGrp="1"/>
          </p:cNvSpPr>
          <p:nvPr>
            <p:ph type="dt" sz="half" idx="10"/>
          </p:nvPr>
        </p:nvSpPr>
        <p:spPr/>
        <p:txBody>
          <a:bodyPr/>
          <a:lstStyle/>
          <a:p>
            <a:fld id="{F5592931-05C6-8543-8B6E-A8BD29BD5C2B}" type="datetime1">
              <a:rPr lang="en-US" smtClean="0"/>
              <a:pPr/>
              <a:t>8/13/26</a:t>
            </a:fld>
            <a:endParaRPr lang="en-US"/>
          </a:p>
        </p:txBody>
      </p:sp>
      <p:sp>
        <p:nvSpPr>
          <p:cNvPr id="5" name="Footer Placeholder 4">
            <a:extLst>
              <a:ext uri="{FF2B5EF4-FFF2-40B4-BE49-F238E27FC236}">
                <a16:creationId xmlns:a16="http://schemas.microsoft.com/office/drawing/2014/main" id="{DD66B5C5-427B-E8E0-6228-46428B24889E}"/>
              </a:ext>
            </a:extLst>
          </p:cNvPr>
          <p:cNvSpPr>
            <a:spLocks noGrp="1"/>
          </p:cNvSpPr>
          <p:nvPr>
            <p:ph type="ftr" sz="quarter" idx="11"/>
          </p:nvPr>
        </p:nvSpPr>
        <p:spPr/>
        <p:txBody>
          <a:bodyPr/>
          <a:lstStyle/>
          <a:p>
            <a:r>
              <a:rPr lang="en-US"/>
              <a:t>PRESENTATION TITLE</a:t>
            </a:r>
          </a:p>
        </p:txBody>
      </p:sp>
      <p:sp>
        <p:nvSpPr>
          <p:cNvPr id="6" name="Slide Number Placeholder 5">
            <a:extLst>
              <a:ext uri="{FF2B5EF4-FFF2-40B4-BE49-F238E27FC236}">
                <a16:creationId xmlns:a16="http://schemas.microsoft.com/office/drawing/2014/main" id="{E39832BD-AB43-7F2D-BEF9-42622A4E9ABE}"/>
              </a:ext>
            </a:extLst>
          </p:cNvPr>
          <p:cNvSpPr>
            <a:spLocks noGrp="1"/>
          </p:cNvSpPr>
          <p:nvPr>
            <p:ph type="sldNum" sz="quarter" idx="12"/>
          </p:nvPr>
        </p:nvSpPr>
        <p:spPr/>
        <p:txBody>
          <a:bodyPr/>
          <a:lstStyle/>
          <a:p>
            <a:fld id="{294A09A9-5501-47C1-A89A-A340965A2BE2}" type="slidenum">
              <a:rPr lang="en-US" smtClean="0"/>
              <a:pPr/>
              <a:t>8</a:t>
            </a:fld>
            <a:endParaRPr lang="en-US"/>
          </a:p>
        </p:txBody>
      </p:sp>
      <p:pic>
        <p:nvPicPr>
          <p:cNvPr id="8" name="Picture 7">
            <a:extLst>
              <a:ext uri="{FF2B5EF4-FFF2-40B4-BE49-F238E27FC236}">
                <a16:creationId xmlns:a16="http://schemas.microsoft.com/office/drawing/2014/main" id="{A0F06901-B04B-6427-BC35-E0A73074B10B}"/>
              </a:ext>
            </a:extLst>
          </p:cNvPr>
          <p:cNvPicPr>
            <a:picLocks noChangeAspect="1"/>
          </p:cNvPicPr>
          <p:nvPr/>
        </p:nvPicPr>
        <p:blipFill>
          <a:blip r:embed="rId2"/>
          <a:stretch>
            <a:fillRect/>
          </a:stretch>
        </p:blipFill>
        <p:spPr>
          <a:xfrm>
            <a:off x="3541986" y="0"/>
            <a:ext cx="4771697" cy="2287423"/>
          </a:xfrm>
          <a:prstGeom prst="rect">
            <a:avLst/>
          </a:prstGeom>
        </p:spPr>
      </p:pic>
    </p:spTree>
    <p:extLst>
      <p:ext uri="{BB962C8B-B14F-4D97-AF65-F5344CB8AC3E}">
        <p14:creationId xmlns:p14="http://schemas.microsoft.com/office/powerpoint/2010/main" val="19150373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C45AC3-4745-C495-6110-508F4E0A18CE}"/>
              </a:ext>
            </a:extLst>
          </p:cNvPr>
          <p:cNvSpPr>
            <a:spLocks noGrp="1"/>
          </p:cNvSpPr>
          <p:nvPr>
            <p:ph type="title"/>
          </p:nvPr>
        </p:nvSpPr>
        <p:spPr/>
        <p:txBody>
          <a:bodyPr/>
          <a:lstStyle/>
          <a:p>
            <a:r>
              <a:rPr lang="en-US"/>
              <a:t>Gastrointestinal tract</a:t>
            </a:r>
          </a:p>
        </p:txBody>
      </p:sp>
      <p:sp>
        <p:nvSpPr>
          <p:cNvPr id="3" name="Text Placeholder 2">
            <a:extLst>
              <a:ext uri="{FF2B5EF4-FFF2-40B4-BE49-F238E27FC236}">
                <a16:creationId xmlns:a16="http://schemas.microsoft.com/office/drawing/2014/main" id="{FC40AA39-D3C6-FA44-B89C-848EB7D3BDA7}"/>
              </a:ext>
            </a:extLst>
          </p:cNvPr>
          <p:cNvSpPr>
            <a:spLocks noGrp="1"/>
          </p:cNvSpPr>
          <p:nvPr>
            <p:ph type="body" idx="1"/>
          </p:nvPr>
        </p:nvSpPr>
        <p:spPr>
          <a:xfrm>
            <a:off x="1167492" y="2653167"/>
            <a:ext cx="10643508" cy="3436483"/>
          </a:xfrm>
        </p:spPr>
        <p:txBody>
          <a:bodyPr/>
          <a:lstStyle/>
          <a:p>
            <a:pPr marL="342900" indent="-342900">
              <a:buFont typeface="Arial" panose="020B0604020202020204" pitchFamily="34" charset="0"/>
              <a:buChar char="•"/>
            </a:pPr>
            <a:r>
              <a:rPr lang="en-US"/>
              <a:t>1,25-hydroxyvitamin D can enhance calcium absorption by stimulating both the active and passive intestinal calcium transport.</a:t>
            </a:r>
          </a:p>
        </p:txBody>
      </p:sp>
      <p:sp>
        <p:nvSpPr>
          <p:cNvPr id="4" name="Date Placeholder 3">
            <a:extLst>
              <a:ext uri="{FF2B5EF4-FFF2-40B4-BE49-F238E27FC236}">
                <a16:creationId xmlns:a16="http://schemas.microsoft.com/office/drawing/2014/main" id="{8A414DFF-D501-87AD-C1FF-ABCB5095234F}"/>
              </a:ext>
            </a:extLst>
          </p:cNvPr>
          <p:cNvSpPr>
            <a:spLocks noGrp="1"/>
          </p:cNvSpPr>
          <p:nvPr>
            <p:ph type="dt" sz="half" idx="10"/>
          </p:nvPr>
        </p:nvSpPr>
        <p:spPr/>
        <p:txBody>
          <a:bodyPr/>
          <a:lstStyle/>
          <a:p>
            <a:fld id="{F5592931-05C6-8543-8B6E-A8BD29BD5C2B}" type="datetime1">
              <a:rPr lang="en-US" smtClean="0"/>
              <a:pPr/>
              <a:t>8/13/26</a:t>
            </a:fld>
            <a:endParaRPr lang="en-US"/>
          </a:p>
        </p:txBody>
      </p:sp>
      <p:sp>
        <p:nvSpPr>
          <p:cNvPr id="5" name="Footer Placeholder 4">
            <a:extLst>
              <a:ext uri="{FF2B5EF4-FFF2-40B4-BE49-F238E27FC236}">
                <a16:creationId xmlns:a16="http://schemas.microsoft.com/office/drawing/2014/main" id="{E84AC140-2A37-0554-5D04-B19539D51779}"/>
              </a:ext>
            </a:extLst>
          </p:cNvPr>
          <p:cNvSpPr>
            <a:spLocks noGrp="1"/>
          </p:cNvSpPr>
          <p:nvPr>
            <p:ph type="ftr" sz="quarter" idx="11"/>
          </p:nvPr>
        </p:nvSpPr>
        <p:spPr/>
        <p:txBody>
          <a:bodyPr/>
          <a:lstStyle/>
          <a:p>
            <a:r>
              <a:rPr lang="en-US"/>
              <a:t>PRESENTATION TITLE</a:t>
            </a:r>
          </a:p>
        </p:txBody>
      </p:sp>
      <p:sp>
        <p:nvSpPr>
          <p:cNvPr id="6" name="Slide Number Placeholder 5">
            <a:extLst>
              <a:ext uri="{FF2B5EF4-FFF2-40B4-BE49-F238E27FC236}">
                <a16:creationId xmlns:a16="http://schemas.microsoft.com/office/drawing/2014/main" id="{F8A30668-789A-69D3-B918-F588CE27EDC6}"/>
              </a:ext>
            </a:extLst>
          </p:cNvPr>
          <p:cNvSpPr>
            <a:spLocks noGrp="1"/>
          </p:cNvSpPr>
          <p:nvPr>
            <p:ph type="sldNum" sz="quarter" idx="12"/>
          </p:nvPr>
        </p:nvSpPr>
        <p:spPr/>
        <p:txBody>
          <a:bodyPr/>
          <a:lstStyle/>
          <a:p>
            <a:fld id="{294A09A9-5501-47C1-A89A-A340965A2BE2}" type="slidenum">
              <a:rPr lang="en-US" smtClean="0"/>
              <a:pPr/>
              <a:t>9</a:t>
            </a:fld>
            <a:endParaRPr lang="en-US"/>
          </a:p>
        </p:txBody>
      </p:sp>
      <p:pic>
        <p:nvPicPr>
          <p:cNvPr id="8" name="Picture 7">
            <a:extLst>
              <a:ext uri="{FF2B5EF4-FFF2-40B4-BE49-F238E27FC236}">
                <a16:creationId xmlns:a16="http://schemas.microsoft.com/office/drawing/2014/main" id="{1B284C43-EC01-15B1-DDD4-4CC384DCD142}"/>
              </a:ext>
            </a:extLst>
          </p:cNvPr>
          <p:cNvPicPr>
            <a:picLocks noChangeAspect="1"/>
          </p:cNvPicPr>
          <p:nvPr/>
        </p:nvPicPr>
        <p:blipFill>
          <a:blip r:embed="rId2"/>
          <a:stretch>
            <a:fillRect/>
          </a:stretch>
        </p:blipFill>
        <p:spPr>
          <a:xfrm>
            <a:off x="7126013" y="266701"/>
            <a:ext cx="2724807" cy="2035066"/>
          </a:xfrm>
          <a:prstGeom prst="rect">
            <a:avLst/>
          </a:prstGeom>
        </p:spPr>
      </p:pic>
    </p:spTree>
    <p:extLst>
      <p:ext uri="{BB962C8B-B14F-4D97-AF65-F5344CB8AC3E}">
        <p14:creationId xmlns:p14="http://schemas.microsoft.com/office/powerpoint/2010/main" val="4104417376"/>
      </p:ext>
    </p:extLst>
  </p:cSld>
  <p:clrMapOvr>
    <a:masterClrMapping/>
  </p:clrMapOvr>
</p:sld>
</file>

<file path=ppt/theme/theme1.xml><?xml version="1.0" encoding="utf-8"?>
<a:theme xmlns:a="http://schemas.openxmlformats.org/drawingml/2006/main" name="Office Theme">
  <a:themeElements>
    <a:clrScheme name="Universal Color Block">
      <a:dk1>
        <a:srgbClr val="000000"/>
      </a:dk1>
      <a:lt1>
        <a:srgbClr val="FFFFFF"/>
      </a:lt1>
      <a:dk2>
        <a:srgbClr val="44546A"/>
      </a:dk2>
      <a:lt2>
        <a:srgbClr val="E7E6E6"/>
      </a:lt2>
      <a:accent1>
        <a:srgbClr val="0068FF"/>
      </a:accent1>
      <a:accent2>
        <a:srgbClr val="DAE5EF"/>
      </a:accent2>
      <a:accent3>
        <a:srgbClr val="637183"/>
      </a:accent3>
      <a:accent4>
        <a:srgbClr val="434E5E"/>
      </a:accent4>
      <a:accent5>
        <a:srgbClr val="5B9BD5"/>
      </a:accent5>
      <a:accent6>
        <a:srgbClr val="70AD47"/>
      </a:accent6>
      <a:hlink>
        <a:srgbClr val="0563C1"/>
      </a:hlink>
      <a:folHlink>
        <a:srgbClr val="954F72"/>
      </a:folHlink>
    </a:clrScheme>
    <a:fontScheme name="Custom 75">
      <a:majorFont>
        <a:latin typeface="Tenorite"/>
        <a:ea typeface=""/>
        <a:cs typeface=""/>
      </a:majorFont>
      <a:minorFont>
        <a:latin typeface="Tenorit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niversal Color Block_Win32_AP_v2" id="{3EA4D81A-EBDE-431D-8B15-A5A6F500D5A4}" vid="{8EBF5489-0BE1-418D-A69C-2193D304C7E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f189a9f3-83b2-4a93-90ef-aed18254c6f0"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896ED4FBA6A8B43BC1BEA44B31ACFF0" ma:contentTypeVersion="6" ma:contentTypeDescription="Create a new document." ma:contentTypeScope="" ma:versionID="103b0c22fcc81507bfad12990d4c2c8f">
  <xsd:schema xmlns:xsd="http://www.w3.org/2001/XMLSchema" xmlns:xs="http://www.w3.org/2001/XMLSchema" xmlns:p="http://schemas.microsoft.com/office/2006/metadata/properties" xmlns:ns3="f189a9f3-83b2-4a93-90ef-aed18254c6f0" xmlns:ns4="ca1c1c87-08ff-437e-a42d-70f48254f96c" targetNamespace="http://schemas.microsoft.com/office/2006/metadata/properties" ma:root="true" ma:fieldsID="7fe6ed3cb42d9eaae6a71a29a78d82a8" ns3:_="" ns4:_="">
    <xsd:import namespace="f189a9f3-83b2-4a93-90ef-aed18254c6f0"/>
    <xsd:import namespace="ca1c1c87-08ff-437e-a42d-70f48254f96c"/>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189a9f3-83b2-4a93-90ef-aed18254c6f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_activity" ma:index="13" nillable="true" ma:displayName="_activity" ma:hidden="true" ma:internalName="_activity">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a1c1c87-08ff-437e-a42d-70f48254f96c"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D5BAB77-79E1-4739-AA51-10C9079186D6}">
  <ds:schemaRefs>
    <ds:schemaRef ds:uri="http://purl.org/dc/dcmitype/"/>
    <ds:schemaRef ds:uri="http://purl.org/dc/elements/1.1/"/>
    <ds:schemaRef ds:uri="http://schemas.microsoft.com/office/2006/documentManagement/types"/>
    <ds:schemaRef ds:uri="http://www.w3.org/XML/1998/namespace"/>
    <ds:schemaRef ds:uri="http://purl.org/dc/terms/"/>
    <ds:schemaRef ds:uri="f189a9f3-83b2-4a93-90ef-aed18254c6f0"/>
    <ds:schemaRef ds:uri="http://schemas.microsoft.com/office/infopath/2007/PartnerControls"/>
    <ds:schemaRef ds:uri="http://schemas.openxmlformats.org/package/2006/metadata/core-properties"/>
    <ds:schemaRef ds:uri="ca1c1c87-08ff-437e-a42d-70f48254f96c"/>
    <ds:schemaRef ds:uri="http://schemas.microsoft.com/office/2006/metadata/properties"/>
  </ds:schemaRefs>
</ds:datastoreItem>
</file>

<file path=customXml/itemProps2.xml><?xml version="1.0" encoding="utf-8"?>
<ds:datastoreItem xmlns:ds="http://schemas.openxmlformats.org/officeDocument/2006/customXml" ds:itemID="{85334180-0405-413B-834A-44FA9E05ADB7}">
  <ds:schemaRefs>
    <ds:schemaRef ds:uri="http://schemas.microsoft.com/sharepoint/v3/contenttype/forms"/>
  </ds:schemaRefs>
</ds:datastoreItem>
</file>

<file path=customXml/itemProps3.xml><?xml version="1.0" encoding="utf-8"?>
<ds:datastoreItem xmlns:ds="http://schemas.openxmlformats.org/officeDocument/2006/customXml" ds:itemID="{E69BA563-18B0-4276-9C47-51421C86150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189a9f3-83b2-4a93-90ef-aed18254c6f0"/>
    <ds:schemaRef ds:uri="ca1c1c87-08ff-437e-a42d-70f48254f96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f42aa342-8706-4288-bd11-ebb85995028c}" enabled="1" method="Standard" siteId="{72f988bf-86f1-41af-91ab-2d7cd011db47}" removed="0"/>
</clbl:labelList>
</file>

<file path=docProps/app.xml><?xml version="1.0" encoding="utf-8"?>
<Properties xmlns="http://schemas.openxmlformats.org/officeDocument/2006/extended-properties" xmlns:vt="http://schemas.openxmlformats.org/officeDocument/2006/docPropsVTypes">
  <Template>{8310BD20-F697-498D-A11F-7333232EB6F1}tf45331398_win32</Template>
  <TotalTime>254</TotalTime>
  <Words>2082</Words>
  <Application>Microsoft Macintosh PowerPoint</Application>
  <PresentationFormat>Widescreen</PresentationFormat>
  <Paragraphs>345</Paragraphs>
  <Slides>45</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45</vt:i4>
      </vt:variant>
    </vt:vector>
  </HeadingPairs>
  <TitlesOfParts>
    <vt:vector size="49" baseType="lpstr">
      <vt:lpstr>Arial</vt:lpstr>
      <vt:lpstr>Calibri</vt:lpstr>
      <vt:lpstr>Tenorite</vt:lpstr>
      <vt:lpstr>Office Theme</vt:lpstr>
      <vt:lpstr>Hypercalcemia in Malignancy</vt:lpstr>
      <vt:lpstr>PowerPoint Presentation</vt:lpstr>
      <vt:lpstr>Definition</vt:lpstr>
      <vt:lpstr>Classification of hypercalcemia</vt:lpstr>
      <vt:lpstr>Physiology of Calcium metabolism</vt:lpstr>
      <vt:lpstr>PowerPoint Presentation</vt:lpstr>
      <vt:lpstr>p</vt:lpstr>
      <vt:lpstr>Kidney</vt:lpstr>
      <vt:lpstr>Gastrointestinal tract</vt:lpstr>
      <vt:lpstr>Bone</vt:lpstr>
      <vt:lpstr>Mechanisms of cancer mediated hypercalcemia</vt:lpstr>
      <vt:lpstr>Humoral hypercalcemia</vt:lpstr>
      <vt:lpstr>Malignancy associated with humoral hypercalcemia</vt:lpstr>
      <vt:lpstr>Osteolytic metastases mediated hypercalcemia</vt:lpstr>
      <vt:lpstr>Tumor causes overproduction of calcitriol (1,25-dehydroxyvitamin D)</vt:lpstr>
      <vt:lpstr>Ectopic PTH secretion</vt:lpstr>
      <vt:lpstr>Clinical manifestations of hypercalcemia</vt:lpstr>
      <vt:lpstr>Renal manifestations</vt:lpstr>
      <vt:lpstr>Gastrointestinal  manifestations</vt:lpstr>
      <vt:lpstr>Musculoskeletal  manifestion</vt:lpstr>
      <vt:lpstr>Cardiovascular  manifestation</vt:lpstr>
      <vt:lpstr>Neurologic manifestation</vt:lpstr>
      <vt:lpstr>Laboratory examination</vt:lpstr>
      <vt:lpstr>Parathyroid hormone</vt:lpstr>
      <vt:lpstr>PTH-related protein</vt:lpstr>
      <vt:lpstr>Vitamin D metabolites</vt:lpstr>
      <vt:lpstr>Consideration for non-malignant causes of hypercalcemia</vt:lpstr>
      <vt:lpstr>PowerPoint Presentation</vt:lpstr>
      <vt:lpstr>Treatment approach to hypercalcemia</vt:lpstr>
      <vt:lpstr>Treatments</vt:lpstr>
      <vt:lpstr>Isotonic saline hydration</vt:lpstr>
      <vt:lpstr>calcitonin</vt:lpstr>
      <vt:lpstr>Biphosphonates</vt:lpstr>
      <vt:lpstr>Denosumab</vt:lpstr>
      <vt:lpstr>Calcimimetics</vt:lpstr>
      <vt:lpstr>Glucorticoids</vt:lpstr>
      <vt:lpstr>Dialysis</vt:lpstr>
      <vt:lpstr>Recent treatment guidelines</vt:lpstr>
      <vt:lpstr>PowerPoint Presentation</vt:lpstr>
      <vt:lpstr>PowerPoint Presentation</vt:lpstr>
      <vt:lpstr>Reducing risk factors</vt:lpstr>
      <vt:lpstr>Preventing recurrence</vt:lpstr>
      <vt:lpstr>References</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Hypercalcemia in Malignancy</dc:title>
  <dc:creator>Vu,Trien</dc:creator>
  <cp:lastModifiedBy>Cushman, Nicholas</cp:lastModifiedBy>
  <cp:revision>5</cp:revision>
  <dcterms:created xsi:type="dcterms:W3CDTF">2023-05-07T17:33:32Z</dcterms:created>
  <dcterms:modified xsi:type="dcterms:W3CDTF">2026-08-13T14:25:57Z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0x0101001896ED4FBA6A8B43BC1BEA44B31ACFF0</vt:lpwstr>
  </property>
</Properties>
</file>