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258" r:id="rId3"/>
    <p:sldId id="259" r:id="rId4"/>
    <p:sldId id="464" r:id="rId5"/>
    <p:sldId id="473" r:id="rId6"/>
    <p:sldId id="443" r:id="rId7"/>
    <p:sldId id="444" r:id="rId8"/>
    <p:sldId id="263" r:id="rId9"/>
    <p:sldId id="474" r:id="rId10"/>
    <p:sldId id="453" r:id="rId11"/>
    <p:sldId id="261" r:id="rId12"/>
    <p:sldId id="446" r:id="rId13"/>
    <p:sldId id="447" r:id="rId14"/>
    <p:sldId id="448" r:id="rId15"/>
    <p:sldId id="451" r:id="rId16"/>
    <p:sldId id="454" r:id="rId17"/>
    <p:sldId id="452" r:id="rId18"/>
    <p:sldId id="455" r:id="rId19"/>
    <p:sldId id="449" r:id="rId20"/>
    <p:sldId id="456" r:id="rId21"/>
    <p:sldId id="457" r:id="rId22"/>
    <p:sldId id="467" r:id="rId23"/>
    <p:sldId id="462" r:id="rId24"/>
    <p:sldId id="465" r:id="rId25"/>
    <p:sldId id="466" r:id="rId26"/>
    <p:sldId id="468" r:id="rId27"/>
    <p:sldId id="470" r:id="rId28"/>
    <p:sldId id="469" r:id="rId29"/>
    <p:sldId id="459" r:id="rId30"/>
    <p:sldId id="472" r:id="rId31"/>
    <p:sldId id="460" r:id="rId32"/>
    <p:sldId id="475" r:id="rId33"/>
    <p:sldId id="461" r:id="rId34"/>
    <p:sldId id="477" r:id="rId35"/>
    <p:sldId id="476" r:id="rId36"/>
    <p:sldId id="479" r:id="rId37"/>
    <p:sldId id="480" r:id="rId38"/>
    <p:sldId id="478" r:id="rId39"/>
    <p:sldId id="481"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DD7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912932-4DD6-4D5C-8AB0-AFEF28BF3B73}" v="198" dt="2026-06-02T23:51:12.1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8348" autoAdjust="0"/>
  </p:normalViewPr>
  <p:slideViewPr>
    <p:cSldViewPr snapToGrid="0">
      <p:cViewPr varScale="1">
        <p:scale>
          <a:sx n="49" d="100"/>
          <a:sy n="49" d="100"/>
        </p:scale>
        <p:origin x="133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hitney J Barrett" userId="bf83a144-7b7f-4a8c-875c-d58f00da8d36" providerId="ADAL" clId="{EDB2E90B-0617-4A19-840A-582456322E05}"/>
    <pc:docChg chg="undo custSel addSld delSld modSld sldOrd">
      <pc:chgData name="Whitney J Barrett" userId="bf83a144-7b7f-4a8c-875c-d58f00da8d36" providerId="ADAL" clId="{EDB2E90B-0617-4A19-840A-582456322E05}" dt="2026-06-02T23:51:12.133" v="16044" actId="207"/>
      <pc:docMkLst>
        <pc:docMk/>
      </pc:docMkLst>
      <pc:sldChg chg="addSp delSp modSp mod setBg">
        <pc:chgData name="Whitney J Barrett" userId="bf83a144-7b7f-4a8c-875c-d58f00da8d36" providerId="ADAL" clId="{EDB2E90B-0617-4A19-840A-582456322E05}" dt="2026-05-30T13:58:36.153" v="592" actId="20577"/>
        <pc:sldMkLst>
          <pc:docMk/>
          <pc:sldMk cId="3194206305" sldId="256"/>
        </pc:sldMkLst>
        <pc:spChg chg="mod">
          <ac:chgData name="Whitney J Barrett" userId="bf83a144-7b7f-4a8c-875c-d58f00da8d36" providerId="ADAL" clId="{EDB2E90B-0617-4A19-840A-582456322E05}" dt="2026-05-30T13:58:12.781" v="552" actId="20577"/>
          <ac:spMkLst>
            <pc:docMk/>
            <pc:sldMk cId="3194206305" sldId="256"/>
            <ac:spMk id="2" creationId="{C780BDDA-2506-CF9C-8686-9A5AF3F19247}"/>
          </ac:spMkLst>
        </pc:spChg>
        <pc:spChg chg="mod">
          <ac:chgData name="Whitney J Barrett" userId="bf83a144-7b7f-4a8c-875c-d58f00da8d36" providerId="ADAL" clId="{EDB2E90B-0617-4A19-840A-582456322E05}" dt="2026-05-30T13:58:36.153" v="592" actId="20577"/>
          <ac:spMkLst>
            <pc:docMk/>
            <pc:sldMk cId="3194206305" sldId="256"/>
            <ac:spMk id="3" creationId="{14A6DB76-979D-346B-403B-ED24CAE3347E}"/>
          </ac:spMkLst>
        </pc:spChg>
        <pc:spChg chg="add">
          <ac:chgData name="Whitney J Barrett" userId="bf83a144-7b7f-4a8c-875c-d58f00da8d36" providerId="ADAL" clId="{EDB2E90B-0617-4A19-840A-582456322E05}" dt="2026-05-30T13:58:07.758" v="551" actId="26606"/>
          <ac:spMkLst>
            <pc:docMk/>
            <pc:sldMk cId="3194206305" sldId="256"/>
            <ac:spMk id="18" creationId="{657F69E0-C4B0-4BEC-A689-4F8D877F05D4}"/>
          </ac:spMkLst>
        </pc:spChg>
        <pc:spChg chg="add">
          <ac:chgData name="Whitney J Barrett" userId="bf83a144-7b7f-4a8c-875c-d58f00da8d36" providerId="ADAL" clId="{EDB2E90B-0617-4A19-840A-582456322E05}" dt="2026-05-30T13:58:07.758" v="551" actId="26606"/>
          <ac:spMkLst>
            <pc:docMk/>
            <pc:sldMk cId="3194206305" sldId="256"/>
            <ac:spMk id="19" creationId="{9F6380B4-6A1C-481E-8408-B4E6C75B9B81}"/>
          </ac:spMkLst>
        </pc:spChg>
        <pc:picChg chg="add mod ord">
          <ac:chgData name="Whitney J Barrett" userId="bf83a144-7b7f-4a8c-875c-d58f00da8d36" providerId="ADAL" clId="{EDB2E90B-0617-4A19-840A-582456322E05}" dt="2026-05-30T13:58:07.758" v="551" actId="26606"/>
          <ac:picMkLst>
            <pc:docMk/>
            <pc:sldMk cId="3194206305" sldId="256"/>
            <ac:picMk id="5" creationId="{B9A88D12-68AB-4B8D-389E-2E54C42CCD14}"/>
          </ac:picMkLst>
        </pc:picChg>
      </pc:sldChg>
      <pc:sldChg chg="addSp delSp modSp mod modAnim modNotesTx">
        <pc:chgData name="Whitney J Barrett" userId="bf83a144-7b7f-4a8c-875c-d58f00da8d36" providerId="ADAL" clId="{EDB2E90B-0617-4A19-840A-582456322E05}" dt="2026-06-02T23:33:44.670" v="14913" actId="20577"/>
        <pc:sldMkLst>
          <pc:docMk/>
          <pc:sldMk cId="2311340622" sldId="258"/>
        </pc:sldMkLst>
        <pc:spChg chg="mod">
          <ac:chgData name="Whitney J Barrett" userId="bf83a144-7b7f-4a8c-875c-d58f00da8d36" providerId="ADAL" clId="{EDB2E90B-0617-4A19-840A-582456322E05}" dt="2026-06-02T23:31:43.853" v="14623" actId="20577"/>
          <ac:spMkLst>
            <pc:docMk/>
            <pc:sldMk cId="2311340622" sldId="258"/>
            <ac:spMk id="2" creationId="{F5AD34C7-3328-04FB-F811-5FD4BAA1DB14}"/>
          </ac:spMkLst>
        </pc:spChg>
        <pc:spChg chg="add mod">
          <ac:chgData name="Whitney J Barrett" userId="bf83a144-7b7f-4a8c-875c-d58f00da8d36" providerId="ADAL" clId="{EDB2E90B-0617-4A19-840A-582456322E05}" dt="2026-06-02T21:19:50.095" v="13936" actId="14100"/>
          <ac:spMkLst>
            <pc:docMk/>
            <pc:sldMk cId="2311340622" sldId="258"/>
            <ac:spMk id="3" creationId="{42BB6E58-7D8D-2208-8A01-5E8691F42130}"/>
          </ac:spMkLst>
        </pc:spChg>
        <pc:spChg chg="del mod">
          <ac:chgData name="Whitney J Barrett" userId="bf83a144-7b7f-4a8c-875c-d58f00da8d36" providerId="ADAL" clId="{EDB2E90B-0617-4A19-840A-582456322E05}" dt="2026-06-01T04:06:36.446" v="5065" actId="26606"/>
          <ac:spMkLst>
            <pc:docMk/>
            <pc:sldMk cId="2311340622" sldId="258"/>
            <ac:spMk id="3" creationId="{C3B92506-32B1-438E-E580-0BE3D2430DC0}"/>
          </ac:spMkLst>
        </pc:spChg>
        <pc:graphicFrameChg chg="add">
          <ac:chgData name="Whitney J Barrett" userId="bf83a144-7b7f-4a8c-875c-d58f00da8d36" providerId="ADAL" clId="{EDB2E90B-0617-4A19-840A-582456322E05}" dt="2026-06-01T04:06:36.446" v="5065" actId="26606"/>
          <ac:graphicFrameMkLst>
            <pc:docMk/>
            <pc:sldMk cId="2311340622" sldId="258"/>
            <ac:graphicFrameMk id="5" creationId="{264D9FFC-8F7B-1A54-9B3C-50555F689E39}"/>
          </ac:graphicFrameMkLst>
        </pc:graphicFrameChg>
      </pc:sldChg>
      <pc:sldChg chg="addSp delSp modSp mod modNotesTx">
        <pc:chgData name="Whitney J Barrett" userId="bf83a144-7b7f-4a8c-875c-d58f00da8d36" providerId="ADAL" clId="{EDB2E90B-0617-4A19-840A-582456322E05}" dt="2026-06-02T23:34:29.462" v="15042" actId="20577"/>
        <pc:sldMkLst>
          <pc:docMk/>
          <pc:sldMk cId="2708795834" sldId="259"/>
        </pc:sldMkLst>
        <pc:spChg chg="mod">
          <ac:chgData name="Whitney J Barrett" userId="bf83a144-7b7f-4a8c-875c-d58f00da8d36" providerId="ADAL" clId="{EDB2E90B-0617-4A19-840A-582456322E05}" dt="2026-06-02T20:26:28.873" v="13162" actId="20577"/>
          <ac:spMkLst>
            <pc:docMk/>
            <pc:sldMk cId="2708795834" sldId="259"/>
            <ac:spMk id="2" creationId="{36254439-017A-1583-C3F7-E28A76A97E35}"/>
          </ac:spMkLst>
        </pc:spChg>
        <pc:spChg chg="del">
          <ac:chgData name="Whitney J Barrett" userId="bf83a144-7b7f-4a8c-875c-d58f00da8d36" providerId="ADAL" clId="{EDB2E90B-0617-4A19-840A-582456322E05}" dt="2026-06-01T04:07:50.113" v="5067" actId="26606"/>
          <ac:spMkLst>
            <pc:docMk/>
            <pc:sldMk cId="2708795834" sldId="259"/>
            <ac:spMk id="3" creationId="{5B03AEA4-E523-D82D-BC26-20ABE893B7A1}"/>
          </ac:spMkLst>
        </pc:spChg>
        <pc:graphicFrameChg chg="add mod modGraphic">
          <ac:chgData name="Whitney J Barrett" userId="bf83a144-7b7f-4a8c-875c-d58f00da8d36" providerId="ADAL" clId="{EDB2E90B-0617-4A19-840A-582456322E05}" dt="2026-06-02T20:27:33.941" v="13271" actId="20577"/>
          <ac:graphicFrameMkLst>
            <pc:docMk/>
            <pc:sldMk cId="2708795834" sldId="259"/>
            <ac:graphicFrameMk id="5" creationId="{883CA0D0-D520-82B3-539F-54E9ADE499AA}"/>
          </ac:graphicFrameMkLst>
        </pc:graphicFrameChg>
      </pc:sldChg>
      <pc:sldChg chg="addSp modSp new mod ord setBg modNotesTx">
        <pc:chgData name="Whitney J Barrett" userId="bf83a144-7b7f-4a8c-875c-d58f00da8d36" providerId="ADAL" clId="{EDB2E90B-0617-4A19-840A-582456322E05}" dt="2026-06-02T21:50:16.009" v="14571" actId="26606"/>
        <pc:sldMkLst>
          <pc:docMk/>
          <pc:sldMk cId="767043612" sldId="261"/>
        </pc:sldMkLst>
        <pc:spChg chg="mod">
          <ac:chgData name="Whitney J Barrett" userId="bf83a144-7b7f-4a8c-875c-d58f00da8d36" providerId="ADAL" clId="{EDB2E90B-0617-4A19-840A-582456322E05}" dt="2026-06-02T21:50:16.009" v="14571" actId="26606"/>
          <ac:spMkLst>
            <pc:docMk/>
            <pc:sldMk cId="767043612" sldId="261"/>
            <ac:spMk id="2" creationId="{259865FA-4810-5AD0-19F7-3009100437E1}"/>
          </ac:spMkLst>
        </pc:spChg>
        <pc:spChg chg="mod">
          <ac:chgData name="Whitney J Barrett" userId="bf83a144-7b7f-4a8c-875c-d58f00da8d36" providerId="ADAL" clId="{EDB2E90B-0617-4A19-840A-582456322E05}" dt="2026-06-02T21:50:16.009" v="14571" actId="26606"/>
          <ac:spMkLst>
            <pc:docMk/>
            <pc:sldMk cId="767043612" sldId="261"/>
            <ac:spMk id="3" creationId="{71E501E3-B9E6-7C17-1E1E-554F9854C4B6}"/>
          </ac:spMkLst>
        </pc:spChg>
        <pc:spChg chg="add">
          <ac:chgData name="Whitney J Barrett" userId="bf83a144-7b7f-4a8c-875c-d58f00da8d36" providerId="ADAL" clId="{EDB2E90B-0617-4A19-840A-582456322E05}" dt="2026-06-02T21:50:16.009" v="14571" actId="26606"/>
          <ac:spMkLst>
            <pc:docMk/>
            <pc:sldMk cId="767043612" sldId="261"/>
            <ac:spMk id="8" creationId="{BAD76F3E-3A97-486B-B402-44400A8B9173}"/>
          </ac:spMkLst>
        </pc:spChg>
        <pc:spChg chg="add">
          <ac:chgData name="Whitney J Barrett" userId="bf83a144-7b7f-4a8c-875c-d58f00da8d36" providerId="ADAL" clId="{EDB2E90B-0617-4A19-840A-582456322E05}" dt="2026-06-02T21:50:16.009" v="14571" actId="26606"/>
          <ac:spMkLst>
            <pc:docMk/>
            <pc:sldMk cId="767043612" sldId="261"/>
            <ac:spMk id="10" creationId="{391F6B52-91F4-4AEB-B6DB-29FEBCF28C8B}"/>
          </ac:spMkLst>
        </pc:spChg>
        <pc:spChg chg="add">
          <ac:chgData name="Whitney J Barrett" userId="bf83a144-7b7f-4a8c-875c-d58f00da8d36" providerId="ADAL" clId="{EDB2E90B-0617-4A19-840A-582456322E05}" dt="2026-06-02T21:50:16.009" v="14571" actId="26606"/>
          <ac:spMkLst>
            <pc:docMk/>
            <pc:sldMk cId="767043612" sldId="261"/>
            <ac:spMk id="12" creationId="{2CD6F061-7C53-44F4-9794-953DB70A451B}"/>
          </ac:spMkLst>
        </pc:spChg>
      </pc:sldChg>
      <pc:sldChg chg="addSp delSp modSp new del mod modClrScheme chgLayout">
        <pc:chgData name="Whitney J Barrett" userId="bf83a144-7b7f-4a8c-875c-d58f00da8d36" providerId="ADAL" clId="{EDB2E90B-0617-4A19-840A-582456322E05}" dt="2026-06-01T13:50:33.143" v="8429" actId="47"/>
        <pc:sldMkLst>
          <pc:docMk/>
          <pc:sldMk cId="3485934150" sldId="262"/>
        </pc:sldMkLst>
      </pc:sldChg>
      <pc:sldChg chg="addSp delSp modSp new mod ord setBg modAnim">
        <pc:chgData name="Whitney J Barrett" userId="bf83a144-7b7f-4a8c-875c-d58f00da8d36" providerId="ADAL" clId="{EDB2E90B-0617-4A19-840A-582456322E05}" dt="2026-06-02T13:37:17.428" v="11561"/>
        <pc:sldMkLst>
          <pc:docMk/>
          <pc:sldMk cId="3058811314" sldId="263"/>
        </pc:sldMkLst>
        <pc:spChg chg="mod">
          <ac:chgData name="Whitney J Barrett" userId="bf83a144-7b7f-4a8c-875c-d58f00da8d36" providerId="ADAL" clId="{EDB2E90B-0617-4A19-840A-582456322E05}" dt="2026-06-02T12:36:44.531" v="9862" actId="20577"/>
          <ac:spMkLst>
            <pc:docMk/>
            <pc:sldMk cId="3058811314" sldId="263"/>
            <ac:spMk id="2" creationId="{AF08D729-889D-850C-0A9F-3FA56FEDE65C}"/>
          </ac:spMkLst>
        </pc:spChg>
        <pc:spChg chg="del mod">
          <ac:chgData name="Whitney J Barrett" userId="bf83a144-7b7f-4a8c-875c-d58f00da8d36" providerId="ADAL" clId="{EDB2E90B-0617-4A19-840A-582456322E05}" dt="2026-06-01T04:08:22.442" v="5068" actId="26606"/>
          <ac:spMkLst>
            <pc:docMk/>
            <pc:sldMk cId="3058811314" sldId="263"/>
            <ac:spMk id="3" creationId="{5AB3AC85-9B4B-5DE3-FC1E-D8DE7294ED9F}"/>
          </ac:spMkLst>
        </pc:spChg>
        <pc:spChg chg="add">
          <ac:chgData name="Whitney J Barrett" userId="bf83a144-7b7f-4a8c-875c-d58f00da8d36" providerId="ADAL" clId="{EDB2E90B-0617-4A19-840A-582456322E05}" dt="2026-06-01T04:08:22.442" v="5068" actId="26606"/>
          <ac:spMkLst>
            <pc:docMk/>
            <pc:sldMk cId="3058811314" sldId="263"/>
            <ac:spMk id="9" creationId="{35DB3719-6FDC-4E5D-891D-FF40B7300F64}"/>
          </ac:spMkLst>
        </pc:spChg>
        <pc:spChg chg="add">
          <ac:chgData name="Whitney J Barrett" userId="bf83a144-7b7f-4a8c-875c-d58f00da8d36" providerId="ADAL" clId="{EDB2E90B-0617-4A19-840A-582456322E05}" dt="2026-06-01T04:08:22.442" v="5068" actId="26606"/>
          <ac:spMkLst>
            <pc:docMk/>
            <pc:sldMk cId="3058811314" sldId="263"/>
            <ac:spMk id="11" creationId="{E0CBAC23-2E3F-4A90-BA59-F8299F6A5439}"/>
          </ac:spMkLst>
        </pc:spChg>
        <pc:graphicFrameChg chg="add mod modGraphic">
          <ac:chgData name="Whitney J Barrett" userId="bf83a144-7b7f-4a8c-875c-d58f00da8d36" providerId="ADAL" clId="{EDB2E90B-0617-4A19-840A-582456322E05}" dt="2026-06-01T12:19:34.395" v="5593"/>
          <ac:graphicFrameMkLst>
            <pc:docMk/>
            <pc:sldMk cId="3058811314" sldId="263"/>
            <ac:graphicFrameMk id="5" creationId="{7C3DE34A-5BD5-3188-8301-789935E7A631}"/>
          </ac:graphicFrameMkLst>
        </pc:graphicFrameChg>
        <pc:picChg chg="add mod">
          <ac:chgData name="Whitney J Barrett" userId="bf83a144-7b7f-4a8c-875c-d58f00da8d36" providerId="ADAL" clId="{EDB2E90B-0617-4A19-840A-582456322E05}" dt="2026-06-02T13:36:58.889" v="11559" actId="1076"/>
          <ac:picMkLst>
            <pc:docMk/>
            <pc:sldMk cId="3058811314" sldId="263"/>
            <ac:picMk id="4" creationId="{82676AA1-8B48-E1F8-95B3-4133ADDFA67A}"/>
          </ac:picMkLst>
        </pc:picChg>
      </pc:sldChg>
      <pc:sldChg chg="modSp new del mod">
        <pc:chgData name="Whitney J Barrett" userId="bf83a144-7b7f-4a8c-875c-d58f00da8d36" providerId="ADAL" clId="{EDB2E90B-0617-4A19-840A-582456322E05}" dt="2026-06-02T14:28:16.980" v="13098" actId="47"/>
        <pc:sldMkLst>
          <pc:docMk/>
          <pc:sldMk cId="3663675470" sldId="264"/>
        </pc:sldMkLst>
      </pc:sldChg>
      <pc:sldChg chg="delSp modSp add mod ord setBg delDesignElem modNotesTx">
        <pc:chgData name="Whitney J Barrett" userId="bf83a144-7b7f-4a8c-875c-d58f00da8d36" providerId="ADAL" clId="{EDB2E90B-0617-4A19-840A-582456322E05}" dt="2026-06-02T23:38:44.351" v="15411" actId="20577"/>
        <pc:sldMkLst>
          <pc:docMk/>
          <pc:sldMk cId="3786498747" sldId="443"/>
        </pc:sldMkLst>
        <pc:spChg chg="mod">
          <ac:chgData name="Whitney J Barrett" userId="bf83a144-7b7f-4a8c-875c-d58f00da8d36" providerId="ADAL" clId="{EDB2E90B-0617-4A19-840A-582456322E05}" dt="2026-05-30T14:04:37.288" v="724" actId="20577"/>
          <ac:spMkLst>
            <pc:docMk/>
            <pc:sldMk cId="3786498747" sldId="443"/>
            <ac:spMk id="2" creationId="{921FF746-C8AA-7C9F-38B3-3C49827953F5}"/>
          </ac:spMkLst>
        </pc:spChg>
        <pc:graphicFrameChg chg="modGraphic">
          <ac:chgData name="Whitney J Barrett" userId="bf83a144-7b7f-4a8c-875c-d58f00da8d36" providerId="ADAL" clId="{EDB2E90B-0617-4A19-840A-582456322E05}" dt="2026-06-02T12:35:50.619" v="9820" actId="20577"/>
          <ac:graphicFrameMkLst>
            <pc:docMk/>
            <pc:sldMk cId="3786498747" sldId="443"/>
            <ac:graphicFrameMk id="5" creationId="{A7669CC2-1E3C-FEB1-920F-2EFA33546C69}"/>
          </ac:graphicFrameMkLst>
        </pc:graphicFrameChg>
      </pc:sldChg>
      <pc:sldChg chg="addSp delSp modSp add mod setBg modAnim delDesignElem modNotesTx">
        <pc:chgData name="Whitney J Barrett" userId="bf83a144-7b7f-4a8c-875c-d58f00da8d36" providerId="ADAL" clId="{EDB2E90B-0617-4A19-840A-582456322E05}" dt="2026-06-02T23:42:19.219" v="15719" actId="20577"/>
        <pc:sldMkLst>
          <pc:docMk/>
          <pc:sldMk cId="4074788969" sldId="444"/>
        </pc:sldMkLst>
        <pc:spChg chg="mod">
          <ac:chgData name="Whitney J Barrett" userId="bf83a144-7b7f-4a8c-875c-d58f00da8d36" providerId="ADAL" clId="{EDB2E90B-0617-4A19-840A-582456322E05}" dt="2026-06-02T12:35:30.963" v="9818" actId="20577"/>
          <ac:spMkLst>
            <pc:docMk/>
            <pc:sldMk cId="4074788969" sldId="444"/>
            <ac:spMk id="2" creationId="{C15E9D23-E7D2-29E9-9FA2-01518088B7A4}"/>
          </ac:spMkLst>
        </pc:spChg>
        <pc:spChg chg="add del">
          <ac:chgData name="Whitney J Barrett" userId="bf83a144-7b7f-4a8c-875c-d58f00da8d36" providerId="ADAL" clId="{EDB2E90B-0617-4A19-840A-582456322E05}" dt="2026-06-02T23:39:56.502" v="15449" actId="478"/>
          <ac:spMkLst>
            <pc:docMk/>
            <pc:sldMk cId="4074788969" sldId="444"/>
            <ac:spMk id="3" creationId="{61D142DF-969A-4237-39E4-C35853AFC5FD}"/>
          </ac:spMkLst>
        </pc:spChg>
        <pc:spChg chg="add mod">
          <ac:chgData name="Whitney J Barrett" userId="bf83a144-7b7f-4a8c-875c-d58f00da8d36" providerId="ADAL" clId="{EDB2E90B-0617-4A19-840A-582456322E05}" dt="2026-06-02T23:40:18.479" v="15451" actId="207"/>
          <ac:spMkLst>
            <pc:docMk/>
            <pc:sldMk cId="4074788969" sldId="444"/>
            <ac:spMk id="4" creationId="{917D515F-1A57-794C-5D8F-B6D5583F9263}"/>
          </ac:spMkLst>
        </pc:spChg>
        <pc:spChg chg="add mod">
          <ac:chgData name="Whitney J Barrett" userId="bf83a144-7b7f-4a8c-875c-d58f00da8d36" providerId="ADAL" clId="{EDB2E90B-0617-4A19-840A-582456322E05}" dt="2026-06-02T23:40:26.565" v="15453" actId="1076"/>
          <ac:spMkLst>
            <pc:docMk/>
            <pc:sldMk cId="4074788969" sldId="444"/>
            <ac:spMk id="6" creationId="{5280C6C9-3FBA-9DFE-5666-21D62A611CE2}"/>
          </ac:spMkLst>
        </pc:spChg>
        <pc:graphicFrameChg chg="mod modGraphic">
          <ac:chgData name="Whitney J Barrett" userId="bf83a144-7b7f-4a8c-875c-d58f00da8d36" providerId="ADAL" clId="{EDB2E90B-0617-4A19-840A-582456322E05}" dt="2026-06-02T12:36:28.351" v="9850" actId="20577"/>
          <ac:graphicFrameMkLst>
            <pc:docMk/>
            <pc:sldMk cId="4074788969" sldId="444"/>
            <ac:graphicFrameMk id="5" creationId="{01EB797E-1976-789E-DD6E-1FA9C1959C76}"/>
          </ac:graphicFrameMkLst>
        </pc:graphicFrameChg>
      </pc:sldChg>
      <pc:sldChg chg="modSp new del mod">
        <pc:chgData name="Whitney J Barrett" userId="bf83a144-7b7f-4a8c-875c-d58f00da8d36" providerId="ADAL" clId="{EDB2E90B-0617-4A19-840A-582456322E05}" dt="2026-06-02T14:28:10.187" v="13097" actId="47"/>
        <pc:sldMkLst>
          <pc:docMk/>
          <pc:sldMk cId="3881790606" sldId="445"/>
        </pc:sldMkLst>
      </pc:sldChg>
      <pc:sldChg chg="addSp delSp modSp new mod modClrScheme modAnim chgLayout">
        <pc:chgData name="Whitney J Barrett" userId="bf83a144-7b7f-4a8c-875c-d58f00da8d36" providerId="ADAL" clId="{EDB2E90B-0617-4A19-840A-582456322E05}" dt="2026-06-01T13:23:48.843" v="7370" actId="400"/>
        <pc:sldMkLst>
          <pc:docMk/>
          <pc:sldMk cId="3870896718" sldId="446"/>
        </pc:sldMkLst>
        <pc:spChg chg="add mod ord">
          <ac:chgData name="Whitney J Barrett" userId="bf83a144-7b7f-4a8c-875c-d58f00da8d36" providerId="ADAL" clId="{EDB2E90B-0617-4A19-840A-582456322E05}" dt="2026-05-31T13:55:07.244" v="1351" actId="27636"/>
          <ac:spMkLst>
            <pc:docMk/>
            <pc:sldMk cId="3870896718" sldId="446"/>
            <ac:spMk id="4" creationId="{95F6D5DD-0CEA-1E0D-06FA-81C178A6A5B3}"/>
          </ac:spMkLst>
        </pc:spChg>
        <pc:spChg chg="add del mod ord">
          <ac:chgData name="Whitney J Barrett" userId="bf83a144-7b7f-4a8c-875c-d58f00da8d36" providerId="ADAL" clId="{EDB2E90B-0617-4A19-840A-582456322E05}" dt="2026-06-01T04:02:39.351" v="4643" actId="931"/>
          <ac:spMkLst>
            <pc:docMk/>
            <pc:sldMk cId="3870896718" sldId="446"/>
            <ac:spMk id="6" creationId="{53E91B5C-BFED-EC60-0707-56DC07E844C8}"/>
          </ac:spMkLst>
        </pc:spChg>
        <pc:spChg chg="add mod ord">
          <ac:chgData name="Whitney J Barrett" userId="bf83a144-7b7f-4a8c-875c-d58f00da8d36" providerId="ADAL" clId="{EDB2E90B-0617-4A19-840A-582456322E05}" dt="2026-06-01T13:23:48.843" v="7370" actId="400"/>
          <ac:spMkLst>
            <pc:docMk/>
            <pc:sldMk cId="3870896718" sldId="446"/>
            <ac:spMk id="7" creationId="{07E6339A-782E-65A7-F79C-F5FCE06FEAEE}"/>
          </ac:spMkLst>
        </pc:spChg>
        <pc:picChg chg="add mod ord">
          <ac:chgData name="Whitney J Barrett" userId="bf83a144-7b7f-4a8c-875c-d58f00da8d36" providerId="ADAL" clId="{EDB2E90B-0617-4A19-840A-582456322E05}" dt="2026-06-01T04:02:39.351" v="4643" actId="931"/>
          <ac:picMkLst>
            <pc:docMk/>
            <pc:sldMk cId="3870896718" sldId="446"/>
            <ac:picMk id="9" creationId="{67DB27F7-8B78-9125-8BEE-4746987E2676}"/>
          </ac:picMkLst>
        </pc:picChg>
      </pc:sldChg>
      <pc:sldChg chg="addSp delSp modSp new mod setBg">
        <pc:chgData name="Whitney J Barrett" userId="bf83a144-7b7f-4a8c-875c-d58f00da8d36" providerId="ADAL" clId="{EDB2E90B-0617-4A19-840A-582456322E05}" dt="2026-06-02T13:40:14.996" v="11715" actId="20577"/>
        <pc:sldMkLst>
          <pc:docMk/>
          <pc:sldMk cId="318908873" sldId="447"/>
        </pc:sldMkLst>
        <pc:spChg chg="mod">
          <ac:chgData name="Whitney J Barrett" userId="bf83a144-7b7f-4a8c-875c-d58f00da8d36" providerId="ADAL" clId="{EDB2E90B-0617-4A19-840A-582456322E05}" dt="2026-06-02T13:39:29.837" v="11703" actId="26606"/>
          <ac:spMkLst>
            <pc:docMk/>
            <pc:sldMk cId="318908873" sldId="447"/>
            <ac:spMk id="2" creationId="{097837EA-5E34-C5CD-3FE5-2B92FA47BED5}"/>
          </ac:spMkLst>
        </pc:spChg>
        <pc:spChg chg="del mod">
          <ac:chgData name="Whitney J Barrett" userId="bf83a144-7b7f-4a8c-875c-d58f00da8d36" providerId="ADAL" clId="{EDB2E90B-0617-4A19-840A-582456322E05}" dt="2026-06-02T13:39:29.837" v="11703" actId="26606"/>
          <ac:spMkLst>
            <pc:docMk/>
            <pc:sldMk cId="318908873" sldId="447"/>
            <ac:spMk id="3" creationId="{AE61D396-52F7-33B3-F642-14A0A6794309}"/>
          </ac:spMkLst>
        </pc:spChg>
        <pc:spChg chg="add del">
          <ac:chgData name="Whitney J Barrett" userId="bf83a144-7b7f-4a8c-875c-d58f00da8d36" providerId="ADAL" clId="{EDB2E90B-0617-4A19-840A-582456322E05}" dt="2026-06-02T13:40:05.403" v="11704" actId="26606"/>
          <ac:spMkLst>
            <pc:docMk/>
            <pc:sldMk cId="318908873" sldId="447"/>
            <ac:spMk id="9" creationId="{BACC6370-2D7E-4714-9D71-7542949D7D5D}"/>
          </ac:spMkLst>
        </pc:spChg>
        <pc:spChg chg="add del">
          <ac:chgData name="Whitney J Barrett" userId="bf83a144-7b7f-4a8c-875c-d58f00da8d36" providerId="ADAL" clId="{EDB2E90B-0617-4A19-840A-582456322E05}" dt="2026-06-02T13:40:05.403" v="11704" actId="26606"/>
          <ac:spMkLst>
            <pc:docMk/>
            <pc:sldMk cId="318908873" sldId="447"/>
            <ac:spMk id="11" creationId="{F68B3F68-107C-434F-AA38-110D5EA91B85}"/>
          </ac:spMkLst>
        </pc:spChg>
        <pc:spChg chg="add del">
          <ac:chgData name="Whitney J Barrett" userId="bf83a144-7b7f-4a8c-875c-d58f00da8d36" providerId="ADAL" clId="{EDB2E90B-0617-4A19-840A-582456322E05}" dt="2026-06-02T13:40:05.403" v="11704" actId="26606"/>
          <ac:spMkLst>
            <pc:docMk/>
            <pc:sldMk cId="318908873" sldId="447"/>
            <ac:spMk id="13" creationId="{AAD0DBB9-1A4B-4391-81D4-CB19F9AB918A}"/>
          </ac:spMkLst>
        </pc:spChg>
        <pc:spChg chg="add del">
          <ac:chgData name="Whitney J Barrett" userId="bf83a144-7b7f-4a8c-875c-d58f00da8d36" providerId="ADAL" clId="{EDB2E90B-0617-4A19-840A-582456322E05}" dt="2026-06-02T13:40:05.403" v="11704" actId="26606"/>
          <ac:spMkLst>
            <pc:docMk/>
            <pc:sldMk cId="318908873" sldId="447"/>
            <ac:spMk id="15" creationId="{063BBA22-50EA-4C4D-BE05-F1CE4E63AA56}"/>
          </ac:spMkLst>
        </pc:spChg>
        <pc:spChg chg="add">
          <ac:chgData name="Whitney J Barrett" userId="bf83a144-7b7f-4a8c-875c-d58f00da8d36" providerId="ADAL" clId="{EDB2E90B-0617-4A19-840A-582456322E05}" dt="2026-06-02T13:40:05.403" v="11704" actId="26606"/>
          <ac:spMkLst>
            <pc:docMk/>
            <pc:sldMk cId="318908873" sldId="447"/>
            <ac:spMk id="21" creationId="{BACC6370-2D7E-4714-9D71-7542949D7D5D}"/>
          </ac:spMkLst>
        </pc:spChg>
        <pc:spChg chg="add">
          <ac:chgData name="Whitney J Barrett" userId="bf83a144-7b7f-4a8c-875c-d58f00da8d36" providerId="ADAL" clId="{EDB2E90B-0617-4A19-840A-582456322E05}" dt="2026-06-02T13:40:05.403" v="11704" actId="26606"/>
          <ac:spMkLst>
            <pc:docMk/>
            <pc:sldMk cId="318908873" sldId="447"/>
            <ac:spMk id="23" creationId="{F68B3F68-107C-434F-AA38-110D5EA91B85}"/>
          </ac:spMkLst>
        </pc:spChg>
        <pc:spChg chg="add">
          <ac:chgData name="Whitney J Barrett" userId="bf83a144-7b7f-4a8c-875c-d58f00da8d36" providerId="ADAL" clId="{EDB2E90B-0617-4A19-840A-582456322E05}" dt="2026-06-02T13:40:05.403" v="11704" actId="26606"/>
          <ac:spMkLst>
            <pc:docMk/>
            <pc:sldMk cId="318908873" sldId="447"/>
            <ac:spMk id="25" creationId="{AAD0DBB9-1A4B-4391-81D4-CB19F9AB918A}"/>
          </ac:spMkLst>
        </pc:spChg>
        <pc:spChg chg="add">
          <ac:chgData name="Whitney J Barrett" userId="bf83a144-7b7f-4a8c-875c-d58f00da8d36" providerId="ADAL" clId="{EDB2E90B-0617-4A19-840A-582456322E05}" dt="2026-06-02T13:40:05.403" v="11704" actId="26606"/>
          <ac:spMkLst>
            <pc:docMk/>
            <pc:sldMk cId="318908873" sldId="447"/>
            <ac:spMk id="27" creationId="{063BBA22-50EA-4C4D-BE05-F1CE4E63AA56}"/>
          </ac:spMkLst>
        </pc:spChg>
        <pc:graphicFrameChg chg="add del">
          <ac:chgData name="Whitney J Barrett" userId="bf83a144-7b7f-4a8c-875c-d58f00da8d36" providerId="ADAL" clId="{EDB2E90B-0617-4A19-840A-582456322E05}" dt="2026-06-02T13:40:05.403" v="11704" actId="26606"/>
          <ac:graphicFrameMkLst>
            <pc:docMk/>
            <pc:sldMk cId="318908873" sldId="447"/>
            <ac:graphicFrameMk id="5" creationId="{9FEA2C10-912A-FD43-5BB1-B8210F218A1D}"/>
          </ac:graphicFrameMkLst>
        </pc:graphicFrameChg>
        <pc:graphicFrameChg chg="add modGraphic">
          <ac:chgData name="Whitney J Barrett" userId="bf83a144-7b7f-4a8c-875c-d58f00da8d36" providerId="ADAL" clId="{EDB2E90B-0617-4A19-840A-582456322E05}" dt="2026-06-02T13:40:14.996" v="11715" actId="20577"/>
          <ac:graphicFrameMkLst>
            <pc:docMk/>
            <pc:sldMk cId="318908873" sldId="447"/>
            <ac:graphicFrameMk id="17" creationId="{A9DBF256-7979-2E9B-A686-6C83C9F1F839}"/>
          </ac:graphicFrameMkLst>
        </pc:graphicFrameChg>
      </pc:sldChg>
      <pc:sldChg chg="addSp modSp new mod setBg">
        <pc:chgData name="Whitney J Barrett" userId="bf83a144-7b7f-4a8c-875c-d58f00da8d36" providerId="ADAL" clId="{EDB2E90B-0617-4A19-840A-582456322E05}" dt="2026-06-01T02:39:26.792" v="2858" actId="20577"/>
        <pc:sldMkLst>
          <pc:docMk/>
          <pc:sldMk cId="468548325" sldId="448"/>
        </pc:sldMkLst>
        <pc:spChg chg="mod">
          <ac:chgData name="Whitney J Barrett" userId="bf83a144-7b7f-4a8c-875c-d58f00da8d36" providerId="ADAL" clId="{EDB2E90B-0617-4A19-840A-582456322E05}" dt="2026-06-01T02:39:20.563" v="2853" actId="14100"/>
          <ac:spMkLst>
            <pc:docMk/>
            <pc:sldMk cId="468548325" sldId="448"/>
            <ac:spMk id="2" creationId="{BDDAEA32-161F-1E81-F1F1-D92B96238832}"/>
          </ac:spMkLst>
        </pc:spChg>
        <pc:spChg chg="mod ord">
          <ac:chgData name="Whitney J Barrett" userId="bf83a144-7b7f-4a8c-875c-d58f00da8d36" providerId="ADAL" clId="{EDB2E90B-0617-4A19-840A-582456322E05}" dt="2026-06-01T02:39:26.792" v="2858" actId="20577"/>
          <ac:spMkLst>
            <pc:docMk/>
            <pc:sldMk cId="468548325" sldId="448"/>
            <ac:spMk id="3" creationId="{98C92D79-4A7F-8D47-F557-E0A51B42D286}"/>
          </ac:spMkLst>
        </pc:spChg>
        <pc:spChg chg="add">
          <ac:chgData name="Whitney J Barrett" userId="bf83a144-7b7f-4a8c-875c-d58f00da8d36" providerId="ADAL" clId="{EDB2E90B-0617-4A19-840A-582456322E05}" dt="2026-06-01T02:38:15.052" v="2836" actId="26606"/>
          <ac:spMkLst>
            <pc:docMk/>
            <pc:sldMk cId="468548325" sldId="448"/>
            <ac:spMk id="10" creationId="{327D73B4-9F5C-4A64-A179-51B9500CB8B5}"/>
          </ac:spMkLst>
        </pc:spChg>
        <pc:spChg chg="add">
          <ac:chgData name="Whitney J Barrett" userId="bf83a144-7b7f-4a8c-875c-d58f00da8d36" providerId="ADAL" clId="{EDB2E90B-0617-4A19-840A-582456322E05}" dt="2026-06-01T02:38:15.052" v="2836" actId="26606"/>
          <ac:spMkLst>
            <pc:docMk/>
            <pc:sldMk cId="468548325" sldId="448"/>
            <ac:spMk id="12" creationId="{C1F06963-6374-4B48-844F-071A9BAAAE02}"/>
          </ac:spMkLst>
        </pc:spChg>
        <pc:spChg chg="add">
          <ac:chgData name="Whitney J Barrett" userId="bf83a144-7b7f-4a8c-875c-d58f00da8d36" providerId="ADAL" clId="{EDB2E90B-0617-4A19-840A-582456322E05}" dt="2026-06-01T02:38:15.052" v="2836" actId="26606"/>
          <ac:spMkLst>
            <pc:docMk/>
            <pc:sldMk cId="468548325" sldId="448"/>
            <ac:spMk id="18" creationId="{E3020543-B24B-4EC4-8FFC-8DD88EEA91A8}"/>
          </ac:spMkLst>
        </pc:spChg>
        <pc:grpChg chg="add">
          <ac:chgData name="Whitney J Barrett" userId="bf83a144-7b7f-4a8c-875c-d58f00da8d36" providerId="ADAL" clId="{EDB2E90B-0617-4A19-840A-582456322E05}" dt="2026-06-01T02:38:15.052" v="2836" actId="26606"/>
          <ac:grpSpMkLst>
            <pc:docMk/>
            <pc:sldMk cId="468548325" sldId="448"/>
            <ac:grpSpMk id="14" creationId="{5614C7C0-FA1D-4105-8345-1DF76F9870A8}"/>
          </ac:grpSpMkLst>
        </pc:grpChg>
        <pc:picChg chg="add mod">
          <ac:chgData name="Whitney J Barrett" userId="bf83a144-7b7f-4a8c-875c-d58f00da8d36" providerId="ADAL" clId="{EDB2E90B-0617-4A19-840A-582456322E05}" dt="2026-06-01T02:38:15.052" v="2836" actId="26606"/>
          <ac:picMkLst>
            <pc:docMk/>
            <pc:sldMk cId="468548325" sldId="448"/>
            <ac:picMk id="5" creationId="{049BCE48-BCA7-F243-98F5-E31F758EC0CF}"/>
          </ac:picMkLst>
        </pc:picChg>
        <pc:cxnChg chg="add">
          <ac:chgData name="Whitney J Barrett" userId="bf83a144-7b7f-4a8c-875c-d58f00da8d36" providerId="ADAL" clId="{EDB2E90B-0617-4A19-840A-582456322E05}" dt="2026-06-01T02:38:15.052" v="2836" actId="26606"/>
          <ac:cxnSpMkLst>
            <pc:docMk/>
            <pc:sldMk cId="468548325" sldId="448"/>
            <ac:cxnSpMk id="20" creationId="{C49DA8F6-BCC1-4447-B54C-57856834B94B}"/>
          </ac:cxnSpMkLst>
        </pc:cxnChg>
      </pc:sldChg>
      <pc:sldChg chg="addSp modSp new mod setBg">
        <pc:chgData name="Whitney J Barrett" userId="bf83a144-7b7f-4a8c-875c-d58f00da8d36" providerId="ADAL" clId="{EDB2E90B-0617-4A19-840A-582456322E05}" dt="2026-06-02T21:10:53.575" v="13698" actId="5793"/>
        <pc:sldMkLst>
          <pc:docMk/>
          <pc:sldMk cId="2630947742" sldId="449"/>
        </pc:sldMkLst>
        <pc:spChg chg="mod">
          <ac:chgData name="Whitney J Barrett" userId="bf83a144-7b7f-4a8c-875c-d58f00da8d36" providerId="ADAL" clId="{EDB2E90B-0617-4A19-840A-582456322E05}" dt="2026-06-01T03:25:43.783" v="3612" actId="26606"/>
          <ac:spMkLst>
            <pc:docMk/>
            <pc:sldMk cId="2630947742" sldId="449"/>
            <ac:spMk id="2" creationId="{2DD026A9-B642-1981-B167-1C251C341329}"/>
          </ac:spMkLst>
        </pc:spChg>
        <pc:spChg chg="mod">
          <ac:chgData name="Whitney J Barrett" userId="bf83a144-7b7f-4a8c-875c-d58f00da8d36" providerId="ADAL" clId="{EDB2E90B-0617-4A19-840A-582456322E05}" dt="2026-06-02T21:10:53.575" v="13698" actId="5793"/>
          <ac:spMkLst>
            <pc:docMk/>
            <pc:sldMk cId="2630947742" sldId="449"/>
            <ac:spMk id="3" creationId="{1E0A22A2-F291-3D88-E097-89801F079BBF}"/>
          </ac:spMkLst>
        </pc:spChg>
        <pc:grpChg chg="add">
          <ac:chgData name="Whitney J Barrett" userId="bf83a144-7b7f-4a8c-875c-d58f00da8d36" providerId="ADAL" clId="{EDB2E90B-0617-4A19-840A-582456322E05}" dt="2026-06-01T03:25:43.783" v="3612" actId="26606"/>
          <ac:grpSpMkLst>
            <pc:docMk/>
            <pc:sldMk cId="2630947742" sldId="449"/>
            <ac:grpSpMk id="14" creationId="{50A0A18D-98B4-40E5-4078-A318C9554788}"/>
          </ac:grpSpMkLst>
        </pc:grpChg>
        <pc:picChg chg="add mod ord">
          <ac:chgData name="Whitney J Barrett" userId="bf83a144-7b7f-4a8c-875c-d58f00da8d36" providerId="ADAL" clId="{EDB2E90B-0617-4A19-840A-582456322E05}" dt="2026-06-01T03:25:50.721" v="3614" actId="1076"/>
          <ac:picMkLst>
            <pc:docMk/>
            <pc:sldMk cId="2630947742" sldId="449"/>
            <ac:picMk id="5" creationId="{1AB11AD2-0805-7D49-90BA-191F5C92CBEC}"/>
          </ac:picMkLst>
        </pc:picChg>
        <pc:picChg chg="add mod">
          <ac:chgData name="Whitney J Barrett" userId="bf83a144-7b7f-4a8c-875c-d58f00da8d36" providerId="ADAL" clId="{EDB2E90B-0617-4A19-840A-582456322E05}" dt="2026-06-01T03:25:54.636" v="3615" actId="14100"/>
          <ac:picMkLst>
            <pc:docMk/>
            <pc:sldMk cId="2630947742" sldId="449"/>
            <ac:picMk id="7" creationId="{36AAF84E-F594-48A3-1A96-F386296E8AD6}"/>
          </ac:picMkLst>
        </pc:picChg>
        <pc:picChg chg="add mod">
          <ac:chgData name="Whitney J Barrett" userId="bf83a144-7b7f-4a8c-875c-d58f00da8d36" providerId="ADAL" clId="{EDB2E90B-0617-4A19-840A-582456322E05}" dt="2026-06-01T03:25:59.308" v="3616" actId="14100"/>
          <ac:picMkLst>
            <pc:docMk/>
            <pc:sldMk cId="2630947742" sldId="449"/>
            <ac:picMk id="9" creationId="{5BC3A48C-A0B7-6028-FE2D-F1EF776CBAEA}"/>
          </ac:picMkLst>
        </pc:picChg>
      </pc:sldChg>
      <pc:sldChg chg="modSp new del mod">
        <pc:chgData name="Whitney J Barrett" userId="bf83a144-7b7f-4a8c-875c-d58f00da8d36" providerId="ADAL" clId="{EDB2E90B-0617-4A19-840A-582456322E05}" dt="2026-06-01T02:39:31.893" v="2859" actId="47"/>
        <pc:sldMkLst>
          <pc:docMk/>
          <pc:sldMk cId="3325577956" sldId="450"/>
        </pc:sldMkLst>
        <pc:spChg chg="mod">
          <ac:chgData name="Whitney J Barrett" userId="bf83a144-7b7f-4a8c-875c-d58f00da8d36" providerId="ADAL" clId="{EDB2E90B-0617-4A19-840A-582456322E05}" dt="2026-06-01T02:38:58.846" v="2838" actId="21"/>
          <ac:spMkLst>
            <pc:docMk/>
            <pc:sldMk cId="3325577956" sldId="450"/>
            <ac:spMk id="3" creationId="{CC832603-2A6B-90BF-685B-C31F8CB01C99}"/>
          </ac:spMkLst>
        </pc:spChg>
      </pc:sldChg>
      <pc:sldChg chg="addSp delSp modSp new mod setBg modAnim">
        <pc:chgData name="Whitney J Barrett" userId="bf83a144-7b7f-4a8c-875c-d58f00da8d36" providerId="ADAL" clId="{EDB2E90B-0617-4A19-840A-582456322E05}" dt="2026-06-02T21:20:53.363" v="13939" actId="1036"/>
        <pc:sldMkLst>
          <pc:docMk/>
          <pc:sldMk cId="2729094008" sldId="451"/>
        </pc:sldMkLst>
        <pc:spChg chg="mod">
          <ac:chgData name="Whitney J Barrett" userId="bf83a144-7b7f-4a8c-875c-d58f00da8d36" providerId="ADAL" clId="{EDB2E90B-0617-4A19-840A-582456322E05}" dt="2026-06-01T02:40:37.147" v="2892" actId="20577"/>
          <ac:spMkLst>
            <pc:docMk/>
            <pc:sldMk cId="2729094008" sldId="451"/>
            <ac:spMk id="2" creationId="{91658080-E922-269B-60B2-A2C59B18CBB6}"/>
          </ac:spMkLst>
        </pc:spChg>
        <pc:spChg chg="del mod">
          <ac:chgData name="Whitney J Barrett" userId="bf83a144-7b7f-4a8c-875c-d58f00da8d36" providerId="ADAL" clId="{EDB2E90B-0617-4A19-840A-582456322E05}" dt="2026-06-01T02:40:14.548" v="2860" actId="26606"/>
          <ac:spMkLst>
            <pc:docMk/>
            <pc:sldMk cId="2729094008" sldId="451"/>
            <ac:spMk id="3" creationId="{88EA3033-09CE-FD00-7B3A-79237333D39D}"/>
          </ac:spMkLst>
        </pc:spChg>
        <pc:spChg chg="add del">
          <ac:chgData name="Whitney J Barrett" userId="bf83a144-7b7f-4a8c-875c-d58f00da8d36" providerId="ADAL" clId="{EDB2E90B-0617-4A19-840A-582456322E05}" dt="2026-06-01T02:40:49.577" v="2893" actId="26606"/>
          <ac:spMkLst>
            <pc:docMk/>
            <pc:sldMk cId="2729094008" sldId="451"/>
            <ac:spMk id="10" creationId="{B50AB553-2A96-4A92-96F2-93548E096954}"/>
          </ac:spMkLst>
        </pc:spChg>
        <pc:spChg chg="add">
          <ac:chgData name="Whitney J Barrett" userId="bf83a144-7b7f-4a8c-875c-d58f00da8d36" providerId="ADAL" clId="{EDB2E90B-0617-4A19-840A-582456322E05}" dt="2026-06-01T02:40:49.577" v="2893" actId="26606"/>
          <ac:spMkLst>
            <pc:docMk/>
            <pc:sldMk cId="2729094008" sldId="451"/>
            <ac:spMk id="15" creationId="{B50AB553-2A96-4A92-96F2-93548E096954}"/>
          </ac:spMkLst>
        </pc:spChg>
        <pc:graphicFrameChg chg="add mod modGraphic">
          <ac:chgData name="Whitney J Barrett" userId="bf83a144-7b7f-4a8c-875c-d58f00da8d36" providerId="ADAL" clId="{EDB2E90B-0617-4A19-840A-582456322E05}" dt="2026-06-02T21:20:53.363" v="13939" actId="1036"/>
          <ac:graphicFrameMkLst>
            <pc:docMk/>
            <pc:sldMk cId="2729094008" sldId="451"/>
            <ac:graphicFrameMk id="5" creationId="{105E196C-9E62-129F-0C2E-1DD770DEA182}"/>
          </ac:graphicFrameMkLst>
        </pc:graphicFrameChg>
        <pc:picChg chg="add mod">
          <ac:chgData name="Whitney J Barrett" userId="bf83a144-7b7f-4a8c-875c-d58f00da8d36" providerId="ADAL" clId="{EDB2E90B-0617-4A19-840A-582456322E05}" dt="2026-06-01T02:40:49.577" v="2893" actId="26606"/>
          <ac:picMkLst>
            <pc:docMk/>
            <pc:sldMk cId="2729094008" sldId="451"/>
            <ac:picMk id="6" creationId="{9F9EE8C0-B66D-448E-657C-67192A034F98}"/>
          </ac:picMkLst>
        </pc:picChg>
      </pc:sldChg>
      <pc:sldChg chg="addSp modSp new mod">
        <pc:chgData name="Whitney J Barrett" userId="bf83a144-7b7f-4a8c-875c-d58f00da8d36" providerId="ADAL" clId="{EDB2E90B-0617-4A19-840A-582456322E05}" dt="2026-06-01T03:49:17.121" v="4185" actId="114"/>
        <pc:sldMkLst>
          <pc:docMk/>
          <pc:sldMk cId="1966248793" sldId="452"/>
        </pc:sldMkLst>
        <pc:spChg chg="mod">
          <ac:chgData name="Whitney J Barrett" userId="bf83a144-7b7f-4a8c-875c-d58f00da8d36" providerId="ADAL" clId="{EDB2E90B-0617-4A19-840A-582456322E05}" dt="2026-05-31T14:59:55.828" v="2276" actId="20577"/>
          <ac:spMkLst>
            <pc:docMk/>
            <pc:sldMk cId="1966248793" sldId="452"/>
            <ac:spMk id="2" creationId="{57404C2A-5090-80F4-46FA-3FF5A5CC1128}"/>
          </ac:spMkLst>
        </pc:spChg>
        <pc:spChg chg="mod">
          <ac:chgData name="Whitney J Barrett" userId="bf83a144-7b7f-4a8c-875c-d58f00da8d36" providerId="ADAL" clId="{EDB2E90B-0617-4A19-840A-582456322E05}" dt="2026-06-01T03:49:17.121" v="4185" actId="114"/>
          <ac:spMkLst>
            <pc:docMk/>
            <pc:sldMk cId="1966248793" sldId="452"/>
            <ac:spMk id="3" creationId="{E69B4272-4D1D-7475-621D-333AD401F128}"/>
          </ac:spMkLst>
        </pc:spChg>
        <pc:picChg chg="add mod">
          <ac:chgData name="Whitney J Barrett" userId="bf83a144-7b7f-4a8c-875c-d58f00da8d36" providerId="ADAL" clId="{EDB2E90B-0617-4A19-840A-582456322E05}" dt="2026-05-31T15:01:50.263" v="2411" actId="1076"/>
          <ac:picMkLst>
            <pc:docMk/>
            <pc:sldMk cId="1966248793" sldId="452"/>
            <ac:picMk id="5" creationId="{FD3F234D-F291-AF01-BA2F-12ACB9B16413}"/>
          </ac:picMkLst>
        </pc:picChg>
        <pc:picChg chg="add mod">
          <ac:chgData name="Whitney J Barrett" userId="bf83a144-7b7f-4a8c-875c-d58f00da8d36" providerId="ADAL" clId="{EDB2E90B-0617-4A19-840A-582456322E05}" dt="2026-06-01T03:40:18.673" v="3965" actId="1076"/>
          <ac:picMkLst>
            <pc:docMk/>
            <pc:sldMk cId="1966248793" sldId="452"/>
            <ac:picMk id="6" creationId="{B27EB2E0-A22B-3631-8E1A-F56783F1FDE6}"/>
          </ac:picMkLst>
        </pc:picChg>
      </pc:sldChg>
      <pc:sldChg chg="addSp delSp modSp new mod ord modClrScheme chgLayout">
        <pc:chgData name="Whitney J Barrett" userId="bf83a144-7b7f-4a8c-875c-d58f00da8d36" providerId="ADAL" clId="{EDB2E90B-0617-4A19-840A-582456322E05}" dt="2026-06-02T22:03:01.537" v="14618" actId="207"/>
        <pc:sldMkLst>
          <pc:docMk/>
          <pc:sldMk cId="1796964500" sldId="453"/>
        </pc:sldMkLst>
        <pc:spChg chg="mod ord">
          <ac:chgData name="Whitney J Barrett" userId="bf83a144-7b7f-4a8c-875c-d58f00da8d36" providerId="ADAL" clId="{EDB2E90B-0617-4A19-840A-582456322E05}" dt="2026-06-01T02:32:13.692" v="2488" actId="700"/>
          <ac:spMkLst>
            <pc:docMk/>
            <pc:sldMk cId="1796964500" sldId="453"/>
            <ac:spMk id="2" creationId="{171DCEB5-D461-D745-5EBD-ED3CA2ED21A5}"/>
          </ac:spMkLst>
        </pc:spChg>
        <pc:spChg chg="del mod ord">
          <ac:chgData name="Whitney J Barrett" userId="bf83a144-7b7f-4a8c-875c-d58f00da8d36" providerId="ADAL" clId="{EDB2E90B-0617-4A19-840A-582456322E05}" dt="2026-06-01T02:32:13.692" v="2488" actId="700"/>
          <ac:spMkLst>
            <pc:docMk/>
            <pc:sldMk cId="1796964500" sldId="453"/>
            <ac:spMk id="3" creationId="{C309F549-1E81-18C5-2DF8-749171F30BDB}"/>
          </ac:spMkLst>
        </pc:spChg>
        <pc:spChg chg="add del mod ord">
          <ac:chgData name="Whitney J Barrett" userId="bf83a144-7b7f-4a8c-875c-d58f00da8d36" providerId="ADAL" clId="{EDB2E90B-0617-4A19-840A-582456322E05}" dt="2026-06-01T04:08:56.973" v="5092" actId="26606"/>
          <ac:spMkLst>
            <pc:docMk/>
            <pc:sldMk cId="1796964500" sldId="453"/>
            <ac:spMk id="4" creationId="{F65FA1EA-305F-3F70-1AFF-6E96DA01A3A7}"/>
          </ac:spMkLst>
        </pc:spChg>
        <pc:spChg chg="add mod ord">
          <ac:chgData name="Whitney J Barrett" userId="bf83a144-7b7f-4a8c-875c-d58f00da8d36" providerId="ADAL" clId="{EDB2E90B-0617-4A19-840A-582456322E05}" dt="2026-06-01T02:32:13.692" v="2488" actId="700"/>
          <ac:spMkLst>
            <pc:docMk/>
            <pc:sldMk cId="1796964500" sldId="453"/>
            <ac:spMk id="5" creationId="{0CF14DEB-F5B9-93F9-2D2F-0B568299F01F}"/>
          </ac:spMkLst>
        </pc:spChg>
        <pc:graphicFrameChg chg="add mod">
          <ac:chgData name="Whitney J Barrett" userId="bf83a144-7b7f-4a8c-875c-d58f00da8d36" providerId="ADAL" clId="{EDB2E90B-0617-4A19-840A-582456322E05}" dt="2026-06-02T22:03:01.537" v="14618" actId="207"/>
          <ac:graphicFrameMkLst>
            <pc:docMk/>
            <pc:sldMk cId="1796964500" sldId="453"/>
            <ac:graphicFrameMk id="13" creationId="{BF54A66C-8AA3-FD37-F2C1-DCDA4D5D04C7}"/>
          </ac:graphicFrameMkLst>
        </pc:graphicFrameChg>
        <pc:picChg chg="add del mod">
          <ac:chgData name="Whitney J Barrett" userId="bf83a144-7b7f-4a8c-875c-d58f00da8d36" providerId="ADAL" clId="{EDB2E90B-0617-4A19-840A-582456322E05}" dt="2026-06-01T04:09:25.263" v="5094" actId="478"/>
          <ac:picMkLst>
            <pc:docMk/>
            <pc:sldMk cId="1796964500" sldId="453"/>
            <ac:picMk id="7" creationId="{EB623619-6063-763C-FCC1-6DAF9CBBA2AF}"/>
          </ac:picMkLst>
        </pc:picChg>
        <pc:picChg chg="add del mod">
          <ac:chgData name="Whitney J Barrett" userId="bf83a144-7b7f-4a8c-875c-d58f00da8d36" providerId="ADAL" clId="{EDB2E90B-0617-4A19-840A-582456322E05}" dt="2026-06-01T04:10:01.080" v="5097" actId="478"/>
          <ac:picMkLst>
            <pc:docMk/>
            <pc:sldMk cId="1796964500" sldId="453"/>
            <ac:picMk id="9" creationId="{C241B31B-9E11-5964-A647-1F677384C0A3}"/>
          </ac:picMkLst>
        </pc:picChg>
        <pc:picChg chg="add del mod">
          <ac:chgData name="Whitney J Barrett" userId="bf83a144-7b7f-4a8c-875c-d58f00da8d36" providerId="ADAL" clId="{EDB2E90B-0617-4A19-840A-582456322E05}" dt="2026-06-01T04:10:55.639" v="5100" actId="478"/>
          <ac:picMkLst>
            <pc:docMk/>
            <pc:sldMk cId="1796964500" sldId="453"/>
            <ac:picMk id="11" creationId="{ECD82918-5F19-9E07-4143-5FEE0CA930F7}"/>
          </ac:picMkLst>
        </pc:picChg>
      </pc:sldChg>
      <pc:sldChg chg="addSp delSp modSp new mod modClrScheme modAnim chgLayout">
        <pc:chgData name="Whitney J Barrett" userId="bf83a144-7b7f-4a8c-875c-d58f00da8d36" providerId="ADAL" clId="{EDB2E90B-0617-4A19-840A-582456322E05}" dt="2026-06-02T13:50:33.319" v="12050" actId="1076"/>
        <pc:sldMkLst>
          <pc:docMk/>
          <pc:sldMk cId="362245746" sldId="454"/>
        </pc:sldMkLst>
        <pc:spChg chg="del mod ord">
          <ac:chgData name="Whitney J Barrett" userId="bf83a144-7b7f-4a8c-875c-d58f00da8d36" providerId="ADAL" clId="{EDB2E90B-0617-4A19-840A-582456322E05}" dt="2026-06-01T02:47:42.525" v="3090" actId="700"/>
          <ac:spMkLst>
            <pc:docMk/>
            <pc:sldMk cId="362245746" sldId="454"/>
            <ac:spMk id="2" creationId="{0C6FF639-FE0A-AADA-61D6-C98458F0999D}"/>
          </ac:spMkLst>
        </pc:spChg>
        <pc:spChg chg="del mod ord">
          <ac:chgData name="Whitney J Barrett" userId="bf83a144-7b7f-4a8c-875c-d58f00da8d36" providerId="ADAL" clId="{EDB2E90B-0617-4A19-840A-582456322E05}" dt="2026-06-01T02:47:42.525" v="3090" actId="700"/>
          <ac:spMkLst>
            <pc:docMk/>
            <pc:sldMk cId="362245746" sldId="454"/>
            <ac:spMk id="3" creationId="{60695ED5-4AC7-6301-D4D9-D52108380382}"/>
          </ac:spMkLst>
        </pc:spChg>
        <pc:spChg chg="add mod ord">
          <ac:chgData name="Whitney J Barrett" userId="bf83a144-7b7f-4a8c-875c-d58f00da8d36" providerId="ADAL" clId="{EDB2E90B-0617-4A19-840A-582456322E05}" dt="2026-06-01T02:48:02.043" v="3149" actId="313"/>
          <ac:spMkLst>
            <pc:docMk/>
            <pc:sldMk cId="362245746" sldId="454"/>
            <ac:spMk id="4" creationId="{E8678960-9D68-00DF-51A5-500580362D44}"/>
          </ac:spMkLst>
        </pc:spChg>
        <pc:spChg chg="add mod ord">
          <ac:chgData name="Whitney J Barrett" userId="bf83a144-7b7f-4a8c-875c-d58f00da8d36" providerId="ADAL" clId="{EDB2E90B-0617-4A19-840A-582456322E05}" dt="2026-06-01T02:49:52.156" v="3178" actId="20577"/>
          <ac:spMkLst>
            <pc:docMk/>
            <pc:sldMk cId="362245746" sldId="454"/>
            <ac:spMk id="5" creationId="{4FA6D461-8F62-B69B-2ED5-5D89C919A24E}"/>
          </ac:spMkLst>
        </pc:spChg>
        <pc:spChg chg="add del mod ord">
          <ac:chgData name="Whitney J Barrett" userId="bf83a144-7b7f-4a8c-875c-d58f00da8d36" providerId="ADAL" clId="{EDB2E90B-0617-4A19-840A-582456322E05}" dt="2026-06-01T03:20:33.847" v="3186" actId="22"/>
          <ac:spMkLst>
            <pc:docMk/>
            <pc:sldMk cId="362245746" sldId="454"/>
            <ac:spMk id="6" creationId="{B8CF716E-619C-E544-866B-16F3C276F56A}"/>
          </ac:spMkLst>
        </pc:spChg>
        <pc:spChg chg="add mod ord">
          <ac:chgData name="Whitney J Barrett" userId="bf83a144-7b7f-4a8c-875c-d58f00da8d36" providerId="ADAL" clId="{EDB2E90B-0617-4A19-840A-582456322E05}" dt="2026-06-01T02:49:54.665" v="3179" actId="20577"/>
          <ac:spMkLst>
            <pc:docMk/>
            <pc:sldMk cId="362245746" sldId="454"/>
            <ac:spMk id="7" creationId="{11527A8D-A316-2DF4-9D6C-5ACE1F08658E}"/>
          </ac:spMkLst>
        </pc:spChg>
        <pc:spChg chg="add del mod ord">
          <ac:chgData name="Whitney J Barrett" userId="bf83a144-7b7f-4a8c-875c-d58f00da8d36" providerId="ADAL" clId="{EDB2E90B-0617-4A19-840A-582456322E05}" dt="2026-06-01T03:20:23.725" v="3184" actId="22"/>
          <ac:spMkLst>
            <pc:docMk/>
            <pc:sldMk cId="362245746" sldId="454"/>
            <ac:spMk id="8" creationId="{725A56E3-4306-2E72-68E6-3B97BEE1E6F4}"/>
          </ac:spMkLst>
        </pc:spChg>
        <pc:spChg chg="add del mod">
          <ac:chgData name="Whitney J Barrett" userId="bf83a144-7b7f-4a8c-875c-d58f00da8d36" providerId="ADAL" clId="{EDB2E90B-0617-4A19-840A-582456322E05}" dt="2026-06-02T13:50:28.512" v="12048" actId="478"/>
          <ac:spMkLst>
            <pc:docMk/>
            <pc:sldMk cId="362245746" sldId="454"/>
            <ac:spMk id="18" creationId="{F1943D22-237C-A81E-1BB6-BEDADFF9D15D}"/>
          </ac:spMkLst>
        </pc:spChg>
        <pc:picChg chg="add mod">
          <ac:chgData name="Whitney J Barrett" userId="bf83a144-7b7f-4a8c-875c-d58f00da8d36" providerId="ADAL" clId="{EDB2E90B-0617-4A19-840A-582456322E05}" dt="2026-06-02T13:50:33.319" v="12050" actId="1076"/>
          <ac:picMkLst>
            <pc:docMk/>
            <pc:sldMk cId="362245746" sldId="454"/>
            <ac:picMk id="2" creationId="{FD08EFAF-C1DC-8D8E-4395-1E4C42C3623F}"/>
          </ac:picMkLst>
        </pc:picChg>
        <pc:picChg chg="add del mod">
          <ac:chgData name="Whitney J Barrett" userId="bf83a144-7b7f-4a8c-875c-d58f00da8d36" providerId="ADAL" clId="{EDB2E90B-0617-4A19-840A-582456322E05}" dt="2026-06-01T03:20:30.440" v="3185" actId="21"/>
          <ac:picMkLst>
            <pc:docMk/>
            <pc:sldMk cId="362245746" sldId="454"/>
            <ac:picMk id="10" creationId="{44C0ECF4-6242-65FC-C642-5DABAE0BFA15}"/>
          </ac:picMkLst>
        </pc:picChg>
        <pc:picChg chg="add mod ord">
          <ac:chgData name="Whitney J Barrett" userId="bf83a144-7b7f-4a8c-875c-d58f00da8d36" providerId="ADAL" clId="{EDB2E90B-0617-4A19-840A-582456322E05}" dt="2026-06-01T03:20:23.725" v="3184" actId="22"/>
          <ac:picMkLst>
            <pc:docMk/>
            <pc:sldMk cId="362245746" sldId="454"/>
            <ac:picMk id="12" creationId="{D404C158-AADC-40B9-D827-9F9BAD824C00}"/>
          </ac:picMkLst>
        </pc:picChg>
        <pc:picChg chg="add mod ord">
          <ac:chgData name="Whitney J Barrett" userId="bf83a144-7b7f-4a8c-875c-d58f00da8d36" providerId="ADAL" clId="{EDB2E90B-0617-4A19-840A-582456322E05}" dt="2026-06-01T03:20:33.847" v="3186" actId="22"/>
          <ac:picMkLst>
            <pc:docMk/>
            <pc:sldMk cId="362245746" sldId="454"/>
            <ac:picMk id="14" creationId="{714541E2-F822-2D71-90F4-D49EC52547D0}"/>
          </ac:picMkLst>
        </pc:picChg>
        <pc:picChg chg="add del mod">
          <ac:chgData name="Whitney J Barrett" userId="bf83a144-7b7f-4a8c-875c-d58f00da8d36" providerId="ADAL" clId="{EDB2E90B-0617-4A19-840A-582456322E05}" dt="2026-06-01T04:11:17.051" v="5102" actId="478"/>
          <ac:picMkLst>
            <pc:docMk/>
            <pc:sldMk cId="362245746" sldId="454"/>
            <ac:picMk id="16" creationId="{EE92E52A-C980-9876-3A27-4636D2F4D09F}"/>
          </ac:picMkLst>
        </pc:picChg>
        <pc:picChg chg="add mod">
          <ac:chgData name="Whitney J Barrett" userId="bf83a144-7b7f-4a8c-875c-d58f00da8d36" providerId="ADAL" clId="{EDB2E90B-0617-4A19-840A-582456322E05}" dt="2026-06-01T04:11:25.431" v="5104" actId="14100"/>
          <ac:picMkLst>
            <pc:docMk/>
            <pc:sldMk cId="362245746" sldId="454"/>
            <ac:picMk id="17" creationId="{5348EDE3-C5C1-5758-E3A1-B4DD1B0E9C78}"/>
          </ac:picMkLst>
        </pc:picChg>
      </pc:sldChg>
      <pc:sldChg chg="addSp delSp modSp new mod modAnim">
        <pc:chgData name="Whitney J Barrett" userId="bf83a144-7b7f-4a8c-875c-d58f00da8d36" providerId="ADAL" clId="{EDB2E90B-0617-4A19-840A-582456322E05}" dt="2026-06-02T21:06:53.074" v="13504"/>
        <pc:sldMkLst>
          <pc:docMk/>
          <pc:sldMk cId="4009180044" sldId="455"/>
        </pc:sldMkLst>
        <pc:spChg chg="mod">
          <ac:chgData name="Whitney J Barrett" userId="bf83a144-7b7f-4a8c-875c-d58f00da8d36" providerId="ADAL" clId="{EDB2E90B-0617-4A19-840A-582456322E05}" dt="2026-06-01T03:23:39.210" v="3362" actId="20577"/>
          <ac:spMkLst>
            <pc:docMk/>
            <pc:sldMk cId="4009180044" sldId="455"/>
            <ac:spMk id="2" creationId="{8ECEB151-C1B4-09D1-06F8-798AA0B7C916}"/>
          </ac:spMkLst>
        </pc:spChg>
        <pc:spChg chg="del mod">
          <ac:chgData name="Whitney J Barrett" userId="bf83a144-7b7f-4a8c-875c-d58f00da8d36" providerId="ADAL" clId="{EDB2E90B-0617-4A19-840A-582456322E05}" dt="2026-06-02T13:41:49.539" v="11716" actId="26606"/>
          <ac:spMkLst>
            <pc:docMk/>
            <pc:sldMk cId="4009180044" sldId="455"/>
            <ac:spMk id="3" creationId="{946360B7-8A98-E735-9EE8-B951C99190E7}"/>
          </ac:spMkLst>
        </pc:spChg>
        <pc:graphicFrameChg chg="add mod modGraphic">
          <ac:chgData name="Whitney J Barrett" userId="bf83a144-7b7f-4a8c-875c-d58f00da8d36" providerId="ADAL" clId="{EDB2E90B-0617-4A19-840A-582456322E05}" dt="2026-06-02T21:06:09.893" v="13499" actId="20577"/>
          <ac:graphicFrameMkLst>
            <pc:docMk/>
            <pc:sldMk cId="4009180044" sldId="455"/>
            <ac:graphicFrameMk id="7" creationId="{BED94F04-7CB2-28DA-FF12-E563192511E1}"/>
          </ac:graphicFrameMkLst>
        </pc:graphicFrameChg>
        <pc:picChg chg="add mod">
          <ac:chgData name="Whitney J Barrett" userId="bf83a144-7b7f-4a8c-875c-d58f00da8d36" providerId="ADAL" clId="{EDB2E90B-0617-4A19-840A-582456322E05}" dt="2026-06-02T13:41:59.159" v="11717" actId="1076"/>
          <ac:picMkLst>
            <pc:docMk/>
            <pc:sldMk cId="4009180044" sldId="455"/>
            <ac:picMk id="5" creationId="{E7110948-399E-8965-5D72-172BBBA48F60}"/>
          </ac:picMkLst>
        </pc:picChg>
      </pc:sldChg>
      <pc:sldChg chg="addSp modSp new mod setBg modAnim">
        <pc:chgData name="Whitney J Barrett" userId="bf83a144-7b7f-4a8c-875c-d58f00da8d36" providerId="ADAL" clId="{EDB2E90B-0617-4A19-840A-582456322E05}" dt="2026-06-02T13:45:23.189" v="11979" actId="14100"/>
        <pc:sldMkLst>
          <pc:docMk/>
          <pc:sldMk cId="876052287" sldId="456"/>
        </pc:sldMkLst>
        <pc:spChg chg="mod">
          <ac:chgData name="Whitney J Barrett" userId="bf83a144-7b7f-4a8c-875c-d58f00da8d36" providerId="ADAL" clId="{EDB2E90B-0617-4A19-840A-582456322E05}" dt="2026-06-01T03:32:07.878" v="3683" actId="26606"/>
          <ac:spMkLst>
            <pc:docMk/>
            <pc:sldMk cId="876052287" sldId="456"/>
            <ac:spMk id="2" creationId="{082DEAFE-AA40-6CBD-EA9A-5123973F48DD}"/>
          </ac:spMkLst>
        </pc:spChg>
        <pc:spChg chg="mod ord">
          <ac:chgData name="Whitney J Barrett" userId="bf83a144-7b7f-4a8c-875c-d58f00da8d36" providerId="ADAL" clId="{EDB2E90B-0617-4A19-840A-582456322E05}" dt="2026-06-02T13:45:10.472" v="11975" actId="20577"/>
          <ac:spMkLst>
            <pc:docMk/>
            <pc:sldMk cId="876052287" sldId="456"/>
            <ac:spMk id="3" creationId="{E4ED78E2-A8FE-4A84-9520-BD31F8921A2B}"/>
          </ac:spMkLst>
        </pc:spChg>
        <pc:spChg chg="add">
          <ac:chgData name="Whitney J Barrett" userId="bf83a144-7b7f-4a8c-875c-d58f00da8d36" providerId="ADAL" clId="{EDB2E90B-0617-4A19-840A-582456322E05}" dt="2026-06-01T03:32:07.878" v="3683" actId="26606"/>
          <ac:spMkLst>
            <pc:docMk/>
            <pc:sldMk cId="876052287" sldId="456"/>
            <ac:spMk id="1031" creationId="{A2679492-7988-4050-9056-542444452411}"/>
          </ac:spMkLst>
        </pc:spChg>
        <pc:spChg chg="add">
          <ac:chgData name="Whitney J Barrett" userId="bf83a144-7b7f-4a8c-875c-d58f00da8d36" providerId="ADAL" clId="{EDB2E90B-0617-4A19-840A-582456322E05}" dt="2026-06-01T03:32:07.878" v="3683" actId="26606"/>
          <ac:spMkLst>
            <pc:docMk/>
            <pc:sldMk cId="876052287" sldId="456"/>
            <ac:spMk id="1033" creationId="{B091B163-7D61-4891-ABCF-5C13D9C418D0}"/>
          </ac:spMkLst>
        </pc:spChg>
        <pc:picChg chg="add mod">
          <ac:chgData name="Whitney J Barrett" userId="bf83a144-7b7f-4a8c-875c-d58f00da8d36" providerId="ADAL" clId="{EDB2E90B-0617-4A19-840A-582456322E05}" dt="2026-06-01T03:32:07.878" v="3683" actId="26606"/>
          <ac:picMkLst>
            <pc:docMk/>
            <pc:sldMk cId="876052287" sldId="456"/>
            <ac:picMk id="5" creationId="{E66593A5-D9C0-E895-762C-0CDF9DF8DADC}"/>
          </ac:picMkLst>
        </pc:picChg>
        <pc:picChg chg="add mod">
          <ac:chgData name="Whitney J Barrett" userId="bf83a144-7b7f-4a8c-875c-d58f00da8d36" providerId="ADAL" clId="{EDB2E90B-0617-4A19-840A-582456322E05}" dt="2026-06-01T03:32:07.878" v="3683" actId="26606"/>
          <ac:picMkLst>
            <pc:docMk/>
            <pc:sldMk cId="876052287" sldId="456"/>
            <ac:picMk id="1026" creationId="{5E8CCD48-76AD-7B06-862B-B98475E9A687}"/>
          </ac:picMkLst>
        </pc:picChg>
        <pc:picChg chg="add mod">
          <ac:chgData name="Whitney J Barrett" userId="bf83a144-7b7f-4a8c-875c-d58f00da8d36" providerId="ADAL" clId="{EDB2E90B-0617-4A19-840A-582456322E05}" dt="2026-06-02T13:45:23.189" v="11979" actId="14100"/>
          <ac:picMkLst>
            <pc:docMk/>
            <pc:sldMk cId="876052287" sldId="456"/>
            <ac:picMk id="1028" creationId="{101AFE49-2262-4DFC-62C4-75381E6747DC}"/>
          </ac:picMkLst>
        </pc:picChg>
        <pc:cxnChg chg="add">
          <ac:chgData name="Whitney J Barrett" userId="bf83a144-7b7f-4a8c-875c-d58f00da8d36" providerId="ADAL" clId="{EDB2E90B-0617-4A19-840A-582456322E05}" dt="2026-06-01T03:32:07.878" v="3683" actId="26606"/>
          <ac:cxnSpMkLst>
            <pc:docMk/>
            <pc:sldMk cId="876052287" sldId="456"/>
            <ac:cxnSpMk id="1035" creationId="{C49DA8F6-BCC1-4447-B54C-57856834B94B}"/>
          </ac:cxnSpMkLst>
        </pc:cxnChg>
      </pc:sldChg>
      <pc:sldChg chg="addSp modSp new mod setBg">
        <pc:chgData name="Whitney J Barrett" userId="bf83a144-7b7f-4a8c-875c-d58f00da8d36" providerId="ADAL" clId="{EDB2E90B-0617-4A19-840A-582456322E05}" dt="2026-06-02T13:46:48.452" v="12021" actId="255"/>
        <pc:sldMkLst>
          <pc:docMk/>
          <pc:sldMk cId="1691695303" sldId="457"/>
        </pc:sldMkLst>
        <pc:spChg chg="mod">
          <ac:chgData name="Whitney J Barrett" userId="bf83a144-7b7f-4a8c-875c-d58f00da8d36" providerId="ADAL" clId="{EDB2E90B-0617-4A19-840A-582456322E05}" dt="2026-06-01T03:58:41.922" v="4494" actId="26606"/>
          <ac:spMkLst>
            <pc:docMk/>
            <pc:sldMk cId="1691695303" sldId="457"/>
            <ac:spMk id="2" creationId="{274A9770-16AC-EF0A-4AC6-4ACE692B1844}"/>
          </ac:spMkLst>
        </pc:spChg>
        <pc:spChg chg="mod">
          <ac:chgData name="Whitney J Barrett" userId="bf83a144-7b7f-4a8c-875c-d58f00da8d36" providerId="ADAL" clId="{EDB2E90B-0617-4A19-840A-582456322E05}" dt="2026-06-02T13:46:48.452" v="12021" actId="255"/>
          <ac:spMkLst>
            <pc:docMk/>
            <pc:sldMk cId="1691695303" sldId="457"/>
            <ac:spMk id="3" creationId="{C533DA31-5538-F566-C177-53C854B4D228}"/>
          </ac:spMkLst>
        </pc:spChg>
        <pc:spChg chg="add">
          <ac:chgData name="Whitney J Barrett" userId="bf83a144-7b7f-4a8c-875c-d58f00da8d36" providerId="ADAL" clId="{EDB2E90B-0617-4A19-840A-582456322E05}" dt="2026-06-01T03:58:41.922" v="4494" actId="26606"/>
          <ac:spMkLst>
            <pc:docMk/>
            <pc:sldMk cId="1691695303" sldId="457"/>
            <ac:spMk id="11" creationId="{AAAE94E3-A7DB-4868-B1E3-E49703488BBC}"/>
          </ac:spMkLst>
        </pc:spChg>
        <pc:spChg chg="add">
          <ac:chgData name="Whitney J Barrett" userId="bf83a144-7b7f-4a8c-875c-d58f00da8d36" providerId="ADAL" clId="{EDB2E90B-0617-4A19-840A-582456322E05}" dt="2026-06-01T03:58:41.922" v="4494" actId="26606"/>
          <ac:spMkLst>
            <pc:docMk/>
            <pc:sldMk cId="1691695303" sldId="457"/>
            <ac:spMk id="17" creationId="{3873B707-463F-40B0-8227-E8CC6C67EB25}"/>
          </ac:spMkLst>
        </pc:spChg>
        <pc:spChg chg="add">
          <ac:chgData name="Whitney J Barrett" userId="bf83a144-7b7f-4a8c-875c-d58f00da8d36" providerId="ADAL" clId="{EDB2E90B-0617-4A19-840A-582456322E05}" dt="2026-06-01T03:58:41.922" v="4494" actId="26606"/>
          <ac:spMkLst>
            <pc:docMk/>
            <pc:sldMk cId="1691695303" sldId="457"/>
            <ac:spMk id="19" creationId="{C13237C8-E62C-4F0D-A318-BD6FB6C2D138}"/>
          </ac:spMkLst>
        </pc:spChg>
        <pc:spChg chg="add">
          <ac:chgData name="Whitney J Barrett" userId="bf83a144-7b7f-4a8c-875c-d58f00da8d36" providerId="ADAL" clId="{EDB2E90B-0617-4A19-840A-582456322E05}" dt="2026-06-01T03:58:41.922" v="4494" actId="26606"/>
          <ac:spMkLst>
            <pc:docMk/>
            <pc:sldMk cId="1691695303" sldId="457"/>
            <ac:spMk id="21" creationId="{19C9EAEA-39D0-4B0E-A0EB-51E7B26740B1}"/>
          </ac:spMkLst>
        </pc:spChg>
        <pc:spChg chg="add">
          <ac:chgData name="Whitney J Barrett" userId="bf83a144-7b7f-4a8c-875c-d58f00da8d36" providerId="ADAL" clId="{EDB2E90B-0617-4A19-840A-582456322E05}" dt="2026-06-01T03:58:41.922" v="4494" actId="26606"/>
          <ac:spMkLst>
            <pc:docMk/>
            <pc:sldMk cId="1691695303" sldId="457"/>
            <ac:spMk id="23" creationId="{8CB5D2D7-DF65-4E86-BFBA-FFB9B5ACEB64}"/>
          </ac:spMkLst>
        </pc:spChg>
        <pc:grpChg chg="add">
          <ac:chgData name="Whitney J Barrett" userId="bf83a144-7b7f-4a8c-875c-d58f00da8d36" providerId="ADAL" clId="{EDB2E90B-0617-4A19-840A-582456322E05}" dt="2026-06-01T03:58:41.922" v="4494" actId="26606"/>
          <ac:grpSpMkLst>
            <pc:docMk/>
            <pc:sldMk cId="1691695303" sldId="457"/>
            <ac:grpSpMk id="13" creationId="{1DE889C7-FAD6-4397-98E2-05D503484459}"/>
          </ac:grpSpMkLst>
        </pc:grpChg>
        <pc:picChg chg="add mod ord">
          <ac:chgData name="Whitney J Barrett" userId="bf83a144-7b7f-4a8c-875c-d58f00da8d36" providerId="ADAL" clId="{EDB2E90B-0617-4A19-840A-582456322E05}" dt="2026-06-01T03:58:41.922" v="4494" actId="26606"/>
          <ac:picMkLst>
            <pc:docMk/>
            <pc:sldMk cId="1691695303" sldId="457"/>
            <ac:picMk id="4" creationId="{702BB26C-DBC4-E9E4-3F59-38B314B287B1}"/>
          </ac:picMkLst>
        </pc:picChg>
        <pc:picChg chg="add mod">
          <ac:chgData name="Whitney J Barrett" userId="bf83a144-7b7f-4a8c-875c-d58f00da8d36" providerId="ADAL" clId="{EDB2E90B-0617-4A19-840A-582456322E05}" dt="2026-06-01T03:58:41.922" v="4494" actId="26606"/>
          <ac:picMkLst>
            <pc:docMk/>
            <pc:sldMk cId="1691695303" sldId="457"/>
            <ac:picMk id="6" creationId="{ED6C935E-DC56-E373-93C7-D7613110F3F5}"/>
          </ac:picMkLst>
        </pc:picChg>
      </pc:sldChg>
      <pc:sldChg chg="new del">
        <pc:chgData name="Whitney J Barrett" userId="bf83a144-7b7f-4a8c-875c-d58f00da8d36" providerId="ADAL" clId="{EDB2E90B-0617-4A19-840A-582456322E05}" dt="2026-06-01T03:51:08.659" v="4334" actId="47"/>
        <pc:sldMkLst>
          <pc:docMk/>
          <pc:sldMk cId="1510137414" sldId="458"/>
        </pc:sldMkLst>
      </pc:sldChg>
      <pc:sldChg chg="modSp new del mod">
        <pc:chgData name="Whitney J Barrett" userId="bf83a144-7b7f-4a8c-875c-d58f00da8d36" providerId="ADAL" clId="{EDB2E90B-0617-4A19-840A-582456322E05}" dt="2026-06-01T12:17:39.963" v="5512" actId="47"/>
        <pc:sldMkLst>
          <pc:docMk/>
          <pc:sldMk cId="1794937017" sldId="458"/>
        </pc:sldMkLst>
        <pc:spChg chg="mod">
          <ac:chgData name="Whitney J Barrett" userId="bf83a144-7b7f-4a8c-875c-d58f00da8d36" providerId="ADAL" clId="{EDB2E90B-0617-4A19-840A-582456322E05}" dt="2026-06-01T04:03:13.580" v="4654" actId="20577"/>
          <ac:spMkLst>
            <pc:docMk/>
            <pc:sldMk cId="1794937017" sldId="458"/>
            <ac:spMk id="2" creationId="{3B80317A-7D1C-50B0-4E5D-CDB94622A293}"/>
          </ac:spMkLst>
        </pc:spChg>
      </pc:sldChg>
      <pc:sldChg chg="addSp modSp new mod setBg">
        <pc:chgData name="Whitney J Barrett" userId="bf83a144-7b7f-4a8c-875c-d58f00da8d36" providerId="ADAL" clId="{EDB2E90B-0617-4A19-840A-582456322E05}" dt="2026-06-02T21:50:31.209" v="14573" actId="26606"/>
        <pc:sldMkLst>
          <pc:docMk/>
          <pc:sldMk cId="52757517" sldId="459"/>
        </pc:sldMkLst>
        <pc:spChg chg="mod">
          <ac:chgData name="Whitney J Barrett" userId="bf83a144-7b7f-4a8c-875c-d58f00da8d36" providerId="ADAL" clId="{EDB2E90B-0617-4A19-840A-582456322E05}" dt="2026-06-02T21:50:31.209" v="14573" actId="26606"/>
          <ac:spMkLst>
            <pc:docMk/>
            <pc:sldMk cId="52757517" sldId="459"/>
            <ac:spMk id="2" creationId="{525A456D-2967-89D2-F4F7-884A4D19067F}"/>
          </ac:spMkLst>
        </pc:spChg>
        <pc:spChg chg="mod">
          <ac:chgData name="Whitney J Barrett" userId="bf83a144-7b7f-4a8c-875c-d58f00da8d36" providerId="ADAL" clId="{EDB2E90B-0617-4A19-840A-582456322E05}" dt="2026-06-02T21:50:31.209" v="14573" actId="26606"/>
          <ac:spMkLst>
            <pc:docMk/>
            <pc:sldMk cId="52757517" sldId="459"/>
            <ac:spMk id="3" creationId="{1EF8BD6F-16AF-D0B5-4447-F134D7AEC326}"/>
          </ac:spMkLst>
        </pc:spChg>
        <pc:spChg chg="add">
          <ac:chgData name="Whitney J Barrett" userId="bf83a144-7b7f-4a8c-875c-d58f00da8d36" providerId="ADAL" clId="{EDB2E90B-0617-4A19-840A-582456322E05}" dt="2026-06-02T21:50:31.209" v="14573" actId="26606"/>
          <ac:spMkLst>
            <pc:docMk/>
            <pc:sldMk cId="52757517" sldId="459"/>
            <ac:spMk id="8" creationId="{BAD76F3E-3A97-486B-B402-44400A8B9173}"/>
          </ac:spMkLst>
        </pc:spChg>
        <pc:spChg chg="add">
          <ac:chgData name="Whitney J Barrett" userId="bf83a144-7b7f-4a8c-875c-d58f00da8d36" providerId="ADAL" clId="{EDB2E90B-0617-4A19-840A-582456322E05}" dt="2026-06-02T21:50:31.209" v="14573" actId="26606"/>
          <ac:spMkLst>
            <pc:docMk/>
            <pc:sldMk cId="52757517" sldId="459"/>
            <ac:spMk id="10" creationId="{391F6B52-91F4-4AEB-B6DB-29FEBCF28C8B}"/>
          </ac:spMkLst>
        </pc:spChg>
        <pc:spChg chg="add">
          <ac:chgData name="Whitney J Barrett" userId="bf83a144-7b7f-4a8c-875c-d58f00da8d36" providerId="ADAL" clId="{EDB2E90B-0617-4A19-840A-582456322E05}" dt="2026-06-02T21:50:31.209" v="14573" actId="26606"/>
          <ac:spMkLst>
            <pc:docMk/>
            <pc:sldMk cId="52757517" sldId="459"/>
            <ac:spMk id="12" creationId="{2CD6F061-7C53-44F4-9794-953DB70A451B}"/>
          </ac:spMkLst>
        </pc:spChg>
      </pc:sldChg>
      <pc:sldChg chg="addSp delSp modSp new mod modClrScheme chgLayout modNotesTx">
        <pc:chgData name="Whitney J Barrett" userId="bf83a144-7b7f-4a8c-875c-d58f00da8d36" providerId="ADAL" clId="{EDB2E90B-0617-4A19-840A-582456322E05}" dt="2026-06-02T23:49:39.749" v="15974" actId="20577"/>
        <pc:sldMkLst>
          <pc:docMk/>
          <pc:sldMk cId="3012221893" sldId="460"/>
        </pc:sldMkLst>
        <pc:spChg chg="del mod ord">
          <ac:chgData name="Whitney J Barrett" userId="bf83a144-7b7f-4a8c-875c-d58f00da8d36" providerId="ADAL" clId="{EDB2E90B-0617-4A19-840A-582456322E05}" dt="2026-06-01T04:13:08.591" v="5332" actId="700"/>
          <ac:spMkLst>
            <pc:docMk/>
            <pc:sldMk cId="3012221893" sldId="460"/>
            <ac:spMk id="2" creationId="{E6003D95-2B61-681B-4255-309182CBBF6F}"/>
          </ac:spMkLst>
        </pc:spChg>
        <pc:spChg chg="add mod">
          <ac:chgData name="Whitney J Barrett" userId="bf83a144-7b7f-4a8c-875c-d58f00da8d36" providerId="ADAL" clId="{EDB2E90B-0617-4A19-840A-582456322E05}" dt="2026-06-02T12:26:04.467" v="9326"/>
          <ac:spMkLst>
            <pc:docMk/>
            <pc:sldMk cId="3012221893" sldId="460"/>
            <ac:spMk id="3" creationId="{8E51F7E3-03B4-387D-48E6-49587E31C88E}"/>
          </ac:spMkLst>
        </pc:spChg>
        <pc:spChg chg="del mod ord">
          <ac:chgData name="Whitney J Barrett" userId="bf83a144-7b7f-4a8c-875c-d58f00da8d36" providerId="ADAL" clId="{EDB2E90B-0617-4A19-840A-582456322E05}" dt="2026-06-01T04:13:08.591" v="5332" actId="700"/>
          <ac:spMkLst>
            <pc:docMk/>
            <pc:sldMk cId="3012221893" sldId="460"/>
            <ac:spMk id="3" creationId="{C0FC8661-2B70-A84C-51D9-9C0B76D20925}"/>
          </ac:spMkLst>
        </pc:spChg>
        <pc:spChg chg="add mod ord">
          <ac:chgData name="Whitney J Barrett" userId="bf83a144-7b7f-4a8c-875c-d58f00da8d36" providerId="ADAL" clId="{EDB2E90B-0617-4A19-840A-582456322E05}" dt="2026-06-01T04:13:17.302" v="5369" actId="20577"/>
          <ac:spMkLst>
            <pc:docMk/>
            <pc:sldMk cId="3012221893" sldId="460"/>
            <ac:spMk id="4" creationId="{D4D512B8-89A7-AF9D-0ECD-7D5022631B48}"/>
          </ac:spMkLst>
        </pc:spChg>
        <pc:spChg chg="add mod ord">
          <ac:chgData name="Whitney J Barrett" userId="bf83a144-7b7f-4a8c-875c-d58f00da8d36" providerId="ADAL" clId="{EDB2E90B-0617-4A19-840A-582456322E05}" dt="2026-06-02T23:48:30.085" v="15824" actId="20577"/>
          <ac:spMkLst>
            <pc:docMk/>
            <pc:sldMk cId="3012221893" sldId="460"/>
            <ac:spMk id="5" creationId="{D40C29C2-ABCC-4A90-D044-FBF69BEA49E9}"/>
          </ac:spMkLst>
        </pc:spChg>
        <pc:spChg chg="add mod">
          <ac:chgData name="Whitney J Barrett" userId="bf83a144-7b7f-4a8c-875c-d58f00da8d36" providerId="ADAL" clId="{EDB2E90B-0617-4A19-840A-582456322E05}" dt="2026-06-01T13:30:36.652" v="7466" actId="14100"/>
          <ac:spMkLst>
            <pc:docMk/>
            <pc:sldMk cId="3012221893" sldId="460"/>
            <ac:spMk id="6" creationId="{3C72829A-EAD4-A184-4D3A-4E1ABBD135BF}"/>
          </ac:spMkLst>
        </pc:spChg>
        <pc:spChg chg="add mod">
          <ac:chgData name="Whitney J Barrett" userId="bf83a144-7b7f-4a8c-875c-d58f00da8d36" providerId="ADAL" clId="{EDB2E90B-0617-4A19-840A-582456322E05}" dt="2026-06-02T12:26:04.467" v="9326"/>
          <ac:spMkLst>
            <pc:docMk/>
            <pc:sldMk cId="3012221893" sldId="460"/>
            <ac:spMk id="7" creationId="{DFE75456-C136-9562-B137-C819630F40D2}"/>
          </ac:spMkLst>
        </pc:spChg>
        <pc:grpChg chg="add mod">
          <ac:chgData name="Whitney J Barrett" userId="bf83a144-7b7f-4a8c-875c-d58f00da8d36" providerId="ADAL" clId="{EDB2E90B-0617-4A19-840A-582456322E05}" dt="2026-06-02T12:26:04.467" v="9326"/>
          <ac:grpSpMkLst>
            <pc:docMk/>
            <pc:sldMk cId="3012221893" sldId="460"/>
            <ac:grpSpMk id="2" creationId="{2B4F53E7-FCFA-C4CB-04B9-62F9836EC0ED}"/>
          </ac:grpSpMkLst>
        </pc:grpChg>
        <pc:picChg chg="add mod">
          <ac:chgData name="Whitney J Barrett" userId="bf83a144-7b7f-4a8c-875c-d58f00da8d36" providerId="ADAL" clId="{EDB2E90B-0617-4A19-840A-582456322E05}" dt="2026-06-02T14:16:09.260" v="12932" actId="1076"/>
          <ac:picMkLst>
            <pc:docMk/>
            <pc:sldMk cId="3012221893" sldId="460"/>
            <ac:picMk id="8" creationId="{EDFDEC22-B19F-3E80-4872-871060EF2B0A}"/>
          </ac:picMkLst>
        </pc:picChg>
      </pc:sldChg>
      <pc:sldChg chg="addSp delSp modSp new mod setBg">
        <pc:chgData name="Whitney J Barrett" userId="bf83a144-7b7f-4a8c-875c-d58f00da8d36" providerId="ADAL" clId="{EDB2E90B-0617-4A19-840A-582456322E05}" dt="2026-06-02T14:13:38.110" v="12837" actId="26606"/>
        <pc:sldMkLst>
          <pc:docMk/>
          <pc:sldMk cId="1123861503" sldId="461"/>
        </pc:sldMkLst>
        <pc:spChg chg="mod">
          <ac:chgData name="Whitney J Barrett" userId="bf83a144-7b7f-4a8c-875c-d58f00da8d36" providerId="ADAL" clId="{EDB2E90B-0617-4A19-840A-582456322E05}" dt="2026-06-02T14:13:38.110" v="12837" actId="26606"/>
          <ac:spMkLst>
            <pc:docMk/>
            <pc:sldMk cId="1123861503" sldId="461"/>
            <ac:spMk id="2" creationId="{405858C4-C7DD-8287-0A59-D88107391138}"/>
          </ac:spMkLst>
        </pc:spChg>
        <pc:spChg chg="del mod">
          <ac:chgData name="Whitney J Barrett" userId="bf83a144-7b7f-4a8c-875c-d58f00da8d36" providerId="ADAL" clId="{EDB2E90B-0617-4A19-840A-582456322E05}" dt="2026-06-02T14:13:38.110" v="12837" actId="26606"/>
          <ac:spMkLst>
            <pc:docMk/>
            <pc:sldMk cId="1123861503" sldId="461"/>
            <ac:spMk id="3" creationId="{8F288C87-4C2B-1449-7D11-634595ED270F}"/>
          </ac:spMkLst>
        </pc:spChg>
        <pc:spChg chg="add">
          <ac:chgData name="Whitney J Barrett" userId="bf83a144-7b7f-4a8c-875c-d58f00da8d36" providerId="ADAL" clId="{EDB2E90B-0617-4A19-840A-582456322E05}" dt="2026-06-02T14:13:38.110" v="12837" actId="26606"/>
          <ac:spMkLst>
            <pc:docMk/>
            <pc:sldMk cId="1123861503" sldId="461"/>
            <ac:spMk id="9" creationId="{BACC6370-2D7E-4714-9D71-7542949D7D5D}"/>
          </ac:spMkLst>
        </pc:spChg>
        <pc:spChg chg="add">
          <ac:chgData name="Whitney J Barrett" userId="bf83a144-7b7f-4a8c-875c-d58f00da8d36" providerId="ADAL" clId="{EDB2E90B-0617-4A19-840A-582456322E05}" dt="2026-06-02T14:13:38.110" v="12837" actId="26606"/>
          <ac:spMkLst>
            <pc:docMk/>
            <pc:sldMk cId="1123861503" sldId="461"/>
            <ac:spMk id="11" creationId="{256B2C21-A230-48C0-8DF1-C46611373C44}"/>
          </ac:spMkLst>
        </pc:spChg>
        <pc:spChg chg="add">
          <ac:chgData name="Whitney J Barrett" userId="bf83a144-7b7f-4a8c-875c-d58f00da8d36" providerId="ADAL" clId="{EDB2E90B-0617-4A19-840A-582456322E05}" dt="2026-06-02T14:13:38.110" v="12837" actId="26606"/>
          <ac:spMkLst>
            <pc:docMk/>
            <pc:sldMk cId="1123861503" sldId="461"/>
            <ac:spMk id="13" creationId="{3847E18C-932D-4C95-AABA-FEC7C9499AD7}"/>
          </ac:spMkLst>
        </pc:spChg>
        <pc:spChg chg="add">
          <ac:chgData name="Whitney J Barrett" userId="bf83a144-7b7f-4a8c-875c-d58f00da8d36" providerId="ADAL" clId="{EDB2E90B-0617-4A19-840A-582456322E05}" dt="2026-06-02T14:13:38.110" v="12837" actId="26606"/>
          <ac:spMkLst>
            <pc:docMk/>
            <pc:sldMk cId="1123861503" sldId="461"/>
            <ac:spMk id="15" creationId="{3150CB11-0C61-439E-910F-5787759E72A0}"/>
          </ac:spMkLst>
        </pc:spChg>
        <pc:spChg chg="add">
          <ac:chgData name="Whitney J Barrett" userId="bf83a144-7b7f-4a8c-875c-d58f00da8d36" providerId="ADAL" clId="{EDB2E90B-0617-4A19-840A-582456322E05}" dt="2026-06-02T14:13:38.110" v="12837" actId="26606"/>
          <ac:spMkLst>
            <pc:docMk/>
            <pc:sldMk cId="1123861503" sldId="461"/>
            <ac:spMk id="17" creationId="{43F8A58B-5155-44CE-A5FF-7647B47D0A7A}"/>
          </ac:spMkLst>
        </pc:spChg>
        <pc:spChg chg="add">
          <ac:chgData name="Whitney J Barrett" userId="bf83a144-7b7f-4a8c-875c-d58f00da8d36" providerId="ADAL" clId="{EDB2E90B-0617-4A19-840A-582456322E05}" dt="2026-06-02T14:13:38.110" v="12837" actId="26606"/>
          <ac:spMkLst>
            <pc:docMk/>
            <pc:sldMk cId="1123861503" sldId="461"/>
            <ac:spMk id="19" creationId="{443F2ACA-E6D6-4028-82DD-F03C262D5DE6}"/>
          </ac:spMkLst>
        </pc:spChg>
        <pc:graphicFrameChg chg="add">
          <ac:chgData name="Whitney J Barrett" userId="bf83a144-7b7f-4a8c-875c-d58f00da8d36" providerId="ADAL" clId="{EDB2E90B-0617-4A19-840A-582456322E05}" dt="2026-06-02T14:13:38.110" v="12837" actId="26606"/>
          <ac:graphicFrameMkLst>
            <pc:docMk/>
            <pc:sldMk cId="1123861503" sldId="461"/>
            <ac:graphicFrameMk id="5" creationId="{4EABFDF3-EC09-38DB-6BFA-612488C0E503}"/>
          </ac:graphicFrameMkLst>
        </pc:graphicFrameChg>
      </pc:sldChg>
      <pc:sldChg chg="addSp delSp modSp new mod setBg modClrScheme chgLayout">
        <pc:chgData name="Whitney J Barrett" userId="bf83a144-7b7f-4a8c-875c-d58f00da8d36" providerId="ADAL" clId="{EDB2E90B-0617-4A19-840A-582456322E05}" dt="2026-06-02T21:50:24.427" v="14572" actId="26606"/>
        <pc:sldMkLst>
          <pc:docMk/>
          <pc:sldMk cId="1861848469" sldId="462"/>
        </pc:sldMkLst>
        <pc:spChg chg="del mod ord">
          <ac:chgData name="Whitney J Barrett" userId="bf83a144-7b7f-4a8c-875c-d58f00da8d36" providerId="ADAL" clId="{EDB2E90B-0617-4A19-840A-582456322E05}" dt="2026-06-01T12:20:18.512" v="5617" actId="700"/>
          <ac:spMkLst>
            <pc:docMk/>
            <pc:sldMk cId="1861848469" sldId="462"/>
            <ac:spMk id="2" creationId="{7CDD46BF-8CF8-9FDC-2A23-243474052AB2}"/>
          </ac:spMkLst>
        </pc:spChg>
        <pc:spChg chg="del mod ord">
          <ac:chgData name="Whitney J Barrett" userId="bf83a144-7b7f-4a8c-875c-d58f00da8d36" providerId="ADAL" clId="{EDB2E90B-0617-4A19-840A-582456322E05}" dt="2026-06-01T12:20:18.512" v="5617" actId="700"/>
          <ac:spMkLst>
            <pc:docMk/>
            <pc:sldMk cId="1861848469" sldId="462"/>
            <ac:spMk id="3" creationId="{C9D09576-A0E8-F1DB-E782-CF370E6CE835}"/>
          </ac:spMkLst>
        </pc:spChg>
        <pc:spChg chg="add mod ord">
          <ac:chgData name="Whitney J Barrett" userId="bf83a144-7b7f-4a8c-875c-d58f00da8d36" providerId="ADAL" clId="{EDB2E90B-0617-4A19-840A-582456322E05}" dt="2026-06-02T21:50:24.427" v="14572" actId="26606"/>
          <ac:spMkLst>
            <pc:docMk/>
            <pc:sldMk cId="1861848469" sldId="462"/>
            <ac:spMk id="4" creationId="{B46449D7-4E17-4205-DF58-0BCD82C1143C}"/>
          </ac:spMkLst>
        </pc:spChg>
        <pc:spChg chg="add mod ord">
          <ac:chgData name="Whitney J Barrett" userId="bf83a144-7b7f-4a8c-875c-d58f00da8d36" providerId="ADAL" clId="{EDB2E90B-0617-4A19-840A-582456322E05}" dt="2026-06-02T21:50:24.427" v="14572" actId="26606"/>
          <ac:spMkLst>
            <pc:docMk/>
            <pc:sldMk cId="1861848469" sldId="462"/>
            <ac:spMk id="5" creationId="{1FBF501C-1BD0-BAD0-E3B0-625B2AEF6D68}"/>
          </ac:spMkLst>
        </pc:spChg>
        <pc:spChg chg="add">
          <ac:chgData name="Whitney J Barrett" userId="bf83a144-7b7f-4a8c-875c-d58f00da8d36" providerId="ADAL" clId="{EDB2E90B-0617-4A19-840A-582456322E05}" dt="2026-06-02T21:50:24.427" v="14572" actId="26606"/>
          <ac:spMkLst>
            <pc:docMk/>
            <pc:sldMk cId="1861848469" sldId="462"/>
            <ac:spMk id="10" creationId="{BAD76F3E-3A97-486B-B402-44400A8B9173}"/>
          </ac:spMkLst>
        </pc:spChg>
        <pc:spChg chg="add">
          <ac:chgData name="Whitney J Barrett" userId="bf83a144-7b7f-4a8c-875c-d58f00da8d36" providerId="ADAL" clId="{EDB2E90B-0617-4A19-840A-582456322E05}" dt="2026-06-02T21:50:24.427" v="14572" actId="26606"/>
          <ac:spMkLst>
            <pc:docMk/>
            <pc:sldMk cId="1861848469" sldId="462"/>
            <ac:spMk id="12" creationId="{391F6B52-91F4-4AEB-B6DB-29FEBCF28C8B}"/>
          </ac:spMkLst>
        </pc:spChg>
        <pc:spChg chg="add">
          <ac:chgData name="Whitney J Barrett" userId="bf83a144-7b7f-4a8c-875c-d58f00da8d36" providerId="ADAL" clId="{EDB2E90B-0617-4A19-840A-582456322E05}" dt="2026-06-02T21:50:24.427" v="14572" actId="26606"/>
          <ac:spMkLst>
            <pc:docMk/>
            <pc:sldMk cId="1861848469" sldId="462"/>
            <ac:spMk id="14" creationId="{2CD6F061-7C53-44F4-9794-953DB70A451B}"/>
          </ac:spMkLst>
        </pc:spChg>
      </pc:sldChg>
      <pc:sldChg chg="addSp delSp modSp new del mod modClrScheme chgLayout">
        <pc:chgData name="Whitney J Barrett" userId="bf83a144-7b7f-4a8c-875c-d58f00da8d36" providerId="ADAL" clId="{EDB2E90B-0617-4A19-840A-582456322E05}" dt="2026-06-01T13:49:47.517" v="8428" actId="47"/>
        <pc:sldMkLst>
          <pc:docMk/>
          <pc:sldMk cId="3111042643" sldId="463"/>
        </pc:sldMkLst>
        <pc:spChg chg="del mod ord">
          <ac:chgData name="Whitney J Barrett" userId="bf83a144-7b7f-4a8c-875c-d58f00da8d36" providerId="ADAL" clId="{EDB2E90B-0617-4A19-840A-582456322E05}" dt="2026-06-01T12:21:17.129" v="5672" actId="700"/>
          <ac:spMkLst>
            <pc:docMk/>
            <pc:sldMk cId="3111042643" sldId="463"/>
            <ac:spMk id="2" creationId="{176EB49B-35E3-77EA-B606-2CE4CD47D5FA}"/>
          </ac:spMkLst>
        </pc:spChg>
        <pc:spChg chg="del mod ord">
          <ac:chgData name="Whitney J Barrett" userId="bf83a144-7b7f-4a8c-875c-d58f00da8d36" providerId="ADAL" clId="{EDB2E90B-0617-4A19-840A-582456322E05}" dt="2026-06-01T12:21:17.129" v="5672" actId="700"/>
          <ac:spMkLst>
            <pc:docMk/>
            <pc:sldMk cId="3111042643" sldId="463"/>
            <ac:spMk id="3" creationId="{180B0774-102B-25B2-74C5-A9356EA7195D}"/>
          </ac:spMkLst>
        </pc:spChg>
        <pc:spChg chg="add mod ord">
          <ac:chgData name="Whitney J Barrett" userId="bf83a144-7b7f-4a8c-875c-d58f00da8d36" providerId="ADAL" clId="{EDB2E90B-0617-4A19-840A-582456322E05}" dt="2026-06-01T12:56:18.945" v="6639" actId="20577"/>
          <ac:spMkLst>
            <pc:docMk/>
            <pc:sldMk cId="3111042643" sldId="463"/>
            <ac:spMk id="4" creationId="{4E1B7B06-B2DB-7682-60BC-1789705BEA8A}"/>
          </ac:spMkLst>
        </pc:spChg>
        <pc:spChg chg="add mod ord">
          <ac:chgData name="Whitney J Barrett" userId="bf83a144-7b7f-4a8c-875c-d58f00da8d36" providerId="ADAL" clId="{EDB2E90B-0617-4A19-840A-582456322E05}" dt="2026-06-01T12:23:22.570" v="5906" actId="20577"/>
          <ac:spMkLst>
            <pc:docMk/>
            <pc:sldMk cId="3111042643" sldId="463"/>
            <ac:spMk id="5" creationId="{32711134-8400-F062-657F-103399B1560E}"/>
          </ac:spMkLst>
        </pc:spChg>
      </pc:sldChg>
      <pc:sldChg chg="modSp new mod modNotesTx">
        <pc:chgData name="Whitney J Barrett" userId="bf83a144-7b7f-4a8c-875c-d58f00da8d36" providerId="ADAL" clId="{EDB2E90B-0617-4A19-840A-582456322E05}" dt="2026-06-02T23:36:23.961" v="15335" actId="20577"/>
        <pc:sldMkLst>
          <pc:docMk/>
          <pc:sldMk cId="2311771822" sldId="464"/>
        </pc:sldMkLst>
        <pc:spChg chg="mod">
          <ac:chgData name="Whitney J Barrett" userId="bf83a144-7b7f-4a8c-875c-d58f00da8d36" providerId="ADAL" clId="{EDB2E90B-0617-4A19-840A-582456322E05}" dt="2026-06-01T12:26:34.147" v="6025" actId="20577"/>
          <ac:spMkLst>
            <pc:docMk/>
            <pc:sldMk cId="2311771822" sldId="464"/>
            <ac:spMk id="2" creationId="{811CBA30-1812-5196-74E1-D4FDB593039F}"/>
          </ac:spMkLst>
        </pc:spChg>
        <pc:spChg chg="mod">
          <ac:chgData name="Whitney J Barrett" userId="bf83a144-7b7f-4a8c-875c-d58f00da8d36" providerId="ADAL" clId="{EDB2E90B-0617-4A19-840A-582456322E05}" dt="2026-06-02T23:36:23.961" v="15335" actId="20577"/>
          <ac:spMkLst>
            <pc:docMk/>
            <pc:sldMk cId="2311771822" sldId="464"/>
            <ac:spMk id="3" creationId="{2786314D-9092-454C-1DC3-ACB49083ED60}"/>
          </ac:spMkLst>
        </pc:spChg>
      </pc:sldChg>
      <pc:sldChg chg="addSp delSp modSp new mod setBg delDesignElem chgLayout modNotesTx">
        <pc:chgData name="Whitney J Barrett" userId="bf83a144-7b7f-4a8c-875c-d58f00da8d36" providerId="ADAL" clId="{EDB2E90B-0617-4A19-840A-582456322E05}" dt="2026-06-02T12:43:31.979" v="10590" actId="1076"/>
        <pc:sldMkLst>
          <pc:docMk/>
          <pc:sldMk cId="2571819836" sldId="465"/>
        </pc:sldMkLst>
        <pc:spChg chg="mod ord">
          <ac:chgData name="Whitney J Barrett" userId="bf83a144-7b7f-4a8c-875c-d58f00da8d36" providerId="ADAL" clId="{EDB2E90B-0617-4A19-840A-582456322E05}" dt="2026-06-01T12:58:25.134" v="6666" actId="700"/>
          <ac:spMkLst>
            <pc:docMk/>
            <pc:sldMk cId="2571819836" sldId="465"/>
            <ac:spMk id="2" creationId="{4A95A819-AF8E-BEB5-4F81-C72CBA113CAD}"/>
          </ac:spMkLst>
        </pc:spChg>
        <pc:spChg chg="del mod">
          <ac:chgData name="Whitney J Barrett" userId="bf83a144-7b7f-4a8c-875c-d58f00da8d36" providerId="ADAL" clId="{EDB2E90B-0617-4A19-840A-582456322E05}" dt="2026-06-01T12:57:23.121" v="6662" actId="26606"/>
          <ac:spMkLst>
            <pc:docMk/>
            <pc:sldMk cId="2571819836" sldId="465"/>
            <ac:spMk id="3" creationId="{109E95BA-02FE-D45F-19C3-B93A1707A86C}"/>
          </ac:spMkLst>
        </pc:spChg>
        <pc:spChg chg="add mod ord">
          <ac:chgData name="Whitney J Barrett" userId="bf83a144-7b7f-4a8c-875c-d58f00da8d36" providerId="ADAL" clId="{EDB2E90B-0617-4A19-840A-582456322E05}" dt="2026-06-02T02:53:49.208" v="9056" actId="20577"/>
          <ac:spMkLst>
            <pc:docMk/>
            <pc:sldMk cId="2571819836" sldId="465"/>
            <ac:spMk id="4" creationId="{B8CE7963-DE24-5BDE-2C70-08AEF5C29CD2}"/>
          </ac:spMkLst>
        </pc:spChg>
        <pc:spChg chg="add mod">
          <ac:chgData name="Whitney J Barrett" userId="bf83a144-7b7f-4a8c-875c-d58f00da8d36" providerId="ADAL" clId="{EDB2E90B-0617-4A19-840A-582456322E05}" dt="2026-06-01T13:31:43.056" v="7468"/>
          <ac:spMkLst>
            <pc:docMk/>
            <pc:sldMk cId="2571819836" sldId="465"/>
            <ac:spMk id="6" creationId="{EDFDB25B-0A24-8841-6817-06F22DE7378B}"/>
          </ac:spMkLst>
        </pc:spChg>
        <pc:spChg chg="add del">
          <ac:chgData name="Whitney J Barrett" userId="bf83a144-7b7f-4a8c-875c-d58f00da8d36" providerId="ADAL" clId="{EDB2E90B-0617-4A19-840A-582456322E05}" dt="2026-06-01T12:58:25.134" v="6666" actId="700"/>
          <ac:spMkLst>
            <pc:docMk/>
            <pc:sldMk cId="2571819836" sldId="465"/>
            <ac:spMk id="9" creationId="{C1DD1A8A-57D5-4A81-AD04-532B043C5611}"/>
          </ac:spMkLst>
        </pc:spChg>
        <pc:spChg chg="add del">
          <ac:chgData name="Whitney J Barrett" userId="bf83a144-7b7f-4a8c-875c-d58f00da8d36" providerId="ADAL" clId="{EDB2E90B-0617-4A19-840A-582456322E05}" dt="2026-06-01T12:58:25.134" v="6666" actId="700"/>
          <ac:spMkLst>
            <pc:docMk/>
            <pc:sldMk cId="2571819836" sldId="465"/>
            <ac:spMk id="11" creationId="{007891EC-4501-44ED-A8C8-B11B6DB767AB}"/>
          </ac:spMkLst>
        </pc:spChg>
        <pc:picChg chg="add mod">
          <ac:chgData name="Whitney J Barrett" userId="bf83a144-7b7f-4a8c-875c-d58f00da8d36" providerId="ADAL" clId="{EDB2E90B-0617-4A19-840A-582456322E05}" dt="2026-06-01T12:58:18.932" v="6665" actId="29295"/>
          <ac:picMkLst>
            <pc:docMk/>
            <pc:sldMk cId="2571819836" sldId="465"/>
            <ac:picMk id="5" creationId="{456329D9-A5B8-DF4E-8F34-F1DE83471277}"/>
          </ac:picMkLst>
        </pc:picChg>
        <pc:picChg chg="add mod">
          <ac:chgData name="Whitney J Barrett" userId="bf83a144-7b7f-4a8c-875c-d58f00da8d36" providerId="ADAL" clId="{EDB2E90B-0617-4A19-840A-582456322E05}" dt="2026-06-02T12:43:31.979" v="10590" actId="1076"/>
          <ac:picMkLst>
            <pc:docMk/>
            <pc:sldMk cId="2571819836" sldId="465"/>
            <ac:picMk id="7" creationId="{13E7CB0E-201D-BD81-31E9-C0DB3EE0FE54}"/>
          </ac:picMkLst>
        </pc:picChg>
        <pc:picChg chg="add mod">
          <ac:chgData name="Whitney J Barrett" userId="bf83a144-7b7f-4a8c-875c-d58f00da8d36" providerId="ADAL" clId="{EDB2E90B-0617-4A19-840A-582456322E05}" dt="2026-06-01T13:09:38.991" v="6963" actId="1076"/>
          <ac:picMkLst>
            <pc:docMk/>
            <pc:sldMk cId="2571819836" sldId="465"/>
            <ac:picMk id="2050" creationId="{4C391125-13C9-1AD7-B164-572FF2354AC0}"/>
          </ac:picMkLst>
        </pc:picChg>
      </pc:sldChg>
      <pc:sldChg chg="addSp modSp new mod">
        <pc:chgData name="Whitney J Barrett" userId="bf83a144-7b7f-4a8c-875c-d58f00da8d36" providerId="ADAL" clId="{EDB2E90B-0617-4A19-840A-582456322E05}" dt="2026-06-02T21:22:35.410" v="13940" actId="20577"/>
        <pc:sldMkLst>
          <pc:docMk/>
          <pc:sldMk cId="883186766" sldId="466"/>
        </pc:sldMkLst>
        <pc:spChg chg="mod">
          <ac:chgData name="Whitney J Barrett" userId="bf83a144-7b7f-4a8c-875c-d58f00da8d36" providerId="ADAL" clId="{EDB2E90B-0617-4A19-840A-582456322E05}" dt="2026-06-01T13:15:21.197" v="7136" actId="20577"/>
          <ac:spMkLst>
            <pc:docMk/>
            <pc:sldMk cId="883186766" sldId="466"/>
            <ac:spMk id="2" creationId="{51D48C3A-F07C-1BD7-5B7E-154411350ED7}"/>
          </ac:spMkLst>
        </pc:spChg>
        <pc:spChg chg="mod">
          <ac:chgData name="Whitney J Barrett" userId="bf83a144-7b7f-4a8c-875c-d58f00da8d36" providerId="ADAL" clId="{EDB2E90B-0617-4A19-840A-582456322E05}" dt="2026-06-02T21:22:35.410" v="13940" actId="20577"/>
          <ac:spMkLst>
            <pc:docMk/>
            <pc:sldMk cId="883186766" sldId="466"/>
            <ac:spMk id="3" creationId="{FBA2BB2F-8ED5-EF68-F285-147928E1E1B4}"/>
          </ac:spMkLst>
        </pc:spChg>
        <pc:spChg chg="add mod">
          <ac:chgData name="Whitney J Barrett" userId="bf83a144-7b7f-4a8c-875c-d58f00da8d36" providerId="ADAL" clId="{EDB2E90B-0617-4A19-840A-582456322E05}" dt="2026-06-02T13:26:46.527" v="11530" actId="14100"/>
          <ac:spMkLst>
            <pc:docMk/>
            <pc:sldMk cId="883186766" sldId="466"/>
            <ac:spMk id="6" creationId="{46B78F7E-18E8-C343-17F7-4140655E095D}"/>
          </ac:spMkLst>
        </pc:spChg>
        <pc:picChg chg="add mod">
          <ac:chgData name="Whitney J Barrett" userId="bf83a144-7b7f-4a8c-875c-d58f00da8d36" providerId="ADAL" clId="{EDB2E90B-0617-4A19-840A-582456322E05}" dt="2026-06-02T12:44:06.363" v="10594" actId="1076"/>
          <ac:picMkLst>
            <pc:docMk/>
            <pc:sldMk cId="883186766" sldId="466"/>
            <ac:picMk id="5" creationId="{B783C922-7240-8BC1-ED99-21F225A6B9A7}"/>
          </ac:picMkLst>
        </pc:picChg>
      </pc:sldChg>
      <pc:sldChg chg="addSp delSp modSp new mod modAnim">
        <pc:chgData name="Whitney J Barrett" userId="bf83a144-7b7f-4a8c-875c-d58f00da8d36" providerId="ADAL" clId="{EDB2E90B-0617-4A19-840A-582456322E05}" dt="2026-06-02T21:18:07.846" v="13897" actId="113"/>
        <pc:sldMkLst>
          <pc:docMk/>
          <pc:sldMk cId="3892348183" sldId="467"/>
        </pc:sldMkLst>
        <pc:spChg chg="mod">
          <ac:chgData name="Whitney J Barrett" userId="bf83a144-7b7f-4a8c-875c-d58f00da8d36" providerId="ADAL" clId="{EDB2E90B-0617-4A19-840A-582456322E05}" dt="2026-06-02T21:12:01.654" v="13719" actId="20577"/>
          <ac:spMkLst>
            <pc:docMk/>
            <pc:sldMk cId="3892348183" sldId="467"/>
            <ac:spMk id="2" creationId="{3C12DC37-6C73-3900-4ADC-9E4E9FC11EF2}"/>
          </ac:spMkLst>
        </pc:spChg>
        <pc:spChg chg="mod">
          <ac:chgData name="Whitney J Barrett" userId="bf83a144-7b7f-4a8c-875c-d58f00da8d36" providerId="ADAL" clId="{EDB2E90B-0617-4A19-840A-582456322E05}" dt="2026-06-02T13:47:50.308" v="12045" actId="20577"/>
          <ac:spMkLst>
            <pc:docMk/>
            <pc:sldMk cId="3892348183" sldId="467"/>
            <ac:spMk id="3" creationId="{FBDCEC1E-05FC-2059-F2FA-A7A75066F19A}"/>
          </ac:spMkLst>
        </pc:spChg>
        <pc:spChg chg="add mod">
          <ac:chgData name="Whitney J Barrett" userId="bf83a144-7b7f-4a8c-875c-d58f00da8d36" providerId="ADAL" clId="{EDB2E90B-0617-4A19-840A-582456322E05}" dt="2026-06-02T21:16:12.868" v="13892" actId="1076"/>
          <ac:spMkLst>
            <pc:docMk/>
            <pc:sldMk cId="3892348183" sldId="467"/>
            <ac:spMk id="4" creationId="{705D5AD7-4490-3790-CAE1-75C0A6594580}"/>
          </ac:spMkLst>
        </pc:spChg>
        <pc:spChg chg="add del mod">
          <ac:chgData name="Whitney J Barrett" userId="bf83a144-7b7f-4a8c-875c-d58f00da8d36" providerId="ADAL" clId="{EDB2E90B-0617-4A19-840A-582456322E05}" dt="2026-06-02T13:50:45.997" v="12051" actId="478"/>
          <ac:spMkLst>
            <pc:docMk/>
            <pc:sldMk cId="3892348183" sldId="467"/>
            <ac:spMk id="6" creationId="{4C03A078-E2EF-C51B-B671-CA9DFCA35E0D}"/>
          </ac:spMkLst>
        </pc:spChg>
        <pc:spChg chg="add mod ord">
          <ac:chgData name="Whitney J Barrett" userId="bf83a144-7b7f-4a8c-875c-d58f00da8d36" providerId="ADAL" clId="{EDB2E90B-0617-4A19-840A-582456322E05}" dt="2026-06-02T21:18:07.846" v="13897" actId="113"/>
          <ac:spMkLst>
            <pc:docMk/>
            <pc:sldMk cId="3892348183" sldId="467"/>
            <ac:spMk id="11" creationId="{02E30830-53D3-455E-F425-39D9D4FE0342}"/>
          </ac:spMkLst>
        </pc:spChg>
        <pc:picChg chg="add mod">
          <ac:chgData name="Whitney J Barrett" userId="bf83a144-7b7f-4a8c-875c-d58f00da8d36" providerId="ADAL" clId="{EDB2E90B-0617-4A19-840A-582456322E05}" dt="2026-06-02T21:12:05.844" v="13720" actId="1076"/>
          <ac:picMkLst>
            <pc:docMk/>
            <pc:sldMk cId="3892348183" sldId="467"/>
            <ac:picMk id="5" creationId="{CDE1E8C7-C651-7740-B16F-4E1089A114E5}"/>
          </ac:picMkLst>
        </pc:picChg>
        <pc:picChg chg="add mod modCrop">
          <ac:chgData name="Whitney J Barrett" userId="bf83a144-7b7f-4a8c-875c-d58f00da8d36" providerId="ADAL" clId="{EDB2E90B-0617-4A19-840A-582456322E05}" dt="2026-06-02T21:15:03.298" v="13889" actId="207"/>
          <ac:picMkLst>
            <pc:docMk/>
            <pc:sldMk cId="3892348183" sldId="467"/>
            <ac:picMk id="8" creationId="{FF5ED255-CA95-ACBC-7D11-FCAA898DA016}"/>
          </ac:picMkLst>
        </pc:picChg>
        <pc:picChg chg="add mod">
          <ac:chgData name="Whitney J Barrett" userId="bf83a144-7b7f-4a8c-875c-d58f00da8d36" providerId="ADAL" clId="{EDB2E90B-0617-4A19-840A-582456322E05}" dt="2026-06-02T02:51:12.012" v="8857" actId="14100"/>
          <ac:picMkLst>
            <pc:docMk/>
            <pc:sldMk cId="3892348183" sldId="467"/>
            <ac:picMk id="9" creationId="{0CE08F5E-B5AA-2A32-877E-21ADDBD8C814}"/>
          </ac:picMkLst>
        </pc:picChg>
        <pc:picChg chg="add mod">
          <ac:chgData name="Whitney J Barrett" userId="bf83a144-7b7f-4a8c-875c-d58f00da8d36" providerId="ADAL" clId="{EDB2E90B-0617-4A19-840A-582456322E05}" dt="2026-06-02T21:12:08.991" v="13721" actId="1076"/>
          <ac:picMkLst>
            <pc:docMk/>
            <pc:sldMk cId="3892348183" sldId="467"/>
            <ac:picMk id="10" creationId="{AB91CDFD-6103-4C9A-7054-4355F458E037}"/>
          </ac:picMkLst>
        </pc:picChg>
      </pc:sldChg>
      <pc:sldChg chg="addSp delSp modSp new mod setBg">
        <pc:chgData name="Whitney J Barrett" userId="bf83a144-7b7f-4a8c-875c-d58f00da8d36" providerId="ADAL" clId="{EDB2E90B-0617-4A19-840A-582456322E05}" dt="2026-06-02T13:07:31.047" v="10861" actId="113"/>
        <pc:sldMkLst>
          <pc:docMk/>
          <pc:sldMk cId="218652510" sldId="468"/>
        </pc:sldMkLst>
        <pc:spChg chg="mod">
          <ac:chgData name="Whitney J Barrett" userId="bf83a144-7b7f-4a8c-875c-d58f00da8d36" providerId="ADAL" clId="{EDB2E90B-0617-4A19-840A-582456322E05}" dt="2026-06-02T02:54:23.914" v="9057" actId="26606"/>
          <ac:spMkLst>
            <pc:docMk/>
            <pc:sldMk cId="218652510" sldId="468"/>
            <ac:spMk id="2" creationId="{6F07F9AF-FACA-FD87-9B69-FD2C82142969}"/>
          </ac:spMkLst>
        </pc:spChg>
        <pc:spChg chg="del mod">
          <ac:chgData name="Whitney J Barrett" userId="bf83a144-7b7f-4a8c-875c-d58f00da8d36" providerId="ADAL" clId="{EDB2E90B-0617-4A19-840A-582456322E05}" dt="2026-06-02T02:54:23.914" v="9057" actId="26606"/>
          <ac:spMkLst>
            <pc:docMk/>
            <pc:sldMk cId="218652510" sldId="468"/>
            <ac:spMk id="3" creationId="{371D848B-4C45-ADFD-3EF6-D8862E1F960D}"/>
          </ac:spMkLst>
        </pc:spChg>
        <pc:spChg chg="mod">
          <ac:chgData name="Whitney J Barrett" userId="bf83a144-7b7f-4a8c-875c-d58f00da8d36" providerId="ADAL" clId="{EDB2E90B-0617-4A19-840A-582456322E05}" dt="2026-06-02T12:46:56.394" v="10611" actId="1076"/>
          <ac:spMkLst>
            <pc:docMk/>
            <pc:sldMk cId="218652510" sldId="468"/>
            <ac:spMk id="9" creationId="{8D558CFB-61C0-28FD-5D19-F7D87751C4EC}"/>
          </ac:spMkLst>
        </pc:spChg>
        <pc:spChg chg="add">
          <ac:chgData name="Whitney J Barrett" userId="bf83a144-7b7f-4a8c-875c-d58f00da8d36" providerId="ADAL" clId="{EDB2E90B-0617-4A19-840A-582456322E05}" dt="2026-06-02T02:54:23.914" v="9057" actId="26606"/>
          <ac:spMkLst>
            <pc:docMk/>
            <pc:sldMk cId="218652510" sldId="468"/>
            <ac:spMk id="10" creationId="{4F7EBAE4-9945-4473-9E34-B2C66EA0F03D}"/>
          </ac:spMkLst>
        </pc:spChg>
        <pc:spChg chg="mod">
          <ac:chgData name="Whitney J Barrett" userId="bf83a144-7b7f-4a8c-875c-d58f00da8d36" providerId="ADAL" clId="{EDB2E90B-0617-4A19-840A-582456322E05}" dt="2026-06-02T13:07:31.047" v="10861" actId="113"/>
          <ac:spMkLst>
            <pc:docMk/>
            <pc:sldMk cId="218652510" sldId="468"/>
            <ac:spMk id="11" creationId="{598F703F-1FB1-6238-58C0-7A9C37ACCB7E}"/>
          </ac:spMkLst>
        </pc:spChg>
        <pc:spChg chg="add">
          <ac:chgData name="Whitney J Barrett" userId="bf83a144-7b7f-4a8c-875c-d58f00da8d36" providerId="ADAL" clId="{EDB2E90B-0617-4A19-840A-582456322E05}" dt="2026-06-02T02:54:23.914" v="9057" actId="26606"/>
          <ac:spMkLst>
            <pc:docMk/>
            <pc:sldMk cId="218652510" sldId="468"/>
            <ac:spMk id="12" creationId="{70BEB1E7-2F88-40BC-B73D-42E5B6F80BFC}"/>
          </ac:spMkLst>
        </pc:spChg>
        <pc:spChg chg="mod">
          <ac:chgData name="Whitney J Barrett" userId="bf83a144-7b7f-4a8c-875c-d58f00da8d36" providerId="ADAL" clId="{EDB2E90B-0617-4A19-840A-582456322E05}" dt="2026-06-02T12:47:56.560" v="10619" actId="255"/>
          <ac:spMkLst>
            <pc:docMk/>
            <pc:sldMk cId="218652510" sldId="468"/>
            <ac:spMk id="13" creationId="{3094A301-1F9D-2A7B-F8EF-A7C7E4A57AE3}"/>
          </ac:spMkLst>
        </pc:spChg>
        <pc:spChg chg="add">
          <ac:chgData name="Whitney J Barrett" userId="bf83a144-7b7f-4a8c-875c-d58f00da8d36" providerId="ADAL" clId="{EDB2E90B-0617-4A19-840A-582456322E05}" dt="2026-06-02T02:54:23.914" v="9057" actId="26606"/>
          <ac:spMkLst>
            <pc:docMk/>
            <pc:sldMk cId="218652510" sldId="468"/>
            <ac:spMk id="14" creationId="{A7B99495-F43F-4D80-A44F-2CB4764EB90B}"/>
          </ac:spMkLst>
        </pc:spChg>
        <pc:spChg chg="mod">
          <ac:chgData name="Whitney J Barrett" userId="bf83a144-7b7f-4a8c-875c-d58f00da8d36" providerId="ADAL" clId="{EDB2E90B-0617-4A19-840A-582456322E05}" dt="2026-06-02T12:48:07.915" v="10620" actId="255"/>
          <ac:spMkLst>
            <pc:docMk/>
            <pc:sldMk cId="218652510" sldId="468"/>
            <ac:spMk id="15" creationId="{48E62030-D559-BDE1-52C8-2639D5BB8B2F}"/>
          </ac:spMkLst>
        </pc:spChg>
        <pc:spChg chg="mod">
          <ac:chgData name="Whitney J Barrett" userId="bf83a144-7b7f-4a8c-875c-d58f00da8d36" providerId="ADAL" clId="{EDB2E90B-0617-4A19-840A-582456322E05}" dt="2026-06-02T12:46:50.654" v="10610" actId="14100"/>
          <ac:spMkLst>
            <pc:docMk/>
            <pc:sldMk cId="218652510" sldId="468"/>
            <ac:spMk id="16" creationId="{F85409AB-A7F0-ACD5-AFAF-3388B64B2A6B}"/>
          </ac:spMkLst>
        </pc:spChg>
        <pc:spChg chg="mod">
          <ac:chgData name="Whitney J Barrett" userId="bf83a144-7b7f-4a8c-875c-d58f00da8d36" providerId="ADAL" clId="{EDB2E90B-0617-4A19-840A-582456322E05}" dt="2026-06-02T12:45:32.148" v="10600" actId="18245"/>
          <ac:spMkLst>
            <pc:docMk/>
            <pc:sldMk cId="218652510" sldId="468"/>
            <ac:spMk id="17" creationId="{4A20B847-7900-B7E4-9B8C-8EE6EEF34E86}"/>
          </ac:spMkLst>
        </pc:spChg>
        <pc:grpChg chg="mod">
          <ac:chgData name="Whitney J Barrett" userId="bf83a144-7b7f-4a8c-875c-d58f00da8d36" providerId="ADAL" clId="{EDB2E90B-0617-4A19-840A-582456322E05}" dt="2026-06-02T12:46:32.030" v="10608" actId="1076"/>
          <ac:grpSpMkLst>
            <pc:docMk/>
            <pc:sldMk cId="218652510" sldId="468"/>
            <ac:grpSpMk id="8" creationId="{1DDCD736-9A4B-3A06-B5F0-6F70345E9843}"/>
          </ac:grpSpMkLst>
        </pc:grpChg>
        <pc:graphicFrameChg chg="add del mod modGraphic">
          <ac:chgData name="Whitney J Barrett" userId="bf83a144-7b7f-4a8c-875c-d58f00da8d36" providerId="ADAL" clId="{EDB2E90B-0617-4A19-840A-582456322E05}" dt="2026-06-02T12:45:32.148" v="10600" actId="18245"/>
          <ac:graphicFrameMkLst>
            <pc:docMk/>
            <pc:sldMk cId="218652510" sldId="468"/>
            <ac:graphicFrameMk id="5" creationId="{D3F2746D-8A9E-28E8-EFD2-BFB646B86EBA}"/>
          </ac:graphicFrameMkLst>
        </pc:graphicFrameChg>
        <pc:picChg chg="add">
          <ac:chgData name="Whitney J Barrett" userId="bf83a144-7b7f-4a8c-875c-d58f00da8d36" providerId="ADAL" clId="{EDB2E90B-0617-4A19-840A-582456322E05}" dt="2026-06-02T02:54:23.914" v="9057" actId="26606"/>
          <ac:picMkLst>
            <pc:docMk/>
            <pc:sldMk cId="218652510" sldId="468"/>
            <ac:picMk id="6" creationId="{E4EBB229-CBAE-3CA5-FE72-0912DE596980}"/>
          </ac:picMkLst>
        </pc:picChg>
        <pc:picChg chg="add mod">
          <ac:chgData name="Whitney J Barrett" userId="bf83a144-7b7f-4a8c-875c-d58f00da8d36" providerId="ADAL" clId="{EDB2E90B-0617-4A19-840A-582456322E05}" dt="2026-06-02T12:44:46.404" v="10598" actId="14100"/>
          <ac:picMkLst>
            <pc:docMk/>
            <pc:sldMk cId="218652510" sldId="468"/>
            <ac:picMk id="7" creationId="{F429B3AB-65CE-CD4F-09D8-CF57AB19B8C8}"/>
          </ac:picMkLst>
        </pc:picChg>
      </pc:sldChg>
      <pc:sldChg chg="addSp delSp modSp new mod setBg addAnim setClrOvrMap">
        <pc:chgData name="Whitney J Barrett" userId="bf83a144-7b7f-4a8c-875c-d58f00da8d36" providerId="ADAL" clId="{EDB2E90B-0617-4A19-840A-582456322E05}" dt="2026-06-02T21:23:45.969" v="13941" actId="113"/>
        <pc:sldMkLst>
          <pc:docMk/>
          <pc:sldMk cId="1318534878" sldId="469"/>
        </pc:sldMkLst>
        <pc:spChg chg="mod">
          <ac:chgData name="Whitney J Barrett" userId="bf83a144-7b7f-4a8c-875c-d58f00da8d36" providerId="ADAL" clId="{EDB2E90B-0617-4A19-840A-582456322E05}" dt="2026-06-02T13:56:47.465" v="12067" actId="26606"/>
          <ac:spMkLst>
            <pc:docMk/>
            <pc:sldMk cId="1318534878" sldId="469"/>
            <ac:spMk id="2" creationId="{287E2281-EDFB-6A1D-B5B3-96B8DB9C0EFD}"/>
          </ac:spMkLst>
        </pc:spChg>
        <pc:spChg chg="mod">
          <ac:chgData name="Whitney J Barrett" userId="bf83a144-7b7f-4a8c-875c-d58f00da8d36" providerId="ADAL" clId="{EDB2E90B-0617-4A19-840A-582456322E05}" dt="2026-06-02T21:23:45.969" v="13941" actId="113"/>
          <ac:spMkLst>
            <pc:docMk/>
            <pc:sldMk cId="1318534878" sldId="469"/>
            <ac:spMk id="3" creationId="{6A3D2AC1-972A-BE7C-3A55-3C7F7CAFB71E}"/>
          </ac:spMkLst>
        </pc:spChg>
        <pc:spChg chg="add del">
          <ac:chgData name="Whitney J Barrett" userId="bf83a144-7b7f-4a8c-875c-d58f00da8d36" providerId="ADAL" clId="{EDB2E90B-0617-4A19-840A-582456322E05}" dt="2026-06-02T13:56:47.418" v="12066" actId="26606"/>
          <ac:spMkLst>
            <pc:docMk/>
            <pc:sldMk cId="1318534878" sldId="469"/>
            <ac:spMk id="10" creationId="{665DBBEF-238B-476B-96AB-8AAC3224ECEA}"/>
          </ac:spMkLst>
        </pc:spChg>
        <pc:spChg chg="add del">
          <ac:chgData name="Whitney J Barrett" userId="bf83a144-7b7f-4a8c-875c-d58f00da8d36" providerId="ADAL" clId="{EDB2E90B-0617-4A19-840A-582456322E05}" dt="2026-06-02T13:56:47.418" v="12066" actId="26606"/>
          <ac:spMkLst>
            <pc:docMk/>
            <pc:sldMk cId="1318534878" sldId="469"/>
            <ac:spMk id="12" creationId="{3FCFB1DE-0B7E-48CC-BA90-B2AB0889F9D6}"/>
          </ac:spMkLst>
        </pc:spChg>
        <pc:spChg chg="add">
          <ac:chgData name="Whitney J Barrett" userId="bf83a144-7b7f-4a8c-875c-d58f00da8d36" providerId="ADAL" clId="{EDB2E90B-0617-4A19-840A-582456322E05}" dt="2026-06-02T13:56:47.465" v="12067" actId="26606"/>
          <ac:spMkLst>
            <pc:docMk/>
            <pc:sldMk cId="1318534878" sldId="469"/>
            <ac:spMk id="14" creationId="{71B2258F-86CA-4D4D-8270-BC05FCDEBFB3}"/>
          </ac:spMkLst>
        </pc:spChg>
        <pc:picChg chg="add mod ord">
          <ac:chgData name="Whitney J Barrett" userId="bf83a144-7b7f-4a8c-875c-d58f00da8d36" providerId="ADAL" clId="{EDB2E90B-0617-4A19-840A-582456322E05}" dt="2026-06-02T13:57:11.906" v="12071" actId="14100"/>
          <ac:picMkLst>
            <pc:docMk/>
            <pc:sldMk cId="1318534878" sldId="469"/>
            <ac:picMk id="5" creationId="{1EDD8FDF-60AA-DDAF-106E-A50097A24B17}"/>
          </ac:picMkLst>
        </pc:picChg>
      </pc:sldChg>
      <pc:sldChg chg="addSp delSp modSp new mod ord setBg">
        <pc:chgData name="Whitney J Barrett" userId="bf83a144-7b7f-4a8c-875c-d58f00da8d36" providerId="ADAL" clId="{EDB2E90B-0617-4A19-840A-582456322E05}" dt="2026-06-02T13:53:12.751" v="12062" actId="1076"/>
        <pc:sldMkLst>
          <pc:docMk/>
          <pc:sldMk cId="3057905339" sldId="470"/>
        </pc:sldMkLst>
        <pc:spChg chg="mod">
          <ac:chgData name="Whitney J Barrett" userId="bf83a144-7b7f-4a8c-875c-d58f00da8d36" providerId="ADAL" clId="{EDB2E90B-0617-4A19-840A-582456322E05}" dt="2026-06-02T13:52:52.378" v="12057" actId="26606"/>
          <ac:spMkLst>
            <pc:docMk/>
            <pc:sldMk cId="3057905339" sldId="470"/>
            <ac:spMk id="2" creationId="{C1E086BB-8A76-8259-0EEE-9B7AA3EDE06F}"/>
          </ac:spMkLst>
        </pc:spChg>
        <pc:spChg chg="del mod">
          <ac:chgData name="Whitney J Barrett" userId="bf83a144-7b7f-4a8c-875c-d58f00da8d36" providerId="ADAL" clId="{EDB2E90B-0617-4A19-840A-582456322E05}" dt="2026-06-02T13:49:19.609" v="12046" actId="26606"/>
          <ac:spMkLst>
            <pc:docMk/>
            <pc:sldMk cId="3057905339" sldId="470"/>
            <ac:spMk id="3" creationId="{39B9B304-4CDC-C144-1469-57681FE4C07C}"/>
          </ac:spMkLst>
        </pc:spChg>
        <pc:spChg chg="add del mod">
          <ac:chgData name="Whitney J Barrett" userId="bf83a144-7b7f-4a8c-875c-d58f00da8d36" providerId="ADAL" clId="{EDB2E90B-0617-4A19-840A-582456322E05}" dt="2026-06-02T13:51:03.180" v="12054" actId="478"/>
          <ac:spMkLst>
            <pc:docMk/>
            <pc:sldMk cId="3057905339" sldId="470"/>
            <ac:spMk id="4" creationId="{5219C9FA-E819-6A0F-5B8A-D0450E3308EC}"/>
          </ac:spMkLst>
        </pc:spChg>
        <pc:spChg chg="add del">
          <ac:chgData name="Whitney J Barrett" userId="bf83a144-7b7f-4a8c-875c-d58f00da8d36" providerId="ADAL" clId="{EDB2E90B-0617-4A19-840A-582456322E05}" dt="2026-06-02T13:52:52.378" v="12057" actId="26606"/>
          <ac:spMkLst>
            <pc:docMk/>
            <pc:sldMk cId="3057905339" sldId="470"/>
            <ac:spMk id="10" creationId="{9DBC8166-481C-4473-95F5-9A5B9073B7F1}"/>
          </ac:spMkLst>
        </pc:spChg>
        <pc:spChg chg="add del">
          <ac:chgData name="Whitney J Barrett" userId="bf83a144-7b7f-4a8c-875c-d58f00da8d36" providerId="ADAL" clId="{EDB2E90B-0617-4A19-840A-582456322E05}" dt="2026-06-02T13:52:52.378" v="12057" actId="26606"/>
          <ac:spMkLst>
            <pc:docMk/>
            <pc:sldMk cId="3057905339" sldId="470"/>
            <ac:spMk id="12" creationId="{A5A5CE6E-90AF-4D43-A014-1F9EC83EB93D}"/>
          </ac:spMkLst>
        </pc:spChg>
        <pc:spChg chg="add">
          <ac:chgData name="Whitney J Barrett" userId="bf83a144-7b7f-4a8c-875c-d58f00da8d36" providerId="ADAL" clId="{EDB2E90B-0617-4A19-840A-582456322E05}" dt="2026-06-02T13:52:52.378" v="12057" actId="26606"/>
          <ac:spMkLst>
            <pc:docMk/>
            <pc:sldMk cId="3057905339" sldId="470"/>
            <ac:spMk id="17" creationId="{45D37F4E-DDB4-456B-97E0-9937730A039F}"/>
          </ac:spMkLst>
        </pc:spChg>
        <pc:spChg chg="add">
          <ac:chgData name="Whitney J Barrett" userId="bf83a144-7b7f-4a8c-875c-d58f00da8d36" providerId="ADAL" clId="{EDB2E90B-0617-4A19-840A-582456322E05}" dt="2026-06-02T13:52:52.378" v="12057" actId="26606"/>
          <ac:spMkLst>
            <pc:docMk/>
            <pc:sldMk cId="3057905339" sldId="470"/>
            <ac:spMk id="19" creationId="{B2DD41CD-8F47-4F56-AD12-4E2FF7696987}"/>
          </ac:spMkLst>
        </pc:spChg>
        <pc:graphicFrameChg chg="add mod ord modGraphic">
          <ac:chgData name="Whitney J Barrett" userId="bf83a144-7b7f-4a8c-875c-d58f00da8d36" providerId="ADAL" clId="{EDB2E90B-0617-4A19-840A-582456322E05}" dt="2026-06-02T13:53:12.751" v="12062" actId="1076"/>
          <ac:graphicFrameMkLst>
            <pc:docMk/>
            <pc:sldMk cId="3057905339" sldId="470"/>
            <ac:graphicFrameMk id="6" creationId="{FB05F9ED-E322-B3CE-DF31-DD67C7EF2A71}"/>
          </ac:graphicFrameMkLst>
        </pc:graphicFrameChg>
        <pc:picChg chg="add mod">
          <ac:chgData name="Whitney J Barrett" userId="bf83a144-7b7f-4a8c-875c-d58f00da8d36" providerId="ADAL" clId="{EDB2E90B-0617-4A19-840A-582456322E05}" dt="2026-06-02T13:53:02.252" v="12060" actId="1076"/>
          <ac:picMkLst>
            <pc:docMk/>
            <pc:sldMk cId="3057905339" sldId="470"/>
            <ac:picMk id="5" creationId="{D2498E52-5E93-6AAD-94AD-CFE13E99355D}"/>
          </ac:picMkLst>
        </pc:picChg>
      </pc:sldChg>
      <pc:sldChg chg="addSp delSp modSp new del mod">
        <pc:chgData name="Whitney J Barrett" userId="bf83a144-7b7f-4a8c-875c-d58f00da8d36" providerId="ADAL" clId="{EDB2E90B-0617-4A19-840A-582456322E05}" dt="2026-06-02T21:48:14.652" v="14555" actId="47"/>
        <pc:sldMkLst>
          <pc:docMk/>
          <pc:sldMk cId="1106055775" sldId="471"/>
        </pc:sldMkLst>
        <pc:spChg chg="mod">
          <ac:chgData name="Whitney J Barrett" userId="bf83a144-7b7f-4a8c-875c-d58f00da8d36" providerId="ADAL" clId="{EDB2E90B-0617-4A19-840A-582456322E05}" dt="2026-06-01T13:42:05.883" v="8234" actId="20577"/>
          <ac:spMkLst>
            <pc:docMk/>
            <pc:sldMk cId="1106055775" sldId="471"/>
            <ac:spMk id="2" creationId="{F702C272-3073-7EA6-DA40-E6EAEB03D234}"/>
          </ac:spMkLst>
        </pc:spChg>
        <pc:spChg chg="del">
          <ac:chgData name="Whitney J Barrett" userId="bf83a144-7b7f-4a8c-875c-d58f00da8d36" providerId="ADAL" clId="{EDB2E90B-0617-4A19-840A-582456322E05}" dt="2026-06-01T13:42:25.001" v="8235" actId="1032"/>
          <ac:spMkLst>
            <pc:docMk/>
            <pc:sldMk cId="1106055775" sldId="471"/>
            <ac:spMk id="3" creationId="{CD0ED6D2-231B-BBBC-A28F-C3B6255A556C}"/>
          </ac:spMkLst>
        </pc:spChg>
        <pc:graphicFrameChg chg="add mod modGraphic">
          <ac:chgData name="Whitney J Barrett" userId="bf83a144-7b7f-4a8c-875c-d58f00da8d36" providerId="ADAL" clId="{EDB2E90B-0617-4A19-840A-582456322E05}" dt="2026-06-02T14:09:17.974" v="12575" actId="20577"/>
          <ac:graphicFrameMkLst>
            <pc:docMk/>
            <pc:sldMk cId="1106055775" sldId="471"/>
            <ac:graphicFrameMk id="4" creationId="{AD02FD16-1DF8-5AD0-F69A-BC7A8C75AF31}"/>
          </ac:graphicFrameMkLst>
        </pc:graphicFrameChg>
      </pc:sldChg>
      <pc:sldChg chg="addSp modSp new mod modNotesTx">
        <pc:chgData name="Whitney J Barrett" userId="bf83a144-7b7f-4a8c-875c-d58f00da8d36" providerId="ADAL" clId="{EDB2E90B-0617-4A19-840A-582456322E05}" dt="2026-06-02T21:24:49.522" v="13943" actId="207"/>
        <pc:sldMkLst>
          <pc:docMk/>
          <pc:sldMk cId="2030052080" sldId="472"/>
        </pc:sldMkLst>
        <pc:spChg chg="add mod">
          <ac:chgData name="Whitney J Barrett" userId="bf83a144-7b7f-4a8c-875c-d58f00da8d36" providerId="ADAL" clId="{EDB2E90B-0617-4A19-840A-582456322E05}" dt="2026-06-02T21:24:49.522" v="13943" actId="207"/>
          <ac:spMkLst>
            <pc:docMk/>
            <pc:sldMk cId="2030052080" sldId="472"/>
            <ac:spMk id="5" creationId="{0424F22B-B244-192B-5E31-E63B94F58025}"/>
          </ac:spMkLst>
        </pc:spChg>
        <pc:picChg chg="add mod">
          <ac:chgData name="Whitney J Barrett" userId="bf83a144-7b7f-4a8c-875c-d58f00da8d36" providerId="ADAL" clId="{EDB2E90B-0617-4A19-840A-582456322E05}" dt="2026-06-02T14:16:48.444" v="12936" actId="1076"/>
          <ac:picMkLst>
            <pc:docMk/>
            <pc:sldMk cId="2030052080" sldId="472"/>
            <ac:picMk id="4" creationId="{36AA44A5-6E6E-BC40-5191-A646A5C4F38E}"/>
          </ac:picMkLst>
        </pc:picChg>
        <pc:picChg chg="add mod">
          <ac:chgData name="Whitney J Barrett" userId="bf83a144-7b7f-4a8c-875c-d58f00da8d36" providerId="ADAL" clId="{EDB2E90B-0617-4A19-840A-582456322E05}" dt="2026-06-02T14:16:54.281" v="12939" actId="1076"/>
          <ac:picMkLst>
            <pc:docMk/>
            <pc:sldMk cId="2030052080" sldId="472"/>
            <ac:picMk id="3074" creationId="{8102AF80-A4E5-0E83-9224-01E315C523FB}"/>
          </ac:picMkLst>
        </pc:picChg>
      </pc:sldChg>
      <pc:sldChg chg="addSp delSp modSp new mod ord setBg">
        <pc:chgData name="Whitney J Barrett" userId="bf83a144-7b7f-4a8c-875c-d58f00da8d36" providerId="ADAL" clId="{EDB2E90B-0617-4A19-840A-582456322E05}" dt="2026-06-02T12:34:26.514" v="9789" actId="26606"/>
        <pc:sldMkLst>
          <pc:docMk/>
          <pc:sldMk cId="3419926927" sldId="473"/>
        </pc:sldMkLst>
        <pc:spChg chg="del">
          <ac:chgData name="Whitney J Barrett" userId="bf83a144-7b7f-4a8c-875c-d58f00da8d36" providerId="ADAL" clId="{EDB2E90B-0617-4A19-840A-582456322E05}" dt="2026-06-02T12:34:26.514" v="9789" actId="26606"/>
          <ac:spMkLst>
            <pc:docMk/>
            <pc:sldMk cId="3419926927" sldId="473"/>
            <ac:spMk id="2" creationId="{DFA255F0-5933-74AC-3CF8-6821C8DF1449}"/>
          </ac:spMkLst>
        </pc:spChg>
        <pc:spChg chg="del">
          <ac:chgData name="Whitney J Barrett" userId="bf83a144-7b7f-4a8c-875c-d58f00da8d36" providerId="ADAL" clId="{EDB2E90B-0617-4A19-840A-582456322E05}" dt="2026-06-02T12:34:26.514" v="9789" actId="26606"/>
          <ac:spMkLst>
            <pc:docMk/>
            <pc:sldMk cId="3419926927" sldId="473"/>
            <ac:spMk id="3" creationId="{D56A6FA3-3392-603B-8651-3821A9202756}"/>
          </ac:spMkLst>
        </pc:spChg>
        <pc:spChg chg="add">
          <ac:chgData name="Whitney J Barrett" userId="bf83a144-7b7f-4a8c-875c-d58f00da8d36" providerId="ADAL" clId="{EDB2E90B-0617-4A19-840A-582456322E05}" dt="2026-06-02T12:34:26.514" v="9789" actId="26606"/>
          <ac:spMkLst>
            <pc:docMk/>
            <pc:sldMk cId="3419926927" sldId="473"/>
            <ac:spMk id="4103" creationId="{86FF76B9-219D-4469-AF87-0236D29032F1}"/>
          </ac:spMkLst>
        </pc:spChg>
        <pc:spChg chg="add">
          <ac:chgData name="Whitney J Barrett" userId="bf83a144-7b7f-4a8c-875c-d58f00da8d36" providerId="ADAL" clId="{EDB2E90B-0617-4A19-840A-582456322E05}" dt="2026-06-02T12:34:26.514" v="9789" actId="26606"/>
          <ac:spMkLst>
            <pc:docMk/>
            <pc:sldMk cId="3419926927" sldId="473"/>
            <ac:spMk id="4109" creationId="{2E80C965-DB6D-4F81-9E9E-B027384D0BD6}"/>
          </ac:spMkLst>
        </pc:spChg>
        <pc:spChg chg="add">
          <ac:chgData name="Whitney J Barrett" userId="bf83a144-7b7f-4a8c-875c-d58f00da8d36" providerId="ADAL" clId="{EDB2E90B-0617-4A19-840A-582456322E05}" dt="2026-06-02T12:34:26.514" v="9789" actId="26606"/>
          <ac:spMkLst>
            <pc:docMk/>
            <pc:sldMk cId="3419926927" sldId="473"/>
            <ac:spMk id="4111" creationId="{633C5E46-DAC5-4661-9C87-22B08E2A512F}"/>
          </ac:spMkLst>
        </pc:spChg>
        <pc:grpChg chg="add">
          <ac:chgData name="Whitney J Barrett" userId="bf83a144-7b7f-4a8c-875c-d58f00da8d36" providerId="ADAL" clId="{EDB2E90B-0617-4A19-840A-582456322E05}" dt="2026-06-02T12:34:26.514" v="9789" actId="26606"/>
          <ac:grpSpMkLst>
            <pc:docMk/>
            <pc:sldMk cId="3419926927" sldId="473"/>
            <ac:grpSpMk id="4105" creationId="{DB88BD78-87E1-424D-B479-C37D8E41B12E}"/>
          </ac:grpSpMkLst>
        </pc:grpChg>
        <pc:picChg chg="add mod">
          <ac:chgData name="Whitney J Barrett" userId="bf83a144-7b7f-4a8c-875c-d58f00da8d36" providerId="ADAL" clId="{EDB2E90B-0617-4A19-840A-582456322E05}" dt="2026-06-02T12:34:26.514" v="9789" actId="26606"/>
          <ac:picMkLst>
            <pc:docMk/>
            <pc:sldMk cId="3419926927" sldId="473"/>
            <ac:picMk id="4098" creationId="{AB7490B8-9DF2-D919-34B5-6D056C76FF29}"/>
          </ac:picMkLst>
        </pc:picChg>
      </pc:sldChg>
      <pc:sldChg chg="addSp delSp modSp new mod modNotesTx">
        <pc:chgData name="Whitney J Barrett" userId="bf83a144-7b7f-4a8c-875c-d58f00da8d36" providerId="ADAL" clId="{EDB2E90B-0617-4A19-840A-582456322E05}" dt="2026-06-02T12:40:59.822" v="10586" actId="5793"/>
        <pc:sldMkLst>
          <pc:docMk/>
          <pc:sldMk cId="3037908585" sldId="474"/>
        </pc:sldMkLst>
        <pc:spChg chg="mod">
          <ac:chgData name="Whitney J Barrett" userId="bf83a144-7b7f-4a8c-875c-d58f00da8d36" providerId="ADAL" clId="{EDB2E90B-0617-4A19-840A-582456322E05}" dt="2026-06-02T12:22:16.929" v="9088" actId="20577"/>
          <ac:spMkLst>
            <pc:docMk/>
            <pc:sldMk cId="3037908585" sldId="474"/>
            <ac:spMk id="2" creationId="{A3EA403F-3747-42F2-6638-7749F21D5621}"/>
          </ac:spMkLst>
        </pc:spChg>
        <pc:spChg chg="del mod">
          <ac:chgData name="Whitney J Barrett" userId="bf83a144-7b7f-4a8c-875c-d58f00da8d36" providerId="ADAL" clId="{EDB2E90B-0617-4A19-840A-582456322E05}" dt="2026-06-02T12:24:35.031" v="9324" actId="26606"/>
          <ac:spMkLst>
            <pc:docMk/>
            <pc:sldMk cId="3037908585" sldId="474"/>
            <ac:spMk id="3" creationId="{238DFC39-26BD-5FBA-AB7C-96E9EECBB744}"/>
          </ac:spMkLst>
        </pc:spChg>
        <pc:graphicFrameChg chg="add">
          <ac:chgData name="Whitney J Barrett" userId="bf83a144-7b7f-4a8c-875c-d58f00da8d36" providerId="ADAL" clId="{EDB2E90B-0617-4A19-840A-582456322E05}" dt="2026-06-02T12:24:35.031" v="9324" actId="26606"/>
          <ac:graphicFrameMkLst>
            <pc:docMk/>
            <pc:sldMk cId="3037908585" sldId="474"/>
            <ac:graphicFrameMk id="5" creationId="{8A0A9B0A-B665-AC39-F98D-9814806E1A2D}"/>
          </ac:graphicFrameMkLst>
        </pc:graphicFrameChg>
      </pc:sldChg>
      <pc:sldChg chg="modSp add mod modNotesTx">
        <pc:chgData name="Whitney J Barrett" userId="bf83a144-7b7f-4a8c-875c-d58f00da8d36" providerId="ADAL" clId="{EDB2E90B-0617-4A19-840A-582456322E05}" dt="2026-06-02T23:51:12.133" v="16044" actId="207"/>
        <pc:sldMkLst>
          <pc:docMk/>
          <pc:sldMk cId="2486673530" sldId="475"/>
        </pc:sldMkLst>
        <pc:spChg chg="mod">
          <ac:chgData name="Whitney J Barrett" userId="bf83a144-7b7f-4a8c-875c-d58f00da8d36" providerId="ADAL" clId="{EDB2E90B-0617-4A19-840A-582456322E05}" dt="2026-06-02T23:50:21.271" v="16042" actId="20577"/>
          <ac:spMkLst>
            <pc:docMk/>
            <pc:sldMk cId="2486673530" sldId="475"/>
            <ac:spMk id="2" creationId="{98FE2048-1702-AF45-603A-FE8576E7E959}"/>
          </ac:spMkLst>
        </pc:spChg>
        <pc:graphicFrameChg chg="mod">
          <ac:chgData name="Whitney J Barrett" userId="bf83a144-7b7f-4a8c-875c-d58f00da8d36" providerId="ADAL" clId="{EDB2E90B-0617-4A19-840A-582456322E05}" dt="2026-06-02T23:51:12.133" v="16044" actId="207"/>
          <ac:graphicFrameMkLst>
            <pc:docMk/>
            <pc:sldMk cId="2486673530" sldId="475"/>
            <ac:graphicFrameMk id="5" creationId="{B4B8BD2B-792D-9BEA-038B-47D69A0457A6}"/>
          </ac:graphicFrameMkLst>
        </pc:graphicFrameChg>
      </pc:sldChg>
      <pc:sldChg chg="addSp delSp modSp new mod setBg modAnim">
        <pc:chgData name="Whitney J Barrett" userId="bf83a144-7b7f-4a8c-875c-d58f00da8d36" providerId="ADAL" clId="{EDB2E90B-0617-4A19-840A-582456322E05}" dt="2026-06-02T14:27:51.245" v="13096"/>
        <pc:sldMkLst>
          <pc:docMk/>
          <pc:sldMk cId="918591562" sldId="476"/>
        </pc:sldMkLst>
        <pc:spChg chg="mod">
          <ac:chgData name="Whitney J Barrett" userId="bf83a144-7b7f-4a8c-875c-d58f00da8d36" providerId="ADAL" clId="{EDB2E90B-0617-4A19-840A-582456322E05}" dt="2026-06-02T14:26:51.045" v="13088" actId="26606"/>
          <ac:spMkLst>
            <pc:docMk/>
            <pc:sldMk cId="918591562" sldId="476"/>
            <ac:spMk id="2" creationId="{55D8D9E6-833E-666F-3B63-487CD8ABAA61}"/>
          </ac:spMkLst>
        </pc:spChg>
        <pc:spChg chg="del mod">
          <ac:chgData name="Whitney J Barrett" userId="bf83a144-7b7f-4a8c-875c-d58f00da8d36" providerId="ADAL" clId="{EDB2E90B-0617-4A19-840A-582456322E05}" dt="2026-06-02T14:26:51.045" v="13088" actId="26606"/>
          <ac:spMkLst>
            <pc:docMk/>
            <pc:sldMk cId="918591562" sldId="476"/>
            <ac:spMk id="3" creationId="{112E27F8-846F-789C-65D5-6A072B6D6025}"/>
          </ac:spMkLst>
        </pc:spChg>
        <pc:spChg chg="add del">
          <ac:chgData name="Whitney J Barrett" userId="bf83a144-7b7f-4a8c-875c-d58f00da8d36" providerId="ADAL" clId="{EDB2E90B-0617-4A19-840A-582456322E05}" dt="2026-06-02T14:27:32.891" v="13092" actId="26606"/>
          <ac:spMkLst>
            <pc:docMk/>
            <pc:sldMk cId="918591562" sldId="476"/>
            <ac:spMk id="10" creationId="{B50AB553-2A96-4A92-96F2-93548E096954}"/>
          </ac:spMkLst>
        </pc:spChg>
        <pc:spChg chg="add">
          <ac:chgData name="Whitney J Barrett" userId="bf83a144-7b7f-4a8c-875c-d58f00da8d36" providerId="ADAL" clId="{EDB2E90B-0617-4A19-840A-582456322E05}" dt="2026-06-02T14:27:32.891" v="13092" actId="26606"/>
          <ac:spMkLst>
            <pc:docMk/>
            <pc:sldMk cId="918591562" sldId="476"/>
            <ac:spMk id="15" creationId="{257363FD-7E77-4145-9483-331A807ADF0E}"/>
          </ac:spMkLst>
        </pc:spChg>
        <pc:graphicFrameChg chg="add mod modGraphic">
          <ac:chgData name="Whitney J Barrett" userId="bf83a144-7b7f-4a8c-875c-d58f00da8d36" providerId="ADAL" clId="{EDB2E90B-0617-4A19-840A-582456322E05}" dt="2026-06-02T14:27:40.015" v="13094" actId="14100"/>
          <ac:graphicFrameMkLst>
            <pc:docMk/>
            <pc:sldMk cId="918591562" sldId="476"/>
            <ac:graphicFrameMk id="5" creationId="{EC109CE3-53CF-82D0-0283-C823FDEBD2DB}"/>
          </ac:graphicFrameMkLst>
        </pc:graphicFrameChg>
        <pc:picChg chg="add mod">
          <ac:chgData name="Whitney J Barrett" userId="bf83a144-7b7f-4a8c-875c-d58f00da8d36" providerId="ADAL" clId="{EDB2E90B-0617-4A19-840A-582456322E05}" dt="2026-06-02T14:27:32.891" v="13092" actId="26606"/>
          <ac:picMkLst>
            <pc:docMk/>
            <pc:sldMk cId="918591562" sldId="476"/>
            <ac:picMk id="6" creationId="{25F6C693-6D2E-D93C-5404-E08AC0155FB9}"/>
          </ac:picMkLst>
        </pc:picChg>
      </pc:sldChg>
      <pc:sldChg chg="addSp delSp modSp new mod setBg">
        <pc:chgData name="Whitney J Barrett" userId="bf83a144-7b7f-4a8c-875c-d58f00da8d36" providerId="ADAL" clId="{EDB2E90B-0617-4A19-840A-582456322E05}" dt="2026-06-02T14:30:22.322" v="13099" actId="26606"/>
        <pc:sldMkLst>
          <pc:docMk/>
          <pc:sldMk cId="3583331889" sldId="477"/>
        </pc:sldMkLst>
        <pc:spChg chg="mod">
          <ac:chgData name="Whitney J Barrett" userId="bf83a144-7b7f-4a8c-875c-d58f00da8d36" providerId="ADAL" clId="{EDB2E90B-0617-4A19-840A-582456322E05}" dt="2026-06-02T14:30:22.322" v="13099" actId="26606"/>
          <ac:spMkLst>
            <pc:docMk/>
            <pc:sldMk cId="3583331889" sldId="477"/>
            <ac:spMk id="2" creationId="{FB2CE6B2-5838-2311-518E-34AE4CADD2BC}"/>
          </ac:spMkLst>
        </pc:spChg>
        <pc:spChg chg="mod">
          <ac:chgData name="Whitney J Barrett" userId="bf83a144-7b7f-4a8c-875c-d58f00da8d36" providerId="ADAL" clId="{EDB2E90B-0617-4A19-840A-582456322E05}" dt="2026-06-02T14:30:22.322" v="13099" actId="26606"/>
          <ac:spMkLst>
            <pc:docMk/>
            <pc:sldMk cId="3583331889" sldId="477"/>
            <ac:spMk id="3" creationId="{65DF1064-25C0-AE0C-6BE9-3AE0496D66D1}"/>
          </ac:spMkLst>
        </pc:spChg>
        <pc:spChg chg="add del">
          <ac:chgData name="Whitney J Barrett" userId="bf83a144-7b7f-4a8c-875c-d58f00da8d36" providerId="ADAL" clId="{EDB2E90B-0617-4A19-840A-582456322E05}" dt="2026-06-02T14:30:22.322" v="13099" actId="26606"/>
          <ac:spMkLst>
            <pc:docMk/>
            <pc:sldMk cId="3583331889" sldId="477"/>
            <ac:spMk id="8" creationId="{C3896A03-3945-419A-B66B-4EE266EDD152}"/>
          </ac:spMkLst>
        </pc:spChg>
        <pc:spChg chg="add del">
          <ac:chgData name="Whitney J Barrett" userId="bf83a144-7b7f-4a8c-875c-d58f00da8d36" providerId="ADAL" clId="{EDB2E90B-0617-4A19-840A-582456322E05}" dt="2026-06-02T14:30:22.322" v="13099" actId="26606"/>
          <ac:spMkLst>
            <pc:docMk/>
            <pc:sldMk cId="3583331889" sldId="477"/>
            <ac:spMk id="10" creationId="{B34F5AD2-EDBD-4BBD-A55C-EAFFD0C7097A}"/>
          </ac:spMkLst>
        </pc:spChg>
        <pc:spChg chg="add">
          <ac:chgData name="Whitney J Barrett" userId="bf83a144-7b7f-4a8c-875c-d58f00da8d36" providerId="ADAL" clId="{EDB2E90B-0617-4A19-840A-582456322E05}" dt="2026-06-02T14:30:22.322" v="13099" actId="26606"/>
          <ac:spMkLst>
            <pc:docMk/>
            <pc:sldMk cId="3583331889" sldId="477"/>
            <ac:spMk id="15" creationId="{C7D023E4-8DE1-436E-9847-ED6A4B4B04FD}"/>
          </ac:spMkLst>
        </pc:spChg>
        <pc:spChg chg="add">
          <ac:chgData name="Whitney J Barrett" userId="bf83a144-7b7f-4a8c-875c-d58f00da8d36" providerId="ADAL" clId="{EDB2E90B-0617-4A19-840A-582456322E05}" dt="2026-06-02T14:30:22.322" v="13099" actId="26606"/>
          <ac:spMkLst>
            <pc:docMk/>
            <pc:sldMk cId="3583331889" sldId="477"/>
            <ac:spMk id="17" creationId="{6BE11944-ED05-4FE9-9927-06C110BB3A36}"/>
          </ac:spMkLst>
        </pc:spChg>
        <pc:grpChg chg="add">
          <ac:chgData name="Whitney J Barrett" userId="bf83a144-7b7f-4a8c-875c-d58f00da8d36" providerId="ADAL" clId="{EDB2E90B-0617-4A19-840A-582456322E05}" dt="2026-06-02T14:30:22.322" v="13099" actId="26606"/>
          <ac:grpSpMkLst>
            <pc:docMk/>
            <pc:sldMk cId="3583331889" sldId="477"/>
            <ac:grpSpMk id="19" creationId="{A2812508-238C-4BCD-BDD3-25C99C5CA233}"/>
          </ac:grpSpMkLst>
        </pc:grpChg>
        <pc:grpChg chg="add">
          <ac:chgData name="Whitney J Barrett" userId="bf83a144-7b7f-4a8c-875c-d58f00da8d36" providerId="ADAL" clId="{EDB2E90B-0617-4A19-840A-582456322E05}" dt="2026-06-02T14:30:22.322" v="13099" actId="26606"/>
          <ac:grpSpMkLst>
            <pc:docMk/>
            <pc:sldMk cId="3583331889" sldId="477"/>
            <ac:grpSpMk id="23" creationId="{43F5E015-E085-4624-B431-B42414448684}"/>
          </ac:grpSpMkLst>
        </pc:grpChg>
      </pc:sldChg>
      <pc:sldChg chg="addSp delSp modSp add mod setBg delAnim delDesignElem">
        <pc:chgData name="Whitney J Barrett" userId="bf83a144-7b7f-4a8c-875c-d58f00da8d36" providerId="ADAL" clId="{EDB2E90B-0617-4A19-840A-582456322E05}" dt="2026-06-02T21:48:11.687" v="14554" actId="20577"/>
        <pc:sldMkLst>
          <pc:docMk/>
          <pc:sldMk cId="2636606174" sldId="478"/>
        </pc:sldMkLst>
        <pc:spChg chg="mod">
          <ac:chgData name="Whitney J Barrett" userId="bf83a144-7b7f-4a8c-875c-d58f00da8d36" providerId="ADAL" clId="{EDB2E90B-0617-4A19-840A-582456322E05}" dt="2026-06-02T21:48:11.687" v="14554" actId="20577"/>
          <ac:spMkLst>
            <pc:docMk/>
            <pc:sldMk cId="2636606174" sldId="478"/>
            <ac:spMk id="2" creationId="{D3B4FEC1-3C82-2B24-67AD-677D9D22F94C}"/>
          </ac:spMkLst>
        </pc:spChg>
        <pc:spChg chg="del">
          <ac:chgData name="Whitney J Barrett" userId="bf83a144-7b7f-4a8c-875c-d58f00da8d36" providerId="ADAL" clId="{EDB2E90B-0617-4A19-840A-582456322E05}" dt="2026-06-02T14:30:53.338" v="13101"/>
          <ac:spMkLst>
            <pc:docMk/>
            <pc:sldMk cId="2636606174" sldId="478"/>
            <ac:spMk id="9" creationId="{1E8B3AE0-C721-74DC-A115-60D1ED57E12D}"/>
          </ac:spMkLst>
        </pc:spChg>
        <pc:spChg chg="add">
          <ac:chgData name="Whitney J Barrett" userId="bf83a144-7b7f-4a8c-875c-d58f00da8d36" providerId="ADAL" clId="{EDB2E90B-0617-4A19-840A-582456322E05}" dt="2026-06-02T14:31:10.759" v="13103" actId="26606"/>
          <ac:spMkLst>
            <pc:docMk/>
            <pc:sldMk cId="2636606174" sldId="478"/>
            <ac:spMk id="10" creationId="{BACC6370-2D7E-4714-9D71-7542949D7D5D}"/>
          </ac:spMkLst>
        </pc:spChg>
        <pc:spChg chg="del">
          <ac:chgData name="Whitney J Barrett" userId="bf83a144-7b7f-4a8c-875c-d58f00da8d36" providerId="ADAL" clId="{EDB2E90B-0617-4A19-840A-582456322E05}" dt="2026-06-02T14:30:53.338" v="13101"/>
          <ac:spMkLst>
            <pc:docMk/>
            <pc:sldMk cId="2636606174" sldId="478"/>
            <ac:spMk id="11" creationId="{7968FCB3-B97A-0296-1CFA-3EC878F4FCF3}"/>
          </ac:spMkLst>
        </pc:spChg>
        <pc:spChg chg="add">
          <ac:chgData name="Whitney J Barrett" userId="bf83a144-7b7f-4a8c-875c-d58f00da8d36" providerId="ADAL" clId="{EDB2E90B-0617-4A19-840A-582456322E05}" dt="2026-06-02T14:31:10.759" v="13103" actId="26606"/>
          <ac:spMkLst>
            <pc:docMk/>
            <pc:sldMk cId="2636606174" sldId="478"/>
            <ac:spMk id="12" creationId="{F68B3F68-107C-434F-AA38-110D5EA91B85}"/>
          </ac:spMkLst>
        </pc:spChg>
        <pc:spChg chg="add">
          <ac:chgData name="Whitney J Barrett" userId="bf83a144-7b7f-4a8c-875c-d58f00da8d36" providerId="ADAL" clId="{EDB2E90B-0617-4A19-840A-582456322E05}" dt="2026-06-02T14:31:10.759" v="13103" actId="26606"/>
          <ac:spMkLst>
            <pc:docMk/>
            <pc:sldMk cId="2636606174" sldId="478"/>
            <ac:spMk id="14" creationId="{AAD0DBB9-1A4B-4391-81D4-CB19F9AB918A}"/>
          </ac:spMkLst>
        </pc:spChg>
        <pc:spChg chg="add">
          <ac:chgData name="Whitney J Barrett" userId="bf83a144-7b7f-4a8c-875c-d58f00da8d36" providerId="ADAL" clId="{EDB2E90B-0617-4A19-840A-582456322E05}" dt="2026-06-02T14:31:10.759" v="13103" actId="26606"/>
          <ac:spMkLst>
            <pc:docMk/>
            <pc:sldMk cId="2636606174" sldId="478"/>
            <ac:spMk id="16" creationId="{063BBA22-50EA-4C4D-BE05-F1CE4E63AA56}"/>
          </ac:spMkLst>
        </pc:spChg>
        <pc:graphicFrameChg chg="mod modGraphic">
          <ac:chgData name="Whitney J Barrett" userId="bf83a144-7b7f-4a8c-875c-d58f00da8d36" providerId="ADAL" clId="{EDB2E90B-0617-4A19-840A-582456322E05}" dt="2026-06-02T14:31:10.759" v="13103" actId="26606"/>
          <ac:graphicFrameMkLst>
            <pc:docMk/>
            <pc:sldMk cId="2636606174" sldId="478"/>
            <ac:graphicFrameMk id="5" creationId="{914073AF-D85B-DA6A-6760-90CD09EFB98E}"/>
          </ac:graphicFrameMkLst>
        </pc:graphicFrameChg>
        <pc:picChg chg="del">
          <ac:chgData name="Whitney J Barrett" userId="bf83a144-7b7f-4a8c-875c-d58f00da8d36" providerId="ADAL" clId="{EDB2E90B-0617-4A19-840A-582456322E05}" dt="2026-06-02T14:30:55.789" v="13102" actId="478"/>
          <ac:picMkLst>
            <pc:docMk/>
            <pc:sldMk cId="2636606174" sldId="478"/>
            <ac:picMk id="4" creationId="{97D10A8B-7B0A-3363-DF63-32AE8A776131}"/>
          </ac:picMkLst>
        </pc:picChg>
      </pc:sldChg>
      <pc:sldChg chg="addSp delSp modSp new mod setBg modClrScheme chgLayout">
        <pc:chgData name="Whitney J Barrett" userId="bf83a144-7b7f-4a8c-875c-d58f00da8d36" providerId="ADAL" clId="{EDB2E90B-0617-4A19-840A-582456322E05}" dt="2026-06-02T21:50:00.841" v="14570" actId="26606"/>
        <pc:sldMkLst>
          <pc:docMk/>
          <pc:sldMk cId="2739317965" sldId="479"/>
        </pc:sldMkLst>
        <pc:spChg chg="del mod ord">
          <ac:chgData name="Whitney J Barrett" userId="bf83a144-7b7f-4a8c-875c-d58f00da8d36" providerId="ADAL" clId="{EDB2E90B-0617-4A19-840A-582456322E05}" dt="2026-06-02T14:31:19.342" v="13105" actId="700"/>
          <ac:spMkLst>
            <pc:docMk/>
            <pc:sldMk cId="2739317965" sldId="479"/>
            <ac:spMk id="2" creationId="{408CF634-3E4A-BB91-7750-EE49178B70B8}"/>
          </ac:spMkLst>
        </pc:spChg>
        <pc:spChg chg="del mod ord">
          <ac:chgData name="Whitney J Barrett" userId="bf83a144-7b7f-4a8c-875c-d58f00da8d36" providerId="ADAL" clId="{EDB2E90B-0617-4A19-840A-582456322E05}" dt="2026-06-02T14:31:19.342" v="13105" actId="700"/>
          <ac:spMkLst>
            <pc:docMk/>
            <pc:sldMk cId="2739317965" sldId="479"/>
            <ac:spMk id="3" creationId="{D1823891-CA5B-1D77-8EB9-120E941C6B49}"/>
          </ac:spMkLst>
        </pc:spChg>
        <pc:spChg chg="add mod ord">
          <ac:chgData name="Whitney J Barrett" userId="bf83a144-7b7f-4a8c-875c-d58f00da8d36" providerId="ADAL" clId="{EDB2E90B-0617-4A19-840A-582456322E05}" dt="2026-06-02T21:50:00.841" v="14570" actId="26606"/>
          <ac:spMkLst>
            <pc:docMk/>
            <pc:sldMk cId="2739317965" sldId="479"/>
            <ac:spMk id="4" creationId="{284CB731-3DE6-A180-F62D-BADE9A5D8F6B}"/>
          </ac:spMkLst>
        </pc:spChg>
        <pc:spChg chg="add mod ord">
          <ac:chgData name="Whitney J Barrett" userId="bf83a144-7b7f-4a8c-875c-d58f00da8d36" providerId="ADAL" clId="{EDB2E90B-0617-4A19-840A-582456322E05}" dt="2026-06-02T21:50:00.841" v="14570" actId="26606"/>
          <ac:spMkLst>
            <pc:docMk/>
            <pc:sldMk cId="2739317965" sldId="479"/>
            <ac:spMk id="5" creationId="{6183ED1E-7D92-0783-F1E6-9688F6005ADF}"/>
          </ac:spMkLst>
        </pc:spChg>
        <pc:spChg chg="add">
          <ac:chgData name="Whitney J Barrett" userId="bf83a144-7b7f-4a8c-875c-d58f00da8d36" providerId="ADAL" clId="{EDB2E90B-0617-4A19-840A-582456322E05}" dt="2026-06-02T21:50:00.841" v="14570" actId="26606"/>
          <ac:spMkLst>
            <pc:docMk/>
            <pc:sldMk cId="2739317965" sldId="479"/>
            <ac:spMk id="10" creationId="{BAD76F3E-3A97-486B-B402-44400A8B9173}"/>
          </ac:spMkLst>
        </pc:spChg>
        <pc:spChg chg="add">
          <ac:chgData name="Whitney J Barrett" userId="bf83a144-7b7f-4a8c-875c-d58f00da8d36" providerId="ADAL" clId="{EDB2E90B-0617-4A19-840A-582456322E05}" dt="2026-06-02T21:50:00.841" v="14570" actId="26606"/>
          <ac:spMkLst>
            <pc:docMk/>
            <pc:sldMk cId="2739317965" sldId="479"/>
            <ac:spMk id="12" creationId="{391F6B52-91F4-4AEB-B6DB-29FEBCF28C8B}"/>
          </ac:spMkLst>
        </pc:spChg>
        <pc:spChg chg="add">
          <ac:chgData name="Whitney J Barrett" userId="bf83a144-7b7f-4a8c-875c-d58f00da8d36" providerId="ADAL" clId="{EDB2E90B-0617-4A19-840A-582456322E05}" dt="2026-06-02T21:50:00.841" v="14570" actId="26606"/>
          <ac:spMkLst>
            <pc:docMk/>
            <pc:sldMk cId="2739317965" sldId="479"/>
            <ac:spMk id="14" creationId="{2CD6F061-7C53-44F4-9794-953DB70A451B}"/>
          </ac:spMkLst>
        </pc:spChg>
      </pc:sldChg>
      <pc:sldChg chg="addSp delSp modSp new mod setBg modClrScheme chgLayout">
        <pc:chgData name="Whitney J Barrett" userId="bf83a144-7b7f-4a8c-875c-d58f00da8d36" providerId="ADAL" clId="{EDB2E90B-0617-4A19-840A-582456322E05}" dt="2026-06-02T21:48:01.680" v="14539" actId="20577"/>
        <pc:sldMkLst>
          <pc:docMk/>
          <pc:sldMk cId="1381670130" sldId="480"/>
        </pc:sldMkLst>
        <pc:spChg chg="del mod ord">
          <ac:chgData name="Whitney J Barrett" userId="bf83a144-7b7f-4a8c-875c-d58f00da8d36" providerId="ADAL" clId="{EDB2E90B-0617-4A19-840A-582456322E05}" dt="2026-06-02T21:45:11.056" v="13945" actId="700"/>
          <ac:spMkLst>
            <pc:docMk/>
            <pc:sldMk cId="1381670130" sldId="480"/>
            <ac:spMk id="2" creationId="{BA982653-DC3C-0037-F300-A73494645988}"/>
          </ac:spMkLst>
        </pc:spChg>
        <pc:spChg chg="del mod ord">
          <ac:chgData name="Whitney J Barrett" userId="bf83a144-7b7f-4a8c-875c-d58f00da8d36" providerId="ADAL" clId="{EDB2E90B-0617-4A19-840A-582456322E05}" dt="2026-06-02T21:45:11.056" v="13945" actId="700"/>
          <ac:spMkLst>
            <pc:docMk/>
            <pc:sldMk cId="1381670130" sldId="480"/>
            <ac:spMk id="3" creationId="{81F99890-F0A8-8033-5C61-4EDCD40D017A}"/>
          </ac:spMkLst>
        </pc:spChg>
        <pc:spChg chg="add mod ord">
          <ac:chgData name="Whitney J Barrett" userId="bf83a144-7b7f-4a8c-875c-d58f00da8d36" providerId="ADAL" clId="{EDB2E90B-0617-4A19-840A-582456322E05}" dt="2026-06-02T21:48:01.680" v="14539" actId="20577"/>
          <ac:spMkLst>
            <pc:docMk/>
            <pc:sldMk cId="1381670130" sldId="480"/>
            <ac:spMk id="4" creationId="{9C0C7CF6-1E33-3451-948A-839E199B05FF}"/>
          </ac:spMkLst>
        </pc:spChg>
        <pc:spChg chg="add del mod ord">
          <ac:chgData name="Whitney J Barrett" userId="bf83a144-7b7f-4a8c-875c-d58f00da8d36" providerId="ADAL" clId="{EDB2E90B-0617-4A19-840A-582456322E05}" dt="2026-06-02T21:47:51.797" v="14521" actId="26606"/>
          <ac:spMkLst>
            <pc:docMk/>
            <pc:sldMk cId="1381670130" sldId="480"/>
            <ac:spMk id="5" creationId="{A3B25B8C-21D5-C0C0-6128-723EC07E3A1A}"/>
          </ac:spMkLst>
        </pc:spChg>
        <pc:spChg chg="add">
          <ac:chgData name="Whitney J Barrett" userId="bf83a144-7b7f-4a8c-875c-d58f00da8d36" providerId="ADAL" clId="{EDB2E90B-0617-4A19-840A-582456322E05}" dt="2026-06-02T21:47:51.797" v="14521" actId="26606"/>
          <ac:spMkLst>
            <pc:docMk/>
            <pc:sldMk cId="1381670130" sldId="480"/>
            <ac:spMk id="11" creationId="{44AD29B6-BF3B-4407-9E75-52DF8E3B29F1}"/>
          </ac:spMkLst>
        </pc:spChg>
        <pc:spChg chg="add">
          <ac:chgData name="Whitney J Barrett" userId="bf83a144-7b7f-4a8c-875c-d58f00da8d36" providerId="ADAL" clId="{EDB2E90B-0617-4A19-840A-582456322E05}" dt="2026-06-02T21:47:51.797" v="14521" actId="26606"/>
          <ac:spMkLst>
            <pc:docMk/>
            <pc:sldMk cId="1381670130" sldId="480"/>
            <ac:spMk id="13" creationId="{55F8BA08-3E38-4B70-B93A-74F08E092206}"/>
          </ac:spMkLst>
        </pc:spChg>
        <pc:spChg chg="add">
          <ac:chgData name="Whitney J Barrett" userId="bf83a144-7b7f-4a8c-875c-d58f00da8d36" providerId="ADAL" clId="{EDB2E90B-0617-4A19-840A-582456322E05}" dt="2026-06-02T21:47:51.797" v="14521" actId="26606"/>
          <ac:spMkLst>
            <pc:docMk/>
            <pc:sldMk cId="1381670130" sldId="480"/>
            <ac:spMk id="15" creationId="{357F1B33-79AB-4A71-8CEC-4546D709B8C8}"/>
          </ac:spMkLst>
        </pc:spChg>
        <pc:graphicFrameChg chg="add">
          <ac:chgData name="Whitney J Barrett" userId="bf83a144-7b7f-4a8c-875c-d58f00da8d36" providerId="ADAL" clId="{EDB2E90B-0617-4A19-840A-582456322E05}" dt="2026-06-02T21:47:51.797" v="14521" actId="26606"/>
          <ac:graphicFrameMkLst>
            <pc:docMk/>
            <pc:sldMk cId="1381670130" sldId="480"/>
            <ac:graphicFrameMk id="7" creationId="{4E334D6F-ADC2-C2E1-F550-2BA1F47817B3}"/>
          </ac:graphicFrameMkLst>
        </pc:graphicFrameChg>
      </pc:sldChg>
      <pc:sldChg chg="addSp delSp modSp new mod setBg">
        <pc:chgData name="Whitney J Barrett" userId="bf83a144-7b7f-4a8c-875c-d58f00da8d36" providerId="ADAL" clId="{EDB2E90B-0617-4A19-840A-582456322E05}" dt="2026-06-02T21:49:44.226" v="14569" actId="26606"/>
        <pc:sldMkLst>
          <pc:docMk/>
          <pc:sldMk cId="1257676334" sldId="481"/>
        </pc:sldMkLst>
        <pc:spChg chg="mod ord">
          <ac:chgData name="Whitney J Barrett" userId="bf83a144-7b7f-4a8c-875c-d58f00da8d36" providerId="ADAL" clId="{EDB2E90B-0617-4A19-840A-582456322E05}" dt="2026-06-02T21:49:44.226" v="14569" actId="26606"/>
          <ac:spMkLst>
            <pc:docMk/>
            <pc:sldMk cId="1257676334" sldId="481"/>
            <ac:spMk id="2" creationId="{2D07A5F2-E911-0910-FC28-95194AFBC72E}"/>
          </ac:spMkLst>
        </pc:spChg>
        <pc:spChg chg="del">
          <ac:chgData name="Whitney J Barrett" userId="bf83a144-7b7f-4a8c-875c-d58f00da8d36" providerId="ADAL" clId="{EDB2E90B-0617-4A19-840A-582456322E05}" dt="2026-06-02T21:49:40.175" v="14568" actId="931"/>
          <ac:spMkLst>
            <pc:docMk/>
            <pc:sldMk cId="1257676334" sldId="481"/>
            <ac:spMk id="3" creationId="{460B91BF-F2D1-15AA-C23F-46B822BABACB}"/>
          </ac:spMkLst>
        </pc:spChg>
        <pc:spChg chg="add">
          <ac:chgData name="Whitney J Barrett" userId="bf83a144-7b7f-4a8c-875c-d58f00da8d36" providerId="ADAL" clId="{EDB2E90B-0617-4A19-840A-582456322E05}" dt="2026-06-02T21:49:44.226" v="14569" actId="26606"/>
          <ac:spMkLst>
            <pc:docMk/>
            <pc:sldMk cId="1257676334" sldId="481"/>
            <ac:spMk id="10" creationId="{7B1AB9FE-36F5-4FD1-9850-DB5C5AD4828F}"/>
          </ac:spMkLst>
        </pc:spChg>
        <pc:spChg chg="add">
          <ac:chgData name="Whitney J Barrett" userId="bf83a144-7b7f-4a8c-875c-d58f00da8d36" providerId="ADAL" clId="{EDB2E90B-0617-4A19-840A-582456322E05}" dt="2026-06-02T21:49:44.226" v="14569" actId="26606"/>
          <ac:spMkLst>
            <pc:docMk/>
            <pc:sldMk cId="1257676334" sldId="481"/>
            <ac:spMk id="12" creationId="{F489C2E0-4895-4B72-85EA-7EE9FAFFDC7E}"/>
          </ac:spMkLst>
        </pc:spChg>
        <pc:picChg chg="add mod ord">
          <ac:chgData name="Whitney J Barrett" userId="bf83a144-7b7f-4a8c-875c-d58f00da8d36" providerId="ADAL" clId="{EDB2E90B-0617-4A19-840A-582456322E05}" dt="2026-06-02T21:49:44.226" v="14569" actId="26606"/>
          <ac:picMkLst>
            <pc:docMk/>
            <pc:sldMk cId="1257676334" sldId="481"/>
            <ac:picMk id="5" creationId="{D42A40D0-72C5-0E6F-5499-2D5D2D7EFF4B}"/>
          </ac:picMkLst>
        </pc:picChg>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svg"/><Relationship Id="rId1" Type="http://schemas.openxmlformats.org/officeDocument/2006/relationships/image" Target="../media/image2.svg"/></Relationships>
</file>

<file path=ppt/diagrams/_rels/data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svg"/><Relationship Id="rId1" Type="http://schemas.openxmlformats.org/officeDocument/2006/relationships/image" Target="../media/image8.svg"/></Relationships>
</file>

<file path=ppt/diagrams/_rels/drawing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svg"/><Relationship Id="rId1" Type="http://schemas.openxmlformats.org/officeDocument/2006/relationships/image" Target="../media/image2.svg"/></Relationships>
</file>

<file path=ppt/diagrams/_rels/drawing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svg"/><Relationship Id="rId1" Type="http://schemas.openxmlformats.org/officeDocument/2006/relationships/image" Target="../media/image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D14095-2DE9-4CFF-9D5F-25E7FBCF011A}"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34438D85-3F13-42F8-8708-B027EDF9E33B}">
      <dgm:prSet/>
      <dgm:spPr/>
      <dgm:t>
        <a:bodyPr/>
        <a:lstStyle/>
        <a:p>
          <a:r>
            <a:rPr lang="en-US"/>
            <a:t>Priorities are the same </a:t>
          </a:r>
        </a:p>
      </dgm:t>
    </dgm:pt>
    <dgm:pt modelId="{10DDED87-51B9-488D-9AD0-0DC4E8313196}" type="parTrans" cxnId="{4DC4812D-9267-476B-9378-B3353FF23651}">
      <dgm:prSet/>
      <dgm:spPr/>
      <dgm:t>
        <a:bodyPr/>
        <a:lstStyle/>
        <a:p>
          <a:endParaRPr lang="en-US"/>
        </a:p>
      </dgm:t>
    </dgm:pt>
    <dgm:pt modelId="{92E21177-C2D2-4780-9A38-92A9DBABC0C8}" type="sibTrans" cxnId="{4DC4812D-9267-476B-9378-B3353FF23651}">
      <dgm:prSet/>
      <dgm:spPr/>
      <dgm:t>
        <a:bodyPr/>
        <a:lstStyle/>
        <a:p>
          <a:endParaRPr lang="en-US"/>
        </a:p>
      </dgm:t>
    </dgm:pt>
    <dgm:pt modelId="{363FCF2C-DF26-4AD6-B9BE-A7C5BF86E460}">
      <dgm:prSet/>
      <dgm:spPr/>
      <dgm:t>
        <a:bodyPr/>
        <a:lstStyle/>
        <a:p>
          <a:r>
            <a:rPr lang="en-US"/>
            <a:t>Care is expedited because the steps are smooth </a:t>
          </a:r>
        </a:p>
      </dgm:t>
    </dgm:pt>
    <dgm:pt modelId="{EE2431C6-63E1-4015-9C0B-0540DA264C8C}" type="parTrans" cxnId="{DC9D7FFB-3A93-4D02-A5D7-44FB8B5C914B}">
      <dgm:prSet/>
      <dgm:spPr/>
      <dgm:t>
        <a:bodyPr/>
        <a:lstStyle/>
        <a:p>
          <a:endParaRPr lang="en-US"/>
        </a:p>
      </dgm:t>
    </dgm:pt>
    <dgm:pt modelId="{E3C6146D-C602-410A-BCF4-580D45D4954B}" type="sibTrans" cxnId="{DC9D7FFB-3A93-4D02-A5D7-44FB8B5C914B}">
      <dgm:prSet/>
      <dgm:spPr/>
      <dgm:t>
        <a:bodyPr/>
        <a:lstStyle/>
        <a:p>
          <a:endParaRPr lang="en-US"/>
        </a:p>
      </dgm:t>
    </dgm:pt>
    <dgm:pt modelId="{3AD097BC-7C97-449D-91FC-0EBACC6AC5F7}">
      <dgm:prSet/>
      <dgm:spPr/>
      <dgm:t>
        <a:bodyPr/>
        <a:lstStyle/>
        <a:p>
          <a:r>
            <a:rPr lang="en-US"/>
            <a:t>Execute tasks efficiently and in the “right” place </a:t>
          </a:r>
        </a:p>
      </dgm:t>
    </dgm:pt>
    <dgm:pt modelId="{F61DC0DA-8AD2-4CDD-B65B-68E76C8BFFD8}" type="parTrans" cxnId="{77065330-C3D6-4FEB-B1BD-4D58D0875F8D}">
      <dgm:prSet/>
      <dgm:spPr/>
      <dgm:t>
        <a:bodyPr/>
        <a:lstStyle/>
        <a:p>
          <a:endParaRPr lang="en-US"/>
        </a:p>
      </dgm:t>
    </dgm:pt>
    <dgm:pt modelId="{CE35380D-D637-4201-84B8-43968387F0BA}" type="sibTrans" cxnId="{77065330-C3D6-4FEB-B1BD-4D58D0875F8D}">
      <dgm:prSet/>
      <dgm:spPr/>
      <dgm:t>
        <a:bodyPr/>
        <a:lstStyle/>
        <a:p>
          <a:endParaRPr lang="en-US"/>
        </a:p>
      </dgm:t>
    </dgm:pt>
    <dgm:pt modelId="{07E59C22-210B-476E-99AC-D208E2DE7265}">
      <dgm:prSet/>
      <dgm:spPr/>
      <dgm:t>
        <a:bodyPr/>
        <a:lstStyle/>
        <a:p>
          <a:r>
            <a:rPr lang="en-US"/>
            <a:t>Bandwidth to think about and accomplish the “extra” stuff</a:t>
          </a:r>
        </a:p>
      </dgm:t>
    </dgm:pt>
    <dgm:pt modelId="{2E6E3C65-0B2E-445E-AA54-77F8533E756A}" type="parTrans" cxnId="{E4F13FBC-8B01-4AA0-8CCB-BCFF5B758667}">
      <dgm:prSet/>
      <dgm:spPr/>
      <dgm:t>
        <a:bodyPr/>
        <a:lstStyle/>
        <a:p>
          <a:endParaRPr lang="en-US"/>
        </a:p>
      </dgm:t>
    </dgm:pt>
    <dgm:pt modelId="{98AC9BFB-A015-4BE4-A124-86ECC56A5498}" type="sibTrans" cxnId="{E4F13FBC-8B01-4AA0-8CCB-BCFF5B758667}">
      <dgm:prSet/>
      <dgm:spPr/>
      <dgm:t>
        <a:bodyPr/>
        <a:lstStyle/>
        <a:p>
          <a:endParaRPr lang="en-US"/>
        </a:p>
      </dgm:t>
    </dgm:pt>
    <dgm:pt modelId="{AB95AD02-3008-42F3-84DB-2B37BB78F965}" type="pres">
      <dgm:prSet presAssocID="{EFD14095-2DE9-4CFF-9D5F-25E7FBCF011A}" presName="linear" presStyleCnt="0">
        <dgm:presLayoutVars>
          <dgm:animLvl val="lvl"/>
          <dgm:resizeHandles val="exact"/>
        </dgm:presLayoutVars>
      </dgm:prSet>
      <dgm:spPr/>
    </dgm:pt>
    <dgm:pt modelId="{935115CE-4436-4888-B48D-A0C276A82B16}" type="pres">
      <dgm:prSet presAssocID="{34438D85-3F13-42F8-8708-B027EDF9E33B}" presName="parentText" presStyleLbl="node1" presStyleIdx="0" presStyleCnt="4">
        <dgm:presLayoutVars>
          <dgm:chMax val="0"/>
          <dgm:bulletEnabled val="1"/>
        </dgm:presLayoutVars>
      </dgm:prSet>
      <dgm:spPr/>
    </dgm:pt>
    <dgm:pt modelId="{14D20B35-E264-4E6C-BDEC-CD361F1F3677}" type="pres">
      <dgm:prSet presAssocID="{92E21177-C2D2-4780-9A38-92A9DBABC0C8}" presName="spacer" presStyleCnt="0"/>
      <dgm:spPr/>
    </dgm:pt>
    <dgm:pt modelId="{B265BC77-6552-4A9A-A54D-73DAC45BD0AC}" type="pres">
      <dgm:prSet presAssocID="{363FCF2C-DF26-4AD6-B9BE-A7C5BF86E460}" presName="parentText" presStyleLbl="node1" presStyleIdx="1" presStyleCnt="4">
        <dgm:presLayoutVars>
          <dgm:chMax val="0"/>
          <dgm:bulletEnabled val="1"/>
        </dgm:presLayoutVars>
      </dgm:prSet>
      <dgm:spPr/>
    </dgm:pt>
    <dgm:pt modelId="{46F5354B-EC0C-49E8-8339-34B83A75577A}" type="pres">
      <dgm:prSet presAssocID="{E3C6146D-C602-410A-BCF4-580D45D4954B}" presName="spacer" presStyleCnt="0"/>
      <dgm:spPr/>
    </dgm:pt>
    <dgm:pt modelId="{991179C3-1E4A-4F53-A0AD-46B5BC280E3D}" type="pres">
      <dgm:prSet presAssocID="{3AD097BC-7C97-449D-91FC-0EBACC6AC5F7}" presName="parentText" presStyleLbl="node1" presStyleIdx="2" presStyleCnt="4">
        <dgm:presLayoutVars>
          <dgm:chMax val="0"/>
          <dgm:bulletEnabled val="1"/>
        </dgm:presLayoutVars>
      </dgm:prSet>
      <dgm:spPr/>
    </dgm:pt>
    <dgm:pt modelId="{0F71BBA7-0EFE-4B18-AACC-7F438D6A93FE}" type="pres">
      <dgm:prSet presAssocID="{CE35380D-D637-4201-84B8-43968387F0BA}" presName="spacer" presStyleCnt="0"/>
      <dgm:spPr/>
    </dgm:pt>
    <dgm:pt modelId="{9D7697FB-2449-4982-B114-794A317FD249}" type="pres">
      <dgm:prSet presAssocID="{07E59C22-210B-476E-99AC-D208E2DE7265}" presName="parentText" presStyleLbl="node1" presStyleIdx="3" presStyleCnt="4">
        <dgm:presLayoutVars>
          <dgm:chMax val="0"/>
          <dgm:bulletEnabled val="1"/>
        </dgm:presLayoutVars>
      </dgm:prSet>
      <dgm:spPr/>
    </dgm:pt>
  </dgm:ptLst>
  <dgm:cxnLst>
    <dgm:cxn modelId="{1371C815-27D1-404C-BC6D-E5F209928EF9}" type="presOf" srcId="{07E59C22-210B-476E-99AC-D208E2DE7265}" destId="{9D7697FB-2449-4982-B114-794A317FD249}" srcOrd="0" destOrd="0" presId="urn:microsoft.com/office/officeart/2005/8/layout/vList2"/>
    <dgm:cxn modelId="{4DC4812D-9267-476B-9378-B3353FF23651}" srcId="{EFD14095-2DE9-4CFF-9D5F-25E7FBCF011A}" destId="{34438D85-3F13-42F8-8708-B027EDF9E33B}" srcOrd="0" destOrd="0" parTransId="{10DDED87-51B9-488D-9AD0-0DC4E8313196}" sibTransId="{92E21177-C2D2-4780-9A38-92A9DBABC0C8}"/>
    <dgm:cxn modelId="{77065330-C3D6-4FEB-B1BD-4D58D0875F8D}" srcId="{EFD14095-2DE9-4CFF-9D5F-25E7FBCF011A}" destId="{3AD097BC-7C97-449D-91FC-0EBACC6AC5F7}" srcOrd="2" destOrd="0" parTransId="{F61DC0DA-8AD2-4CDD-B65B-68E76C8BFFD8}" sibTransId="{CE35380D-D637-4201-84B8-43968387F0BA}"/>
    <dgm:cxn modelId="{06B0AD4D-FC03-47EA-804D-200500DD19F6}" type="presOf" srcId="{3AD097BC-7C97-449D-91FC-0EBACC6AC5F7}" destId="{991179C3-1E4A-4F53-A0AD-46B5BC280E3D}" srcOrd="0" destOrd="0" presId="urn:microsoft.com/office/officeart/2005/8/layout/vList2"/>
    <dgm:cxn modelId="{822AD37E-0C99-4014-A86A-B1A2DF652020}" type="presOf" srcId="{EFD14095-2DE9-4CFF-9D5F-25E7FBCF011A}" destId="{AB95AD02-3008-42F3-84DB-2B37BB78F965}" srcOrd="0" destOrd="0" presId="urn:microsoft.com/office/officeart/2005/8/layout/vList2"/>
    <dgm:cxn modelId="{2EA1DA9F-1765-4793-BF5F-3FD7127690DF}" type="presOf" srcId="{363FCF2C-DF26-4AD6-B9BE-A7C5BF86E460}" destId="{B265BC77-6552-4A9A-A54D-73DAC45BD0AC}" srcOrd="0" destOrd="0" presId="urn:microsoft.com/office/officeart/2005/8/layout/vList2"/>
    <dgm:cxn modelId="{E4F13FBC-8B01-4AA0-8CCB-BCFF5B758667}" srcId="{EFD14095-2DE9-4CFF-9D5F-25E7FBCF011A}" destId="{07E59C22-210B-476E-99AC-D208E2DE7265}" srcOrd="3" destOrd="0" parTransId="{2E6E3C65-0B2E-445E-AA54-77F8533E756A}" sibTransId="{98AC9BFB-A015-4BE4-A124-86ECC56A5498}"/>
    <dgm:cxn modelId="{7A3A0EEF-CB18-43EE-8654-4A0E0C402306}" type="presOf" srcId="{34438D85-3F13-42F8-8708-B027EDF9E33B}" destId="{935115CE-4436-4888-B48D-A0C276A82B16}" srcOrd="0" destOrd="0" presId="urn:microsoft.com/office/officeart/2005/8/layout/vList2"/>
    <dgm:cxn modelId="{DC9D7FFB-3A93-4D02-A5D7-44FB8B5C914B}" srcId="{EFD14095-2DE9-4CFF-9D5F-25E7FBCF011A}" destId="{363FCF2C-DF26-4AD6-B9BE-A7C5BF86E460}" srcOrd="1" destOrd="0" parTransId="{EE2431C6-63E1-4015-9C0B-0540DA264C8C}" sibTransId="{E3C6146D-C602-410A-BCF4-580D45D4954B}"/>
    <dgm:cxn modelId="{8FEA544D-2B64-47E6-AD50-9B24FBF20C07}" type="presParOf" srcId="{AB95AD02-3008-42F3-84DB-2B37BB78F965}" destId="{935115CE-4436-4888-B48D-A0C276A82B16}" srcOrd="0" destOrd="0" presId="urn:microsoft.com/office/officeart/2005/8/layout/vList2"/>
    <dgm:cxn modelId="{5F14E5CB-24C9-4A6B-B862-D8D18E04C028}" type="presParOf" srcId="{AB95AD02-3008-42F3-84DB-2B37BB78F965}" destId="{14D20B35-E264-4E6C-BDEC-CD361F1F3677}" srcOrd="1" destOrd="0" presId="urn:microsoft.com/office/officeart/2005/8/layout/vList2"/>
    <dgm:cxn modelId="{46BB6ADC-9867-4DEF-8059-21180669EE28}" type="presParOf" srcId="{AB95AD02-3008-42F3-84DB-2B37BB78F965}" destId="{B265BC77-6552-4A9A-A54D-73DAC45BD0AC}" srcOrd="2" destOrd="0" presId="urn:microsoft.com/office/officeart/2005/8/layout/vList2"/>
    <dgm:cxn modelId="{6EE9CDE6-1311-4622-A9E7-A7B63803BAFD}" type="presParOf" srcId="{AB95AD02-3008-42F3-84DB-2B37BB78F965}" destId="{46F5354B-EC0C-49E8-8339-34B83A75577A}" srcOrd="3" destOrd="0" presId="urn:microsoft.com/office/officeart/2005/8/layout/vList2"/>
    <dgm:cxn modelId="{9FBBAAA5-2DFC-4B9C-8786-B439F73124B6}" type="presParOf" srcId="{AB95AD02-3008-42F3-84DB-2B37BB78F965}" destId="{991179C3-1E4A-4F53-A0AD-46B5BC280E3D}" srcOrd="4" destOrd="0" presId="urn:microsoft.com/office/officeart/2005/8/layout/vList2"/>
    <dgm:cxn modelId="{41453856-4A74-4A12-B540-4F5CF6800BB1}" type="presParOf" srcId="{AB95AD02-3008-42F3-84DB-2B37BB78F965}" destId="{0F71BBA7-0EFE-4B18-AACC-7F438D6A93FE}" srcOrd="5" destOrd="0" presId="urn:microsoft.com/office/officeart/2005/8/layout/vList2"/>
    <dgm:cxn modelId="{E6795ACB-3714-40B4-B5F8-FD08990399B3}" type="presParOf" srcId="{AB95AD02-3008-42F3-84DB-2B37BB78F965}" destId="{9D7697FB-2449-4982-B114-794A317FD249}"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5048004-A647-4D69-9E8E-0A66B109400A}"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F51C00C1-7AA2-4629-B087-347801F81B3D}">
      <dgm:prSet/>
      <dgm:spPr/>
      <dgm:t>
        <a:bodyPr/>
        <a:lstStyle/>
        <a:p>
          <a:r>
            <a:rPr lang="en-US"/>
            <a:t>Assuming our exam is unreliable </a:t>
          </a:r>
        </a:p>
      </dgm:t>
    </dgm:pt>
    <dgm:pt modelId="{7F2828D3-0A0A-4BF1-88CD-403E7317824D}" type="parTrans" cxnId="{403E3446-0672-4296-AC50-842F3E404D6B}">
      <dgm:prSet/>
      <dgm:spPr/>
      <dgm:t>
        <a:bodyPr/>
        <a:lstStyle/>
        <a:p>
          <a:endParaRPr lang="en-US"/>
        </a:p>
      </dgm:t>
    </dgm:pt>
    <dgm:pt modelId="{C47DB207-896D-49CB-9D4D-6D2AA4CB2E93}" type="sibTrans" cxnId="{403E3446-0672-4296-AC50-842F3E404D6B}">
      <dgm:prSet/>
      <dgm:spPr/>
      <dgm:t>
        <a:bodyPr/>
        <a:lstStyle/>
        <a:p>
          <a:endParaRPr lang="en-US"/>
        </a:p>
      </dgm:t>
    </dgm:pt>
    <dgm:pt modelId="{C10958B4-37DA-40C3-BC3E-60888CF7BEA0}">
      <dgm:prSet/>
      <dgm:spPr/>
      <dgm:t>
        <a:bodyPr/>
        <a:lstStyle/>
        <a:p>
          <a:r>
            <a:rPr lang="en-US"/>
            <a:t>Depending on the study our exam is accurate 7-69% of the time</a:t>
          </a:r>
        </a:p>
      </dgm:t>
    </dgm:pt>
    <dgm:pt modelId="{1B53C586-7069-4E07-8D44-314AE58F147A}" type="parTrans" cxnId="{E0700B90-6105-4127-99B2-FAFFF961BEC4}">
      <dgm:prSet/>
      <dgm:spPr/>
      <dgm:t>
        <a:bodyPr/>
        <a:lstStyle/>
        <a:p>
          <a:endParaRPr lang="en-US"/>
        </a:p>
      </dgm:t>
    </dgm:pt>
    <dgm:pt modelId="{A0362AC2-B986-406A-92CB-D91B63249366}" type="sibTrans" cxnId="{E0700B90-6105-4127-99B2-FAFFF961BEC4}">
      <dgm:prSet/>
      <dgm:spPr/>
      <dgm:t>
        <a:bodyPr/>
        <a:lstStyle/>
        <a:p>
          <a:endParaRPr lang="en-US"/>
        </a:p>
      </dgm:t>
    </dgm:pt>
    <dgm:pt modelId="{782433BD-971E-42C1-B427-E1C77277B7AC}">
      <dgm:prSet/>
      <dgm:spPr/>
      <dgm:t>
        <a:bodyPr/>
        <a:lstStyle/>
        <a:p>
          <a:r>
            <a:rPr lang="en-US"/>
            <a:t>And may cause harm? (case series only)</a:t>
          </a:r>
        </a:p>
      </dgm:t>
    </dgm:pt>
    <dgm:pt modelId="{C7E6A654-09DF-45DB-835C-C4942B984164}" type="parTrans" cxnId="{7187A96A-5E8E-43C4-ABDC-0100482DA6C2}">
      <dgm:prSet/>
      <dgm:spPr/>
      <dgm:t>
        <a:bodyPr/>
        <a:lstStyle/>
        <a:p>
          <a:endParaRPr lang="en-US"/>
        </a:p>
      </dgm:t>
    </dgm:pt>
    <dgm:pt modelId="{989BFA43-D1D5-4E28-A3E0-EAF5647CADE1}" type="sibTrans" cxnId="{7187A96A-5E8E-43C4-ABDC-0100482DA6C2}">
      <dgm:prSet/>
      <dgm:spPr/>
      <dgm:t>
        <a:bodyPr/>
        <a:lstStyle/>
        <a:p>
          <a:endParaRPr lang="en-US"/>
        </a:p>
      </dgm:t>
    </dgm:pt>
    <dgm:pt modelId="{47B6E93F-EAA9-4C16-9150-FACC9591E168}">
      <dgm:prSet/>
      <dgm:spPr/>
      <dgm:t>
        <a:bodyPr/>
        <a:lstStyle/>
        <a:p>
          <a:r>
            <a:rPr lang="en-US"/>
            <a:t>Other patient factors (most of these): </a:t>
          </a:r>
        </a:p>
      </dgm:t>
    </dgm:pt>
    <dgm:pt modelId="{4C6DE61A-C1BC-4924-BD89-3D853BECCF53}" type="parTrans" cxnId="{68357909-468A-4A5E-862B-938F2682866E}">
      <dgm:prSet/>
      <dgm:spPr/>
      <dgm:t>
        <a:bodyPr/>
        <a:lstStyle/>
        <a:p>
          <a:endParaRPr lang="en-US"/>
        </a:p>
      </dgm:t>
    </dgm:pt>
    <dgm:pt modelId="{078BBC75-2002-4791-B249-351528D40AAE}" type="sibTrans" cxnId="{68357909-468A-4A5E-862B-938F2682866E}">
      <dgm:prSet/>
      <dgm:spPr/>
      <dgm:t>
        <a:bodyPr/>
        <a:lstStyle/>
        <a:p>
          <a:endParaRPr lang="en-US"/>
        </a:p>
      </dgm:t>
    </dgm:pt>
    <dgm:pt modelId="{F885EFFE-1D31-4B7C-9F4F-C3E54EF9CA7E}">
      <dgm:prSet/>
      <dgm:spPr/>
      <dgm:t>
        <a:bodyPr/>
        <a:lstStyle/>
        <a:p>
          <a:r>
            <a:rPr lang="en-US"/>
            <a:t>Significant mechanism</a:t>
          </a:r>
        </a:p>
      </dgm:t>
    </dgm:pt>
    <dgm:pt modelId="{280F0A38-4B52-4960-A26D-2F9B445757E4}" type="parTrans" cxnId="{81D532C6-1BD8-429E-8133-8B0C7D07B4DF}">
      <dgm:prSet/>
      <dgm:spPr/>
      <dgm:t>
        <a:bodyPr/>
        <a:lstStyle/>
        <a:p>
          <a:endParaRPr lang="en-US"/>
        </a:p>
      </dgm:t>
    </dgm:pt>
    <dgm:pt modelId="{210169D7-8064-41E1-A0FD-E56BF0D87694}" type="sibTrans" cxnId="{81D532C6-1BD8-429E-8133-8B0C7D07B4DF}">
      <dgm:prSet/>
      <dgm:spPr/>
      <dgm:t>
        <a:bodyPr/>
        <a:lstStyle/>
        <a:p>
          <a:endParaRPr lang="en-US"/>
        </a:p>
      </dgm:t>
    </dgm:pt>
    <dgm:pt modelId="{2E19642D-FA11-4852-B440-3024A0A8B5E6}">
      <dgm:prSet/>
      <dgm:spPr/>
      <dgm:t>
        <a:bodyPr/>
        <a:lstStyle/>
        <a:p>
          <a:r>
            <a:rPr lang="en-US"/>
            <a:t>Complaining of pelvic pain </a:t>
          </a:r>
        </a:p>
      </dgm:t>
    </dgm:pt>
    <dgm:pt modelId="{3C320499-1366-46E9-8A00-BA5FA9C27D8A}" type="parTrans" cxnId="{37AA4045-5E49-45E6-9AA0-D2A82B0379E8}">
      <dgm:prSet/>
      <dgm:spPr/>
      <dgm:t>
        <a:bodyPr/>
        <a:lstStyle/>
        <a:p>
          <a:endParaRPr lang="en-US"/>
        </a:p>
      </dgm:t>
    </dgm:pt>
    <dgm:pt modelId="{00F06225-620F-4294-9BC6-2F2AD67123CE}" type="sibTrans" cxnId="{37AA4045-5E49-45E6-9AA0-D2A82B0379E8}">
      <dgm:prSet/>
      <dgm:spPr/>
      <dgm:t>
        <a:bodyPr/>
        <a:lstStyle/>
        <a:p>
          <a:endParaRPr lang="en-US"/>
        </a:p>
      </dgm:t>
    </dgm:pt>
    <dgm:pt modelId="{A5EC4271-8248-43B0-A2C9-C0DB0F849C29}">
      <dgm:prSet/>
      <dgm:spPr/>
      <dgm:t>
        <a:bodyPr/>
        <a:lstStyle/>
        <a:p>
          <a:r>
            <a:rPr lang="en-US"/>
            <a:t>Signs of shock (hypotension, elderly “soft pressure”, SI &gt;1)</a:t>
          </a:r>
        </a:p>
      </dgm:t>
    </dgm:pt>
    <dgm:pt modelId="{07E84094-ACD4-402C-A4EE-778C8DE54A89}" type="parTrans" cxnId="{9B83209F-7C36-452E-BC65-1EC993BC638A}">
      <dgm:prSet/>
      <dgm:spPr/>
      <dgm:t>
        <a:bodyPr/>
        <a:lstStyle/>
        <a:p>
          <a:endParaRPr lang="en-US"/>
        </a:p>
      </dgm:t>
    </dgm:pt>
    <dgm:pt modelId="{4700ACC0-8821-436F-B5AF-F229EBEC8819}" type="sibTrans" cxnId="{9B83209F-7C36-452E-BC65-1EC993BC638A}">
      <dgm:prSet/>
      <dgm:spPr/>
      <dgm:t>
        <a:bodyPr/>
        <a:lstStyle/>
        <a:p>
          <a:endParaRPr lang="en-US"/>
        </a:p>
      </dgm:t>
    </dgm:pt>
    <dgm:pt modelId="{6786D691-31FD-411A-80C2-8BED63B9EDAB}">
      <dgm:prSet/>
      <dgm:spPr/>
      <dgm:t>
        <a:bodyPr/>
        <a:lstStyle/>
        <a:p>
          <a:r>
            <a:rPr lang="en-US"/>
            <a:t>Altered </a:t>
          </a:r>
        </a:p>
      </dgm:t>
    </dgm:pt>
    <dgm:pt modelId="{0CC4B8DF-DB12-4559-8A24-95239D75A920}" type="parTrans" cxnId="{D9478E37-5B1C-4C8A-89A8-71AFD54C10EA}">
      <dgm:prSet/>
      <dgm:spPr/>
      <dgm:t>
        <a:bodyPr/>
        <a:lstStyle/>
        <a:p>
          <a:endParaRPr lang="en-US"/>
        </a:p>
      </dgm:t>
    </dgm:pt>
    <dgm:pt modelId="{9CAC42BC-A115-4B6D-BDB9-9F3FE85BDA82}" type="sibTrans" cxnId="{D9478E37-5B1C-4C8A-89A8-71AFD54C10EA}">
      <dgm:prSet/>
      <dgm:spPr/>
      <dgm:t>
        <a:bodyPr/>
        <a:lstStyle/>
        <a:p>
          <a:endParaRPr lang="en-US"/>
        </a:p>
      </dgm:t>
    </dgm:pt>
    <dgm:pt modelId="{2759AA99-418D-4B6E-89F0-FF8121572708}">
      <dgm:prSet/>
      <dgm:spPr/>
      <dgm:t>
        <a:bodyPr/>
        <a:lstStyle/>
        <a:p>
          <a:r>
            <a:rPr lang="en-US"/>
            <a:t>Bruising </a:t>
          </a:r>
        </a:p>
      </dgm:t>
    </dgm:pt>
    <dgm:pt modelId="{F288ED9A-63B0-4876-AFCA-CC9E8A9D34A6}" type="parTrans" cxnId="{052611CD-59D7-477C-95BE-D270121AFCE5}">
      <dgm:prSet/>
      <dgm:spPr/>
      <dgm:t>
        <a:bodyPr/>
        <a:lstStyle/>
        <a:p>
          <a:endParaRPr lang="en-US"/>
        </a:p>
      </dgm:t>
    </dgm:pt>
    <dgm:pt modelId="{AEA8285D-DC5F-4EA9-B916-97E57CAD09FD}" type="sibTrans" cxnId="{052611CD-59D7-477C-95BE-D270121AFCE5}">
      <dgm:prSet/>
      <dgm:spPr/>
      <dgm:t>
        <a:bodyPr/>
        <a:lstStyle/>
        <a:p>
          <a:endParaRPr lang="en-US"/>
        </a:p>
      </dgm:t>
    </dgm:pt>
    <dgm:pt modelId="{AA230AEA-03F8-4C23-9CEB-BF14E9100E65}">
      <dgm:prSet/>
      <dgm:spPr/>
      <dgm:t>
        <a:bodyPr/>
        <a:lstStyle/>
        <a:p>
          <a:r>
            <a:rPr lang="en-US" dirty="0"/>
            <a:t>There is not currently an evidenced based mechanism to identify who benefits from a pelvic binder </a:t>
          </a:r>
        </a:p>
      </dgm:t>
    </dgm:pt>
    <dgm:pt modelId="{2FFAFF9E-6B57-46E6-9BA9-8E8FD9B54E2E}" type="parTrans" cxnId="{992E6A53-2A97-4058-9060-3EBEB2523B12}">
      <dgm:prSet/>
      <dgm:spPr/>
      <dgm:t>
        <a:bodyPr/>
        <a:lstStyle/>
        <a:p>
          <a:endParaRPr lang="en-US"/>
        </a:p>
      </dgm:t>
    </dgm:pt>
    <dgm:pt modelId="{4C50DCED-8934-44BD-BC1D-097522BA94D1}" type="sibTrans" cxnId="{992E6A53-2A97-4058-9060-3EBEB2523B12}">
      <dgm:prSet/>
      <dgm:spPr/>
      <dgm:t>
        <a:bodyPr/>
        <a:lstStyle/>
        <a:p>
          <a:endParaRPr lang="en-US"/>
        </a:p>
      </dgm:t>
    </dgm:pt>
    <dgm:pt modelId="{E40BC238-0D72-4B7A-AC89-00F6EA616153}">
      <dgm:prSet/>
      <dgm:spPr/>
      <dgm:t>
        <a:bodyPr/>
        <a:lstStyle/>
        <a:p>
          <a:r>
            <a:rPr lang="en-US" dirty="0"/>
            <a:t>Significant source of time and resources </a:t>
          </a:r>
        </a:p>
      </dgm:t>
    </dgm:pt>
    <dgm:pt modelId="{80CBB614-CEFD-4071-82A0-4C9012763603}" type="parTrans" cxnId="{E09AB233-5D32-4C4B-A883-2F6A9075E1AC}">
      <dgm:prSet/>
      <dgm:spPr/>
      <dgm:t>
        <a:bodyPr/>
        <a:lstStyle/>
        <a:p>
          <a:endParaRPr lang="en-US"/>
        </a:p>
      </dgm:t>
    </dgm:pt>
    <dgm:pt modelId="{5067D8B8-A76A-4A2A-80CE-35D59543D0F1}" type="sibTrans" cxnId="{E09AB233-5D32-4C4B-A883-2F6A9075E1AC}">
      <dgm:prSet/>
      <dgm:spPr/>
      <dgm:t>
        <a:bodyPr/>
        <a:lstStyle/>
        <a:p>
          <a:endParaRPr lang="en-US"/>
        </a:p>
      </dgm:t>
    </dgm:pt>
    <dgm:pt modelId="{9A49EE67-54A7-4C6C-9F7A-0DB5ED600560}" type="pres">
      <dgm:prSet presAssocID="{F5048004-A647-4D69-9E8E-0A66B109400A}" presName="linear" presStyleCnt="0">
        <dgm:presLayoutVars>
          <dgm:animLvl val="lvl"/>
          <dgm:resizeHandles val="exact"/>
        </dgm:presLayoutVars>
      </dgm:prSet>
      <dgm:spPr/>
    </dgm:pt>
    <dgm:pt modelId="{1BDC71AC-4345-4F7B-A0D5-339FA7EF43F6}" type="pres">
      <dgm:prSet presAssocID="{F51C00C1-7AA2-4629-B087-347801F81B3D}" presName="parentText" presStyleLbl="node1" presStyleIdx="0" presStyleCnt="3">
        <dgm:presLayoutVars>
          <dgm:chMax val="0"/>
          <dgm:bulletEnabled val="1"/>
        </dgm:presLayoutVars>
      </dgm:prSet>
      <dgm:spPr/>
    </dgm:pt>
    <dgm:pt modelId="{49F7E28E-B5B6-491D-871D-686A00F0E781}" type="pres">
      <dgm:prSet presAssocID="{F51C00C1-7AA2-4629-B087-347801F81B3D}" presName="childText" presStyleLbl="revTx" presStyleIdx="0" presStyleCnt="3">
        <dgm:presLayoutVars>
          <dgm:bulletEnabled val="1"/>
        </dgm:presLayoutVars>
      </dgm:prSet>
      <dgm:spPr/>
    </dgm:pt>
    <dgm:pt modelId="{5AF48ED3-328C-4610-83E5-372023D8300D}" type="pres">
      <dgm:prSet presAssocID="{47B6E93F-EAA9-4C16-9150-FACC9591E168}" presName="parentText" presStyleLbl="node1" presStyleIdx="1" presStyleCnt="3">
        <dgm:presLayoutVars>
          <dgm:chMax val="0"/>
          <dgm:bulletEnabled val="1"/>
        </dgm:presLayoutVars>
      </dgm:prSet>
      <dgm:spPr/>
    </dgm:pt>
    <dgm:pt modelId="{07EDAA92-1AA4-4114-97F3-E29647FEAD41}" type="pres">
      <dgm:prSet presAssocID="{47B6E93F-EAA9-4C16-9150-FACC9591E168}" presName="childText" presStyleLbl="revTx" presStyleIdx="1" presStyleCnt="3">
        <dgm:presLayoutVars>
          <dgm:bulletEnabled val="1"/>
        </dgm:presLayoutVars>
      </dgm:prSet>
      <dgm:spPr/>
    </dgm:pt>
    <dgm:pt modelId="{E7E6FB8F-2DB3-4AD8-B582-13586C492260}" type="pres">
      <dgm:prSet presAssocID="{AA230AEA-03F8-4C23-9CEB-BF14E9100E65}" presName="parentText" presStyleLbl="node1" presStyleIdx="2" presStyleCnt="3">
        <dgm:presLayoutVars>
          <dgm:chMax val="0"/>
          <dgm:bulletEnabled val="1"/>
        </dgm:presLayoutVars>
      </dgm:prSet>
      <dgm:spPr/>
    </dgm:pt>
    <dgm:pt modelId="{923E0934-E15F-44D3-8743-93B9212DFC5B}" type="pres">
      <dgm:prSet presAssocID="{AA230AEA-03F8-4C23-9CEB-BF14E9100E65}" presName="childText" presStyleLbl="revTx" presStyleIdx="2" presStyleCnt="3">
        <dgm:presLayoutVars>
          <dgm:bulletEnabled val="1"/>
        </dgm:presLayoutVars>
      </dgm:prSet>
      <dgm:spPr/>
    </dgm:pt>
  </dgm:ptLst>
  <dgm:cxnLst>
    <dgm:cxn modelId="{68357909-468A-4A5E-862B-938F2682866E}" srcId="{F5048004-A647-4D69-9E8E-0A66B109400A}" destId="{47B6E93F-EAA9-4C16-9150-FACC9591E168}" srcOrd="1" destOrd="0" parTransId="{4C6DE61A-C1BC-4924-BD89-3D853BECCF53}" sibTransId="{078BBC75-2002-4791-B249-351528D40AAE}"/>
    <dgm:cxn modelId="{E09AB233-5D32-4C4B-A883-2F6A9075E1AC}" srcId="{AA230AEA-03F8-4C23-9CEB-BF14E9100E65}" destId="{E40BC238-0D72-4B7A-AC89-00F6EA616153}" srcOrd="0" destOrd="0" parTransId="{80CBB614-CEFD-4071-82A0-4C9012763603}" sibTransId="{5067D8B8-A76A-4A2A-80CE-35D59543D0F1}"/>
    <dgm:cxn modelId="{D9478E37-5B1C-4C8A-89A8-71AFD54C10EA}" srcId="{47B6E93F-EAA9-4C16-9150-FACC9591E168}" destId="{6786D691-31FD-411A-80C2-8BED63B9EDAB}" srcOrd="3" destOrd="0" parTransId="{0CC4B8DF-DB12-4559-8A24-95239D75A920}" sibTransId="{9CAC42BC-A115-4B6D-BDB9-9F3FE85BDA82}"/>
    <dgm:cxn modelId="{CDCD695F-FB4D-4F13-AE69-90E122BC5C8F}" type="presOf" srcId="{6786D691-31FD-411A-80C2-8BED63B9EDAB}" destId="{07EDAA92-1AA4-4114-97F3-E29647FEAD41}" srcOrd="0" destOrd="3" presId="urn:microsoft.com/office/officeart/2005/8/layout/vList2"/>
    <dgm:cxn modelId="{707C5664-C526-49B4-8F70-E68E19D47879}" type="presOf" srcId="{782433BD-971E-42C1-B427-E1C77277B7AC}" destId="{49F7E28E-B5B6-491D-871D-686A00F0E781}" srcOrd="0" destOrd="1" presId="urn:microsoft.com/office/officeart/2005/8/layout/vList2"/>
    <dgm:cxn modelId="{37AA4045-5E49-45E6-9AA0-D2A82B0379E8}" srcId="{47B6E93F-EAA9-4C16-9150-FACC9591E168}" destId="{2E19642D-FA11-4852-B440-3024A0A8B5E6}" srcOrd="1" destOrd="0" parTransId="{3C320499-1366-46E9-8A00-BA5FA9C27D8A}" sibTransId="{00F06225-620F-4294-9BC6-2F2AD67123CE}"/>
    <dgm:cxn modelId="{403E3446-0672-4296-AC50-842F3E404D6B}" srcId="{F5048004-A647-4D69-9E8E-0A66B109400A}" destId="{F51C00C1-7AA2-4629-B087-347801F81B3D}" srcOrd="0" destOrd="0" parTransId="{7F2828D3-0A0A-4BF1-88CD-403E7317824D}" sibTransId="{C47DB207-896D-49CB-9D4D-6D2AA4CB2E93}"/>
    <dgm:cxn modelId="{7187A96A-5E8E-43C4-ABDC-0100482DA6C2}" srcId="{F51C00C1-7AA2-4629-B087-347801F81B3D}" destId="{782433BD-971E-42C1-B427-E1C77277B7AC}" srcOrd="1" destOrd="0" parTransId="{C7E6A654-09DF-45DB-835C-C4942B984164}" sibTransId="{989BFA43-D1D5-4E28-A3E0-EAF5647CADE1}"/>
    <dgm:cxn modelId="{992E6A53-2A97-4058-9060-3EBEB2523B12}" srcId="{F5048004-A647-4D69-9E8E-0A66B109400A}" destId="{AA230AEA-03F8-4C23-9CEB-BF14E9100E65}" srcOrd="2" destOrd="0" parTransId="{2FFAFF9E-6B57-46E6-9BA9-8E8FD9B54E2E}" sibTransId="{4C50DCED-8934-44BD-BC1D-097522BA94D1}"/>
    <dgm:cxn modelId="{9CF0C955-CB9D-4A5B-8639-8F6039413824}" type="presOf" srcId="{F5048004-A647-4D69-9E8E-0A66B109400A}" destId="{9A49EE67-54A7-4C6C-9F7A-0DB5ED600560}" srcOrd="0" destOrd="0" presId="urn:microsoft.com/office/officeart/2005/8/layout/vList2"/>
    <dgm:cxn modelId="{8DEAE182-2C87-4E5D-A80E-06E89F603D87}" type="presOf" srcId="{A5EC4271-8248-43B0-A2C9-C0DB0F849C29}" destId="{07EDAA92-1AA4-4114-97F3-E29647FEAD41}" srcOrd="0" destOrd="2" presId="urn:microsoft.com/office/officeart/2005/8/layout/vList2"/>
    <dgm:cxn modelId="{D6C14487-3652-4F71-B3CE-62309F534C3A}" type="presOf" srcId="{AA230AEA-03F8-4C23-9CEB-BF14E9100E65}" destId="{E7E6FB8F-2DB3-4AD8-B582-13586C492260}" srcOrd="0" destOrd="0" presId="urn:microsoft.com/office/officeart/2005/8/layout/vList2"/>
    <dgm:cxn modelId="{E0700B90-6105-4127-99B2-FAFFF961BEC4}" srcId="{F51C00C1-7AA2-4629-B087-347801F81B3D}" destId="{C10958B4-37DA-40C3-BC3E-60888CF7BEA0}" srcOrd="0" destOrd="0" parTransId="{1B53C586-7069-4E07-8D44-314AE58F147A}" sibTransId="{A0362AC2-B986-406A-92CB-D91B63249366}"/>
    <dgm:cxn modelId="{0CBBD295-99E8-44D2-80BA-DC4C95E4835D}" type="presOf" srcId="{2E19642D-FA11-4852-B440-3024A0A8B5E6}" destId="{07EDAA92-1AA4-4114-97F3-E29647FEAD41}" srcOrd="0" destOrd="1" presId="urn:microsoft.com/office/officeart/2005/8/layout/vList2"/>
    <dgm:cxn modelId="{9B83209F-7C36-452E-BC65-1EC993BC638A}" srcId="{47B6E93F-EAA9-4C16-9150-FACC9591E168}" destId="{A5EC4271-8248-43B0-A2C9-C0DB0F849C29}" srcOrd="2" destOrd="0" parTransId="{07E84094-ACD4-402C-A4EE-778C8DE54A89}" sibTransId="{4700ACC0-8821-436F-B5AF-F229EBEC8819}"/>
    <dgm:cxn modelId="{81D532C6-1BD8-429E-8133-8B0C7D07B4DF}" srcId="{47B6E93F-EAA9-4C16-9150-FACC9591E168}" destId="{F885EFFE-1D31-4B7C-9F4F-C3E54EF9CA7E}" srcOrd="0" destOrd="0" parTransId="{280F0A38-4B52-4960-A26D-2F9B445757E4}" sibTransId="{210169D7-8064-41E1-A0FD-E56BF0D87694}"/>
    <dgm:cxn modelId="{052611CD-59D7-477C-95BE-D270121AFCE5}" srcId="{47B6E93F-EAA9-4C16-9150-FACC9591E168}" destId="{2759AA99-418D-4B6E-89F0-FF8121572708}" srcOrd="4" destOrd="0" parTransId="{F288ED9A-63B0-4876-AFCA-CC9E8A9D34A6}" sibTransId="{AEA8285D-DC5F-4EA9-B916-97E57CAD09FD}"/>
    <dgm:cxn modelId="{04ECF7DA-3C73-498E-94CB-1B4D3E40047F}" type="presOf" srcId="{47B6E93F-EAA9-4C16-9150-FACC9591E168}" destId="{5AF48ED3-328C-4610-83E5-372023D8300D}" srcOrd="0" destOrd="0" presId="urn:microsoft.com/office/officeart/2005/8/layout/vList2"/>
    <dgm:cxn modelId="{25F991E2-D376-400A-A171-2A7121C0D3D6}" type="presOf" srcId="{F51C00C1-7AA2-4629-B087-347801F81B3D}" destId="{1BDC71AC-4345-4F7B-A0D5-339FA7EF43F6}" srcOrd="0" destOrd="0" presId="urn:microsoft.com/office/officeart/2005/8/layout/vList2"/>
    <dgm:cxn modelId="{DD7FF1E6-46A0-4A0B-ABB4-F6CEB8650627}" type="presOf" srcId="{E40BC238-0D72-4B7A-AC89-00F6EA616153}" destId="{923E0934-E15F-44D3-8743-93B9212DFC5B}" srcOrd="0" destOrd="0" presId="urn:microsoft.com/office/officeart/2005/8/layout/vList2"/>
    <dgm:cxn modelId="{A10F34F1-EA0E-40A5-A5A7-B78016AFAB80}" type="presOf" srcId="{F885EFFE-1D31-4B7C-9F4F-C3E54EF9CA7E}" destId="{07EDAA92-1AA4-4114-97F3-E29647FEAD41}" srcOrd="0" destOrd="0" presId="urn:microsoft.com/office/officeart/2005/8/layout/vList2"/>
    <dgm:cxn modelId="{944E47F1-EDC6-4110-9106-D4B5D4485E44}" type="presOf" srcId="{2759AA99-418D-4B6E-89F0-FF8121572708}" destId="{07EDAA92-1AA4-4114-97F3-E29647FEAD41}" srcOrd="0" destOrd="4" presId="urn:microsoft.com/office/officeart/2005/8/layout/vList2"/>
    <dgm:cxn modelId="{0BF7D0F8-4EB9-48C7-A062-F699DD6D803C}" type="presOf" srcId="{C10958B4-37DA-40C3-BC3E-60888CF7BEA0}" destId="{49F7E28E-B5B6-491D-871D-686A00F0E781}" srcOrd="0" destOrd="0" presId="urn:microsoft.com/office/officeart/2005/8/layout/vList2"/>
    <dgm:cxn modelId="{C19158C3-41D3-4969-9C34-2BEDF94AF76A}" type="presParOf" srcId="{9A49EE67-54A7-4C6C-9F7A-0DB5ED600560}" destId="{1BDC71AC-4345-4F7B-A0D5-339FA7EF43F6}" srcOrd="0" destOrd="0" presId="urn:microsoft.com/office/officeart/2005/8/layout/vList2"/>
    <dgm:cxn modelId="{14CC35AC-11D5-4FA0-8448-56DAE6600A3B}" type="presParOf" srcId="{9A49EE67-54A7-4C6C-9F7A-0DB5ED600560}" destId="{49F7E28E-B5B6-491D-871D-686A00F0E781}" srcOrd="1" destOrd="0" presId="urn:microsoft.com/office/officeart/2005/8/layout/vList2"/>
    <dgm:cxn modelId="{1F0A1107-EDFC-48CD-9924-BB89BD0EA2B9}" type="presParOf" srcId="{9A49EE67-54A7-4C6C-9F7A-0DB5ED600560}" destId="{5AF48ED3-328C-4610-83E5-372023D8300D}" srcOrd="2" destOrd="0" presId="urn:microsoft.com/office/officeart/2005/8/layout/vList2"/>
    <dgm:cxn modelId="{825D34A0-0BDD-4EBA-B715-F6F60129A662}" type="presParOf" srcId="{9A49EE67-54A7-4C6C-9F7A-0DB5ED600560}" destId="{07EDAA92-1AA4-4114-97F3-E29647FEAD41}" srcOrd="3" destOrd="0" presId="urn:microsoft.com/office/officeart/2005/8/layout/vList2"/>
    <dgm:cxn modelId="{025EE0C3-CD5E-4CD9-93C1-942A4B71AE78}" type="presParOf" srcId="{9A49EE67-54A7-4C6C-9F7A-0DB5ED600560}" destId="{E7E6FB8F-2DB3-4AD8-B582-13586C492260}" srcOrd="4" destOrd="0" presId="urn:microsoft.com/office/officeart/2005/8/layout/vList2"/>
    <dgm:cxn modelId="{CCCE2513-928C-4707-AEE6-DAC7D3282C07}" type="presParOf" srcId="{9A49EE67-54A7-4C6C-9F7A-0DB5ED600560}" destId="{923E0934-E15F-44D3-8743-93B9212DFC5B}"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3A928C1-9647-401A-821A-D35904598ACC}" type="doc">
      <dgm:prSet loTypeId="urn:microsoft.com/office/officeart/2005/8/layout/hierarchy1" loCatId="hierarchy" qsTypeId="urn:microsoft.com/office/officeart/2005/8/quickstyle/simple4" qsCatId="simple" csTypeId="urn:microsoft.com/office/officeart/2005/8/colors/colorful1" csCatId="colorful"/>
      <dgm:spPr/>
      <dgm:t>
        <a:bodyPr/>
        <a:lstStyle/>
        <a:p>
          <a:endParaRPr lang="en-US"/>
        </a:p>
      </dgm:t>
    </dgm:pt>
    <dgm:pt modelId="{5775C48C-A61D-4049-886B-43CC077D42E7}">
      <dgm:prSet/>
      <dgm:spPr/>
      <dgm:t>
        <a:bodyPr/>
        <a:lstStyle/>
        <a:p>
          <a:r>
            <a:rPr lang="en-US"/>
            <a:t>Minimize blood loss </a:t>
          </a:r>
        </a:p>
      </dgm:t>
    </dgm:pt>
    <dgm:pt modelId="{10479C6C-EFE5-4E8F-868C-C299708ED0E0}" type="parTrans" cxnId="{A612FD33-EB28-44E9-9896-B5EB0BB01A15}">
      <dgm:prSet/>
      <dgm:spPr/>
      <dgm:t>
        <a:bodyPr/>
        <a:lstStyle/>
        <a:p>
          <a:endParaRPr lang="en-US"/>
        </a:p>
      </dgm:t>
    </dgm:pt>
    <dgm:pt modelId="{1F216B2E-6705-4D1D-A0FA-4BB740F0A12C}" type="sibTrans" cxnId="{A612FD33-EB28-44E9-9896-B5EB0BB01A15}">
      <dgm:prSet/>
      <dgm:spPr/>
      <dgm:t>
        <a:bodyPr/>
        <a:lstStyle/>
        <a:p>
          <a:endParaRPr lang="en-US"/>
        </a:p>
      </dgm:t>
    </dgm:pt>
    <dgm:pt modelId="{93FA32FB-2B84-4850-A403-FF5CF14E1664}">
      <dgm:prSet/>
      <dgm:spPr/>
      <dgm:t>
        <a:bodyPr/>
        <a:lstStyle/>
        <a:p>
          <a:r>
            <a:rPr lang="en-US"/>
            <a:t>Large bore IV early (if possible) </a:t>
          </a:r>
        </a:p>
      </dgm:t>
    </dgm:pt>
    <dgm:pt modelId="{20B46C3F-ECD1-40BB-ABCD-93FAEA33099E}" type="parTrans" cxnId="{E8514015-4762-4CFA-A24C-964A81F186DA}">
      <dgm:prSet/>
      <dgm:spPr/>
      <dgm:t>
        <a:bodyPr/>
        <a:lstStyle/>
        <a:p>
          <a:endParaRPr lang="en-US"/>
        </a:p>
      </dgm:t>
    </dgm:pt>
    <dgm:pt modelId="{D9AA04D4-315A-4C14-9F52-1F20FE06F224}" type="sibTrans" cxnId="{E8514015-4762-4CFA-A24C-964A81F186DA}">
      <dgm:prSet/>
      <dgm:spPr/>
      <dgm:t>
        <a:bodyPr/>
        <a:lstStyle/>
        <a:p>
          <a:endParaRPr lang="en-US"/>
        </a:p>
      </dgm:t>
    </dgm:pt>
    <dgm:pt modelId="{E04B0999-062F-40B9-B296-6838E00D5001}">
      <dgm:prSet/>
      <dgm:spPr/>
      <dgm:t>
        <a:bodyPr/>
        <a:lstStyle/>
        <a:p>
          <a:r>
            <a:rPr lang="en-US"/>
            <a:t>Remember Hypotension is</a:t>
          </a:r>
        </a:p>
      </dgm:t>
    </dgm:pt>
    <dgm:pt modelId="{99F1994B-8470-4E33-A381-F3296541463D}" type="parTrans" cxnId="{3EB9C498-685E-4641-8D7C-4CEB6DF50EEE}">
      <dgm:prSet/>
      <dgm:spPr/>
      <dgm:t>
        <a:bodyPr/>
        <a:lstStyle/>
        <a:p>
          <a:endParaRPr lang="en-US"/>
        </a:p>
      </dgm:t>
    </dgm:pt>
    <dgm:pt modelId="{D0C2DCDA-2A30-4BCA-8FBA-4703297C591C}" type="sibTrans" cxnId="{3EB9C498-685E-4641-8D7C-4CEB6DF50EEE}">
      <dgm:prSet/>
      <dgm:spPr/>
      <dgm:t>
        <a:bodyPr/>
        <a:lstStyle/>
        <a:p>
          <a:endParaRPr lang="en-US"/>
        </a:p>
      </dgm:t>
    </dgm:pt>
    <dgm:pt modelId="{DA31FCA8-9DCC-4232-8A70-65E6968C3637}">
      <dgm:prSet/>
      <dgm:spPr/>
      <dgm:t>
        <a:bodyPr/>
        <a:lstStyle/>
        <a:p>
          <a:r>
            <a:rPr lang="en-US"/>
            <a:t>Head injured:  SBP 110 (ish)</a:t>
          </a:r>
        </a:p>
      </dgm:t>
    </dgm:pt>
    <dgm:pt modelId="{ADDE7781-7455-4A6F-8F99-FDE9D0FCB00A}" type="parTrans" cxnId="{AE5C6F39-1F6F-41A3-BEB2-0728485A2CEC}">
      <dgm:prSet/>
      <dgm:spPr/>
      <dgm:t>
        <a:bodyPr/>
        <a:lstStyle/>
        <a:p>
          <a:endParaRPr lang="en-US"/>
        </a:p>
      </dgm:t>
    </dgm:pt>
    <dgm:pt modelId="{D9DA675B-75A6-4F5E-A7E5-A635D3E6272A}" type="sibTrans" cxnId="{AE5C6F39-1F6F-41A3-BEB2-0728485A2CEC}">
      <dgm:prSet/>
      <dgm:spPr/>
      <dgm:t>
        <a:bodyPr/>
        <a:lstStyle/>
        <a:p>
          <a:endParaRPr lang="en-US"/>
        </a:p>
      </dgm:t>
    </dgm:pt>
    <dgm:pt modelId="{F03090A5-B000-4726-B6B9-65430C880318}">
      <dgm:prSet/>
      <dgm:spPr/>
      <dgm:t>
        <a:bodyPr/>
        <a:lstStyle/>
        <a:p>
          <a:r>
            <a:rPr lang="en-US"/>
            <a:t>Not Head injured:  SBP 90 (ish) </a:t>
          </a:r>
        </a:p>
      </dgm:t>
    </dgm:pt>
    <dgm:pt modelId="{C0ABDBE7-4961-4664-8D82-386731D0FE80}" type="parTrans" cxnId="{CA2FEFEC-A11F-46D8-A657-B8AACB362BC1}">
      <dgm:prSet/>
      <dgm:spPr/>
      <dgm:t>
        <a:bodyPr/>
        <a:lstStyle/>
        <a:p>
          <a:endParaRPr lang="en-US"/>
        </a:p>
      </dgm:t>
    </dgm:pt>
    <dgm:pt modelId="{08CCB857-B696-48FC-B19B-D562A5177DA4}" type="sibTrans" cxnId="{CA2FEFEC-A11F-46D8-A657-B8AACB362BC1}">
      <dgm:prSet/>
      <dgm:spPr/>
      <dgm:t>
        <a:bodyPr/>
        <a:lstStyle/>
        <a:p>
          <a:endParaRPr lang="en-US"/>
        </a:p>
      </dgm:t>
    </dgm:pt>
    <dgm:pt modelId="{B9C889E7-1B0C-4C41-B20B-9FA1798FC979}" type="pres">
      <dgm:prSet presAssocID="{B3A928C1-9647-401A-821A-D35904598ACC}" presName="hierChild1" presStyleCnt="0">
        <dgm:presLayoutVars>
          <dgm:chPref val="1"/>
          <dgm:dir/>
          <dgm:animOne val="branch"/>
          <dgm:animLvl val="lvl"/>
          <dgm:resizeHandles/>
        </dgm:presLayoutVars>
      </dgm:prSet>
      <dgm:spPr/>
    </dgm:pt>
    <dgm:pt modelId="{58C17937-8E1B-4441-8746-A80432907DAC}" type="pres">
      <dgm:prSet presAssocID="{5775C48C-A61D-4049-886B-43CC077D42E7}" presName="hierRoot1" presStyleCnt="0"/>
      <dgm:spPr/>
    </dgm:pt>
    <dgm:pt modelId="{7A31E694-F2DD-4342-88C8-69FBB3749037}" type="pres">
      <dgm:prSet presAssocID="{5775C48C-A61D-4049-886B-43CC077D42E7}" presName="composite" presStyleCnt="0"/>
      <dgm:spPr/>
    </dgm:pt>
    <dgm:pt modelId="{40E4A215-F248-4ECE-AB3F-1EAF243EF7CA}" type="pres">
      <dgm:prSet presAssocID="{5775C48C-A61D-4049-886B-43CC077D42E7}" presName="background" presStyleLbl="node0" presStyleIdx="0" presStyleCnt="3"/>
      <dgm:spPr/>
    </dgm:pt>
    <dgm:pt modelId="{D03103D8-81CF-4197-B733-5AE8DE174C40}" type="pres">
      <dgm:prSet presAssocID="{5775C48C-A61D-4049-886B-43CC077D42E7}" presName="text" presStyleLbl="fgAcc0" presStyleIdx="0" presStyleCnt="3">
        <dgm:presLayoutVars>
          <dgm:chPref val="3"/>
        </dgm:presLayoutVars>
      </dgm:prSet>
      <dgm:spPr/>
    </dgm:pt>
    <dgm:pt modelId="{E998413D-0B8A-4E92-A621-F6B9BF9C9FAD}" type="pres">
      <dgm:prSet presAssocID="{5775C48C-A61D-4049-886B-43CC077D42E7}" presName="hierChild2" presStyleCnt="0"/>
      <dgm:spPr/>
    </dgm:pt>
    <dgm:pt modelId="{394FDA21-C409-4077-8F1A-09F9ABE5A505}" type="pres">
      <dgm:prSet presAssocID="{93FA32FB-2B84-4850-A403-FF5CF14E1664}" presName="hierRoot1" presStyleCnt="0"/>
      <dgm:spPr/>
    </dgm:pt>
    <dgm:pt modelId="{778EA9C2-251D-4AE0-997D-8BE677936305}" type="pres">
      <dgm:prSet presAssocID="{93FA32FB-2B84-4850-A403-FF5CF14E1664}" presName="composite" presStyleCnt="0"/>
      <dgm:spPr/>
    </dgm:pt>
    <dgm:pt modelId="{79C731B9-7778-45F0-A2F2-9051744CF21B}" type="pres">
      <dgm:prSet presAssocID="{93FA32FB-2B84-4850-A403-FF5CF14E1664}" presName="background" presStyleLbl="node0" presStyleIdx="1" presStyleCnt="3"/>
      <dgm:spPr/>
    </dgm:pt>
    <dgm:pt modelId="{F5408B37-C06D-4FBF-A951-E42C946FE219}" type="pres">
      <dgm:prSet presAssocID="{93FA32FB-2B84-4850-A403-FF5CF14E1664}" presName="text" presStyleLbl="fgAcc0" presStyleIdx="1" presStyleCnt="3">
        <dgm:presLayoutVars>
          <dgm:chPref val="3"/>
        </dgm:presLayoutVars>
      </dgm:prSet>
      <dgm:spPr/>
    </dgm:pt>
    <dgm:pt modelId="{3B1C7B03-FB7F-44F7-84DD-26890A721D3E}" type="pres">
      <dgm:prSet presAssocID="{93FA32FB-2B84-4850-A403-FF5CF14E1664}" presName="hierChild2" presStyleCnt="0"/>
      <dgm:spPr/>
    </dgm:pt>
    <dgm:pt modelId="{7E19E77F-CFBB-4F33-812B-215DC1675D9A}" type="pres">
      <dgm:prSet presAssocID="{E04B0999-062F-40B9-B296-6838E00D5001}" presName="hierRoot1" presStyleCnt="0"/>
      <dgm:spPr/>
    </dgm:pt>
    <dgm:pt modelId="{38D9CBFA-4DF5-4EEF-95A6-193D719248DD}" type="pres">
      <dgm:prSet presAssocID="{E04B0999-062F-40B9-B296-6838E00D5001}" presName="composite" presStyleCnt="0"/>
      <dgm:spPr/>
    </dgm:pt>
    <dgm:pt modelId="{52736BD8-8387-40F1-BE7B-70FC5F20E5B4}" type="pres">
      <dgm:prSet presAssocID="{E04B0999-062F-40B9-B296-6838E00D5001}" presName="background" presStyleLbl="node0" presStyleIdx="2" presStyleCnt="3"/>
      <dgm:spPr/>
    </dgm:pt>
    <dgm:pt modelId="{3DD9A32F-D79B-405E-AC66-6C56C480DF1B}" type="pres">
      <dgm:prSet presAssocID="{E04B0999-062F-40B9-B296-6838E00D5001}" presName="text" presStyleLbl="fgAcc0" presStyleIdx="2" presStyleCnt="3">
        <dgm:presLayoutVars>
          <dgm:chPref val="3"/>
        </dgm:presLayoutVars>
      </dgm:prSet>
      <dgm:spPr/>
    </dgm:pt>
    <dgm:pt modelId="{4048E965-8683-4026-8433-4C5E9CEBFCEC}" type="pres">
      <dgm:prSet presAssocID="{E04B0999-062F-40B9-B296-6838E00D5001}" presName="hierChild2" presStyleCnt="0"/>
      <dgm:spPr/>
    </dgm:pt>
    <dgm:pt modelId="{0D7BAABF-B35F-4222-821F-CE4114168981}" type="pres">
      <dgm:prSet presAssocID="{ADDE7781-7455-4A6F-8F99-FDE9D0FCB00A}" presName="Name10" presStyleLbl="parChTrans1D2" presStyleIdx="0" presStyleCnt="2"/>
      <dgm:spPr/>
    </dgm:pt>
    <dgm:pt modelId="{414F3FBD-6633-4CDB-BCD4-F630A6A01D3E}" type="pres">
      <dgm:prSet presAssocID="{DA31FCA8-9DCC-4232-8A70-65E6968C3637}" presName="hierRoot2" presStyleCnt="0"/>
      <dgm:spPr/>
    </dgm:pt>
    <dgm:pt modelId="{60B622B7-1AD4-4779-B133-0DA4D1574BBD}" type="pres">
      <dgm:prSet presAssocID="{DA31FCA8-9DCC-4232-8A70-65E6968C3637}" presName="composite2" presStyleCnt="0"/>
      <dgm:spPr/>
    </dgm:pt>
    <dgm:pt modelId="{9C894256-FF42-4C06-A750-706A582B1540}" type="pres">
      <dgm:prSet presAssocID="{DA31FCA8-9DCC-4232-8A70-65E6968C3637}" presName="background2" presStyleLbl="node2" presStyleIdx="0" presStyleCnt="2"/>
      <dgm:spPr/>
    </dgm:pt>
    <dgm:pt modelId="{7F8B71FF-5A7D-42F4-972C-FC7DABA61F97}" type="pres">
      <dgm:prSet presAssocID="{DA31FCA8-9DCC-4232-8A70-65E6968C3637}" presName="text2" presStyleLbl="fgAcc2" presStyleIdx="0" presStyleCnt="2">
        <dgm:presLayoutVars>
          <dgm:chPref val="3"/>
        </dgm:presLayoutVars>
      </dgm:prSet>
      <dgm:spPr/>
    </dgm:pt>
    <dgm:pt modelId="{B8FAD5EF-23BC-4FE9-B3D1-CF64C8182774}" type="pres">
      <dgm:prSet presAssocID="{DA31FCA8-9DCC-4232-8A70-65E6968C3637}" presName="hierChild3" presStyleCnt="0"/>
      <dgm:spPr/>
    </dgm:pt>
    <dgm:pt modelId="{5133E5AD-A02D-40EF-BC3B-A686554C6A24}" type="pres">
      <dgm:prSet presAssocID="{C0ABDBE7-4961-4664-8D82-386731D0FE80}" presName="Name10" presStyleLbl="parChTrans1D2" presStyleIdx="1" presStyleCnt="2"/>
      <dgm:spPr/>
    </dgm:pt>
    <dgm:pt modelId="{407FE913-4FBF-4C74-B399-6D051E35AAE7}" type="pres">
      <dgm:prSet presAssocID="{F03090A5-B000-4726-B6B9-65430C880318}" presName="hierRoot2" presStyleCnt="0"/>
      <dgm:spPr/>
    </dgm:pt>
    <dgm:pt modelId="{B1F200A0-A460-4C46-951D-389A1C70F162}" type="pres">
      <dgm:prSet presAssocID="{F03090A5-B000-4726-B6B9-65430C880318}" presName="composite2" presStyleCnt="0"/>
      <dgm:spPr/>
    </dgm:pt>
    <dgm:pt modelId="{BCA5B5A0-6509-476B-95E7-8E2CDEEE0E14}" type="pres">
      <dgm:prSet presAssocID="{F03090A5-B000-4726-B6B9-65430C880318}" presName="background2" presStyleLbl="node2" presStyleIdx="1" presStyleCnt="2"/>
      <dgm:spPr/>
    </dgm:pt>
    <dgm:pt modelId="{EEE31983-65D8-4A59-B1E4-CB51D8B92AC6}" type="pres">
      <dgm:prSet presAssocID="{F03090A5-B000-4726-B6B9-65430C880318}" presName="text2" presStyleLbl="fgAcc2" presStyleIdx="1" presStyleCnt="2">
        <dgm:presLayoutVars>
          <dgm:chPref val="3"/>
        </dgm:presLayoutVars>
      </dgm:prSet>
      <dgm:spPr/>
    </dgm:pt>
    <dgm:pt modelId="{379DFB94-B17B-4BF6-94DB-3DA4620B4B72}" type="pres">
      <dgm:prSet presAssocID="{F03090A5-B000-4726-B6B9-65430C880318}" presName="hierChild3" presStyleCnt="0"/>
      <dgm:spPr/>
    </dgm:pt>
  </dgm:ptLst>
  <dgm:cxnLst>
    <dgm:cxn modelId="{0F83A310-4A12-44CA-A751-EC8F30C57A4C}" type="presOf" srcId="{B3A928C1-9647-401A-821A-D35904598ACC}" destId="{B9C889E7-1B0C-4C41-B20B-9FA1798FC979}" srcOrd="0" destOrd="0" presId="urn:microsoft.com/office/officeart/2005/8/layout/hierarchy1"/>
    <dgm:cxn modelId="{E8514015-4762-4CFA-A24C-964A81F186DA}" srcId="{B3A928C1-9647-401A-821A-D35904598ACC}" destId="{93FA32FB-2B84-4850-A403-FF5CF14E1664}" srcOrd="1" destOrd="0" parTransId="{20B46C3F-ECD1-40BB-ABCD-93FAEA33099E}" sibTransId="{D9AA04D4-315A-4C14-9F52-1F20FE06F224}"/>
    <dgm:cxn modelId="{DF3FBE1B-3734-4652-BA0D-BB5C241261F4}" type="presOf" srcId="{C0ABDBE7-4961-4664-8D82-386731D0FE80}" destId="{5133E5AD-A02D-40EF-BC3B-A686554C6A24}" srcOrd="0" destOrd="0" presId="urn:microsoft.com/office/officeart/2005/8/layout/hierarchy1"/>
    <dgm:cxn modelId="{A612FD33-EB28-44E9-9896-B5EB0BB01A15}" srcId="{B3A928C1-9647-401A-821A-D35904598ACC}" destId="{5775C48C-A61D-4049-886B-43CC077D42E7}" srcOrd="0" destOrd="0" parTransId="{10479C6C-EFE5-4E8F-868C-C299708ED0E0}" sibTransId="{1F216B2E-6705-4D1D-A0FA-4BB740F0A12C}"/>
    <dgm:cxn modelId="{AE5C6F39-1F6F-41A3-BEB2-0728485A2CEC}" srcId="{E04B0999-062F-40B9-B296-6838E00D5001}" destId="{DA31FCA8-9DCC-4232-8A70-65E6968C3637}" srcOrd="0" destOrd="0" parTransId="{ADDE7781-7455-4A6F-8F99-FDE9D0FCB00A}" sibTransId="{D9DA675B-75A6-4F5E-A7E5-A635D3E6272A}"/>
    <dgm:cxn modelId="{EC860B67-4A32-490D-8194-3235DB584BB3}" type="presOf" srcId="{93FA32FB-2B84-4850-A403-FF5CF14E1664}" destId="{F5408B37-C06D-4FBF-A951-E42C946FE219}" srcOrd="0" destOrd="0" presId="urn:microsoft.com/office/officeart/2005/8/layout/hierarchy1"/>
    <dgm:cxn modelId="{FE73D072-64CE-4A72-8EF4-83D366D45D73}" type="presOf" srcId="{E04B0999-062F-40B9-B296-6838E00D5001}" destId="{3DD9A32F-D79B-405E-AC66-6C56C480DF1B}" srcOrd="0" destOrd="0" presId="urn:microsoft.com/office/officeart/2005/8/layout/hierarchy1"/>
    <dgm:cxn modelId="{BEDB0C97-A1A8-41C2-A5EE-48B1B0B4F6B8}" type="presOf" srcId="{F03090A5-B000-4726-B6B9-65430C880318}" destId="{EEE31983-65D8-4A59-B1E4-CB51D8B92AC6}" srcOrd="0" destOrd="0" presId="urn:microsoft.com/office/officeart/2005/8/layout/hierarchy1"/>
    <dgm:cxn modelId="{3EB9C498-685E-4641-8D7C-4CEB6DF50EEE}" srcId="{B3A928C1-9647-401A-821A-D35904598ACC}" destId="{E04B0999-062F-40B9-B296-6838E00D5001}" srcOrd="2" destOrd="0" parTransId="{99F1994B-8470-4E33-A381-F3296541463D}" sibTransId="{D0C2DCDA-2A30-4BCA-8FBA-4703297C591C}"/>
    <dgm:cxn modelId="{C546ECAA-90C0-4A58-8A57-523915525624}" type="presOf" srcId="{5775C48C-A61D-4049-886B-43CC077D42E7}" destId="{D03103D8-81CF-4197-B733-5AE8DE174C40}" srcOrd="0" destOrd="0" presId="urn:microsoft.com/office/officeart/2005/8/layout/hierarchy1"/>
    <dgm:cxn modelId="{AB7845DD-2E39-4622-BE52-CFD958D0D196}" type="presOf" srcId="{DA31FCA8-9DCC-4232-8A70-65E6968C3637}" destId="{7F8B71FF-5A7D-42F4-972C-FC7DABA61F97}" srcOrd="0" destOrd="0" presId="urn:microsoft.com/office/officeart/2005/8/layout/hierarchy1"/>
    <dgm:cxn modelId="{CA2FEFEC-A11F-46D8-A657-B8AACB362BC1}" srcId="{E04B0999-062F-40B9-B296-6838E00D5001}" destId="{F03090A5-B000-4726-B6B9-65430C880318}" srcOrd="1" destOrd="0" parTransId="{C0ABDBE7-4961-4664-8D82-386731D0FE80}" sibTransId="{08CCB857-B696-48FC-B19B-D562A5177DA4}"/>
    <dgm:cxn modelId="{27A60FFE-6596-451A-9346-CA760E98C137}" type="presOf" srcId="{ADDE7781-7455-4A6F-8F99-FDE9D0FCB00A}" destId="{0D7BAABF-B35F-4222-821F-CE4114168981}" srcOrd="0" destOrd="0" presId="urn:microsoft.com/office/officeart/2005/8/layout/hierarchy1"/>
    <dgm:cxn modelId="{5267883F-686F-4B51-A8FC-2730078EC192}" type="presParOf" srcId="{B9C889E7-1B0C-4C41-B20B-9FA1798FC979}" destId="{58C17937-8E1B-4441-8746-A80432907DAC}" srcOrd="0" destOrd="0" presId="urn:microsoft.com/office/officeart/2005/8/layout/hierarchy1"/>
    <dgm:cxn modelId="{9F8A5F61-F64C-4F9A-9108-4C82FF18068A}" type="presParOf" srcId="{58C17937-8E1B-4441-8746-A80432907DAC}" destId="{7A31E694-F2DD-4342-88C8-69FBB3749037}" srcOrd="0" destOrd="0" presId="urn:microsoft.com/office/officeart/2005/8/layout/hierarchy1"/>
    <dgm:cxn modelId="{B5C8CE43-4639-4CCC-8A37-97070FA93C5F}" type="presParOf" srcId="{7A31E694-F2DD-4342-88C8-69FBB3749037}" destId="{40E4A215-F248-4ECE-AB3F-1EAF243EF7CA}" srcOrd="0" destOrd="0" presId="urn:microsoft.com/office/officeart/2005/8/layout/hierarchy1"/>
    <dgm:cxn modelId="{1DDE8C6C-1547-475A-B406-96955FABF581}" type="presParOf" srcId="{7A31E694-F2DD-4342-88C8-69FBB3749037}" destId="{D03103D8-81CF-4197-B733-5AE8DE174C40}" srcOrd="1" destOrd="0" presId="urn:microsoft.com/office/officeart/2005/8/layout/hierarchy1"/>
    <dgm:cxn modelId="{B4469993-1CA0-4610-BC0D-4A3AA7C6F085}" type="presParOf" srcId="{58C17937-8E1B-4441-8746-A80432907DAC}" destId="{E998413D-0B8A-4E92-A621-F6B9BF9C9FAD}" srcOrd="1" destOrd="0" presId="urn:microsoft.com/office/officeart/2005/8/layout/hierarchy1"/>
    <dgm:cxn modelId="{9E8DACB0-3874-4102-9CCF-492719F0DDF8}" type="presParOf" srcId="{B9C889E7-1B0C-4C41-B20B-9FA1798FC979}" destId="{394FDA21-C409-4077-8F1A-09F9ABE5A505}" srcOrd="1" destOrd="0" presId="urn:microsoft.com/office/officeart/2005/8/layout/hierarchy1"/>
    <dgm:cxn modelId="{6B6EC0DD-8F92-41B7-B72A-AE04B9DB1D01}" type="presParOf" srcId="{394FDA21-C409-4077-8F1A-09F9ABE5A505}" destId="{778EA9C2-251D-4AE0-997D-8BE677936305}" srcOrd="0" destOrd="0" presId="urn:microsoft.com/office/officeart/2005/8/layout/hierarchy1"/>
    <dgm:cxn modelId="{86B93217-4FEA-4F39-B4AE-1EF38BB0778C}" type="presParOf" srcId="{778EA9C2-251D-4AE0-997D-8BE677936305}" destId="{79C731B9-7778-45F0-A2F2-9051744CF21B}" srcOrd="0" destOrd="0" presId="urn:microsoft.com/office/officeart/2005/8/layout/hierarchy1"/>
    <dgm:cxn modelId="{72527A43-15BE-4D6E-B840-C7B4D7CCD6E6}" type="presParOf" srcId="{778EA9C2-251D-4AE0-997D-8BE677936305}" destId="{F5408B37-C06D-4FBF-A951-E42C946FE219}" srcOrd="1" destOrd="0" presId="urn:microsoft.com/office/officeart/2005/8/layout/hierarchy1"/>
    <dgm:cxn modelId="{FA1934EA-FC1D-4A92-BAA6-DDBB1A7504FF}" type="presParOf" srcId="{394FDA21-C409-4077-8F1A-09F9ABE5A505}" destId="{3B1C7B03-FB7F-44F7-84DD-26890A721D3E}" srcOrd="1" destOrd="0" presId="urn:microsoft.com/office/officeart/2005/8/layout/hierarchy1"/>
    <dgm:cxn modelId="{B8684E9A-5246-446F-A4CE-DA73B22F20D8}" type="presParOf" srcId="{B9C889E7-1B0C-4C41-B20B-9FA1798FC979}" destId="{7E19E77F-CFBB-4F33-812B-215DC1675D9A}" srcOrd="2" destOrd="0" presId="urn:microsoft.com/office/officeart/2005/8/layout/hierarchy1"/>
    <dgm:cxn modelId="{F43C6443-444D-4474-927C-AEE156497F5E}" type="presParOf" srcId="{7E19E77F-CFBB-4F33-812B-215DC1675D9A}" destId="{38D9CBFA-4DF5-4EEF-95A6-193D719248DD}" srcOrd="0" destOrd="0" presId="urn:microsoft.com/office/officeart/2005/8/layout/hierarchy1"/>
    <dgm:cxn modelId="{42D4DAA8-2C65-42BB-BDD2-B22A5954ED26}" type="presParOf" srcId="{38D9CBFA-4DF5-4EEF-95A6-193D719248DD}" destId="{52736BD8-8387-40F1-BE7B-70FC5F20E5B4}" srcOrd="0" destOrd="0" presId="urn:microsoft.com/office/officeart/2005/8/layout/hierarchy1"/>
    <dgm:cxn modelId="{1AB5ABE0-5F51-4C68-B200-FEAD401B1855}" type="presParOf" srcId="{38D9CBFA-4DF5-4EEF-95A6-193D719248DD}" destId="{3DD9A32F-D79B-405E-AC66-6C56C480DF1B}" srcOrd="1" destOrd="0" presId="urn:microsoft.com/office/officeart/2005/8/layout/hierarchy1"/>
    <dgm:cxn modelId="{F9C1DA8B-8903-452D-8B51-7CD9FE462022}" type="presParOf" srcId="{7E19E77F-CFBB-4F33-812B-215DC1675D9A}" destId="{4048E965-8683-4026-8433-4C5E9CEBFCEC}" srcOrd="1" destOrd="0" presId="urn:microsoft.com/office/officeart/2005/8/layout/hierarchy1"/>
    <dgm:cxn modelId="{98C112F9-7841-4372-AF9E-2CD0E61FD174}" type="presParOf" srcId="{4048E965-8683-4026-8433-4C5E9CEBFCEC}" destId="{0D7BAABF-B35F-4222-821F-CE4114168981}" srcOrd="0" destOrd="0" presId="urn:microsoft.com/office/officeart/2005/8/layout/hierarchy1"/>
    <dgm:cxn modelId="{A9C0A62E-93F9-4777-BD88-5F8B220E0BB6}" type="presParOf" srcId="{4048E965-8683-4026-8433-4C5E9CEBFCEC}" destId="{414F3FBD-6633-4CDB-BCD4-F630A6A01D3E}" srcOrd="1" destOrd="0" presId="urn:microsoft.com/office/officeart/2005/8/layout/hierarchy1"/>
    <dgm:cxn modelId="{8A3E711E-6E19-4A0F-90BF-D3449C78FF9A}" type="presParOf" srcId="{414F3FBD-6633-4CDB-BCD4-F630A6A01D3E}" destId="{60B622B7-1AD4-4779-B133-0DA4D1574BBD}" srcOrd="0" destOrd="0" presId="urn:microsoft.com/office/officeart/2005/8/layout/hierarchy1"/>
    <dgm:cxn modelId="{873E7336-2DC9-469A-B5C9-192542033843}" type="presParOf" srcId="{60B622B7-1AD4-4779-B133-0DA4D1574BBD}" destId="{9C894256-FF42-4C06-A750-706A582B1540}" srcOrd="0" destOrd="0" presId="urn:microsoft.com/office/officeart/2005/8/layout/hierarchy1"/>
    <dgm:cxn modelId="{E1C4C6D7-A3D0-43AA-ACF7-482BE9235922}" type="presParOf" srcId="{60B622B7-1AD4-4779-B133-0DA4D1574BBD}" destId="{7F8B71FF-5A7D-42F4-972C-FC7DABA61F97}" srcOrd="1" destOrd="0" presId="urn:microsoft.com/office/officeart/2005/8/layout/hierarchy1"/>
    <dgm:cxn modelId="{8AA5FAEC-BA4C-411B-911B-D773AFFF5FCC}" type="presParOf" srcId="{414F3FBD-6633-4CDB-BCD4-F630A6A01D3E}" destId="{B8FAD5EF-23BC-4FE9-B3D1-CF64C8182774}" srcOrd="1" destOrd="0" presId="urn:microsoft.com/office/officeart/2005/8/layout/hierarchy1"/>
    <dgm:cxn modelId="{0A2922A0-7FC7-4787-883B-9460CAD76078}" type="presParOf" srcId="{4048E965-8683-4026-8433-4C5E9CEBFCEC}" destId="{5133E5AD-A02D-40EF-BC3B-A686554C6A24}" srcOrd="2" destOrd="0" presId="urn:microsoft.com/office/officeart/2005/8/layout/hierarchy1"/>
    <dgm:cxn modelId="{4E8B5C8F-81A0-4A20-95C5-25C07F7B6C88}" type="presParOf" srcId="{4048E965-8683-4026-8433-4C5E9CEBFCEC}" destId="{407FE913-4FBF-4C74-B399-6D051E35AAE7}" srcOrd="3" destOrd="0" presId="urn:microsoft.com/office/officeart/2005/8/layout/hierarchy1"/>
    <dgm:cxn modelId="{BACC01D0-663D-4F7E-A074-3C7A89B1B070}" type="presParOf" srcId="{407FE913-4FBF-4C74-B399-6D051E35AAE7}" destId="{B1F200A0-A460-4C46-951D-389A1C70F162}" srcOrd="0" destOrd="0" presId="urn:microsoft.com/office/officeart/2005/8/layout/hierarchy1"/>
    <dgm:cxn modelId="{ECF0DB09-800C-4794-B265-92736B145E97}" type="presParOf" srcId="{B1F200A0-A460-4C46-951D-389A1C70F162}" destId="{BCA5B5A0-6509-476B-95E7-8E2CDEEE0E14}" srcOrd="0" destOrd="0" presId="urn:microsoft.com/office/officeart/2005/8/layout/hierarchy1"/>
    <dgm:cxn modelId="{CBCB460C-505B-4F31-AA86-1E0AAA318747}" type="presParOf" srcId="{B1F200A0-A460-4C46-951D-389A1C70F162}" destId="{EEE31983-65D8-4A59-B1E4-CB51D8B92AC6}" srcOrd="1" destOrd="0" presId="urn:microsoft.com/office/officeart/2005/8/layout/hierarchy1"/>
    <dgm:cxn modelId="{5F069446-B588-4A9C-9D29-4BA303980A21}" type="presParOf" srcId="{407FE913-4FBF-4C74-B399-6D051E35AAE7}" destId="{379DFB94-B17B-4BF6-94DB-3DA4620B4B72}"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AAE804B-D0E3-4E5B-9B5B-BC9D00249D30}"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370D4A81-9970-418D-8714-D4553D7BD156}">
      <dgm:prSet/>
      <dgm:spPr/>
      <dgm:t>
        <a:bodyPr/>
        <a:lstStyle/>
        <a:p>
          <a:r>
            <a:rPr lang="en-US"/>
            <a:t>Dispatch to arrival</a:t>
          </a:r>
        </a:p>
      </dgm:t>
    </dgm:pt>
    <dgm:pt modelId="{E6828A3E-EEF3-411E-8F21-9E54CC64C7DA}" type="parTrans" cxnId="{88A392D2-DCC8-477D-8D44-9D3184D1D27A}">
      <dgm:prSet/>
      <dgm:spPr/>
      <dgm:t>
        <a:bodyPr/>
        <a:lstStyle/>
        <a:p>
          <a:endParaRPr lang="en-US"/>
        </a:p>
      </dgm:t>
    </dgm:pt>
    <dgm:pt modelId="{CF8F8416-0EEE-4F18-8F32-4BAD89CDA61E}" type="sibTrans" cxnId="{88A392D2-DCC8-477D-8D44-9D3184D1D27A}">
      <dgm:prSet/>
      <dgm:spPr/>
      <dgm:t>
        <a:bodyPr/>
        <a:lstStyle/>
        <a:p>
          <a:endParaRPr lang="en-US"/>
        </a:p>
      </dgm:t>
    </dgm:pt>
    <dgm:pt modelId="{F5124880-25D4-4804-B1E3-59B84015A2BD}">
      <dgm:prSet/>
      <dgm:spPr>
        <a:solidFill>
          <a:schemeClr val="accent5">
            <a:lumMod val="20000"/>
            <a:lumOff val="80000"/>
          </a:schemeClr>
        </a:solidFill>
      </dgm:spPr>
      <dgm:t>
        <a:bodyPr/>
        <a:lstStyle/>
        <a:p>
          <a:r>
            <a:rPr lang="en-US" dirty="0"/>
            <a:t>Arrival on scene until patient is loaded </a:t>
          </a:r>
        </a:p>
      </dgm:t>
    </dgm:pt>
    <dgm:pt modelId="{02F61CAB-3B86-4E7C-8261-1EBCF1CF3FCF}" type="parTrans" cxnId="{FE5D0733-D457-4FF6-9C8C-636388BDA3D8}">
      <dgm:prSet/>
      <dgm:spPr/>
      <dgm:t>
        <a:bodyPr/>
        <a:lstStyle/>
        <a:p>
          <a:endParaRPr lang="en-US"/>
        </a:p>
      </dgm:t>
    </dgm:pt>
    <dgm:pt modelId="{C647B223-5816-44F8-AE40-466FEC1B35C8}" type="sibTrans" cxnId="{FE5D0733-D457-4FF6-9C8C-636388BDA3D8}">
      <dgm:prSet/>
      <dgm:spPr/>
      <dgm:t>
        <a:bodyPr/>
        <a:lstStyle/>
        <a:p>
          <a:endParaRPr lang="en-US"/>
        </a:p>
      </dgm:t>
    </dgm:pt>
    <dgm:pt modelId="{78BE5F18-D2DF-4DC8-92BF-78BFD05EE898}">
      <dgm:prSet/>
      <dgm:spPr>
        <a:solidFill>
          <a:schemeClr val="accent6">
            <a:lumMod val="20000"/>
            <a:lumOff val="80000"/>
          </a:schemeClr>
        </a:solidFill>
      </dgm:spPr>
      <dgm:t>
        <a:bodyPr/>
        <a:lstStyle/>
        <a:p>
          <a:r>
            <a:rPr lang="en-US" dirty="0"/>
            <a:t>Patient loaded to time of departure</a:t>
          </a:r>
        </a:p>
      </dgm:t>
    </dgm:pt>
    <dgm:pt modelId="{DE8939F0-88DC-493E-9B6A-4429D4984F48}" type="parTrans" cxnId="{118CA46D-AD00-4881-B5FD-0095306DF935}">
      <dgm:prSet/>
      <dgm:spPr/>
      <dgm:t>
        <a:bodyPr/>
        <a:lstStyle/>
        <a:p>
          <a:endParaRPr lang="en-US"/>
        </a:p>
      </dgm:t>
    </dgm:pt>
    <dgm:pt modelId="{5CD1D029-60CB-48A3-9738-6B8A1E764E26}" type="sibTrans" cxnId="{118CA46D-AD00-4881-B5FD-0095306DF935}">
      <dgm:prSet/>
      <dgm:spPr/>
      <dgm:t>
        <a:bodyPr/>
        <a:lstStyle/>
        <a:p>
          <a:endParaRPr lang="en-US"/>
        </a:p>
      </dgm:t>
    </dgm:pt>
    <dgm:pt modelId="{ACA12D15-0CED-4C47-8981-3F3FA01763BC}">
      <dgm:prSet/>
      <dgm:spPr/>
      <dgm:t>
        <a:bodyPr/>
        <a:lstStyle/>
        <a:p>
          <a:r>
            <a:rPr lang="en-US"/>
            <a:t>Departure to arrival at the hospital (transport)</a:t>
          </a:r>
        </a:p>
      </dgm:t>
    </dgm:pt>
    <dgm:pt modelId="{A188932F-A175-4A82-B3CF-8F5AE6DDFA3A}" type="parTrans" cxnId="{5C4DB993-9516-4B34-B474-64150F3A5B71}">
      <dgm:prSet/>
      <dgm:spPr/>
      <dgm:t>
        <a:bodyPr/>
        <a:lstStyle/>
        <a:p>
          <a:endParaRPr lang="en-US"/>
        </a:p>
      </dgm:t>
    </dgm:pt>
    <dgm:pt modelId="{A6DF9171-CBEF-4C51-8622-C90CDD9FD60C}" type="sibTrans" cxnId="{5C4DB993-9516-4B34-B474-64150F3A5B71}">
      <dgm:prSet/>
      <dgm:spPr/>
      <dgm:t>
        <a:bodyPr/>
        <a:lstStyle/>
        <a:p>
          <a:endParaRPr lang="en-US"/>
        </a:p>
      </dgm:t>
    </dgm:pt>
    <dgm:pt modelId="{B5926F6F-402A-47E1-8273-DE775F285D29}">
      <dgm:prSet/>
      <dgm:spPr/>
      <dgm:t>
        <a:bodyPr/>
        <a:lstStyle/>
        <a:p>
          <a:r>
            <a:rPr lang="en-US"/>
            <a:t>Arrival at the ED to transfer of care</a:t>
          </a:r>
        </a:p>
      </dgm:t>
    </dgm:pt>
    <dgm:pt modelId="{1BA374FE-E314-47A0-982B-DD7B5B2D29BC}" type="parTrans" cxnId="{731E5E63-DFFB-40FD-8149-76EAD69CD87B}">
      <dgm:prSet/>
      <dgm:spPr/>
      <dgm:t>
        <a:bodyPr/>
        <a:lstStyle/>
        <a:p>
          <a:endParaRPr lang="en-US"/>
        </a:p>
      </dgm:t>
    </dgm:pt>
    <dgm:pt modelId="{FDC9C65D-6FC3-4E97-B8BA-1FF8C23447F6}" type="sibTrans" cxnId="{731E5E63-DFFB-40FD-8149-76EAD69CD87B}">
      <dgm:prSet/>
      <dgm:spPr/>
      <dgm:t>
        <a:bodyPr/>
        <a:lstStyle/>
        <a:p>
          <a:endParaRPr lang="en-US"/>
        </a:p>
      </dgm:t>
    </dgm:pt>
    <dgm:pt modelId="{662513F4-5A4E-4D1B-9090-777665882BF7}">
      <dgm:prSet/>
      <dgm:spPr/>
      <dgm:t>
        <a:bodyPr/>
        <a:lstStyle/>
        <a:p>
          <a:r>
            <a:rPr lang="en-US"/>
            <a:t>Debrief</a:t>
          </a:r>
        </a:p>
      </dgm:t>
    </dgm:pt>
    <dgm:pt modelId="{A2541127-D7D2-4CE4-8C1C-B916203F456C}" type="parTrans" cxnId="{DE1EE0B4-1470-41F3-8B1D-2B1F91637594}">
      <dgm:prSet/>
      <dgm:spPr/>
      <dgm:t>
        <a:bodyPr/>
        <a:lstStyle/>
        <a:p>
          <a:endParaRPr lang="en-US"/>
        </a:p>
      </dgm:t>
    </dgm:pt>
    <dgm:pt modelId="{E5E94D1E-1657-42E5-AF2A-A3573B626D31}" type="sibTrans" cxnId="{DE1EE0B4-1470-41F3-8B1D-2B1F91637594}">
      <dgm:prSet/>
      <dgm:spPr/>
      <dgm:t>
        <a:bodyPr/>
        <a:lstStyle/>
        <a:p>
          <a:endParaRPr lang="en-US"/>
        </a:p>
      </dgm:t>
    </dgm:pt>
    <dgm:pt modelId="{203018B8-E877-4028-A689-532BCE45F503}" type="pres">
      <dgm:prSet presAssocID="{CAAE804B-D0E3-4E5B-9B5B-BC9D00249D30}" presName="vert0" presStyleCnt="0">
        <dgm:presLayoutVars>
          <dgm:dir/>
          <dgm:animOne val="branch"/>
          <dgm:animLvl val="lvl"/>
        </dgm:presLayoutVars>
      </dgm:prSet>
      <dgm:spPr/>
    </dgm:pt>
    <dgm:pt modelId="{34DCC6F1-76B7-4DFA-9AF4-4515F2B89E41}" type="pres">
      <dgm:prSet presAssocID="{370D4A81-9970-418D-8714-D4553D7BD156}" presName="thickLine" presStyleLbl="alignNode1" presStyleIdx="0" presStyleCnt="6"/>
      <dgm:spPr/>
    </dgm:pt>
    <dgm:pt modelId="{4414572B-5C62-46D4-AA29-E7863AE796A9}" type="pres">
      <dgm:prSet presAssocID="{370D4A81-9970-418D-8714-D4553D7BD156}" presName="horz1" presStyleCnt="0"/>
      <dgm:spPr/>
    </dgm:pt>
    <dgm:pt modelId="{EC1DC4E2-0AAA-442F-BF25-14AD5DFFCEF5}" type="pres">
      <dgm:prSet presAssocID="{370D4A81-9970-418D-8714-D4553D7BD156}" presName="tx1" presStyleLbl="revTx" presStyleIdx="0" presStyleCnt="6"/>
      <dgm:spPr/>
    </dgm:pt>
    <dgm:pt modelId="{65629106-4DE8-4709-9539-15AFF2468D41}" type="pres">
      <dgm:prSet presAssocID="{370D4A81-9970-418D-8714-D4553D7BD156}" presName="vert1" presStyleCnt="0"/>
      <dgm:spPr/>
    </dgm:pt>
    <dgm:pt modelId="{B15E4EA4-9E8A-4E59-9EA5-4462C552E43E}" type="pres">
      <dgm:prSet presAssocID="{F5124880-25D4-4804-B1E3-59B84015A2BD}" presName="thickLine" presStyleLbl="alignNode1" presStyleIdx="1" presStyleCnt="6"/>
      <dgm:spPr/>
    </dgm:pt>
    <dgm:pt modelId="{0C7016F1-D359-46D5-AE6C-7AD5287B0A4D}" type="pres">
      <dgm:prSet presAssocID="{F5124880-25D4-4804-B1E3-59B84015A2BD}" presName="horz1" presStyleCnt="0"/>
      <dgm:spPr/>
    </dgm:pt>
    <dgm:pt modelId="{E39D3B62-0B01-4DBC-B4ED-453472572810}" type="pres">
      <dgm:prSet presAssocID="{F5124880-25D4-4804-B1E3-59B84015A2BD}" presName="tx1" presStyleLbl="revTx" presStyleIdx="1" presStyleCnt="6"/>
      <dgm:spPr/>
    </dgm:pt>
    <dgm:pt modelId="{1C468AB7-D99B-47AC-B859-A6D526BA0B7E}" type="pres">
      <dgm:prSet presAssocID="{F5124880-25D4-4804-B1E3-59B84015A2BD}" presName="vert1" presStyleCnt="0"/>
      <dgm:spPr/>
    </dgm:pt>
    <dgm:pt modelId="{2B8408DD-2EDD-46D6-A5A2-498DF788992D}" type="pres">
      <dgm:prSet presAssocID="{78BE5F18-D2DF-4DC8-92BF-78BFD05EE898}" presName="thickLine" presStyleLbl="alignNode1" presStyleIdx="2" presStyleCnt="6"/>
      <dgm:spPr/>
    </dgm:pt>
    <dgm:pt modelId="{736156A9-E94C-4132-915C-570D67E4298C}" type="pres">
      <dgm:prSet presAssocID="{78BE5F18-D2DF-4DC8-92BF-78BFD05EE898}" presName="horz1" presStyleCnt="0"/>
      <dgm:spPr/>
    </dgm:pt>
    <dgm:pt modelId="{CFC5DAAC-88AE-4BAE-8C8C-15CB045E7C8E}" type="pres">
      <dgm:prSet presAssocID="{78BE5F18-D2DF-4DC8-92BF-78BFD05EE898}" presName="tx1" presStyleLbl="revTx" presStyleIdx="2" presStyleCnt="6"/>
      <dgm:spPr/>
    </dgm:pt>
    <dgm:pt modelId="{8B42956A-8B09-46F2-BDE0-F50E9E3A39DA}" type="pres">
      <dgm:prSet presAssocID="{78BE5F18-D2DF-4DC8-92BF-78BFD05EE898}" presName="vert1" presStyleCnt="0"/>
      <dgm:spPr/>
    </dgm:pt>
    <dgm:pt modelId="{72FBF88B-9111-48A4-A7A5-A551B81CB43A}" type="pres">
      <dgm:prSet presAssocID="{ACA12D15-0CED-4C47-8981-3F3FA01763BC}" presName="thickLine" presStyleLbl="alignNode1" presStyleIdx="3" presStyleCnt="6"/>
      <dgm:spPr/>
    </dgm:pt>
    <dgm:pt modelId="{D25069ED-F2C0-4B88-BA0C-59DAD8E30B52}" type="pres">
      <dgm:prSet presAssocID="{ACA12D15-0CED-4C47-8981-3F3FA01763BC}" presName="horz1" presStyleCnt="0"/>
      <dgm:spPr/>
    </dgm:pt>
    <dgm:pt modelId="{06D2DD49-5274-480A-A3F5-A2D03B251A89}" type="pres">
      <dgm:prSet presAssocID="{ACA12D15-0CED-4C47-8981-3F3FA01763BC}" presName="tx1" presStyleLbl="revTx" presStyleIdx="3" presStyleCnt="6"/>
      <dgm:spPr/>
    </dgm:pt>
    <dgm:pt modelId="{884F04A1-D87C-43F5-B780-C4FBF44A769C}" type="pres">
      <dgm:prSet presAssocID="{ACA12D15-0CED-4C47-8981-3F3FA01763BC}" presName="vert1" presStyleCnt="0"/>
      <dgm:spPr/>
    </dgm:pt>
    <dgm:pt modelId="{37962B56-D7EB-4D45-B2E2-ED7530EA5E78}" type="pres">
      <dgm:prSet presAssocID="{B5926F6F-402A-47E1-8273-DE775F285D29}" presName="thickLine" presStyleLbl="alignNode1" presStyleIdx="4" presStyleCnt="6"/>
      <dgm:spPr/>
    </dgm:pt>
    <dgm:pt modelId="{352F12F9-DD75-4535-8E6B-2583D5A550C0}" type="pres">
      <dgm:prSet presAssocID="{B5926F6F-402A-47E1-8273-DE775F285D29}" presName="horz1" presStyleCnt="0"/>
      <dgm:spPr/>
    </dgm:pt>
    <dgm:pt modelId="{A57A56B0-3333-47C5-9C83-4021C87BD5B8}" type="pres">
      <dgm:prSet presAssocID="{B5926F6F-402A-47E1-8273-DE775F285D29}" presName="tx1" presStyleLbl="revTx" presStyleIdx="4" presStyleCnt="6"/>
      <dgm:spPr/>
    </dgm:pt>
    <dgm:pt modelId="{9DBAD37A-EF74-420C-82DF-44056A3A2DB2}" type="pres">
      <dgm:prSet presAssocID="{B5926F6F-402A-47E1-8273-DE775F285D29}" presName="vert1" presStyleCnt="0"/>
      <dgm:spPr/>
    </dgm:pt>
    <dgm:pt modelId="{1B8B3BBC-8E07-47E2-B6BF-622FEC951C1C}" type="pres">
      <dgm:prSet presAssocID="{662513F4-5A4E-4D1B-9090-777665882BF7}" presName="thickLine" presStyleLbl="alignNode1" presStyleIdx="5" presStyleCnt="6"/>
      <dgm:spPr/>
    </dgm:pt>
    <dgm:pt modelId="{0EC76B75-A0BA-4102-AB0D-A83547A26B96}" type="pres">
      <dgm:prSet presAssocID="{662513F4-5A4E-4D1B-9090-777665882BF7}" presName="horz1" presStyleCnt="0"/>
      <dgm:spPr/>
    </dgm:pt>
    <dgm:pt modelId="{96A25B73-B2ED-46AE-8C24-72B36AAC2D5D}" type="pres">
      <dgm:prSet presAssocID="{662513F4-5A4E-4D1B-9090-777665882BF7}" presName="tx1" presStyleLbl="revTx" presStyleIdx="5" presStyleCnt="6"/>
      <dgm:spPr/>
    </dgm:pt>
    <dgm:pt modelId="{002CBE19-B249-4534-AC66-E74E9A828531}" type="pres">
      <dgm:prSet presAssocID="{662513F4-5A4E-4D1B-9090-777665882BF7}" presName="vert1" presStyleCnt="0"/>
      <dgm:spPr/>
    </dgm:pt>
  </dgm:ptLst>
  <dgm:cxnLst>
    <dgm:cxn modelId="{C0DA6A13-DB6F-4802-8B41-B9919CCF1CDE}" type="presOf" srcId="{662513F4-5A4E-4D1B-9090-777665882BF7}" destId="{96A25B73-B2ED-46AE-8C24-72B36AAC2D5D}" srcOrd="0" destOrd="0" presId="urn:microsoft.com/office/officeart/2008/layout/LinedList"/>
    <dgm:cxn modelId="{FE5D0733-D457-4FF6-9C8C-636388BDA3D8}" srcId="{CAAE804B-D0E3-4E5B-9B5B-BC9D00249D30}" destId="{F5124880-25D4-4804-B1E3-59B84015A2BD}" srcOrd="1" destOrd="0" parTransId="{02F61CAB-3B86-4E7C-8261-1EBCF1CF3FCF}" sibTransId="{C647B223-5816-44F8-AE40-466FEC1B35C8}"/>
    <dgm:cxn modelId="{731E5E63-DFFB-40FD-8149-76EAD69CD87B}" srcId="{CAAE804B-D0E3-4E5B-9B5B-BC9D00249D30}" destId="{B5926F6F-402A-47E1-8273-DE775F285D29}" srcOrd="4" destOrd="0" parTransId="{1BA374FE-E314-47A0-982B-DD7B5B2D29BC}" sibTransId="{FDC9C65D-6FC3-4E97-B8BA-1FF8C23447F6}"/>
    <dgm:cxn modelId="{65C34269-63E7-4FC8-9E80-0E93E82DD551}" type="presOf" srcId="{ACA12D15-0CED-4C47-8981-3F3FA01763BC}" destId="{06D2DD49-5274-480A-A3F5-A2D03B251A89}" srcOrd="0" destOrd="0" presId="urn:microsoft.com/office/officeart/2008/layout/LinedList"/>
    <dgm:cxn modelId="{118CA46D-AD00-4881-B5FD-0095306DF935}" srcId="{CAAE804B-D0E3-4E5B-9B5B-BC9D00249D30}" destId="{78BE5F18-D2DF-4DC8-92BF-78BFD05EE898}" srcOrd="2" destOrd="0" parTransId="{DE8939F0-88DC-493E-9B6A-4429D4984F48}" sibTransId="{5CD1D029-60CB-48A3-9738-6B8A1E764E26}"/>
    <dgm:cxn modelId="{D3CB6374-B321-4338-B83C-5BB5B8A83EBB}" type="presOf" srcId="{B5926F6F-402A-47E1-8273-DE775F285D29}" destId="{A57A56B0-3333-47C5-9C83-4021C87BD5B8}" srcOrd="0" destOrd="0" presId="urn:microsoft.com/office/officeart/2008/layout/LinedList"/>
    <dgm:cxn modelId="{B046E491-6B6C-406D-B69D-DA979882B713}" type="presOf" srcId="{F5124880-25D4-4804-B1E3-59B84015A2BD}" destId="{E39D3B62-0B01-4DBC-B4ED-453472572810}" srcOrd="0" destOrd="0" presId="urn:microsoft.com/office/officeart/2008/layout/LinedList"/>
    <dgm:cxn modelId="{5C4DB993-9516-4B34-B474-64150F3A5B71}" srcId="{CAAE804B-D0E3-4E5B-9B5B-BC9D00249D30}" destId="{ACA12D15-0CED-4C47-8981-3F3FA01763BC}" srcOrd="3" destOrd="0" parTransId="{A188932F-A175-4A82-B3CF-8F5AE6DDFA3A}" sibTransId="{A6DF9171-CBEF-4C51-8622-C90CDD9FD60C}"/>
    <dgm:cxn modelId="{DE1EE0B4-1470-41F3-8B1D-2B1F91637594}" srcId="{CAAE804B-D0E3-4E5B-9B5B-BC9D00249D30}" destId="{662513F4-5A4E-4D1B-9090-777665882BF7}" srcOrd="5" destOrd="0" parTransId="{A2541127-D7D2-4CE4-8C1C-B916203F456C}" sibTransId="{E5E94D1E-1657-42E5-AF2A-A3573B626D31}"/>
    <dgm:cxn modelId="{88A392D2-DCC8-477D-8D44-9D3184D1D27A}" srcId="{CAAE804B-D0E3-4E5B-9B5B-BC9D00249D30}" destId="{370D4A81-9970-418D-8714-D4553D7BD156}" srcOrd="0" destOrd="0" parTransId="{E6828A3E-EEF3-411E-8F21-9E54CC64C7DA}" sibTransId="{CF8F8416-0EEE-4F18-8F32-4BAD89CDA61E}"/>
    <dgm:cxn modelId="{B77933D7-4E1F-4CDC-A4E3-7593D9110994}" type="presOf" srcId="{370D4A81-9970-418D-8714-D4553D7BD156}" destId="{EC1DC4E2-0AAA-442F-BF25-14AD5DFFCEF5}" srcOrd="0" destOrd="0" presId="urn:microsoft.com/office/officeart/2008/layout/LinedList"/>
    <dgm:cxn modelId="{F5B0EEF6-E9F2-4BC6-8CCC-DDC0E1F78068}" type="presOf" srcId="{78BE5F18-D2DF-4DC8-92BF-78BFD05EE898}" destId="{CFC5DAAC-88AE-4BAE-8C8C-15CB045E7C8E}" srcOrd="0" destOrd="0" presId="urn:microsoft.com/office/officeart/2008/layout/LinedList"/>
    <dgm:cxn modelId="{29EFA4F7-B78D-4F2A-9723-44FAA8776D83}" type="presOf" srcId="{CAAE804B-D0E3-4E5B-9B5B-BC9D00249D30}" destId="{203018B8-E877-4028-A689-532BCE45F503}" srcOrd="0" destOrd="0" presId="urn:microsoft.com/office/officeart/2008/layout/LinedList"/>
    <dgm:cxn modelId="{CEFE2D1B-15C0-4864-8450-8659459E7C4D}" type="presParOf" srcId="{203018B8-E877-4028-A689-532BCE45F503}" destId="{34DCC6F1-76B7-4DFA-9AF4-4515F2B89E41}" srcOrd="0" destOrd="0" presId="urn:microsoft.com/office/officeart/2008/layout/LinedList"/>
    <dgm:cxn modelId="{E0E1EF6D-8200-4E7B-9496-95ED38E59FE3}" type="presParOf" srcId="{203018B8-E877-4028-A689-532BCE45F503}" destId="{4414572B-5C62-46D4-AA29-E7863AE796A9}" srcOrd="1" destOrd="0" presId="urn:microsoft.com/office/officeart/2008/layout/LinedList"/>
    <dgm:cxn modelId="{708A9364-6E7F-47E6-8ABE-D421C1FF2EFE}" type="presParOf" srcId="{4414572B-5C62-46D4-AA29-E7863AE796A9}" destId="{EC1DC4E2-0AAA-442F-BF25-14AD5DFFCEF5}" srcOrd="0" destOrd="0" presId="urn:microsoft.com/office/officeart/2008/layout/LinedList"/>
    <dgm:cxn modelId="{A2A31459-9CAA-4FB5-AABA-3A5FD672F505}" type="presParOf" srcId="{4414572B-5C62-46D4-AA29-E7863AE796A9}" destId="{65629106-4DE8-4709-9539-15AFF2468D41}" srcOrd="1" destOrd="0" presId="urn:microsoft.com/office/officeart/2008/layout/LinedList"/>
    <dgm:cxn modelId="{EBF19C47-2B68-4ACC-B595-CDABC2D498F9}" type="presParOf" srcId="{203018B8-E877-4028-A689-532BCE45F503}" destId="{B15E4EA4-9E8A-4E59-9EA5-4462C552E43E}" srcOrd="2" destOrd="0" presId="urn:microsoft.com/office/officeart/2008/layout/LinedList"/>
    <dgm:cxn modelId="{8CDC8FAC-A1BC-4AB9-BEB0-7A181BC61463}" type="presParOf" srcId="{203018B8-E877-4028-A689-532BCE45F503}" destId="{0C7016F1-D359-46D5-AE6C-7AD5287B0A4D}" srcOrd="3" destOrd="0" presId="urn:microsoft.com/office/officeart/2008/layout/LinedList"/>
    <dgm:cxn modelId="{A21F676B-9076-48B3-9EF9-8EE3235C4B0D}" type="presParOf" srcId="{0C7016F1-D359-46D5-AE6C-7AD5287B0A4D}" destId="{E39D3B62-0B01-4DBC-B4ED-453472572810}" srcOrd="0" destOrd="0" presId="urn:microsoft.com/office/officeart/2008/layout/LinedList"/>
    <dgm:cxn modelId="{1430EEC1-DE2D-4C47-B092-A80D157B2FDF}" type="presParOf" srcId="{0C7016F1-D359-46D5-AE6C-7AD5287B0A4D}" destId="{1C468AB7-D99B-47AC-B859-A6D526BA0B7E}" srcOrd="1" destOrd="0" presId="urn:microsoft.com/office/officeart/2008/layout/LinedList"/>
    <dgm:cxn modelId="{AE7A6B74-AA4F-4BB9-999B-53BF84805598}" type="presParOf" srcId="{203018B8-E877-4028-A689-532BCE45F503}" destId="{2B8408DD-2EDD-46D6-A5A2-498DF788992D}" srcOrd="4" destOrd="0" presId="urn:microsoft.com/office/officeart/2008/layout/LinedList"/>
    <dgm:cxn modelId="{A2800A27-A95C-4B7A-A26F-0B9DF3179ED9}" type="presParOf" srcId="{203018B8-E877-4028-A689-532BCE45F503}" destId="{736156A9-E94C-4132-915C-570D67E4298C}" srcOrd="5" destOrd="0" presId="urn:microsoft.com/office/officeart/2008/layout/LinedList"/>
    <dgm:cxn modelId="{915BFC36-C0BD-40C9-A3D9-7CF25CB57149}" type="presParOf" srcId="{736156A9-E94C-4132-915C-570D67E4298C}" destId="{CFC5DAAC-88AE-4BAE-8C8C-15CB045E7C8E}" srcOrd="0" destOrd="0" presId="urn:microsoft.com/office/officeart/2008/layout/LinedList"/>
    <dgm:cxn modelId="{30071D9A-64DB-465A-98B5-D5CECF75C61B}" type="presParOf" srcId="{736156A9-E94C-4132-915C-570D67E4298C}" destId="{8B42956A-8B09-46F2-BDE0-F50E9E3A39DA}" srcOrd="1" destOrd="0" presId="urn:microsoft.com/office/officeart/2008/layout/LinedList"/>
    <dgm:cxn modelId="{3C355097-B7E9-4369-8D86-993DDA731B54}" type="presParOf" srcId="{203018B8-E877-4028-A689-532BCE45F503}" destId="{72FBF88B-9111-48A4-A7A5-A551B81CB43A}" srcOrd="6" destOrd="0" presId="urn:microsoft.com/office/officeart/2008/layout/LinedList"/>
    <dgm:cxn modelId="{96F81068-B264-495A-A8A1-F64BF5E7F9DF}" type="presParOf" srcId="{203018B8-E877-4028-A689-532BCE45F503}" destId="{D25069ED-F2C0-4B88-BA0C-59DAD8E30B52}" srcOrd="7" destOrd="0" presId="urn:microsoft.com/office/officeart/2008/layout/LinedList"/>
    <dgm:cxn modelId="{AE69CEE1-66D3-4DE2-AED0-F133980F5405}" type="presParOf" srcId="{D25069ED-F2C0-4B88-BA0C-59DAD8E30B52}" destId="{06D2DD49-5274-480A-A3F5-A2D03B251A89}" srcOrd="0" destOrd="0" presId="urn:microsoft.com/office/officeart/2008/layout/LinedList"/>
    <dgm:cxn modelId="{051F6F12-8D1A-4A84-A679-21D614979235}" type="presParOf" srcId="{D25069ED-F2C0-4B88-BA0C-59DAD8E30B52}" destId="{884F04A1-D87C-43F5-B780-C4FBF44A769C}" srcOrd="1" destOrd="0" presId="urn:microsoft.com/office/officeart/2008/layout/LinedList"/>
    <dgm:cxn modelId="{68D7133F-3B53-48F5-933F-F0BD1998840C}" type="presParOf" srcId="{203018B8-E877-4028-A689-532BCE45F503}" destId="{37962B56-D7EB-4D45-B2E2-ED7530EA5E78}" srcOrd="8" destOrd="0" presId="urn:microsoft.com/office/officeart/2008/layout/LinedList"/>
    <dgm:cxn modelId="{D1F4FF55-D2D3-41E5-B679-AF6D49F92C9A}" type="presParOf" srcId="{203018B8-E877-4028-A689-532BCE45F503}" destId="{352F12F9-DD75-4535-8E6B-2583D5A550C0}" srcOrd="9" destOrd="0" presId="urn:microsoft.com/office/officeart/2008/layout/LinedList"/>
    <dgm:cxn modelId="{660558A1-E570-4E98-A815-61792FE1DADB}" type="presParOf" srcId="{352F12F9-DD75-4535-8E6B-2583D5A550C0}" destId="{A57A56B0-3333-47C5-9C83-4021C87BD5B8}" srcOrd="0" destOrd="0" presId="urn:microsoft.com/office/officeart/2008/layout/LinedList"/>
    <dgm:cxn modelId="{812EE3B3-ACB6-4F71-A0C8-F2E702AC7B48}" type="presParOf" srcId="{352F12F9-DD75-4535-8E6B-2583D5A550C0}" destId="{9DBAD37A-EF74-420C-82DF-44056A3A2DB2}" srcOrd="1" destOrd="0" presId="urn:microsoft.com/office/officeart/2008/layout/LinedList"/>
    <dgm:cxn modelId="{D53C0B8C-036D-43A4-AD90-5031AAAA1AFD}" type="presParOf" srcId="{203018B8-E877-4028-A689-532BCE45F503}" destId="{1B8B3BBC-8E07-47E2-B6BF-622FEC951C1C}" srcOrd="10" destOrd="0" presId="urn:microsoft.com/office/officeart/2008/layout/LinedList"/>
    <dgm:cxn modelId="{40B5EA7D-B806-4CE8-A7B1-7456DB7ED766}" type="presParOf" srcId="{203018B8-E877-4028-A689-532BCE45F503}" destId="{0EC76B75-A0BA-4102-AB0D-A83547A26B96}" srcOrd="11" destOrd="0" presId="urn:microsoft.com/office/officeart/2008/layout/LinedList"/>
    <dgm:cxn modelId="{D7E32475-BB57-4C3D-B714-6321D5A4F3CD}" type="presParOf" srcId="{0EC76B75-A0BA-4102-AB0D-A83547A26B96}" destId="{96A25B73-B2ED-46AE-8C24-72B36AAC2D5D}" srcOrd="0" destOrd="0" presId="urn:microsoft.com/office/officeart/2008/layout/LinedList"/>
    <dgm:cxn modelId="{E9784F6E-CD38-42D2-AAAF-BBA1ADFCA802}" type="presParOf" srcId="{0EC76B75-A0BA-4102-AB0D-A83547A26B96}" destId="{002CBE19-B249-4534-AC66-E74E9A82853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4ACE142-6A9D-49C5-880F-7965FF77B851}" type="doc">
      <dgm:prSet loTypeId="urn:microsoft.com/office/officeart/2005/8/layout/list1" loCatId="list" qsTypeId="urn:microsoft.com/office/officeart/2005/8/quickstyle/simple4" qsCatId="simple" csTypeId="urn:microsoft.com/office/officeart/2005/8/colors/accent1_2" csCatId="accent1"/>
      <dgm:spPr/>
      <dgm:t>
        <a:bodyPr/>
        <a:lstStyle/>
        <a:p>
          <a:endParaRPr lang="en-US"/>
        </a:p>
      </dgm:t>
    </dgm:pt>
    <dgm:pt modelId="{6AC00025-969D-4265-B6C1-CB5101D99790}">
      <dgm:prSet/>
      <dgm:spPr/>
      <dgm:t>
        <a:bodyPr/>
        <a:lstStyle/>
        <a:p>
          <a:r>
            <a:rPr lang="en-US"/>
            <a:t>If we are moving from chaos to order… </a:t>
          </a:r>
        </a:p>
      </dgm:t>
    </dgm:pt>
    <dgm:pt modelId="{73EFB820-45B9-4650-A9F5-E97BC08D6338}" type="parTrans" cxnId="{59365215-FD13-4089-9C43-9478AD39F39A}">
      <dgm:prSet/>
      <dgm:spPr/>
      <dgm:t>
        <a:bodyPr/>
        <a:lstStyle/>
        <a:p>
          <a:endParaRPr lang="en-US"/>
        </a:p>
      </dgm:t>
    </dgm:pt>
    <dgm:pt modelId="{69078826-9624-480F-A80A-75D4192E4F59}" type="sibTrans" cxnId="{59365215-FD13-4089-9C43-9478AD39F39A}">
      <dgm:prSet/>
      <dgm:spPr/>
      <dgm:t>
        <a:bodyPr/>
        <a:lstStyle/>
        <a:p>
          <a:endParaRPr lang="en-US"/>
        </a:p>
      </dgm:t>
    </dgm:pt>
    <dgm:pt modelId="{40B3538C-86B3-4604-B87D-5AFCFBC54277}">
      <dgm:prSet/>
      <dgm:spPr/>
      <dgm:t>
        <a:bodyPr/>
        <a:lstStyle/>
        <a:p>
          <a:r>
            <a:rPr lang="en-US"/>
            <a:t>Things you can accomplish before you arrive </a:t>
          </a:r>
        </a:p>
      </dgm:t>
    </dgm:pt>
    <dgm:pt modelId="{B6FF9470-60BC-4120-86D8-B9575F2ABA97}" type="parTrans" cxnId="{D7C77AC8-C5CA-49C5-AA42-101C3920AD17}">
      <dgm:prSet/>
      <dgm:spPr/>
      <dgm:t>
        <a:bodyPr/>
        <a:lstStyle/>
        <a:p>
          <a:endParaRPr lang="en-US"/>
        </a:p>
      </dgm:t>
    </dgm:pt>
    <dgm:pt modelId="{65C81971-DFE4-4FB5-B62F-D3E3948FD7C8}" type="sibTrans" cxnId="{D7C77AC8-C5CA-49C5-AA42-101C3920AD17}">
      <dgm:prSet/>
      <dgm:spPr/>
      <dgm:t>
        <a:bodyPr/>
        <a:lstStyle/>
        <a:p>
          <a:endParaRPr lang="en-US"/>
        </a:p>
      </dgm:t>
    </dgm:pt>
    <dgm:pt modelId="{4AEA00DD-8CF5-4B05-87D5-ACABC93EDF1A}">
      <dgm:prSet/>
      <dgm:spPr/>
      <dgm:t>
        <a:bodyPr/>
        <a:lstStyle/>
        <a:p>
          <a:r>
            <a:rPr lang="en-US"/>
            <a:t>Things you can delegate upon arrival (who can you delegate to?)</a:t>
          </a:r>
        </a:p>
      </dgm:t>
    </dgm:pt>
    <dgm:pt modelId="{B263C880-5F8E-4E04-A929-68ECDA6130D2}" type="parTrans" cxnId="{58C3FCDF-29F9-4C5E-BCBF-6AEC6CAED2F2}">
      <dgm:prSet/>
      <dgm:spPr/>
      <dgm:t>
        <a:bodyPr/>
        <a:lstStyle/>
        <a:p>
          <a:endParaRPr lang="en-US"/>
        </a:p>
      </dgm:t>
    </dgm:pt>
    <dgm:pt modelId="{A5F598AF-2293-45A9-896E-094CD0FDA7A4}" type="sibTrans" cxnId="{58C3FCDF-29F9-4C5E-BCBF-6AEC6CAED2F2}">
      <dgm:prSet/>
      <dgm:spPr/>
      <dgm:t>
        <a:bodyPr/>
        <a:lstStyle/>
        <a:p>
          <a:endParaRPr lang="en-US"/>
        </a:p>
      </dgm:t>
    </dgm:pt>
    <dgm:pt modelId="{86679A94-304D-45A1-83A9-6F073589776D}">
      <dgm:prSet/>
      <dgm:spPr/>
      <dgm:t>
        <a:bodyPr/>
        <a:lstStyle/>
        <a:p>
          <a:r>
            <a:rPr lang="en-US"/>
            <a:t>What do you accomplish on scene vs. en route </a:t>
          </a:r>
        </a:p>
      </dgm:t>
    </dgm:pt>
    <dgm:pt modelId="{A33B248D-8C53-4CE7-ACC1-1D05E7A18557}" type="parTrans" cxnId="{B1F49047-EB12-477C-B0E4-3C834AF6E6C7}">
      <dgm:prSet/>
      <dgm:spPr/>
      <dgm:t>
        <a:bodyPr/>
        <a:lstStyle/>
        <a:p>
          <a:endParaRPr lang="en-US"/>
        </a:p>
      </dgm:t>
    </dgm:pt>
    <dgm:pt modelId="{2F046B6F-4E29-41BA-B455-70AAD3929FDD}" type="sibTrans" cxnId="{B1F49047-EB12-477C-B0E4-3C834AF6E6C7}">
      <dgm:prSet/>
      <dgm:spPr/>
      <dgm:t>
        <a:bodyPr/>
        <a:lstStyle/>
        <a:p>
          <a:endParaRPr lang="en-US"/>
        </a:p>
      </dgm:t>
    </dgm:pt>
    <dgm:pt modelId="{0DF42B0B-1477-4739-BF65-BD839716193A}">
      <dgm:prSet/>
      <dgm:spPr/>
      <dgm:t>
        <a:bodyPr/>
        <a:lstStyle/>
        <a:p>
          <a:r>
            <a:rPr lang="en-US"/>
            <a:t>Don’t skip the debrief </a:t>
          </a:r>
        </a:p>
      </dgm:t>
    </dgm:pt>
    <dgm:pt modelId="{493D70C5-C71A-4CEB-A41B-E3447C835F48}" type="parTrans" cxnId="{6FD9825B-266A-463F-BC31-6A09E3EEBE89}">
      <dgm:prSet/>
      <dgm:spPr/>
      <dgm:t>
        <a:bodyPr/>
        <a:lstStyle/>
        <a:p>
          <a:endParaRPr lang="en-US"/>
        </a:p>
      </dgm:t>
    </dgm:pt>
    <dgm:pt modelId="{48EC9D4B-600B-41EC-BCDF-BF1537197918}" type="sibTrans" cxnId="{6FD9825B-266A-463F-BC31-6A09E3EEBE89}">
      <dgm:prSet/>
      <dgm:spPr/>
      <dgm:t>
        <a:bodyPr/>
        <a:lstStyle/>
        <a:p>
          <a:endParaRPr lang="en-US"/>
        </a:p>
      </dgm:t>
    </dgm:pt>
    <dgm:pt modelId="{E31E4CEB-674A-4E7D-82D3-6EECF7E93D8A}" type="pres">
      <dgm:prSet presAssocID="{A4ACE142-6A9D-49C5-880F-7965FF77B851}" presName="linear" presStyleCnt="0">
        <dgm:presLayoutVars>
          <dgm:dir/>
          <dgm:animLvl val="lvl"/>
          <dgm:resizeHandles val="exact"/>
        </dgm:presLayoutVars>
      </dgm:prSet>
      <dgm:spPr/>
    </dgm:pt>
    <dgm:pt modelId="{7B50F51A-0926-48DB-8CB4-04A25F694B84}" type="pres">
      <dgm:prSet presAssocID="{6AC00025-969D-4265-B6C1-CB5101D99790}" presName="parentLin" presStyleCnt="0"/>
      <dgm:spPr/>
    </dgm:pt>
    <dgm:pt modelId="{727A0BBE-C87C-4D91-AE2E-247FE2DCDEB3}" type="pres">
      <dgm:prSet presAssocID="{6AC00025-969D-4265-B6C1-CB5101D99790}" presName="parentLeftMargin" presStyleLbl="node1" presStyleIdx="0" presStyleCnt="2"/>
      <dgm:spPr/>
    </dgm:pt>
    <dgm:pt modelId="{9D932E0F-9D28-4C08-8687-78FC1A473A5C}" type="pres">
      <dgm:prSet presAssocID="{6AC00025-969D-4265-B6C1-CB5101D99790}" presName="parentText" presStyleLbl="node1" presStyleIdx="0" presStyleCnt="2">
        <dgm:presLayoutVars>
          <dgm:chMax val="0"/>
          <dgm:bulletEnabled val="1"/>
        </dgm:presLayoutVars>
      </dgm:prSet>
      <dgm:spPr/>
    </dgm:pt>
    <dgm:pt modelId="{BEBD9A81-0993-42F0-8A18-08C4E21CBC2E}" type="pres">
      <dgm:prSet presAssocID="{6AC00025-969D-4265-B6C1-CB5101D99790}" presName="negativeSpace" presStyleCnt="0"/>
      <dgm:spPr/>
    </dgm:pt>
    <dgm:pt modelId="{762BF199-448C-4E4B-AAC2-CCE337A9548F}" type="pres">
      <dgm:prSet presAssocID="{6AC00025-969D-4265-B6C1-CB5101D99790}" presName="childText" presStyleLbl="conFgAcc1" presStyleIdx="0" presStyleCnt="2">
        <dgm:presLayoutVars>
          <dgm:bulletEnabled val="1"/>
        </dgm:presLayoutVars>
      </dgm:prSet>
      <dgm:spPr/>
    </dgm:pt>
    <dgm:pt modelId="{482C6A92-BE9B-4726-920C-5B531F83F717}" type="pres">
      <dgm:prSet presAssocID="{69078826-9624-480F-A80A-75D4192E4F59}" presName="spaceBetweenRectangles" presStyleCnt="0"/>
      <dgm:spPr/>
    </dgm:pt>
    <dgm:pt modelId="{8B95EF16-9984-461F-8180-BD98B9E0F7DC}" type="pres">
      <dgm:prSet presAssocID="{0DF42B0B-1477-4739-BF65-BD839716193A}" presName="parentLin" presStyleCnt="0"/>
      <dgm:spPr/>
    </dgm:pt>
    <dgm:pt modelId="{39B3B871-D6AB-412B-A2C2-6FB24393F84F}" type="pres">
      <dgm:prSet presAssocID="{0DF42B0B-1477-4739-BF65-BD839716193A}" presName="parentLeftMargin" presStyleLbl="node1" presStyleIdx="0" presStyleCnt="2"/>
      <dgm:spPr/>
    </dgm:pt>
    <dgm:pt modelId="{1977F26D-5C96-4378-8C8B-F602031D86F0}" type="pres">
      <dgm:prSet presAssocID="{0DF42B0B-1477-4739-BF65-BD839716193A}" presName="parentText" presStyleLbl="node1" presStyleIdx="1" presStyleCnt="2">
        <dgm:presLayoutVars>
          <dgm:chMax val="0"/>
          <dgm:bulletEnabled val="1"/>
        </dgm:presLayoutVars>
      </dgm:prSet>
      <dgm:spPr/>
    </dgm:pt>
    <dgm:pt modelId="{038D8558-DDEF-42C2-82C1-DF93E8A97900}" type="pres">
      <dgm:prSet presAssocID="{0DF42B0B-1477-4739-BF65-BD839716193A}" presName="negativeSpace" presStyleCnt="0"/>
      <dgm:spPr/>
    </dgm:pt>
    <dgm:pt modelId="{5F605EC6-9CC0-449F-BC43-C3AE9E4003E9}" type="pres">
      <dgm:prSet presAssocID="{0DF42B0B-1477-4739-BF65-BD839716193A}" presName="childText" presStyleLbl="conFgAcc1" presStyleIdx="1" presStyleCnt="2">
        <dgm:presLayoutVars>
          <dgm:bulletEnabled val="1"/>
        </dgm:presLayoutVars>
      </dgm:prSet>
      <dgm:spPr/>
    </dgm:pt>
  </dgm:ptLst>
  <dgm:cxnLst>
    <dgm:cxn modelId="{59365215-FD13-4089-9C43-9478AD39F39A}" srcId="{A4ACE142-6A9D-49C5-880F-7965FF77B851}" destId="{6AC00025-969D-4265-B6C1-CB5101D99790}" srcOrd="0" destOrd="0" parTransId="{73EFB820-45B9-4650-A9F5-E97BC08D6338}" sibTransId="{69078826-9624-480F-A80A-75D4192E4F59}"/>
    <dgm:cxn modelId="{B57FB01C-B15C-4EAC-A18B-C06F8DFD9DD5}" type="presOf" srcId="{40B3538C-86B3-4604-B87D-5AFCFBC54277}" destId="{762BF199-448C-4E4B-AAC2-CCE337A9548F}" srcOrd="0" destOrd="0" presId="urn:microsoft.com/office/officeart/2005/8/layout/list1"/>
    <dgm:cxn modelId="{B33F8F3F-0115-484D-AD4B-709E2B8ACAEF}" type="presOf" srcId="{6AC00025-969D-4265-B6C1-CB5101D99790}" destId="{9D932E0F-9D28-4C08-8687-78FC1A473A5C}" srcOrd="1" destOrd="0" presId="urn:microsoft.com/office/officeart/2005/8/layout/list1"/>
    <dgm:cxn modelId="{6FD9825B-266A-463F-BC31-6A09E3EEBE89}" srcId="{A4ACE142-6A9D-49C5-880F-7965FF77B851}" destId="{0DF42B0B-1477-4739-BF65-BD839716193A}" srcOrd="1" destOrd="0" parTransId="{493D70C5-C71A-4CEB-A41B-E3447C835F48}" sibTransId="{48EC9D4B-600B-41EC-BCDF-BF1537197918}"/>
    <dgm:cxn modelId="{B1F49047-EB12-477C-B0E4-3C834AF6E6C7}" srcId="{6AC00025-969D-4265-B6C1-CB5101D99790}" destId="{86679A94-304D-45A1-83A9-6F073589776D}" srcOrd="2" destOrd="0" parTransId="{A33B248D-8C53-4CE7-ACC1-1D05E7A18557}" sibTransId="{2F046B6F-4E29-41BA-B455-70AAD3929FDD}"/>
    <dgm:cxn modelId="{2A40C76F-C027-4BDC-93D5-317673457667}" type="presOf" srcId="{4AEA00DD-8CF5-4B05-87D5-ACABC93EDF1A}" destId="{762BF199-448C-4E4B-AAC2-CCE337A9548F}" srcOrd="0" destOrd="1" presId="urn:microsoft.com/office/officeart/2005/8/layout/list1"/>
    <dgm:cxn modelId="{15A23F70-D9BF-48ED-A687-115D4695603E}" type="presOf" srcId="{0DF42B0B-1477-4739-BF65-BD839716193A}" destId="{39B3B871-D6AB-412B-A2C2-6FB24393F84F}" srcOrd="0" destOrd="0" presId="urn:microsoft.com/office/officeart/2005/8/layout/list1"/>
    <dgm:cxn modelId="{21A06654-E0C9-423B-B188-5FC79A155152}" type="presOf" srcId="{86679A94-304D-45A1-83A9-6F073589776D}" destId="{762BF199-448C-4E4B-AAC2-CCE337A9548F}" srcOrd="0" destOrd="2" presId="urn:microsoft.com/office/officeart/2005/8/layout/list1"/>
    <dgm:cxn modelId="{F421D093-1071-44DD-8691-176046F1D80C}" type="presOf" srcId="{0DF42B0B-1477-4739-BF65-BD839716193A}" destId="{1977F26D-5C96-4378-8C8B-F602031D86F0}" srcOrd="1" destOrd="0" presId="urn:microsoft.com/office/officeart/2005/8/layout/list1"/>
    <dgm:cxn modelId="{2EC3B59D-9759-41A2-8075-DE162AD30EE1}" type="presOf" srcId="{A4ACE142-6A9D-49C5-880F-7965FF77B851}" destId="{E31E4CEB-674A-4E7D-82D3-6EECF7E93D8A}" srcOrd="0" destOrd="0" presId="urn:microsoft.com/office/officeart/2005/8/layout/list1"/>
    <dgm:cxn modelId="{6FCD87BA-C77F-4C25-9B7C-589C5718226E}" type="presOf" srcId="{6AC00025-969D-4265-B6C1-CB5101D99790}" destId="{727A0BBE-C87C-4D91-AE2E-247FE2DCDEB3}" srcOrd="0" destOrd="0" presId="urn:microsoft.com/office/officeart/2005/8/layout/list1"/>
    <dgm:cxn modelId="{D7C77AC8-C5CA-49C5-AA42-101C3920AD17}" srcId="{6AC00025-969D-4265-B6C1-CB5101D99790}" destId="{40B3538C-86B3-4604-B87D-5AFCFBC54277}" srcOrd="0" destOrd="0" parTransId="{B6FF9470-60BC-4120-86D8-B9575F2ABA97}" sibTransId="{65C81971-DFE4-4FB5-B62F-D3E3948FD7C8}"/>
    <dgm:cxn modelId="{58C3FCDF-29F9-4C5E-BCBF-6AEC6CAED2F2}" srcId="{6AC00025-969D-4265-B6C1-CB5101D99790}" destId="{4AEA00DD-8CF5-4B05-87D5-ACABC93EDF1A}" srcOrd="1" destOrd="0" parTransId="{B263C880-5F8E-4E04-A929-68ECDA6130D2}" sibTransId="{A5F598AF-2293-45A9-896E-094CD0FDA7A4}"/>
    <dgm:cxn modelId="{8A33ED28-994F-448F-82C8-466A6CE114C1}" type="presParOf" srcId="{E31E4CEB-674A-4E7D-82D3-6EECF7E93D8A}" destId="{7B50F51A-0926-48DB-8CB4-04A25F694B84}" srcOrd="0" destOrd="0" presId="urn:microsoft.com/office/officeart/2005/8/layout/list1"/>
    <dgm:cxn modelId="{1E1119CE-FA6B-484D-BCB9-67919D9A93D9}" type="presParOf" srcId="{7B50F51A-0926-48DB-8CB4-04A25F694B84}" destId="{727A0BBE-C87C-4D91-AE2E-247FE2DCDEB3}" srcOrd="0" destOrd="0" presId="urn:microsoft.com/office/officeart/2005/8/layout/list1"/>
    <dgm:cxn modelId="{BCB46EFC-9BB2-43F7-BCCA-5B900A8933D5}" type="presParOf" srcId="{7B50F51A-0926-48DB-8CB4-04A25F694B84}" destId="{9D932E0F-9D28-4C08-8687-78FC1A473A5C}" srcOrd="1" destOrd="0" presId="urn:microsoft.com/office/officeart/2005/8/layout/list1"/>
    <dgm:cxn modelId="{0D3036B0-5370-43E5-94B2-30780138B26D}" type="presParOf" srcId="{E31E4CEB-674A-4E7D-82D3-6EECF7E93D8A}" destId="{BEBD9A81-0993-42F0-8A18-08C4E21CBC2E}" srcOrd="1" destOrd="0" presId="urn:microsoft.com/office/officeart/2005/8/layout/list1"/>
    <dgm:cxn modelId="{049755D5-39C1-4029-8615-7E1BFC47D384}" type="presParOf" srcId="{E31E4CEB-674A-4E7D-82D3-6EECF7E93D8A}" destId="{762BF199-448C-4E4B-AAC2-CCE337A9548F}" srcOrd="2" destOrd="0" presId="urn:microsoft.com/office/officeart/2005/8/layout/list1"/>
    <dgm:cxn modelId="{DE5D6026-022C-400B-ACE0-F8092C180A7C}" type="presParOf" srcId="{E31E4CEB-674A-4E7D-82D3-6EECF7E93D8A}" destId="{482C6A92-BE9B-4726-920C-5B531F83F717}" srcOrd="3" destOrd="0" presId="urn:microsoft.com/office/officeart/2005/8/layout/list1"/>
    <dgm:cxn modelId="{9867844C-6CA4-4C62-9E22-BE4107EABF27}" type="presParOf" srcId="{E31E4CEB-674A-4E7D-82D3-6EECF7E93D8A}" destId="{8B95EF16-9984-461F-8180-BD98B9E0F7DC}" srcOrd="4" destOrd="0" presId="urn:microsoft.com/office/officeart/2005/8/layout/list1"/>
    <dgm:cxn modelId="{5CF249DD-A894-4A67-961F-495393AEE08D}" type="presParOf" srcId="{8B95EF16-9984-461F-8180-BD98B9E0F7DC}" destId="{39B3B871-D6AB-412B-A2C2-6FB24393F84F}" srcOrd="0" destOrd="0" presId="urn:microsoft.com/office/officeart/2005/8/layout/list1"/>
    <dgm:cxn modelId="{9B93ABB4-5D7F-4104-B80E-FB2238244E2B}" type="presParOf" srcId="{8B95EF16-9984-461F-8180-BD98B9E0F7DC}" destId="{1977F26D-5C96-4378-8C8B-F602031D86F0}" srcOrd="1" destOrd="0" presId="urn:microsoft.com/office/officeart/2005/8/layout/list1"/>
    <dgm:cxn modelId="{CB52F743-D0DD-4AA0-B374-6F8AD689A0D2}" type="presParOf" srcId="{E31E4CEB-674A-4E7D-82D3-6EECF7E93D8A}" destId="{038D8558-DDEF-42C2-82C1-DF93E8A97900}" srcOrd="5" destOrd="0" presId="urn:microsoft.com/office/officeart/2005/8/layout/list1"/>
    <dgm:cxn modelId="{AB8A1D1B-C2BA-4083-A1FA-3F7EE1C6A035}" type="presParOf" srcId="{E31E4CEB-674A-4E7D-82D3-6EECF7E93D8A}" destId="{5F605EC6-9CC0-449F-BC43-C3AE9E4003E9}"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9058149-B81A-4CDE-8BBD-3D514C442A15}" type="doc">
      <dgm:prSet loTypeId="urn:microsoft.com/office/officeart/2005/8/layout/vList5" loCatId="list" qsTypeId="urn:microsoft.com/office/officeart/2005/8/quickstyle/simple5" qsCatId="simple" csTypeId="urn:microsoft.com/office/officeart/2005/8/colors/colorful5" csCatId="colorful"/>
      <dgm:spPr/>
      <dgm:t>
        <a:bodyPr/>
        <a:lstStyle/>
        <a:p>
          <a:endParaRPr lang="en-US"/>
        </a:p>
      </dgm:t>
    </dgm:pt>
    <dgm:pt modelId="{E731F1DD-B6F1-4CB7-A1DC-97BE371FE693}">
      <dgm:prSet/>
      <dgm:spPr/>
      <dgm:t>
        <a:bodyPr/>
        <a:lstStyle/>
        <a:p>
          <a:r>
            <a:rPr lang="en-US"/>
            <a:t>Patient approximate age</a:t>
          </a:r>
        </a:p>
      </dgm:t>
    </dgm:pt>
    <dgm:pt modelId="{96DEAB0D-8CD3-499B-BE2D-1428E5C00866}" type="parTrans" cxnId="{63346926-75BB-4C71-8C54-9318B0BB3A3B}">
      <dgm:prSet/>
      <dgm:spPr/>
      <dgm:t>
        <a:bodyPr/>
        <a:lstStyle/>
        <a:p>
          <a:endParaRPr lang="en-US"/>
        </a:p>
      </dgm:t>
    </dgm:pt>
    <dgm:pt modelId="{5FC138CB-1E52-4C46-90B2-E9BD2C2285EE}" type="sibTrans" cxnId="{63346926-75BB-4C71-8C54-9318B0BB3A3B}">
      <dgm:prSet/>
      <dgm:spPr/>
      <dgm:t>
        <a:bodyPr/>
        <a:lstStyle/>
        <a:p>
          <a:endParaRPr lang="en-US"/>
        </a:p>
      </dgm:t>
    </dgm:pt>
    <dgm:pt modelId="{21F8B42E-ACF7-40C8-8281-1EBFC5CD02A3}">
      <dgm:prSet/>
      <dgm:spPr/>
      <dgm:t>
        <a:bodyPr/>
        <a:lstStyle/>
        <a:p>
          <a:r>
            <a:rPr lang="en-US"/>
            <a:t>Mechanism of injury but brief- MVC, Stabbed, shot</a:t>
          </a:r>
        </a:p>
      </dgm:t>
    </dgm:pt>
    <dgm:pt modelId="{54237335-FF27-49A1-8817-FB0E5D6B1E76}" type="parTrans" cxnId="{E04EE345-5E79-449C-9F3D-8C5FD686B0F0}">
      <dgm:prSet/>
      <dgm:spPr/>
      <dgm:t>
        <a:bodyPr/>
        <a:lstStyle/>
        <a:p>
          <a:endParaRPr lang="en-US"/>
        </a:p>
      </dgm:t>
    </dgm:pt>
    <dgm:pt modelId="{F2726828-D595-482F-A3F9-19D0806CF515}" type="sibTrans" cxnId="{E04EE345-5E79-449C-9F3D-8C5FD686B0F0}">
      <dgm:prSet/>
      <dgm:spPr/>
      <dgm:t>
        <a:bodyPr/>
        <a:lstStyle/>
        <a:p>
          <a:endParaRPr lang="en-US"/>
        </a:p>
      </dgm:t>
    </dgm:pt>
    <dgm:pt modelId="{C61EA5C2-F58E-4264-826D-769D592AB922}">
      <dgm:prSet/>
      <dgm:spPr/>
      <dgm:t>
        <a:bodyPr/>
        <a:lstStyle/>
        <a:p>
          <a:r>
            <a:rPr lang="en-US"/>
            <a:t>Mental status (doesn’t have to be GCS)</a:t>
          </a:r>
        </a:p>
      </dgm:t>
    </dgm:pt>
    <dgm:pt modelId="{0A320730-0B4E-42F6-A4E8-D452B09F143F}" type="parTrans" cxnId="{CA6C9F12-4559-4B5B-9644-4EA7B2EE7C02}">
      <dgm:prSet/>
      <dgm:spPr/>
      <dgm:t>
        <a:bodyPr/>
        <a:lstStyle/>
        <a:p>
          <a:endParaRPr lang="en-US"/>
        </a:p>
      </dgm:t>
    </dgm:pt>
    <dgm:pt modelId="{73BCBC92-0D69-48FF-BBCD-F72E755137D4}" type="sibTrans" cxnId="{CA6C9F12-4559-4B5B-9644-4EA7B2EE7C02}">
      <dgm:prSet/>
      <dgm:spPr/>
      <dgm:t>
        <a:bodyPr/>
        <a:lstStyle/>
        <a:p>
          <a:endParaRPr lang="en-US"/>
        </a:p>
      </dgm:t>
    </dgm:pt>
    <dgm:pt modelId="{58895099-A45A-4C17-890B-CA14E33AD2E6}">
      <dgm:prSet/>
      <dgm:spPr/>
      <dgm:t>
        <a:bodyPr/>
        <a:lstStyle/>
        <a:p>
          <a:r>
            <a:rPr lang="en-US"/>
            <a:t>Airway status </a:t>
          </a:r>
        </a:p>
      </dgm:t>
    </dgm:pt>
    <dgm:pt modelId="{86507C29-7A7E-4A05-B48D-710A1CFD169F}" type="parTrans" cxnId="{6F0758CF-54F4-4A6E-9666-BE2B689E1F55}">
      <dgm:prSet/>
      <dgm:spPr/>
      <dgm:t>
        <a:bodyPr/>
        <a:lstStyle/>
        <a:p>
          <a:endParaRPr lang="en-US"/>
        </a:p>
      </dgm:t>
    </dgm:pt>
    <dgm:pt modelId="{1938C994-246E-4A99-8E40-142E6F0C0563}" type="sibTrans" cxnId="{6F0758CF-54F4-4A6E-9666-BE2B689E1F55}">
      <dgm:prSet/>
      <dgm:spPr/>
      <dgm:t>
        <a:bodyPr/>
        <a:lstStyle/>
        <a:p>
          <a:endParaRPr lang="en-US"/>
        </a:p>
      </dgm:t>
    </dgm:pt>
    <dgm:pt modelId="{725AE0E1-00CA-4163-ADF3-2A6943C9C567}">
      <dgm:prSet/>
      <dgm:spPr/>
      <dgm:t>
        <a:bodyPr/>
        <a:lstStyle/>
        <a:p>
          <a:r>
            <a:rPr lang="en-US"/>
            <a:t>Clinical concerns (injuries identified, location of pain, agitation)</a:t>
          </a:r>
        </a:p>
      </dgm:t>
    </dgm:pt>
    <dgm:pt modelId="{829C8174-7824-4F93-BF35-F0670DF4A2A5}" type="parTrans" cxnId="{6977C2E6-D8C0-4A68-8494-2A095B360BF5}">
      <dgm:prSet/>
      <dgm:spPr/>
      <dgm:t>
        <a:bodyPr/>
        <a:lstStyle/>
        <a:p>
          <a:endParaRPr lang="en-US"/>
        </a:p>
      </dgm:t>
    </dgm:pt>
    <dgm:pt modelId="{4902BDA2-F39A-4003-9CBA-ACB06893B514}" type="sibTrans" cxnId="{6977C2E6-D8C0-4A68-8494-2A095B360BF5}">
      <dgm:prSet/>
      <dgm:spPr/>
      <dgm:t>
        <a:bodyPr/>
        <a:lstStyle/>
        <a:p>
          <a:endParaRPr lang="en-US"/>
        </a:p>
      </dgm:t>
    </dgm:pt>
    <dgm:pt modelId="{98F085D0-DE9E-428B-8050-DEA2856729C3}">
      <dgm:prSet/>
      <dgm:spPr/>
      <dgm:t>
        <a:bodyPr/>
        <a:lstStyle/>
        <a:p>
          <a:r>
            <a:rPr lang="en-US"/>
            <a:t>Last SBP, HR </a:t>
          </a:r>
        </a:p>
      </dgm:t>
    </dgm:pt>
    <dgm:pt modelId="{E185C708-6B4D-4DA3-B973-85FA2EE2D251}" type="parTrans" cxnId="{4810681A-8A9A-4B7F-9507-D6AF9FB8026E}">
      <dgm:prSet/>
      <dgm:spPr/>
      <dgm:t>
        <a:bodyPr/>
        <a:lstStyle/>
        <a:p>
          <a:endParaRPr lang="en-US"/>
        </a:p>
      </dgm:t>
    </dgm:pt>
    <dgm:pt modelId="{FB3C7EF8-FE92-46BD-A2DD-0C53ECCFE10D}" type="sibTrans" cxnId="{4810681A-8A9A-4B7F-9507-D6AF9FB8026E}">
      <dgm:prSet/>
      <dgm:spPr/>
      <dgm:t>
        <a:bodyPr/>
        <a:lstStyle/>
        <a:p>
          <a:endParaRPr lang="en-US"/>
        </a:p>
      </dgm:t>
    </dgm:pt>
    <dgm:pt modelId="{85D24AE9-5439-451C-A895-03679EC97C07}">
      <dgm:prSet/>
      <dgm:spPr/>
      <dgm:t>
        <a:bodyPr/>
        <a:lstStyle/>
        <a:p>
          <a:r>
            <a:rPr lang="en-US"/>
            <a:t>Access </a:t>
          </a:r>
        </a:p>
      </dgm:t>
    </dgm:pt>
    <dgm:pt modelId="{AA4A5E31-1F13-4F01-9DB5-680A5469CF69}" type="parTrans" cxnId="{E6489986-BE39-467C-A750-B15C033BBE1E}">
      <dgm:prSet/>
      <dgm:spPr/>
      <dgm:t>
        <a:bodyPr/>
        <a:lstStyle/>
        <a:p>
          <a:endParaRPr lang="en-US"/>
        </a:p>
      </dgm:t>
    </dgm:pt>
    <dgm:pt modelId="{8360E27D-A454-4D16-902F-56C741AB53F6}" type="sibTrans" cxnId="{E6489986-BE39-467C-A750-B15C033BBE1E}">
      <dgm:prSet/>
      <dgm:spPr/>
      <dgm:t>
        <a:bodyPr/>
        <a:lstStyle/>
        <a:p>
          <a:endParaRPr lang="en-US"/>
        </a:p>
      </dgm:t>
    </dgm:pt>
    <dgm:pt modelId="{99CF25B0-A233-4B41-94F0-BCFB57B48891}">
      <dgm:prSet/>
      <dgm:spPr/>
      <dgm:t>
        <a:bodyPr/>
        <a:lstStyle/>
        <a:p>
          <a:r>
            <a:rPr lang="en-US"/>
            <a:t>Any questions?  </a:t>
          </a:r>
        </a:p>
      </dgm:t>
    </dgm:pt>
    <dgm:pt modelId="{0687CE7A-E90A-403D-80E9-F1CA1A7BCF59}" type="parTrans" cxnId="{857CD8C7-0286-46D4-A56B-EB2865A210B0}">
      <dgm:prSet/>
      <dgm:spPr/>
      <dgm:t>
        <a:bodyPr/>
        <a:lstStyle/>
        <a:p>
          <a:endParaRPr lang="en-US"/>
        </a:p>
      </dgm:t>
    </dgm:pt>
    <dgm:pt modelId="{61270B2E-57E7-476B-B2A4-68D03AEB60AD}" type="sibTrans" cxnId="{857CD8C7-0286-46D4-A56B-EB2865A210B0}">
      <dgm:prSet/>
      <dgm:spPr/>
      <dgm:t>
        <a:bodyPr/>
        <a:lstStyle/>
        <a:p>
          <a:endParaRPr lang="en-US"/>
        </a:p>
      </dgm:t>
    </dgm:pt>
    <dgm:pt modelId="{963FF621-022F-444D-A68C-66BFF257CDDF}" type="pres">
      <dgm:prSet presAssocID="{E9058149-B81A-4CDE-8BBD-3D514C442A15}" presName="Name0" presStyleCnt="0">
        <dgm:presLayoutVars>
          <dgm:dir/>
          <dgm:animLvl val="lvl"/>
          <dgm:resizeHandles val="exact"/>
        </dgm:presLayoutVars>
      </dgm:prSet>
      <dgm:spPr/>
    </dgm:pt>
    <dgm:pt modelId="{DBFF1961-10DE-4E29-8DE7-3B307E6511C6}" type="pres">
      <dgm:prSet presAssocID="{E731F1DD-B6F1-4CB7-A1DC-97BE371FE693}" presName="linNode" presStyleCnt="0"/>
      <dgm:spPr/>
    </dgm:pt>
    <dgm:pt modelId="{093D225C-429C-4114-B66C-09F4E1231438}" type="pres">
      <dgm:prSet presAssocID="{E731F1DD-B6F1-4CB7-A1DC-97BE371FE693}" presName="parentText" presStyleLbl="node1" presStyleIdx="0" presStyleCnt="8">
        <dgm:presLayoutVars>
          <dgm:chMax val="1"/>
          <dgm:bulletEnabled val="1"/>
        </dgm:presLayoutVars>
      </dgm:prSet>
      <dgm:spPr/>
    </dgm:pt>
    <dgm:pt modelId="{2519526C-21DB-4287-A4A6-9A0DA98FB8B7}" type="pres">
      <dgm:prSet presAssocID="{5FC138CB-1E52-4C46-90B2-E9BD2C2285EE}" presName="sp" presStyleCnt="0"/>
      <dgm:spPr/>
    </dgm:pt>
    <dgm:pt modelId="{FC655397-1DF4-49F0-B64E-8716876FC378}" type="pres">
      <dgm:prSet presAssocID="{21F8B42E-ACF7-40C8-8281-1EBFC5CD02A3}" presName="linNode" presStyleCnt="0"/>
      <dgm:spPr/>
    </dgm:pt>
    <dgm:pt modelId="{2712080F-BAB4-41DF-9E5E-9A534DA08154}" type="pres">
      <dgm:prSet presAssocID="{21F8B42E-ACF7-40C8-8281-1EBFC5CD02A3}" presName="parentText" presStyleLbl="node1" presStyleIdx="1" presStyleCnt="8">
        <dgm:presLayoutVars>
          <dgm:chMax val="1"/>
          <dgm:bulletEnabled val="1"/>
        </dgm:presLayoutVars>
      </dgm:prSet>
      <dgm:spPr/>
    </dgm:pt>
    <dgm:pt modelId="{4930C214-B003-440D-8054-8C7B387FBD23}" type="pres">
      <dgm:prSet presAssocID="{F2726828-D595-482F-A3F9-19D0806CF515}" presName="sp" presStyleCnt="0"/>
      <dgm:spPr/>
    </dgm:pt>
    <dgm:pt modelId="{FBFE779C-13FF-4403-A3C2-1D51E99C5EC3}" type="pres">
      <dgm:prSet presAssocID="{C61EA5C2-F58E-4264-826D-769D592AB922}" presName="linNode" presStyleCnt="0"/>
      <dgm:spPr/>
    </dgm:pt>
    <dgm:pt modelId="{C1E07482-5099-4131-B647-84DA35EA5837}" type="pres">
      <dgm:prSet presAssocID="{C61EA5C2-F58E-4264-826D-769D592AB922}" presName="parentText" presStyleLbl="node1" presStyleIdx="2" presStyleCnt="8">
        <dgm:presLayoutVars>
          <dgm:chMax val="1"/>
          <dgm:bulletEnabled val="1"/>
        </dgm:presLayoutVars>
      </dgm:prSet>
      <dgm:spPr/>
    </dgm:pt>
    <dgm:pt modelId="{0CA22BF9-B16D-4569-8A74-B1A6BA5BF0E7}" type="pres">
      <dgm:prSet presAssocID="{73BCBC92-0D69-48FF-BBCD-F72E755137D4}" presName="sp" presStyleCnt="0"/>
      <dgm:spPr/>
    </dgm:pt>
    <dgm:pt modelId="{8D0E59FB-AE3E-45CC-A276-CA920450FFBA}" type="pres">
      <dgm:prSet presAssocID="{58895099-A45A-4C17-890B-CA14E33AD2E6}" presName="linNode" presStyleCnt="0"/>
      <dgm:spPr/>
    </dgm:pt>
    <dgm:pt modelId="{EDD13894-38AF-4837-9690-FCC5BB58E809}" type="pres">
      <dgm:prSet presAssocID="{58895099-A45A-4C17-890B-CA14E33AD2E6}" presName="parentText" presStyleLbl="node1" presStyleIdx="3" presStyleCnt="8">
        <dgm:presLayoutVars>
          <dgm:chMax val="1"/>
          <dgm:bulletEnabled val="1"/>
        </dgm:presLayoutVars>
      </dgm:prSet>
      <dgm:spPr/>
    </dgm:pt>
    <dgm:pt modelId="{F53BD143-F9AC-4D95-9D23-29EA031DAE33}" type="pres">
      <dgm:prSet presAssocID="{1938C994-246E-4A99-8E40-142E6F0C0563}" presName="sp" presStyleCnt="0"/>
      <dgm:spPr/>
    </dgm:pt>
    <dgm:pt modelId="{8F468034-9549-471F-8B16-91754FF7BFA6}" type="pres">
      <dgm:prSet presAssocID="{725AE0E1-00CA-4163-ADF3-2A6943C9C567}" presName="linNode" presStyleCnt="0"/>
      <dgm:spPr/>
    </dgm:pt>
    <dgm:pt modelId="{57D912D9-06C7-42A0-B270-C7A4B42A0391}" type="pres">
      <dgm:prSet presAssocID="{725AE0E1-00CA-4163-ADF3-2A6943C9C567}" presName="parentText" presStyleLbl="node1" presStyleIdx="4" presStyleCnt="8">
        <dgm:presLayoutVars>
          <dgm:chMax val="1"/>
          <dgm:bulletEnabled val="1"/>
        </dgm:presLayoutVars>
      </dgm:prSet>
      <dgm:spPr/>
    </dgm:pt>
    <dgm:pt modelId="{F4F75F91-F87F-48E2-A729-D1BEC243A36E}" type="pres">
      <dgm:prSet presAssocID="{4902BDA2-F39A-4003-9CBA-ACB06893B514}" presName="sp" presStyleCnt="0"/>
      <dgm:spPr/>
    </dgm:pt>
    <dgm:pt modelId="{F04EB35C-5A66-4A89-9E49-D868CAA2DC4B}" type="pres">
      <dgm:prSet presAssocID="{98F085D0-DE9E-428B-8050-DEA2856729C3}" presName="linNode" presStyleCnt="0"/>
      <dgm:spPr/>
    </dgm:pt>
    <dgm:pt modelId="{9FBF64AB-D1F5-4EE8-B521-324D7CDDAB02}" type="pres">
      <dgm:prSet presAssocID="{98F085D0-DE9E-428B-8050-DEA2856729C3}" presName="parentText" presStyleLbl="node1" presStyleIdx="5" presStyleCnt="8">
        <dgm:presLayoutVars>
          <dgm:chMax val="1"/>
          <dgm:bulletEnabled val="1"/>
        </dgm:presLayoutVars>
      </dgm:prSet>
      <dgm:spPr/>
    </dgm:pt>
    <dgm:pt modelId="{3FB3090E-36CE-43B4-8271-5925F2C3C4F9}" type="pres">
      <dgm:prSet presAssocID="{FB3C7EF8-FE92-46BD-A2DD-0C53ECCFE10D}" presName="sp" presStyleCnt="0"/>
      <dgm:spPr/>
    </dgm:pt>
    <dgm:pt modelId="{20062B62-9062-440C-B755-C5FF7759DCB2}" type="pres">
      <dgm:prSet presAssocID="{85D24AE9-5439-451C-A895-03679EC97C07}" presName="linNode" presStyleCnt="0"/>
      <dgm:spPr/>
    </dgm:pt>
    <dgm:pt modelId="{BEF7416B-4060-476F-975E-E5B72F973CA8}" type="pres">
      <dgm:prSet presAssocID="{85D24AE9-5439-451C-A895-03679EC97C07}" presName="parentText" presStyleLbl="node1" presStyleIdx="6" presStyleCnt="8">
        <dgm:presLayoutVars>
          <dgm:chMax val="1"/>
          <dgm:bulletEnabled val="1"/>
        </dgm:presLayoutVars>
      </dgm:prSet>
      <dgm:spPr/>
    </dgm:pt>
    <dgm:pt modelId="{22B993DC-409A-4BD4-BA84-2B1CEF6F7E78}" type="pres">
      <dgm:prSet presAssocID="{8360E27D-A454-4D16-902F-56C741AB53F6}" presName="sp" presStyleCnt="0"/>
      <dgm:spPr/>
    </dgm:pt>
    <dgm:pt modelId="{F90B0866-7DC8-4A4D-A61A-7DA2F251B70A}" type="pres">
      <dgm:prSet presAssocID="{99CF25B0-A233-4B41-94F0-BCFB57B48891}" presName="linNode" presStyleCnt="0"/>
      <dgm:spPr/>
    </dgm:pt>
    <dgm:pt modelId="{3AC05B6E-109E-4224-92CA-7EF34F232816}" type="pres">
      <dgm:prSet presAssocID="{99CF25B0-A233-4B41-94F0-BCFB57B48891}" presName="parentText" presStyleLbl="node1" presStyleIdx="7" presStyleCnt="8">
        <dgm:presLayoutVars>
          <dgm:chMax val="1"/>
          <dgm:bulletEnabled val="1"/>
        </dgm:presLayoutVars>
      </dgm:prSet>
      <dgm:spPr/>
    </dgm:pt>
  </dgm:ptLst>
  <dgm:cxnLst>
    <dgm:cxn modelId="{CA6C9F12-4559-4B5B-9644-4EA7B2EE7C02}" srcId="{E9058149-B81A-4CDE-8BBD-3D514C442A15}" destId="{C61EA5C2-F58E-4264-826D-769D592AB922}" srcOrd="2" destOrd="0" parTransId="{0A320730-0B4E-42F6-A4E8-D452B09F143F}" sibTransId="{73BCBC92-0D69-48FF-BBCD-F72E755137D4}"/>
    <dgm:cxn modelId="{4810681A-8A9A-4B7F-9507-D6AF9FB8026E}" srcId="{E9058149-B81A-4CDE-8BBD-3D514C442A15}" destId="{98F085D0-DE9E-428B-8050-DEA2856729C3}" srcOrd="5" destOrd="0" parTransId="{E185C708-6B4D-4DA3-B973-85FA2EE2D251}" sibTransId="{FB3C7EF8-FE92-46BD-A2DD-0C53ECCFE10D}"/>
    <dgm:cxn modelId="{63346926-75BB-4C71-8C54-9318B0BB3A3B}" srcId="{E9058149-B81A-4CDE-8BBD-3D514C442A15}" destId="{E731F1DD-B6F1-4CB7-A1DC-97BE371FE693}" srcOrd="0" destOrd="0" parTransId="{96DEAB0D-8CD3-499B-BE2D-1428E5C00866}" sibTransId="{5FC138CB-1E52-4C46-90B2-E9BD2C2285EE}"/>
    <dgm:cxn modelId="{9182F92A-B436-40E2-A379-4F6D70EC6A19}" type="presOf" srcId="{725AE0E1-00CA-4163-ADF3-2A6943C9C567}" destId="{57D912D9-06C7-42A0-B270-C7A4B42A0391}" srcOrd="0" destOrd="0" presId="urn:microsoft.com/office/officeart/2005/8/layout/vList5"/>
    <dgm:cxn modelId="{E04EE345-5E79-449C-9F3D-8C5FD686B0F0}" srcId="{E9058149-B81A-4CDE-8BBD-3D514C442A15}" destId="{21F8B42E-ACF7-40C8-8281-1EBFC5CD02A3}" srcOrd="1" destOrd="0" parTransId="{54237335-FF27-49A1-8817-FB0E5D6B1E76}" sibTransId="{F2726828-D595-482F-A3F9-19D0806CF515}"/>
    <dgm:cxn modelId="{8BA3CC6B-7A6B-445A-846E-0CCB16F80330}" type="presOf" srcId="{E9058149-B81A-4CDE-8BBD-3D514C442A15}" destId="{963FF621-022F-444D-A68C-66BFF257CDDF}" srcOrd="0" destOrd="0" presId="urn:microsoft.com/office/officeart/2005/8/layout/vList5"/>
    <dgm:cxn modelId="{D9D8CB54-1C65-4539-BC44-3779FA48938F}" type="presOf" srcId="{98F085D0-DE9E-428B-8050-DEA2856729C3}" destId="{9FBF64AB-D1F5-4EE8-B521-324D7CDDAB02}" srcOrd="0" destOrd="0" presId="urn:microsoft.com/office/officeart/2005/8/layout/vList5"/>
    <dgm:cxn modelId="{42C30255-3739-411D-BA14-84E71BB05C61}" type="presOf" srcId="{85D24AE9-5439-451C-A895-03679EC97C07}" destId="{BEF7416B-4060-476F-975E-E5B72F973CA8}" srcOrd="0" destOrd="0" presId="urn:microsoft.com/office/officeart/2005/8/layout/vList5"/>
    <dgm:cxn modelId="{E3AC067F-9F83-4A9A-977A-820B4AAEEBE5}" type="presOf" srcId="{99CF25B0-A233-4B41-94F0-BCFB57B48891}" destId="{3AC05B6E-109E-4224-92CA-7EF34F232816}" srcOrd="0" destOrd="0" presId="urn:microsoft.com/office/officeart/2005/8/layout/vList5"/>
    <dgm:cxn modelId="{4B582A82-8069-4C7E-B3D8-B4ED8F4EDCD3}" type="presOf" srcId="{E731F1DD-B6F1-4CB7-A1DC-97BE371FE693}" destId="{093D225C-429C-4114-B66C-09F4E1231438}" srcOrd="0" destOrd="0" presId="urn:microsoft.com/office/officeart/2005/8/layout/vList5"/>
    <dgm:cxn modelId="{E6489986-BE39-467C-A750-B15C033BBE1E}" srcId="{E9058149-B81A-4CDE-8BBD-3D514C442A15}" destId="{85D24AE9-5439-451C-A895-03679EC97C07}" srcOrd="6" destOrd="0" parTransId="{AA4A5E31-1F13-4F01-9DB5-680A5469CF69}" sibTransId="{8360E27D-A454-4D16-902F-56C741AB53F6}"/>
    <dgm:cxn modelId="{D5B9AF95-05C7-4C1F-B01C-5B2600E718E1}" type="presOf" srcId="{21F8B42E-ACF7-40C8-8281-1EBFC5CD02A3}" destId="{2712080F-BAB4-41DF-9E5E-9A534DA08154}" srcOrd="0" destOrd="0" presId="urn:microsoft.com/office/officeart/2005/8/layout/vList5"/>
    <dgm:cxn modelId="{9ACF4FA1-07ED-4C3A-93E5-BC651091EF41}" type="presOf" srcId="{C61EA5C2-F58E-4264-826D-769D592AB922}" destId="{C1E07482-5099-4131-B647-84DA35EA5837}" srcOrd="0" destOrd="0" presId="urn:microsoft.com/office/officeart/2005/8/layout/vList5"/>
    <dgm:cxn modelId="{06C047BB-04B3-4618-94C1-9BEF222A7ADF}" type="presOf" srcId="{58895099-A45A-4C17-890B-CA14E33AD2E6}" destId="{EDD13894-38AF-4837-9690-FCC5BB58E809}" srcOrd="0" destOrd="0" presId="urn:microsoft.com/office/officeart/2005/8/layout/vList5"/>
    <dgm:cxn modelId="{857CD8C7-0286-46D4-A56B-EB2865A210B0}" srcId="{E9058149-B81A-4CDE-8BBD-3D514C442A15}" destId="{99CF25B0-A233-4B41-94F0-BCFB57B48891}" srcOrd="7" destOrd="0" parTransId="{0687CE7A-E90A-403D-80E9-F1CA1A7BCF59}" sibTransId="{61270B2E-57E7-476B-B2A4-68D03AEB60AD}"/>
    <dgm:cxn modelId="{6F0758CF-54F4-4A6E-9666-BE2B689E1F55}" srcId="{E9058149-B81A-4CDE-8BBD-3D514C442A15}" destId="{58895099-A45A-4C17-890B-CA14E33AD2E6}" srcOrd="3" destOrd="0" parTransId="{86507C29-7A7E-4A05-B48D-710A1CFD169F}" sibTransId="{1938C994-246E-4A99-8E40-142E6F0C0563}"/>
    <dgm:cxn modelId="{6977C2E6-D8C0-4A68-8494-2A095B360BF5}" srcId="{E9058149-B81A-4CDE-8BBD-3D514C442A15}" destId="{725AE0E1-00CA-4163-ADF3-2A6943C9C567}" srcOrd="4" destOrd="0" parTransId="{829C8174-7824-4F93-BF35-F0670DF4A2A5}" sibTransId="{4902BDA2-F39A-4003-9CBA-ACB06893B514}"/>
    <dgm:cxn modelId="{CC9A1711-9CF0-48B0-9018-27F9AF9AD69A}" type="presParOf" srcId="{963FF621-022F-444D-A68C-66BFF257CDDF}" destId="{DBFF1961-10DE-4E29-8DE7-3B307E6511C6}" srcOrd="0" destOrd="0" presId="urn:microsoft.com/office/officeart/2005/8/layout/vList5"/>
    <dgm:cxn modelId="{6162AA95-3599-40A7-B3CB-DBCBAC249BB2}" type="presParOf" srcId="{DBFF1961-10DE-4E29-8DE7-3B307E6511C6}" destId="{093D225C-429C-4114-B66C-09F4E1231438}" srcOrd="0" destOrd="0" presId="urn:microsoft.com/office/officeart/2005/8/layout/vList5"/>
    <dgm:cxn modelId="{B123C06C-7F5A-4F96-9E68-D172EFA125BB}" type="presParOf" srcId="{963FF621-022F-444D-A68C-66BFF257CDDF}" destId="{2519526C-21DB-4287-A4A6-9A0DA98FB8B7}" srcOrd="1" destOrd="0" presId="urn:microsoft.com/office/officeart/2005/8/layout/vList5"/>
    <dgm:cxn modelId="{C5DBA0B6-725D-4CFC-A915-F040517A7294}" type="presParOf" srcId="{963FF621-022F-444D-A68C-66BFF257CDDF}" destId="{FC655397-1DF4-49F0-B64E-8716876FC378}" srcOrd="2" destOrd="0" presId="urn:microsoft.com/office/officeart/2005/8/layout/vList5"/>
    <dgm:cxn modelId="{5BA5215F-4C61-43E0-AF30-C5809D287230}" type="presParOf" srcId="{FC655397-1DF4-49F0-B64E-8716876FC378}" destId="{2712080F-BAB4-41DF-9E5E-9A534DA08154}" srcOrd="0" destOrd="0" presId="urn:microsoft.com/office/officeart/2005/8/layout/vList5"/>
    <dgm:cxn modelId="{DF456D56-3E93-4B8D-B59D-0B24AAE609D3}" type="presParOf" srcId="{963FF621-022F-444D-A68C-66BFF257CDDF}" destId="{4930C214-B003-440D-8054-8C7B387FBD23}" srcOrd="3" destOrd="0" presId="urn:microsoft.com/office/officeart/2005/8/layout/vList5"/>
    <dgm:cxn modelId="{0533CA4A-51E6-41F9-8A5B-AF3AEF515527}" type="presParOf" srcId="{963FF621-022F-444D-A68C-66BFF257CDDF}" destId="{FBFE779C-13FF-4403-A3C2-1D51E99C5EC3}" srcOrd="4" destOrd="0" presId="urn:microsoft.com/office/officeart/2005/8/layout/vList5"/>
    <dgm:cxn modelId="{3E4F2E4D-DD70-45EA-9DCD-B418964897A9}" type="presParOf" srcId="{FBFE779C-13FF-4403-A3C2-1D51E99C5EC3}" destId="{C1E07482-5099-4131-B647-84DA35EA5837}" srcOrd="0" destOrd="0" presId="urn:microsoft.com/office/officeart/2005/8/layout/vList5"/>
    <dgm:cxn modelId="{64C6E7C9-2479-4C30-AFAA-2D8F3ACB208C}" type="presParOf" srcId="{963FF621-022F-444D-A68C-66BFF257CDDF}" destId="{0CA22BF9-B16D-4569-8A74-B1A6BA5BF0E7}" srcOrd="5" destOrd="0" presId="urn:microsoft.com/office/officeart/2005/8/layout/vList5"/>
    <dgm:cxn modelId="{7ABEC55C-38E3-408D-A891-16698F913C20}" type="presParOf" srcId="{963FF621-022F-444D-A68C-66BFF257CDDF}" destId="{8D0E59FB-AE3E-45CC-A276-CA920450FFBA}" srcOrd="6" destOrd="0" presId="urn:microsoft.com/office/officeart/2005/8/layout/vList5"/>
    <dgm:cxn modelId="{3617C63A-134E-47AD-B407-46313268A525}" type="presParOf" srcId="{8D0E59FB-AE3E-45CC-A276-CA920450FFBA}" destId="{EDD13894-38AF-4837-9690-FCC5BB58E809}" srcOrd="0" destOrd="0" presId="urn:microsoft.com/office/officeart/2005/8/layout/vList5"/>
    <dgm:cxn modelId="{D86A5A95-CA4B-4A44-91B0-E733E039C64D}" type="presParOf" srcId="{963FF621-022F-444D-A68C-66BFF257CDDF}" destId="{F53BD143-F9AC-4D95-9D23-29EA031DAE33}" srcOrd="7" destOrd="0" presId="urn:microsoft.com/office/officeart/2005/8/layout/vList5"/>
    <dgm:cxn modelId="{C293026E-8C3E-4B08-B975-541645D293E5}" type="presParOf" srcId="{963FF621-022F-444D-A68C-66BFF257CDDF}" destId="{8F468034-9549-471F-8B16-91754FF7BFA6}" srcOrd="8" destOrd="0" presId="urn:microsoft.com/office/officeart/2005/8/layout/vList5"/>
    <dgm:cxn modelId="{42682567-2F17-4CF4-A7B8-1909AB6087EF}" type="presParOf" srcId="{8F468034-9549-471F-8B16-91754FF7BFA6}" destId="{57D912D9-06C7-42A0-B270-C7A4B42A0391}" srcOrd="0" destOrd="0" presId="urn:microsoft.com/office/officeart/2005/8/layout/vList5"/>
    <dgm:cxn modelId="{7842F787-10F7-4447-B086-BB8738F2C843}" type="presParOf" srcId="{963FF621-022F-444D-A68C-66BFF257CDDF}" destId="{F4F75F91-F87F-48E2-A729-D1BEC243A36E}" srcOrd="9" destOrd="0" presId="urn:microsoft.com/office/officeart/2005/8/layout/vList5"/>
    <dgm:cxn modelId="{37C087D4-A8BB-468B-8154-C56489CA43EC}" type="presParOf" srcId="{963FF621-022F-444D-A68C-66BFF257CDDF}" destId="{F04EB35C-5A66-4A89-9E49-D868CAA2DC4B}" srcOrd="10" destOrd="0" presId="urn:microsoft.com/office/officeart/2005/8/layout/vList5"/>
    <dgm:cxn modelId="{D2D6B346-56BF-41D2-B36C-A2DBC67B84B0}" type="presParOf" srcId="{F04EB35C-5A66-4A89-9E49-D868CAA2DC4B}" destId="{9FBF64AB-D1F5-4EE8-B521-324D7CDDAB02}" srcOrd="0" destOrd="0" presId="urn:microsoft.com/office/officeart/2005/8/layout/vList5"/>
    <dgm:cxn modelId="{6F7D52E0-05E9-4162-A921-2D43E81B8835}" type="presParOf" srcId="{963FF621-022F-444D-A68C-66BFF257CDDF}" destId="{3FB3090E-36CE-43B4-8271-5925F2C3C4F9}" srcOrd="11" destOrd="0" presId="urn:microsoft.com/office/officeart/2005/8/layout/vList5"/>
    <dgm:cxn modelId="{6D92530F-0E24-49CE-9F51-4FB14D3C6FAE}" type="presParOf" srcId="{963FF621-022F-444D-A68C-66BFF257CDDF}" destId="{20062B62-9062-440C-B755-C5FF7759DCB2}" srcOrd="12" destOrd="0" presId="urn:microsoft.com/office/officeart/2005/8/layout/vList5"/>
    <dgm:cxn modelId="{352DA349-AA8D-41EE-B538-8513BA4F8B9B}" type="presParOf" srcId="{20062B62-9062-440C-B755-C5FF7759DCB2}" destId="{BEF7416B-4060-476F-975E-E5B72F973CA8}" srcOrd="0" destOrd="0" presId="urn:microsoft.com/office/officeart/2005/8/layout/vList5"/>
    <dgm:cxn modelId="{E6367174-6D61-4382-9FA9-DD659B625730}" type="presParOf" srcId="{963FF621-022F-444D-A68C-66BFF257CDDF}" destId="{22B993DC-409A-4BD4-BA84-2B1CEF6F7E78}" srcOrd="13" destOrd="0" presId="urn:microsoft.com/office/officeart/2005/8/layout/vList5"/>
    <dgm:cxn modelId="{0C0D28E5-626C-4DFE-9041-E71B026BEB81}" type="presParOf" srcId="{963FF621-022F-444D-A68C-66BFF257CDDF}" destId="{F90B0866-7DC8-4A4D-A61A-7DA2F251B70A}" srcOrd="14" destOrd="0" presId="urn:microsoft.com/office/officeart/2005/8/layout/vList5"/>
    <dgm:cxn modelId="{A93488DC-10EF-42D2-A8D5-B0CF4AEDC280}" type="presParOf" srcId="{F90B0866-7DC8-4A4D-A61A-7DA2F251B70A}" destId="{3AC05B6E-109E-4224-92CA-7EF34F232816}"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2E7A63A-BA3F-443F-8896-CD6E2A812BE2}"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38296953-77D2-4349-8489-369F16406928}">
      <dgm:prSet/>
      <dgm:spPr/>
      <dgm:t>
        <a:bodyPr/>
        <a:lstStyle/>
        <a:p>
          <a:r>
            <a:rPr lang="en-US"/>
            <a:t>1. There are really important things that we do in the field that impact trauma patient outcomes</a:t>
          </a:r>
        </a:p>
      </dgm:t>
    </dgm:pt>
    <dgm:pt modelId="{A6BDF125-6449-4D23-9D8A-98786189BE8A}" type="parTrans" cxnId="{5640ACA6-F68D-4481-9EA1-BA13D5B476AF}">
      <dgm:prSet/>
      <dgm:spPr/>
      <dgm:t>
        <a:bodyPr/>
        <a:lstStyle/>
        <a:p>
          <a:endParaRPr lang="en-US"/>
        </a:p>
      </dgm:t>
    </dgm:pt>
    <dgm:pt modelId="{66635F3B-3AB0-4EB0-892A-5D64EEC3F587}" type="sibTrans" cxnId="{5640ACA6-F68D-4481-9EA1-BA13D5B476AF}">
      <dgm:prSet/>
      <dgm:spPr/>
      <dgm:t>
        <a:bodyPr/>
        <a:lstStyle/>
        <a:p>
          <a:endParaRPr lang="en-US"/>
        </a:p>
      </dgm:t>
    </dgm:pt>
    <dgm:pt modelId="{09FA789D-B457-4D60-80D3-B4778D94B5DE}">
      <dgm:prSet/>
      <dgm:spPr/>
      <dgm:t>
        <a:bodyPr/>
        <a:lstStyle/>
        <a:p>
          <a:r>
            <a:rPr lang="en-US"/>
            <a:t>2. Thinking about phases of trauma care can help us organize our interventions in a shared framework. </a:t>
          </a:r>
        </a:p>
      </dgm:t>
    </dgm:pt>
    <dgm:pt modelId="{AAFD48E0-5069-41A3-8D20-249DDB9EBAB1}" type="parTrans" cxnId="{5E450CDF-564B-46EA-B6A8-C5390C07F683}">
      <dgm:prSet/>
      <dgm:spPr/>
      <dgm:t>
        <a:bodyPr/>
        <a:lstStyle/>
        <a:p>
          <a:endParaRPr lang="en-US"/>
        </a:p>
      </dgm:t>
    </dgm:pt>
    <dgm:pt modelId="{38CA0344-CF58-4D93-877E-C7AC5E21E2D4}" type="sibTrans" cxnId="{5E450CDF-564B-46EA-B6A8-C5390C07F683}">
      <dgm:prSet/>
      <dgm:spPr/>
      <dgm:t>
        <a:bodyPr/>
        <a:lstStyle/>
        <a:p>
          <a:endParaRPr lang="en-US"/>
        </a:p>
      </dgm:t>
    </dgm:pt>
    <dgm:pt modelId="{9333E146-945F-4F5C-BE53-E01159590FC5}">
      <dgm:prSet/>
      <dgm:spPr/>
      <dgm:t>
        <a:bodyPr/>
        <a:lstStyle/>
        <a:p>
          <a:r>
            <a:rPr lang="en-US"/>
            <a:t>3. Beware the things “we have always done”</a:t>
          </a:r>
        </a:p>
      </dgm:t>
    </dgm:pt>
    <dgm:pt modelId="{641B1AC4-F051-4E2E-9804-595E34D3F270}" type="parTrans" cxnId="{4F2D8F86-E02A-4325-994F-1547E60AEDD8}">
      <dgm:prSet/>
      <dgm:spPr/>
      <dgm:t>
        <a:bodyPr/>
        <a:lstStyle/>
        <a:p>
          <a:endParaRPr lang="en-US"/>
        </a:p>
      </dgm:t>
    </dgm:pt>
    <dgm:pt modelId="{5C1A2A8F-69A5-4CE8-B8E5-8487F3E2C600}" type="sibTrans" cxnId="{4F2D8F86-E02A-4325-994F-1547E60AEDD8}">
      <dgm:prSet/>
      <dgm:spPr/>
      <dgm:t>
        <a:bodyPr/>
        <a:lstStyle/>
        <a:p>
          <a:endParaRPr lang="en-US"/>
        </a:p>
      </dgm:t>
    </dgm:pt>
    <dgm:pt modelId="{C04C5E4B-7F74-4D53-A217-2C96D878CD0C}" type="pres">
      <dgm:prSet presAssocID="{D2E7A63A-BA3F-443F-8896-CD6E2A812BE2}" presName="vert0" presStyleCnt="0">
        <dgm:presLayoutVars>
          <dgm:dir/>
          <dgm:animOne val="branch"/>
          <dgm:animLvl val="lvl"/>
        </dgm:presLayoutVars>
      </dgm:prSet>
      <dgm:spPr/>
    </dgm:pt>
    <dgm:pt modelId="{3462B847-8CCF-4797-82F8-D1093D7ABBF2}" type="pres">
      <dgm:prSet presAssocID="{38296953-77D2-4349-8489-369F16406928}" presName="thickLine" presStyleLbl="alignNode1" presStyleIdx="0" presStyleCnt="3"/>
      <dgm:spPr/>
    </dgm:pt>
    <dgm:pt modelId="{CD45B6AF-A2C4-4BFA-B1AF-7CAB608ED6AF}" type="pres">
      <dgm:prSet presAssocID="{38296953-77D2-4349-8489-369F16406928}" presName="horz1" presStyleCnt="0"/>
      <dgm:spPr/>
    </dgm:pt>
    <dgm:pt modelId="{FFC7677A-BE3F-43D6-AE4A-467E535DFEAF}" type="pres">
      <dgm:prSet presAssocID="{38296953-77D2-4349-8489-369F16406928}" presName="tx1" presStyleLbl="revTx" presStyleIdx="0" presStyleCnt="3"/>
      <dgm:spPr/>
    </dgm:pt>
    <dgm:pt modelId="{9687EFD1-4726-4B54-A42B-FF7F6EC7F559}" type="pres">
      <dgm:prSet presAssocID="{38296953-77D2-4349-8489-369F16406928}" presName="vert1" presStyleCnt="0"/>
      <dgm:spPr/>
    </dgm:pt>
    <dgm:pt modelId="{5A1B3025-F140-4732-BA70-BEA260370418}" type="pres">
      <dgm:prSet presAssocID="{09FA789D-B457-4D60-80D3-B4778D94B5DE}" presName="thickLine" presStyleLbl="alignNode1" presStyleIdx="1" presStyleCnt="3"/>
      <dgm:spPr/>
    </dgm:pt>
    <dgm:pt modelId="{9B3F3301-86B9-4EA6-9012-E82DA35E7868}" type="pres">
      <dgm:prSet presAssocID="{09FA789D-B457-4D60-80D3-B4778D94B5DE}" presName="horz1" presStyleCnt="0"/>
      <dgm:spPr/>
    </dgm:pt>
    <dgm:pt modelId="{08110182-A862-43A5-B4F2-2E4EB80E0B6D}" type="pres">
      <dgm:prSet presAssocID="{09FA789D-B457-4D60-80D3-B4778D94B5DE}" presName="tx1" presStyleLbl="revTx" presStyleIdx="1" presStyleCnt="3"/>
      <dgm:spPr/>
    </dgm:pt>
    <dgm:pt modelId="{FF5D9289-7F67-48DC-8D06-B5A5D57368F7}" type="pres">
      <dgm:prSet presAssocID="{09FA789D-B457-4D60-80D3-B4778D94B5DE}" presName="vert1" presStyleCnt="0"/>
      <dgm:spPr/>
    </dgm:pt>
    <dgm:pt modelId="{9E43AB43-F0CF-4CF0-A411-5E4442CDF475}" type="pres">
      <dgm:prSet presAssocID="{9333E146-945F-4F5C-BE53-E01159590FC5}" presName="thickLine" presStyleLbl="alignNode1" presStyleIdx="2" presStyleCnt="3"/>
      <dgm:spPr/>
    </dgm:pt>
    <dgm:pt modelId="{AF687602-6092-4F3C-83D1-A1F336D73CD8}" type="pres">
      <dgm:prSet presAssocID="{9333E146-945F-4F5C-BE53-E01159590FC5}" presName="horz1" presStyleCnt="0"/>
      <dgm:spPr/>
    </dgm:pt>
    <dgm:pt modelId="{A5E6DB43-660F-4AED-A9FD-4A8F4CFADE08}" type="pres">
      <dgm:prSet presAssocID="{9333E146-945F-4F5C-BE53-E01159590FC5}" presName="tx1" presStyleLbl="revTx" presStyleIdx="2" presStyleCnt="3"/>
      <dgm:spPr/>
    </dgm:pt>
    <dgm:pt modelId="{D804F8B9-B640-4CC4-9FEE-E7E05649E963}" type="pres">
      <dgm:prSet presAssocID="{9333E146-945F-4F5C-BE53-E01159590FC5}" presName="vert1" presStyleCnt="0"/>
      <dgm:spPr/>
    </dgm:pt>
  </dgm:ptLst>
  <dgm:cxnLst>
    <dgm:cxn modelId="{B0533218-555E-49B8-BD4F-CF655038F9A2}" type="presOf" srcId="{38296953-77D2-4349-8489-369F16406928}" destId="{FFC7677A-BE3F-43D6-AE4A-467E535DFEAF}" srcOrd="0" destOrd="0" presId="urn:microsoft.com/office/officeart/2008/layout/LinedList"/>
    <dgm:cxn modelId="{F561F95F-62E3-4D7D-9035-023B109F90B9}" type="presOf" srcId="{D2E7A63A-BA3F-443F-8896-CD6E2A812BE2}" destId="{C04C5E4B-7F74-4D53-A217-2C96D878CD0C}" srcOrd="0" destOrd="0" presId="urn:microsoft.com/office/officeart/2008/layout/LinedList"/>
    <dgm:cxn modelId="{6E99174F-017C-4093-832F-88D67F2A2A02}" type="presOf" srcId="{9333E146-945F-4F5C-BE53-E01159590FC5}" destId="{A5E6DB43-660F-4AED-A9FD-4A8F4CFADE08}" srcOrd="0" destOrd="0" presId="urn:microsoft.com/office/officeart/2008/layout/LinedList"/>
    <dgm:cxn modelId="{4F2D8F86-E02A-4325-994F-1547E60AEDD8}" srcId="{D2E7A63A-BA3F-443F-8896-CD6E2A812BE2}" destId="{9333E146-945F-4F5C-BE53-E01159590FC5}" srcOrd="2" destOrd="0" parTransId="{641B1AC4-F051-4E2E-9804-595E34D3F270}" sibTransId="{5C1A2A8F-69A5-4CE8-B8E5-8487F3E2C600}"/>
    <dgm:cxn modelId="{5640ACA6-F68D-4481-9EA1-BA13D5B476AF}" srcId="{D2E7A63A-BA3F-443F-8896-CD6E2A812BE2}" destId="{38296953-77D2-4349-8489-369F16406928}" srcOrd="0" destOrd="0" parTransId="{A6BDF125-6449-4D23-9D8A-98786189BE8A}" sibTransId="{66635F3B-3AB0-4EB0-892A-5D64EEC3F587}"/>
    <dgm:cxn modelId="{C80CE6B6-0F23-418E-9EEE-495BE5884B59}" type="presOf" srcId="{09FA789D-B457-4D60-80D3-B4778D94B5DE}" destId="{08110182-A862-43A5-B4F2-2E4EB80E0B6D}" srcOrd="0" destOrd="0" presId="urn:microsoft.com/office/officeart/2008/layout/LinedList"/>
    <dgm:cxn modelId="{5E450CDF-564B-46EA-B6A8-C5390C07F683}" srcId="{D2E7A63A-BA3F-443F-8896-CD6E2A812BE2}" destId="{09FA789D-B457-4D60-80D3-B4778D94B5DE}" srcOrd="1" destOrd="0" parTransId="{AAFD48E0-5069-41A3-8D20-249DDB9EBAB1}" sibTransId="{38CA0344-CF58-4D93-877E-C7AC5E21E2D4}"/>
    <dgm:cxn modelId="{C24518DE-F0D1-4E62-BF37-D4FC04DB0257}" type="presParOf" srcId="{C04C5E4B-7F74-4D53-A217-2C96D878CD0C}" destId="{3462B847-8CCF-4797-82F8-D1093D7ABBF2}" srcOrd="0" destOrd="0" presId="urn:microsoft.com/office/officeart/2008/layout/LinedList"/>
    <dgm:cxn modelId="{E7EA31AF-9E14-4C13-907E-D8825A5B23E3}" type="presParOf" srcId="{C04C5E4B-7F74-4D53-A217-2C96D878CD0C}" destId="{CD45B6AF-A2C4-4BFA-B1AF-7CAB608ED6AF}" srcOrd="1" destOrd="0" presId="urn:microsoft.com/office/officeart/2008/layout/LinedList"/>
    <dgm:cxn modelId="{D8A0C639-D003-46FC-B0FE-FFB6587DCD3C}" type="presParOf" srcId="{CD45B6AF-A2C4-4BFA-B1AF-7CAB608ED6AF}" destId="{FFC7677A-BE3F-43D6-AE4A-467E535DFEAF}" srcOrd="0" destOrd="0" presId="urn:microsoft.com/office/officeart/2008/layout/LinedList"/>
    <dgm:cxn modelId="{18AFD66A-E8FE-480A-8D73-C4D0B914F3F0}" type="presParOf" srcId="{CD45B6AF-A2C4-4BFA-B1AF-7CAB608ED6AF}" destId="{9687EFD1-4726-4B54-A42B-FF7F6EC7F559}" srcOrd="1" destOrd="0" presId="urn:microsoft.com/office/officeart/2008/layout/LinedList"/>
    <dgm:cxn modelId="{BCAE02D2-23E6-4ED3-87EB-2326E2547823}" type="presParOf" srcId="{C04C5E4B-7F74-4D53-A217-2C96D878CD0C}" destId="{5A1B3025-F140-4732-BA70-BEA260370418}" srcOrd="2" destOrd="0" presId="urn:microsoft.com/office/officeart/2008/layout/LinedList"/>
    <dgm:cxn modelId="{C5E51204-B015-42DD-8419-6D06815F0CD3}" type="presParOf" srcId="{C04C5E4B-7F74-4D53-A217-2C96D878CD0C}" destId="{9B3F3301-86B9-4EA6-9012-E82DA35E7868}" srcOrd="3" destOrd="0" presId="urn:microsoft.com/office/officeart/2008/layout/LinedList"/>
    <dgm:cxn modelId="{3950259B-809F-47C9-A177-DABA8B3C486A}" type="presParOf" srcId="{9B3F3301-86B9-4EA6-9012-E82DA35E7868}" destId="{08110182-A862-43A5-B4F2-2E4EB80E0B6D}" srcOrd="0" destOrd="0" presId="urn:microsoft.com/office/officeart/2008/layout/LinedList"/>
    <dgm:cxn modelId="{DF1CFE29-1511-4879-B147-AAC441484A80}" type="presParOf" srcId="{9B3F3301-86B9-4EA6-9012-E82DA35E7868}" destId="{FF5D9289-7F67-48DC-8D06-B5A5D57368F7}" srcOrd="1" destOrd="0" presId="urn:microsoft.com/office/officeart/2008/layout/LinedList"/>
    <dgm:cxn modelId="{6789812C-7776-4A3C-9469-3D2A5279D920}" type="presParOf" srcId="{C04C5E4B-7F74-4D53-A217-2C96D878CD0C}" destId="{9E43AB43-F0CF-4CF0-A411-5E4442CDF475}" srcOrd="4" destOrd="0" presId="urn:microsoft.com/office/officeart/2008/layout/LinedList"/>
    <dgm:cxn modelId="{BB6620D1-E678-4077-B272-7B470C27B3DD}" type="presParOf" srcId="{C04C5E4B-7F74-4D53-A217-2C96D878CD0C}" destId="{AF687602-6092-4F3C-83D1-A1F336D73CD8}" srcOrd="5" destOrd="0" presId="urn:microsoft.com/office/officeart/2008/layout/LinedList"/>
    <dgm:cxn modelId="{F114F0FC-28CD-4575-80E2-D81AD13F237E}" type="presParOf" srcId="{AF687602-6092-4F3C-83D1-A1F336D73CD8}" destId="{A5E6DB43-660F-4AED-A9FD-4A8F4CFADE08}" srcOrd="0" destOrd="0" presId="urn:microsoft.com/office/officeart/2008/layout/LinedList"/>
    <dgm:cxn modelId="{89F89F2B-FDC7-40F6-B2CE-9456D3EB6F3C}" type="presParOf" srcId="{AF687602-6092-4F3C-83D1-A1F336D73CD8}" destId="{D804F8B9-B640-4CC4-9FEE-E7E05649E96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B8AA82E-E52B-4741-9B41-E087B4CC7336}"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67259422-DB6C-4E0F-8E40-7FBAD2AED7F4}">
      <dgm:prSet/>
      <dgm:spPr/>
      <dgm:t>
        <a:bodyPr/>
        <a:lstStyle/>
        <a:p>
          <a:r>
            <a:rPr lang="en-US"/>
            <a:t>Treat immediate life threats</a:t>
          </a:r>
        </a:p>
      </dgm:t>
    </dgm:pt>
    <dgm:pt modelId="{F274AEAE-2E7F-42B8-9B40-5F576323963E}" type="parTrans" cxnId="{F587FC68-CB59-4FED-AA2E-99C303D75311}">
      <dgm:prSet/>
      <dgm:spPr/>
      <dgm:t>
        <a:bodyPr/>
        <a:lstStyle/>
        <a:p>
          <a:endParaRPr lang="en-US"/>
        </a:p>
      </dgm:t>
    </dgm:pt>
    <dgm:pt modelId="{91A41577-9A7D-422E-AF47-307B2145D1EB}" type="sibTrans" cxnId="{F587FC68-CB59-4FED-AA2E-99C303D75311}">
      <dgm:prSet/>
      <dgm:spPr/>
      <dgm:t>
        <a:bodyPr/>
        <a:lstStyle/>
        <a:p>
          <a:endParaRPr lang="en-US"/>
        </a:p>
      </dgm:t>
    </dgm:pt>
    <dgm:pt modelId="{ADAEC8D6-1B27-44FD-8D46-2A81673B42ED}">
      <dgm:prSet/>
      <dgm:spPr/>
      <dgm:t>
        <a:bodyPr/>
        <a:lstStyle/>
        <a:p>
          <a:r>
            <a:rPr lang="en-US" dirty="0"/>
            <a:t>Mitigate “secondary hits” when we can</a:t>
          </a:r>
        </a:p>
      </dgm:t>
    </dgm:pt>
    <dgm:pt modelId="{EFCBC5CA-6F8F-47B8-88E1-7312891550ED}" type="parTrans" cxnId="{7E6C6FAD-439E-4645-BFD8-CD168BAF8409}">
      <dgm:prSet/>
      <dgm:spPr/>
      <dgm:t>
        <a:bodyPr/>
        <a:lstStyle/>
        <a:p>
          <a:endParaRPr lang="en-US"/>
        </a:p>
      </dgm:t>
    </dgm:pt>
    <dgm:pt modelId="{B63B3978-C83F-4E42-B67D-A42AFC0F44BC}" type="sibTrans" cxnId="{7E6C6FAD-439E-4645-BFD8-CD168BAF8409}">
      <dgm:prSet/>
      <dgm:spPr/>
      <dgm:t>
        <a:bodyPr/>
        <a:lstStyle/>
        <a:p>
          <a:endParaRPr lang="en-US"/>
        </a:p>
      </dgm:t>
    </dgm:pt>
    <dgm:pt modelId="{67285466-4551-43E7-A1F6-3096F0A40821}">
      <dgm:prSet/>
      <dgm:spPr/>
      <dgm:t>
        <a:bodyPr/>
        <a:lstStyle/>
        <a:p>
          <a:r>
            <a:rPr lang="en-US"/>
            <a:t>Rapid transport to the right place </a:t>
          </a:r>
          <a:endParaRPr lang="en-US" dirty="0"/>
        </a:p>
      </dgm:t>
    </dgm:pt>
    <dgm:pt modelId="{E95EC6EE-546D-4DC4-A982-81E6022C6A85}" type="parTrans" cxnId="{7035E4E3-B9F5-435D-B0C6-6E4B688F5D33}">
      <dgm:prSet/>
      <dgm:spPr/>
      <dgm:t>
        <a:bodyPr/>
        <a:lstStyle/>
        <a:p>
          <a:endParaRPr lang="en-US"/>
        </a:p>
      </dgm:t>
    </dgm:pt>
    <dgm:pt modelId="{5C4BD26D-0657-48A0-AA47-FEAC67F1F9AE}" type="sibTrans" cxnId="{7035E4E3-B9F5-435D-B0C6-6E4B688F5D33}">
      <dgm:prSet/>
      <dgm:spPr/>
      <dgm:t>
        <a:bodyPr/>
        <a:lstStyle/>
        <a:p>
          <a:endParaRPr lang="en-US"/>
        </a:p>
      </dgm:t>
    </dgm:pt>
    <dgm:pt modelId="{5650C4EC-1AA8-49AF-A59F-6D33B27BEB92}" type="pres">
      <dgm:prSet presAssocID="{2B8AA82E-E52B-4741-9B41-E087B4CC7336}" presName="diagram" presStyleCnt="0">
        <dgm:presLayoutVars>
          <dgm:dir/>
          <dgm:resizeHandles val="exact"/>
        </dgm:presLayoutVars>
      </dgm:prSet>
      <dgm:spPr/>
    </dgm:pt>
    <dgm:pt modelId="{0E723B31-9119-49D7-B0E5-E9635835AB9C}" type="pres">
      <dgm:prSet presAssocID="{67259422-DB6C-4E0F-8E40-7FBAD2AED7F4}" presName="node" presStyleLbl="node1" presStyleIdx="0" presStyleCnt="3">
        <dgm:presLayoutVars>
          <dgm:bulletEnabled val="1"/>
        </dgm:presLayoutVars>
      </dgm:prSet>
      <dgm:spPr/>
    </dgm:pt>
    <dgm:pt modelId="{55580203-F714-40E2-A59A-862BE620044B}" type="pres">
      <dgm:prSet presAssocID="{91A41577-9A7D-422E-AF47-307B2145D1EB}" presName="sibTrans" presStyleCnt="0"/>
      <dgm:spPr/>
    </dgm:pt>
    <dgm:pt modelId="{73E542F3-9221-4439-A530-B6867A2CFB98}" type="pres">
      <dgm:prSet presAssocID="{ADAEC8D6-1B27-44FD-8D46-2A81673B42ED}" presName="node" presStyleLbl="node1" presStyleIdx="1" presStyleCnt="3">
        <dgm:presLayoutVars>
          <dgm:bulletEnabled val="1"/>
        </dgm:presLayoutVars>
      </dgm:prSet>
      <dgm:spPr/>
    </dgm:pt>
    <dgm:pt modelId="{1DA72F64-4C2C-40E5-8414-921E93A5BD6F}" type="pres">
      <dgm:prSet presAssocID="{B63B3978-C83F-4E42-B67D-A42AFC0F44BC}" presName="sibTrans" presStyleCnt="0"/>
      <dgm:spPr/>
    </dgm:pt>
    <dgm:pt modelId="{C9C5F879-4BF1-4164-A5B4-39B35A64C51D}" type="pres">
      <dgm:prSet presAssocID="{67285466-4551-43E7-A1F6-3096F0A40821}" presName="node" presStyleLbl="node1" presStyleIdx="2" presStyleCnt="3">
        <dgm:presLayoutVars>
          <dgm:bulletEnabled val="1"/>
        </dgm:presLayoutVars>
      </dgm:prSet>
      <dgm:spPr/>
    </dgm:pt>
  </dgm:ptLst>
  <dgm:cxnLst>
    <dgm:cxn modelId="{F587FC68-CB59-4FED-AA2E-99C303D75311}" srcId="{2B8AA82E-E52B-4741-9B41-E087B4CC7336}" destId="{67259422-DB6C-4E0F-8E40-7FBAD2AED7F4}" srcOrd="0" destOrd="0" parTransId="{F274AEAE-2E7F-42B8-9B40-5F576323963E}" sibTransId="{91A41577-9A7D-422E-AF47-307B2145D1EB}"/>
    <dgm:cxn modelId="{FADD5652-D2CD-47A8-AC18-F323D174A3D5}" type="presOf" srcId="{67259422-DB6C-4E0F-8E40-7FBAD2AED7F4}" destId="{0E723B31-9119-49D7-B0E5-E9635835AB9C}" srcOrd="0" destOrd="0" presId="urn:microsoft.com/office/officeart/2005/8/layout/default"/>
    <dgm:cxn modelId="{6CE3347C-45DC-45AF-B757-BF69E08AA927}" type="presOf" srcId="{ADAEC8D6-1B27-44FD-8D46-2A81673B42ED}" destId="{73E542F3-9221-4439-A530-B6867A2CFB98}" srcOrd="0" destOrd="0" presId="urn:microsoft.com/office/officeart/2005/8/layout/default"/>
    <dgm:cxn modelId="{FBB684A9-A67A-4F61-90E3-668DBA31D677}" type="presOf" srcId="{67285466-4551-43E7-A1F6-3096F0A40821}" destId="{C9C5F879-4BF1-4164-A5B4-39B35A64C51D}" srcOrd="0" destOrd="0" presId="urn:microsoft.com/office/officeart/2005/8/layout/default"/>
    <dgm:cxn modelId="{7E6C6FAD-439E-4645-BFD8-CD168BAF8409}" srcId="{2B8AA82E-E52B-4741-9B41-E087B4CC7336}" destId="{ADAEC8D6-1B27-44FD-8D46-2A81673B42ED}" srcOrd="1" destOrd="0" parTransId="{EFCBC5CA-6F8F-47B8-88E1-7312891550ED}" sibTransId="{B63B3978-C83F-4E42-B67D-A42AFC0F44BC}"/>
    <dgm:cxn modelId="{3707E4D2-89C5-4D39-9340-6F0FC2E3A777}" type="presOf" srcId="{2B8AA82E-E52B-4741-9B41-E087B4CC7336}" destId="{5650C4EC-1AA8-49AF-A59F-6D33B27BEB92}" srcOrd="0" destOrd="0" presId="urn:microsoft.com/office/officeart/2005/8/layout/default"/>
    <dgm:cxn modelId="{7035E4E3-B9F5-435D-B0C6-6E4B688F5D33}" srcId="{2B8AA82E-E52B-4741-9B41-E087B4CC7336}" destId="{67285466-4551-43E7-A1F6-3096F0A40821}" srcOrd="2" destOrd="0" parTransId="{E95EC6EE-546D-4DC4-A982-81E6022C6A85}" sibTransId="{5C4BD26D-0657-48A0-AA47-FEAC67F1F9AE}"/>
    <dgm:cxn modelId="{83C77396-AAED-4FCB-9EFB-12E446F12E5D}" type="presParOf" srcId="{5650C4EC-1AA8-49AF-A59F-6D33B27BEB92}" destId="{0E723B31-9119-49D7-B0E5-E9635835AB9C}" srcOrd="0" destOrd="0" presId="urn:microsoft.com/office/officeart/2005/8/layout/default"/>
    <dgm:cxn modelId="{3D3C4B9D-6601-459A-AD14-11CBB9A73744}" type="presParOf" srcId="{5650C4EC-1AA8-49AF-A59F-6D33B27BEB92}" destId="{55580203-F714-40E2-A59A-862BE620044B}" srcOrd="1" destOrd="0" presId="urn:microsoft.com/office/officeart/2005/8/layout/default"/>
    <dgm:cxn modelId="{3575DFD6-A5EF-414E-9C3B-99DD60372DA5}" type="presParOf" srcId="{5650C4EC-1AA8-49AF-A59F-6D33B27BEB92}" destId="{73E542F3-9221-4439-A530-B6867A2CFB98}" srcOrd="2" destOrd="0" presId="urn:microsoft.com/office/officeart/2005/8/layout/default"/>
    <dgm:cxn modelId="{1FD604D7-22C2-4634-8038-D7E518F931AA}" type="presParOf" srcId="{5650C4EC-1AA8-49AF-A59F-6D33B27BEB92}" destId="{1DA72F64-4C2C-40E5-8414-921E93A5BD6F}" srcOrd="3" destOrd="0" presId="urn:microsoft.com/office/officeart/2005/8/layout/default"/>
    <dgm:cxn modelId="{BC1535EA-8CFC-4324-8D97-424B0753BBF1}" type="presParOf" srcId="{5650C4EC-1AA8-49AF-A59F-6D33B27BEB92}" destId="{C9C5F879-4BF1-4164-A5B4-39B35A64C51D}"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EB89E4-FA2C-47F0-896B-A977DAEFC5CF}"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CB4CB538-6D9A-4E41-A676-DD7549D7F2DD}">
      <dgm:prSet/>
      <dgm:spPr/>
      <dgm:t>
        <a:bodyPr/>
        <a:lstStyle/>
        <a:p>
          <a:pPr>
            <a:lnSpc>
              <a:spcPct val="100000"/>
            </a:lnSpc>
          </a:pPr>
          <a:r>
            <a:rPr lang="en-US"/>
            <a:t>We are talking about the obviously sick trauma or the probably sick trauma</a:t>
          </a:r>
        </a:p>
      </dgm:t>
    </dgm:pt>
    <dgm:pt modelId="{4E7FFA94-CCA9-4409-B25A-FF069FDCF690}" type="parTrans" cxnId="{2F7B3226-0B61-44BC-8B10-E147B88E816B}">
      <dgm:prSet/>
      <dgm:spPr/>
      <dgm:t>
        <a:bodyPr/>
        <a:lstStyle/>
        <a:p>
          <a:endParaRPr lang="en-US"/>
        </a:p>
      </dgm:t>
    </dgm:pt>
    <dgm:pt modelId="{0C0E200A-51E4-4D50-A38B-2321940D67A9}" type="sibTrans" cxnId="{2F7B3226-0B61-44BC-8B10-E147B88E816B}">
      <dgm:prSet/>
      <dgm:spPr/>
      <dgm:t>
        <a:bodyPr/>
        <a:lstStyle/>
        <a:p>
          <a:endParaRPr lang="en-US"/>
        </a:p>
      </dgm:t>
    </dgm:pt>
    <dgm:pt modelId="{9753C800-640A-4D87-9004-DB7F1E9B0F2A}">
      <dgm:prSet/>
      <dgm:spPr/>
      <dgm:t>
        <a:bodyPr/>
        <a:lstStyle/>
        <a:p>
          <a:pPr>
            <a:lnSpc>
              <a:spcPct val="100000"/>
            </a:lnSpc>
          </a:pPr>
          <a:r>
            <a:rPr lang="en-US"/>
            <a:t>There are things outside of our control: </a:t>
          </a:r>
        </a:p>
      </dgm:t>
    </dgm:pt>
    <dgm:pt modelId="{1CE06E2E-0090-4057-99BE-42D88F0AC05B}" type="parTrans" cxnId="{AC55CD1F-59B5-4D91-A345-E228DE1DF674}">
      <dgm:prSet/>
      <dgm:spPr/>
      <dgm:t>
        <a:bodyPr/>
        <a:lstStyle/>
        <a:p>
          <a:endParaRPr lang="en-US"/>
        </a:p>
      </dgm:t>
    </dgm:pt>
    <dgm:pt modelId="{EE91DD69-B2F3-4E29-9699-FC405634A375}" type="sibTrans" cxnId="{AC55CD1F-59B5-4D91-A345-E228DE1DF674}">
      <dgm:prSet/>
      <dgm:spPr/>
      <dgm:t>
        <a:bodyPr/>
        <a:lstStyle/>
        <a:p>
          <a:endParaRPr lang="en-US"/>
        </a:p>
      </dgm:t>
    </dgm:pt>
    <dgm:pt modelId="{47B00D40-4B03-4849-A88D-8F65211DD9A8}">
      <dgm:prSet/>
      <dgm:spPr/>
      <dgm:t>
        <a:bodyPr/>
        <a:lstStyle/>
        <a:p>
          <a:pPr>
            <a:lnSpc>
              <a:spcPct val="100000"/>
            </a:lnSpc>
          </a:pPr>
          <a:r>
            <a:rPr lang="en-US"/>
            <a:t>Our patient injuries</a:t>
          </a:r>
        </a:p>
      </dgm:t>
    </dgm:pt>
    <dgm:pt modelId="{3E7FEBF4-D35C-451F-9DD1-ACC3337CD6F9}" type="parTrans" cxnId="{FC2C76BF-873D-495F-AFDF-3282CFAE3A76}">
      <dgm:prSet/>
      <dgm:spPr/>
      <dgm:t>
        <a:bodyPr/>
        <a:lstStyle/>
        <a:p>
          <a:endParaRPr lang="en-US"/>
        </a:p>
      </dgm:t>
    </dgm:pt>
    <dgm:pt modelId="{A5530FD6-FD9E-42C8-A4A3-D34FCB83BFE2}" type="sibTrans" cxnId="{FC2C76BF-873D-495F-AFDF-3282CFAE3A76}">
      <dgm:prSet/>
      <dgm:spPr/>
      <dgm:t>
        <a:bodyPr/>
        <a:lstStyle/>
        <a:p>
          <a:endParaRPr lang="en-US"/>
        </a:p>
      </dgm:t>
    </dgm:pt>
    <dgm:pt modelId="{52B4B049-EF7D-4DCF-9169-A5C6AA846009}">
      <dgm:prSet/>
      <dgm:spPr/>
      <dgm:t>
        <a:bodyPr/>
        <a:lstStyle/>
        <a:p>
          <a:pPr>
            <a:lnSpc>
              <a:spcPct val="100000"/>
            </a:lnSpc>
          </a:pPr>
          <a:r>
            <a:rPr lang="en-US"/>
            <a:t>Our response time</a:t>
          </a:r>
        </a:p>
      </dgm:t>
    </dgm:pt>
    <dgm:pt modelId="{E072B2AD-8372-499A-B35B-7E24C648DFFD}" type="parTrans" cxnId="{D272A938-75AD-468D-BD36-90330E7E6FF5}">
      <dgm:prSet/>
      <dgm:spPr/>
      <dgm:t>
        <a:bodyPr/>
        <a:lstStyle/>
        <a:p>
          <a:endParaRPr lang="en-US"/>
        </a:p>
      </dgm:t>
    </dgm:pt>
    <dgm:pt modelId="{3D52BDAD-7D5B-48CA-8050-02255C3D48A5}" type="sibTrans" cxnId="{D272A938-75AD-468D-BD36-90330E7E6FF5}">
      <dgm:prSet/>
      <dgm:spPr/>
      <dgm:t>
        <a:bodyPr/>
        <a:lstStyle/>
        <a:p>
          <a:endParaRPr lang="en-US"/>
        </a:p>
      </dgm:t>
    </dgm:pt>
    <dgm:pt modelId="{B333C352-3B26-4B80-B24E-ECEC2FBBE6A3}">
      <dgm:prSet/>
      <dgm:spPr/>
      <dgm:t>
        <a:bodyPr/>
        <a:lstStyle/>
        <a:p>
          <a:pPr>
            <a:lnSpc>
              <a:spcPct val="100000"/>
            </a:lnSpc>
          </a:pPr>
          <a:r>
            <a:rPr lang="en-US"/>
            <a:t>Our scope of practice</a:t>
          </a:r>
        </a:p>
      </dgm:t>
    </dgm:pt>
    <dgm:pt modelId="{1EB5D744-9712-4FB6-8B9B-6C5D193842EA}" type="parTrans" cxnId="{11D91A26-AC4C-441A-BD2D-2D86A2C12362}">
      <dgm:prSet/>
      <dgm:spPr/>
      <dgm:t>
        <a:bodyPr/>
        <a:lstStyle/>
        <a:p>
          <a:endParaRPr lang="en-US"/>
        </a:p>
      </dgm:t>
    </dgm:pt>
    <dgm:pt modelId="{C06A12EC-707B-4655-8D60-E890081C453B}" type="sibTrans" cxnId="{11D91A26-AC4C-441A-BD2D-2D86A2C12362}">
      <dgm:prSet/>
      <dgm:spPr/>
      <dgm:t>
        <a:bodyPr/>
        <a:lstStyle/>
        <a:p>
          <a:endParaRPr lang="en-US"/>
        </a:p>
      </dgm:t>
    </dgm:pt>
    <dgm:pt modelId="{B7159964-BEE4-42AD-BAA5-5CF4C9E0D378}">
      <dgm:prSet/>
      <dgm:spPr/>
      <dgm:t>
        <a:bodyPr/>
        <a:lstStyle/>
        <a:p>
          <a:pPr>
            <a:lnSpc>
              <a:spcPct val="100000"/>
            </a:lnSpc>
          </a:pPr>
          <a:r>
            <a:rPr lang="en-US"/>
            <a:t>The distance to the hospital </a:t>
          </a:r>
        </a:p>
      </dgm:t>
    </dgm:pt>
    <dgm:pt modelId="{46AB843A-ADEF-4E87-BF3C-F34A765B8928}" type="parTrans" cxnId="{78A4C02C-ABB3-4056-9952-FD37E3372A2B}">
      <dgm:prSet/>
      <dgm:spPr/>
      <dgm:t>
        <a:bodyPr/>
        <a:lstStyle/>
        <a:p>
          <a:endParaRPr lang="en-US"/>
        </a:p>
      </dgm:t>
    </dgm:pt>
    <dgm:pt modelId="{C18269DA-1BD8-40F8-99C5-03BE9C5F82A5}" type="sibTrans" cxnId="{78A4C02C-ABB3-4056-9952-FD37E3372A2B}">
      <dgm:prSet/>
      <dgm:spPr/>
      <dgm:t>
        <a:bodyPr/>
        <a:lstStyle/>
        <a:p>
          <a:endParaRPr lang="en-US"/>
        </a:p>
      </dgm:t>
    </dgm:pt>
    <dgm:pt modelId="{6481A92E-6EE5-4A79-BA52-05B2C47FEE40}">
      <dgm:prSet/>
      <dgm:spPr/>
      <dgm:t>
        <a:bodyPr/>
        <a:lstStyle/>
        <a:p>
          <a:pPr>
            <a:lnSpc>
              <a:spcPct val="100000"/>
            </a:lnSpc>
          </a:pPr>
          <a:r>
            <a:rPr lang="en-US" dirty="0"/>
            <a:t>There are things decidedly within our control that can impact outcomes </a:t>
          </a:r>
        </a:p>
      </dgm:t>
    </dgm:pt>
    <dgm:pt modelId="{927FA179-5604-4F6A-85C3-7FE3D5FAFF46}" type="parTrans" cxnId="{5821603B-ADF6-449C-BF3C-CE57D7410611}">
      <dgm:prSet/>
      <dgm:spPr/>
      <dgm:t>
        <a:bodyPr/>
        <a:lstStyle/>
        <a:p>
          <a:endParaRPr lang="en-US"/>
        </a:p>
      </dgm:t>
    </dgm:pt>
    <dgm:pt modelId="{BC6A90E8-5220-418F-8F2D-76C7F5EDD604}" type="sibTrans" cxnId="{5821603B-ADF6-449C-BF3C-CE57D7410611}">
      <dgm:prSet/>
      <dgm:spPr/>
      <dgm:t>
        <a:bodyPr/>
        <a:lstStyle/>
        <a:p>
          <a:endParaRPr lang="en-US"/>
        </a:p>
      </dgm:t>
    </dgm:pt>
    <dgm:pt modelId="{DF17C370-EF6B-4AF4-8218-EA43DA3CA122}">
      <dgm:prSet/>
      <dgm:spPr/>
      <dgm:t>
        <a:bodyPr/>
        <a:lstStyle/>
        <a:p>
          <a:pPr>
            <a:lnSpc>
              <a:spcPct val="100000"/>
            </a:lnSpc>
          </a:pPr>
          <a:r>
            <a:rPr lang="en-US" dirty="0"/>
            <a:t>And some things we could spend time on that likely don’t matter</a:t>
          </a:r>
        </a:p>
      </dgm:t>
    </dgm:pt>
    <dgm:pt modelId="{C9C2014E-2166-4C40-8C6B-BEFD2E1A86A9}" type="parTrans" cxnId="{52711326-20C6-4FBF-BCD7-F4CDF0890016}">
      <dgm:prSet/>
      <dgm:spPr/>
      <dgm:t>
        <a:bodyPr/>
        <a:lstStyle/>
        <a:p>
          <a:endParaRPr lang="en-US"/>
        </a:p>
      </dgm:t>
    </dgm:pt>
    <dgm:pt modelId="{F2BFF3A9-E838-4CED-AF6C-A9D6FF30063E}" type="sibTrans" cxnId="{52711326-20C6-4FBF-BCD7-F4CDF0890016}">
      <dgm:prSet/>
      <dgm:spPr/>
      <dgm:t>
        <a:bodyPr/>
        <a:lstStyle/>
        <a:p>
          <a:endParaRPr lang="en-US"/>
        </a:p>
      </dgm:t>
    </dgm:pt>
    <dgm:pt modelId="{536B9C4A-F94D-488E-8DD3-321B760DE9E1}">
      <dgm:prSet/>
      <dgm:spPr/>
      <dgm:t>
        <a:bodyPr/>
        <a:lstStyle/>
        <a:p>
          <a:pPr>
            <a:lnSpc>
              <a:spcPct val="100000"/>
            </a:lnSpc>
          </a:pPr>
          <a:r>
            <a:rPr lang="en-US" dirty="0"/>
            <a:t>So we probably shouldn’t do them</a:t>
          </a:r>
        </a:p>
      </dgm:t>
    </dgm:pt>
    <dgm:pt modelId="{2DF08FE5-B10A-4D0F-8585-FC8CCEE035C3}" type="parTrans" cxnId="{6C5BFA85-6419-4048-826A-857CD23DBC69}">
      <dgm:prSet/>
      <dgm:spPr/>
      <dgm:t>
        <a:bodyPr/>
        <a:lstStyle/>
        <a:p>
          <a:endParaRPr lang="en-US"/>
        </a:p>
      </dgm:t>
    </dgm:pt>
    <dgm:pt modelId="{2D7EAB9C-5D13-496D-B64F-0B68A80EDE53}" type="sibTrans" cxnId="{6C5BFA85-6419-4048-826A-857CD23DBC69}">
      <dgm:prSet/>
      <dgm:spPr/>
      <dgm:t>
        <a:bodyPr/>
        <a:lstStyle/>
        <a:p>
          <a:endParaRPr lang="en-US"/>
        </a:p>
      </dgm:t>
    </dgm:pt>
    <dgm:pt modelId="{453469A7-EFF1-4D97-B451-68964AA1D7A2}" type="pres">
      <dgm:prSet presAssocID="{CEEB89E4-FA2C-47F0-896B-A977DAEFC5CF}" presName="root" presStyleCnt="0">
        <dgm:presLayoutVars>
          <dgm:dir/>
          <dgm:resizeHandles val="exact"/>
        </dgm:presLayoutVars>
      </dgm:prSet>
      <dgm:spPr/>
    </dgm:pt>
    <dgm:pt modelId="{A2945DA0-71BA-4179-A574-9D07F547E5B7}" type="pres">
      <dgm:prSet presAssocID="{CB4CB538-6D9A-4E41-A676-DD7549D7F2DD}" presName="compNode" presStyleCnt="0"/>
      <dgm:spPr/>
    </dgm:pt>
    <dgm:pt modelId="{674B84D5-B594-49D0-8ED2-B71117F642A9}" type="pres">
      <dgm:prSet presAssocID="{CB4CB538-6D9A-4E41-A676-DD7549D7F2DD}" presName="bgRect" presStyleLbl="bgShp" presStyleIdx="0" presStyleCnt="3"/>
      <dgm:spPr/>
    </dgm:pt>
    <dgm:pt modelId="{842267F9-A7DF-4E05-A0DD-709425279B1B}" type="pres">
      <dgm:prSet presAssocID="{CB4CB538-6D9A-4E41-A676-DD7549D7F2DD}"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dgm:spPr>
      <dgm:extLst>
        <a:ext uri="{E40237B7-FDA0-4F09-8148-C483321AD2D9}">
          <dgm14:cNvPr xmlns:dgm14="http://schemas.microsoft.com/office/drawing/2010/diagram" id="0" name="" descr="Medical"/>
        </a:ext>
      </dgm:extLst>
    </dgm:pt>
    <dgm:pt modelId="{A411ECA5-5106-4F79-A60B-311BA2CBD151}" type="pres">
      <dgm:prSet presAssocID="{CB4CB538-6D9A-4E41-A676-DD7549D7F2DD}" presName="spaceRect" presStyleCnt="0"/>
      <dgm:spPr/>
    </dgm:pt>
    <dgm:pt modelId="{0BD03C5B-CDB1-49BA-9A9C-2E1007873BFC}" type="pres">
      <dgm:prSet presAssocID="{CB4CB538-6D9A-4E41-A676-DD7549D7F2DD}" presName="parTx" presStyleLbl="revTx" presStyleIdx="0" presStyleCnt="5">
        <dgm:presLayoutVars>
          <dgm:chMax val="0"/>
          <dgm:chPref val="0"/>
        </dgm:presLayoutVars>
      </dgm:prSet>
      <dgm:spPr/>
    </dgm:pt>
    <dgm:pt modelId="{58DD4086-535F-4343-AC1B-C7B02C45334F}" type="pres">
      <dgm:prSet presAssocID="{0C0E200A-51E4-4D50-A38B-2321940D67A9}" presName="sibTrans" presStyleCnt="0"/>
      <dgm:spPr/>
    </dgm:pt>
    <dgm:pt modelId="{81F88D0A-D5AB-4D94-B063-CB1017A4DCE6}" type="pres">
      <dgm:prSet presAssocID="{9753C800-640A-4D87-9004-DB7F1E9B0F2A}" presName="compNode" presStyleCnt="0"/>
      <dgm:spPr/>
    </dgm:pt>
    <dgm:pt modelId="{BE347290-54D7-4F23-A921-5B5DF72C88C8}" type="pres">
      <dgm:prSet presAssocID="{9753C800-640A-4D87-9004-DB7F1E9B0F2A}" presName="bgRect" presStyleLbl="bgShp" presStyleIdx="1" presStyleCnt="3"/>
      <dgm:spPr/>
    </dgm:pt>
    <dgm:pt modelId="{D617DB5C-FCE3-488C-8CDA-883D6126D59F}" type="pres">
      <dgm:prSet presAssocID="{9753C800-640A-4D87-9004-DB7F1E9B0F2A}"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Ambulance"/>
        </a:ext>
      </dgm:extLst>
    </dgm:pt>
    <dgm:pt modelId="{B7D782FC-442C-48A6-B984-7CDF378A4177}" type="pres">
      <dgm:prSet presAssocID="{9753C800-640A-4D87-9004-DB7F1E9B0F2A}" presName="spaceRect" presStyleCnt="0"/>
      <dgm:spPr/>
    </dgm:pt>
    <dgm:pt modelId="{9DAD31E7-9104-41DB-86A1-E13F9FABF892}" type="pres">
      <dgm:prSet presAssocID="{9753C800-640A-4D87-9004-DB7F1E9B0F2A}" presName="parTx" presStyleLbl="revTx" presStyleIdx="1" presStyleCnt="5">
        <dgm:presLayoutVars>
          <dgm:chMax val="0"/>
          <dgm:chPref val="0"/>
        </dgm:presLayoutVars>
      </dgm:prSet>
      <dgm:spPr/>
    </dgm:pt>
    <dgm:pt modelId="{AA757945-9712-43B0-BF79-142CCF783FE2}" type="pres">
      <dgm:prSet presAssocID="{9753C800-640A-4D87-9004-DB7F1E9B0F2A}" presName="desTx" presStyleLbl="revTx" presStyleIdx="2" presStyleCnt="5">
        <dgm:presLayoutVars/>
      </dgm:prSet>
      <dgm:spPr/>
    </dgm:pt>
    <dgm:pt modelId="{13B5477C-46A3-418F-9A33-64447EC69FDF}" type="pres">
      <dgm:prSet presAssocID="{EE91DD69-B2F3-4E29-9699-FC405634A375}" presName="sibTrans" presStyleCnt="0"/>
      <dgm:spPr/>
    </dgm:pt>
    <dgm:pt modelId="{F4B74A16-0451-4F92-B93D-18FA7661A733}" type="pres">
      <dgm:prSet presAssocID="{6481A92E-6EE5-4A79-BA52-05B2C47FEE40}" presName="compNode" presStyleCnt="0"/>
      <dgm:spPr/>
    </dgm:pt>
    <dgm:pt modelId="{A7F121F7-38C4-4EF8-B37A-A58916C33DFA}" type="pres">
      <dgm:prSet presAssocID="{6481A92E-6EE5-4A79-BA52-05B2C47FEE40}" presName="bgRect" presStyleLbl="bgShp" presStyleIdx="2" presStyleCnt="3"/>
      <dgm:spPr/>
    </dgm:pt>
    <dgm:pt modelId="{20CE9D78-89E1-4D7E-9E3B-09E50FB4DF09}" type="pres">
      <dgm:prSet presAssocID="{6481A92E-6EE5-4A79-BA52-05B2C47FEE40}" presName="iconRect" presStyleLbl="node1" presStyleIdx="2"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Head with Gears"/>
        </a:ext>
      </dgm:extLst>
    </dgm:pt>
    <dgm:pt modelId="{06AB2918-970B-4BBF-8742-E36E8BC0AFC3}" type="pres">
      <dgm:prSet presAssocID="{6481A92E-6EE5-4A79-BA52-05B2C47FEE40}" presName="spaceRect" presStyleCnt="0"/>
      <dgm:spPr/>
    </dgm:pt>
    <dgm:pt modelId="{B9CD497D-FFFB-4307-9F8E-39E71B03E254}" type="pres">
      <dgm:prSet presAssocID="{6481A92E-6EE5-4A79-BA52-05B2C47FEE40}" presName="parTx" presStyleLbl="revTx" presStyleIdx="3" presStyleCnt="5">
        <dgm:presLayoutVars>
          <dgm:chMax val="0"/>
          <dgm:chPref val="0"/>
        </dgm:presLayoutVars>
      </dgm:prSet>
      <dgm:spPr/>
    </dgm:pt>
    <dgm:pt modelId="{B15F3FDE-C30D-4B68-9DA8-25364ACBB5F6}" type="pres">
      <dgm:prSet presAssocID="{6481A92E-6EE5-4A79-BA52-05B2C47FEE40}" presName="desTx" presStyleLbl="revTx" presStyleIdx="4" presStyleCnt="5">
        <dgm:presLayoutVars/>
      </dgm:prSet>
      <dgm:spPr/>
    </dgm:pt>
  </dgm:ptLst>
  <dgm:cxnLst>
    <dgm:cxn modelId="{62D1EF00-560C-48DE-BFBA-599BDCB7E663}" type="presOf" srcId="{DF17C370-EF6B-4AF4-8218-EA43DA3CA122}" destId="{B15F3FDE-C30D-4B68-9DA8-25364ACBB5F6}" srcOrd="0" destOrd="0" presId="urn:microsoft.com/office/officeart/2018/2/layout/IconVerticalSolidList"/>
    <dgm:cxn modelId="{135A5303-2315-45F4-9BA4-AAE3CAADCC2C}" type="presOf" srcId="{CB4CB538-6D9A-4E41-A676-DD7549D7F2DD}" destId="{0BD03C5B-CDB1-49BA-9A9C-2E1007873BFC}" srcOrd="0" destOrd="0" presId="urn:microsoft.com/office/officeart/2018/2/layout/IconVerticalSolidList"/>
    <dgm:cxn modelId="{7A8B0909-16B3-4130-BE7D-22C4C36E274A}" type="presOf" srcId="{CEEB89E4-FA2C-47F0-896B-A977DAEFC5CF}" destId="{453469A7-EFF1-4D97-B451-68964AA1D7A2}" srcOrd="0" destOrd="0" presId="urn:microsoft.com/office/officeart/2018/2/layout/IconVerticalSolidList"/>
    <dgm:cxn modelId="{AC55CD1F-59B5-4D91-A345-E228DE1DF674}" srcId="{CEEB89E4-FA2C-47F0-896B-A977DAEFC5CF}" destId="{9753C800-640A-4D87-9004-DB7F1E9B0F2A}" srcOrd="1" destOrd="0" parTransId="{1CE06E2E-0090-4057-99BE-42D88F0AC05B}" sibTransId="{EE91DD69-B2F3-4E29-9699-FC405634A375}"/>
    <dgm:cxn modelId="{D2FC2222-2A41-4EE9-9C9A-3DC5B8C9669C}" type="presOf" srcId="{B7159964-BEE4-42AD-BAA5-5CF4C9E0D378}" destId="{AA757945-9712-43B0-BF79-142CCF783FE2}" srcOrd="0" destOrd="3" presId="urn:microsoft.com/office/officeart/2018/2/layout/IconVerticalSolidList"/>
    <dgm:cxn modelId="{52711326-20C6-4FBF-BCD7-F4CDF0890016}" srcId="{6481A92E-6EE5-4A79-BA52-05B2C47FEE40}" destId="{DF17C370-EF6B-4AF4-8218-EA43DA3CA122}" srcOrd="0" destOrd="0" parTransId="{C9C2014E-2166-4C40-8C6B-BEFD2E1A86A9}" sibTransId="{F2BFF3A9-E838-4CED-AF6C-A9D6FF30063E}"/>
    <dgm:cxn modelId="{11D91A26-AC4C-441A-BD2D-2D86A2C12362}" srcId="{9753C800-640A-4D87-9004-DB7F1E9B0F2A}" destId="{B333C352-3B26-4B80-B24E-ECEC2FBBE6A3}" srcOrd="2" destOrd="0" parTransId="{1EB5D744-9712-4FB6-8B9B-6C5D193842EA}" sibTransId="{C06A12EC-707B-4655-8D60-E890081C453B}"/>
    <dgm:cxn modelId="{2F7B3226-0B61-44BC-8B10-E147B88E816B}" srcId="{CEEB89E4-FA2C-47F0-896B-A977DAEFC5CF}" destId="{CB4CB538-6D9A-4E41-A676-DD7549D7F2DD}" srcOrd="0" destOrd="0" parTransId="{4E7FFA94-CCA9-4409-B25A-FF069FDCF690}" sibTransId="{0C0E200A-51E4-4D50-A38B-2321940D67A9}"/>
    <dgm:cxn modelId="{78A4C02C-ABB3-4056-9952-FD37E3372A2B}" srcId="{9753C800-640A-4D87-9004-DB7F1E9B0F2A}" destId="{B7159964-BEE4-42AD-BAA5-5CF4C9E0D378}" srcOrd="3" destOrd="0" parTransId="{46AB843A-ADEF-4E87-BF3C-F34A765B8928}" sibTransId="{C18269DA-1BD8-40F8-99C5-03BE9C5F82A5}"/>
    <dgm:cxn modelId="{D272A938-75AD-468D-BD36-90330E7E6FF5}" srcId="{9753C800-640A-4D87-9004-DB7F1E9B0F2A}" destId="{52B4B049-EF7D-4DCF-9169-A5C6AA846009}" srcOrd="1" destOrd="0" parTransId="{E072B2AD-8372-499A-B35B-7E24C648DFFD}" sibTransId="{3D52BDAD-7D5B-48CA-8050-02255C3D48A5}"/>
    <dgm:cxn modelId="{5821603B-ADF6-449C-BF3C-CE57D7410611}" srcId="{CEEB89E4-FA2C-47F0-896B-A977DAEFC5CF}" destId="{6481A92E-6EE5-4A79-BA52-05B2C47FEE40}" srcOrd="2" destOrd="0" parTransId="{927FA179-5604-4F6A-85C3-7FE3D5FAFF46}" sibTransId="{BC6A90E8-5220-418F-8F2D-76C7F5EDD604}"/>
    <dgm:cxn modelId="{6C5BFA85-6419-4048-826A-857CD23DBC69}" srcId="{6481A92E-6EE5-4A79-BA52-05B2C47FEE40}" destId="{536B9C4A-F94D-488E-8DD3-321B760DE9E1}" srcOrd="1" destOrd="0" parTransId="{2DF08FE5-B10A-4D0F-8585-FC8CCEE035C3}" sibTransId="{2D7EAB9C-5D13-496D-B64F-0B68A80EDE53}"/>
    <dgm:cxn modelId="{4410EC86-067D-4C3D-8C28-4C93082CF83D}" type="presOf" srcId="{536B9C4A-F94D-488E-8DD3-321B760DE9E1}" destId="{B15F3FDE-C30D-4B68-9DA8-25364ACBB5F6}" srcOrd="0" destOrd="1" presId="urn:microsoft.com/office/officeart/2018/2/layout/IconVerticalSolidList"/>
    <dgm:cxn modelId="{44D74EA9-5F46-40B6-AD24-9576C1F12D42}" type="presOf" srcId="{47B00D40-4B03-4849-A88D-8F65211DD9A8}" destId="{AA757945-9712-43B0-BF79-142CCF783FE2}" srcOrd="0" destOrd="0" presId="urn:microsoft.com/office/officeart/2018/2/layout/IconVerticalSolidList"/>
    <dgm:cxn modelId="{401602BD-7661-4ED4-A591-5B74AE13366A}" type="presOf" srcId="{52B4B049-EF7D-4DCF-9169-A5C6AA846009}" destId="{AA757945-9712-43B0-BF79-142CCF783FE2}" srcOrd="0" destOrd="1" presId="urn:microsoft.com/office/officeart/2018/2/layout/IconVerticalSolidList"/>
    <dgm:cxn modelId="{FC2C76BF-873D-495F-AFDF-3282CFAE3A76}" srcId="{9753C800-640A-4D87-9004-DB7F1E9B0F2A}" destId="{47B00D40-4B03-4849-A88D-8F65211DD9A8}" srcOrd="0" destOrd="0" parTransId="{3E7FEBF4-D35C-451F-9DD1-ACC3337CD6F9}" sibTransId="{A5530FD6-FD9E-42C8-A4A3-D34FCB83BFE2}"/>
    <dgm:cxn modelId="{D2EF87C3-D597-49B9-9EA5-E93117176E4D}" type="presOf" srcId="{B333C352-3B26-4B80-B24E-ECEC2FBBE6A3}" destId="{AA757945-9712-43B0-BF79-142CCF783FE2}" srcOrd="0" destOrd="2" presId="urn:microsoft.com/office/officeart/2018/2/layout/IconVerticalSolidList"/>
    <dgm:cxn modelId="{E35841CE-DBBD-4580-B66B-ADA99FC1A57A}" type="presOf" srcId="{9753C800-640A-4D87-9004-DB7F1E9B0F2A}" destId="{9DAD31E7-9104-41DB-86A1-E13F9FABF892}" srcOrd="0" destOrd="0" presId="urn:microsoft.com/office/officeart/2018/2/layout/IconVerticalSolidList"/>
    <dgm:cxn modelId="{72C3BFEF-B7F8-4F6A-BDD8-0A2533AEE533}" type="presOf" srcId="{6481A92E-6EE5-4A79-BA52-05B2C47FEE40}" destId="{B9CD497D-FFFB-4307-9F8E-39E71B03E254}" srcOrd="0" destOrd="0" presId="urn:microsoft.com/office/officeart/2018/2/layout/IconVerticalSolidList"/>
    <dgm:cxn modelId="{3CDD0111-3CEA-4F8D-B3D2-CDF2467A5CCD}" type="presParOf" srcId="{453469A7-EFF1-4D97-B451-68964AA1D7A2}" destId="{A2945DA0-71BA-4179-A574-9D07F547E5B7}" srcOrd="0" destOrd="0" presId="urn:microsoft.com/office/officeart/2018/2/layout/IconVerticalSolidList"/>
    <dgm:cxn modelId="{49304D57-7130-4B20-9761-0907B40DB43F}" type="presParOf" srcId="{A2945DA0-71BA-4179-A574-9D07F547E5B7}" destId="{674B84D5-B594-49D0-8ED2-B71117F642A9}" srcOrd="0" destOrd="0" presId="urn:microsoft.com/office/officeart/2018/2/layout/IconVerticalSolidList"/>
    <dgm:cxn modelId="{A1EDD474-A4F3-44A3-992F-2F5295B74C2A}" type="presParOf" srcId="{A2945DA0-71BA-4179-A574-9D07F547E5B7}" destId="{842267F9-A7DF-4E05-A0DD-709425279B1B}" srcOrd="1" destOrd="0" presId="urn:microsoft.com/office/officeart/2018/2/layout/IconVerticalSolidList"/>
    <dgm:cxn modelId="{955B2DDF-DE89-4376-9136-04F4BDE7682F}" type="presParOf" srcId="{A2945DA0-71BA-4179-A574-9D07F547E5B7}" destId="{A411ECA5-5106-4F79-A60B-311BA2CBD151}" srcOrd="2" destOrd="0" presId="urn:microsoft.com/office/officeart/2018/2/layout/IconVerticalSolidList"/>
    <dgm:cxn modelId="{6777A78C-F922-41B9-9620-FE076F548391}" type="presParOf" srcId="{A2945DA0-71BA-4179-A574-9D07F547E5B7}" destId="{0BD03C5B-CDB1-49BA-9A9C-2E1007873BFC}" srcOrd="3" destOrd="0" presId="urn:microsoft.com/office/officeart/2018/2/layout/IconVerticalSolidList"/>
    <dgm:cxn modelId="{B0C8AA5A-640A-4D35-9BA4-19F9003FEF5D}" type="presParOf" srcId="{453469A7-EFF1-4D97-B451-68964AA1D7A2}" destId="{58DD4086-535F-4343-AC1B-C7B02C45334F}" srcOrd="1" destOrd="0" presId="urn:microsoft.com/office/officeart/2018/2/layout/IconVerticalSolidList"/>
    <dgm:cxn modelId="{85BB9D46-2F4A-4011-A638-E1FEDDF0FABD}" type="presParOf" srcId="{453469A7-EFF1-4D97-B451-68964AA1D7A2}" destId="{81F88D0A-D5AB-4D94-B063-CB1017A4DCE6}" srcOrd="2" destOrd="0" presId="urn:microsoft.com/office/officeart/2018/2/layout/IconVerticalSolidList"/>
    <dgm:cxn modelId="{36BC4A27-C3C1-4B82-8D5C-F19A89DC6BCF}" type="presParOf" srcId="{81F88D0A-D5AB-4D94-B063-CB1017A4DCE6}" destId="{BE347290-54D7-4F23-A921-5B5DF72C88C8}" srcOrd="0" destOrd="0" presId="urn:microsoft.com/office/officeart/2018/2/layout/IconVerticalSolidList"/>
    <dgm:cxn modelId="{EC541A53-F1D1-43E8-A884-96025829C762}" type="presParOf" srcId="{81F88D0A-D5AB-4D94-B063-CB1017A4DCE6}" destId="{D617DB5C-FCE3-488C-8CDA-883D6126D59F}" srcOrd="1" destOrd="0" presId="urn:microsoft.com/office/officeart/2018/2/layout/IconVerticalSolidList"/>
    <dgm:cxn modelId="{4B1A95A9-8E69-491A-83B5-BF1830BEF97B}" type="presParOf" srcId="{81F88D0A-D5AB-4D94-B063-CB1017A4DCE6}" destId="{B7D782FC-442C-48A6-B984-7CDF378A4177}" srcOrd="2" destOrd="0" presId="urn:microsoft.com/office/officeart/2018/2/layout/IconVerticalSolidList"/>
    <dgm:cxn modelId="{FEDFFC01-063E-47E9-A926-821742294F8B}" type="presParOf" srcId="{81F88D0A-D5AB-4D94-B063-CB1017A4DCE6}" destId="{9DAD31E7-9104-41DB-86A1-E13F9FABF892}" srcOrd="3" destOrd="0" presId="urn:microsoft.com/office/officeart/2018/2/layout/IconVerticalSolidList"/>
    <dgm:cxn modelId="{77CF77FF-90C3-43F6-89E2-A22C6B861186}" type="presParOf" srcId="{81F88D0A-D5AB-4D94-B063-CB1017A4DCE6}" destId="{AA757945-9712-43B0-BF79-142CCF783FE2}" srcOrd="4" destOrd="0" presId="urn:microsoft.com/office/officeart/2018/2/layout/IconVerticalSolidList"/>
    <dgm:cxn modelId="{D38BE2C6-3FE8-4925-AA09-B45B7C0504B2}" type="presParOf" srcId="{453469A7-EFF1-4D97-B451-68964AA1D7A2}" destId="{13B5477C-46A3-418F-9A33-64447EC69FDF}" srcOrd="3" destOrd="0" presId="urn:microsoft.com/office/officeart/2018/2/layout/IconVerticalSolidList"/>
    <dgm:cxn modelId="{B2AB8B15-8DC5-4C1A-A7E3-A83B387A798F}" type="presParOf" srcId="{453469A7-EFF1-4D97-B451-68964AA1D7A2}" destId="{F4B74A16-0451-4F92-B93D-18FA7661A733}" srcOrd="4" destOrd="0" presId="urn:microsoft.com/office/officeart/2018/2/layout/IconVerticalSolidList"/>
    <dgm:cxn modelId="{2A21A595-FB35-4A68-8316-0C3E85C46707}" type="presParOf" srcId="{F4B74A16-0451-4F92-B93D-18FA7661A733}" destId="{A7F121F7-38C4-4EF8-B37A-A58916C33DFA}" srcOrd="0" destOrd="0" presId="urn:microsoft.com/office/officeart/2018/2/layout/IconVerticalSolidList"/>
    <dgm:cxn modelId="{7EB65687-168A-435E-85C8-5A632FF99342}" type="presParOf" srcId="{F4B74A16-0451-4F92-B93D-18FA7661A733}" destId="{20CE9D78-89E1-4D7E-9E3B-09E50FB4DF09}" srcOrd="1" destOrd="0" presId="urn:microsoft.com/office/officeart/2018/2/layout/IconVerticalSolidList"/>
    <dgm:cxn modelId="{0CE6F30E-2520-474D-9F84-7A61267D8A7B}" type="presParOf" srcId="{F4B74A16-0451-4F92-B93D-18FA7661A733}" destId="{06AB2918-970B-4BBF-8742-E36E8BC0AFC3}" srcOrd="2" destOrd="0" presId="urn:microsoft.com/office/officeart/2018/2/layout/IconVerticalSolidList"/>
    <dgm:cxn modelId="{8CB55F0D-A094-4F25-B5E6-3C7A58832695}" type="presParOf" srcId="{F4B74A16-0451-4F92-B93D-18FA7661A733}" destId="{B9CD497D-FFFB-4307-9F8E-39E71B03E254}" srcOrd="3" destOrd="0" presId="urn:microsoft.com/office/officeart/2018/2/layout/IconVerticalSolidList"/>
    <dgm:cxn modelId="{DD5499D0-B6D4-4398-B4A9-87289193EE27}" type="presParOf" srcId="{F4B74A16-0451-4F92-B93D-18FA7661A733}" destId="{B15F3FDE-C30D-4B68-9DA8-25364ACBB5F6}"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E04A16F-9549-403C-A142-7E9ACCC6CB7A}"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C30666E2-68BF-45FE-B59C-09EE8F7CDD44}">
      <dgm:prSet/>
      <dgm:spPr/>
      <dgm:t>
        <a:bodyPr/>
        <a:lstStyle/>
        <a:p>
          <a:r>
            <a:rPr lang="en-US" dirty="0"/>
            <a:t>Too much damage (especially to the head) </a:t>
          </a:r>
        </a:p>
      </dgm:t>
    </dgm:pt>
    <dgm:pt modelId="{6DE8BB63-BF4E-4344-9D87-22149382C5EF}" type="parTrans" cxnId="{B9FFFE80-645E-450D-AF64-4332F17F24DB}">
      <dgm:prSet/>
      <dgm:spPr/>
      <dgm:t>
        <a:bodyPr/>
        <a:lstStyle/>
        <a:p>
          <a:endParaRPr lang="en-US"/>
        </a:p>
      </dgm:t>
    </dgm:pt>
    <dgm:pt modelId="{C947682B-EB95-4C31-9335-557D782A9896}" type="sibTrans" cxnId="{B9FFFE80-645E-450D-AF64-4332F17F24DB}">
      <dgm:prSet/>
      <dgm:spPr/>
      <dgm:t>
        <a:bodyPr/>
        <a:lstStyle/>
        <a:p>
          <a:endParaRPr lang="en-US"/>
        </a:p>
      </dgm:t>
    </dgm:pt>
    <dgm:pt modelId="{36799D30-1EDE-422A-8DD8-E8FC6362C184}">
      <dgm:prSet/>
      <dgm:spPr/>
      <dgm:t>
        <a:bodyPr/>
        <a:lstStyle/>
        <a:p>
          <a:r>
            <a:rPr lang="en-US" dirty="0"/>
            <a:t>Blood loss </a:t>
          </a:r>
        </a:p>
      </dgm:t>
    </dgm:pt>
    <dgm:pt modelId="{1FFE537D-484F-4FA4-9A59-44196E50FBFE}" type="parTrans" cxnId="{DCAB2D9B-7EC0-4A8A-A580-F672BAC0FF4E}">
      <dgm:prSet/>
      <dgm:spPr/>
      <dgm:t>
        <a:bodyPr/>
        <a:lstStyle/>
        <a:p>
          <a:endParaRPr lang="en-US"/>
        </a:p>
      </dgm:t>
    </dgm:pt>
    <dgm:pt modelId="{D2A93A31-44F5-4A09-AD5F-1BA7B41B0C0F}" type="sibTrans" cxnId="{DCAB2D9B-7EC0-4A8A-A580-F672BAC0FF4E}">
      <dgm:prSet/>
      <dgm:spPr/>
      <dgm:t>
        <a:bodyPr/>
        <a:lstStyle/>
        <a:p>
          <a:endParaRPr lang="en-US"/>
        </a:p>
      </dgm:t>
    </dgm:pt>
    <dgm:pt modelId="{9EB6FCEF-618F-4416-8E92-3C59D36717B9}">
      <dgm:prSet/>
      <dgm:spPr/>
      <dgm:t>
        <a:bodyPr/>
        <a:lstStyle/>
        <a:p>
          <a:r>
            <a:rPr lang="en-US" dirty="0"/>
            <a:t>Secondary hits </a:t>
          </a:r>
        </a:p>
      </dgm:t>
    </dgm:pt>
    <dgm:pt modelId="{69EE662C-BECF-44C9-9E3A-7EEEF279ADBF}" type="parTrans" cxnId="{05689472-9658-4201-945E-148DFFD7F8D0}">
      <dgm:prSet/>
      <dgm:spPr/>
      <dgm:t>
        <a:bodyPr/>
        <a:lstStyle/>
        <a:p>
          <a:endParaRPr lang="en-US"/>
        </a:p>
      </dgm:t>
    </dgm:pt>
    <dgm:pt modelId="{B76DDF48-60F9-4DF4-A1B3-B4BF29EFB228}" type="sibTrans" cxnId="{05689472-9658-4201-945E-148DFFD7F8D0}">
      <dgm:prSet/>
      <dgm:spPr/>
      <dgm:t>
        <a:bodyPr/>
        <a:lstStyle/>
        <a:p>
          <a:endParaRPr lang="en-US"/>
        </a:p>
      </dgm:t>
    </dgm:pt>
    <dgm:pt modelId="{5E0408CE-780F-4C95-9A3E-E50A0214ACB0}">
      <dgm:prSet/>
      <dgm:spPr/>
      <dgm:t>
        <a:bodyPr/>
        <a:lstStyle/>
        <a:p>
          <a:r>
            <a:rPr lang="en-US"/>
            <a:t>Coagulopathy</a:t>
          </a:r>
        </a:p>
      </dgm:t>
    </dgm:pt>
    <dgm:pt modelId="{47B4F14B-499D-4E4E-ADB7-9E2C6A168D77}" type="parTrans" cxnId="{462974B8-2B50-4CE1-B0C7-E55A177DE476}">
      <dgm:prSet/>
      <dgm:spPr/>
      <dgm:t>
        <a:bodyPr/>
        <a:lstStyle/>
        <a:p>
          <a:endParaRPr lang="en-US"/>
        </a:p>
      </dgm:t>
    </dgm:pt>
    <dgm:pt modelId="{825CB8F9-74DC-4762-BF60-C5A8454E0E04}" type="sibTrans" cxnId="{462974B8-2B50-4CE1-B0C7-E55A177DE476}">
      <dgm:prSet/>
      <dgm:spPr/>
      <dgm:t>
        <a:bodyPr/>
        <a:lstStyle/>
        <a:p>
          <a:endParaRPr lang="en-US"/>
        </a:p>
      </dgm:t>
    </dgm:pt>
    <dgm:pt modelId="{B842F2A1-A549-4ABE-AA15-8A737CF0D6B9}">
      <dgm:prSet/>
      <dgm:spPr/>
      <dgm:t>
        <a:bodyPr/>
        <a:lstStyle/>
        <a:p>
          <a:r>
            <a:rPr lang="en-US"/>
            <a:t>Multiorgan failure</a:t>
          </a:r>
        </a:p>
      </dgm:t>
    </dgm:pt>
    <dgm:pt modelId="{60410D47-9FDF-42CE-ABF8-3AB67721542E}" type="parTrans" cxnId="{0D2EE1B8-DBD3-486F-B500-B81E8F993CC6}">
      <dgm:prSet/>
      <dgm:spPr/>
      <dgm:t>
        <a:bodyPr/>
        <a:lstStyle/>
        <a:p>
          <a:endParaRPr lang="en-US"/>
        </a:p>
      </dgm:t>
    </dgm:pt>
    <dgm:pt modelId="{F8A023D3-CE85-46EA-AA45-9E722C37C0E3}" type="sibTrans" cxnId="{0D2EE1B8-DBD3-486F-B500-B81E8F993CC6}">
      <dgm:prSet/>
      <dgm:spPr/>
      <dgm:t>
        <a:bodyPr/>
        <a:lstStyle/>
        <a:p>
          <a:endParaRPr lang="en-US"/>
        </a:p>
      </dgm:t>
    </dgm:pt>
    <dgm:pt modelId="{014E8359-BA86-449F-A4FD-D434A069994B}">
      <dgm:prSet/>
      <dgm:spPr/>
      <dgm:t>
        <a:bodyPr/>
        <a:lstStyle/>
        <a:p>
          <a:r>
            <a:rPr lang="en-US"/>
            <a:t>Ischemic brain injury  </a:t>
          </a:r>
        </a:p>
      </dgm:t>
    </dgm:pt>
    <dgm:pt modelId="{BC93754F-8F18-4972-8DAB-9EDAF0516E2C}" type="parTrans" cxnId="{A7E7D3C9-8D1E-4105-945A-28F71599153B}">
      <dgm:prSet/>
      <dgm:spPr/>
      <dgm:t>
        <a:bodyPr/>
        <a:lstStyle/>
        <a:p>
          <a:endParaRPr lang="en-US"/>
        </a:p>
      </dgm:t>
    </dgm:pt>
    <dgm:pt modelId="{12FCDA67-CF45-4C40-A9A3-918568669427}" type="sibTrans" cxnId="{A7E7D3C9-8D1E-4105-945A-28F71599153B}">
      <dgm:prSet/>
      <dgm:spPr/>
      <dgm:t>
        <a:bodyPr/>
        <a:lstStyle/>
        <a:p>
          <a:endParaRPr lang="en-US"/>
        </a:p>
      </dgm:t>
    </dgm:pt>
    <dgm:pt modelId="{D57BE445-B924-4D87-95ED-CDD5929306B7}">
      <dgm:prSet/>
      <dgm:spPr/>
      <dgm:t>
        <a:bodyPr/>
        <a:lstStyle/>
        <a:p>
          <a:r>
            <a:rPr lang="en-US"/>
            <a:t>Sepsis </a:t>
          </a:r>
        </a:p>
      </dgm:t>
    </dgm:pt>
    <dgm:pt modelId="{A8BB4C0D-C658-4811-A707-B9BA6EE5AFDC}" type="parTrans" cxnId="{5A0D8ED6-B292-4A1D-80AC-582785B21FB8}">
      <dgm:prSet/>
      <dgm:spPr/>
      <dgm:t>
        <a:bodyPr/>
        <a:lstStyle/>
        <a:p>
          <a:endParaRPr lang="en-US"/>
        </a:p>
      </dgm:t>
    </dgm:pt>
    <dgm:pt modelId="{50AAE1E2-7265-44E0-840C-47D3059DFF0B}" type="sibTrans" cxnId="{5A0D8ED6-B292-4A1D-80AC-582785B21FB8}">
      <dgm:prSet/>
      <dgm:spPr/>
      <dgm:t>
        <a:bodyPr/>
        <a:lstStyle/>
        <a:p>
          <a:endParaRPr lang="en-US"/>
        </a:p>
      </dgm:t>
    </dgm:pt>
    <dgm:pt modelId="{04ED2047-F65B-418A-BF9D-48E9303DB0C2}" type="pres">
      <dgm:prSet presAssocID="{3E04A16F-9549-403C-A142-7E9ACCC6CB7A}" presName="linear" presStyleCnt="0">
        <dgm:presLayoutVars>
          <dgm:animLvl val="lvl"/>
          <dgm:resizeHandles val="exact"/>
        </dgm:presLayoutVars>
      </dgm:prSet>
      <dgm:spPr/>
    </dgm:pt>
    <dgm:pt modelId="{69F2C1B8-3852-4F36-9D97-D2D81825946A}" type="pres">
      <dgm:prSet presAssocID="{C30666E2-68BF-45FE-B59C-09EE8F7CDD44}" presName="parentText" presStyleLbl="node1" presStyleIdx="0" presStyleCnt="3">
        <dgm:presLayoutVars>
          <dgm:chMax val="0"/>
          <dgm:bulletEnabled val="1"/>
        </dgm:presLayoutVars>
      </dgm:prSet>
      <dgm:spPr/>
    </dgm:pt>
    <dgm:pt modelId="{88804B9F-EE64-4A1F-B2F4-E0627B19C726}" type="pres">
      <dgm:prSet presAssocID="{C947682B-EB95-4C31-9335-557D782A9896}" presName="spacer" presStyleCnt="0"/>
      <dgm:spPr/>
    </dgm:pt>
    <dgm:pt modelId="{49018298-C96B-4956-A3F3-76A4C3F124EA}" type="pres">
      <dgm:prSet presAssocID="{36799D30-1EDE-422A-8DD8-E8FC6362C184}" presName="parentText" presStyleLbl="node1" presStyleIdx="1" presStyleCnt="3">
        <dgm:presLayoutVars>
          <dgm:chMax val="0"/>
          <dgm:bulletEnabled val="1"/>
        </dgm:presLayoutVars>
      </dgm:prSet>
      <dgm:spPr/>
    </dgm:pt>
    <dgm:pt modelId="{7F6D464A-494D-425A-811F-8BD904693C6C}" type="pres">
      <dgm:prSet presAssocID="{D2A93A31-44F5-4A09-AD5F-1BA7B41B0C0F}" presName="spacer" presStyleCnt="0"/>
      <dgm:spPr/>
    </dgm:pt>
    <dgm:pt modelId="{D2F326E7-7FB5-4EE2-9EE4-A7D648A60BE6}" type="pres">
      <dgm:prSet presAssocID="{9EB6FCEF-618F-4416-8E92-3C59D36717B9}" presName="parentText" presStyleLbl="node1" presStyleIdx="2" presStyleCnt="3">
        <dgm:presLayoutVars>
          <dgm:chMax val="0"/>
          <dgm:bulletEnabled val="1"/>
        </dgm:presLayoutVars>
      </dgm:prSet>
      <dgm:spPr/>
    </dgm:pt>
    <dgm:pt modelId="{572E5821-3C9A-4C88-B10B-3C83D00985F5}" type="pres">
      <dgm:prSet presAssocID="{9EB6FCEF-618F-4416-8E92-3C59D36717B9}" presName="childText" presStyleLbl="revTx" presStyleIdx="0" presStyleCnt="1">
        <dgm:presLayoutVars>
          <dgm:bulletEnabled val="1"/>
        </dgm:presLayoutVars>
      </dgm:prSet>
      <dgm:spPr/>
    </dgm:pt>
  </dgm:ptLst>
  <dgm:cxnLst>
    <dgm:cxn modelId="{A8D1E002-6CFB-4EDD-B8F5-EAD6D15ED8CA}" type="presOf" srcId="{3E04A16F-9549-403C-A142-7E9ACCC6CB7A}" destId="{04ED2047-F65B-418A-BF9D-48E9303DB0C2}" srcOrd="0" destOrd="0" presId="urn:microsoft.com/office/officeart/2005/8/layout/vList2"/>
    <dgm:cxn modelId="{DBC4DE04-1F09-4FB2-BC5E-3F3091408B64}" type="presOf" srcId="{9EB6FCEF-618F-4416-8E92-3C59D36717B9}" destId="{D2F326E7-7FB5-4EE2-9EE4-A7D648A60BE6}" srcOrd="0" destOrd="0" presId="urn:microsoft.com/office/officeart/2005/8/layout/vList2"/>
    <dgm:cxn modelId="{3B7B291F-3AC2-4FD3-A34C-28E4781437F2}" type="presOf" srcId="{C30666E2-68BF-45FE-B59C-09EE8F7CDD44}" destId="{69F2C1B8-3852-4F36-9D97-D2D81825946A}" srcOrd="0" destOrd="0" presId="urn:microsoft.com/office/officeart/2005/8/layout/vList2"/>
    <dgm:cxn modelId="{2592873D-4B24-4E54-ABA3-8BFA4D327657}" type="presOf" srcId="{5E0408CE-780F-4C95-9A3E-E50A0214ACB0}" destId="{572E5821-3C9A-4C88-B10B-3C83D00985F5}" srcOrd="0" destOrd="0" presId="urn:microsoft.com/office/officeart/2005/8/layout/vList2"/>
    <dgm:cxn modelId="{05689472-9658-4201-945E-148DFFD7F8D0}" srcId="{3E04A16F-9549-403C-A142-7E9ACCC6CB7A}" destId="{9EB6FCEF-618F-4416-8E92-3C59D36717B9}" srcOrd="2" destOrd="0" parTransId="{69EE662C-BECF-44C9-9E3A-7EEEF279ADBF}" sibTransId="{B76DDF48-60F9-4DF4-A1B3-B4BF29EFB228}"/>
    <dgm:cxn modelId="{B9FFFE80-645E-450D-AF64-4332F17F24DB}" srcId="{3E04A16F-9549-403C-A142-7E9ACCC6CB7A}" destId="{C30666E2-68BF-45FE-B59C-09EE8F7CDD44}" srcOrd="0" destOrd="0" parTransId="{6DE8BB63-BF4E-4344-9D87-22149382C5EF}" sibTransId="{C947682B-EB95-4C31-9335-557D782A9896}"/>
    <dgm:cxn modelId="{DCAB2D9B-7EC0-4A8A-A580-F672BAC0FF4E}" srcId="{3E04A16F-9549-403C-A142-7E9ACCC6CB7A}" destId="{36799D30-1EDE-422A-8DD8-E8FC6362C184}" srcOrd="1" destOrd="0" parTransId="{1FFE537D-484F-4FA4-9A59-44196E50FBFE}" sibTransId="{D2A93A31-44F5-4A09-AD5F-1BA7B41B0C0F}"/>
    <dgm:cxn modelId="{13BAE7AA-4E9D-4D36-ABF6-EEEAF8419D7B}" type="presOf" srcId="{014E8359-BA86-449F-A4FD-D434A069994B}" destId="{572E5821-3C9A-4C88-B10B-3C83D00985F5}" srcOrd="0" destOrd="2" presId="urn:microsoft.com/office/officeart/2005/8/layout/vList2"/>
    <dgm:cxn modelId="{462974B8-2B50-4CE1-B0C7-E55A177DE476}" srcId="{9EB6FCEF-618F-4416-8E92-3C59D36717B9}" destId="{5E0408CE-780F-4C95-9A3E-E50A0214ACB0}" srcOrd="0" destOrd="0" parTransId="{47B4F14B-499D-4E4E-ADB7-9E2C6A168D77}" sibTransId="{825CB8F9-74DC-4762-BF60-C5A8454E0E04}"/>
    <dgm:cxn modelId="{0D2EE1B8-DBD3-486F-B500-B81E8F993CC6}" srcId="{9EB6FCEF-618F-4416-8E92-3C59D36717B9}" destId="{B842F2A1-A549-4ABE-AA15-8A737CF0D6B9}" srcOrd="1" destOrd="0" parTransId="{60410D47-9FDF-42CE-ABF8-3AB67721542E}" sibTransId="{F8A023D3-CE85-46EA-AA45-9E722C37C0E3}"/>
    <dgm:cxn modelId="{D56634BE-EDEE-4F5B-A68B-4BB997086E44}" type="presOf" srcId="{36799D30-1EDE-422A-8DD8-E8FC6362C184}" destId="{49018298-C96B-4956-A3F3-76A4C3F124EA}" srcOrd="0" destOrd="0" presId="urn:microsoft.com/office/officeart/2005/8/layout/vList2"/>
    <dgm:cxn modelId="{5EA200C0-A13B-4A4F-A999-828C31314365}" type="presOf" srcId="{D57BE445-B924-4D87-95ED-CDD5929306B7}" destId="{572E5821-3C9A-4C88-B10B-3C83D00985F5}" srcOrd="0" destOrd="3" presId="urn:microsoft.com/office/officeart/2005/8/layout/vList2"/>
    <dgm:cxn modelId="{A7E7D3C9-8D1E-4105-945A-28F71599153B}" srcId="{9EB6FCEF-618F-4416-8E92-3C59D36717B9}" destId="{014E8359-BA86-449F-A4FD-D434A069994B}" srcOrd="2" destOrd="0" parTransId="{BC93754F-8F18-4972-8DAB-9EDAF0516E2C}" sibTransId="{12FCDA67-CF45-4C40-A9A3-918568669427}"/>
    <dgm:cxn modelId="{E0C8E6D1-7128-4663-886B-91F2CF097845}" type="presOf" srcId="{B842F2A1-A549-4ABE-AA15-8A737CF0D6B9}" destId="{572E5821-3C9A-4C88-B10B-3C83D00985F5}" srcOrd="0" destOrd="1" presId="urn:microsoft.com/office/officeart/2005/8/layout/vList2"/>
    <dgm:cxn modelId="{5A0D8ED6-B292-4A1D-80AC-582785B21FB8}" srcId="{9EB6FCEF-618F-4416-8E92-3C59D36717B9}" destId="{D57BE445-B924-4D87-95ED-CDD5929306B7}" srcOrd="3" destOrd="0" parTransId="{A8BB4C0D-C658-4811-A707-B9BA6EE5AFDC}" sibTransId="{50AAE1E2-7265-44E0-840C-47D3059DFF0B}"/>
    <dgm:cxn modelId="{1905AEEF-9565-462F-A7F7-69C79A420AA2}" type="presParOf" srcId="{04ED2047-F65B-418A-BF9D-48E9303DB0C2}" destId="{69F2C1B8-3852-4F36-9D97-D2D81825946A}" srcOrd="0" destOrd="0" presId="urn:microsoft.com/office/officeart/2005/8/layout/vList2"/>
    <dgm:cxn modelId="{030F6DAF-9309-4138-A44F-00B045D838BB}" type="presParOf" srcId="{04ED2047-F65B-418A-BF9D-48E9303DB0C2}" destId="{88804B9F-EE64-4A1F-B2F4-E0627B19C726}" srcOrd="1" destOrd="0" presId="urn:microsoft.com/office/officeart/2005/8/layout/vList2"/>
    <dgm:cxn modelId="{EBDCBDE0-F1EA-48DF-8E33-ECB4E8FF52F1}" type="presParOf" srcId="{04ED2047-F65B-418A-BF9D-48E9303DB0C2}" destId="{49018298-C96B-4956-A3F3-76A4C3F124EA}" srcOrd="2" destOrd="0" presId="urn:microsoft.com/office/officeart/2005/8/layout/vList2"/>
    <dgm:cxn modelId="{D80116F7-4DFE-4519-B17C-E8EA0EC6B9AF}" type="presParOf" srcId="{04ED2047-F65B-418A-BF9D-48E9303DB0C2}" destId="{7F6D464A-494D-425A-811F-8BD904693C6C}" srcOrd="3" destOrd="0" presId="urn:microsoft.com/office/officeart/2005/8/layout/vList2"/>
    <dgm:cxn modelId="{380FDC3A-368A-4E7C-89F4-1AEB4AD50D4F}" type="presParOf" srcId="{04ED2047-F65B-418A-BF9D-48E9303DB0C2}" destId="{D2F326E7-7FB5-4EE2-9EE4-A7D648A60BE6}" srcOrd="4" destOrd="0" presId="urn:microsoft.com/office/officeart/2005/8/layout/vList2"/>
    <dgm:cxn modelId="{E7249994-6A7C-40F9-A8A7-9F0ACD243E6A}" type="presParOf" srcId="{04ED2047-F65B-418A-BF9D-48E9303DB0C2}" destId="{572E5821-3C9A-4C88-B10B-3C83D00985F5}"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47CD55E-9AB1-4B84-86F5-4801EC03F88A}" type="doc">
      <dgm:prSet loTypeId="urn:microsoft.com/office/officeart/2005/8/layout/vList5" loCatId="list" qsTypeId="urn:microsoft.com/office/officeart/2005/8/quickstyle/simple4" qsCatId="simple" csTypeId="urn:microsoft.com/office/officeart/2005/8/colors/accent3_2" csCatId="accent3" phldr="1"/>
      <dgm:spPr/>
      <dgm:t>
        <a:bodyPr/>
        <a:lstStyle/>
        <a:p>
          <a:endParaRPr lang="en-US"/>
        </a:p>
      </dgm:t>
    </dgm:pt>
    <dgm:pt modelId="{E1C8BB18-195D-4DF1-B564-E136F0418FA6}">
      <dgm:prSet/>
      <dgm:spPr/>
      <dgm:t>
        <a:bodyPr/>
        <a:lstStyle/>
        <a:p>
          <a:r>
            <a:rPr lang="en-US"/>
            <a:t>Sometimes nothing</a:t>
          </a:r>
        </a:p>
      </dgm:t>
    </dgm:pt>
    <dgm:pt modelId="{B5ED2109-4981-4441-8897-70C3296B88F3}" type="parTrans" cxnId="{E561E796-D926-48E6-8450-B6391756C097}">
      <dgm:prSet/>
      <dgm:spPr/>
      <dgm:t>
        <a:bodyPr/>
        <a:lstStyle/>
        <a:p>
          <a:endParaRPr lang="en-US"/>
        </a:p>
      </dgm:t>
    </dgm:pt>
    <dgm:pt modelId="{51A44EF8-05AD-407D-B39D-F5CA9310C3C2}" type="sibTrans" cxnId="{E561E796-D926-48E6-8450-B6391756C097}">
      <dgm:prSet/>
      <dgm:spPr/>
      <dgm:t>
        <a:bodyPr/>
        <a:lstStyle/>
        <a:p>
          <a:endParaRPr lang="en-US"/>
        </a:p>
      </dgm:t>
    </dgm:pt>
    <dgm:pt modelId="{07A9D4CE-3DEA-4B48-927D-99536E8324EB}">
      <dgm:prSet/>
      <dgm:spPr/>
      <dgm:t>
        <a:bodyPr/>
        <a:lstStyle/>
        <a:p>
          <a:r>
            <a:rPr lang="en-US"/>
            <a:t>Limit blood loss </a:t>
          </a:r>
        </a:p>
      </dgm:t>
    </dgm:pt>
    <dgm:pt modelId="{F5459A9A-9515-4A24-B5F8-D8BE2A97ECDA}" type="parTrans" cxnId="{C91A1DA3-A1E1-40E7-A6D4-148A5DD97C90}">
      <dgm:prSet/>
      <dgm:spPr/>
      <dgm:t>
        <a:bodyPr/>
        <a:lstStyle/>
        <a:p>
          <a:endParaRPr lang="en-US"/>
        </a:p>
      </dgm:t>
    </dgm:pt>
    <dgm:pt modelId="{77CD6DCF-DDCC-4FBA-9C53-F5DAC967EAF4}" type="sibTrans" cxnId="{C91A1DA3-A1E1-40E7-A6D4-148A5DD97C90}">
      <dgm:prSet/>
      <dgm:spPr/>
      <dgm:t>
        <a:bodyPr/>
        <a:lstStyle/>
        <a:p>
          <a:endParaRPr lang="en-US"/>
        </a:p>
      </dgm:t>
    </dgm:pt>
    <dgm:pt modelId="{AAF537B4-EDA5-4931-B249-B20EE6D16460}">
      <dgm:prSet/>
      <dgm:spPr/>
      <dgm:t>
        <a:bodyPr/>
        <a:lstStyle/>
        <a:p>
          <a:r>
            <a:rPr lang="en-US" dirty="0"/>
            <a:t>Prevent (as much as possible) secondary hits  </a:t>
          </a:r>
        </a:p>
      </dgm:t>
    </dgm:pt>
    <dgm:pt modelId="{88E1CE48-D904-4C7A-BF24-EE0F007D38F0}" type="parTrans" cxnId="{260FF0DB-CBE2-4F24-814A-15410BBED060}">
      <dgm:prSet/>
      <dgm:spPr/>
      <dgm:t>
        <a:bodyPr/>
        <a:lstStyle/>
        <a:p>
          <a:endParaRPr lang="en-US"/>
        </a:p>
      </dgm:t>
    </dgm:pt>
    <dgm:pt modelId="{C1067698-5ACA-480C-ABF8-62D5B08FEF55}" type="sibTrans" cxnId="{260FF0DB-CBE2-4F24-814A-15410BBED060}">
      <dgm:prSet/>
      <dgm:spPr/>
      <dgm:t>
        <a:bodyPr/>
        <a:lstStyle/>
        <a:p>
          <a:endParaRPr lang="en-US"/>
        </a:p>
      </dgm:t>
    </dgm:pt>
    <dgm:pt modelId="{1F103AD8-B5E3-4D28-A186-651CB17EE2CC}">
      <dgm:prSet/>
      <dgm:spPr/>
      <dgm:t>
        <a:bodyPr/>
        <a:lstStyle/>
        <a:p>
          <a:r>
            <a:rPr lang="en-US" dirty="0"/>
            <a:t>Trauma surgeons/inpatient care</a:t>
          </a:r>
        </a:p>
      </dgm:t>
    </dgm:pt>
    <dgm:pt modelId="{D2DD0DC6-F74D-4BAC-8416-42D936F36931}" type="parTrans" cxnId="{5138F65F-E180-47F9-B3B2-DC519FB55A8D}">
      <dgm:prSet/>
      <dgm:spPr/>
      <dgm:t>
        <a:bodyPr/>
        <a:lstStyle/>
        <a:p>
          <a:endParaRPr lang="en-US"/>
        </a:p>
      </dgm:t>
    </dgm:pt>
    <dgm:pt modelId="{A04C90F1-2668-40A9-A879-D874BB2F9745}" type="sibTrans" cxnId="{5138F65F-E180-47F9-B3B2-DC519FB55A8D}">
      <dgm:prSet/>
      <dgm:spPr/>
      <dgm:t>
        <a:bodyPr/>
        <a:lstStyle/>
        <a:p>
          <a:endParaRPr lang="en-US"/>
        </a:p>
      </dgm:t>
    </dgm:pt>
    <dgm:pt modelId="{E8456E38-882B-4F2B-B5A2-4A93203D5785}">
      <dgm:prSet/>
      <dgm:spPr/>
      <dgm:t>
        <a:bodyPr/>
        <a:lstStyle/>
        <a:p>
          <a:r>
            <a:rPr lang="en-US" b="1" dirty="0"/>
            <a:t>Occasionally</a:t>
          </a:r>
          <a:r>
            <a:rPr lang="en-US" dirty="0"/>
            <a:t>, some procedure in the field or ED</a:t>
          </a:r>
        </a:p>
      </dgm:t>
    </dgm:pt>
    <dgm:pt modelId="{8808928F-8908-4066-A155-7455B9247D22}" type="parTrans" cxnId="{7A3089A7-BEC7-4FE4-A63D-2DA9E0389EA0}">
      <dgm:prSet/>
      <dgm:spPr/>
      <dgm:t>
        <a:bodyPr/>
        <a:lstStyle/>
        <a:p>
          <a:endParaRPr lang="en-US"/>
        </a:p>
      </dgm:t>
    </dgm:pt>
    <dgm:pt modelId="{219BF856-E27B-4096-8878-49AFCFBDB55F}" type="sibTrans" cxnId="{7A3089A7-BEC7-4FE4-A63D-2DA9E0389EA0}">
      <dgm:prSet/>
      <dgm:spPr/>
      <dgm:t>
        <a:bodyPr/>
        <a:lstStyle/>
        <a:p>
          <a:endParaRPr lang="en-US"/>
        </a:p>
      </dgm:t>
    </dgm:pt>
    <dgm:pt modelId="{7099E67C-2C6C-4F5D-9915-28A317BB9B6D}" type="pres">
      <dgm:prSet presAssocID="{A47CD55E-9AB1-4B84-86F5-4801EC03F88A}" presName="Name0" presStyleCnt="0">
        <dgm:presLayoutVars>
          <dgm:dir/>
          <dgm:animLvl val="lvl"/>
          <dgm:resizeHandles val="exact"/>
        </dgm:presLayoutVars>
      </dgm:prSet>
      <dgm:spPr/>
    </dgm:pt>
    <dgm:pt modelId="{0F6FAAE5-BDDB-438B-88EA-B53AA23F474E}" type="pres">
      <dgm:prSet presAssocID="{E1C8BB18-195D-4DF1-B564-E136F0418FA6}" presName="linNode" presStyleCnt="0"/>
      <dgm:spPr/>
    </dgm:pt>
    <dgm:pt modelId="{7F91E236-02F1-4899-8D35-5615E61B180C}" type="pres">
      <dgm:prSet presAssocID="{E1C8BB18-195D-4DF1-B564-E136F0418FA6}" presName="parentText" presStyleLbl="node1" presStyleIdx="0" presStyleCnt="5">
        <dgm:presLayoutVars>
          <dgm:chMax val="1"/>
          <dgm:bulletEnabled val="1"/>
        </dgm:presLayoutVars>
      </dgm:prSet>
      <dgm:spPr/>
    </dgm:pt>
    <dgm:pt modelId="{20104A1F-3041-4985-AD2B-B2921D73D0EF}" type="pres">
      <dgm:prSet presAssocID="{51A44EF8-05AD-407D-B39D-F5CA9310C3C2}" presName="sp" presStyleCnt="0"/>
      <dgm:spPr/>
    </dgm:pt>
    <dgm:pt modelId="{6AB10C89-D236-4646-AAFD-AE187EA4E603}" type="pres">
      <dgm:prSet presAssocID="{07A9D4CE-3DEA-4B48-927D-99536E8324EB}" presName="linNode" presStyleCnt="0"/>
      <dgm:spPr/>
    </dgm:pt>
    <dgm:pt modelId="{FE761448-F89F-43FC-B0C1-A79C0518D66E}" type="pres">
      <dgm:prSet presAssocID="{07A9D4CE-3DEA-4B48-927D-99536E8324EB}" presName="parentText" presStyleLbl="node1" presStyleIdx="1" presStyleCnt="5">
        <dgm:presLayoutVars>
          <dgm:chMax val="1"/>
          <dgm:bulletEnabled val="1"/>
        </dgm:presLayoutVars>
      </dgm:prSet>
      <dgm:spPr/>
    </dgm:pt>
    <dgm:pt modelId="{D505965F-6470-40DA-A69B-4A8B2BEE5028}" type="pres">
      <dgm:prSet presAssocID="{77CD6DCF-DDCC-4FBA-9C53-F5DAC967EAF4}" presName="sp" presStyleCnt="0"/>
      <dgm:spPr/>
    </dgm:pt>
    <dgm:pt modelId="{592AD209-EF85-491E-9742-0B3983BE2688}" type="pres">
      <dgm:prSet presAssocID="{AAF537B4-EDA5-4931-B249-B20EE6D16460}" presName="linNode" presStyleCnt="0"/>
      <dgm:spPr/>
    </dgm:pt>
    <dgm:pt modelId="{BDE3B8B4-C829-4A2E-8D09-E323FC6042EA}" type="pres">
      <dgm:prSet presAssocID="{AAF537B4-EDA5-4931-B249-B20EE6D16460}" presName="parentText" presStyleLbl="node1" presStyleIdx="2" presStyleCnt="5">
        <dgm:presLayoutVars>
          <dgm:chMax val="1"/>
          <dgm:bulletEnabled val="1"/>
        </dgm:presLayoutVars>
      </dgm:prSet>
      <dgm:spPr/>
    </dgm:pt>
    <dgm:pt modelId="{DCE1D586-A4E9-48CE-B71C-362DCB5CE05D}" type="pres">
      <dgm:prSet presAssocID="{C1067698-5ACA-480C-ABF8-62D5B08FEF55}" presName="sp" presStyleCnt="0"/>
      <dgm:spPr/>
    </dgm:pt>
    <dgm:pt modelId="{37CA2EBB-E403-42F0-AAB0-388BDAE60F86}" type="pres">
      <dgm:prSet presAssocID="{E8456E38-882B-4F2B-B5A2-4A93203D5785}" presName="linNode" presStyleCnt="0"/>
      <dgm:spPr/>
    </dgm:pt>
    <dgm:pt modelId="{34181ECE-E91E-4A62-AFAF-1A015796F456}" type="pres">
      <dgm:prSet presAssocID="{E8456E38-882B-4F2B-B5A2-4A93203D5785}" presName="parentText" presStyleLbl="node1" presStyleIdx="3" presStyleCnt="5">
        <dgm:presLayoutVars>
          <dgm:chMax val="1"/>
          <dgm:bulletEnabled val="1"/>
        </dgm:presLayoutVars>
      </dgm:prSet>
      <dgm:spPr/>
    </dgm:pt>
    <dgm:pt modelId="{B92A300A-BB31-4643-8A5D-F8E70BDE8067}" type="pres">
      <dgm:prSet presAssocID="{219BF856-E27B-4096-8878-49AFCFBDB55F}" presName="sp" presStyleCnt="0"/>
      <dgm:spPr/>
    </dgm:pt>
    <dgm:pt modelId="{378A212D-DD23-49D7-93D3-4F54B461F168}" type="pres">
      <dgm:prSet presAssocID="{1F103AD8-B5E3-4D28-A186-651CB17EE2CC}" presName="linNode" presStyleCnt="0"/>
      <dgm:spPr/>
    </dgm:pt>
    <dgm:pt modelId="{D64BA06E-40C0-4260-83C7-31E81E733D6A}" type="pres">
      <dgm:prSet presAssocID="{1F103AD8-B5E3-4D28-A186-651CB17EE2CC}" presName="parentText" presStyleLbl="node1" presStyleIdx="4" presStyleCnt="5">
        <dgm:presLayoutVars>
          <dgm:chMax val="1"/>
          <dgm:bulletEnabled val="1"/>
        </dgm:presLayoutVars>
      </dgm:prSet>
      <dgm:spPr/>
    </dgm:pt>
  </dgm:ptLst>
  <dgm:cxnLst>
    <dgm:cxn modelId="{D558A023-D452-49B5-B357-64A6DDE77841}" type="presOf" srcId="{E8456E38-882B-4F2B-B5A2-4A93203D5785}" destId="{34181ECE-E91E-4A62-AFAF-1A015796F456}" srcOrd="0" destOrd="0" presId="urn:microsoft.com/office/officeart/2005/8/layout/vList5"/>
    <dgm:cxn modelId="{5138F65F-E180-47F9-B3B2-DC519FB55A8D}" srcId="{A47CD55E-9AB1-4B84-86F5-4801EC03F88A}" destId="{1F103AD8-B5E3-4D28-A186-651CB17EE2CC}" srcOrd="4" destOrd="0" parTransId="{D2DD0DC6-F74D-4BAC-8416-42D936F36931}" sibTransId="{A04C90F1-2668-40A9-A879-D874BB2F9745}"/>
    <dgm:cxn modelId="{D30ED943-C40C-4AF5-A85C-157F1229891C}" type="presOf" srcId="{E1C8BB18-195D-4DF1-B564-E136F0418FA6}" destId="{7F91E236-02F1-4899-8D35-5615E61B180C}" srcOrd="0" destOrd="0" presId="urn:microsoft.com/office/officeart/2005/8/layout/vList5"/>
    <dgm:cxn modelId="{E561E796-D926-48E6-8450-B6391756C097}" srcId="{A47CD55E-9AB1-4B84-86F5-4801EC03F88A}" destId="{E1C8BB18-195D-4DF1-B564-E136F0418FA6}" srcOrd="0" destOrd="0" parTransId="{B5ED2109-4981-4441-8897-70C3296B88F3}" sibTransId="{51A44EF8-05AD-407D-B39D-F5CA9310C3C2}"/>
    <dgm:cxn modelId="{C91A1DA3-A1E1-40E7-A6D4-148A5DD97C90}" srcId="{A47CD55E-9AB1-4B84-86F5-4801EC03F88A}" destId="{07A9D4CE-3DEA-4B48-927D-99536E8324EB}" srcOrd="1" destOrd="0" parTransId="{F5459A9A-9515-4A24-B5F8-D8BE2A97ECDA}" sibTransId="{77CD6DCF-DDCC-4FBA-9C53-F5DAC967EAF4}"/>
    <dgm:cxn modelId="{7A3089A7-BEC7-4FE4-A63D-2DA9E0389EA0}" srcId="{A47CD55E-9AB1-4B84-86F5-4801EC03F88A}" destId="{E8456E38-882B-4F2B-B5A2-4A93203D5785}" srcOrd="3" destOrd="0" parTransId="{8808928F-8908-4066-A155-7455B9247D22}" sibTransId="{219BF856-E27B-4096-8878-49AFCFBDB55F}"/>
    <dgm:cxn modelId="{6456C6B3-21C7-4E1B-85C7-F845E441BD13}" type="presOf" srcId="{1F103AD8-B5E3-4D28-A186-651CB17EE2CC}" destId="{D64BA06E-40C0-4260-83C7-31E81E733D6A}" srcOrd="0" destOrd="0" presId="urn:microsoft.com/office/officeart/2005/8/layout/vList5"/>
    <dgm:cxn modelId="{25F870B6-9A08-4B13-8037-AB2833AFFD59}" type="presOf" srcId="{A47CD55E-9AB1-4B84-86F5-4801EC03F88A}" destId="{7099E67C-2C6C-4F5D-9915-28A317BB9B6D}" srcOrd="0" destOrd="0" presId="urn:microsoft.com/office/officeart/2005/8/layout/vList5"/>
    <dgm:cxn modelId="{260FF0DB-CBE2-4F24-814A-15410BBED060}" srcId="{A47CD55E-9AB1-4B84-86F5-4801EC03F88A}" destId="{AAF537B4-EDA5-4931-B249-B20EE6D16460}" srcOrd="2" destOrd="0" parTransId="{88E1CE48-D904-4C7A-BF24-EE0F007D38F0}" sibTransId="{C1067698-5ACA-480C-ABF8-62D5B08FEF55}"/>
    <dgm:cxn modelId="{0FD372E6-EA29-4D92-A4F5-11083C81DD3F}" type="presOf" srcId="{AAF537B4-EDA5-4931-B249-B20EE6D16460}" destId="{BDE3B8B4-C829-4A2E-8D09-E323FC6042EA}" srcOrd="0" destOrd="0" presId="urn:microsoft.com/office/officeart/2005/8/layout/vList5"/>
    <dgm:cxn modelId="{32D24BE7-4BD8-44C1-A4B5-DB2D0948E289}" type="presOf" srcId="{07A9D4CE-3DEA-4B48-927D-99536E8324EB}" destId="{FE761448-F89F-43FC-B0C1-A79C0518D66E}" srcOrd="0" destOrd="0" presId="urn:microsoft.com/office/officeart/2005/8/layout/vList5"/>
    <dgm:cxn modelId="{FF2C704F-C51C-48F8-A525-5DA0F9A6DC44}" type="presParOf" srcId="{7099E67C-2C6C-4F5D-9915-28A317BB9B6D}" destId="{0F6FAAE5-BDDB-438B-88EA-B53AA23F474E}" srcOrd="0" destOrd="0" presId="urn:microsoft.com/office/officeart/2005/8/layout/vList5"/>
    <dgm:cxn modelId="{8C4BCFEB-2F5A-4004-908E-B23C4CD32FBA}" type="presParOf" srcId="{0F6FAAE5-BDDB-438B-88EA-B53AA23F474E}" destId="{7F91E236-02F1-4899-8D35-5615E61B180C}" srcOrd="0" destOrd="0" presId="urn:microsoft.com/office/officeart/2005/8/layout/vList5"/>
    <dgm:cxn modelId="{45DE3873-BE43-4CF4-BA67-A1159BFF1ECF}" type="presParOf" srcId="{7099E67C-2C6C-4F5D-9915-28A317BB9B6D}" destId="{20104A1F-3041-4985-AD2B-B2921D73D0EF}" srcOrd="1" destOrd="0" presId="urn:microsoft.com/office/officeart/2005/8/layout/vList5"/>
    <dgm:cxn modelId="{C0B96799-85A4-48EB-B20C-23C53D5C2BBF}" type="presParOf" srcId="{7099E67C-2C6C-4F5D-9915-28A317BB9B6D}" destId="{6AB10C89-D236-4646-AAFD-AE187EA4E603}" srcOrd="2" destOrd="0" presId="urn:microsoft.com/office/officeart/2005/8/layout/vList5"/>
    <dgm:cxn modelId="{5FFD006C-49BA-4B53-A2AA-CD96E87EA4AC}" type="presParOf" srcId="{6AB10C89-D236-4646-AAFD-AE187EA4E603}" destId="{FE761448-F89F-43FC-B0C1-A79C0518D66E}" srcOrd="0" destOrd="0" presId="urn:microsoft.com/office/officeart/2005/8/layout/vList5"/>
    <dgm:cxn modelId="{F0487D3A-B050-43F5-8903-6C144911EA5E}" type="presParOf" srcId="{7099E67C-2C6C-4F5D-9915-28A317BB9B6D}" destId="{D505965F-6470-40DA-A69B-4A8B2BEE5028}" srcOrd="3" destOrd="0" presId="urn:microsoft.com/office/officeart/2005/8/layout/vList5"/>
    <dgm:cxn modelId="{F1588C12-2964-46CA-A4EF-530A8C4F8057}" type="presParOf" srcId="{7099E67C-2C6C-4F5D-9915-28A317BB9B6D}" destId="{592AD209-EF85-491E-9742-0B3983BE2688}" srcOrd="4" destOrd="0" presId="urn:microsoft.com/office/officeart/2005/8/layout/vList5"/>
    <dgm:cxn modelId="{F1BE223B-BF12-4A29-80DE-C3667D3B9E31}" type="presParOf" srcId="{592AD209-EF85-491E-9742-0B3983BE2688}" destId="{BDE3B8B4-C829-4A2E-8D09-E323FC6042EA}" srcOrd="0" destOrd="0" presId="urn:microsoft.com/office/officeart/2005/8/layout/vList5"/>
    <dgm:cxn modelId="{B6367446-9D5E-4E26-BB05-3DA1544F5D2B}" type="presParOf" srcId="{7099E67C-2C6C-4F5D-9915-28A317BB9B6D}" destId="{DCE1D586-A4E9-48CE-B71C-362DCB5CE05D}" srcOrd="5" destOrd="0" presId="urn:microsoft.com/office/officeart/2005/8/layout/vList5"/>
    <dgm:cxn modelId="{C808A7C2-E0C8-4C4E-888C-D66EC390B3AD}" type="presParOf" srcId="{7099E67C-2C6C-4F5D-9915-28A317BB9B6D}" destId="{37CA2EBB-E403-42F0-AAB0-388BDAE60F86}" srcOrd="6" destOrd="0" presId="urn:microsoft.com/office/officeart/2005/8/layout/vList5"/>
    <dgm:cxn modelId="{B8ED5C13-C2ED-4166-815D-369B1B65158B}" type="presParOf" srcId="{37CA2EBB-E403-42F0-AAB0-388BDAE60F86}" destId="{34181ECE-E91E-4A62-AFAF-1A015796F456}" srcOrd="0" destOrd="0" presId="urn:microsoft.com/office/officeart/2005/8/layout/vList5"/>
    <dgm:cxn modelId="{2F6E66F3-17A7-43E6-907C-9BB54411D654}" type="presParOf" srcId="{7099E67C-2C6C-4F5D-9915-28A317BB9B6D}" destId="{B92A300A-BB31-4643-8A5D-F8E70BDE8067}" srcOrd="7" destOrd="0" presId="urn:microsoft.com/office/officeart/2005/8/layout/vList5"/>
    <dgm:cxn modelId="{AA3F1D9D-0771-422F-96AE-BC33780C6D89}" type="presParOf" srcId="{7099E67C-2C6C-4F5D-9915-28A317BB9B6D}" destId="{378A212D-DD23-49D7-93D3-4F54B461F168}" srcOrd="8" destOrd="0" presId="urn:microsoft.com/office/officeart/2005/8/layout/vList5"/>
    <dgm:cxn modelId="{DB7D15F5-C9C8-416A-8929-19D261F985E8}" type="presParOf" srcId="{378A212D-DD23-49D7-93D3-4F54B461F168}" destId="{D64BA06E-40C0-4260-83C7-31E81E733D6A}" srcOrd="0"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B8AA82E-E52B-4741-9B41-E087B4CC7336}" type="doc">
      <dgm:prSet loTypeId="urn:microsoft.com/office/officeart/2005/8/layout/hierarchy3" loCatId="hierarchy" qsTypeId="urn:microsoft.com/office/officeart/2005/8/quickstyle/simple1" qsCatId="simple" csTypeId="urn:microsoft.com/office/officeart/2005/8/colors/colorful2" csCatId="colorful" phldr="1"/>
      <dgm:spPr/>
      <dgm:t>
        <a:bodyPr/>
        <a:lstStyle/>
        <a:p>
          <a:endParaRPr lang="en-US"/>
        </a:p>
      </dgm:t>
    </dgm:pt>
    <dgm:pt modelId="{67259422-DB6C-4E0F-8E40-7FBAD2AED7F4}">
      <dgm:prSet/>
      <dgm:spPr/>
      <dgm:t>
        <a:bodyPr/>
        <a:lstStyle/>
        <a:p>
          <a:r>
            <a:rPr lang="en-US"/>
            <a:t>Treat immediate life threats</a:t>
          </a:r>
        </a:p>
      </dgm:t>
    </dgm:pt>
    <dgm:pt modelId="{F274AEAE-2E7F-42B8-9B40-5F576323963E}" type="parTrans" cxnId="{F587FC68-CB59-4FED-AA2E-99C303D75311}">
      <dgm:prSet/>
      <dgm:spPr/>
      <dgm:t>
        <a:bodyPr/>
        <a:lstStyle/>
        <a:p>
          <a:endParaRPr lang="en-US"/>
        </a:p>
      </dgm:t>
    </dgm:pt>
    <dgm:pt modelId="{91A41577-9A7D-422E-AF47-307B2145D1EB}" type="sibTrans" cxnId="{F587FC68-CB59-4FED-AA2E-99C303D75311}">
      <dgm:prSet/>
      <dgm:spPr/>
      <dgm:t>
        <a:bodyPr/>
        <a:lstStyle/>
        <a:p>
          <a:endParaRPr lang="en-US"/>
        </a:p>
      </dgm:t>
    </dgm:pt>
    <dgm:pt modelId="{ADAEC8D6-1B27-44FD-8D46-2A81673B42ED}">
      <dgm:prSet/>
      <dgm:spPr/>
      <dgm:t>
        <a:bodyPr/>
        <a:lstStyle/>
        <a:p>
          <a:r>
            <a:rPr lang="en-US" dirty="0"/>
            <a:t>Mitigate “secondary hits” when we can</a:t>
          </a:r>
        </a:p>
      </dgm:t>
    </dgm:pt>
    <dgm:pt modelId="{EFCBC5CA-6F8F-47B8-88E1-7312891550ED}" type="parTrans" cxnId="{7E6C6FAD-439E-4645-BFD8-CD168BAF8409}">
      <dgm:prSet/>
      <dgm:spPr/>
      <dgm:t>
        <a:bodyPr/>
        <a:lstStyle/>
        <a:p>
          <a:endParaRPr lang="en-US"/>
        </a:p>
      </dgm:t>
    </dgm:pt>
    <dgm:pt modelId="{B63B3978-C83F-4E42-B67D-A42AFC0F44BC}" type="sibTrans" cxnId="{7E6C6FAD-439E-4645-BFD8-CD168BAF8409}">
      <dgm:prSet/>
      <dgm:spPr/>
      <dgm:t>
        <a:bodyPr/>
        <a:lstStyle/>
        <a:p>
          <a:endParaRPr lang="en-US"/>
        </a:p>
      </dgm:t>
    </dgm:pt>
    <dgm:pt modelId="{67285466-4551-43E7-A1F6-3096F0A40821}">
      <dgm:prSet/>
      <dgm:spPr/>
      <dgm:t>
        <a:bodyPr/>
        <a:lstStyle/>
        <a:p>
          <a:r>
            <a:rPr lang="en-US"/>
            <a:t>Rapid transport to the right place </a:t>
          </a:r>
          <a:endParaRPr lang="en-US" dirty="0"/>
        </a:p>
      </dgm:t>
    </dgm:pt>
    <dgm:pt modelId="{E95EC6EE-546D-4DC4-A982-81E6022C6A85}" type="parTrans" cxnId="{7035E4E3-B9F5-435D-B0C6-6E4B688F5D33}">
      <dgm:prSet/>
      <dgm:spPr/>
      <dgm:t>
        <a:bodyPr/>
        <a:lstStyle/>
        <a:p>
          <a:endParaRPr lang="en-US"/>
        </a:p>
      </dgm:t>
    </dgm:pt>
    <dgm:pt modelId="{5C4BD26D-0657-48A0-AA47-FEAC67F1F9AE}" type="sibTrans" cxnId="{7035E4E3-B9F5-435D-B0C6-6E4B688F5D33}">
      <dgm:prSet/>
      <dgm:spPr/>
      <dgm:t>
        <a:bodyPr/>
        <a:lstStyle/>
        <a:p>
          <a:endParaRPr lang="en-US"/>
        </a:p>
      </dgm:t>
    </dgm:pt>
    <dgm:pt modelId="{00B5BCF7-6B53-4033-BA3B-02A58B4EF6C2}" type="pres">
      <dgm:prSet presAssocID="{2B8AA82E-E52B-4741-9B41-E087B4CC7336}" presName="diagram" presStyleCnt="0">
        <dgm:presLayoutVars>
          <dgm:chPref val="1"/>
          <dgm:dir/>
          <dgm:animOne val="branch"/>
          <dgm:animLvl val="lvl"/>
          <dgm:resizeHandles/>
        </dgm:presLayoutVars>
      </dgm:prSet>
      <dgm:spPr/>
    </dgm:pt>
    <dgm:pt modelId="{76F3E93F-0887-4E2A-8C60-85DA9956E6C2}" type="pres">
      <dgm:prSet presAssocID="{67259422-DB6C-4E0F-8E40-7FBAD2AED7F4}" presName="root" presStyleCnt="0"/>
      <dgm:spPr/>
    </dgm:pt>
    <dgm:pt modelId="{DBA060B1-7C83-4468-9265-6A47561956D5}" type="pres">
      <dgm:prSet presAssocID="{67259422-DB6C-4E0F-8E40-7FBAD2AED7F4}" presName="rootComposite" presStyleCnt="0"/>
      <dgm:spPr/>
    </dgm:pt>
    <dgm:pt modelId="{A4D6BB16-A330-43B5-A69B-E701BB638A7A}" type="pres">
      <dgm:prSet presAssocID="{67259422-DB6C-4E0F-8E40-7FBAD2AED7F4}" presName="rootText" presStyleLbl="node1" presStyleIdx="0" presStyleCnt="3"/>
      <dgm:spPr/>
    </dgm:pt>
    <dgm:pt modelId="{C2DE9FE4-4815-4A84-A783-D2D2308920E9}" type="pres">
      <dgm:prSet presAssocID="{67259422-DB6C-4E0F-8E40-7FBAD2AED7F4}" presName="rootConnector" presStyleLbl="node1" presStyleIdx="0" presStyleCnt="3"/>
      <dgm:spPr/>
    </dgm:pt>
    <dgm:pt modelId="{D813938E-C3A8-4169-B610-8BE2BAD5A4BA}" type="pres">
      <dgm:prSet presAssocID="{67259422-DB6C-4E0F-8E40-7FBAD2AED7F4}" presName="childShape" presStyleCnt="0"/>
      <dgm:spPr/>
    </dgm:pt>
    <dgm:pt modelId="{60F8C13D-C665-4922-AA8B-869D63F92B92}" type="pres">
      <dgm:prSet presAssocID="{ADAEC8D6-1B27-44FD-8D46-2A81673B42ED}" presName="root" presStyleCnt="0"/>
      <dgm:spPr/>
    </dgm:pt>
    <dgm:pt modelId="{3F10B013-460E-432A-B075-A6CD78836F40}" type="pres">
      <dgm:prSet presAssocID="{ADAEC8D6-1B27-44FD-8D46-2A81673B42ED}" presName="rootComposite" presStyleCnt="0"/>
      <dgm:spPr/>
    </dgm:pt>
    <dgm:pt modelId="{C953F7C9-DDC8-4682-A600-6B916A7CA7E3}" type="pres">
      <dgm:prSet presAssocID="{ADAEC8D6-1B27-44FD-8D46-2A81673B42ED}" presName="rootText" presStyleLbl="node1" presStyleIdx="1" presStyleCnt="3"/>
      <dgm:spPr/>
    </dgm:pt>
    <dgm:pt modelId="{C7D8C9BF-F65D-4F4D-8616-E5E916C59BDB}" type="pres">
      <dgm:prSet presAssocID="{ADAEC8D6-1B27-44FD-8D46-2A81673B42ED}" presName="rootConnector" presStyleLbl="node1" presStyleIdx="1" presStyleCnt="3"/>
      <dgm:spPr/>
    </dgm:pt>
    <dgm:pt modelId="{A9D5D66E-A8F6-43D4-8C71-DB01705EF81D}" type="pres">
      <dgm:prSet presAssocID="{ADAEC8D6-1B27-44FD-8D46-2A81673B42ED}" presName="childShape" presStyleCnt="0"/>
      <dgm:spPr/>
    </dgm:pt>
    <dgm:pt modelId="{C6088E0E-2B0E-414F-A0F9-14BFE91C4F74}" type="pres">
      <dgm:prSet presAssocID="{67285466-4551-43E7-A1F6-3096F0A40821}" presName="root" presStyleCnt="0"/>
      <dgm:spPr/>
    </dgm:pt>
    <dgm:pt modelId="{66D642B4-87F9-424F-820F-046E988BC7DE}" type="pres">
      <dgm:prSet presAssocID="{67285466-4551-43E7-A1F6-3096F0A40821}" presName="rootComposite" presStyleCnt="0"/>
      <dgm:spPr/>
    </dgm:pt>
    <dgm:pt modelId="{662A47DD-0FB7-45BE-AC77-50780E70361D}" type="pres">
      <dgm:prSet presAssocID="{67285466-4551-43E7-A1F6-3096F0A40821}" presName="rootText" presStyleLbl="node1" presStyleIdx="2" presStyleCnt="3"/>
      <dgm:spPr/>
    </dgm:pt>
    <dgm:pt modelId="{F7F34FEA-A067-422A-90B4-1A76AEE36D46}" type="pres">
      <dgm:prSet presAssocID="{67285466-4551-43E7-A1F6-3096F0A40821}" presName="rootConnector" presStyleLbl="node1" presStyleIdx="2" presStyleCnt="3"/>
      <dgm:spPr/>
    </dgm:pt>
    <dgm:pt modelId="{023F0E1D-CA09-42A2-9F88-769F27C10EB7}" type="pres">
      <dgm:prSet presAssocID="{67285466-4551-43E7-A1F6-3096F0A40821}" presName="childShape" presStyleCnt="0"/>
      <dgm:spPr/>
    </dgm:pt>
  </dgm:ptLst>
  <dgm:cxnLst>
    <dgm:cxn modelId="{A03DAB01-DC65-4745-8B8F-A5911B9B4F34}" type="presOf" srcId="{67285466-4551-43E7-A1F6-3096F0A40821}" destId="{F7F34FEA-A067-422A-90B4-1A76AEE36D46}" srcOrd="1" destOrd="0" presId="urn:microsoft.com/office/officeart/2005/8/layout/hierarchy3"/>
    <dgm:cxn modelId="{6D8C6833-2870-48B1-A526-7EEC5817ECCC}" type="presOf" srcId="{ADAEC8D6-1B27-44FD-8D46-2A81673B42ED}" destId="{C7D8C9BF-F65D-4F4D-8616-E5E916C59BDB}" srcOrd="1" destOrd="0" presId="urn:microsoft.com/office/officeart/2005/8/layout/hierarchy3"/>
    <dgm:cxn modelId="{5C56B863-94A0-4FF6-B610-B92CD47D5708}" type="presOf" srcId="{67259422-DB6C-4E0F-8E40-7FBAD2AED7F4}" destId="{A4D6BB16-A330-43B5-A69B-E701BB638A7A}" srcOrd="0" destOrd="0" presId="urn:microsoft.com/office/officeart/2005/8/layout/hierarchy3"/>
    <dgm:cxn modelId="{F587FC68-CB59-4FED-AA2E-99C303D75311}" srcId="{2B8AA82E-E52B-4741-9B41-E087B4CC7336}" destId="{67259422-DB6C-4E0F-8E40-7FBAD2AED7F4}" srcOrd="0" destOrd="0" parTransId="{F274AEAE-2E7F-42B8-9B40-5F576323963E}" sibTransId="{91A41577-9A7D-422E-AF47-307B2145D1EB}"/>
    <dgm:cxn modelId="{4F9B9E51-A1AD-43A9-895A-421EADE98AE0}" type="presOf" srcId="{67285466-4551-43E7-A1F6-3096F0A40821}" destId="{662A47DD-0FB7-45BE-AC77-50780E70361D}" srcOrd="0" destOrd="0" presId="urn:microsoft.com/office/officeart/2005/8/layout/hierarchy3"/>
    <dgm:cxn modelId="{92FE167E-E315-4828-AE3A-47730CFC4CCD}" type="presOf" srcId="{67259422-DB6C-4E0F-8E40-7FBAD2AED7F4}" destId="{C2DE9FE4-4815-4A84-A783-D2D2308920E9}" srcOrd="1" destOrd="0" presId="urn:microsoft.com/office/officeart/2005/8/layout/hierarchy3"/>
    <dgm:cxn modelId="{E2DCB080-C4A0-4080-A78F-CC001262420F}" type="presOf" srcId="{ADAEC8D6-1B27-44FD-8D46-2A81673B42ED}" destId="{C953F7C9-DDC8-4682-A600-6B916A7CA7E3}" srcOrd="0" destOrd="0" presId="urn:microsoft.com/office/officeart/2005/8/layout/hierarchy3"/>
    <dgm:cxn modelId="{7E6C6FAD-439E-4645-BFD8-CD168BAF8409}" srcId="{2B8AA82E-E52B-4741-9B41-E087B4CC7336}" destId="{ADAEC8D6-1B27-44FD-8D46-2A81673B42ED}" srcOrd="1" destOrd="0" parTransId="{EFCBC5CA-6F8F-47B8-88E1-7312891550ED}" sibTransId="{B63B3978-C83F-4E42-B67D-A42AFC0F44BC}"/>
    <dgm:cxn modelId="{104F7CDB-208E-4689-AF71-5C461BD42F93}" type="presOf" srcId="{2B8AA82E-E52B-4741-9B41-E087B4CC7336}" destId="{00B5BCF7-6B53-4033-BA3B-02A58B4EF6C2}" srcOrd="0" destOrd="0" presId="urn:microsoft.com/office/officeart/2005/8/layout/hierarchy3"/>
    <dgm:cxn modelId="{7035E4E3-B9F5-435D-B0C6-6E4B688F5D33}" srcId="{2B8AA82E-E52B-4741-9B41-E087B4CC7336}" destId="{67285466-4551-43E7-A1F6-3096F0A40821}" srcOrd="2" destOrd="0" parTransId="{E95EC6EE-546D-4DC4-A982-81E6022C6A85}" sibTransId="{5C4BD26D-0657-48A0-AA47-FEAC67F1F9AE}"/>
    <dgm:cxn modelId="{8D64E0DE-4331-4A6B-9F3D-26FF2D1F420F}" type="presParOf" srcId="{00B5BCF7-6B53-4033-BA3B-02A58B4EF6C2}" destId="{76F3E93F-0887-4E2A-8C60-85DA9956E6C2}" srcOrd="0" destOrd="0" presId="urn:microsoft.com/office/officeart/2005/8/layout/hierarchy3"/>
    <dgm:cxn modelId="{1BD138B6-58A1-483D-AA9B-160B0BBCAD08}" type="presParOf" srcId="{76F3E93F-0887-4E2A-8C60-85DA9956E6C2}" destId="{DBA060B1-7C83-4468-9265-6A47561956D5}" srcOrd="0" destOrd="0" presId="urn:microsoft.com/office/officeart/2005/8/layout/hierarchy3"/>
    <dgm:cxn modelId="{E02F32FA-97C6-409F-ABAD-46A398DF06C5}" type="presParOf" srcId="{DBA060B1-7C83-4468-9265-6A47561956D5}" destId="{A4D6BB16-A330-43B5-A69B-E701BB638A7A}" srcOrd="0" destOrd="0" presId="urn:microsoft.com/office/officeart/2005/8/layout/hierarchy3"/>
    <dgm:cxn modelId="{A505A8C6-86AF-4B24-92CA-5795999EDA4C}" type="presParOf" srcId="{DBA060B1-7C83-4468-9265-6A47561956D5}" destId="{C2DE9FE4-4815-4A84-A783-D2D2308920E9}" srcOrd="1" destOrd="0" presId="urn:microsoft.com/office/officeart/2005/8/layout/hierarchy3"/>
    <dgm:cxn modelId="{2172A1CA-1ABE-40A6-8EC0-F772A199AAB9}" type="presParOf" srcId="{76F3E93F-0887-4E2A-8C60-85DA9956E6C2}" destId="{D813938E-C3A8-4169-B610-8BE2BAD5A4BA}" srcOrd="1" destOrd="0" presId="urn:microsoft.com/office/officeart/2005/8/layout/hierarchy3"/>
    <dgm:cxn modelId="{F81C7D13-5385-499A-B3F5-04958D3D135F}" type="presParOf" srcId="{00B5BCF7-6B53-4033-BA3B-02A58B4EF6C2}" destId="{60F8C13D-C665-4922-AA8B-869D63F92B92}" srcOrd="1" destOrd="0" presId="urn:microsoft.com/office/officeart/2005/8/layout/hierarchy3"/>
    <dgm:cxn modelId="{120D67B0-1063-4055-978A-6314FF36B8EF}" type="presParOf" srcId="{60F8C13D-C665-4922-AA8B-869D63F92B92}" destId="{3F10B013-460E-432A-B075-A6CD78836F40}" srcOrd="0" destOrd="0" presId="urn:microsoft.com/office/officeart/2005/8/layout/hierarchy3"/>
    <dgm:cxn modelId="{08AC4212-2CF2-4339-BFB6-0C17D5C01DB9}" type="presParOf" srcId="{3F10B013-460E-432A-B075-A6CD78836F40}" destId="{C953F7C9-DDC8-4682-A600-6B916A7CA7E3}" srcOrd="0" destOrd="0" presId="urn:microsoft.com/office/officeart/2005/8/layout/hierarchy3"/>
    <dgm:cxn modelId="{FAEBE923-270E-4835-B514-22392269775D}" type="presParOf" srcId="{3F10B013-460E-432A-B075-A6CD78836F40}" destId="{C7D8C9BF-F65D-4F4D-8616-E5E916C59BDB}" srcOrd="1" destOrd="0" presId="urn:microsoft.com/office/officeart/2005/8/layout/hierarchy3"/>
    <dgm:cxn modelId="{2415F3B9-76F0-4377-AB7E-7A8908262D00}" type="presParOf" srcId="{60F8C13D-C665-4922-AA8B-869D63F92B92}" destId="{A9D5D66E-A8F6-43D4-8C71-DB01705EF81D}" srcOrd="1" destOrd="0" presId="urn:microsoft.com/office/officeart/2005/8/layout/hierarchy3"/>
    <dgm:cxn modelId="{CA8DABC4-AD66-420D-A096-D914F7F87949}" type="presParOf" srcId="{00B5BCF7-6B53-4033-BA3B-02A58B4EF6C2}" destId="{C6088E0E-2B0E-414F-A0F9-14BFE91C4F74}" srcOrd="2" destOrd="0" presId="urn:microsoft.com/office/officeart/2005/8/layout/hierarchy3"/>
    <dgm:cxn modelId="{866F3EDA-5FFC-4665-978F-A898E98D076F}" type="presParOf" srcId="{C6088E0E-2B0E-414F-A0F9-14BFE91C4F74}" destId="{66D642B4-87F9-424F-820F-046E988BC7DE}" srcOrd="0" destOrd="0" presId="urn:microsoft.com/office/officeart/2005/8/layout/hierarchy3"/>
    <dgm:cxn modelId="{C86DEC0E-C5CF-4D7A-9821-5A487EF0E398}" type="presParOf" srcId="{66D642B4-87F9-424F-820F-046E988BC7DE}" destId="{662A47DD-0FB7-45BE-AC77-50780E70361D}" srcOrd="0" destOrd="0" presId="urn:microsoft.com/office/officeart/2005/8/layout/hierarchy3"/>
    <dgm:cxn modelId="{BE738E45-C148-43CB-8194-64296EE4C03B}" type="presParOf" srcId="{66D642B4-87F9-424F-820F-046E988BC7DE}" destId="{F7F34FEA-A067-422A-90B4-1A76AEE36D46}" srcOrd="1" destOrd="0" presId="urn:microsoft.com/office/officeart/2005/8/layout/hierarchy3"/>
    <dgm:cxn modelId="{878D60E8-63BB-4A3B-BE35-BDE656F29BA7}" type="presParOf" srcId="{C6088E0E-2B0E-414F-A0F9-14BFE91C4F74}" destId="{023F0E1D-CA09-42A2-9F88-769F27C10EB7}"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AAE804B-D0E3-4E5B-9B5B-BC9D00249D30}"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370D4A81-9970-418D-8714-D4553D7BD156}">
      <dgm:prSet/>
      <dgm:spPr/>
      <dgm:t>
        <a:bodyPr/>
        <a:lstStyle/>
        <a:p>
          <a:r>
            <a:rPr lang="en-US"/>
            <a:t>Dispatch to arrival</a:t>
          </a:r>
        </a:p>
      </dgm:t>
    </dgm:pt>
    <dgm:pt modelId="{E6828A3E-EEF3-411E-8F21-9E54CC64C7DA}" type="parTrans" cxnId="{88A392D2-DCC8-477D-8D44-9D3184D1D27A}">
      <dgm:prSet/>
      <dgm:spPr/>
      <dgm:t>
        <a:bodyPr/>
        <a:lstStyle/>
        <a:p>
          <a:endParaRPr lang="en-US"/>
        </a:p>
      </dgm:t>
    </dgm:pt>
    <dgm:pt modelId="{CF8F8416-0EEE-4F18-8F32-4BAD89CDA61E}" type="sibTrans" cxnId="{88A392D2-DCC8-477D-8D44-9D3184D1D27A}">
      <dgm:prSet/>
      <dgm:spPr/>
      <dgm:t>
        <a:bodyPr/>
        <a:lstStyle/>
        <a:p>
          <a:endParaRPr lang="en-US"/>
        </a:p>
      </dgm:t>
    </dgm:pt>
    <dgm:pt modelId="{F5124880-25D4-4804-B1E3-59B84015A2BD}">
      <dgm:prSet/>
      <dgm:spPr/>
      <dgm:t>
        <a:bodyPr/>
        <a:lstStyle/>
        <a:p>
          <a:r>
            <a:rPr lang="en-US"/>
            <a:t>Arrival on scene until patient is loaded </a:t>
          </a:r>
        </a:p>
      </dgm:t>
    </dgm:pt>
    <dgm:pt modelId="{02F61CAB-3B86-4E7C-8261-1EBCF1CF3FCF}" type="parTrans" cxnId="{FE5D0733-D457-4FF6-9C8C-636388BDA3D8}">
      <dgm:prSet/>
      <dgm:spPr/>
      <dgm:t>
        <a:bodyPr/>
        <a:lstStyle/>
        <a:p>
          <a:endParaRPr lang="en-US"/>
        </a:p>
      </dgm:t>
    </dgm:pt>
    <dgm:pt modelId="{C647B223-5816-44F8-AE40-466FEC1B35C8}" type="sibTrans" cxnId="{FE5D0733-D457-4FF6-9C8C-636388BDA3D8}">
      <dgm:prSet/>
      <dgm:spPr/>
      <dgm:t>
        <a:bodyPr/>
        <a:lstStyle/>
        <a:p>
          <a:endParaRPr lang="en-US"/>
        </a:p>
      </dgm:t>
    </dgm:pt>
    <dgm:pt modelId="{78BE5F18-D2DF-4DC8-92BF-78BFD05EE898}">
      <dgm:prSet/>
      <dgm:spPr/>
      <dgm:t>
        <a:bodyPr/>
        <a:lstStyle/>
        <a:p>
          <a:r>
            <a:rPr lang="en-US"/>
            <a:t>Patient loaded to time of departure</a:t>
          </a:r>
        </a:p>
      </dgm:t>
    </dgm:pt>
    <dgm:pt modelId="{DE8939F0-88DC-493E-9B6A-4429D4984F48}" type="parTrans" cxnId="{118CA46D-AD00-4881-B5FD-0095306DF935}">
      <dgm:prSet/>
      <dgm:spPr/>
      <dgm:t>
        <a:bodyPr/>
        <a:lstStyle/>
        <a:p>
          <a:endParaRPr lang="en-US"/>
        </a:p>
      </dgm:t>
    </dgm:pt>
    <dgm:pt modelId="{5CD1D029-60CB-48A3-9738-6B8A1E764E26}" type="sibTrans" cxnId="{118CA46D-AD00-4881-B5FD-0095306DF935}">
      <dgm:prSet/>
      <dgm:spPr/>
      <dgm:t>
        <a:bodyPr/>
        <a:lstStyle/>
        <a:p>
          <a:endParaRPr lang="en-US"/>
        </a:p>
      </dgm:t>
    </dgm:pt>
    <dgm:pt modelId="{ACA12D15-0CED-4C47-8981-3F3FA01763BC}">
      <dgm:prSet/>
      <dgm:spPr/>
      <dgm:t>
        <a:bodyPr/>
        <a:lstStyle/>
        <a:p>
          <a:r>
            <a:rPr lang="en-US"/>
            <a:t>Departure to arrival at the hospital (transport)</a:t>
          </a:r>
        </a:p>
      </dgm:t>
    </dgm:pt>
    <dgm:pt modelId="{A188932F-A175-4A82-B3CF-8F5AE6DDFA3A}" type="parTrans" cxnId="{5C4DB993-9516-4B34-B474-64150F3A5B71}">
      <dgm:prSet/>
      <dgm:spPr/>
      <dgm:t>
        <a:bodyPr/>
        <a:lstStyle/>
        <a:p>
          <a:endParaRPr lang="en-US"/>
        </a:p>
      </dgm:t>
    </dgm:pt>
    <dgm:pt modelId="{A6DF9171-CBEF-4C51-8622-C90CDD9FD60C}" type="sibTrans" cxnId="{5C4DB993-9516-4B34-B474-64150F3A5B71}">
      <dgm:prSet/>
      <dgm:spPr/>
      <dgm:t>
        <a:bodyPr/>
        <a:lstStyle/>
        <a:p>
          <a:endParaRPr lang="en-US"/>
        </a:p>
      </dgm:t>
    </dgm:pt>
    <dgm:pt modelId="{B5926F6F-402A-47E1-8273-DE775F285D29}">
      <dgm:prSet/>
      <dgm:spPr/>
      <dgm:t>
        <a:bodyPr/>
        <a:lstStyle/>
        <a:p>
          <a:r>
            <a:rPr lang="en-US"/>
            <a:t>Arrival at the ED to transfer of care</a:t>
          </a:r>
        </a:p>
      </dgm:t>
    </dgm:pt>
    <dgm:pt modelId="{1BA374FE-E314-47A0-982B-DD7B5B2D29BC}" type="parTrans" cxnId="{731E5E63-DFFB-40FD-8149-76EAD69CD87B}">
      <dgm:prSet/>
      <dgm:spPr/>
      <dgm:t>
        <a:bodyPr/>
        <a:lstStyle/>
        <a:p>
          <a:endParaRPr lang="en-US"/>
        </a:p>
      </dgm:t>
    </dgm:pt>
    <dgm:pt modelId="{FDC9C65D-6FC3-4E97-B8BA-1FF8C23447F6}" type="sibTrans" cxnId="{731E5E63-DFFB-40FD-8149-76EAD69CD87B}">
      <dgm:prSet/>
      <dgm:spPr/>
      <dgm:t>
        <a:bodyPr/>
        <a:lstStyle/>
        <a:p>
          <a:endParaRPr lang="en-US"/>
        </a:p>
      </dgm:t>
    </dgm:pt>
    <dgm:pt modelId="{662513F4-5A4E-4D1B-9090-777665882BF7}">
      <dgm:prSet/>
      <dgm:spPr/>
      <dgm:t>
        <a:bodyPr/>
        <a:lstStyle/>
        <a:p>
          <a:r>
            <a:rPr lang="en-US"/>
            <a:t>Debrief</a:t>
          </a:r>
        </a:p>
      </dgm:t>
    </dgm:pt>
    <dgm:pt modelId="{A2541127-D7D2-4CE4-8C1C-B916203F456C}" type="parTrans" cxnId="{DE1EE0B4-1470-41F3-8B1D-2B1F91637594}">
      <dgm:prSet/>
      <dgm:spPr/>
      <dgm:t>
        <a:bodyPr/>
        <a:lstStyle/>
        <a:p>
          <a:endParaRPr lang="en-US"/>
        </a:p>
      </dgm:t>
    </dgm:pt>
    <dgm:pt modelId="{E5E94D1E-1657-42E5-AF2A-A3573B626D31}" type="sibTrans" cxnId="{DE1EE0B4-1470-41F3-8B1D-2B1F91637594}">
      <dgm:prSet/>
      <dgm:spPr/>
      <dgm:t>
        <a:bodyPr/>
        <a:lstStyle/>
        <a:p>
          <a:endParaRPr lang="en-US"/>
        </a:p>
      </dgm:t>
    </dgm:pt>
    <dgm:pt modelId="{203018B8-E877-4028-A689-532BCE45F503}" type="pres">
      <dgm:prSet presAssocID="{CAAE804B-D0E3-4E5B-9B5B-BC9D00249D30}" presName="vert0" presStyleCnt="0">
        <dgm:presLayoutVars>
          <dgm:dir/>
          <dgm:animOne val="branch"/>
          <dgm:animLvl val="lvl"/>
        </dgm:presLayoutVars>
      </dgm:prSet>
      <dgm:spPr/>
    </dgm:pt>
    <dgm:pt modelId="{34DCC6F1-76B7-4DFA-9AF4-4515F2B89E41}" type="pres">
      <dgm:prSet presAssocID="{370D4A81-9970-418D-8714-D4553D7BD156}" presName="thickLine" presStyleLbl="alignNode1" presStyleIdx="0" presStyleCnt="6"/>
      <dgm:spPr/>
    </dgm:pt>
    <dgm:pt modelId="{4414572B-5C62-46D4-AA29-E7863AE796A9}" type="pres">
      <dgm:prSet presAssocID="{370D4A81-9970-418D-8714-D4553D7BD156}" presName="horz1" presStyleCnt="0"/>
      <dgm:spPr/>
    </dgm:pt>
    <dgm:pt modelId="{EC1DC4E2-0AAA-442F-BF25-14AD5DFFCEF5}" type="pres">
      <dgm:prSet presAssocID="{370D4A81-9970-418D-8714-D4553D7BD156}" presName="tx1" presStyleLbl="revTx" presStyleIdx="0" presStyleCnt="6"/>
      <dgm:spPr/>
    </dgm:pt>
    <dgm:pt modelId="{65629106-4DE8-4709-9539-15AFF2468D41}" type="pres">
      <dgm:prSet presAssocID="{370D4A81-9970-418D-8714-D4553D7BD156}" presName="vert1" presStyleCnt="0"/>
      <dgm:spPr/>
    </dgm:pt>
    <dgm:pt modelId="{B15E4EA4-9E8A-4E59-9EA5-4462C552E43E}" type="pres">
      <dgm:prSet presAssocID="{F5124880-25D4-4804-B1E3-59B84015A2BD}" presName="thickLine" presStyleLbl="alignNode1" presStyleIdx="1" presStyleCnt="6"/>
      <dgm:spPr/>
    </dgm:pt>
    <dgm:pt modelId="{0C7016F1-D359-46D5-AE6C-7AD5287B0A4D}" type="pres">
      <dgm:prSet presAssocID="{F5124880-25D4-4804-B1E3-59B84015A2BD}" presName="horz1" presStyleCnt="0"/>
      <dgm:spPr/>
    </dgm:pt>
    <dgm:pt modelId="{E39D3B62-0B01-4DBC-B4ED-453472572810}" type="pres">
      <dgm:prSet presAssocID="{F5124880-25D4-4804-B1E3-59B84015A2BD}" presName="tx1" presStyleLbl="revTx" presStyleIdx="1" presStyleCnt="6"/>
      <dgm:spPr/>
    </dgm:pt>
    <dgm:pt modelId="{1C468AB7-D99B-47AC-B859-A6D526BA0B7E}" type="pres">
      <dgm:prSet presAssocID="{F5124880-25D4-4804-B1E3-59B84015A2BD}" presName="vert1" presStyleCnt="0"/>
      <dgm:spPr/>
    </dgm:pt>
    <dgm:pt modelId="{2B8408DD-2EDD-46D6-A5A2-498DF788992D}" type="pres">
      <dgm:prSet presAssocID="{78BE5F18-D2DF-4DC8-92BF-78BFD05EE898}" presName="thickLine" presStyleLbl="alignNode1" presStyleIdx="2" presStyleCnt="6"/>
      <dgm:spPr/>
    </dgm:pt>
    <dgm:pt modelId="{736156A9-E94C-4132-915C-570D67E4298C}" type="pres">
      <dgm:prSet presAssocID="{78BE5F18-D2DF-4DC8-92BF-78BFD05EE898}" presName="horz1" presStyleCnt="0"/>
      <dgm:spPr/>
    </dgm:pt>
    <dgm:pt modelId="{CFC5DAAC-88AE-4BAE-8C8C-15CB045E7C8E}" type="pres">
      <dgm:prSet presAssocID="{78BE5F18-D2DF-4DC8-92BF-78BFD05EE898}" presName="tx1" presStyleLbl="revTx" presStyleIdx="2" presStyleCnt="6"/>
      <dgm:spPr/>
    </dgm:pt>
    <dgm:pt modelId="{8B42956A-8B09-46F2-BDE0-F50E9E3A39DA}" type="pres">
      <dgm:prSet presAssocID="{78BE5F18-D2DF-4DC8-92BF-78BFD05EE898}" presName="vert1" presStyleCnt="0"/>
      <dgm:spPr/>
    </dgm:pt>
    <dgm:pt modelId="{72FBF88B-9111-48A4-A7A5-A551B81CB43A}" type="pres">
      <dgm:prSet presAssocID="{ACA12D15-0CED-4C47-8981-3F3FA01763BC}" presName="thickLine" presStyleLbl="alignNode1" presStyleIdx="3" presStyleCnt="6"/>
      <dgm:spPr/>
    </dgm:pt>
    <dgm:pt modelId="{D25069ED-F2C0-4B88-BA0C-59DAD8E30B52}" type="pres">
      <dgm:prSet presAssocID="{ACA12D15-0CED-4C47-8981-3F3FA01763BC}" presName="horz1" presStyleCnt="0"/>
      <dgm:spPr/>
    </dgm:pt>
    <dgm:pt modelId="{06D2DD49-5274-480A-A3F5-A2D03B251A89}" type="pres">
      <dgm:prSet presAssocID="{ACA12D15-0CED-4C47-8981-3F3FA01763BC}" presName="tx1" presStyleLbl="revTx" presStyleIdx="3" presStyleCnt="6"/>
      <dgm:spPr/>
    </dgm:pt>
    <dgm:pt modelId="{884F04A1-D87C-43F5-B780-C4FBF44A769C}" type="pres">
      <dgm:prSet presAssocID="{ACA12D15-0CED-4C47-8981-3F3FA01763BC}" presName="vert1" presStyleCnt="0"/>
      <dgm:spPr/>
    </dgm:pt>
    <dgm:pt modelId="{37962B56-D7EB-4D45-B2E2-ED7530EA5E78}" type="pres">
      <dgm:prSet presAssocID="{B5926F6F-402A-47E1-8273-DE775F285D29}" presName="thickLine" presStyleLbl="alignNode1" presStyleIdx="4" presStyleCnt="6"/>
      <dgm:spPr/>
    </dgm:pt>
    <dgm:pt modelId="{352F12F9-DD75-4535-8E6B-2583D5A550C0}" type="pres">
      <dgm:prSet presAssocID="{B5926F6F-402A-47E1-8273-DE775F285D29}" presName="horz1" presStyleCnt="0"/>
      <dgm:spPr/>
    </dgm:pt>
    <dgm:pt modelId="{A57A56B0-3333-47C5-9C83-4021C87BD5B8}" type="pres">
      <dgm:prSet presAssocID="{B5926F6F-402A-47E1-8273-DE775F285D29}" presName="tx1" presStyleLbl="revTx" presStyleIdx="4" presStyleCnt="6"/>
      <dgm:spPr/>
    </dgm:pt>
    <dgm:pt modelId="{9DBAD37A-EF74-420C-82DF-44056A3A2DB2}" type="pres">
      <dgm:prSet presAssocID="{B5926F6F-402A-47E1-8273-DE775F285D29}" presName="vert1" presStyleCnt="0"/>
      <dgm:spPr/>
    </dgm:pt>
    <dgm:pt modelId="{1B8B3BBC-8E07-47E2-B6BF-622FEC951C1C}" type="pres">
      <dgm:prSet presAssocID="{662513F4-5A4E-4D1B-9090-777665882BF7}" presName="thickLine" presStyleLbl="alignNode1" presStyleIdx="5" presStyleCnt="6"/>
      <dgm:spPr/>
    </dgm:pt>
    <dgm:pt modelId="{0EC76B75-A0BA-4102-AB0D-A83547A26B96}" type="pres">
      <dgm:prSet presAssocID="{662513F4-5A4E-4D1B-9090-777665882BF7}" presName="horz1" presStyleCnt="0"/>
      <dgm:spPr/>
    </dgm:pt>
    <dgm:pt modelId="{96A25B73-B2ED-46AE-8C24-72B36AAC2D5D}" type="pres">
      <dgm:prSet presAssocID="{662513F4-5A4E-4D1B-9090-777665882BF7}" presName="tx1" presStyleLbl="revTx" presStyleIdx="5" presStyleCnt="6"/>
      <dgm:spPr/>
    </dgm:pt>
    <dgm:pt modelId="{002CBE19-B249-4534-AC66-E74E9A828531}" type="pres">
      <dgm:prSet presAssocID="{662513F4-5A4E-4D1B-9090-777665882BF7}" presName="vert1" presStyleCnt="0"/>
      <dgm:spPr/>
    </dgm:pt>
  </dgm:ptLst>
  <dgm:cxnLst>
    <dgm:cxn modelId="{C0DA6A13-DB6F-4802-8B41-B9919CCF1CDE}" type="presOf" srcId="{662513F4-5A4E-4D1B-9090-777665882BF7}" destId="{96A25B73-B2ED-46AE-8C24-72B36AAC2D5D}" srcOrd="0" destOrd="0" presId="urn:microsoft.com/office/officeart/2008/layout/LinedList"/>
    <dgm:cxn modelId="{FE5D0733-D457-4FF6-9C8C-636388BDA3D8}" srcId="{CAAE804B-D0E3-4E5B-9B5B-BC9D00249D30}" destId="{F5124880-25D4-4804-B1E3-59B84015A2BD}" srcOrd="1" destOrd="0" parTransId="{02F61CAB-3B86-4E7C-8261-1EBCF1CF3FCF}" sibTransId="{C647B223-5816-44F8-AE40-466FEC1B35C8}"/>
    <dgm:cxn modelId="{731E5E63-DFFB-40FD-8149-76EAD69CD87B}" srcId="{CAAE804B-D0E3-4E5B-9B5B-BC9D00249D30}" destId="{B5926F6F-402A-47E1-8273-DE775F285D29}" srcOrd="4" destOrd="0" parTransId="{1BA374FE-E314-47A0-982B-DD7B5B2D29BC}" sibTransId="{FDC9C65D-6FC3-4E97-B8BA-1FF8C23447F6}"/>
    <dgm:cxn modelId="{65C34269-63E7-4FC8-9E80-0E93E82DD551}" type="presOf" srcId="{ACA12D15-0CED-4C47-8981-3F3FA01763BC}" destId="{06D2DD49-5274-480A-A3F5-A2D03B251A89}" srcOrd="0" destOrd="0" presId="urn:microsoft.com/office/officeart/2008/layout/LinedList"/>
    <dgm:cxn modelId="{118CA46D-AD00-4881-B5FD-0095306DF935}" srcId="{CAAE804B-D0E3-4E5B-9B5B-BC9D00249D30}" destId="{78BE5F18-D2DF-4DC8-92BF-78BFD05EE898}" srcOrd="2" destOrd="0" parTransId="{DE8939F0-88DC-493E-9B6A-4429D4984F48}" sibTransId="{5CD1D029-60CB-48A3-9738-6B8A1E764E26}"/>
    <dgm:cxn modelId="{D3CB6374-B321-4338-B83C-5BB5B8A83EBB}" type="presOf" srcId="{B5926F6F-402A-47E1-8273-DE775F285D29}" destId="{A57A56B0-3333-47C5-9C83-4021C87BD5B8}" srcOrd="0" destOrd="0" presId="urn:microsoft.com/office/officeart/2008/layout/LinedList"/>
    <dgm:cxn modelId="{B046E491-6B6C-406D-B69D-DA979882B713}" type="presOf" srcId="{F5124880-25D4-4804-B1E3-59B84015A2BD}" destId="{E39D3B62-0B01-4DBC-B4ED-453472572810}" srcOrd="0" destOrd="0" presId="urn:microsoft.com/office/officeart/2008/layout/LinedList"/>
    <dgm:cxn modelId="{5C4DB993-9516-4B34-B474-64150F3A5B71}" srcId="{CAAE804B-D0E3-4E5B-9B5B-BC9D00249D30}" destId="{ACA12D15-0CED-4C47-8981-3F3FA01763BC}" srcOrd="3" destOrd="0" parTransId="{A188932F-A175-4A82-B3CF-8F5AE6DDFA3A}" sibTransId="{A6DF9171-CBEF-4C51-8622-C90CDD9FD60C}"/>
    <dgm:cxn modelId="{DE1EE0B4-1470-41F3-8B1D-2B1F91637594}" srcId="{CAAE804B-D0E3-4E5B-9B5B-BC9D00249D30}" destId="{662513F4-5A4E-4D1B-9090-777665882BF7}" srcOrd="5" destOrd="0" parTransId="{A2541127-D7D2-4CE4-8C1C-B916203F456C}" sibTransId="{E5E94D1E-1657-42E5-AF2A-A3573B626D31}"/>
    <dgm:cxn modelId="{88A392D2-DCC8-477D-8D44-9D3184D1D27A}" srcId="{CAAE804B-D0E3-4E5B-9B5B-BC9D00249D30}" destId="{370D4A81-9970-418D-8714-D4553D7BD156}" srcOrd="0" destOrd="0" parTransId="{E6828A3E-EEF3-411E-8F21-9E54CC64C7DA}" sibTransId="{CF8F8416-0EEE-4F18-8F32-4BAD89CDA61E}"/>
    <dgm:cxn modelId="{B77933D7-4E1F-4CDC-A4E3-7593D9110994}" type="presOf" srcId="{370D4A81-9970-418D-8714-D4553D7BD156}" destId="{EC1DC4E2-0AAA-442F-BF25-14AD5DFFCEF5}" srcOrd="0" destOrd="0" presId="urn:microsoft.com/office/officeart/2008/layout/LinedList"/>
    <dgm:cxn modelId="{F5B0EEF6-E9F2-4BC6-8CCC-DDC0E1F78068}" type="presOf" srcId="{78BE5F18-D2DF-4DC8-92BF-78BFD05EE898}" destId="{CFC5DAAC-88AE-4BAE-8C8C-15CB045E7C8E}" srcOrd="0" destOrd="0" presId="urn:microsoft.com/office/officeart/2008/layout/LinedList"/>
    <dgm:cxn modelId="{29EFA4F7-B78D-4F2A-9723-44FAA8776D83}" type="presOf" srcId="{CAAE804B-D0E3-4E5B-9B5B-BC9D00249D30}" destId="{203018B8-E877-4028-A689-532BCE45F503}" srcOrd="0" destOrd="0" presId="urn:microsoft.com/office/officeart/2008/layout/LinedList"/>
    <dgm:cxn modelId="{CEFE2D1B-15C0-4864-8450-8659459E7C4D}" type="presParOf" srcId="{203018B8-E877-4028-A689-532BCE45F503}" destId="{34DCC6F1-76B7-4DFA-9AF4-4515F2B89E41}" srcOrd="0" destOrd="0" presId="urn:microsoft.com/office/officeart/2008/layout/LinedList"/>
    <dgm:cxn modelId="{E0E1EF6D-8200-4E7B-9496-95ED38E59FE3}" type="presParOf" srcId="{203018B8-E877-4028-A689-532BCE45F503}" destId="{4414572B-5C62-46D4-AA29-E7863AE796A9}" srcOrd="1" destOrd="0" presId="urn:microsoft.com/office/officeart/2008/layout/LinedList"/>
    <dgm:cxn modelId="{708A9364-6E7F-47E6-8ABE-D421C1FF2EFE}" type="presParOf" srcId="{4414572B-5C62-46D4-AA29-E7863AE796A9}" destId="{EC1DC4E2-0AAA-442F-BF25-14AD5DFFCEF5}" srcOrd="0" destOrd="0" presId="urn:microsoft.com/office/officeart/2008/layout/LinedList"/>
    <dgm:cxn modelId="{A2A31459-9CAA-4FB5-AABA-3A5FD672F505}" type="presParOf" srcId="{4414572B-5C62-46D4-AA29-E7863AE796A9}" destId="{65629106-4DE8-4709-9539-15AFF2468D41}" srcOrd="1" destOrd="0" presId="urn:microsoft.com/office/officeart/2008/layout/LinedList"/>
    <dgm:cxn modelId="{EBF19C47-2B68-4ACC-B595-CDABC2D498F9}" type="presParOf" srcId="{203018B8-E877-4028-A689-532BCE45F503}" destId="{B15E4EA4-9E8A-4E59-9EA5-4462C552E43E}" srcOrd="2" destOrd="0" presId="urn:microsoft.com/office/officeart/2008/layout/LinedList"/>
    <dgm:cxn modelId="{8CDC8FAC-A1BC-4AB9-BEB0-7A181BC61463}" type="presParOf" srcId="{203018B8-E877-4028-A689-532BCE45F503}" destId="{0C7016F1-D359-46D5-AE6C-7AD5287B0A4D}" srcOrd="3" destOrd="0" presId="urn:microsoft.com/office/officeart/2008/layout/LinedList"/>
    <dgm:cxn modelId="{A21F676B-9076-48B3-9EF9-8EE3235C4B0D}" type="presParOf" srcId="{0C7016F1-D359-46D5-AE6C-7AD5287B0A4D}" destId="{E39D3B62-0B01-4DBC-B4ED-453472572810}" srcOrd="0" destOrd="0" presId="urn:microsoft.com/office/officeart/2008/layout/LinedList"/>
    <dgm:cxn modelId="{1430EEC1-DE2D-4C47-B092-A80D157B2FDF}" type="presParOf" srcId="{0C7016F1-D359-46D5-AE6C-7AD5287B0A4D}" destId="{1C468AB7-D99B-47AC-B859-A6D526BA0B7E}" srcOrd="1" destOrd="0" presId="urn:microsoft.com/office/officeart/2008/layout/LinedList"/>
    <dgm:cxn modelId="{AE7A6B74-AA4F-4BB9-999B-53BF84805598}" type="presParOf" srcId="{203018B8-E877-4028-A689-532BCE45F503}" destId="{2B8408DD-2EDD-46D6-A5A2-498DF788992D}" srcOrd="4" destOrd="0" presId="urn:microsoft.com/office/officeart/2008/layout/LinedList"/>
    <dgm:cxn modelId="{A2800A27-A95C-4B7A-A26F-0B9DF3179ED9}" type="presParOf" srcId="{203018B8-E877-4028-A689-532BCE45F503}" destId="{736156A9-E94C-4132-915C-570D67E4298C}" srcOrd="5" destOrd="0" presId="urn:microsoft.com/office/officeart/2008/layout/LinedList"/>
    <dgm:cxn modelId="{915BFC36-C0BD-40C9-A3D9-7CF25CB57149}" type="presParOf" srcId="{736156A9-E94C-4132-915C-570D67E4298C}" destId="{CFC5DAAC-88AE-4BAE-8C8C-15CB045E7C8E}" srcOrd="0" destOrd="0" presId="urn:microsoft.com/office/officeart/2008/layout/LinedList"/>
    <dgm:cxn modelId="{30071D9A-64DB-465A-98B5-D5CECF75C61B}" type="presParOf" srcId="{736156A9-E94C-4132-915C-570D67E4298C}" destId="{8B42956A-8B09-46F2-BDE0-F50E9E3A39DA}" srcOrd="1" destOrd="0" presId="urn:microsoft.com/office/officeart/2008/layout/LinedList"/>
    <dgm:cxn modelId="{3C355097-B7E9-4369-8D86-993DDA731B54}" type="presParOf" srcId="{203018B8-E877-4028-A689-532BCE45F503}" destId="{72FBF88B-9111-48A4-A7A5-A551B81CB43A}" srcOrd="6" destOrd="0" presId="urn:microsoft.com/office/officeart/2008/layout/LinedList"/>
    <dgm:cxn modelId="{96F81068-B264-495A-A8A1-F64BF5E7F9DF}" type="presParOf" srcId="{203018B8-E877-4028-A689-532BCE45F503}" destId="{D25069ED-F2C0-4B88-BA0C-59DAD8E30B52}" srcOrd="7" destOrd="0" presId="urn:microsoft.com/office/officeart/2008/layout/LinedList"/>
    <dgm:cxn modelId="{AE69CEE1-66D3-4DE2-AED0-F133980F5405}" type="presParOf" srcId="{D25069ED-F2C0-4B88-BA0C-59DAD8E30B52}" destId="{06D2DD49-5274-480A-A3F5-A2D03B251A89}" srcOrd="0" destOrd="0" presId="urn:microsoft.com/office/officeart/2008/layout/LinedList"/>
    <dgm:cxn modelId="{051F6F12-8D1A-4A84-A679-21D614979235}" type="presParOf" srcId="{D25069ED-F2C0-4B88-BA0C-59DAD8E30B52}" destId="{884F04A1-D87C-43F5-B780-C4FBF44A769C}" srcOrd="1" destOrd="0" presId="urn:microsoft.com/office/officeart/2008/layout/LinedList"/>
    <dgm:cxn modelId="{68D7133F-3B53-48F5-933F-F0BD1998840C}" type="presParOf" srcId="{203018B8-E877-4028-A689-532BCE45F503}" destId="{37962B56-D7EB-4D45-B2E2-ED7530EA5E78}" srcOrd="8" destOrd="0" presId="urn:microsoft.com/office/officeart/2008/layout/LinedList"/>
    <dgm:cxn modelId="{D1F4FF55-D2D3-41E5-B679-AF6D49F92C9A}" type="presParOf" srcId="{203018B8-E877-4028-A689-532BCE45F503}" destId="{352F12F9-DD75-4535-8E6B-2583D5A550C0}" srcOrd="9" destOrd="0" presId="urn:microsoft.com/office/officeart/2008/layout/LinedList"/>
    <dgm:cxn modelId="{660558A1-E570-4E98-A815-61792FE1DADB}" type="presParOf" srcId="{352F12F9-DD75-4535-8E6B-2583D5A550C0}" destId="{A57A56B0-3333-47C5-9C83-4021C87BD5B8}" srcOrd="0" destOrd="0" presId="urn:microsoft.com/office/officeart/2008/layout/LinedList"/>
    <dgm:cxn modelId="{812EE3B3-ACB6-4F71-A0C8-F2E702AC7B48}" type="presParOf" srcId="{352F12F9-DD75-4535-8E6B-2583D5A550C0}" destId="{9DBAD37A-EF74-420C-82DF-44056A3A2DB2}" srcOrd="1" destOrd="0" presId="urn:microsoft.com/office/officeart/2008/layout/LinedList"/>
    <dgm:cxn modelId="{D53C0B8C-036D-43A4-AD90-5031AAAA1AFD}" type="presParOf" srcId="{203018B8-E877-4028-A689-532BCE45F503}" destId="{1B8B3BBC-8E07-47E2-B6BF-622FEC951C1C}" srcOrd="10" destOrd="0" presId="urn:microsoft.com/office/officeart/2008/layout/LinedList"/>
    <dgm:cxn modelId="{40B5EA7D-B806-4CE8-A7B1-7456DB7ED766}" type="presParOf" srcId="{203018B8-E877-4028-A689-532BCE45F503}" destId="{0EC76B75-A0BA-4102-AB0D-A83547A26B96}" srcOrd="11" destOrd="0" presId="urn:microsoft.com/office/officeart/2008/layout/LinedList"/>
    <dgm:cxn modelId="{D7E32475-BB57-4C3D-B714-6321D5A4F3CD}" type="presParOf" srcId="{0EC76B75-A0BA-4102-AB0D-A83547A26B96}" destId="{96A25B73-B2ED-46AE-8C24-72B36AAC2D5D}" srcOrd="0" destOrd="0" presId="urn:microsoft.com/office/officeart/2008/layout/LinedList"/>
    <dgm:cxn modelId="{E9784F6E-CD38-42D2-AAAF-BBA1ADFCA802}" type="presParOf" srcId="{0EC76B75-A0BA-4102-AB0D-A83547A26B96}" destId="{002CBE19-B249-4534-AC66-E74E9A82853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95D64EC-BF9D-48B2-BE00-B504DECDDC4C}"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5FAD28A-F5FF-4C6F-AB5F-3F846E0B9BB6}">
      <dgm:prSet/>
      <dgm:spPr/>
      <dgm:t>
        <a:bodyPr/>
        <a:lstStyle/>
        <a:p>
          <a:pPr>
            <a:lnSpc>
              <a:spcPct val="100000"/>
            </a:lnSpc>
          </a:pPr>
          <a:r>
            <a:rPr lang="en-US"/>
            <a:t>If its well established.  We are pretty sure it makes a difference </a:t>
          </a:r>
        </a:p>
      </dgm:t>
    </dgm:pt>
    <dgm:pt modelId="{9FEFF12F-04CF-4C17-8288-E74A2DD6F61A}" type="parTrans" cxnId="{549204AA-CDEA-4F01-B26D-88877B207D60}">
      <dgm:prSet/>
      <dgm:spPr/>
      <dgm:t>
        <a:bodyPr/>
        <a:lstStyle/>
        <a:p>
          <a:endParaRPr lang="en-US"/>
        </a:p>
      </dgm:t>
    </dgm:pt>
    <dgm:pt modelId="{E68552AF-CE79-46BF-97A4-D58C1EB51659}" type="sibTrans" cxnId="{549204AA-CDEA-4F01-B26D-88877B207D60}">
      <dgm:prSet/>
      <dgm:spPr/>
      <dgm:t>
        <a:bodyPr/>
        <a:lstStyle/>
        <a:p>
          <a:endParaRPr lang="en-US"/>
        </a:p>
      </dgm:t>
    </dgm:pt>
    <dgm:pt modelId="{51E8E212-7973-4FD8-B7A3-1707DAD39659}">
      <dgm:prSet/>
      <dgm:spPr/>
      <dgm:t>
        <a:bodyPr/>
        <a:lstStyle/>
        <a:p>
          <a:pPr>
            <a:lnSpc>
              <a:spcPct val="100000"/>
            </a:lnSpc>
          </a:pPr>
          <a:r>
            <a:rPr lang="en-US"/>
            <a:t>Intervention where the devil is in the details</a:t>
          </a:r>
        </a:p>
      </dgm:t>
    </dgm:pt>
    <dgm:pt modelId="{FED993C2-9FB8-48D8-B56E-62A288A0D81A}" type="parTrans" cxnId="{7F0BA2A7-AB7E-4942-A816-A7E561D30BEB}">
      <dgm:prSet/>
      <dgm:spPr/>
      <dgm:t>
        <a:bodyPr/>
        <a:lstStyle/>
        <a:p>
          <a:endParaRPr lang="en-US"/>
        </a:p>
      </dgm:t>
    </dgm:pt>
    <dgm:pt modelId="{EE45526C-A32B-47B7-B35A-138C9557BCE9}" type="sibTrans" cxnId="{7F0BA2A7-AB7E-4942-A816-A7E561D30BEB}">
      <dgm:prSet/>
      <dgm:spPr/>
      <dgm:t>
        <a:bodyPr/>
        <a:lstStyle/>
        <a:p>
          <a:endParaRPr lang="en-US"/>
        </a:p>
      </dgm:t>
    </dgm:pt>
    <dgm:pt modelId="{C758A1DF-436E-45C9-A2EF-37D697BCB5A5}">
      <dgm:prSet/>
      <dgm:spPr/>
      <dgm:t>
        <a:bodyPr/>
        <a:lstStyle/>
        <a:p>
          <a:pPr>
            <a:lnSpc>
              <a:spcPct val="100000"/>
            </a:lnSpc>
          </a:pPr>
          <a:r>
            <a:rPr lang="en-US"/>
            <a:t>Dogma that we should be aware of</a:t>
          </a:r>
        </a:p>
      </dgm:t>
    </dgm:pt>
    <dgm:pt modelId="{FB8E6698-CB4C-4BDC-B8D7-A2DA87B6A2A6}" type="parTrans" cxnId="{938116C6-1A83-4C61-93DC-E58E2159FFD8}">
      <dgm:prSet/>
      <dgm:spPr/>
      <dgm:t>
        <a:bodyPr/>
        <a:lstStyle/>
        <a:p>
          <a:endParaRPr lang="en-US"/>
        </a:p>
      </dgm:t>
    </dgm:pt>
    <dgm:pt modelId="{270A5A74-D571-4BE1-9D4D-9433C402891C}" type="sibTrans" cxnId="{938116C6-1A83-4C61-93DC-E58E2159FFD8}">
      <dgm:prSet/>
      <dgm:spPr/>
      <dgm:t>
        <a:bodyPr/>
        <a:lstStyle/>
        <a:p>
          <a:endParaRPr lang="en-US"/>
        </a:p>
      </dgm:t>
    </dgm:pt>
    <dgm:pt modelId="{4A424D46-E771-4804-9973-B7BB6A443571}" type="pres">
      <dgm:prSet presAssocID="{895D64EC-BF9D-48B2-BE00-B504DECDDC4C}" presName="root" presStyleCnt="0">
        <dgm:presLayoutVars>
          <dgm:dir/>
          <dgm:resizeHandles val="exact"/>
        </dgm:presLayoutVars>
      </dgm:prSet>
      <dgm:spPr/>
    </dgm:pt>
    <dgm:pt modelId="{1BB6945E-73E5-47E5-82C3-97CF80225AF6}" type="pres">
      <dgm:prSet presAssocID="{35FAD28A-F5FF-4C6F-AB5F-3F846E0B9BB6}" presName="compNode" presStyleCnt="0"/>
      <dgm:spPr/>
    </dgm:pt>
    <dgm:pt modelId="{9F4D668C-90F4-4C95-9790-60DE077AABA8}" type="pres">
      <dgm:prSet presAssocID="{35FAD28A-F5FF-4C6F-AB5F-3F846E0B9BB6}" presName="bgRect" presStyleLbl="bgShp" presStyleIdx="0" presStyleCnt="3"/>
      <dgm:spPr/>
    </dgm:pt>
    <dgm:pt modelId="{94D49A96-8269-4CF8-99B8-E0A3AABCA310}" type="pres">
      <dgm:prSet presAssocID="{35FAD28A-F5FF-4C6F-AB5F-3F846E0B9BB6}" presName="iconRect" presStyleLbl="node1" presStyleIdx="0" presStyleCnt="3"/>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dgm:spPr>
      <dgm:extLst>
        <a:ext uri="{E40237B7-FDA0-4F09-8148-C483321AD2D9}">
          <dgm14:cNvPr xmlns:dgm14="http://schemas.microsoft.com/office/drawing/2010/diagram" id="0" name="" descr="Constellation with solid fill"/>
        </a:ext>
      </dgm:extLst>
    </dgm:pt>
    <dgm:pt modelId="{4623B373-95D9-447D-A7C7-C63013CF1128}" type="pres">
      <dgm:prSet presAssocID="{35FAD28A-F5FF-4C6F-AB5F-3F846E0B9BB6}" presName="spaceRect" presStyleCnt="0"/>
      <dgm:spPr/>
    </dgm:pt>
    <dgm:pt modelId="{4709F2DE-4361-4DA2-9D6D-EC0F88E9D6CB}" type="pres">
      <dgm:prSet presAssocID="{35FAD28A-F5FF-4C6F-AB5F-3F846E0B9BB6}" presName="parTx" presStyleLbl="revTx" presStyleIdx="0" presStyleCnt="3">
        <dgm:presLayoutVars>
          <dgm:chMax val="0"/>
          <dgm:chPref val="0"/>
        </dgm:presLayoutVars>
      </dgm:prSet>
      <dgm:spPr/>
    </dgm:pt>
    <dgm:pt modelId="{B21124EA-05F0-42FA-BCB2-10BCD30B8230}" type="pres">
      <dgm:prSet presAssocID="{E68552AF-CE79-46BF-97A4-D58C1EB51659}" presName="sibTrans" presStyleCnt="0"/>
      <dgm:spPr/>
    </dgm:pt>
    <dgm:pt modelId="{BC12B51F-9C3B-4B3E-8918-D7ABC6A8F30E}" type="pres">
      <dgm:prSet presAssocID="{51E8E212-7973-4FD8-B7A3-1707DAD39659}" presName="compNode" presStyleCnt="0"/>
      <dgm:spPr/>
    </dgm:pt>
    <dgm:pt modelId="{BB0C76C9-E0CA-42C5-9608-61199261D787}" type="pres">
      <dgm:prSet presAssocID="{51E8E212-7973-4FD8-B7A3-1707DAD39659}" presName="bgRect" presStyleLbl="bgShp" presStyleIdx="1" presStyleCnt="3"/>
      <dgm:spPr/>
    </dgm:pt>
    <dgm:pt modelId="{58C1208C-43D8-406A-803C-C23C4ADB4A41}" type="pres">
      <dgm:prSet presAssocID="{51E8E212-7973-4FD8-B7A3-1707DAD39659}" presName="iconRect" presStyleLbl="node1" presStyleIdx="1" presStyleCnt="3"/>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onster with solid fill"/>
        </a:ext>
      </dgm:extLst>
    </dgm:pt>
    <dgm:pt modelId="{DE31F6F5-5CE4-4855-B700-16B41E8CAA3B}" type="pres">
      <dgm:prSet presAssocID="{51E8E212-7973-4FD8-B7A3-1707DAD39659}" presName="spaceRect" presStyleCnt="0"/>
      <dgm:spPr/>
    </dgm:pt>
    <dgm:pt modelId="{C326ADC3-04C6-4F86-84F8-6CDF21063665}" type="pres">
      <dgm:prSet presAssocID="{51E8E212-7973-4FD8-B7A3-1707DAD39659}" presName="parTx" presStyleLbl="revTx" presStyleIdx="1" presStyleCnt="3">
        <dgm:presLayoutVars>
          <dgm:chMax val="0"/>
          <dgm:chPref val="0"/>
        </dgm:presLayoutVars>
      </dgm:prSet>
      <dgm:spPr/>
    </dgm:pt>
    <dgm:pt modelId="{3EA2A49D-B3A1-4C4A-B5FE-DE58455F3D02}" type="pres">
      <dgm:prSet presAssocID="{EE45526C-A32B-47B7-B35A-138C9557BCE9}" presName="sibTrans" presStyleCnt="0"/>
      <dgm:spPr/>
    </dgm:pt>
    <dgm:pt modelId="{00B9B619-4380-436F-956E-E05FBF78F10A}" type="pres">
      <dgm:prSet presAssocID="{C758A1DF-436E-45C9-A2EF-37D697BCB5A5}" presName="compNode" presStyleCnt="0"/>
      <dgm:spPr/>
    </dgm:pt>
    <dgm:pt modelId="{0804BF16-B928-4B09-B613-8E3FFDB9500D}" type="pres">
      <dgm:prSet presAssocID="{C758A1DF-436E-45C9-A2EF-37D697BCB5A5}" presName="bgRect" presStyleLbl="bgShp" presStyleIdx="2" presStyleCnt="3"/>
      <dgm:spPr/>
    </dgm:pt>
    <dgm:pt modelId="{DC12B644-0FAD-4752-BA9A-075002A4C0DE}" type="pres">
      <dgm:prSet presAssocID="{C758A1DF-436E-45C9-A2EF-37D697BCB5A5}" presName="iconRect" presStyleLbl="node1" presStyleIdx="2" presStyleCnt="3"/>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Balloon animal with solid fill"/>
        </a:ext>
      </dgm:extLst>
    </dgm:pt>
    <dgm:pt modelId="{C017ACE5-43CA-4A7E-B1A2-8F679758810D}" type="pres">
      <dgm:prSet presAssocID="{C758A1DF-436E-45C9-A2EF-37D697BCB5A5}" presName="spaceRect" presStyleCnt="0"/>
      <dgm:spPr/>
    </dgm:pt>
    <dgm:pt modelId="{D3A3881F-757D-4012-BBF8-17163BD0238B}" type="pres">
      <dgm:prSet presAssocID="{C758A1DF-436E-45C9-A2EF-37D697BCB5A5}" presName="parTx" presStyleLbl="revTx" presStyleIdx="2" presStyleCnt="3">
        <dgm:presLayoutVars>
          <dgm:chMax val="0"/>
          <dgm:chPref val="0"/>
        </dgm:presLayoutVars>
      </dgm:prSet>
      <dgm:spPr/>
    </dgm:pt>
  </dgm:ptLst>
  <dgm:cxnLst>
    <dgm:cxn modelId="{DE567435-FFD4-4FFA-BC7B-33DB798E12ED}" type="presOf" srcId="{35FAD28A-F5FF-4C6F-AB5F-3F846E0B9BB6}" destId="{4709F2DE-4361-4DA2-9D6D-EC0F88E9D6CB}" srcOrd="0" destOrd="0" presId="urn:microsoft.com/office/officeart/2018/2/layout/IconVerticalSolidList"/>
    <dgm:cxn modelId="{BCD48E57-360D-422E-A7EB-9A1C61F1422F}" type="presOf" srcId="{C758A1DF-436E-45C9-A2EF-37D697BCB5A5}" destId="{D3A3881F-757D-4012-BBF8-17163BD0238B}" srcOrd="0" destOrd="0" presId="urn:microsoft.com/office/officeart/2018/2/layout/IconVerticalSolidList"/>
    <dgm:cxn modelId="{A17D1C7A-5883-45A9-B680-B3CD8770717B}" type="presOf" srcId="{51E8E212-7973-4FD8-B7A3-1707DAD39659}" destId="{C326ADC3-04C6-4F86-84F8-6CDF21063665}" srcOrd="0" destOrd="0" presId="urn:microsoft.com/office/officeart/2018/2/layout/IconVerticalSolidList"/>
    <dgm:cxn modelId="{7F0BA2A7-AB7E-4942-A816-A7E561D30BEB}" srcId="{895D64EC-BF9D-48B2-BE00-B504DECDDC4C}" destId="{51E8E212-7973-4FD8-B7A3-1707DAD39659}" srcOrd="1" destOrd="0" parTransId="{FED993C2-9FB8-48D8-B56E-62A288A0D81A}" sibTransId="{EE45526C-A32B-47B7-B35A-138C9557BCE9}"/>
    <dgm:cxn modelId="{549204AA-CDEA-4F01-B26D-88877B207D60}" srcId="{895D64EC-BF9D-48B2-BE00-B504DECDDC4C}" destId="{35FAD28A-F5FF-4C6F-AB5F-3F846E0B9BB6}" srcOrd="0" destOrd="0" parTransId="{9FEFF12F-04CF-4C17-8288-E74A2DD6F61A}" sibTransId="{E68552AF-CE79-46BF-97A4-D58C1EB51659}"/>
    <dgm:cxn modelId="{938116C6-1A83-4C61-93DC-E58E2159FFD8}" srcId="{895D64EC-BF9D-48B2-BE00-B504DECDDC4C}" destId="{C758A1DF-436E-45C9-A2EF-37D697BCB5A5}" srcOrd="2" destOrd="0" parTransId="{FB8E6698-CB4C-4BDC-B8D7-A2DA87B6A2A6}" sibTransId="{270A5A74-D571-4BE1-9D4D-9433C402891C}"/>
    <dgm:cxn modelId="{8227E0D1-0AC7-4153-9BC4-02A87965A72A}" type="presOf" srcId="{895D64EC-BF9D-48B2-BE00-B504DECDDC4C}" destId="{4A424D46-E771-4804-9973-B7BB6A443571}" srcOrd="0" destOrd="0" presId="urn:microsoft.com/office/officeart/2018/2/layout/IconVerticalSolidList"/>
    <dgm:cxn modelId="{B5FE6FAD-F4B7-43D2-AD59-53ACAFDEA750}" type="presParOf" srcId="{4A424D46-E771-4804-9973-B7BB6A443571}" destId="{1BB6945E-73E5-47E5-82C3-97CF80225AF6}" srcOrd="0" destOrd="0" presId="urn:microsoft.com/office/officeart/2018/2/layout/IconVerticalSolidList"/>
    <dgm:cxn modelId="{D6C5871C-F2B8-4697-A069-B3151F30A8D7}" type="presParOf" srcId="{1BB6945E-73E5-47E5-82C3-97CF80225AF6}" destId="{9F4D668C-90F4-4C95-9790-60DE077AABA8}" srcOrd="0" destOrd="0" presId="urn:microsoft.com/office/officeart/2018/2/layout/IconVerticalSolidList"/>
    <dgm:cxn modelId="{82612F2B-512C-49EE-9F14-B64B4E208D8B}" type="presParOf" srcId="{1BB6945E-73E5-47E5-82C3-97CF80225AF6}" destId="{94D49A96-8269-4CF8-99B8-E0A3AABCA310}" srcOrd="1" destOrd="0" presId="urn:microsoft.com/office/officeart/2018/2/layout/IconVerticalSolidList"/>
    <dgm:cxn modelId="{7E37D024-D9A5-4052-93D1-E0C9540AB59F}" type="presParOf" srcId="{1BB6945E-73E5-47E5-82C3-97CF80225AF6}" destId="{4623B373-95D9-447D-A7C7-C63013CF1128}" srcOrd="2" destOrd="0" presId="urn:microsoft.com/office/officeart/2018/2/layout/IconVerticalSolidList"/>
    <dgm:cxn modelId="{6A69F858-339D-4261-A248-4D9BEDF875A2}" type="presParOf" srcId="{1BB6945E-73E5-47E5-82C3-97CF80225AF6}" destId="{4709F2DE-4361-4DA2-9D6D-EC0F88E9D6CB}" srcOrd="3" destOrd="0" presId="urn:microsoft.com/office/officeart/2018/2/layout/IconVerticalSolidList"/>
    <dgm:cxn modelId="{1FE4A594-631C-45B8-85C8-2B4300F38A3C}" type="presParOf" srcId="{4A424D46-E771-4804-9973-B7BB6A443571}" destId="{B21124EA-05F0-42FA-BCB2-10BCD30B8230}" srcOrd="1" destOrd="0" presId="urn:microsoft.com/office/officeart/2018/2/layout/IconVerticalSolidList"/>
    <dgm:cxn modelId="{13CC19E9-DAF1-4FDC-80B6-9C3EF3403BD1}" type="presParOf" srcId="{4A424D46-E771-4804-9973-B7BB6A443571}" destId="{BC12B51F-9C3B-4B3E-8918-D7ABC6A8F30E}" srcOrd="2" destOrd="0" presId="urn:microsoft.com/office/officeart/2018/2/layout/IconVerticalSolidList"/>
    <dgm:cxn modelId="{CBCB6094-DDCB-435D-8550-E77ABE988FB6}" type="presParOf" srcId="{BC12B51F-9C3B-4B3E-8918-D7ABC6A8F30E}" destId="{BB0C76C9-E0CA-42C5-9608-61199261D787}" srcOrd="0" destOrd="0" presId="urn:microsoft.com/office/officeart/2018/2/layout/IconVerticalSolidList"/>
    <dgm:cxn modelId="{D9DEDFEF-44A3-4CDD-A8FF-241B5C0CE961}" type="presParOf" srcId="{BC12B51F-9C3B-4B3E-8918-D7ABC6A8F30E}" destId="{58C1208C-43D8-406A-803C-C23C4ADB4A41}" srcOrd="1" destOrd="0" presId="urn:microsoft.com/office/officeart/2018/2/layout/IconVerticalSolidList"/>
    <dgm:cxn modelId="{7824D5CA-C350-4DC4-B447-08033076CDE8}" type="presParOf" srcId="{BC12B51F-9C3B-4B3E-8918-D7ABC6A8F30E}" destId="{DE31F6F5-5CE4-4855-B700-16B41E8CAA3B}" srcOrd="2" destOrd="0" presId="urn:microsoft.com/office/officeart/2018/2/layout/IconVerticalSolidList"/>
    <dgm:cxn modelId="{2A6D328C-193C-42D2-953E-059210040611}" type="presParOf" srcId="{BC12B51F-9C3B-4B3E-8918-D7ABC6A8F30E}" destId="{C326ADC3-04C6-4F86-84F8-6CDF21063665}" srcOrd="3" destOrd="0" presId="urn:microsoft.com/office/officeart/2018/2/layout/IconVerticalSolidList"/>
    <dgm:cxn modelId="{D9D54D76-D14E-430D-800E-B03443CBA6E5}" type="presParOf" srcId="{4A424D46-E771-4804-9973-B7BB6A443571}" destId="{3EA2A49D-B3A1-4C4A-B5FE-DE58455F3D02}" srcOrd="3" destOrd="0" presId="urn:microsoft.com/office/officeart/2018/2/layout/IconVerticalSolidList"/>
    <dgm:cxn modelId="{441F3A23-9D71-4F27-B36D-ADC8F643FC69}" type="presParOf" srcId="{4A424D46-E771-4804-9973-B7BB6A443571}" destId="{00B9B619-4380-436F-956E-E05FBF78F10A}" srcOrd="4" destOrd="0" presId="urn:microsoft.com/office/officeart/2018/2/layout/IconVerticalSolidList"/>
    <dgm:cxn modelId="{C6714402-629C-4C41-8ECA-5E549E7C2E00}" type="presParOf" srcId="{00B9B619-4380-436F-956E-E05FBF78F10A}" destId="{0804BF16-B928-4B09-B613-8E3FFDB9500D}" srcOrd="0" destOrd="0" presId="urn:microsoft.com/office/officeart/2018/2/layout/IconVerticalSolidList"/>
    <dgm:cxn modelId="{FFFD24F6-2E43-4EB7-AEE1-E01E333377AF}" type="presParOf" srcId="{00B9B619-4380-436F-956E-E05FBF78F10A}" destId="{DC12B644-0FAD-4752-BA9A-075002A4C0DE}" srcOrd="1" destOrd="0" presId="urn:microsoft.com/office/officeart/2018/2/layout/IconVerticalSolidList"/>
    <dgm:cxn modelId="{4FD91BF6-BD08-4498-AF65-9F19C6435CDB}" type="presParOf" srcId="{00B9B619-4380-436F-956E-E05FBF78F10A}" destId="{C017ACE5-43CA-4A7E-B1A2-8F679758810D}" srcOrd="2" destOrd="0" presId="urn:microsoft.com/office/officeart/2018/2/layout/IconVerticalSolidList"/>
    <dgm:cxn modelId="{12AEC815-2109-4C9B-812D-A6FF1678FAFA}" type="presParOf" srcId="{00B9B619-4380-436F-956E-E05FBF78F10A}" destId="{D3A3881F-757D-4012-BBF8-17163BD0238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E06963E-A456-41E0-B8B5-BE41B97D4A6B}" type="doc">
      <dgm:prSet loTypeId="urn:microsoft.com/office/officeart/2016/7/layout/HorizontalActionList" loCatId="List" qsTypeId="urn:microsoft.com/office/officeart/2005/8/quickstyle/simple1" qsCatId="simple" csTypeId="urn:microsoft.com/office/officeart/2005/8/colors/colorful2" csCatId="colorful" phldr="1"/>
      <dgm:spPr/>
      <dgm:t>
        <a:bodyPr/>
        <a:lstStyle/>
        <a:p>
          <a:endParaRPr lang="en-US"/>
        </a:p>
      </dgm:t>
    </dgm:pt>
    <dgm:pt modelId="{093C5EAF-975D-4FB3-8C6E-51F92986F8E8}">
      <dgm:prSet/>
      <dgm:spPr/>
      <dgm:t>
        <a:bodyPr/>
        <a:lstStyle/>
        <a:p>
          <a:r>
            <a:rPr lang="en-US"/>
            <a:t>Find</a:t>
          </a:r>
        </a:p>
      </dgm:t>
    </dgm:pt>
    <dgm:pt modelId="{B86C93EA-0CBE-4F02-8A43-F49932B62B30}" type="parTrans" cxnId="{9034DC14-2C89-40AB-AF73-8A03B3854AE4}">
      <dgm:prSet/>
      <dgm:spPr/>
      <dgm:t>
        <a:bodyPr/>
        <a:lstStyle/>
        <a:p>
          <a:endParaRPr lang="en-US"/>
        </a:p>
      </dgm:t>
    </dgm:pt>
    <dgm:pt modelId="{F60AF9C2-7604-4DB4-B228-F73E067F8722}" type="sibTrans" cxnId="{9034DC14-2C89-40AB-AF73-8A03B3854AE4}">
      <dgm:prSet/>
      <dgm:spPr/>
      <dgm:t>
        <a:bodyPr/>
        <a:lstStyle/>
        <a:p>
          <a:endParaRPr lang="en-US"/>
        </a:p>
      </dgm:t>
    </dgm:pt>
    <dgm:pt modelId="{6FAEB5B2-E8D1-4F5D-84D2-BDEDB1536D0A}">
      <dgm:prSet/>
      <dgm:spPr/>
      <dgm:t>
        <a:bodyPr/>
        <a:lstStyle/>
        <a:p>
          <a:r>
            <a:rPr lang="en-US"/>
            <a:t>Find it</a:t>
          </a:r>
        </a:p>
      </dgm:t>
    </dgm:pt>
    <dgm:pt modelId="{6D37DFAC-0B05-47E5-8145-73CCAD86B9E6}" type="parTrans" cxnId="{892AA168-F29A-412A-9853-519898B9A5AB}">
      <dgm:prSet/>
      <dgm:spPr/>
      <dgm:t>
        <a:bodyPr/>
        <a:lstStyle/>
        <a:p>
          <a:endParaRPr lang="en-US"/>
        </a:p>
      </dgm:t>
    </dgm:pt>
    <dgm:pt modelId="{7348B413-EAC3-4EF0-BACF-8F47B02EA1E0}" type="sibTrans" cxnId="{892AA168-F29A-412A-9853-519898B9A5AB}">
      <dgm:prSet/>
      <dgm:spPr/>
      <dgm:t>
        <a:bodyPr/>
        <a:lstStyle/>
        <a:p>
          <a:endParaRPr lang="en-US"/>
        </a:p>
      </dgm:t>
    </dgm:pt>
    <dgm:pt modelId="{4500B942-02CD-4202-B859-DA7073B71770}">
      <dgm:prSet/>
      <dgm:spPr/>
      <dgm:t>
        <a:bodyPr/>
        <a:lstStyle/>
        <a:p>
          <a:r>
            <a:rPr lang="en-US"/>
            <a:t>Expose your patient</a:t>
          </a:r>
        </a:p>
      </dgm:t>
    </dgm:pt>
    <dgm:pt modelId="{55E17799-EC80-4185-A106-CFAF4229105B}" type="parTrans" cxnId="{8635D49A-3C19-490E-A9AA-61140FC90B3A}">
      <dgm:prSet/>
      <dgm:spPr/>
      <dgm:t>
        <a:bodyPr/>
        <a:lstStyle/>
        <a:p>
          <a:endParaRPr lang="en-US"/>
        </a:p>
      </dgm:t>
    </dgm:pt>
    <dgm:pt modelId="{FF63E8FA-C69A-49FD-9A86-C26CC2F2EF34}" type="sibTrans" cxnId="{8635D49A-3C19-490E-A9AA-61140FC90B3A}">
      <dgm:prSet/>
      <dgm:spPr/>
      <dgm:t>
        <a:bodyPr/>
        <a:lstStyle/>
        <a:p>
          <a:endParaRPr lang="en-US"/>
        </a:p>
      </dgm:t>
    </dgm:pt>
    <dgm:pt modelId="{2A5A0689-B5D4-4B6C-AE03-B8C00A1C82CE}">
      <dgm:prSet/>
      <dgm:spPr/>
      <dgm:t>
        <a:bodyPr/>
        <a:lstStyle/>
        <a:p>
          <a:r>
            <a:rPr lang="en-US"/>
            <a:t>Examine them with a thought toward where the bleeding might be</a:t>
          </a:r>
        </a:p>
      </dgm:t>
    </dgm:pt>
    <dgm:pt modelId="{CD74AB4E-EB4E-4B8B-AC94-8546C8B3C1D3}" type="parTrans" cxnId="{A6CA7AA2-C477-4952-BBE0-59DA0C439FD8}">
      <dgm:prSet/>
      <dgm:spPr/>
      <dgm:t>
        <a:bodyPr/>
        <a:lstStyle/>
        <a:p>
          <a:endParaRPr lang="en-US"/>
        </a:p>
      </dgm:t>
    </dgm:pt>
    <dgm:pt modelId="{03FB05C1-974F-470B-BB84-84036B7D082F}" type="sibTrans" cxnId="{A6CA7AA2-C477-4952-BBE0-59DA0C439FD8}">
      <dgm:prSet/>
      <dgm:spPr/>
      <dgm:t>
        <a:bodyPr/>
        <a:lstStyle/>
        <a:p>
          <a:endParaRPr lang="en-US"/>
        </a:p>
      </dgm:t>
    </dgm:pt>
    <dgm:pt modelId="{B9EA159D-5ECA-4E35-8E5E-CFA6F3FE8F2B}">
      <dgm:prSet/>
      <dgm:spPr/>
      <dgm:t>
        <a:bodyPr/>
        <a:lstStyle/>
        <a:p>
          <a:r>
            <a:rPr lang="en-US"/>
            <a:t>Think about</a:t>
          </a:r>
        </a:p>
      </dgm:t>
    </dgm:pt>
    <dgm:pt modelId="{C21548C8-4308-4476-9C48-47A9D418AC42}" type="parTrans" cxnId="{72BBC126-BD3E-411F-AE33-F00C5B83BC54}">
      <dgm:prSet/>
      <dgm:spPr/>
      <dgm:t>
        <a:bodyPr/>
        <a:lstStyle/>
        <a:p>
          <a:endParaRPr lang="en-US"/>
        </a:p>
      </dgm:t>
    </dgm:pt>
    <dgm:pt modelId="{6D4EA27F-58BE-49D0-8806-32C6207A9E58}" type="sibTrans" cxnId="{72BBC126-BD3E-411F-AE33-F00C5B83BC54}">
      <dgm:prSet/>
      <dgm:spPr/>
      <dgm:t>
        <a:bodyPr/>
        <a:lstStyle/>
        <a:p>
          <a:endParaRPr lang="en-US"/>
        </a:p>
      </dgm:t>
    </dgm:pt>
    <dgm:pt modelId="{8A8A5AEE-5C43-4D92-B1FB-240C8626AB8A}">
      <dgm:prSet/>
      <dgm:spPr/>
      <dgm:t>
        <a:bodyPr/>
        <a:lstStyle/>
        <a:p>
          <a:r>
            <a:rPr lang="en-US" dirty="0"/>
            <a:t>Think about what is intervenable (or not) </a:t>
          </a:r>
        </a:p>
      </dgm:t>
    </dgm:pt>
    <dgm:pt modelId="{F6638027-0FF4-4C43-B3E9-5A0F1285C18B}" type="parTrans" cxnId="{A16F8F58-5C5D-4201-96C2-B3CA1721EEB7}">
      <dgm:prSet/>
      <dgm:spPr/>
      <dgm:t>
        <a:bodyPr/>
        <a:lstStyle/>
        <a:p>
          <a:endParaRPr lang="en-US"/>
        </a:p>
      </dgm:t>
    </dgm:pt>
    <dgm:pt modelId="{34FEB0BD-954E-4FEA-A941-1929C5A84B7E}" type="sibTrans" cxnId="{A16F8F58-5C5D-4201-96C2-B3CA1721EEB7}">
      <dgm:prSet/>
      <dgm:spPr/>
      <dgm:t>
        <a:bodyPr/>
        <a:lstStyle/>
        <a:p>
          <a:endParaRPr lang="en-US"/>
        </a:p>
      </dgm:t>
    </dgm:pt>
    <dgm:pt modelId="{72A8117F-F8A3-4A8B-8DBE-8DB2AA0B8D24}">
      <dgm:prSet/>
      <dgm:spPr/>
      <dgm:t>
        <a:bodyPr/>
        <a:lstStyle/>
        <a:p>
          <a:r>
            <a:rPr lang="en-US"/>
            <a:t>Anticipate</a:t>
          </a:r>
        </a:p>
      </dgm:t>
    </dgm:pt>
    <dgm:pt modelId="{A43EE4C3-F5A1-4953-AB9F-7627D2EFC007}" type="parTrans" cxnId="{B1000442-7788-4737-98CB-2A6543441977}">
      <dgm:prSet/>
      <dgm:spPr/>
      <dgm:t>
        <a:bodyPr/>
        <a:lstStyle/>
        <a:p>
          <a:endParaRPr lang="en-US"/>
        </a:p>
      </dgm:t>
    </dgm:pt>
    <dgm:pt modelId="{E54336DA-7580-4401-BB4B-BB7A78596998}" type="sibTrans" cxnId="{B1000442-7788-4737-98CB-2A6543441977}">
      <dgm:prSet/>
      <dgm:spPr/>
      <dgm:t>
        <a:bodyPr/>
        <a:lstStyle/>
        <a:p>
          <a:endParaRPr lang="en-US"/>
        </a:p>
      </dgm:t>
    </dgm:pt>
    <dgm:pt modelId="{F876F80C-FB16-4FEF-AE12-C92DEC5ADE68}">
      <dgm:prSet/>
      <dgm:spPr/>
      <dgm:t>
        <a:bodyPr/>
        <a:lstStyle/>
        <a:p>
          <a:r>
            <a:rPr lang="en-US"/>
            <a:t>Anticipate what might get worse </a:t>
          </a:r>
        </a:p>
      </dgm:t>
    </dgm:pt>
    <dgm:pt modelId="{DD27DFDD-BB71-47E2-AD5B-40FDD4054045}" type="parTrans" cxnId="{C61E8DED-759E-4E6A-BA71-A292A298CCB4}">
      <dgm:prSet/>
      <dgm:spPr/>
      <dgm:t>
        <a:bodyPr/>
        <a:lstStyle/>
        <a:p>
          <a:endParaRPr lang="en-US"/>
        </a:p>
      </dgm:t>
    </dgm:pt>
    <dgm:pt modelId="{11E0260D-47CB-4607-B5BD-A6D22E4472E5}" type="sibTrans" cxnId="{C61E8DED-759E-4E6A-BA71-A292A298CCB4}">
      <dgm:prSet/>
      <dgm:spPr/>
      <dgm:t>
        <a:bodyPr/>
        <a:lstStyle/>
        <a:p>
          <a:endParaRPr lang="en-US"/>
        </a:p>
      </dgm:t>
    </dgm:pt>
    <dgm:pt modelId="{C5B50136-A5F3-4370-BB43-FD10007BF525}" type="pres">
      <dgm:prSet presAssocID="{DE06963E-A456-41E0-B8B5-BE41B97D4A6B}" presName="Name0" presStyleCnt="0">
        <dgm:presLayoutVars>
          <dgm:dir/>
          <dgm:animLvl val="lvl"/>
          <dgm:resizeHandles val="exact"/>
        </dgm:presLayoutVars>
      </dgm:prSet>
      <dgm:spPr/>
    </dgm:pt>
    <dgm:pt modelId="{FDD4C6CA-27B8-469A-9783-EC22B4270565}" type="pres">
      <dgm:prSet presAssocID="{093C5EAF-975D-4FB3-8C6E-51F92986F8E8}" presName="composite" presStyleCnt="0"/>
      <dgm:spPr/>
    </dgm:pt>
    <dgm:pt modelId="{A5761A8C-E568-4C67-A8C3-326620643C27}" type="pres">
      <dgm:prSet presAssocID="{093C5EAF-975D-4FB3-8C6E-51F92986F8E8}" presName="parTx" presStyleLbl="alignNode1" presStyleIdx="0" presStyleCnt="3">
        <dgm:presLayoutVars>
          <dgm:chMax val="0"/>
          <dgm:chPref val="0"/>
        </dgm:presLayoutVars>
      </dgm:prSet>
      <dgm:spPr/>
    </dgm:pt>
    <dgm:pt modelId="{8D466FF6-2D92-4708-8FBC-8EC6A085B9B6}" type="pres">
      <dgm:prSet presAssocID="{093C5EAF-975D-4FB3-8C6E-51F92986F8E8}" presName="desTx" presStyleLbl="alignAccFollowNode1" presStyleIdx="0" presStyleCnt="3">
        <dgm:presLayoutVars/>
      </dgm:prSet>
      <dgm:spPr/>
    </dgm:pt>
    <dgm:pt modelId="{66F6D159-519B-4A51-829F-577F265DC077}" type="pres">
      <dgm:prSet presAssocID="{F60AF9C2-7604-4DB4-B228-F73E067F8722}" presName="space" presStyleCnt="0"/>
      <dgm:spPr/>
    </dgm:pt>
    <dgm:pt modelId="{FCCDEE98-5DAB-4066-BD7A-8336A95F9F79}" type="pres">
      <dgm:prSet presAssocID="{B9EA159D-5ECA-4E35-8E5E-CFA6F3FE8F2B}" presName="composite" presStyleCnt="0"/>
      <dgm:spPr/>
    </dgm:pt>
    <dgm:pt modelId="{522A901D-0481-4519-9B2B-910D62ADAC93}" type="pres">
      <dgm:prSet presAssocID="{B9EA159D-5ECA-4E35-8E5E-CFA6F3FE8F2B}" presName="parTx" presStyleLbl="alignNode1" presStyleIdx="1" presStyleCnt="3">
        <dgm:presLayoutVars>
          <dgm:chMax val="0"/>
          <dgm:chPref val="0"/>
        </dgm:presLayoutVars>
      </dgm:prSet>
      <dgm:spPr/>
    </dgm:pt>
    <dgm:pt modelId="{D1A80A33-C506-475D-8B57-15E23FCE1778}" type="pres">
      <dgm:prSet presAssocID="{B9EA159D-5ECA-4E35-8E5E-CFA6F3FE8F2B}" presName="desTx" presStyleLbl="alignAccFollowNode1" presStyleIdx="1" presStyleCnt="3">
        <dgm:presLayoutVars/>
      </dgm:prSet>
      <dgm:spPr/>
    </dgm:pt>
    <dgm:pt modelId="{D057E546-5046-4FA5-844A-C59A0559FD6E}" type="pres">
      <dgm:prSet presAssocID="{6D4EA27F-58BE-49D0-8806-32C6207A9E58}" presName="space" presStyleCnt="0"/>
      <dgm:spPr/>
    </dgm:pt>
    <dgm:pt modelId="{A3C71CEB-4F67-4F4C-A2FF-01F53E523648}" type="pres">
      <dgm:prSet presAssocID="{72A8117F-F8A3-4A8B-8DBE-8DB2AA0B8D24}" presName="composite" presStyleCnt="0"/>
      <dgm:spPr/>
    </dgm:pt>
    <dgm:pt modelId="{B3CA7811-4F35-494A-80FE-5597EC364611}" type="pres">
      <dgm:prSet presAssocID="{72A8117F-F8A3-4A8B-8DBE-8DB2AA0B8D24}" presName="parTx" presStyleLbl="alignNode1" presStyleIdx="2" presStyleCnt="3">
        <dgm:presLayoutVars>
          <dgm:chMax val="0"/>
          <dgm:chPref val="0"/>
        </dgm:presLayoutVars>
      </dgm:prSet>
      <dgm:spPr/>
    </dgm:pt>
    <dgm:pt modelId="{3C0BD404-B8EE-44A8-B96A-8075E93D4A3D}" type="pres">
      <dgm:prSet presAssocID="{72A8117F-F8A3-4A8B-8DBE-8DB2AA0B8D24}" presName="desTx" presStyleLbl="alignAccFollowNode1" presStyleIdx="2" presStyleCnt="3">
        <dgm:presLayoutVars/>
      </dgm:prSet>
      <dgm:spPr/>
    </dgm:pt>
  </dgm:ptLst>
  <dgm:cxnLst>
    <dgm:cxn modelId="{9034DC14-2C89-40AB-AF73-8A03B3854AE4}" srcId="{DE06963E-A456-41E0-B8B5-BE41B97D4A6B}" destId="{093C5EAF-975D-4FB3-8C6E-51F92986F8E8}" srcOrd="0" destOrd="0" parTransId="{B86C93EA-0CBE-4F02-8A43-F49932B62B30}" sibTransId="{F60AF9C2-7604-4DB4-B228-F73E067F8722}"/>
    <dgm:cxn modelId="{72BBC126-BD3E-411F-AE33-F00C5B83BC54}" srcId="{DE06963E-A456-41E0-B8B5-BE41B97D4A6B}" destId="{B9EA159D-5ECA-4E35-8E5E-CFA6F3FE8F2B}" srcOrd="1" destOrd="0" parTransId="{C21548C8-4308-4476-9C48-47A9D418AC42}" sibTransId="{6D4EA27F-58BE-49D0-8806-32C6207A9E58}"/>
    <dgm:cxn modelId="{3FEDCD3C-6E5A-4F6C-86AC-7D702404E814}" type="presOf" srcId="{6FAEB5B2-E8D1-4F5D-84D2-BDEDB1536D0A}" destId="{8D466FF6-2D92-4708-8FBC-8EC6A085B9B6}" srcOrd="0" destOrd="0" presId="urn:microsoft.com/office/officeart/2016/7/layout/HorizontalActionList"/>
    <dgm:cxn modelId="{B1000442-7788-4737-98CB-2A6543441977}" srcId="{DE06963E-A456-41E0-B8B5-BE41B97D4A6B}" destId="{72A8117F-F8A3-4A8B-8DBE-8DB2AA0B8D24}" srcOrd="2" destOrd="0" parTransId="{A43EE4C3-F5A1-4953-AB9F-7627D2EFC007}" sibTransId="{E54336DA-7580-4401-BB4B-BB7A78596998}"/>
    <dgm:cxn modelId="{892AA168-F29A-412A-9853-519898B9A5AB}" srcId="{093C5EAF-975D-4FB3-8C6E-51F92986F8E8}" destId="{6FAEB5B2-E8D1-4F5D-84D2-BDEDB1536D0A}" srcOrd="0" destOrd="0" parTransId="{6D37DFAC-0B05-47E5-8145-73CCAD86B9E6}" sibTransId="{7348B413-EAC3-4EF0-BACF-8F47B02EA1E0}"/>
    <dgm:cxn modelId="{02AE9C6A-ABAC-4934-A596-E195964E60AC}" type="presOf" srcId="{F876F80C-FB16-4FEF-AE12-C92DEC5ADE68}" destId="{3C0BD404-B8EE-44A8-B96A-8075E93D4A3D}" srcOrd="0" destOrd="0" presId="urn:microsoft.com/office/officeart/2016/7/layout/HorizontalActionList"/>
    <dgm:cxn modelId="{892BA76A-0D30-47F6-B4FB-64C394DB660F}" type="presOf" srcId="{093C5EAF-975D-4FB3-8C6E-51F92986F8E8}" destId="{A5761A8C-E568-4C67-A8C3-326620643C27}" srcOrd="0" destOrd="0" presId="urn:microsoft.com/office/officeart/2016/7/layout/HorizontalActionList"/>
    <dgm:cxn modelId="{A16F8F58-5C5D-4201-96C2-B3CA1721EEB7}" srcId="{B9EA159D-5ECA-4E35-8E5E-CFA6F3FE8F2B}" destId="{8A8A5AEE-5C43-4D92-B1FB-240C8626AB8A}" srcOrd="0" destOrd="0" parTransId="{F6638027-0FF4-4C43-B3E9-5A0F1285C18B}" sibTransId="{34FEB0BD-954E-4FEA-A941-1929C5A84B7E}"/>
    <dgm:cxn modelId="{82B2158E-82A8-4E85-B60F-97D58B5A7CAE}" type="presOf" srcId="{DE06963E-A456-41E0-B8B5-BE41B97D4A6B}" destId="{C5B50136-A5F3-4370-BB43-FD10007BF525}" srcOrd="0" destOrd="0" presId="urn:microsoft.com/office/officeart/2016/7/layout/HorizontalActionList"/>
    <dgm:cxn modelId="{9DBF9898-7C7E-4161-BC79-04978CB9DD16}" type="presOf" srcId="{8A8A5AEE-5C43-4D92-B1FB-240C8626AB8A}" destId="{D1A80A33-C506-475D-8B57-15E23FCE1778}" srcOrd="0" destOrd="0" presId="urn:microsoft.com/office/officeart/2016/7/layout/HorizontalActionList"/>
    <dgm:cxn modelId="{8635D49A-3C19-490E-A9AA-61140FC90B3A}" srcId="{6FAEB5B2-E8D1-4F5D-84D2-BDEDB1536D0A}" destId="{4500B942-02CD-4202-B859-DA7073B71770}" srcOrd="0" destOrd="0" parTransId="{55E17799-EC80-4185-A106-CFAF4229105B}" sibTransId="{FF63E8FA-C69A-49FD-9A86-C26CC2F2EF34}"/>
    <dgm:cxn modelId="{A6CA7AA2-C477-4952-BBE0-59DA0C439FD8}" srcId="{6FAEB5B2-E8D1-4F5D-84D2-BDEDB1536D0A}" destId="{2A5A0689-B5D4-4B6C-AE03-B8C00A1C82CE}" srcOrd="1" destOrd="0" parTransId="{CD74AB4E-EB4E-4B8B-AC94-8546C8B3C1D3}" sibTransId="{03FB05C1-974F-470B-BB84-84036B7D082F}"/>
    <dgm:cxn modelId="{F56460B5-BE6E-49A1-97C2-E292B7F79EBE}" type="presOf" srcId="{4500B942-02CD-4202-B859-DA7073B71770}" destId="{8D466FF6-2D92-4708-8FBC-8EC6A085B9B6}" srcOrd="0" destOrd="1" presId="urn:microsoft.com/office/officeart/2016/7/layout/HorizontalActionList"/>
    <dgm:cxn modelId="{743280B5-83D9-4843-BDF0-6E655FD46430}" type="presOf" srcId="{B9EA159D-5ECA-4E35-8E5E-CFA6F3FE8F2B}" destId="{522A901D-0481-4519-9B2B-910D62ADAC93}" srcOrd="0" destOrd="0" presId="urn:microsoft.com/office/officeart/2016/7/layout/HorizontalActionList"/>
    <dgm:cxn modelId="{2846A5E8-AF0C-4C01-A436-6D17AB9B740B}" type="presOf" srcId="{2A5A0689-B5D4-4B6C-AE03-B8C00A1C82CE}" destId="{8D466FF6-2D92-4708-8FBC-8EC6A085B9B6}" srcOrd="0" destOrd="2" presId="urn:microsoft.com/office/officeart/2016/7/layout/HorizontalActionList"/>
    <dgm:cxn modelId="{C61E8DED-759E-4E6A-BA71-A292A298CCB4}" srcId="{72A8117F-F8A3-4A8B-8DBE-8DB2AA0B8D24}" destId="{F876F80C-FB16-4FEF-AE12-C92DEC5ADE68}" srcOrd="0" destOrd="0" parTransId="{DD27DFDD-BB71-47E2-AD5B-40FDD4054045}" sibTransId="{11E0260D-47CB-4607-B5BD-A6D22E4472E5}"/>
    <dgm:cxn modelId="{D1FF86F1-D8E3-475D-AF0A-2656433CDDF4}" type="presOf" srcId="{72A8117F-F8A3-4A8B-8DBE-8DB2AA0B8D24}" destId="{B3CA7811-4F35-494A-80FE-5597EC364611}" srcOrd="0" destOrd="0" presId="urn:microsoft.com/office/officeart/2016/7/layout/HorizontalActionList"/>
    <dgm:cxn modelId="{90221AF9-EFBA-4288-BD7E-8FD20A507651}" type="presParOf" srcId="{C5B50136-A5F3-4370-BB43-FD10007BF525}" destId="{FDD4C6CA-27B8-469A-9783-EC22B4270565}" srcOrd="0" destOrd="0" presId="urn:microsoft.com/office/officeart/2016/7/layout/HorizontalActionList"/>
    <dgm:cxn modelId="{79B8BF8C-EB60-471A-91DC-3ABC3451E8F5}" type="presParOf" srcId="{FDD4C6CA-27B8-469A-9783-EC22B4270565}" destId="{A5761A8C-E568-4C67-A8C3-326620643C27}" srcOrd="0" destOrd="0" presId="urn:microsoft.com/office/officeart/2016/7/layout/HorizontalActionList"/>
    <dgm:cxn modelId="{10EBB3C1-0156-4E1A-B9AD-69396B18E9BF}" type="presParOf" srcId="{FDD4C6CA-27B8-469A-9783-EC22B4270565}" destId="{8D466FF6-2D92-4708-8FBC-8EC6A085B9B6}" srcOrd="1" destOrd="0" presId="urn:microsoft.com/office/officeart/2016/7/layout/HorizontalActionList"/>
    <dgm:cxn modelId="{61EB6BDC-F07F-4F21-A90D-D3F7F2FAF7C1}" type="presParOf" srcId="{C5B50136-A5F3-4370-BB43-FD10007BF525}" destId="{66F6D159-519B-4A51-829F-577F265DC077}" srcOrd="1" destOrd="0" presId="urn:microsoft.com/office/officeart/2016/7/layout/HorizontalActionList"/>
    <dgm:cxn modelId="{EDC0F6C2-C21D-4057-83C3-95187FBA640A}" type="presParOf" srcId="{C5B50136-A5F3-4370-BB43-FD10007BF525}" destId="{FCCDEE98-5DAB-4066-BD7A-8336A95F9F79}" srcOrd="2" destOrd="0" presId="urn:microsoft.com/office/officeart/2016/7/layout/HorizontalActionList"/>
    <dgm:cxn modelId="{4C310368-70FC-4E50-BD8C-6D9CEFCF0CD1}" type="presParOf" srcId="{FCCDEE98-5DAB-4066-BD7A-8336A95F9F79}" destId="{522A901D-0481-4519-9B2B-910D62ADAC93}" srcOrd="0" destOrd="0" presId="urn:microsoft.com/office/officeart/2016/7/layout/HorizontalActionList"/>
    <dgm:cxn modelId="{CAB16A21-2991-4636-9D64-F2C4D11AF391}" type="presParOf" srcId="{FCCDEE98-5DAB-4066-BD7A-8336A95F9F79}" destId="{D1A80A33-C506-475D-8B57-15E23FCE1778}" srcOrd="1" destOrd="0" presId="urn:microsoft.com/office/officeart/2016/7/layout/HorizontalActionList"/>
    <dgm:cxn modelId="{A8CBD3D5-ACF4-42AD-B00E-4AEE28875C57}" type="presParOf" srcId="{C5B50136-A5F3-4370-BB43-FD10007BF525}" destId="{D057E546-5046-4FA5-844A-C59A0559FD6E}" srcOrd="3" destOrd="0" presId="urn:microsoft.com/office/officeart/2016/7/layout/HorizontalActionList"/>
    <dgm:cxn modelId="{432D3087-14A6-4463-AFFC-E98257E3D411}" type="presParOf" srcId="{C5B50136-A5F3-4370-BB43-FD10007BF525}" destId="{A3C71CEB-4F67-4F4C-A2FF-01F53E523648}" srcOrd="4" destOrd="0" presId="urn:microsoft.com/office/officeart/2016/7/layout/HorizontalActionList"/>
    <dgm:cxn modelId="{BBF52757-95FE-4B60-84AD-B7660144AB9A}" type="presParOf" srcId="{A3C71CEB-4F67-4F4C-A2FF-01F53E523648}" destId="{B3CA7811-4F35-494A-80FE-5597EC364611}" srcOrd="0" destOrd="0" presId="urn:microsoft.com/office/officeart/2016/7/layout/HorizontalActionList"/>
    <dgm:cxn modelId="{37B0882F-2750-4CA6-B6B3-6A430F0027D1}" type="presParOf" srcId="{A3C71CEB-4F67-4F4C-A2FF-01F53E523648}" destId="{3C0BD404-B8EE-44A8-B96A-8075E93D4A3D}" srcOrd="1" destOrd="0" presId="urn:microsoft.com/office/officeart/2016/7/layout/Horizontal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EB16958-C216-4FEE-B764-EDF4A05DE538}" type="doc">
      <dgm:prSet loTypeId="urn:microsoft.com/office/officeart/2005/8/layout/arrow1" loCatId="relationship" qsTypeId="urn:microsoft.com/office/officeart/2005/8/quickstyle/simple5" qsCatId="simple" csTypeId="urn:microsoft.com/office/officeart/2005/8/colors/colorful5" csCatId="colorful"/>
      <dgm:spPr/>
      <dgm:t>
        <a:bodyPr/>
        <a:lstStyle/>
        <a:p>
          <a:endParaRPr lang="en-US"/>
        </a:p>
      </dgm:t>
    </dgm:pt>
    <dgm:pt modelId="{0CFBDBC5-C9DC-4EA4-9998-760E60D61142}">
      <dgm:prSet/>
      <dgm:spPr/>
      <dgm:t>
        <a:bodyPr/>
        <a:lstStyle/>
        <a:p>
          <a:r>
            <a:rPr lang="en-US"/>
            <a:t>Good decisions </a:t>
          </a:r>
        </a:p>
      </dgm:t>
    </dgm:pt>
    <dgm:pt modelId="{0457363C-C59C-426E-8039-FECB64AD2E91}" type="parTrans" cxnId="{9646E65B-C5E1-40A6-8DB5-797DF7F26F5B}">
      <dgm:prSet/>
      <dgm:spPr/>
      <dgm:t>
        <a:bodyPr/>
        <a:lstStyle/>
        <a:p>
          <a:endParaRPr lang="en-US"/>
        </a:p>
      </dgm:t>
    </dgm:pt>
    <dgm:pt modelId="{17A087D4-07D9-40A1-A8E3-C5D57C789372}" type="sibTrans" cxnId="{9646E65B-C5E1-40A6-8DB5-797DF7F26F5B}">
      <dgm:prSet/>
      <dgm:spPr/>
      <dgm:t>
        <a:bodyPr/>
        <a:lstStyle/>
        <a:p>
          <a:endParaRPr lang="en-US"/>
        </a:p>
      </dgm:t>
    </dgm:pt>
    <dgm:pt modelId="{54FFE40E-C87D-4C22-9DD6-E59D6AEC8C88}">
      <dgm:prSet/>
      <dgm:spPr/>
      <dgm:t>
        <a:bodyPr/>
        <a:lstStyle/>
        <a:p>
          <a:r>
            <a:rPr lang="en-US" dirty="0"/>
            <a:t>Poor execution </a:t>
          </a:r>
        </a:p>
      </dgm:t>
    </dgm:pt>
    <dgm:pt modelId="{243A6A6A-31AC-4016-9118-843F70916DE0}" type="parTrans" cxnId="{7E610C3C-3149-4FAA-A4E3-44AE85FD7D0E}">
      <dgm:prSet/>
      <dgm:spPr/>
      <dgm:t>
        <a:bodyPr/>
        <a:lstStyle/>
        <a:p>
          <a:endParaRPr lang="en-US"/>
        </a:p>
      </dgm:t>
    </dgm:pt>
    <dgm:pt modelId="{52015763-2F42-4951-ADFE-8847AE6D01DF}" type="sibTrans" cxnId="{7E610C3C-3149-4FAA-A4E3-44AE85FD7D0E}">
      <dgm:prSet/>
      <dgm:spPr/>
      <dgm:t>
        <a:bodyPr/>
        <a:lstStyle/>
        <a:p>
          <a:endParaRPr lang="en-US"/>
        </a:p>
      </dgm:t>
    </dgm:pt>
    <dgm:pt modelId="{F613A800-1931-41C0-8FB9-6098945CBCD3}" type="pres">
      <dgm:prSet presAssocID="{2EB16958-C216-4FEE-B764-EDF4A05DE538}" presName="cycle" presStyleCnt="0">
        <dgm:presLayoutVars>
          <dgm:dir/>
          <dgm:resizeHandles val="exact"/>
        </dgm:presLayoutVars>
      </dgm:prSet>
      <dgm:spPr/>
    </dgm:pt>
    <dgm:pt modelId="{9ED59169-63AA-42DE-B5B8-878334174486}" type="pres">
      <dgm:prSet presAssocID="{0CFBDBC5-C9DC-4EA4-9998-760E60D61142}" presName="arrow" presStyleLbl="node1" presStyleIdx="0" presStyleCnt="2">
        <dgm:presLayoutVars>
          <dgm:bulletEnabled val="1"/>
        </dgm:presLayoutVars>
      </dgm:prSet>
      <dgm:spPr/>
    </dgm:pt>
    <dgm:pt modelId="{511BBC0A-1FBA-41CB-B844-83E9165EFEAA}" type="pres">
      <dgm:prSet presAssocID="{54FFE40E-C87D-4C22-9DD6-E59D6AEC8C88}" presName="arrow" presStyleLbl="node1" presStyleIdx="1" presStyleCnt="2">
        <dgm:presLayoutVars>
          <dgm:bulletEnabled val="1"/>
        </dgm:presLayoutVars>
      </dgm:prSet>
      <dgm:spPr/>
    </dgm:pt>
  </dgm:ptLst>
  <dgm:cxnLst>
    <dgm:cxn modelId="{9B88F701-0566-4CF2-87CB-18CB826F1715}" type="presOf" srcId="{54FFE40E-C87D-4C22-9DD6-E59D6AEC8C88}" destId="{511BBC0A-1FBA-41CB-B844-83E9165EFEAA}" srcOrd="0" destOrd="0" presId="urn:microsoft.com/office/officeart/2005/8/layout/arrow1"/>
    <dgm:cxn modelId="{AD116306-8C98-4007-88E2-019AF1A51E7A}" type="presOf" srcId="{0CFBDBC5-C9DC-4EA4-9998-760E60D61142}" destId="{9ED59169-63AA-42DE-B5B8-878334174486}" srcOrd="0" destOrd="0" presId="urn:microsoft.com/office/officeart/2005/8/layout/arrow1"/>
    <dgm:cxn modelId="{CD601328-4BF2-4C37-80F7-A8346B98F6BC}" type="presOf" srcId="{2EB16958-C216-4FEE-B764-EDF4A05DE538}" destId="{F613A800-1931-41C0-8FB9-6098945CBCD3}" srcOrd="0" destOrd="0" presId="urn:microsoft.com/office/officeart/2005/8/layout/arrow1"/>
    <dgm:cxn modelId="{7E610C3C-3149-4FAA-A4E3-44AE85FD7D0E}" srcId="{2EB16958-C216-4FEE-B764-EDF4A05DE538}" destId="{54FFE40E-C87D-4C22-9DD6-E59D6AEC8C88}" srcOrd="1" destOrd="0" parTransId="{243A6A6A-31AC-4016-9118-843F70916DE0}" sibTransId="{52015763-2F42-4951-ADFE-8847AE6D01DF}"/>
    <dgm:cxn modelId="{9646E65B-C5E1-40A6-8DB5-797DF7F26F5B}" srcId="{2EB16958-C216-4FEE-B764-EDF4A05DE538}" destId="{0CFBDBC5-C9DC-4EA4-9998-760E60D61142}" srcOrd="0" destOrd="0" parTransId="{0457363C-C59C-426E-8039-FECB64AD2E91}" sibTransId="{17A087D4-07D9-40A1-A8E3-C5D57C789372}"/>
    <dgm:cxn modelId="{A870C270-EC6D-4BE6-B5AB-3D0A272FD1DD}" type="presParOf" srcId="{F613A800-1931-41C0-8FB9-6098945CBCD3}" destId="{9ED59169-63AA-42DE-B5B8-878334174486}" srcOrd="0" destOrd="0" presId="urn:microsoft.com/office/officeart/2005/8/layout/arrow1"/>
    <dgm:cxn modelId="{390AB182-C402-4E7B-8FBA-535904582B47}" type="presParOf" srcId="{F613A800-1931-41C0-8FB9-6098945CBCD3}" destId="{511BBC0A-1FBA-41CB-B844-83E9165EFEAA}" srcOrd="1" destOrd="0" presId="urn:microsoft.com/office/officeart/2005/8/layout/arrow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5115CE-4436-4888-B48D-A0C276A82B16}">
      <dsp:nvSpPr>
        <dsp:cNvPr id="0" name=""/>
        <dsp:cNvSpPr/>
      </dsp:nvSpPr>
      <dsp:spPr>
        <a:xfrm>
          <a:off x="0" y="450099"/>
          <a:ext cx="10515600" cy="7915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Priorities are the same </a:t>
          </a:r>
        </a:p>
      </dsp:txBody>
      <dsp:txXfrm>
        <a:off x="38638" y="488737"/>
        <a:ext cx="10438324" cy="714229"/>
      </dsp:txXfrm>
    </dsp:sp>
    <dsp:sp modelId="{B265BC77-6552-4A9A-A54D-73DAC45BD0AC}">
      <dsp:nvSpPr>
        <dsp:cNvPr id="0" name=""/>
        <dsp:cNvSpPr/>
      </dsp:nvSpPr>
      <dsp:spPr>
        <a:xfrm>
          <a:off x="0" y="1336644"/>
          <a:ext cx="10515600" cy="7915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Care is expedited because the steps are smooth </a:t>
          </a:r>
        </a:p>
      </dsp:txBody>
      <dsp:txXfrm>
        <a:off x="38638" y="1375282"/>
        <a:ext cx="10438324" cy="714229"/>
      </dsp:txXfrm>
    </dsp:sp>
    <dsp:sp modelId="{991179C3-1E4A-4F53-A0AD-46B5BC280E3D}">
      <dsp:nvSpPr>
        <dsp:cNvPr id="0" name=""/>
        <dsp:cNvSpPr/>
      </dsp:nvSpPr>
      <dsp:spPr>
        <a:xfrm>
          <a:off x="0" y="2223189"/>
          <a:ext cx="10515600" cy="7915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Execute tasks efficiently and in the “right” place </a:t>
          </a:r>
        </a:p>
      </dsp:txBody>
      <dsp:txXfrm>
        <a:off x="38638" y="2261827"/>
        <a:ext cx="10438324" cy="714229"/>
      </dsp:txXfrm>
    </dsp:sp>
    <dsp:sp modelId="{9D7697FB-2449-4982-B114-794A317FD249}">
      <dsp:nvSpPr>
        <dsp:cNvPr id="0" name=""/>
        <dsp:cNvSpPr/>
      </dsp:nvSpPr>
      <dsp:spPr>
        <a:xfrm>
          <a:off x="0" y="3109734"/>
          <a:ext cx="10515600" cy="7915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Bandwidth to think about and accomplish the “extra” stuff</a:t>
          </a:r>
        </a:p>
      </dsp:txBody>
      <dsp:txXfrm>
        <a:off x="38638" y="3148372"/>
        <a:ext cx="10438324" cy="71422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DC71AC-4345-4F7B-A0D5-339FA7EF43F6}">
      <dsp:nvSpPr>
        <dsp:cNvPr id="0" name=""/>
        <dsp:cNvSpPr/>
      </dsp:nvSpPr>
      <dsp:spPr>
        <a:xfrm>
          <a:off x="0" y="64114"/>
          <a:ext cx="10515600" cy="83422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Assuming our exam is unreliable </a:t>
          </a:r>
        </a:p>
      </dsp:txBody>
      <dsp:txXfrm>
        <a:off x="40724" y="104838"/>
        <a:ext cx="10434152" cy="752780"/>
      </dsp:txXfrm>
    </dsp:sp>
    <dsp:sp modelId="{49F7E28E-B5B6-491D-871D-686A00F0E781}">
      <dsp:nvSpPr>
        <dsp:cNvPr id="0" name=""/>
        <dsp:cNvSpPr/>
      </dsp:nvSpPr>
      <dsp:spPr>
        <a:xfrm>
          <a:off x="0" y="898343"/>
          <a:ext cx="10515600" cy="554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a:t>Depending on the study our exam is accurate 7-69% of the time</a:t>
          </a:r>
        </a:p>
        <a:p>
          <a:pPr marL="171450" lvl="1" indent="-171450" algn="l" defTabSz="711200">
            <a:lnSpc>
              <a:spcPct val="90000"/>
            </a:lnSpc>
            <a:spcBef>
              <a:spcPct val="0"/>
            </a:spcBef>
            <a:spcAft>
              <a:spcPct val="20000"/>
            </a:spcAft>
            <a:buChar char="•"/>
          </a:pPr>
          <a:r>
            <a:rPr lang="en-US" sz="1600" kern="1200"/>
            <a:t>And may cause harm? (case series only)</a:t>
          </a:r>
        </a:p>
      </dsp:txBody>
      <dsp:txXfrm>
        <a:off x="0" y="898343"/>
        <a:ext cx="10515600" cy="554242"/>
      </dsp:txXfrm>
    </dsp:sp>
    <dsp:sp modelId="{5AF48ED3-328C-4610-83E5-372023D8300D}">
      <dsp:nvSpPr>
        <dsp:cNvPr id="0" name=""/>
        <dsp:cNvSpPr/>
      </dsp:nvSpPr>
      <dsp:spPr>
        <a:xfrm>
          <a:off x="0" y="1452585"/>
          <a:ext cx="10515600" cy="834228"/>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Other patient factors (most of these): </a:t>
          </a:r>
        </a:p>
      </dsp:txBody>
      <dsp:txXfrm>
        <a:off x="40724" y="1493309"/>
        <a:ext cx="10434152" cy="752780"/>
      </dsp:txXfrm>
    </dsp:sp>
    <dsp:sp modelId="{07EDAA92-1AA4-4114-97F3-E29647FEAD41}">
      <dsp:nvSpPr>
        <dsp:cNvPr id="0" name=""/>
        <dsp:cNvSpPr/>
      </dsp:nvSpPr>
      <dsp:spPr>
        <a:xfrm>
          <a:off x="0" y="2286813"/>
          <a:ext cx="10515600" cy="13693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a:t>Significant mechanism</a:t>
          </a:r>
        </a:p>
        <a:p>
          <a:pPr marL="171450" lvl="1" indent="-171450" algn="l" defTabSz="711200">
            <a:lnSpc>
              <a:spcPct val="90000"/>
            </a:lnSpc>
            <a:spcBef>
              <a:spcPct val="0"/>
            </a:spcBef>
            <a:spcAft>
              <a:spcPct val="20000"/>
            </a:spcAft>
            <a:buChar char="•"/>
          </a:pPr>
          <a:r>
            <a:rPr lang="en-US" sz="1600" kern="1200"/>
            <a:t>Complaining of pelvic pain </a:t>
          </a:r>
        </a:p>
        <a:p>
          <a:pPr marL="171450" lvl="1" indent="-171450" algn="l" defTabSz="711200">
            <a:lnSpc>
              <a:spcPct val="90000"/>
            </a:lnSpc>
            <a:spcBef>
              <a:spcPct val="0"/>
            </a:spcBef>
            <a:spcAft>
              <a:spcPct val="20000"/>
            </a:spcAft>
            <a:buChar char="•"/>
          </a:pPr>
          <a:r>
            <a:rPr lang="en-US" sz="1600" kern="1200"/>
            <a:t>Signs of shock (hypotension, elderly “soft pressure”, SI &gt;1)</a:t>
          </a:r>
        </a:p>
        <a:p>
          <a:pPr marL="171450" lvl="1" indent="-171450" algn="l" defTabSz="711200">
            <a:lnSpc>
              <a:spcPct val="90000"/>
            </a:lnSpc>
            <a:spcBef>
              <a:spcPct val="0"/>
            </a:spcBef>
            <a:spcAft>
              <a:spcPct val="20000"/>
            </a:spcAft>
            <a:buChar char="•"/>
          </a:pPr>
          <a:r>
            <a:rPr lang="en-US" sz="1600" kern="1200"/>
            <a:t>Altered </a:t>
          </a:r>
        </a:p>
        <a:p>
          <a:pPr marL="171450" lvl="1" indent="-171450" algn="l" defTabSz="711200">
            <a:lnSpc>
              <a:spcPct val="90000"/>
            </a:lnSpc>
            <a:spcBef>
              <a:spcPct val="0"/>
            </a:spcBef>
            <a:spcAft>
              <a:spcPct val="20000"/>
            </a:spcAft>
            <a:buChar char="•"/>
          </a:pPr>
          <a:r>
            <a:rPr lang="en-US" sz="1600" kern="1200"/>
            <a:t>Bruising </a:t>
          </a:r>
        </a:p>
      </dsp:txBody>
      <dsp:txXfrm>
        <a:off x="0" y="2286813"/>
        <a:ext cx="10515600" cy="1369305"/>
      </dsp:txXfrm>
    </dsp:sp>
    <dsp:sp modelId="{E7E6FB8F-2DB3-4AD8-B582-13586C492260}">
      <dsp:nvSpPr>
        <dsp:cNvPr id="0" name=""/>
        <dsp:cNvSpPr/>
      </dsp:nvSpPr>
      <dsp:spPr>
        <a:xfrm>
          <a:off x="0" y="3656118"/>
          <a:ext cx="10515600" cy="834228"/>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There is not currently an evidenced based mechanism to identify who benefits from a pelvic binder </a:t>
          </a:r>
        </a:p>
      </dsp:txBody>
      <dsp:txXfrm>
        <a:off x="40724" y="3696842"/>
        <a:ext cx="10434152" cy="752780"/>
      </dsp:txXfrm>
    </dsp:sp>
    <dsp:sp modelId="{923E0934-E15F-44D3-8743-93B9212DFC5B}">
      <dsp:nvSpPr>
        <dsp:cNvPr id="0" name=""/>
        <dsp:cNvSpPr/>
      </dsp:nvSpPr>
      <dsp:spPr>
        <a:xfrm>
          <a:off x="0" y="4490347"/>
          <a:ext cx="10515600" cy="34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dirty="0"/>
            <a:t>Significant source of time and resources </a:t>
          </a:r>
        </a:p>
      </dsp:txBody>
      <dsp:txXfrm>
        <a:off x="0" y="4490347"/>
        <a:ext cx="10515600" cy="34776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33E5AD-A02D-40EF-BC3B-A686554C6A24}">
      <dsp:nvSpPr>
        <dsp:cNvPr id="0" name=""/>
        <dsp:cNvSpPr/>
      </dsp:nvSpPr>
      <dsp:spPr>
        <a:xfrm>
          <a:off x="5881387" y="1878256"/>
          <a:ext cx="1220454" cy="580825"/>
        </a:xfrm>
        <a:custGeom>
          <a:avLst/>
          <a:gdLst/>
          <a:ahLst/>
          <a:cxnLst/>
          <a:rect l="0" t="0" r="0" b="0"/>
          <a:pathLst>
            <a:path>
              <a:moveTo>
                <a:pt x="0" y="0"/>
              </a:moveTo>
              <a:lnTo>
                <a:pt x="0" y="395815"/>
              </a:lnTo>
              <a:lnTo>
                <a:pt x="1220454" y="395815"/>
              </a:lnTo>
              <a:lnTo>
                <a:pt x="1220454" y="580825"/>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D7BAABF-B35F-4222-821F-CE4114168981}">
      <dsp:nvSpPr>
        <dsp:cNvPr id="0" name=""/>
        <dsp:cNvSpPr/>
      </dsp:nvSpPr>
      <dsp:spPr>
        <a:xfrm>
          <a:off x="4660933" y="1878256"/>
          <a:ext cx="1220454" cy="580825"/>
        </a:xfrm>
        <a:custGeom>
          <a:avLst/>
          <a:gdLst/>
          <a:ahLst/>
          <a:cxnLst/>
          <a:rect l="0" t="0" r="0" b="0"/>
          <a:pathLst>
            <a:path>
              <a:moveTo>
                <a:pt x="1220454" y="0"/>
              </a:moveTo>
              <a:lnTo>
                <a:pt x="1220454" y="395815"/>
              </a:lnTo>
              <a:lnTo>
                <a:pt x="0" y="395815"/>
              </a:lnTo>
              <a:lnTo>
                <a:pt x="0" y="580825"/>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0E4A215-F248-4ECE-AB3F-1EAF243EF7CA}">
      <dsp:nvSpPr>
        <dsp:cNvPr id="0" name=""/>
        <dsp:cNvSpPr/>
      </dsp:nvSpPr>
      <dsp:spPr>
        <a:xfrm>
          <a:off x="1016" y="610093"/>
          <a:ext cx="1997107" cy="126816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D03103D8-81CF-4197-B733-5AE8DE174C40}">
      <dsp:nvSpPr>
        <dsp:cNvPr id="0" name=""/>
        <dsp:cNvSpPr/>
      </dsp:nvSpPr>
      <dsp:spPr>
        <a:xfrm>
          <a:off x="222916" y="820899"/>
          <a:ext cx="1997107" cy="126816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Minimize blood loss </a:t>
          </a:r>
        </a:p>
      </dsp:txBody>
      <dsp:txXfrm>
        <a:off x="260059" y="858042"/>
        <a:ext cx="1922821" cy="1193877"/>
      </dsp:txXfrm>
    </dsp:sp>
    <dsp:sp modelId="{79C731B9-7778-45F0-A2F2-9051744CF21B}">
      <dsp:nvSpPr>
        <dsp:cNvPr id="0" name=""/>
        <dsp:cNvSpPr/>
      </dsp:nvSpPr>
      <dsp:spPr>
        <a:xfrm>
          <a:off x="2441925" y="610093"/>
          <a:ext cx="1997107" cy="126816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5408B37-C06D-4FBF-A951-E42C946FE219}">
      <dsp:nvSpPr>
        <dsp:cNvPr id="0" name=""/>
        <dsp:cNvSpPr/>
      </dsp:nvSpPr>
      <dsp:spPr>
        <a:xfrm>
          <a:off x="2663825" y="820899"/>
          <a:ext cx="1997107" cy="126816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Large bore IV early (if possible) </a:t>
          </a:r>
        </a:p>
      </dsp:txBody>
      <dsp:txXfrm>
        <a:off x="2700968" y="858042"/>
        <a:ext cx="1922821" cy="1193877"/>
      </dsp:txXfrm>
    </dsp:sp>
    <dsp:sp modelId="{52736BD8-8387-40F1-BE7B-70FC5F20E5B4}">
      <dsp:nvSpPr>
        <dsp:cNvPr id="0" name=""/>
        <dsp:cNvSpPr/>
      </dsp:nvSpPr>
      <dsp:spPr>
        <a:xfrm>
          <a:off x="4882834" y="610093"/>
          <a:ext cx="1997107" cy="126816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DD9A32F-D79B-405E-AC66-6C56C480DF1B}">
      <dsp:nvSpPr>
        <dsp:cNvPr id="0" name=""/>
        <dsp:cNvSpPr/>
      </dsp:nvSpPr>
      <dsp:spPr>
        <a:xfrm>
          <a:off x="5104735" y="820899"/>
          <a:ext cx="1997107" cy="126816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Remember Hypotension is</a:t>
          </a:r>
        </a:p>
      </dsp:txBody>
      <dsp:txXfrm>
        <a:off x="5141878" y="858042"/>
        <a:ext cx="1922821" cy="1193877"/>
      </dsp:txXfrm>
    </dsp:sp>
    <dsp:sp modelId="{9C894256-FF42-4C06-A750-706A582B1540}">
      <dsp:nvSpPr>
        <dsp:cNvPr id="0" name=""/>
        <dsp:cNvSpPr/>
      </dsp:nvSpPr>
      <dsp:spPr>
        <a:xfrm>
          <a:off x="3662379" y="2459082"/>
          <a:ext cx="1997107" cy="1268163"/>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F8B71FF-5A7D-42F4-972C-FC7DABA61F97}">
      <dsp:nvSpPr>
        <dsp:cNvPr id="0" name=""/>
        <dsp:cNvSpPr/>
      </dsp:nvSpPr>
      <dsp:spPr>
        <a:xfrm>
          <a:off x="3884280" y="2669888"/>
          <a:ext cx="1997107" cy="1268163"/>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Head injured:  SBP 110 (ish)</a:t>
          </a:r>
        </a:p>
      </dsp:txBody>
      <dsp:txXfrm>
        <a:off x="3921423" y="2707031"/>
        <a:ext cx="1922821" cy="1193877"/>
      </dsp:txXfrm>
    </dsp:sp>
    <dsp:sp modelId="{BCA5B5A0-6509-476B-95E7-8E2CDEEE0E14}">
      <dsp:nvSpPr>
        <dsp:cNvPr id="0" name=""/>
        <dsp:cNvSpPr/>
      </dsp:nvSpPr>
      <dsp:spPr>
        <a:xfrm>
          <a:off x="6103288" y="2459082"/>
          <a:ext cx="1997107" cy="1268163"/>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EEE31983-65D8-4A59-B1E4-CB51D8B92AC6}">
      <dsp:nvSpPr>
        <dsp:cNvPr id="0" name=""/>
        <dsp:cNvSpPr/>
      </dsp:nvSpPr>
      <dsp:spPr>
        <a:xfrm>
          <a:off x="6325189" y="2669888"/>
          <a:ext cx="1997107" cy="1268163"/>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Not Head injured:  SBP 90 (ish) </a:t>
          </a:r>
        </a:p>
      </dsp:txBody>
      <dsp:txXfrm>
        <a:off x="6362332" y="2707031"/>
        <a:ext cx="1922821" cy="119387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DCC6F1-76B7-4DFA-9AF4-4515F2B89E41}">
      <dsp:nvSpPr>
        <dsp:cNvPr id="0" name=""/>
        <dsp:cNvSpPr/>
      </dsp:nvSpPr>
      <dsp:spPr>
        <a:xfrm>
          <a:off x="0" y="212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1DC4E2-0AAA-442F-BF25-14AD5DFFCEF5}">
      <dsp:nvSpPr>
        <dsp:cNvPr id="0" name=""/>
        <dsp:cNvSpPr/>
      </dsp:nvSpPr>
      <dsp:spPr>
        <a:xfrm>
          <a:off x="0" y="2124"/>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Dispatch to arrival</a:t>
          </a:r>
        </a:p>
      </dsp:txBody>
      <dsp:txXfrm>
        <a:off x="0" y="2124"/>
        <a:ext cx="10515600" cy="724514"/>
      </dsp:txXfrm>
    </dsp:sp>
    <dsp:sp modelId="{B15E4EA4-9E8A-4E59-9EA5-4462C552E43E}">
      <dsp:nvSpPr>
        <dsp:cNvPr id="0" name=""/>
        <dsp:cNvSpPr/>
      </dsp:nvSpPr>
      <dsp:spPr>
        <a:xfrm>
          <a:off x="0" y="72663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9D3B62-0B01-4DBC-B4ED-453472572810}">
      <dsp:nvSpPr>
        <dsp:cNvPr id="0" name=""/>
        <dsp:cNvSpPr/>
      </dsp:nvSpPr>
      <dsp:spPr>
        <a:xfrm>
          <a:off x="0" y="726639"/>
          <a:ext cx="10515600" cy="724514"/>
        </a:xfrm>
        <a:prstGeom prst="rect">
          <a:avLst/>
        </a:prstGeom>
        <a:solidFill>
          <a:schemeClr val="accent5">
            <a:lumMod val="20000"/>
            <a:lumOff val="8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dirty="0"/>
            <a:t>Arrival on scene until patient is loaded </a:t>
          </a:r>
        </a:p>
      </dsp:txBody>
      <dsp:txXfrm>
        <a:off x="0" y="726639"/>
        <a:ext cx="10515600" cy="724514"/>
      </dsp:txXfrm>
    </dsp:sp>
    <dsp:sp modelId="{2B8408DD-2EDD-46D6-A5A2-498DF788992D}">
      <dsp:nvSpPr>
        <dsp:cNvPr id="0" name=""/>
        <dsp:cNvSpPr/>
      </dsp:nvSpPr>
      <dsp:spPr>
        <a:xfrm>
          <a:off x="0" y="145115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C5DAAC-88AE-4BAE-8C8C-15CB045E7C8E}">
      <dsp:nvSpPr>
        <dsp:cNvPr id="0" name=""/>
        <dsp:cNvSpPr/>
      </dsp:nvSpPr>
      <dsp:spPr>
        <a:xfrm>
          <a:off x="0" y="1451154"/>
          <a:ext cx="10515600" cy="724514"/>
        </a:xfrm>
        <a:prstGeom prst="rect">
          <a:avLst/>
        </a:prstGeom>
        <a:solidFill>
          <a:schemeClr val="accent6">
            <a:lumMod val="20000"/>
            <a:lumOff val="8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dirty="0"/>
            <a:t>Patient loaded to time of departure</a:t>
          </a:r>
        </a:p>
      </dsp:txBody>
      <dsp:txXfrm>
        <a:off x="0" y="1451154"/>
        <a:ext cx="10515600" cy="724514"/>
      </dsp:txXfrm>
    </dsp:sp>
    <dsp:sp modelId="{72FBF88B-9111-48A4-A7A5-A551B81CB43A}">
      <dsp:nvSpPr>
        <dsp:cNvPr id="0" name=""/>
        <dsp:cNvSpPr/>
      </dsp:nvSpPr>
      <dsp:spPr>
        <a:xfrm>
          <a:off x="0" y="217566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D2DD49-5274-480A-A3F5-A2D03B251A89}">
      <dsp:nvSpPr>
        <dsp:cNvPr id="0" name=""/>
        <dsp:cNvSpPr/>
      </dsp:nvSpPr>
      <dsp:spPr>
        <a:xfrm>
          <a:off x="0" y="2175669"/>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Departure to arrival at the hospital (transport)</a:t>
          </a:r>
        </a:p>
      </dsp:txBody>
      <dsp:txXfrm>
        <a:off x="0" y="2175669"/>
        <a:ext cx="10515600" cy="724514"/>
      </dsp:txXfrm>
    </dsp:sp>
    <dsp:sp modelId="{37962B56-D7EB-4D45-B2E2-ED7530EA5E78}">
      <dsp:nvSpPr>
        <dsp:cNvPr id="0" name=""/>
        <dsp:cNvSpPr/>
      </dsp:nvSpPr>
      <dsp:spPr>
        <a:xfrm>
          <a:off x="0" y="2900183"/>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7A56B0-3333-47C5-9C83-4021C87BD5B8}">
      <dsp:nvSpPr>
        <dsp:cNvPr id="0" name=""/>
        <dsp:cNvSpPr/>
      </dsp:nvSpPr>
      <dsp:spPr>
        <a:xfrm>
          <a:off x="0" y="2900183"/>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Arrival at the ED to transfer of care</a:t>
          </a:r>
        </a:p>
      </dsp:txBody>
      <dsp:txXfrm>
        <a:off x="0" y="2900183"/>
        <a:ext cx="10515600" cy="724514"/>
      </dsp:txXfrm>
    </dsp:sp>
    <dsp:sp modelId="{1B8B3BBC-8E07-47E2-B6BF-622FEC951C1C}">
      <dsp:nvSpPr>
        <dsp:cNvPr id="0" name=""/>
        <dsp:cNvSpPr/>
      </dsp:nvSpPr>
      <dsp:spPr>
        <a:xfrm>
          <a:off x="0" y="3624698"/>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A25B73-B2ED-46AE-8C24-72B36AAC2D5D}">
      <dsp:nvSpPr>
        <dsp:cNvPr id="0" name=""/>
        <dsp:cNvSpPr/>
      </dsp:nvSpPr>
      <dsp:spPr>
        <a:xfrm>
          <a:off x="0" y="3624698"/>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Debrief</a:t>
          </a:r>
        </a:p>
      </dsp:txBody>
      <dsp:txXfrm>
        <a:off x="0" y="3624698"/>
        <a:ext cx="10515600" cy="72451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2BF199-448C-4E4B-AAC2-CCE337A9548F}">
      <dsp:nvSpPr>
        <dsp:cNvPr id="0" name=""/>
        <dsp:cNvSpPr/>
      </dsp:nvSpPr>
      <dsp:spPr>
        <a:xfrm>
          <a:off x="0" y="1463022"/>
          <a:ext cx="6666833" cy="1885275"/>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7420" tIns="437388" rIns="517420"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a:t>Things you can accomplish before you arrive </a:t>
          </a:r>
        </a:p>
        <a:p>
          <a:pPr marL="228600" lvl="1" indent="-228600" algn="l" defTabSz="933450">
            <a:lnSpc>
              <a:spcPct val="90000"/>
            </a:lnSpc>
            <a:spcBef>
              <a:spcPct val="0"/>
            </a:spcBef>
            <a:spcAft>
              <a:spcPct val="15000"/>
            </a:spcAft>
            <a:buChar char="•"/>
          </a:pPr>
          <a:r>
            <a:rPr lang="en-US" sz="2100" kern="1200"/>
            <a:t>Things you can delegate upon arrival (who can you delegate to?)</a:t>
          </a:r>
        </a:p>
        <a:p>
          <a:pPr marL="228600" lvl="1" indent="-228600" algn="l" defTabSz="933450">
            <a:lnSpc>
              <a:spcPct val="90000"/>
            </a:lnSpc>
            <a:spcBef>
              <a:spcPct val="0"/>
            </a:spcBef>
            <a:spcAft>
              <a:spcPct val="15000"/>
            </a:spcAft>
            <a:buChar char="•"/>
          </a:pPr>
          <a:r>
            <a:rPr lang="en-US" sz="2100" kern="1200"/>
            <a:t>What do you accomplish on scene vs. en route </a:t>
          </a:r>
        </a:p>
      </dsp:txBody>
      <dsp:txXfrm>
        <a:off x="0" y="1463022"/>
        <a:ext cx="6666833" cy="1885275"/>
      </dsp:txXfrm>
    </dsp:sp>
    <dsp:sp modelId="{9D932E0F-9D28-4C08-8687-78FC1A473A5C}">
      <dsp:nvSpPr>
        <dsp:cNvPr id="0" name=""/>
        <dsp:cNvSpPr/>
      </dsp:nvSpPr>
      <dsp:spPr>
        <a:xfrm>
          <a:off x="333341" y="1153062"/>
          <a:ext cx="4666783" cy="61992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933450">
            <a:lnSpc>
              <a:spcPct val="90000"/>
            </a:lnSpc>
            <a:spcBef>
              <a:spcPct val="0"/>
            </a:spcBef>
            <a:spcAft>
              <a:spcPct val="35000"/>
            </a:spcAft>
            <a:buNone/>
          </a:pPr>
          <a:r>
            <a:rPr lang="en-US" sz="2100" kern="1200"/>
            <a:t>If we are moving from chaos to order… </a:t>
          </a:r>
        </a:p>
      </dsp:txBody>
      <dsp:txXfrm>
        <a:off x="363603" y="1183324"/>
        <a:ext cx="4606259" cy="559396"/>
      </dsp:txXfrm>
    </dsp:sp>
    <dsp:sp modelId="{5F605EC6-9CC0-449F-BC43-C3AE9E4003E9}">
      <dsp:nvSpPr>
        <dsp:cNvPr id="0" name=""/>
        <dsp:cNvSpPr/>
      </dsp:nvSpPr>
      <dsp:spPr>
        <a:xfrm>
          <a:off x="0" y="3771657"/>
          <a:ext cx="6666833" cy="5292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1977F26D-5C96-4378-8C8B-F602031D86F0}">
      <dsp:nvSpPr>
        <dsp:cNvPr id="0" name=""/>
        <dsp:cNvSpPr/>
      </dsp:nvSpPr>
      <dsp:spPr>
        <a:xfrm>
          <a:off x="333341" y="3461697"/>
          <a:ext cx="4666783" cy="61992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933450">
            <a:lnSpc>
              <a:spcPct val="90000"/>
            </a:lnSpc>
            <a:spcBef>
              <a:spcPct val="0"/>
            </a:spcBef>
            <a:spcAft>
              <a:spcPct val="35000"/>
            </a:spcAft>
            <a:buNone/>
          </a:pPr>
          <a:r>
            <a:rPr lang="en-US" sz="2100" kern="1200"/>
            <a:t>Don’t skip the debrief </a:t>
          </a:r>
        </a:p>
      </dsp:txBody>
      <dsp:txXfrm>
        <a:off x="363603" y="3491959"/>
        <a:ext cx="4606259" cy="55939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3D225C-429C-4114-B66C-09F4E1231438}">
      <dsp:nvSpPr>
        <dsp:cNvPr id="0" name=""/>
        <dsp:cNvSpPr/>
      </dsp:nvSpPr>
      <dsp:spPr>
        <a:xfrm>
          <a:off x="3364992" y="214"/>
          <a:ext cx="3785616" cy="647615"/>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a:t>Patient approximate age</a:t>
          </a:r>
        </a:p>
      </dsp:txBody>
      <dsp:txXfrm>
        <a:off x="3396606" y="31828"/>
        <a:ext cx="3722388" cy="584387"/>
      </dsp:txXfrm>
    </dsp:sp>
    <dsp:sp modelId="{2712080F-BAB4-41DF-9E5E-9A534DA08154}">
      <dsp:nvSpPr>
        <dsp:cNvPr id="0" name=""/>
        <dsp:cNvSpPr/>
      </dsp:nvSpPr>
      <dsp:spPr>
        <a:xfrm>
          <a:off x="3364992" y="680211"/>
          <a:ext cx="3785616" cy="647615"/>
        </a:xfrm>
        <a:prstGeom prst="roundRect">
          <a:avLst/>
        </a:prstGeom>
        <a:gradFill rotWithShape="0">
          <a:gsLst>
            <a:gs pos="0">
              <a:schemeClr val="accent5">
                <a:hueOff val="-965506"/>
                <a:satOff val="-2488"/>
                <a:lumOff val="-1681"/>
                <a:alphaOff val="0"/>
                <a:satMod val="103000"/>
                <a:lumMod val="102000"/>
                <a:tint val="94000"/>
              </a:schemeClr>
            </a:gs>
            <a:gs pos="50000">
              <a:schemeClr val="accent5">
                <a:hueOff val="-965506"/>
                <a:satOff val="-2488"/>
                <a:lumOff val="-1681"/>
                <a:alphaOff val="0"/>
                <a:satMod val="110000"/>
                <a:lumMod val="100000"/>
                <a:shade val="100000"/>
              </a:schemeClr>
            </a:gs>
            <a:gs pos="100000">
              <a:schemeClr val="accent5">
                <a:hueOff val="-965506"/>
                <a:satOff val="-2488"/>
                <a:lumOff val="-168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a:t>Mechanism of injury but brief- MVC, Stabbed, shot</a:t>
          </a:r>
        </a:p>
      </dsp:txBody>
      <dsp:txXfrm>
        <a:off x="3396606" y="711825"/>
        <a:ext cx="3722388" cy="584387"/>
      </dsp:txXfrm>
    </dsp:sp>
    <dsp:sp modelId="{C1E07482-5099-4131-B647-84DA35EA5837}">
      <dsp:nvSpPr>
        <dsp:cNvPr id="0" name=""/>
        <dsp:cNvSpPr/>
      </dsp:nvSpPr>
      <dsp:spPr>
        <a:xfrm>
          <a:off x="3364992" y="1360207"/>
          <a:ext cx="3785616" cy="647615"/>
        </a:xfrm>
        <a:prstGeom prst="roundRect">
          <a:avLst/>
        </a:prstGeom>
        <a:gradFill rotWithShape="0">
          <a:gsLst>
            <a:gs pos="0">
              <a:schemeClr val="accent5">
                <a:hueOff val="-1931012"/>
                <a:satOff val="-4977"/>
                <a:lumOff val="-3361"/>
                <a:alphaOff val="0"/>
                <a:satMod val="103000"/>
                <a:lumMod val="102000"/>
                <a:tint val="94000"/>
              </a:schemeClr>
            </a:gs>
            <a:gs pos="50000">
              <a:schemeClr val="accent5">
                <a:hueOff val="-1931012"/>
                <a:satOff val="-4977"/>
                <a:lumOff val="-3361"/>
                <a:alphaOff val="0"/>
                <a:satMod val="110000"/>
                <a:lumMod val="100000"/>
                <a:shade val="100000"/>
              </a:schemeClr>
            </a:gs>
            <a:gs pos="100000">
              <a:schemeClr val="accent5">
                <a:hueOff val="-1931012"/>
                <a:satOff val="-4977"/>
                <a:lumOff val="-336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a:t>Mental status (doesn’t have to be GCS)</a:t>
          </a:r>
        </a:p>
      </dsp:txBody>
      <dsp:txXfrm>
        <a:off x="3396606" y="1391821"/>
        <a:ext cx="3722388" cy="584387"/>
      </dsp:txXfrm>
    </dsp:sp>
    <dsp:sp modelId="{EDD13894-38AF-4837-9690-FCC5BB58E809}">
      <dsp:nvSpPr>
        <dsp:cNvPr id="0" name=""/>
        <dsp:cNvSpPr/>
      </dsp:nvSpPr>
      <dsp:spPr>
        <a:xfrm>
          <a:off x="3364992" y="2040204"/>
          <a:ext cx="3785616" cy="647615"/>
        </a:xfrm>
        <a:prstGeom prst="roundRect">
          <a:avLst/>
        </a:prstGeom>
        <a:gradFill rotWithShape="0">
          <a:gsLst>
            <a:gs pos="0">
              <a:schemeClr val="accent5">
                <a:hueOff val="-2896518"/>
                <a:satOff val="-7465"/>
                <a:lumOff val="-5042"/>
                <a:alphaOff val="0"/>
                <a:satMod val="103000"/>
                <a:lumMod val="102000"/>
                <a:tint val="94000"/>
              </a:schemeClr>
            </a:gs>
            <a:gs pos="50000">
              <a:schemeClr val="accent5">
                <a:hueOff val="-2896518"/>
                <a:satOff val="-7465"/>
                <a:lumOff val="-5042"/>
                <a:alphaOff val="0"/>
                <a:satMod val="110000"/>
                <a:lumMod val="100000"/>
                <a:shade val="100000"/>
              </a:schemeClr>
            </a:gs>
            <a:gs pos="100000">
              <a:schemeClr val="accent5">
                <a:hueOff val="-2896518"/>
                <a:satOff val="-7465"/>
                <a:lumOff val="-504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a:t>Airway status </a:t>
          </a:r>
        </a:p>
      </dsp:txBody>
      <dsp:txXfrm>
        <a:off x="3396606" y="2071818"/>
        <a:ext cx="3722388" cy="584387"/>
      </dsp:txXfrm>
    </dsp:sp>
    <dsp:sp modelId="{57D912D9-06C7-42A0-B270-C7A4B42A0391}">
      <dsp:nvSpPr>
        <dsp:cNvPr id="0" name=""/>
        <dsp:cNvSpPr/>
      </dsp:nvSpPr>
      <dsp:spPr>
        <a:xfrm>
          <a:off x="3364992" y="2720201"/>
          <a:ext cx="3785616" cy="647615"/>
        </a:xfrm>
        <a:prstGeom prst="roundRect">
          <a:avLst/>
        </a:prstGeom>
        <a:gradFill rotWithShape="0">
          <a:gsLst>
            <a:gs pos="0">
              <a:schemeClr val="accent5">
                <a:hueOff val="-3862025"/>
                <a:satOff val="-9954"/>
                <a:lumOff val="-6723"/>
                <a:alphaOff val="0"/>
                <a:satMod val="103000"/>
                <a:lumMod val="102000"/>
                <a:tint val="94000"/>
              </a:schemeClr>
            </a:gs>
            <a:gs pos="50000">
              <a:schemeClr val="accent5">
                <a:hueOff val="-3862025"/>
                <a:satOff val="-9954"/>
                <a:lumOff val="-6723"/>
                <a:alphaOff val="0"/>
                <a:satMod val="110000"/>
                <a:lumMod val="100000"/>
                <a:shade val="100000"/>
              </a:schemeClr>
            </a:gs>
            <a:gs pos="100000">
              <a:schemeClr val="accent5">
                <a:hueOff val="-3862025"/>
                <a:satOff val="-9954"/>
                <a:lumOff val="-672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a:t>Clinical concerns (injuries identified, location of pain, agitation)</a:t>
          </a:r>
        </a:p>
      </dsp:txBody>
      <dsp:txXfrm>
        <a:off x="3396606" y="2751815"/>
        <a:ext cx="3722388" cy="584387"/>
      </dsp:txXfrm>
    </dsp:sp>
    <dsp:sp modelId="{9FBF64AB-D1F5-4EE8-B521-324D7CDDAB02}">
      <dsp:nvSpPr>
        <dsp:cNvPr id="0" name=""/>
        <dsp:cNvSpPr/>
      </dsp:nvSpPr>
      <dsp:spPr>
        <a:xfrm>
          <a:off x="3364992" y="3400198"/>
          <a:ext cx="3785616" cy="647615"/>
        </a:xfrm>
        <a:prstGeom prst="roundRect">
          <a:avLst/>
        </a:prstGeom>
        <a:gradFill rotWithShape="0">
          <a:gsLst>
            <a:gs pos="0">
              <a:schemeClr val="accent5">
                <a:hueOff val="-4827531"/>
                <a:satOff val="-12442"/>
                <a:lumOff val="-8404"/>
                <a:alphaOff val="0"/>
                <a:satMod val="103000"/>
                <a:lumMod val="102000"/>
                <a:tint val="94000"/>
              </a:schemeClr>
            </a:gs>
            <a:gs pos="50000">
              <a:schemeClr val="accent5">
                <a:hueOff val="-4827531"/>
                <a:satOff val="-12442"/>
                <a:lumOff val="-8404"/>
                <a:alphaOff val="0"/>
                <a:satMod val="110000"/>
                <a:lumMod val="100000"/>
                <a:shade val="100000"/>
              </a:schemeClr>
            </a:gs>
            <a:gs pos="100000">
              <a:schemeClr val="accent5">
                <a:hueOff val="-4827531"/>
                <a:satOff val="-12442"/>
                <a:lumOff val="-840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a:t>Last SBP, HR </a:t>
          </a:r>
        </a:p>
      </dsp:txBody>
      <dsp:txXfrm>
        <a:off x="3396606" y="3431812"/>
        <a:ext cx="3722388" cy="584387"/>
      </dsp:txXfrm>
    </dsp:sp>
    <dsp:sp modelId="{BEF7416B-4060-476F-975E-E5B72F973CA8}">
      <dsp:nvSpPr>
        <dsp:cNvPr id="0" name=""/>
        <dsp:cNvSpPr/>
      </dsp:nvSpPr>
      <dsp:spPr>
        <a:xfrm>
          <a:off x="3364992" y="4080194"/>
          <a:ext cx="3785616" cy="647615"/>
        </a:xfrm>
        <a:prstGeom prst="roundRect">
          <a:avLst/>
        </a:prstGeom>
        <a:gradFill rotWithShape="0">
          <a:gsLst>
            <a:gs pos="0">
              <a:schemeClr val="accent5">
                <a:hueOff val="-5793037"/>
                <a:satOff val="-14931"/>
                <a:lumOff val="-10084"/>
                <a:alphaOff val="0"/>
                <a:satMod val="103000"/>
                <a:lumMod val="102000"/>
                <a:tint val="94000"/>
              </a:schemeClr>
            </a:gs>
            <a:gs pos="50000">
              <a:schemeClr val="accent5">
                <a:hueOff val="-5793037"/>
                <a:satOff val="-14931"/>
                <a:lumOff val="-10084"/>
                <a:alphaOff val="0"/>
                <a:satMod val="110000"/>
                <a:lumMod val="100000"/>
                <a:shade val="100000"/>
              </a:schemeClr>
            </a:gs>
            <a:gs pos="100000">
              <a:schemeClr val="accent5">
                <a:hueOff val="-5793037"/>
                <a:satOff val="-14931"/>
                <a:lumOff val="-1008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a:t>Access </a:t>
          </a:r>
        </a:p>
      </dsp:txBody>
      <dsp:txXfrm>
        <a:off x="3396606" y="4111808"/>
        <a:ext cx="3722388" cy="584387"/>
      </dsp:txXfrm>
    </dsp:sp>
    <dsp:sp modelId="{3AC05B6E-109E-4224-92CA-7EF34F232816}">
      <dsp:nvSpPr>
        <dsp:cNvPr id="0" name=""/>
        <dsp:cNvSpPr/>
      </dsp:nvSpPr>
      <dsp:spPr>
        <a:xfrm>
          <a:off x="3364992" y="4760191"/>
          <a:ext cx="3785616" cy="647615"/>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a:t>Any questions?  </a:t>
          </a:r>
        </a:p>
      </dsp:txBody>
      <dsp:txXfrm>
        <a:off x="3396606" y="4791805"/>
        <a:ext cx="3722388" cy="58438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62B847-8CCF-4797-82F8-D1093D7ABBF2}">
      <dsp:nvSpPr>
        <dsp:cNvPr id="0" name=""/>
        <dsp:cNvSpPr/>
      </dsp:nvSpPr>
      <dsp:spPr>
        <a:xfrm>
          <a:off x="0" y="2656"/>
          <a:ext cx="6830568"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C7677A-BE3F-43D6-AE4A-467E535DFEAF}">
      <dsp:nvSpPr>
        <dsp:cNvPr id="0" name=""/>
        <dsp:cNvSpPr/>
      </dsp:nvSpPr>
      <dsp:spPr>
        <a:xfrm>
          <a:off x="0" y="2656"/>
          <a:ext cx="6830568" cy="18117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t>1. There are really important things that we do in the field that impact trauma patient outcomes</a:t>
          </a:r>
        </a:p>
      </dsp:txBody>
      <dsp:txXfrm>
        <a:off x="0" y="2656"/>
        <a:ext cx="6830568" cy="1811788"/>
      </dsp:txXfrm>
    </dsp:sp>
    <dsp:sp modelId="{5A1B3025-F140-4732-BA70-BEA260370418}">
      <dsp:nvSpPr>
        <dsp:cNvPr id="0" name=""/>
        <dsp:cNvSpPr/>
      </dsp:nvSpPr>
      <dsp:spPr>
        <a:xfrm>
          <a:off x="0" y="1814445"/>
          <a:ext cx="6830568"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110182-A862-43A5-B4F2-2E4EB80E0B6D}">
      <dsp:nvSpPr>
        <dsp:cNvPr id="0" name=""/>
        <dsp:cNvSpPr/>
      </dsp:nvSpPr>
      <dsp:spPr>
        <a:xfrm>
          <a:off x="0" y="1814445"/>
          <a:ext cx="6830568" cy="18117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t>2. Thinking about phases of trauma care can help us organize our interventions in a shared framework. </a:t>
          </a:r>
        </a:p>
      </dsp:txBody>
      <dsp:txXfrm>
        <a:off x="0" y="1814445"/>
        <a:ext cx="6830568" cy="1811788"/>
      </dsp:txXfrm>
    </dsp:sp>
    <dsp:sp modelId="{9E43AB43-F0CF-4CF0-A411-5E4442CDF475}">
      <dsp:nvSpPr>
        <dsp:cNvPr id="0" name=""/>
        <dsp:cNvSpPr/>
      </dsp:nvSpPr>
      <dsp:spPr>
        <a:xfrm>
          <a:off x="0" y="3626234"/>
          <a:ext cx="6830568"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E6DB43-660F-4AED-A9FD-4A8F4CFADE08}">
      <dsp:nvSpPr>
        <dsp:cNvPr id="0" name=""/>
        <dsp:cNvSpPr/>
      </dsp:nvSpPr>
      <dsp:spPr>
        <a:xfrm>
          <a:off x="0" y="3626234"/>
          <a:ext cx="6830568" cy="18117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t>3. Beware the things “we have always done”</a:t>
          </a:r>
        </a:p>
      </dsp:txBody>
      <dsp:txXfrm>
        <a:off x="0" y="3626234"/>
        <a:ext cx="6830568" cy="181178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723B31-9119-49D7-B0E5-E9635835AB9C}">
      <dsp:nvSpPr>
        <dsp:cNvPr id="0" name=""/>
        <dsp:cNvSpPr/>
      </dsp:nvSpPr>
      <dsp:spPr>
        <a:xfrm>
          <a:off x="0" y="820218"/>
          <a:ext cx="3414946" cy="204896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a:t>Treat immediate life threats</a:t>
          </a:r>
        </a:p>
      </dsp:txBody>
      <dsp:txXfrm>
        <a:off x="0" y="820218"/>
        <a:ext cx="3414946" cy="2048967"/>
      </dsp:txXfrm>
    </dsp:sp>
    <dsp:sp modelId="{73E542F3-9221-4439-A530-B6867A2CFB98}">
      <dsp:nvSpPr>
        <dsp:cNvPr id="0" name=""/>
        <dsp:cNvSpPr/>
      </dsp:nvSpPr>
      <dsp:spPr>
        <a:xfrm>
          <a:off x="3756441" y="820218"/>
          <a:ext cx="3414946" cy="2048967"/>
        </a:xfrm>
        <a:prstGeom prst="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Mitigate “secondary hits” when we can</a:t>
          </a:r>
        </a:p>
      </dsp:txBody>
      <dsp:txXfrm>
        <a:off x="3756441" y="820218"/>
        <a:ext cx="3414946" cy="2048967"/>
      </dsp:txXfrm>
    </dsp:sp>
    <dsp:sp modelId="{C9C5F879-4BF1-4164-A5B4-39B35A64C51D}">
      <dsp:nvSpPr>
        <dsp:cNvPr id="0" name=""/>
        <dsp:cNvSpPr/>
      </dsp:nvSpPr>
      <dsp:spPr>
        <a:xfrm>
          <a:off x="7512882" y="820218"/>
          <a:ext cx="3414946" cy="2048967"/>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a:t>Rapid transport to the right place </a:t>
          </a:r>
          <a:endParaRPr lang="en-US" sz="3600" kern="1200" dirty="0"/>
        </a:p>
      </dsp:txBody>
      <dsp:txXfrm>
        <a:off x="7512882" y="820218"/>
        <a:ext cx="3414946" cy="20489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4B84D5-B594-49D0-8ED2-B71117F642A9}">
      <dsp:nvSpPr>
        <dsp:cNvPr id="0" name=""/>
        <dsp:cNvSpPr/>
      </dsp:nvSpPr>
      <dsp:spPr>
        <a:xfrm>
          <a:off x="0" y="53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2267F9-A7DF-4E05-A0DD-709425279B1B}">
      <dsp:nvSpPr>
        <dsp:cNvPr id="0" name=""/>
        <dsp:cNvSpPr/>
      </dsp:nvSpPr>
      <dsp:spPr>
        <a:xfrm>
          <a:off x="375988" y="280191"/>
          <a:ext cx="683614" cy="68361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D03C5B-CDB1-49BA-9A9C-2E1007873BFC}">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22350">
            <a:lnSpc>
              <a:spcPct val="100000"/>
            </a:lnSpc>
            <a:spcBef>
              <a:spcPct val="0"/>
            </a:spcBef>
            <a:spcAft>
              <a:spcPct val="35000"/>
            </a:spcAft>
            <a:buNone/>
          </a:pPr>
          <a:r>
            <a:rPr lang="en-US" sz="2300" kern="1200"/>
            <a:t>We are talking about the obviously sick trauma or the probably sick trauma</a:t>
          </a:r>
        </a:p>
      </dsp:txBody>
      <dsp:txXfrm>
        <a:off x="1435590" y="531"/>
        <a:ext cx="9080009" cy="1242935"/>
      </dsp:txXfrm>
    </dsp:sp>
    <dsp:sp modelId="{BE347290-54D7-4F23-A921-5B5DF72C88C8}">
      <dsp:nvSpPr>
        <dsp:cNvPr id="0" name=""/>
        <dsp:cNvSpPr/>
      </dsp:nvSpPr>
      <dsp:spPr>
        <a:xfrm>
          <a:off x="0" y="155420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17DB5C-FCE3-488C-8CDA-883D6126D59F}">
      <dsp:nvSpPr>
        <dsp:cNvPr id="0" name=""/>
        <dsp:cNvSpPr/>
      </dsp:nvSpPr>
      <dsp:spPr>
        <a:xfrm>
          <a:off x="375988" y="1833861"/>
          <a:ext cx="683614" cy="68361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AD31E7-9104-41DB-86A1-E13F9FABF892}">
      <dsp:nvSpPr>
        <dsp:cNvPr id="0" name=""/>
        <dsp:cNvSpPr/>
      </dsp:nvSpPr>
      <dsp:spPr>
        <a:xfrm>
          <a:off x="1435590" y="1554201"/>
          <a:ext cx="4732020"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22350">
            <a:lnSpc>
              <a:spcPct val="100000"/>
            </a:lnSpc>
            <a:spcBef>
              <a:spcPct val="0"/>
            </a:spcBef>
            <a:spcAft>
              <a:spcPct val="35000"/>
            </a:spcAft>
            <a:buNone/>
          </a:pPr>
          <a:r>
            <a:rPr lang="en-US" sz="2300" kern="1200"/>
            <a:t>There are things outside of our control: </a:t>
          </a:r>
        </a:p>
      </dsp:txBody>
      <dsp:txXfrm>
        <a:off x="1435590" y="1554201"/>
        <a:ext cx="4732020" cy="1242935"/>
      </dsp:txXfrm>
    </dsp:sp>
    <dsp:sp modelId="{AA757945-9712-43B0-BF79-142CCF783FE2}">
      <dsp:nvSpPr>
        <dsp:cNvPr id="0" name=""/>
        <dsp:cNvSpPr/>
      </dsp:nvSpPr>
      <dsp:spPr>
        <a:xfrm>
          <a:off x="6167610" y="1554201"/>
          <a:ext cx="434798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533400">
            <a:lnSpc>
              <a:spcPct val="100000"/>
            </a:lnSpc>
            <a:spcBef>
              <a:spcPct val="0"/>
            </a:spcBef>
            <a:spcAft>
              <a:spcPct val="35000"/>
            </a:spcAft>
            <a:buNone/>
          </a:pPr>
          <a:r>
            <a:rPr lang="en-US" sz="1200" kern="1200"/>
            <a:t>Our patient injuries</a:t>
          </a:r>
        </a:p>
        <a:p>
          <a:pPr marL="0" lvl="0" indent="0" algn="l" defTabSz="533400">
            <a:lnSpc>
              <a:spcPct val="100000"/>
            </a:lnSpc>
            <a:spcBef>
              <a:spcPct val="0"/>
            </a:spcBef>
            <a:spcAft>
              <a:spcPct val="35000"/>
            </a:spcAft>
            <a:buNone/>
          </a:pPr>
          <a:r>
            <a:rPr lang="en-US" sz="1200" kern="1200"/>
            <a:t>Our response time</a:t>
          </a:r>
        </a:p>
        <a:p>
          <a:pPr marL="0" lvl="0" indent="0" algn="l" defTabSz="533400">
            <a:lnSpc>
              <a:spcPct val="100000"/>
            </a:lnSpc>
            <a:spcBef>
              <a:spcPct val="0"/>
            </a:spcBef>
            <a:spcAft>
              <a:spcPct val="35000"/>
            </a:spcAft>
            <a:buNone/>
          </a:pPr>
          <a:r>
            <a:rPr lang="en-US" sz="1200" kern="1200"/>
            <a:t>Our scope of practice</a:t>
          </a:r>
        </a:p>
        <a:p>
          <a:pPr marL="0" lvl="0" indent="0" algn="l" defTabSz="533400">
            <a:lnSpc>
              <a:spcPct val="100000"/>
            </a:lnSpc>
            <a:spcBef>
              <a:spcPct val="0"/>
            </a:spcBef>
            <a:spcAft>
              <a:spcPct val="35000"/>
            </a:spcAft>
            <a:buNone/>
          </a:pPr>
          <a:r>
            <a:rPr lang="en-US" sz="1200" kern="1200"/>
            <a:t>The distance to the hospital </a:t>
          </a:r>
        </a:p>
      </dsp:txBody>
      <dsp:txXfrm>
        <a:off x="6167610" y="1554201"/>
        <a:ext cx="4347989" cy="1242935"/>
      </dsp:txXfrm>
    </dsp:sp>
    <dsp:sp modelId="{A7F121F7-38C4-4EF8-B37A-A58916C33DFA}">
      <dsp:nvSpPr>
        <dsp:cNvPr id="0" name=""/>
        <dsp:cNvSpPr/>
      </dsp:nvSpPr>
      <dsp:spPr>
        <a:xfrm>
          <a:off x="0" y="3107870"/>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CE9D78-89E1-4D7E-9E3B-09E50FB4DF09}">
      <dsp:nvSpPr>
        <dsp:cNvPr id="0" name=""/>
        <dsp:cNvSpPr/>
      </dsp:nvSpPr>
      <dsp:spPr>
        <a:xfrm>
          <a:off x="375988" y="3387531"/>
          <a:ext cx="683614" cy="68361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CD497D-FFFB-4307-9F8E-39E71B03E254}">
      <dsp:nvSpPr>
        <dsp:cNvPr id="0" name=""/>
        <dsp:cNvSpPr/>
      </dsp:nvSpPr>
      <dsp:spPr>
        <a:xfrm>
          <a:off x="1435590" y="3107870"/>
          <a:ext cx="4732020"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22350">
            <a:lnSpc>
              <a:spcPct val="100000"/>
            </a:lnSpc>
            <a:spcBef>
              <a:spcPct val="0"/>
            </a:spcBef>
            <a:spcAft>
              <a:spcPct val="35000"/>
            </a:spcAft>
            <a:buNone/>
          </a:pPr>
          <a:r>
            <a:rPr lang="en-US" sz="2300" kern="1200" dirty="0"/>
            <a:t>There are things decidedly within our control that can impact outcomes </a:t>
          </a:r>
        </a:p>
      </dsp:txBody>
      <dsp:txXfrm>
        <a:off x="1435590" y="3107870"/>
        <a:ext cx="4732020" cy="1242935"/>
      </dsp:txXfrm>
    </dsp:sp>
    <dsp:sp modelId="{B15F3FDE-C30D-4B68-9DA8-25364ACBB5F6}">
      <dsp:nvSpPr>
        <dsp:cNvPr id="0" name=""/>
        <dsp:cNvSpPr/>
      </dsp:nvSpPr>
      <dsp:spPr>
        <a:xfrm>
          <a:off x="6167610" y="3107870"/>
          <a:ext cx="434798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533400">
            <a:lnSpc>
              <a:spcPct val="100000"/>
            </a:lnSpc>
            <a:spcBef>
              <a:spcPct val="0"/>
            </a:spcBef>
            <a:spcAft>
              <a:spcPct val="35000"/>
            </a:spcAft>
            <a:buNone/>
          </a:pPr>
          <a:r>
            <a:rPr lang="en-US" sz="1200" kern="1200" dirty="0"/>
            <a:t>And some things we could spend time on that likely don’t matter</a:t>
          </a:r>
        </a:p>
        <a:p>
          <a:pPr marL="0" lvl="0" indent="0" algn="l" defTabSz="533400">
            <a:lnSpc>
              <a:spcPct val="100000"/>
            </a:lnSpc>
            <a:spcBef>
              <a:spcPct val="0"/>
            </a:spcBef>
            <a:spcAft>
              <a:spcPct val="35000"/>
            </a:spcAft>
            <a:buNone/>
          </a:pPr>
          <a:r>
            <a:rPr lang="en-US" sz="1200" kern="1200" dirty="0"/>
            <a:t>So we probably shouldn’t do them</a:t>
          </a:r>
        </a:p>
      </dsp:txBody>
      <dsp:txXfrm>
        <a:off x="6167610" y="3107870"/>
        <a:ext cx="4347989" cy="12429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F2C1B8-3852-4F36-9D97-D2D81825946A}">
      <dsp:nvSpPr>
        <dsp:cNvPr id="0" name=""/>
        <dsp:cNvSpPr/>
      </dsp:nvSpPr>
      <dsp:spPr>
        <a:xfrm>
          <a:off x="0" y="12649"/>
          <a:ext cx="6589260" cy="115362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Too much damage (especially to the head) </a:t>
          </a:r>
        </a:p>
      </dsp:txBody>
      <dsp:txXfrm>
        <a:off x="56315" y="68964"/>
        <a:ext cx="6476630" cy="1040990"/>
      </dsp:txXfrm>
    </dsp:sp>
    <dsp:sp modelId="{49018298-C96B-4956-A3F3-76A4C3F124EA}">
      <dsp:nvSpPr>
        <dsp:cNvPr id="0" name=""/>
        <dsp:cNvSpPr/>
      </dsp:nvSpPr>
      <dsp:spPr>
        <a:xfrm>
          <a:off x="0" y="1249789"/>
          <a:ext cx="6589260" cy="1153620"/>
        </a:xfrm>
        <a:prstGeom prst="roundRect">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Blood loss </a:t>
          </a:r>
        </a:p>
      </dsp:txBody>
      <dsp:txXfrm>
        <a:off x="56315" y="1306104"/>
        <a:ext cx="6476630" cy="1040990"/>
      </dsp:txXfrm>
    </dsp:sp>
    <dsp:sp modelId="{D2F326E7-7FB5-4EE2-9EE4-A7D648A60BE6}">
      <dsp:nvSpPr>
        <dsp:cNvPr id="0" name=""/>
        <dsp:cNvSpPr/>
      </dsp:nvSpPr>
      <dsp:spPr>
        <a:xfrm>
          <a:off x="0" y="2486929"/>
          <a:ext cx="6589260" cy="1153620"/>
        </a:xfrm>
        <a:prstGeom prst="roundRect">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Secondary hits </a:t>
          </a:r>
        </a:p>
      </dsp:txBody>
      <dsp:txXfrm>
        <a:off x="56315" y="2543244"/>
        <a:ext cx="6476630" cy="1040990"/>
      </dsp:txXfrm>
    </dsp:sp>
    <dsp:sp modelId="{572E5821-3C9A-4C88-B10B-3C83D00985F5}">
      <dsp:nvSpPr>
        <dsp:cNvPr id="0" name=""/>
        <dsp:cNvSpPr/>
      </dsp:nvSpPr>
      <dsp:spPr>
        <a:xfrm>
          <a:off x="0" y="3640549"/>
          <a:ext cx="6589260" cy="1590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209" tIns="36830" rIns="206248" bIns="36830" numCol="1" spcCol="1270" anchor="t" anchorCtr="0">
          <a:noAutofit/>
        </a:bodyPr>
        <a:lstStyle/>
        <a:p>
          <a:pPr marL="228600" lvl="1" indent="-228600" algn="l" defTabSz="1022350">
            <a:lnSpc>
              <a:spcPct val="90000"/>
            </a:lnSpc>
            <a:spcBef>
              <a:spcPct val="0"/>
            </a:spcBef>
            <a:spcAft>
              <a:spcPct val="20000"/>
            </a:spcAft>
            <a:buChar char="•"/>
          </a:pPr>
          <a:r>
            <a:rPr lang="en-US" sz="2300" kern="1200"/>
            <a:t>Coagulopathy</a:t>
          </a:r>
        </a:p>
        <a:p>
          <a:pPr marL="228600" lvl="1" indent="-228600" algn="l" defTabSz="1022350">
            <a:lnSpc>
              <a:spcPct val="90000"/>
            </a:lnSpc>
            <a:spcBef>
              <a:spcPct val="0"/>
            </a:spcBef>
            <a:spcAft>
              <a:spcPct val="20000"/>
            </a:spcAft>
            <a:buChar char="•"/>
          </a:pPr>
          <a:r>
            <a:rPr lang="en-US" sz="2300" kern="1200"/>
            <a:t>Multiorgan failure</a:t>
          </a:r>
        </a:p>
        <a:p>
          <a:pPr marL="228600" lvl="1" indent="-228600" algn="l" defTabSz="1022350">
            <a:lnSpc>
              <a:spcPct val="90000"/>
            </a:lnSpc>
            <a:spcBef>
              <a:spcPct val="0"/>
            </a:spcBef>
            <a:spcAft>
              <a:spcPct val="20000"/>
            </a:spcAft>
            <a:buChar char="•"/>
          </a:pPr>
          <a:r>
            <a:rPr lang="en-US" sz="2300" kern="1200"/>
            <a:t>Ischemic brain injury  </a:t>
          </a:r>
        </a:p>
        <a:p>
          <a:pPr marL="228600" lvl="1" indent="-228600" algn="l" defTabSz="1022350">
            <a:lnSpc>
              <a:spcPct val="90000"/>
            </a:lnSpc>
            <a:spcBef>
              <a:spcPct val="0"/>
            </a:spcBef>
            <a:spcAft>
              <a:spcPct val="20000"/>
            </a:spcAft>
            <a:buChar char="•"/>
          </a:pPr>
          <a:r>
            <a:rPr lang="en-US" sz="2300" kern="1200"/>
            <a:t>Sepsis </a:t>
          </a:r>
        </a:p>
      </dsp:txBody>
      <dsp:txXfrm>
        <a:off x="0" y="3640549"/>
        <a:ext cx="6589260" cy="159079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91E236-02F1-4899-8D35-5615E61B180C}">
      <dsp:nvSpPr>
        <dsp:cNvPr id="0" name=""/>
        <dsp:cNvSpPr/>
      </dsp:nvSpPr>
      <dsp:spPr>
        <a:xfrm>
          <a:off x="3364992" y="1912"/>
          <a:ext cx="3785616" cy="83606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kern="1200"/>
            <a:t>Sometimes nothing</a:t>
          </a:r>
        </a:p>
      </dsp:txBody>
      <dsp:txXfrm>
        <a:off x="3405805" y="42725"/>
        <a:ext cx="3703990" cy="754434"/>
      </dsp:txXfrm>
    </dsp:sp>
    <dsp:sp modelId="{FE761448-F89F-43FC-B0C1-A79C0518D66E}">
      <dsp:nvSpPr>
        <dsp:cNvPr id="0" name=""/>
        <dsp:cNvSpPr/>
      </dsp:nvSpPr>
      <dsp:spPr>
        <a:xfrm>
          <a:off x="3364992" y="879775"/>
          <a:ext cx="3785616" cy="83606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kern="1200"/>
            <a:t>Limit blood loss </a:t>
          </a:r>
        </a:p>
      </dsp:txBody>
      <dsp:txXfrm>
        <a:off x="3405805" y="920588"/>
        <a:ext cx="3703990" cy="754434"/>
      </dsp:txXfrm>
    </dsp:sp>
    <dsp:sp modelId="{BDE3B8B4-C829-4A2E-8D09-E323FC6042EA}">
      <dsp:nvSpPr>
        <dsp:cNvPr id="0" name=""/>
        <dsp:cNvSpPr/>
      </dsp:nvSpPr>
      <dsp:spPr>
        <a:xfrm>
          <a:off x="3364992" y="1757638"/>
          <a:ext cx="3785616" cy="83606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kern="1200" dirty="0"/>
            <a:t>Prevent (as much as possible) secondary hits  </a:t>
          </a:r>
        </a:p>
      </dsp:txBody>
      <dsp:txXfrm>
        <a:off x="3405805" y="1798451"/>
        <a:ext cx="3703990" cy="754434"/>
      </dsp:txXfrm>
    </dsp:sp>
    <dsp:sp modelId="{34181ECE-E91E-4A62-AFAF-1A015796F456}">
      <dsp:nvSpPr>
        <dsp:cNvPr id="0" name=""/>
        <dsp:cNvSpPr/>
      </dsp:nvSpPr>
      <dsp:spPr>
        <a:xfrm>
          <a:off x="3364992" y="2635502"/>
          <a:ext cx="3785616" cy="83606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b="1" kern="1200" dirty="0"/>
            <a:t>Occasionally</a:t>
          </a:r>
          <a:r>
            <a:rPr lang="en-US" sz="2300" kern="1200" dirty="0"/>
            <a:t>, some procedure in the field or ED</a:t>
          </a:r>
        </a:p>
      </dsp:txBody>
      <dsp:txXfrm>
        <a:off x="3405805" y="2676315"/>
        <a:ext cx="3703990" cy="754434"/>
      </dsp:txXfrm>
    </dsp:sp>
    <dsp:sp modelId="{D64BA06E-40C0-4260-83C7-31E81E733D6A}">
      <dsp:nvSpPr>
        <dsp:cNvPr id="0" name=""/>
        <dsp:cNvSpPr/>
      </dsp:nvSpPr>
      <dsp:spPr>
        <a:xfrm>
          <a:off x="3364992" y="3513365"/>
          <a:ext cx="3785616" cy="83606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kern="1200" dirty="0"/>
            <a:t>Trauma surgeons/inpatient care</a:t>
          </a:r>
        </a:p>
      </dsp:txBody>
      <dsp:txXfrm>
        <a:off x="3405805" y="3554178"/>
        <a:ext cx="3703990" cy="75443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D6BB16-A330-43B5-A69B-E701BB638A7A}">
      <dsp:nvSpPr>
        <dsp:cNvPr id="0" name=""/>
        <dsp:cNvSpPr/>
      </dsp:nvSpPr>
      <dsp:spPr>
        <a:xfrm>
          <a:off x="1283" y="1223507"/>
          <a:ext cx="3003723" cy="150186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055" tIns="39370" rIns="59055" bIns="39370" numCol="1" spcCol="1270" anchor="ctr" anchorCtr="0">
          <a:noAutofit/>
        </a:bodyPr>
        <a:lstStyle/>
        <a:p>
          <a:pPr marL="0" lvl="0" indent="0" algn="ctr" defTabSz="1377950">
            <a:lnSpc>
              <a:spcPct val="90000"/>
            </a:lnSpc>
            <a:spcBef>
              <a:spcPct val="0"/>
            </a:spcBef>
            <a:spcAft>
              <a:spcPct val="35000"/>
            </a:spcAft>
            <a:buNone/>
          </a:pPr>
          <a:r>
            <a:rPr lang="en-US" sz="3100" kern="1200"/>
            <a:t>Treat immediate life threats</a:t>
          </a:r>
        </a:p>
      </dsp:txBody>
      <dsp:txXfrm>
        <a:off x="45271" y="1267495"/>
        <a:ext cx="2915747" cy="1413885"/>
      </dsp:txXfrm>
    </dsp:sp>
    <dsp:sp modelId="{C953F7C9-DDC8-4682-A600-6B916A7CA7E3}">
      <dsp:nvSpPr>
        <dsp:cNvPr id="0" name=""/>
        <dsp:cNvSpPr/>
      </dsp:nvSpPr>
      <dsp:spPr>
        <a:xfrm>
          <a:off x="3755938" y="1223507"/>
          <a:ext cx="3003723" cy="1501861"/>
        </a:xfrm>
        <a:prstGeom prst="roundRect">
          <a:avLst>
            <a:gd name="adj" fmla="val 10000"/>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055" tIns="39370" rIns="59055" bIns="39370" numCol="1" spcCol="1270" anchor="ctr" anchorCtr="0">
          <a:noAutofit/>
        </a:bodyPr>
        <a:lstStyle/>
        <a:p>
          <a:pPr marL="0" lvl="0" indent="0" algn="ctr" defTabSz="1377950">
            <a:lnSpc>
              <a:spcPct val="90000"/>
            </a:lnSpc>
            <a:spcBef>
              <a:spcPct val="0"/>
            </a:spcBef>
            <a:spcAft>
              <a:spcPct val="35000"/>
            </a:spcAft>
            <a:buNone/>
          </a:pPr>
          <a:r>
            <a:rPr lang="en-US" sz="3100" kern="1200" dirty="0"/>
            <a:t>Mitigate “secondary hits” when we can</a:t>
          </a:r>
        </a:p>
      </dsp:txBody>
      <dsp:txXfrm>
        <a:off x="3799926" y="1267495"/>
        <a:ext cx="2915747" cy="1413885"/>
      </dsp:txXfrm>
    </dsp:sp>
    <dsp:sp modelId="{662A47DD-0FB7-45BE-AC77-50780E70361D}">
      <dsp:nvSpPr>
        <dsp:cNvPr id="0" name=""/>
        <dsp:cNvSpPr/>
      </dsp:nvSpPr>
      <dsp:spPr>
        <a:xfrm>
          <a:off x="7510592" y="1223507"/>
          <a:ext cx="3003723" cy="1501861"/>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055" tIns="39370" rIns="59055" bIns="39370" numCol="1" spcCol="1270" anchor="ctr" anchorCtr="0">
          <a:noAutofit/>
        </a:bodyPr>
        <a:lstStyle/>
        <a:p>
          <a:pPr marL="0" lvl="0" indent="0" algn="ctr" defTabSz="1377950">
            <a:lnSpc>
              <a:spcPct val="90000"/>
            </a:lnSpc>
            <a:spcBef>
              <a:spcPct val="0"/>
            </a:spcBef>
            <a:spcAft>
              <a:spcPct val="35000"/>
            </a:spcAft>
            <a:buNone/>
          </a:pPr>
          <a:r>
            <a:rPr lang="en-US" sz="3100" kern="1200"/>
            <a:t>Rapid transport to the right place </a:t>
          </a:r>
          <a:endParaRPr lang="en-US" sz="3100" kern="1200" dirty="0"/>
        </a:p>
      </dsp:txBody>
      <dsp:txXfrm>
        <a:off x="7554580" y="1267495"/>
        <a:ext cx="2915747" cy="141388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DCC6F1-76B7-4DFA-9AF4-4515F2B89E41}">
      <dsp:nvSpPr>
        <dsp:cNvPr id="0" name=""/>
        <dsp:cNvSpPr/>
      </dsp:nvSpPr>
      <dsp:spPr>
        <a:xfrm>
          <a:off x="0" y="212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1DC4E2-0AAA-442F-BF25-14AD5DFFCEF5}">
      <dsp:nvSpPr>
        <dsp:cNvPr id="0" name=""/>
        <dsp:cNvSpPr/>
      </dsp:nvSpPr>
      <dsp:spPr>
        <a:xfrm>
          <a:off x="0" y="2124"/>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Dispatch to arrival</a:t>
          </a:r>
        </a:p>
      </dsp:txBody>
      <dsp:txXfrm>
        <a:off x="0" y="2124"/>
        <a:ext cx="10515600" cy="724514"/>
      </dsp:txXfrm>
    </dsp:sp>
    <dsp:sp modelId="{B15E4EA4-9E8A-4E59-9EA5-4462C552E43E}">
      <dsp:nvSpPr>
        <dsp:cNvPr id="0" name=""/>
        <dsp:cNvSpPr/>
      </dsp:nvSpPr>
      <dsp:spPr>
        <a:xfrm>
          <a:off x="0" y="72663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9D3B62-0B01-4DBC-B4ED-453472572810}">
      <dsp:nvSpPr>
        <dsp:cNvPr id="0" name=""/>
        <dsp:cNvSpPr/>
      </dsp:nvSpPr>
      <dsp:spPr>
        <a:xfrm>
          <a:off x="0" y="726639"/>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Arrival on scene until patient is loaded </a:t>
          </a:r>
        </a:p>
      </dsp:txBody>
      <dsp:txXfrm>
        <a:off x="0" y="726639"/>
        <a:ext cx="10515600" cy="724514"/>
      </dsp:txXfrm>
    </dsp:sp>
    <dsp:sp modelId="{2B8408DD-2EDD-46D6-A5A2-498DF788992D}">
      <dsp:nvSpPr>
        <dsp:cNvPr id="0" name=""/>
        <dsp:cNvSpPr/>
      </dsp:nvSpPr>
      <dsp:spPr>
        <a:xfrm>
          <a:off x="0" y="145115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C5DAAC-88AE-4BAE-8C8C-15CB045E7C8E}">
      <dsp:nvSpPr>
        <dsp:cNvPr id="0" name=""/>
        <dsp:cNvSpPr/>
      </dsp:nvSpPr>
      <dsp:spPr>
        <a:xfrm>
          <a:off x="0" y="1451154"/>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Patient loaded to time of departure</a:t>
          </a:r>
        </a:p>
      </dsp:txBody>
      <dsp:txXfrm>
        <a:off x="0" y="1451154"/>
        <a:ext cx="10515600" cy="724514"/>
      </dsp:txXfrm>
    </dsp:sp>
    <dsp:sp modelId="{72FBF88B-9111-48A4-A7A5-A551B81CB43A}">
      <dsp:nvSpPr>
        <dsp:cNvPr id="0" name=""/>
        <dsp:cNvSpPr/>
      </dsp:nvSpPr>
      <dsp:spPr>
        <a:xfrm>
          <a:off x="0" y="217566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D2DD49-5274-480A-A3F5-A2D03B251A89}">
      <dsp:nvSpPr>
        <dsp:cNvPr id="0" name=""/>
        <dsp:cNvSpPr/>
      </dsp:nvSpPr>
      <dsp:spPr>
        <a:xfrm>
          <a:off x="0" y="2175669"/>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Departure to arrival at the hospital (transport)</a:t>
          </a:r>
        </a:p>
      </dsp:txBody>
      <dsp:txXfrm>
        <a:off x="0" y="2175669"/>
        <a:ext cx="10515600" cy="724514"/>
      </dsp:txXfrm>
    </dsp:sp>
    <dsp:sp modelId="{37962B56-D7EB-4D45-B2E2-ED7530EA5E78}">
      <dsp:nvSpPr>
        <dsp:cNvPr id="0" name=""/>
        <dsp:cNvSpPr/>
      </dsp:nvSpPr>
      <dsp:spPr>
        <a:xfrm>
          <a:off x="0" y="2900183"/>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7A56B0-3333-47C5-9C83-4021C87BD5B8}">
      <dsp:nvSpPr>
        <dsp:cNvPr id="0" name=""/>
        <dsp:cNvSpPr/>
      </dsp:nvSpPr>
      <dsp:spPr>
        <a:xfrm>
          <a:off x="0" y="2900183"/>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Arrival at the ED to transfer of care</a:t>
          </a:r>
        </a:p>
      </dsp:txBody>
      <dsp:txXfrm>
        <a:off x="0" y="2900183"/>
        <a:ext cx="10515600" cy="724514"/>
      </dsp:txXfrm>
    </dsp:sp>
    <dsp:sp modelId="{1B8B3BBC-8E07-47E2-B6BF-622FEC951C1C}">
      <dsp:nvSpPr>
        <dsp:cNvPr id="0" name=""/>
        <dsp:cNvSpPr/>
      </dsp:nvSpPr>
      <dsp:spPr>
        <a:xfrm>
          <a:off x="0" y="3624698"/>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A25B73-B2ED-46AE-8C24-72B36AAC2D5D}">
      <dsp:nvSpPr>
        <dsp:cNvPr id="0" name=""/>
        <dsp:cNvSpPr/>
      </dsp:nvSpPr>
      <dsp:spPr>
        <a:xfrm>
          <a:off x="0" y="3624698"/>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Debrief</a:t>
          </a:r>
        </a:p>
      </dsp:txBody>
      <dsp:txXfrm>
        <a:off x="0" y="3624698"/>
        <a:ext cx="10515600" cy="72451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4D668C-90F4-4C95-9790-60DE077AABA8}">
      <dsp:nvSpPr>
        <dsp:cNvPr id="0" name=""/>
        <dsp:cNvSpPr/>
      </dsp:nvSpPr>
      <dsp:spPr>
        <a:xfrm>
          <a:off x="0" y="594"/>
          <a:ext cx="6172199" cy="139212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D49A96-8269-4CF8-99B8-E0A3AABCA310}">
      <dsp:nvSpPr>
        <dsp:cNvPr id="0" name=""/>
        <dsp:cNvSpPr/>
      </dsp:nvSpPr>
      <dsp:spPr>
        <a:xfrm>
          <a:off x="421117" y="313822"/>
          <a:ext cx="765668" cy="765668"/>
        </a:xfrm>
        <a:prstGeom prst="rect">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09F2DE-4361-4DA2-9D6D-EC0F88E9D6CB}">
      <dsp:nvSpPr>
        <dsp:cNvPr id="0" name=""/>
        <dsp:cNvSpPr/>
      </dsp:nvSpPr>
      <dsp:spPr>
        <a:xfrm>
          <a:off x="1607903" y="594"/>
          <a:ext cx="4564296" cy="1392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333" tIns="147333" rIns="147333" bIns="147333" numCol="1" spcCol="1270" anchor="ctr" anchorCtr="0">
          <a:noAutofit/>
        </a:bodyPr>
        <a:lstStyle/>
        <a:p>
          <a:pPr marL="0" lvl="0" indent="0" algn="l" defTabSz="1111250">
            <a:lnSpc>
              <a:spcPct val="100000"/>
            </a:lnSpc>
            <a:spcBef>
              <a:spcPct val="0"/>
            </a:spcBef>
            <a:spcAft>
              <a:spcPct val="35000"/>
            </a:spcAft>
            <a:buNone/>
          </a:pPr>
          <a:r>
            <a:rPr lang="en-US" sz="2500" kern="1200"/>
            <a:t>If its well established.  We are pretty sure it makes a difference </a:t>
          </a:r>
        </a:p>
      </dsp:txBody>
      <dsp:txXfrm>
        <a:off x="1607903" y="594"/>
        <a:ext cx="4564296" cy="1392124"/>
      </dsp:txXfrm>
    </dsp:sp>
    <dsp:sp modelId="{BB0C76C9-E0CA-42C5-9608-61199261D787}">
      <dsp:nvSpPr>
        <dsp:cNvPr id="0" name=""/>
        <dsp:cNvSpPr/>
      </dsp:nvSpPr>
      <dsp:spPr>
        <a:xfrm>
          <a:off x="0" y="1740750"/>
          <a:ext cx="6172199" cy="139212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C1208C-43D8-406A-803C-C23C4ADB4A41}">
      <dsp:nvSpPr>
        <dsp:cNvPr id="0" name=""/>
        <dsp:cNvSpPr/>
      </dsp:nvSpPr>
      <dsp:spPr>
        <a:xfrm>
          <a:off x="421117" y="2053978"/>
          <a:ext cx="765668" cy="765668"/>
        </a:xfrm>
        <a:prstGeom prst="rect">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26ADC3-04C6-4F86-84F8-6CDF21063665}">
      <dsp:nvSpPr>
        <dsp:cNvPr id="0" name=""/>
        <dsp:cNvSpPr/>
      </dsp:nvSpPr>
      <dsp:spPr>
        <a:xfrm>
          <a:off x="1607903" y="1740750"/>
          <a:ext cx="4564296" cy="1392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333" tIns="147333" rIns="147333" bIns="147333" numCol="1" spcCol="1270" anchor="ctr" anchorCtr="0">
          <a:noAutofit/>
        </a:bodyPr>
        <a:lstStyle/>
        <a:p>
          <a:pPr marL="0" lvl="0" indent="0" algn="l" defTabSz="1111250">
            <a:lnSpc>
              <a:spcPct val="100000"/>
            </a:lnSpc>
            <a:spcBef>
              <a:spcPct val="0"/>
            </a:spcBef>
            <a:spcAft>
              <a:spcPct val="35000"/>
            </a:spcAft>
            <a:buNone/>
          </a:pPr>
          <a:r>
            <a:rPr lang="en-US" sz="2500" kern="1200"/>
            <a:t>Intervention where the devil is in the details</a:t>
          </a:r>
        </a:p>
      </dsp:txBody>
      <dsp:txXfrm>
        <a:off x="1607903" y="1740750"/>
        <a:ext cx="4564296" cy="1392124"/>
      </dsp:txXfrm>
    </dsp:sp>
    <dsp:sp modelId="{0804BF16-B928-4B09-B613-8E3FFDB9500D}">
      <dsp:nvSpPr>
        <dsp:cNvPr id="0" name=""/>
        <dsp:cNvSpPr/>
      </dsp:nvSpPr>
      <dsp:spPr>
        <a:xfrm>
          <a:off x="0" y="3480905"/>
          <a:ext cx="6172199" cy="139212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12B644-0FAD-4752-BA9A-075002A4C0DE}">
      <dsp:nvSpPr>
        <dsp:cNvPr id="0" name=""/>
        <dsp:cNvSpPr/>
      </dsp:nvSpPr>
      <dsp:spPr>
        <a:xfrm>
          <a:off x="421117" y="3794133"/>
          <a:ext cx="765668" cy="765668"/>
        </a:xfrm>
        <a:prstGeom prst="rect">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A3881F-757D-4012-BBF8-17163BD0238B}">
      <dsp:nvSpPr>
        <dsp:cNvPr id="0" name=""/>
        <dsp:cNvSpPr/>
      </dsp:nvSpPr>
      <dsp:spPr>
        <a:xfrm>
          <a:off x="1607903" y="3480905"/>
          <a:ext cx="4564296" cy="1392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333" tIns="147333" rIns="147333" bIns="147333" numCol="1" spcCol="1270" anchor="ctr" anchorCtr="0">
          <a:noAutofit/>
        </a:bodyPr>
        <a:lstStyle/>
        <a:p>
          <a:pPr marL="0" lvl="0" indent="0" algn="l" defTabSz="1111250">
            <a:lnSpc>
              <a:spcPct val="100000"/>
            </a:lnSpc>
            <a:spcBef>
              <a:spcPct val="0"/>
            </a:spcBef>
            <a:spcAft>
              <a:spcPct val="35000"/>
            </a:spcAft>
            <a:buNone/>
          </a:pPr>
          <a:r>
            <a:rPr lang="en-US" sz="2500" kern="1200"/>
            <a:t>Dogma that we should be aware of</a:t>
          </a:r>
        </a:p>
      </dsp:txBody>
      <dsp:txXfrm>
        <a:off x="1607903" y="3480905"/>
        <a:ext cx="4564296" cy="139212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761A8C-E568-4C67-A8C3-326620643C27}">
      <dsp:nvSpPr>
        <dsp:cNvPr id="0" name=""/>
        <dsp:cNvSpPr/>
      </dsp:nvSpPr>
      <dsp:spPr>
        <a:xfrm>
          <a:off x="6719" y="58759"/>
          <a:ext cx="3566200" cy="106986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1809" tIns="281809" rIns="281809" bIns="281809" numCol="1" spcCol="1270" anchor="ctr" anchorCtr="0">
          <a:noAutofit/>
        </a:bodyPr>
        <a:lstStyle/>
        <a:p>
          <a:pPr marL="0" lvl="0" indent="0" algn="ctr" defTabSz="1600200">
            <a:lnSpc>
              <a:spcPct val="90000"/>
            </a:lnSpc>
            <a:spcBef>
              <a:spcPct val="0"/>
            </a:spcBef>
            <a:spcAft>
              <a:spcPct val="35000"/>
            </a:spcAft>
            <a:buNone/>
          </a:pPr>
          <a:r>
            <a:rPr lang="en-US" sz="3600" kern="1200"/>
            <a:t>Find</a:t>
          </a:r>
        </a:p>
      </dsp:txBody>
      <dsp:txXfrm>
        <a:off x="6719" y="58759"/>
        <a:ext cx="3566200" cy="1069860"/>
      </dsp:txXfrm>
    </dsp:sp>
    <dsp:sp modelId="{8D466FF6-2D92-4708-8FBC-8EC6A085B9B6}">
      <dsp:nvSpPr>
        <dsp:cNvPr id="0" name=""/>
        <dsp:cNvSpPr/>
      </dsp:nvSpPr>
      <dsp:spPr>
        <a:xfrm>
          <a:off x="6719" y="1128619"/>
          <a:ext cx="3566200" cy="2502025"/>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2261" tIns="352261" rIns="352261" bIns="352261" numCol="1" spcCol="1270" anchor="t" anchorCtr="0">
          <a:noAutofit/>
        </a:bodyPr>
        <a:lstStyle/>
        <a:p>
          <a:pPr marL="0" lvl="0" indent="0" algn="l" defTabSz="1200150">
            <a:lnSpc>
              <a:spcPct val="90000"/>
            </a:lnSpc>
            <a:spcBef>
              <a:spcPct val="0"/>
            </a:spcBef>
            <a:spcAft>
              <a:spcPct val="35000"/>
            </a:spcAft>
            <a:buNone/>
          </a:pPr>
          <a:r>
            <a:rPr lang="en-US" sz="2700" kern="1200"/>
            <a:t>Find it</a:t>
          </a:r>
        </a:p>
        <a:p>
          <a:pPr marL="228600" lvl="1" indent="-228600" algn="l" defTabSz="933450">
            <a:lnSpc>
              <a:spcPct val="90000"/>
            </a:lnSpc>
            <a:spcBef>
              <a:spcPct val="0"/>
            </a:spcBef>
            <a:spcAft>
              <a:spcPct val="15000"/>
            </a:spcAft>
            <a:buChar char="•"/>
          </a:pPr>
          <a:r>
            <a:rPr lang="en-US" sz="2100" kern="1200"/>
            <a:t>Expose your patient</a:t>
          </a:r>
        </a:p>
        <a:p>
          <a:pPr marL="228600" lvl="1" indent="-228600" algn="l" defTabSz="933450">
            <a:lnSpc>
              <a:spcPct val="90000"/>
            </a:lnSpc>
            <a:spcBef>
              <a:spcPct val="0"/>
            </a:spcBef>
            <a:spcAft>
              <a:spcPct val="15000"/>
            </a:spcAft>
            <a:buChar char="•"/>
          </a:pPr>
          <a:r>
            <a:rPr lang="en-US" sz="2100" kern="1200"/>
            <a:t>Examine them with a thought toward where the bleeding might be</a:t>
          </a:r>
        </a:p>
      </dsp:txBody>
      <dsp:txXfrm>
        <a:off x="6719" y="1128619"/>
        <a:ext cx="3566200" cy="2502025"/>
      </dsp:txXfrm>
    </dsp:sp>
    <dsp:sp modelId="{522A901D-0481-4519-9B2B-910D62ADAC93}">
      <dsp:nvSpPr>
        <dsp:cNvPr id="0" name=""/>
        <dsp:cNvSpPr/>
      </dsp:nvSpPr>
      <dsp:spPr>
        <a:xfrm>
          <a:off x="3680814" y="58759"/>
          <a:ext cx="3566200" cy="1069860"/>
        </a:xfrm>
        <a:prstGeom prst="rect">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1809" tIns="281809" rIns="281809" bIns="281809" numCol="1" spcCol="1270" anchor="ctr" anchorCtr="0">
          <a:noAutofit/>
        </a:bodyPr>
        <a:lstStyle/>
        <a:p>
          <a:pPr marL="0" lvl="0" indent="0" algn="ctr" defTabSz="1600200">
            <a:lnSpc>
              <a:spcPct val="90000"/>
            </a:lnSpc>
            <a:spcBef>
              <a:spcPct val="0"/>
            </a:spcBef>
            <a:spcAft>
              <a:spcPct val="35000"/>
            </a:spcAft>
            <a:buNone/>
          </a:pPr>
          <a:r>
            <a:rPr lang="en-US" sz="3600" kern="1200"/>
            <a:t>Think about</a:t>
          </a:r>
        </a:p>
      </dsp:txBody>
      <dsp:txXfrm>
        <a:off x="3680814" y="58759"/>
        <a:ext cx="3566200" cy="1069860"/>
      </dsp:txXfrm>
    </dsp:sp>
    <dsp:sp modelId="{D1A80A33-C506-475D-8B57-15E23FCE1778}">
      <dsp:nvSpPr>
        <dsp:cNvPr id="0" name=""/>
        <dsp:cNvSpPr/>
      </dsp:nvSpPr>
      <dsp:spPr>
        <a:xfrm>
          <a:off x="3680814" y="1128619"/>
          <a:ext cx="3566200" cy="2502025"/>
        </a:xfrm>
        <a:prstGeom prst="rect">
          <a:avLst/>
        </a:prstGeom>
        <a:solidFill>
          <a:schemeClr val="accent2">
            <a:tint val="40000"/>
            <a:alpha val="90000"/>
            <a:hueOff val="-424613"/>
            <a:satOff val="-37673"/>
            <a:lumOff val="-385"/>
            <a:alphaOff val="0"/>
          </a:schemeClr>
        </a:solidFill>
        <a:ln w="12700" cap="flat" cmpd="sng" algn="ctr">
          <a:solidFill>
            <a:schemeClr val="accent2">
              <a:tint val="40000"/>
              <a:alpha val="90000"/>
              <a:hueOff val="-424613"/>
              <a:satOff val="-37673"/>
              <a:lumOff val="-3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2261" tIns="352261" rIns="352261" bIns="352261" numCol="1" spcCol="1270" anchor="t" anchorCtr="0">
          <a:noAutofit/>
        </a:bodyPr>
        <a:lstStyle/>
        <a:p>
          <a:pPr marL="0" lvl="0" indent="0" algn="l" defTabSz="1200150">
            <a:lnSpc>
              <a:spcPct val="90000"/>
            </a:lnSpc>
            <a:spcBef>
              <a:spcPct val="0"/>
            </a:spcBef>
            <a:spcAft>
              <a:spcPct val="35000"/>
            </a:spcAft>
            <a:buNone/>
          </a:pPr>
          <a:r>
            <a:rPr lang="en-US" sz="2700" kern="1200" dirty="0"/>
            <a:t>Think about what is intervenable (or not) </a:t>
          </a:r>
        </a:p>
      </dsp:txBody>
      <dsp:txXfrm>
        <a:off x="3680814" y="1128619"/>
        <a:ext cx="3566200" cy="2502025"/>
      </dsp:txXfrm>
    </dsp:sp>
    <dsp:sp modelId="{B3CA7811-4F35-494A-80FE-5597EC364611}">
      <dsp:nvSpPr>
        <dsp:cNvPr id="0" name=""/>
        <dsp:cNvSpPr/>
      </dsp:nvSpPr>
      <dsp:spPr>
        <a:xfrm>
          <a:off x="7354909" y="58759"/>
          <a:ext cx="3566200" cy="1069860"/>
        </a:xfrm>
        <a:prstGeom prst="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1809" tIns="281809" rIns="281809" bIns="281809" numCol="1" spcCol="1270" anchor="ctr" anchorCtr="0">
          <a:noAutofit/>
        </a:bodyPr>
        <a:lstStyle/>
        <a:p>
          <a:pPr marL="0" lvl="0" indent="0" algn="ctr" defTabSz="1600200">
            <a:lnSpc>
              <a:spcPct val="90000"/>
            </a:lnSpc>
            <a:spcBef>
              <a:spcPct val="0"/>
            </a:spcBef>
            <a:spcAft>
              <a:spcPct val="35000"/>
            </a:spcAft>
            <a:buNone/>
          </a:pPr>
          <a:r>
            <a:rPr lang="en-US" sz="3600" kern="1200"/>
            <a:t>Anticipate</a:t>
          </a:r>
        </a:p>
      </dsp:txBody>
      <dsp:txXfrm>
        <a:off x="7354909" y="58759"/>
        <a:ext cx="3566200" cy="1069860"/>
      </dsp:txXfrm>
    </dsp:sp>
    <dsp:sp modelId="{3C0BD404-B8EE-44A8-B96A-8075E93D4A3D}">
      <dsp:nvSpPr>
        <dsp:cNvPr id="0" name=""/>
        <dsp:cNvSpPr/>
      </dsp:nvSpPr>
      <dsp:spPr>
        <a:xfrm>
          <a:off x="7354909" y="1128619"/>
          <a:ext cx="3566200" cy="2502025"/>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2261" tIns="352261" rIns="352261" bIns="352261" numCol="1" spcCol="1270" anchor="t" anchorCtr="0">
          <a:noAutofit/>
        </a:bodyPr>
        <a:lstStyle/>
        <a:p>
          <a:pPr marL="0" lvl="0" indent="0" algn="l" defTabSz="1200150">
            <a:lnSpc>
              <a:spcPct val="90000"/>
            </a:lnSpc>
            <a:spcBef>
              <a:spcPct val="0"/>
            </a:spcBef>
            <a:spcAft>
              <a:spcPct val="35000"/>
            </a:spcAft>
            <a:buNone/>
          </a:pPr>
          <a:r>
            <a:rPr lang="en-US" sz="2700" kern="1200"/>
            <a:t>Anticipate what might get worse </a:t>
          </a:r>
        </a:p>
      </dsp:txBody>
      <dsp:txXfrm>
        <a:off x="7354909" y="1128619"/>
        <a:ext cx="3566200" cy="250202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D59169-63AA-42DE-B5B8-878334174486}">
      <dsp:nvSpPr>
        <dsp:cNvPr id="0" name=""/>
        <dsp:cNvSpPr/>
      </dsp:nvSpPr>
      <dsp:spPr>
        <a:xfrm rot="16200000">
          <a:off x="2338" y="1178"/>
          <a:ext cx="4348981" cy="4348981"/>
        </a:xfrm>
        <a:prstGeom prst="upArrow">
          <a:avLst>
            <a:gd name="adj1" fmla="val 50000"/>
            <a:gd name="adj2" fmla="val 35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62712" tIns="362712" rIns="362712" bIns="362712" numCol="1" spcCol="1270" anchor="ctr" anchorCtr="0">
          <a:noAutofit/>
        </a:bodyPr>
        <a:lstStyle/>
        <a:p>
          <a:pPr marL="0" lvl="0" indent="0" algn="ctr" defTabSz="2266950">
            <a:lnSpc>
              <a:spcPct val="90000"/>
            </a:lnSpc>
            <a:spcBef>
              <a:spcPct val="0"/>
            </a:spcBef>
            <a:spcAft>
              <a:spcPct val="35000"/>
            </a:spcAft>
            <a:buNone/>
          </a:pPr>
          <a:r>
            <a:rPr lang="en-US" sz="5100" kern="1200"/>
            <a:t>Good decisions </a:t>
          </a:r>
        </a:p>
      </dsp:txBody>
      <dsp:txXfrm rot="5400000">
        <a:off x="763410" y="1088423"/>
        <a:ext cx="3587909" cy="2174491"/>
      </dsp:txXfrm>
    </dsp:sp>
    <dsp:sp modelId="{511BBC0A-1FBA-41CB-B844-83E9165EFEAA}">
      <dsp:nvSpPr>
        <dsp:cNvPr id="0" name=""/>
        <dsp:cNvSpPr/>
      </dsp:nvSpPr>
      <dsp:spPr>
        <a:xfrm rot="5400000">
          <a:off x="6164280" y="1178"/>
          <a:ext cx="4348981" cy="4348981"/>
        </a:xfrm>
        <a:prstGeom prst="upArrow">
          <a:avLst>
            <a:gd name="adj1" fmla="val 50000"/>
            <a:gd name="adj2" fmla="val 35000"/>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62712" tIns="362712" rIns="362712" bIns="362712" numCol="1" spcCol="1270" anchor="ctr" anchorCtr="0">
          <a:noAutofit/>
        </a:bodyPr>
        <a:lstStyle/>
        <a:p>
          <a:pPr marL="0" lvl="0" indent="0" algn="ctr" defTabSz="2266950">
            <a:lnSpc>
              <a:spcPct val="90000"/>
            </a:lnSpc>
            <a:spcBef>
              <a:spcPct val="0"/>
            </a:spcBef>
            <a:spcAft>
              <a:spcPct val="35000"/>
            </a:spcAft>
            <a:buNone/>
          </a:pPr>
          <a:r>
            <a:rPr lang="en-US" sz="5100" kern="1200" dirty="0"/>
            <a:t>Poor execution </a:t>
          </a:r>
        </a:p>
      </dsp:txBody>
      <dsp:txXfrm rot="-5400000">
        <a:off x="6164280" y="1088423"/>
        <a:ext cx="3587909" cy="217449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15F016-422F-48C6-85E1-43881F7885C7}" type="datetimeFigureOut">
              <a:rPr lang="en-US" smtClean="0"/>
              <a:t>6/1/2026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8C47A2-ED82-4D3A-9D10-EB2B391A12E0}" type="slidenum">
              <a:rPr lang="en-US" smtClean="0"/>
              <a:t>‹#›</a:t>
            </a:fld>
            <a:endParaRPr lang="en-US"/>
          </a:p>
        </p:txBody>
      </p:sp>
    </p:spTree>
    <p:extLst>
      <p:ext uri="{BB962C8B-B14F-4D97-AF65-F5344CB8AC3E}">
        <p14:creationId xmlns:p14="http://schemas.microsoft.com/office/powerpoint/2010/main" val="3465758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about this and a cardiac arrest.  Its not like you just </a:t>
            </a:r>
            <a:r>
              <a:rPr lang="en-US" dirty="0" err="1"/>
              <a:t>eeked</a:t>
            </a:r>
            <a:r>
              <a:rPr lang="en-US" dirty="0"/>
              <a:t> by but that you really swung and hit.  Nothing wrong with those calls where you </a:t>
            </a:r>
            <a:r>
              <a:rPr lang="en-US" dirty="0" err="1"/>
              <a:t>squeek</a:t>
            </a:r>
            <a:r>
              <a:rPr lang="en-US" dirty="0"/>
              <a:t> by; but how do we have more of those calls where we hit all the marks. </a:t>
            </a:r>
          </a:p>
        </p:txBody>
      </p:sp>
      <p:sp>
        <p:nvSpPr>
          <p:cNvPr id="4" name="Slide Number Placeholder 3"/>
          <p:cNvSpPr>
            <a:spLocks noGrp="1"/>
          </p:cNvSpPr>
          <p:nvPr>
            <p:ph type="sldNum" sz="quarter" idx="5"/>
          </p:nvPr>
        </p:nvSpPr>
        <p:spPr/>
        <p:txBody>
          <a:bodyPr/>
          <a:lstStyle/>
          <a:p>
            <a:fld id="{288C47A2-ED82-4D3A-9D10-EB2B391A12E0}" type="slidenum">
              <a:rPr lang="en-US" smtClean="0"/>
              <a:t>2</a:t>
            </a:fld>
            <a:endParaRPr lang="en-US"/>
          </a:p>
        </p:txBody>
      </p:sp>
    </p:spTree>
    <p:extLst>
      <p:ext uri="{BB962C8B-B14F-4D97-AF65-F5344CB8AC3E}">
        <p14:creationId xmlns:p14="http://schemas.microsoft.com/office/powerpoint/2010/main" val="8216050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Head to toe secondary exam, repeat vitals, early access in trauma patients.  Efficiency</a:t>
            </a:r>
          </a:p>
        </p:txBody>
      </p:sp>
      <p:sp>
        <p:nvSpPr>
          <p:cNvPr id="4" name="Slide Number Placeholder 3"/>
          <p:cNvSpPr>
            <a:spLocks noGrp="1"/>
          </p:cNvSpPr>
          <p:nvPr>
            <p:ph type="sldNum" sz="quarter" idx="5"/>
          </p:nvPr>
        </p:nvSpPr>
        <p:spPr/>
        <p:txBody>
          <a:bodyPr/>
          <a:lstStyle/>
          <a:p>
            <a:fld id="{288C47A2-ED82-4D3A-9D10-EB2B391A12E0}" type="slidenum">
              <a:rPr lang="en-US" smtClean="0"/>
              <a:t>31</a:t>
            </a:fld>
            <a:endParaRPr lang="en-US"/>
          </a:p>
        </p:txBody>
      </p:sp>
    </p:spTree>
    <p:extLst>
      <p:ext uri="{BB962C8B-B14F-4D97-AF65-F5344CB8AC3E}">
        <p14:creationId xmlns:p14="http://schemas.microsoft.com/office/powerpoint/2010/main" val="3744510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Lots of variables to the duration of and acceptable interventions in each but use each one</a:t>
            </a:r>
          </a:p>
        </p:txBody>
      </p:sp>
      <p:sp>
        <p:nvSpPr>
          <p:cNvPr id="4" name="Slide Number Placeholder 3"/>
          <p:cNvSpPr>
            <a:spLocks noGrp="1"/>
          </p:cNvSpPr>
          <p:nvPr>
            <p:ph type="sldNum" sz="quarter" idx="5"/>
          </p:nvPr>
        </p:nvSpPr>
        <p:spPr/>
        <p:txBody>
          <a:bodyPr/>
          <a:lstStyle/>
          <a:p>
            <a:fld id="{288C47A2-ED82-4D3A-9D10-EB2B391A12E0}" type="slidenum">
              <a:rPr lang="en-US" smtClean="0"/>
              <a:t>32</a:t>
            </a:fld>
            <a:endParaRPr lang="en-US"/>
          </a:p>
        </p:txBody>
      </p:sp>
    </p:spTree>
    <p:extLst>
      <p:ext uri="{BB962C8B-B14F-4D97-AF65-F5344CB8AC3E}">
        <p14:creationId xmlns:p14="http://schemas.microsoft.com/office/powerpoint/2010/main" val="8464307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8C47A2-ED82-4D3A-9D10-EB2B391A12E0}" type="slidenum">
              <a:rPr lang="en-US" smtClean="0"/>
              <a:t>34</a:t>
            </a:fld>
            <a:endParaRPr lang="en-US"/>
          </a:p>
        </p:txBody>
      </p:sp>
    </p:spTree>
    <p:extLst>
      <p:ext uri="{BB962C8B-B14F-4D97-AF65-F5344CB8AC3E}">
        <p14:creationId xmlns:p14="http://schemas.microsoft.com/office/powerpoint/2010/main" val="1173234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are talking specifically about trauma.  And even more specifically about sick or potentially sick trauma.  </a:t>
            </a:r>
          </a:p>
        </p:txBody>
      </p:sp>
      <p:sp>
        <p:nvSpPr>
          <p:cNvPr id="4" name="Slide Number Placeholder 3"/>
          <p:cNvSpPr>
            <a:spLocks noGrp="1"/>
          </p:cNvSpPr>
          <p:nvPr>
            <p:ph type="sldNum" sz="quarter" idx="5"/>
          </p:nvPr>
        </p:nvSpPr>
        <p:spPr/>
        <p:txBody>
          <a:bodyPr/>
          <a:lstStyle/>
          <a:p>
            <a:fld id="{288C47A2-ED82-4D3A-9D10-EB2B391A12E0}" type="slidenum">
              <a:rPr lang="en-US" smtClean="0"/>
              <a:t>3</a:t>
            </a:fld>
            <a:endParaRPr lang="en-US"/>
          </a:p>
        </p:txBody>
      </p:sp>
    </p:spTree>
    <p:extLst>
      <p:ext uri="{BB962C8B-B14F-4D97-AF65-F5344CB8AC3E}">
        <p14:creationId xmlns:p14="http://schemas.microsoft.com/office/powerpoint/2010/main" val="2846092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decide how to execute based off your protocols, geography, resources, and scope.  </a:t>
            </a:r>
          </a:p>
        </p:txBody>
      </p:sp>
      <p:sp>
        <p:nvSpPr>
          <p:cNvPr id="4" name="Slide Number Placeholder 3"/>
          <p:cNvSpPr>
            <a:spLocks noGrp="1"/>
          </p:cNvSpPr>
          <p:nvPr>
            <p:ph type="sldNum" sz="quarter" idx="5"/>
          </p:nvPr>
        </p:nvSpPr>
        <p:spPr/>
        <p:txBody>
          <a:bodyPr/>
          <a:lstStyle/>
          <a:p>
            <a:fld id="{288C47A2-ED82-4D3A-9D10-EB2B391A12E0}" type="slidenum">
              <a:rPr lang="en-US" smtClean="0"/>
              <a:t>4</a:t>
            </a:fld>
            <a:endParaRPr lang="en-US"/>
          </a:p>
        </p:txBody>
      </p:sp>
    </p:spTree>
    <p:extLst>
      <p:ext uri="{BB962C8B-B14F-4D97-AF65-F5344CB8AC3E}">
        <p14:creationId xmlns:p14="http://schemas.microsoft.com/office/powerpoint/2010/main" val="782561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look at this from one direction this is our question</a:t>
            </a:r>
          </a:p>
        </p:txBody>
      </p:sp>
      <p:sp>
        <p:nvSpPr>
          <p:cNvPr id="4" name="Slide Number Placeholder 3"/>
          <p:cNvSpPr>
            <a:spLocks noGrp="1"/>
          </p:cNvSpPr>
          <p:nvPr>
            <p:ph type="sldNum" sz="quarter" idx="5"/>
          </p:nvPr>
        </p:nvSpPr>
        <p:spPr/>
        <p:txBody>
          <a:bodyPr/>
          <a:lstStyle/>
          <a:p>
            <a:fld id="{288C47A2-ED82-4D3A-9D10-EB2B391A12E0}" type="slidenum">
              <a:rPr lang="en-US" smtClean="0"/>
              <a:t>6</a:t>
            </a:fld>
            <a:endParaRPr lang="en-US"/>
          </a:p>
        </p:txBody>
      </p:sp>
    </p:spTree>
    <p:extLst>
      <p:ext uri="{BB962C8B-B14F-4D97-AF65-F5344CB8AC3E}">
        <p14:creationId xmlns:p14="http://schemas.microsoft.com/office/powerpoint/2010/main" val="4104241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translate it to a positive question/an empowering question, We sometimes focus too much on these last two and forget about the others. Its not just about blood, certain meds, a needle decompression etc.  Its about the top of the list AND the things we do beside drive fast/scoop and run to facilitate rapid transport. </a:t>
            </a:r>
          </a:p>
        </p:txBody>
      </p:sp>
      <p:sp>
        <p:nvSpPr>
          <p:cNvPr id="4" name="Slide Number Placeholder 3"/>
          <p:cNvSpPr>
            <a:spLocks noGrp="1"/>
          </p:cNvSpPr>
          <p:nvPr>
            <p:ph type="sldNum" sz="quarter" idx="5"/>
          </p:nvPr>
        </p:nvSpPr>
        <p:spPr/>
        <p:txBody>
          <a:bodyPr/>
          <a:lstStyle/>
          <a:p>
            <a:fld id="{288C47A2-ED82-4D3A-9D10-EB2B391A12E0}" type="slidenum">
              <a:rPr lang="en-US" smtClean="0"/>
              <a:t>7</a:t>
            </a:fld>
            <a:endParaRPr lang="en-US"/>
          </a:p>
        </p:txBody>
      </p:sp>
    </p:spTree>
    <p:extLst>
      <p:ext uri="{BB962C8B-B14F-4D97-AF65-F5344CB8AC3E}">
        <p14:creationId xmlns:p14="http://schemas.microsoft.com/office/powerpoint/2010/main" val="1103483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move forward through this talk, think about different priorities are facilitated within these different phases.  For example, rapid transport is probably facilitated the most through a </a:t>
            </a:r>
            <a:r>
              <a:rPr lang="en-US" dirty="0" err="1"/>
              <a:t>prebrief</a:t>
            </a:r>
            <a:r>
              <a:rPr lang="en-US" dirty="0"/>
              <a:t> prior to arrival and the things your partner is doing to prepare the ambulance while you are doing your initial assessment.  Mitigating secondary hits doesn’t happen during transport when we are busy with lots of tasks unless we think about it in advance…</a:t>
            </a:r>
          </a:p>
        </p:txBody>
      </p:sp>
      <p:sp>
        <p:nvSpPr>
          <p:cNvPr id="4" name="Slide Number Placeholder 3"/>
          <p:cNvSpPr>
            <a:spLocks noGrp="1"/>
          </p:cNvSpPr>
          <p:nvPr>
            <p:ph type="sldNum" sz="quarter" idx="5"/>
          </p:nvPr>
        </p:nvSpPr>
        <p:spPr/>
        <p:txBody>
          <a:bodyPr/>
          <a:lstStyle/>
          <a:p>
            <a:fld id="{288C47A2-ED82-4D3A-9D10-EB2B391A12E0}" type="slidenum">
              <a:rPr lang="en-US" smtClean="0"/>
              <a:t>9</a:t>
            </a:fld>
            <a:endParaRPr lang="en-US"/>
          </a:p>
        </p:txBody>
      </p:sp>
    </p:spTree>
    <p:extLst>
      <p:ext uri="{BB962C8B-B14F-4D97-AF65-F5344CB8AC3E}">
        <p14:creationId xmlns:p14="http://schemas.microsoft.com/office/powerpoint/2010/main" val="3579160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these might occur during different phases of care…</a:t>
            </a:r>
          </a:p>
        </p:txBody>
      </p:sp>
      <p:sp>
        <p:nvSpPr>
          <p:cNvPr id="4" name="Slide Number Placeholder 3"/>
          <p:cNvSpPr>
            <a:spLocks noGrp="1"/>
          </p:cNvSpPr>
          <p:nvPr>
            <p:ph type="sldNum" sz="quarter" idx="5"/>
          </p:nvPr>
        </p:nvSpPr>
        <p:spPr/>
        <p:txBody>
          <a:bodyPr/>
          <a:lstStyle/>
          <a:p>
            <a:fld id="{288C47A2-ED82-4D3A-9D10-EB2B391A12E0}" type="slidenum">
              <a:rPr lang="en-US" smtClean="0"/>
              <a:t>11</a:t>
            </a:fld>
            <a:endParaRPr lang="en-US"/>
          </a:p>
        </p:txBody>
      </p:sp>
    </p:spTree>
    <p:extLst>
      <p:ext uri="{BB962C8B-B14F-4D97-AF65-F5344CB8AC3E}">
        <p14:creationId xmlns:p14="http://schemas.microsoft.com/office/powerpoint/2010/main" val="146618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odds of [death] happening to people who had [temp &lt;35] are [5] times the odds of it happening to people who did not</a:t>
            </a:r>
          </a:p>
        </p:txBody>
      </p:sp>
      <p:sp>
        <p:nvSpPr>
          <p:cNvPr id="4" name="Slide Number Placeholder 3"/>
          <p:cNvSpPr>
            <a:spLocks noGrp="1"/>
          </p:cNvSpPr>
          <p:nvPr>
            <p:ph type="sldNum" sz="quarter" idx="5"/>
          </p:nvPr>
        </p:nvSpPr>
        <p:spPr/>
        <p:txBody>
          <a:bodyPr/>
          <a:lstStyle/>
          <a:p>
            <a:fld id="{288C47A2-ED82-4D3A-9D10-EB2B391A12E0}" type="slidenum">
              <a:rPr lang="en-US" smtClean="0"/>
              <a:t>24</a:t>
            </a:fld>
            <a:endParaRPr lang="en-US"/>
          </a:p>
        </p:txBody>
      </p:sp>
    </p:spTree>
    <p:extLst>
      <p:ext uri="{BB962C8B-B14F-4D97-AF65-F5344CB8AC3E}">
        <p14:creationId xmlns:p14="http://schemas.microsoft.com/office/powerpoint/2010/main" val="11655432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patients with hypotension, each increased 5 min of time out of the hospital does increase mortality</a:t>
            </a:r>
          </a:p>
        </p:txBody>
      </p:sp>
      <p:sp>
        <p:nvSpPr>
          <p:cNvPr id="4" name="Slide Number Placeholder 3"/>
          <p:cNvSpPr>
            <a:spLocks noGrp="1"/>
          </p:cNvSpPr>
          <p:nvPr>
            <p:ph type="sldNum" sz="quarter" idx="5"/>
          </p:nvPr>
        </p:nvSpPr>
        <p:spPr/>
        <p:txBody>
          <a:bodyPr/>
          <a:lstStyle/>
          <a:p>
            <a:fld id="{288C47A2-ED82-4D3A-9D10-EB2B391A12E0}" type="slidenum">
              <a:rPr lang="en-US" smtClean="0"/>
              <a:t>30</a:t>
            </a:fld>
            <a:endParaRPr lang="en-US"/>
          </a:p>
        </p:txBody>
      </p:sp>
    </p:spTree>
    <p:extLst>
      <p:ext uri="{BB962C8B-B14F-4D97-AF65-F5344CB8AC3E}">
        <p14:creationId xmlns:p14="http://schemas.microsoft.com/office/powerpoint/2010/main" val="9200915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BD756-6BD3-7D27-317B-0B379A079A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0EE0CCF-F281-4EE8-BE3C-EA32925489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8D0ECC2-08B5-DEE8-E9DA-F9278B86770E}"/>
              </a:ext>
            </a:extLst>
          </p:cNvPr>
          <p:cNvSpPr>
            <a:spLocks noGrp="1"/>
          </p:cNvSpPr>
          <p:nvPr>
            <p:ph type="dt" sz="half" idx="10"/>
          </p:nvPr>
        </p:nvSpPr>
        <p:spPr/>
        <p:txBody>
          <a:bodyPr/>
          <a:lstStyle/>
          <a:p>
            <a:fld id="{06F6DAC0-4657-4033-AE4C-25F245885A2C}" type="datetimeFigureOut">
              <a:rPr lang="en-US" smtClean="0"/>
              <a:t>6/1/2026</a:t>
            </a:fld>
            <a:endParaRPr lang="en-US"/>
          </a:p>
        </p:txBody>
      </p:sp>
      <p:sp>
        <p:nvSpPr>
          <p:cNvPr id="5" name="Footer Placeholder 4">
            <a:extLst>
              <a:ext uri="{FF2B5EF4-FFF2-40B4-BE49-F238E27FC236}">
                <a16:creationId xmlns:a16="http://schemas.microsoft.com/office/drawing/2014/main" id="{254FA5E5-BBAF-951D-B1B6-0B22F14079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321531-E869-7ECE-E0F6-ECCD5DCA07F7}"/>
              </a:ext>
            </a:extLst>
          </p:cNvPr>
          <p:cNvSpPr>
            <a:spLocks noGrp="1"/>
          </p:cNvSpPr>
          <p:nvPr>
            <p:ph type="sldNum" sz="quarter" idx="12"/>
          </p:nvPr>
        </p:nvSpPr>
        <p:spPr/>
        <p:txBody>
          <a:bodyPr/>
          <a:lstStyle/>
          <a:p>
            <a:fld id="{2CE97D83-F0D7-4030-B930-CF4BB912FFB7}" type="slidenum">
              <a:rPr lang="en-US" smtClean="0"/>
              <a:t>‹#›</a:t>
            </a:fld>
            <a:endParaRPr lang="en-US"/>
          </a:p>
        </p:txBody>
      </p:sp>
    </p:spTree>
    <p:extLst>
      <p:ext uri="{BB962C8B-B14F-4D97-AF65-F5344CB8AC3E}">
        <p14:creationId xmlns:p14="http://schemas.microsoft.com/office/powerpoint/2010/main" val="1173593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89E53-D48C-D719-83A5-81563FF511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7370DE-A410-FC81-267D-E9044F87EAE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A3E6A2-0D91-1072-1884-F4AEF7AA8892}"/>
              </a:ext>
            </a:extLst>
          </p:cNvPr>
          <p:cNvSpPr>
            <a:spLocks noGrp="1"/>
          </p:cNvSpPr>
          <p:nvPr>
            <p:ph type="dt" sz="half" idx="10"/>
          </p:nvPr>
        </p:nvSpPr>
        <p:spPr/>
        <p:txBody>
          <a:bodyPr/>
          <a:lstStyle/>
          <a:p>
            <a:fld id="{06F6DAC0-4657-4033-AE4C-25F245885A2C}" type="datetimeFigureOut">
              <a:rPr lang="en-US" smtClean="0"/>
              <a:t>6/1/2026</a:t>
            </a:fld>
            <a:endParaRPr lang="en-US"/>
          </a:p>
        </p:txBody>
      </p:sp>
      <p:sp>
        <p:nvSpPr>
          <p:cNvPr id="5" name="Footer Placeholder 4">
            <a:extLst>
              <a:ext uri="{FF2B5EF4-FFF2-40B4-BE49-F238E27FC236}">
                <a16:creationId xmlns:a16="http://schemas.microsoft.com/office/drawing/2014/main" id="{0299AC2B-0F12-CD3D-F43D-F2B6F4FE99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751F50-DDD2-E89E-A02A-53CE43FF779E}"/>
              </a:ext>
            </a:extLst>
          </p:cNvPr>
          <p:cNvSpPr>
            <a:spLocks noGrp="1"/>
          </p:cNvSpPr>
          <p:nvPr>
            <p:ph type="sldNum" sz="quarter" idx="12"/>
          </p:nvPr>
        </p:nvSpPr>
        <p:spPr/>
        <p:txBody>
          <a:bodyPr/>
          <a:lstStyle/>
          <a:p>
            <a:fld id="{2CE97D83-F0D7-4030-B930-CF4BB912FFB7}" type="slidenum">
              <a:rPr lang="en-US" smtClean="0"/>
              <a:t>‹#›</a:t>
            </a:fld>
            <a:endParaRPr lang="en-US"/>
          </a:p>
        </p:txBody>
      </p:sp>
    </p:spTree>
    <p:extLst>
      <p:ext uri="{BB962C8B-B14F-4D97-AF65-F5344CB8AC3E}">
        <p14:creationId xmlns:p14="http://schemas.microsoft.com/office/powerpoint/2010/main" val="2033691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70299F-B4CC-41CD-50AF-E2DD6EEEB54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F13A7BA-0ABF-E289-D490-6D7AE13135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32ACFF-1EFF-F468-841D-556E5AA0FF78}"/>
              </a:ext>
            </a:extLst>
          </p:cNvPr>
          <p:cNvSpPr>
            <a:spLocks noGrp="1"/>
          </p:cNvSpPr>
          <p:nvPr>
            <p:ph type="dt" sz="half" idx="10"/>
          </p:nvPr>
        </p:nvSpPr>
        <p:spPr/>
        <p:txBody>
          <a:bodyPr/>
          <a:lstStyle/>
          <a:p>
            <a:fld id="{06F6DAC0-4657-4033-AE4C-25F245885A2C}" type="datetimeFigureOut">
              <a:rPr lang="en-US" smtClean="0"/>
              <a:t>6/1/2026</a:t>
            </a:fld>
            <a:endParaRPr lang="en-US"/>
          </a:p>
        </p:txBody>
      </p:sp>
      <p:sp>
        <p:nvSpPr>
          <p:cNvPr id="5" name="Footer Placeholder 4">
            <a:extLst>
              <a:ext uri="{FF2B5EF4-FFF2-40B4-BE49-F238E27FC236}">
                <a16:creationId xmlns:a16="http://schemas.microsoft.com/office/drawing/2014/main" id="{76F9B94F-D8FE-582B-D362-916B499BA3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EBE7CE-0460-718E-7C74-7646AF2EDD22}"/>
              </a:ext>
            </a:extLst>
          </p:cNvPr>
          <p:cNvSpPr>
            <a:spLocks noGrp="1"/>
          </p:cNvSpPr>
          <p:nvPr>
            <p:ph type="sldNum" sz="quarter" idx="12"/>
          </p:nvPr>
        </p:nvSpPr>
        <p:spPr/>
        <p:txBody>
          <a:bodyPr/>
          <a:lstStyle/>
          <a:p>
            <a:fld id="{2CE97D83-F0D7-4030-B930-CF4BB912FFB7}" type="slidenum">
              <a:rPr lang="en-US" smtClean="0"/>
              <a:t>‹#›</a:t>
            </a:fld>
            <a:endParaRPr lang="en-US"/>
          </a:p>
        </p:txBody>
      </p:sp>
    </p:spTree>
    <p:extLst>
      <p:ext uri="{BB962C8B-B14F-4D97-AF65-F5344CB8AC3E}">
        <p14:creationId xmlns:p14="http://schemas.microsoft.com/office/powerpoint/2010/main" val="2857457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2614B-41CB-9F27-DCDA-C3FA1ECCE6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4C9C3F-550A-6994-C7C9-EC006102FD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648978-EFB7-1D2A-0558-912D6F6ED9F8}"/>
              </a:ext>
            </a:extLst>
          </p:cNvPr>
          <p:cNvSpPr>
            <a:spLocks noGrp="1"/>
          </p:cNvSpPr>
          <p:nvPr>
            <p:ph type="dt" sz="half" idx="10"/>
          </p:nvPr>
        </p:nvSpPr>
        <p:spPr/>
        <p:txBody>
          <a:bodyPr/>
          <a:lstStyle/>
          <a:p>
            <a:fld id="{06F6DAC0-4657-4033-AE4C-25F245885A2C}" type="datetimeFigureOut">
              <a:rPr lang="en-US" smtClean="0"/>
              <a:t>6/1/2026</a:t>
            </a:fld>
            <a:endParaRPr lang="en-US"/>
          </a:p>
        </p:txBody>
      </p:sp>
      <p:sp>
        <p:nvSpPr>
          <p:cNvPr id="5" name="Footer Placeholder 4">
            <a:extLst>
              <a:ext uri="{FF2B5EF4-FFF2-40B4-BE49-F238E27FC236}">
                <a16:creationId xmlns:a16="http://schemas.microsoft.com/office/drawing/2014/main" id="{FA250701-85FF-7AF4-A093-0F56A141FE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E9197-EFB7-5853-D666-3BD122933538}"/>
              </a:ext>
            </a:extLst>
          </p:cNvPr>
          <p:cNvSpPr>
            <a:spLocks noGrp="1"/>
          </p:cNvSpPr>
          <p:nvPr>
            <p:ph type="sldNum" sz="quarter" idx="12"/>
          </p:nvPr>
        </p:nvSpPr>
        <p:spPr/>
        <p:txBody>
          <a:bodyPr/>
          <a:lstStyle/>
          <a:p>
            <a:fld id="{2CE97D83-F0D7-4030-B930-CF4BB912FFB7}" type="slidenum">
              <a:rPr lang="en-US" smtClean="0"/>
              <a:t>‹#›</a:t>
            </a:fld>
            <a:endParaRPr lang="en-US"/>
          </a:p>
        </p:txBody>
      </p:sp>
    </p:spTree>
    <p:extLst>
      <p:ext uri="{BB962C8B-B14F-4D97-AF65-F5344CB8AC3E}">
        <p14:creationId xmlns:p14="http://schemas.microsoft.com/office/powerpoint/2010/main" val="1662433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9BF16-C372-FA58-9A61-E04007259C0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A564FE-D638-82DD-016D-1A9B30F628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391E2E-3BDC-B8AC-1A74-64003E52FF67}"/>
              </a:ext>
            </a:extLst>
          </p:cNvPr>
          <p:cNvSpPr>
            <a:spLocks noGrp="1"/>
          </p:cNvSpPr>
          <p:nvPr>
            <p:ph type="dt" sz="half" idx="10"/>
          </p:nvPr>
        </p:nvSpPr>
        <p:spPr/>
        <p:txBody>
          <a:bodyPr/>
          <a:lstStyle/>
          <a:p>
            <a:fld id="{06F6DAC0-4657-4033-AE4C-25F245885A2C}" type="datetimeFigureOut">
              <a:rPr lang="en-US" smtClean="0"/>
              <a:t>6/1/2026</a:t>
            </a:fld>
            <a:endParaRPr lang="en-US"/>
          </a:p>
        </p:txBody>
      </p:sp>
      <p:sp>
        <p:nvSpPr>
          <p:cNvPr id="5" name="Footer Placeholder 4">
            <a:extLst>
              <a:ext uri="{FF2B5EF4-FFF2-40B4-BE49-F238E27FC236}">
                <a16:creationId xmlns:a16="http://schemas.microsoft.com/office/drawing/2014/main" id="{B6B9C65A-59A4-209B-2B8A-710E89E5A1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53C447-0915-40A6-73AF-77BED2A4E00D}"/>
              </a:ext>
            </a:extLst>
          </p:cNvPr>
          <p:cNvSpPr>
            <a:spLocks noGrp="1"/>
          </p:cNvSpPr>
          <p:nvPr>
            <p:ph type="sldNum" sz="quarter" idx="12"/>
          </p:nvPr>
        </p:nvSpPr>
        <p:spPr/>
        <p:txBody>
          <a:bodyPr/>
          <a:lstStyle/>
          <a:p>
            <a:fld id="{2CE97D83-F0D7-4030-B930-CF4BB912FFB7}" type="slidenum">
              <a:rPr lang="en-US" smtClean="0"/>
              <a:t>‹#›</a:t>
            </a:fld>
            <a:endParaRPr lang="en-US"/>
          </a:p>
        </p:txBody>
      </p:sp>
    </p:spTree>
    <p:extLst>
      <p:ext uri="{BB962C8B-B14F-4D97-AF65-F5344CB8AC3E}">
        <p14:creationId xmlns:p14="http://schemas.microsoft.com/office/powerpoint/2010/main" val="150659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BC7BB-0FCA-2B0F-033D-ACDE6519AB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97BE09-4BC4-0975-BF9E-FC0C8E8CA6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990CF6-E0C5-FFF6-B3E1-74D28B596B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07EFCA-F67E-CD3F-90AF-A07B18E5F8BC}"/>
              </a:ext>
            </a:extLst>
          </p:cNvPr>
          <p:cNvSpPr>
            <a:spLocks noGrp="1"/>
          </p:cNvSpPr>
          <p:nvPr>
            <p:ph type="dt" sz="half" idx="10"/>
          </p:nvPr>
        </p:nvSpPr>
        <p:spPr/>
        <p:txBody>
          <a:bodyPr/>
          <a:lstStyle/>
          <a:p>
            <a:fld id="{06F6DAC0-4657-4033-AE4C-25F245885A2C}" type="datetimeFigureOut">
              <a:rPr lang="en-US" smtClean="0"/>
              <a:t>6/1/2026</a:t>
            </a:fld>
            <a:endParaRPr lang="en-US"/>
          </a:p>
        </p:txBody>
      </p:sp>
      <p:sp>
        <p:nvSpPr>
          <p:cNvPr id="6" name="Footer Placeholder 5">
            <a:extLst>
              <a:ext uri="{FF2B5EF4-FFF2-40B4-BE49-F238E27FC236}">
                <a16:creationId xmlns:a16="http://schemas.microsoft.com/office/drawing/2014/main" id="{85778AF3-6554-DC5D-9B6E-79A5415C0C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0F6DDF-06EC-2615-B14E-A3F3C5483CDA}"/>
              </a:ext>
            </a:extLst>
          </p:cNvPr>
          <p:cNvSpPr>
            <a:spLocks noGrp="1"/>
          </p:cNvSpPr>
          <p:nvPr>
            <p:ph type="sldNum" sz="quarter" idx="12"/>
          </p:nvPr>
        </p:nvSpPr>
        <p:spPr/>
        <p:txBody>
          <a:bodyPr/>
          <a:lstStyle/>
          <a:p>
            <a:fld id="{2CE97D83-F0D7-4030-B930-CF4BB912FFB7}" type="slidenum">
              <a:rPr lang="en-US" smtClean="0"/>
              <a:t>‹#›</a:t>
            </a:fld>
            <a:endParaRPr lang="en-US"/>
          </a:p>
        </p:txBody>
      </p:sp>
    </p:spTree>
    <p:extLst>
      <p:ext uri="{BB962C8B-B14F-4D97-AF65-F5344CB8AC3E}">
        <p14:creationId xmlns:p14="http://schemas.microsoft.com/office/powerpoint/2010/main" val="4276947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D7AFF-16A9-F8A3-14B4-5F8497A963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7562E0-E5DF-11D3-72BD-BD249D193C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C8B15A-7BDF-7EA8-2452-42A31BA3B81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19A28A-6D34-3BEB-B11F-8F8A45EC86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A9D1FF-08C7-6714-9828-1C53085AA9E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457721-7D23-790A-28D4-1A0D753895EB}"/>
              </a:ext>
            </a:extLst>
          </p:cNvPr>
          <p:cNvSpPr>
            <a:spLocks noGrp="1"/>
          </p:cNvSpPr>
          <p:nvPr>
            <p:ph type="dt" sz="half" idx="10"/>
          </p:nvPr>
        </p:nvSpPr>
        <p:spPr/>
        <p:txBody>
          <a:bodyPr/>
          <a:lstStyle/>
          <a:p>
            <a:fld id="{06F6DAC0-4657-4033-AE4C-25F245885A2C}" type="datetimeFigureOut">
              <a:rPr lang="en-US" smtClean="0"/>
              <a:t>6/1/2026</a:t>
            </a:fld>
            <a:endParaRPr lang="en-US"/>
          </a:p>
        </p:txBody>
      </p:sp>
      <p:sp>
        <p:nvSpPr>
          <p:cNvPr id="8" name="Footer Placeholder 7">
            <a:extLst>
              <a:ext uri="{FF2B5EF4-FFF2-40B4-BE49-F238E27FC236}">
                <a16:creationId xmlns:a16="http://schemas.microsoft.com/office/drawing/2014/main" id="{4E08ED92-1B31-408A-52CC-1F1859D45A1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DAFE09-17B9-C546-95FB-894E3B28D062}"/>
              </a:ext>
            </a:extLst>
          </p:cNvPr>
          <p:cNvSpPr>
            <a:spLocks noGrp="1"/>
          </p:cNvSpPr>
          <p:nvPr>
            <p:ph type="sldNum" sz="quarter" idx="12"/>
          </p:nvPr>
        </p:nvSpPr>
        <p:spPr/>
        <p:txBody>
          <a:bodyPr/>
          <a:lstStyle/>
          <a:p>
            <a:fld id="{2CE97D83-F0D7-4030-B930-CF4BB912FFB7}" type="slidenum">
              <a:rPr lang="en-US" smtClean="0"/>
              <a:t>‹#›</a:t>
            </a:fld>
            <a:endParaRPr lang="en-US"/>
          </a:p>
        </p:txBody>
      </p:sp>
    </p:spTree>
    <p:extLst>
      <p:ext uri="{BB962C8B-B14F-4D97-AF65-F5344CB8AC3E}">
        <p14:creationId xmlns:p14="http://schemas.microsoft.com/office/powerpoint/2010/main" val="3061083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4A6FA-A244-0C13-1096-DADFCD5AD9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B71F74-70F3-CA9A-466B-BDFCF6AE7779}"/>
              </a:ext>
            </a:extLst>
          </p:cNvPr>
          <p:cNvSpPr>
            <a:spLocks noGrp="1"/>
          </p:cNvSpPr>
          <p:nvPr>
            <p:ph type="dt" sz="half" idx="10"/>
          </p:nvPr>
        </p:nvSpPr>
        <p:spPr/>
        <p:txBody>
          <a:bodyPr/>
          <a:lstStyle/>
          <a:p>
            <a:fld id="{06F6DAC0-4657-4033-AE4C-25F245885A2C}" type="datetimeFigureOut">
              <a:rPr lang="en-US" smtClean="0"/>
              <a:t>6/1/2026</a:t>
            </a:fld>
            <a:endParaRPr lang="en-US"/>
          </a:p>
        </p:txBody>
      </p:sp>
      <p:sp>
        <p:nvSpPr>
          <p:cNvPr id="4" name="Footer Placeholder 3">
            <a:extLst>
              <a:ext uri="{FF2B5EF4-FFF2-40B4-BE49-F238E27FC236}">
                <a16:creationId xmlns:a16="http://schemas.microsoft.com/office/drawing/2014/main" id="{CD89A11C-025E-8550-5668-023F9AE050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561F772-0572-C1AD-BBFE-D760FC2207BC}"/>
              </a:ext>
            </a:extLst>
          </p:cNvPr>
          <p:cNvSpPr>
            <a:spLocks noGrp="1"/>
          </p:cNvSpPr>
          <p:nvPr>
            <p:ph type="sldNum" sz="quarter" idx="12"/>
          </p:nvPr>
        </p:nvSpPr>
        <p:spPr/>
        <p:txBody>
          <a:bodyPr/>
          <a:lstStyle/>
          <a:p>
            <a:fld id="{2CE97D83-F0D7-4030-B930-CF4BB912FFB7}" type="slidenum">
              <a:rPr lang="en-US" smtClean="0"/>
              <a:t>‹#›</a:t>
            </a:fld>
            <a:endParaRPr lang="en-US"/>
          </a:p>
        </p:txBody>
      </p:sp>
    </p:spTree>
    <p:extLst>
      <p:ext uri="{BB962C8B-B14F-4D97-AF65-F5344CB8AC3E}">
        <p14:creationId xmlns:p14="http://schemas.microsoft.com/office/powerpoint/2010/main" val="134803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D1EDFE-9B0C-08C1-3E55-CA417461631A}"/>
              </a:ext>
            </a:extLst>
          </p:cNvPr>
          <p:cNvSpPr>
            <a:spLocks noGrp="1"/>
          </p:cNvSpPr>
          <p:nvPr>
            <p:ph type="dt" sz="half" idx="10"/>
          </p:nvPr>
        </p:nvSpPr>
        <p:spPr/>
        <p:txBody>
          <a:bodyPr/>
          <a:lstStyle/>
          <a:p>
            <a:fld id="{06F6DAC0-4657-4033-AE4C-25F245885A2C}" type="datetimeFigureOut">
              <a:rPr lang="en-US" smtClean="0"/>
              <a:t>6/1/2026</a:t>
            </a:fld>
            <a:endParaRPr lang="en-US"/>
          </a:p>
        </p:txBody>
      </p:sp>
      <p:sp>
        <p:nvSpPr>
          <p:cNvPr id="3" name="Footer Placeholder 2">
            <a:extLst>
              <a:ext uri="{FF2B5EF4-FFF2-40B4-BE49-F238E27FC236}">
                <a16:creationId xmlns:a16="http://schemas.microsoft.com/office/drawing/2014/main" id="{36A77F6B-0DD6-A8A2-814F-96BD16BB65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FFB344-C4DD-7680-A8E9-4D1E332BC3A4}"/>
              </a:ext>
            </a:extLst>
          </p:cNvPr>
          <p:cNvSpPr>
            <a:spLocks noGrp="1"/>
          </p:cNvSpPr>
          <p:nvPr>
            <p:ph type="sldNum" sz="quarter" idx="12"/>
          </p:nvPr>
        </p:nvSpPr>
        <p:spPr/>
        <p:txBody>
          <a:bodyPr/>
          <a:lstStyle/>
          <a:p>
            <a:fld id="{2CE97D83-F0D7-4030-B930-CF4BB912FFB7}" type="slidenum">
              <a:rPr lang="en-US" smtClean="0"/>
              <a:t>‹#›</a:t>
            </a:fld>
            <a:endParaRPr lang="en-US"/>
          </a:p>
        </p:txBody>
      </p:sp>
    </p:spTree>
    <p:extLst>
      <p:ext uri="{BB962C8B-B14F-4D97-AF65-F5344CB8AC3E}">
        <p14:creationId xmlns:p14="http://schemas.microsoft.com/office/powerpoint/2010/main" val="752658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B643F-DAFB-124C-F39D-6FDD56244B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834C21-34F1-59AE-BF41-3500BE67F4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9466D5-19E5-383D-6DA1-3D166393F2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FF01FC-D505-8AB8-9016-35D5FD358D32}"/>
              </a:ext>
            </a:extLst>
          </p:cNvPr>
          <p:cNvSpPr>
            <a:spLocks noGrp="1"/>
          </p:cNvSpPr>
          <p:nvPr>
            <p:ph type="dt" sz="half" idx="10"/>
          </p:nvPr>
        </p:nvSpPr>
        <p:spPr/>
        <p:txBody>
          <a:bodyPr/>
          <a:lstStyle/>
          <a:p>
            <a:fld id="{06F6DAC0-4657-4033-AE4C-25F245885A2C}" type="datetimeFigureOut">
              <a:rPr lang="en-US" smtClean="0"/>
              <a:t>6/1/2026</a:t>
            </a:fld>
            <a:endParaRPr lang="en-US"/>
          </a:p>
        </p:txBody>
      </p:sp>
      <p:sp>
        <p:nvSpPr>
          <p:cNvPr id="6" name="Footer Placeholder 5">
            <a:extLst>
              <a:ext uri="{FF2B5EF4-FFF2-40B4-BE49-F238E27FC236}">
                <a16:creationId xmlns:a16="http://schemas.microsoft.com/office/drawing/2014/main" id="{C802EA47-A4D9-11DA-5436-39A71880A4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CC29D9-4AAF-3DFB-ACC0-E67ECBABFDA7}"/>
              </a:ext>
            </a:extLst>
          </p:cNvPr>
          <p:cNvSpPr>
            <a:spLocks noGrp="1"/>
          </p:cNvSpPr>
          <p:nvPr>
            <p:ph type="sldNum" sz="quarter" idx="12"/>
          </p:nvPr>
        </p:nvSpPr>
        <p:spPr/>
        <p:txBody>
          <a:bodyPr/>
          <a:lstStyle/>
          <a:p>
            <a:fld id="{2CE97D83-F0D7-4030-B930-CF4BB912FFB7}" type="slidenum">
              <a:rPr lang="en-US" smtClean="0"/>
              <a:t>‹#›</a:t>
            </a:fld>
            <a:endParaRPr lang="en-US"/>
          </a:p>
        </p:txBody>
      </p:sp>
    </p:spTree>
    <p:extLst>
      <p:ext uri="{BB962C8B-B14F-4D97-AF65-F5344CB8AC3E}">
        <p14:creationId xmlns:p14="http://schemas.microsoft.com/office/powerpoint/2010/main" val="233016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A917A-9C82-1B50-068B-88F2540B38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145EF4-B27B-2D93-4935-2FF8FD3C72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7F135C-09FB-24B6-4EA0-123F371E50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60C62B-C78B-0E81-05E0-74064E52CC76}"/>
              </a:ext>
            </a:extLst>
          </p:cNvPr>
          <p:cNvSpPr>
            <a:spLocks noGrp="1"/>
          </p:cNvSpPr>
          <p:nvPr>
            <p:ph type="dt" sz="half" idx="10"/>
          </p:nvPr>
        </p:nvSpPr>
        <p:spPr/>
        <p:txBody>
          <a:bodyPr/>
          <a:lstStyle/>
          <a:p>
            <a:fld id="{06F6DAC0-4657-4033-AE4C-25F245885A2C}" type="datetimeFigureOut">
              <a:rPr lang="en-US" smtClean="0"/>
              <a:t>6/1/2026</a:t>
            </a:fld>
            <a:endParaRPr lang="en-US"/>
          </a:p>
        </p:txBody>
      </p:sp>
      <p:sp>
        <p:nvSpPr>
          <p:cNvPr id="6" name="Footer Placeholder 5">
            <a:extLst>
              <a:ext uri="{FF2B5EF4-FFF2-40B4-BE49-F238E27FC236}">
                <a16:creationId xmlns:a16="http://schemas.microsoft.com/office/drawing/2014/main" id="{E45C9C30-7BAB-B06A-60D4-94E42382A6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BFA602-A055-ACB4-BE4B-EDE65EDFC8FE}"/>
              </a:ext>
            </a:extLst>
          </p:cNvPr>
          <p:cNvSpPr>
            <a:spLocks noGrp="1"/>
          </p:cNvSpPr>
          <p:nvPr>
            <p:ph type="sldNum" sz="quarter" idx="12"/>
          </p:nvPr>
        </p:nvSpPr>
        <p:spPr/>
        <p:txBody>
          <a:bodyPr/>
          <a:lstStyle/>
          <a:p>
            <a:fld id="{2CE97D83-F0D7-4030-B930-CF4BB912FFB7}" type="slidenum">
              <a:rPr lang="en-US" smtClean="0"/>
              <a:t>‹#›</a:t>
            </a:fld>
            <a:endParaRPr lang="en-US"/>
          </a:p>
        </p:txBody>
      </p:sp>
    </p:spTree>
    <p:extLst>
      <p:ext uri="{BB962C8B-B14F-4D97-AF65-F5344CB8AC3E}">
        <p14:creationId xmlns:p14="http://schemas.microsoft.com/office/powerpoint/2010/main" val="16524100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282B35-FF20-5EBE-6369-4B2E0B5577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F8BF77-2D91-B6EE-D2B3-8541C587B4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F69E68-9417-69C0-0953-2264B84318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F6DAC0-4657-4033-AE4C-25F245885A2C}" type="datetimeFigureOut">
              <a:rPr lang="en-US" smtClean="0"/>
              <a:t>6/1/2026</a:t>
            </a:fld>
            <a:endParaRPr lang="en-US"/>
          </a:p>
        </p:txBody>
      </p:sp>
      <p:sp>
        <p:nvSpPr>
          <p:cNvPr id="5" name="Footer Placeholder 4">
            <a:extLst>
              <a:ext uri="{FF2B5EF4-FFF2-40B4-BE49-F238E27FC236}">
                <a16:creationId xmlns:a16="http://schemas.microsoft.com/office/drawing/2014/main" id="{C564FCF2-16FB-8E6B-C7C8-1D28006687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9CC84D7-145B-0EB9-A168-AF2AC217CA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E97D83-F0D7-4030-B930-CF4BB912FFB7}" type="slidenum">
              <a:rPr lang="en-US" smtClean="0"/>
              <a:t>‹#›</a:t>
            </a:fld>
            <a:endParaRPr lang="en-US"/>
          </a:p>
        </p:txBody>
      </p:sp>
    </p:spTree>
    <p:extLst>
      <p:ext uri="{BB962C8B-B14F-4D97-AF65-F5344CB8AC3E}">
        <p14:creationId xmlns:p14="http://schemas.microsoft.com/office/powerpoint/2010/main" val="4775761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16.sv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19.emf"/><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gif"/></Relationships>
</file>

<file path=ppt/slides/_rels/slide2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6.sv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6.jpeg"/><Relationship Id="rId7" Type="http://schemas.openxmlformats.org/officeDocument/2006/relationships/diagramColors" Target="../diagrams/colors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7.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View of mountains under a cloudy sky">
            <a:extLst>
              <a:ext uri="{FF2B5EF4-FFF2-40B4-BE49-F238E27FC236}">
                <a16:creationId xmlns:a16="http://schemas.microsoft.com/office/drawing/2014/main" id="{B9A88D12-68AB-4B8D-389E-2E54C42CCD14}"/>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r="25"/>
          <a:stretch>
            <a:fillRect/>
          </a:stretch>
        </p:blipFill>
        <p:spPr>
          <a:xfrm>
            <a:off x="20" y="10"/>
            <a:ext cx="12188930" cy="6857990"/>
          </a:xfrm>
          <a:prstGeom prst="rect">
            <a:avLst/>
          </a:prstGeom>
        </p:spPr>
      </p:pic>
      <p:sp>
        <p:nvSpPr>
          <p:cNvPr id="2" name="Title 1">
            <a:extLst>
              <a:ext uri="{FF2B5EF4-FFF2-40B4-BE49-F238E27FC236}">
                <a16:creationId xmlns:a16="http://schemas.microsoft.com/office/drawing/2014/main" id="{C780BDDA-2506-CF9C-8686-9A5AF3F19247}"/>
              </a:ext>
            </a:extLst>
          </p:cNvPr>
          <p:cNvSpPr>
            <a:spLocks noGrp="1"/>
          </p:cNvSpPr>
          <p:nvPr>
            <p:ph type="ctrTitle"/>
          </p:nvPr>
        </p:nvSpPr>
        <p:spPr>
          <a:xfrm>
            <a:off x="1524000" y="1122363"/>
            <a:ext cx="9144000" cy="3063240"/>
          </a:xfrm>
        </p:spPr>
        <p:txBody>
          <a:bodyPr>
            <a:normAutofit/>
          </a:bodyPr>
          <a:lstStyle/>
          <a:p>
            <a:r>
              <a:rPr lang="en-US" sz="6600" dirty="0">
                <a:solidFill>
                  <a:schemeClr val="bg1"/>
                </a:solidFill>
              </a:rPr>
              <a:t>The “ideal” trauma call</a:t>
            </a:r>
          </a:p>
        </p:txBody>
      </p:sp>
      <p:sp>
        <p:nvSpPr>
          <p:cNvPr id="3" name="Subtitle 2">
            <a:extLst>
              <a:ext uri="{FF2B5EF4-FFF2-40B4-BE49-F238E27FC236}">
                <a16:creationId xmlns:a16="http://schemas.microsoft.com/office/drawing/2014/main" id="{14A6DB76-979D-346B-403B-ED24CAE3347E}"/>
              </a:ext>
            </a:extLst>
          </p:cNvPr>
          <p:cNvSpPr>
            <a:spLocks noGrp="1"/>
          </p:cNvSpPr>
          <p:nvPr>
            <p:ph type="subTitle" idx="1"/>
          </p:nvPr>
        </p:nvSpPr>
        <p:spPr>
          <a:xfrm>
            <a:off x="1527048" y="4599432"/>
            <a:ext cx="9144000" cy="1536192"/>
          </a:xfrm>
        </p:spPr>
        <p:txBody>
          <a:bodyPr>
            <a:normAutofit/>
          </a:bodyPr>
          <a:lstStyle/>
          <a:p>
            <a:r>
              <a:rPr lang="en-US" dirty="0">
                <a:solidFill>
                  <a:schemeClr val="bg1"/>
                </a:solidFill>
              </a:rPr>
              <a:t>Thinking about priorities </a:t>
            </a:r>
          </a:p>
        </p:txBody>
      </p:sp>
      <p:sp>
        <p:nvSpPr>
          <p:cNvPr id="19"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42063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DCEB5-D461-D745-5EBD-ED3CA2ED21A5}"/>
              </a:ext>
            </a:extLst>
          </p:cNvPr>
          <p:cNvSpPr>
            <a:spLocks noGrp="1"/>
          </p:cNvSpPr>
          <p:nvPr>
            <p:ph type="title"/>
          </p:nvPr>
        </p:nvSpPr>
        <p:spPr/>
        <p:txBody>
          <a:bodyPr/>
          <a:lstStyle/>
          <a:p>
            <a:r>
              <a:rPr lang="en-US" dirty="0"/>
              <a:t>The Legend for our journey</a:t>
            </a:r>
          </a:p>
        </p:txBody>
      </p:sp>
      <p:graphicFrame>
        <p:nvGraphicFramePr>
          <p:cNvPr id="13" name="Content Placeholder 3">
            <a:extLst>
              <a:ext uri="{FF2B5EF4-FFF2-40B4-BE49-F238E27FC236}">
                <a16:creationId xmlns:a16="http://schemas.microsoft.com/office/drawing/2014/main" id="{BF54A66C-8AA3-FD37-F2C1-DCDA4D5D04C7}"/>
              </a:ext>
            </a:extLst>
          </p:cNvPr>
          <p:cNvGraphicFramePr>
            <a:graphicFrameLocks noGrp="1"/>
          </p:cNvGraphicFramePr>
          <p:nvPr>
            <p:ph idx="1"/>
            <p:extLst>
              <p:ext uri="{D42A27DB-BD31-4B8C-83A1-F6EECF244321}">
                <p14:modId xmlns:p14="http://schemas.microsoft.com/office/powerpoint/2010/main" val="2150324091"/>
              </p:ext>
            </p:extLst>
          </p:nvPr>
        </p:nvGraphicFramePr>
        <p:xfrm>
          <a:off x="5183188" y="987425"/>
          <a:ext cx="6172200" cy="4873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 Placeholder 4">
            <a:extLst>
              <a:ext uri="{FF2B5EF4-FFF2-40B4-BE49-F238E27FC236}">
                <a16:creationId xmlns:a16="http://schemas.microsoft.com/office/drawing/2014/main" id="{0CF14DEB-F5B9-93F9-2D2F-0B568299F01F}"/>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7969645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AD76F3E-3A97-486B-B402-44400A8B9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9865FA-4810-5AD0-19F7-3009100437E1}"/>
              </a:ext>
            </a:extLst>
          </p:cNvPr>
          <p:cNvSpPr>
            <a:spLocks noGrp="1"/>
          </p:cNvSpPr>
          <p:nvPr>
            <p:ph type="title"/>
          </p:nvPr>
        </p:nvSpPr>
        <p:spPr>
          <a:xfrm>
            <a:off x="838199" y="1093788"/>
            <a:ext cx="10506455" cy="2967208"/>
          </a:xfrm>
        </p:spPr>
        <p:txBody>
          <a:bodyPr vert="horz" lIns="91440" tIns="45720" rIns="91440" bIns="45720" rtlCol="0" anchor="b">
            <a:normAutofit/>
          </a:bodyPr>
          <a:lstStyle/>
          <a:p>
            <a:r>
              <a:rPr lang="en-US" sz="8000" kern="1200">
                <a:solidFill>
                  <a:schemeClr val="tx1"/>
                </a:solidFill>
                <a:latin typeface="+mj-lt"/>
                <a:ea typeface="+mj-ea"/>
                <a:cs typeface="+mj-cs"/>
              </a:rPr>
              <a:t>Addressing Life Threats</a:t>
            </a:r>
          </a:p>
        </p:txBody>
      </p:sp>
      <p:sp>
        <p:nvSpPr>
          <p:cNvPr id="3" name="Text Placeholder 2">
            <a:extLst>
              <a:ext uri="{FF2B5EF4-FFF2-40B4-BE49-F238E27FC236}">
                <a16:creationId xmlns:a16="http://schemas.microsoft.com/office/drawing/2014/main" id="{71E501E3-B9E6-7C17-1E1E-554F9854C4B6}"/>
              </a:ext>
            </a:extLst>
          </p:cNvPr>
          <p:cNvSpPr>
            <a:spLocks noGrp="1"/>
          </p:cNvSpPr>
          <p:nvPr>
            <p:ph type="body" idx="1"/>
          </p:nvPr>
        </p:nvSpPr>
        <p:spPr>
          <a:xfrm>
            <a:off x="7400924" y="4619624"/>
            <a:ext cx="3946779" cy="1038225"/>
          </a:xfrm>
        </p:spPr>
        <p:txBody>
          <a:bodyPr vert="horz" lIns="91440" tIns="45720" rIns="91440" bIns="45720" rtlCol="0">
            <a:normAutofit/>
          </a:bodyPr>
          <a:lstStyle/>
          <a:p>
            <a:pPr algn="r"/>
            <a:r>
              <a:rPr lang="en-US" sz="2200" kern="1200">
                <a:solidFill>
                  <a:schemeClr val="tx1"/>
                </a:solidFill>
                <a:latin typeface="+mn-lt"/>
                <a:ea typeface="+mn-ea"/>
                <a:cs typeface="+mn-cs"/>
              </a:rPr>
              <a:t>A focus on hemorrhage control. Airway and breathing is also important</a:t>
            </a:r>
          </a:p>
        </p:txBody>
      </p:sp>
      <p:sp>
        <p:nvSpPr>
          <p:cNvPr id="10" name="Rectangle 9">
            <a:extLst>
              <a:ext uri="{FF2B5EF4-FFF2-40B4-BE49-F238E27FC236}">
                <a16:creationId xmlns:a16="http://schemas.microsoft.com/office/drawing/2014/main" id="{391F6B52-91F4-4AEB-B6DB-29FEBCF28C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4331166"/>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2" name="Rectangle 11">
            <a:extLst>
              <a:ext uri="{FF2B5EF4-FFF2-40B4-BE49-F238E27FC236}">
                <a16:creationId xmlns:a16="http://schemas.microsoft.com/office/drawing/2014/main" id="{2CD6F061-7C53-44F4-9794-953DB70A4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346882" y="2348839"/>
            <a:ext cx="54864" cy="39467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70436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F6D5DD-0CEA-1E0D-06FA-81C178A6A5B3}"/>
              </a:ext>
            </a:extLst>
          </p:cNvPr>
          <p:cNvSpPr>
            <a:spLocks noGrp="1"/>
          </p:cNvSpPr>
          <p:nvPr>
            <p:ph type="title"/>
          </p:nvPr>
        </p:nvSpPr>
        <p:spPr/>
        <p:txBody>
          <a:bodyPr>
            <a:normAutofit fontScale="90000"/>
          </a:bodyPr>
          <a:lstStyle/>
          <a:p>
            <a:r>
              <a:rPr lang="en-US" dirty="0"/>
              <a:t>Hemorrhage control: Where have you learned patients can “bleed out”?</a:t>
            </a:r>
          </a:p>
        </p:txBody>
      </p:sp>
      <p:pic>
        <p:nvPicPr>
          <p:cNvPr id="9" name="Picture Placeholder 8">
            <a:extLst>
              <a:ext uri="{FF2B5EF4-FFF2-40B4-BE49-F238E27FC236}">
                <a16:creationId xmlns:a16="http://schemas.microsoft.com/office/drawing/2014/main" id="{67DB27F7-8B78-9125-8BEE-4746987E2676}"/>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2695" b="12695"/>
          <a:stretch>
            <a:fillRect/>
          </a:stretch>
        </p:blipFill>
        <p:spPr>
          <a:prstGeom prst="rect">
            <a:avLst/>
          </a:prstGeom>
        </p:spPr>
      </p:pic>
      <p:sp>
        <p:nvSpPr>
          <p:cNvPr id="7" name="Text Placeholder 6">
            <a:extLst>
              <a:ext uri="{FF2B5EF4-FFF2-40B4-BE49-F238E27FC236}">
                <a16:creationId xmlns:a16="http://schemas.microsoft.com/office/drawing/2014/main" id="{07E6339A-782E-65A7-F79C-F5FCE06FEAEE}"/>
              </a:ext>
            </a:extLst>
          </p:cNvPr>
          <p:cNvSpPr>
            <a:spLocks noGrp="1"/>
          </p:cNvSpPr>
          <p:nvPr>
            <p:ph type="body" sz="half" idx="2"/>
          </p:nvPr>
        </p:nvSpPr>
        <p:spPr>
          <a:xfrm>
            <a:off x="839788" y="2427514"/>
            <a:ext cx="3932237" cy="3441474"/>
          </a:xfrm>
        </p:spPr>
        <p:txBody>
          <a:bodyPr>
            <a:normAutofit/>
          </a:bodyPr>
          <a:lstStyle/>
          <a:p>
            <a:pPr marL="285750" indent="-285750">
              <a:buFont typeface="Courier New" panose="02070309020205020404" pitchFamily="49" charset="0"/>
              <a:buChar char="o"/>
            </a:pPr>
            <a:r>
              <a:rPr lang="en-US" sz="2400" dirty="0"/>
              <a:t>Pavement (lacerations </a:t>
            </a:r>
            <a:r>
              <a:rPr lang="en-US" sz="2400" dirty="0" err="1"/>
              <a:t>etc</a:t>
            </a:r>
            <a:r>
              <a:rPr lang="en-US" sz="2400" dirty="0"/>
              <a:t>)</a:t>
            </a:r>
          </a:p>
          <a:p>
            <a:pPr marL="285750" indent="-285750">
              <a:buFont typeface="Courier New" panose="02070309020205020404" pitchFamily="49" charset="0"/>
              <a:buChar char="o"/>
            </a:pPr>
            <a:r>
              <a:rPr lang="en-US" sz="2400" dirty="0"/>
              <a:t>Abdomen/Pelvis</a:t>
            </a:r>
          </a:p>
          <a:p>
            <a:pPr marL="285750" indent="-285750">
              <a:buFont typeface="Courier New" panose="02070309020205020404" pitchFamily="49" charset="0"/>
              <a:buChar char="o"/>
            </a:pPr>
            <a:r>
              <a:rPr lang="en-US" sz="2400" dirty="0"/>
              <a:t>Chest </a:t>
            </a:r>
          </a:p>
          <a:p>
            <a:pPr marL="285750" indent="-285750">
              <a:buFont typeface="Courier New" panose="02070309020205020404" pitchFamily="49" charset="0"/>
              <a:buChar char="o"/>
            </a:pPr>
            <a:endParaRPr lang="en-US" sz="2400" dirty="0"/>
          </a:p>
          <a:p>
            <a:pPr marL="285750" indent="-285750">
              <a:buFont typeface="Courier New" panose="02070309020205020404" pitchFamily="49" charset="0"/>
              <a:buChar char="o"/>
            </a:pPr>
            <a:r>
              <a:rPr lang="en-US" sz="2400" dirty="0"/>
              <a:t>Thigh? </a:t>
            </a:r>
          </a:p>
          <a:p>
            <a:pPr marL="285750" indent="-285750">
              <a:buFont typeface="Courier New" panose="02070309020205020404" pitchFamily="49" charset="0"/>
              <a:buChar char="o"/>
            </a:pPr>
            <a:r>
              <a:rPr lang="en-US" sz="2400" strike="sngStrike" dirty="0"/>
              <a:t>Head.  </a:t>
            </a:r>
            <a:r>
              <a:rPr lang="en-US" sz="2400" dirty="0"/>
              <a:t>But definitely out the scalp or skull</a:t>
            </a:r>
          </a:p>
        </p:txBody>
      </p:sp>
    </p:spTree>
    <p:extLst>
      <p:ext uri="{BB962C8B-B14F-4D97-AF65-F5344CB8AC3E}">
        <p14:creationId xmlns:p14="http://schemas.microsoft.com/office/powerpoint/2010/main" val="387089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97837EA-5E34-C5CD-3FE5-2B92FA47BED5}"/>
              </a:ext>
            </a:extLst>
          </p:cNvPr>
          <p:cNvSpPr>
            <a:spLocks noGrp="1"/>
          </p:cNvSpPr>
          <p:nvPr>
            <p:ph type="title"/>
          </p:nvPr>
        </p:nvSpPr>
        <p:spPr>
          <a:xfrm>
            <a:off x="1383564" y="348865"/>
            <a:ext cx="9718111" cy="1576446"/>
          </a:xfrm>
        </p:spPr>
        <p:txBody>
          <a:bodyPr anchor="ctr">
            <a:normAutofit/>
          </a:bodyPr>
          <a:lstStyle/>
          <a:p>
            <a:r>
              <a:rPr lang="en-US" sz="4000">
                <a:solidFill>
                  <a:srgbClr val="FFFFFF"/>
                </a:solidFill>
              </a:rPr>
              <a:t>What does this mean for hemorrhage control</a:t>
            </a:r>
          </a:p>
        </p:txBody>
      </p:sp>
      <p:graphicFrame>
        <p:nvGraphicFramePr>
          <p:cNvPr id="17" name="Content Placeholder 2">
            <a:extLst>
              <a:ext uri="{FF2B5EF4-FFF2-40B4-BE49-F238E27FC236}">
                <a16:creationId xmlns:a16="http://schemas.microsoft.com/office/drawing/2014/main" id="{A9DBF256-7979-2E9B-A686-6C83C9F1F839}"/>
              </a:ext>
            </a:extLst>
          </p:cNvPr>
          <p:cNvGraphicFramePr/>
          <p:nvPr>
            <p:extLst>
              <p:ext uri="{D42A27DB-BD31-4B8C-83A1-F6EECF244321}">
                <p14:modId xmlns:p14="http://schemas.microsoft.com/office/powerpoint/2010/main" val="2180492423"/>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89088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DDAEA32-161F-1E81-F1F1-D92B96238832}"/>
              </a:ext>
            </a:extLst>
          </p:cNvPr>
          <p:cNvSpPr>
            <a:spLocks noGrp="1"/>
          </p:cNvSpPr>
          <p:nvPr>
            <p:ph type="title"/>
          </p:nvPr>
        </p:nvSpPr>
        <p:spPr>
          <a:xfrm>
            <a:off x="6657715" y="467271"/>
            <a:ext cx="4195674" cy="1252970"/>
          </a:xfrm>
        </p:spPr>
        <p:txBody>
          <a:bodyPr anchor="b">
            <a:normAutofit/>
          </a:bodyPr>
          <a:lstStyle/>
          <a:p>
            <a:r>
              <a:rPr lang="en-US" sz="5600" dirty="0"/>
              <a:t>Interventions </a:t>
            </a:r>
          </a:p>
        </p:txBody>
      </p:sp>
      <p:sp>
        <p:nvSpPr>
          <p:cNvPr id="12" name="Oval 11">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5614C7C0-FA1D-4105-8345-1DF76F9870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2753" y="703679"/>
            <a:ext cx="753718" cy="1016562"/>
            <a:chOff x="422753" y="703679"/>
            <a:chExt cx="753718" cy="1016562"/>
          </a:xfrm>
        </p:grpSpPr>
        <p:sp>
          <p:nvSpPr>
            <p:cNvPr id="15"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16"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grpSp>
      <p:pic>
        <p:nvPicPr>
          <p:cNvPr id="5" name="Picture 4">
            <a:extLst>
              <a:ext uri="{FF2B5EF4-FFF2-40B4-BE49-F238E27FC236}">
                <a16:creationId xmlns:a16="http://schemas.microsoft.com/office/drawing/2014/main" id="{049BCE48-BCA7-F243-98F5-E31F758EC0CF}"/>
              </a:ext>
            </a:extLst>
          </p:cNvPr>
          <p:cNvPicPr>
            <a:picLocks noChangeAspect="1"/>
          </p:cNvPicPr>
          <p:nvPr/>
        </p:nvPicPr>
        <p:blipFill>
          <a:blip r:embed="rId2"/>
          <a:stretch>
            <a:fillRect/>
          </a:stretch>
        </p:blipFill>
        <p:spPr>
          <a:xfrm>
            <a:off x="1217770" y="1448957"/>
            <a:ext cx="3952579" cy="3952579"/>
          </a:xfrm>
          <a:prstGeom prst="rect">
            <a:avLst/>
          </a:prstGeom>
        </p:spPr>
      </p:pic>
      <p:sp>
        <p:nvSpPr>
          <p:cNvPr id="3" name="Content Placeholder 2">
            <a:extLst>
              <a:ext uri="{FF2B5EF4-FFF2-40B4-BE49-F238E27FC236}">
                <a16:creationId xmlns:a16="http://schemas.microsoft.com/office/drawing/2014/main" id="{98C92D79-4A7F-8D47-F557-E0A51B42D286}"/>
              </a:ext>
            </a:extLst>
          </p:cNvPr>
          <p:cNvSpPr>
            <a:spLocks noGrp="1"/>
          </p:cNvSpPr>
          <p:nvPr>
            <p:ph idx="1"/>
          </p:nvPr>
        </p:nvSpPr>
        <p:spPr>
          <a:xfrm>
            <a:off x="6695359" y="2519793"/>
            <a:ext cx="4158031" cy="3776548"/>
          </a:xfrm>
        </p:spPr>
        <p:txBody>
          <a:bodyPr anchor="t">
            <a:normAutofit fontScale="92500" lnSpcReduction="20000"/>
          </a:bodyPr>
          <a:lstStyle/>
          <a:p>
            <a:r>
              <a:rPr lang="en-US" dirty="0"/>
              <a:t>Tourniquets</a:t>
            </a:r>
          </a:p>
          <a:p>
            <a:pPr lvl="1"/>
            <a:r>
              <a:rPr lang="en-US" dirty="0"/>
              <a:t>Life threatening bleeding </a:t>
            </a:r>
          </a:p>
          <a:p>
            <a:pPr lvl="1"/>
            <a:r>
              <a:rPr lang="en-US" dirty="0"/>
              <a:t>Not oozing </a:t>
            </a:r>
          </a:p>
          <a:p>
            <a:r>
              <a:rPr lang="en-US" dirty="0"/>
              <a:t>Direct pressure/wound packing </a:t>
            </a:r>
          </a:p>
          <a:p>
            <a:pPr lvl="1"/>
            <a:r>
              <a:rPr lang="en-US" dirty="0"/>
              <a:t>If this is the way to control hemorrhage it becomes somebody’s sole job</a:t>
            </a:r>
          </a:p>
          <a:p>
            <a:pPr lvl="1"/>
            <a:r>
              <a:rPr lang="en-US" dirty="0"/>
              <a:t>Time/resource intensive</a:t>
            </a:r>
          </a:p>
          <a:p>
            <a:pPr lvl="1"/>
            <a:r>
              <a:rPr lang="en-US" dirty="0"/>
              <a:t>Life saving </a:t>
            </a:r>
          </a:p>
          <a:p>
            <a:pPr lvl="1"/>
            <a:r>
              <a:rPr lang="en-US" dirty="0"/>
              <a:t>It is not just wrapping more kerlix around</a:t>
            </a:r>
            <a:endParaRPr lang="en-US" sz="2000" dirty="0">
              <a:solidFill>
                <a:schemeClr val="tx1">
                  <a:alpha val="80000"/>
                </a:schemeClr>
              </a:solidFill>
            </a:endParaRPr>
          </a:p>
        </p:txBody>
      </p:sp>
      <p:sp>
        <p:nvSpPr>
          <p:cNvPr id="18"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20" name="Straight Connector 19">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85483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F9EE8C0-B66D-448E-657C-67192A034F98}"/>
              </a:ext>
            </a:extLst>
          </p:cNvPr>
          <p:cNvPicPr>
            <a:picLocks noChangeAspect="1"/>
          </p:cNvPicPr>
          <p:nvPr/>
        </p:nvPicPr>
        <p:blipFill>
          <a:blip r:embed="rId2">
            <a:duotone>
              <a:schemeClr val="bg2">
                <a:shade val="45000"/>
                <a:satMod val="135000"/>
              </a:schemeClr>
              <a:prstClr val="white"/>
            </a:duotone>
          </a:blip>
          <a:srcRect t="16582" r="9091" b="6810"/>
          <a:stretch>
            <a:fillRect/>
          </a:stretch>
        </p:blipFill>
        <p:spPr>
          <a:xfrm>
            <a:off x="20" y="10"/>
            <a:ext cx="12191980" cy="6857990"/>
          </a:xfrm>
          <a:prstGeom prst="rect">
            <a:avLst/>
          </a:prstGeom>
        </p:spPr>
      </p:pic>
      <p:sp>
        <p:nvSpPr>
          <p:cNvPr id="15" name="Rectangle 14">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658080-E922-269B-60B2-A2C59B18CBB6}"/>
              </a:ext>
            </a:extLst>
          </p:cNvPr>
          <p:cNvSpPr>
            <a:spLocks noGrp="1"/>
          </p:cNvSpPr>
          <p:nvPr>
            <p:ph type="title"/>
          </p:nvPr>
        </p:nvSpPr>
        <p:spPr>
          <a:xfrm>
            <a:off x="838200" y="365125"/>
            <a:ext cx="10515600" cy="1325563"/>
          </a:xfrm>
        </p:spPr>
        <p:txBody>
          <a:bodyPr>
            <a:normAutofit/>
          </a:bodyPr>
          <a:lstStyle/>
          <a:p>
            <a:r>
              <a:rPr lang="en-US" dirty="0"/>
              <a:t>Example case: 37 </a:t>
            </a:r>
            <a:r>
              <a:rPr lang="en-US" dirty="0" err="1"/>
              <a:t>yo</a:t>
            </a:r>
            <a:r>
              <a:rPr lang="en-US" dirty="0"/>
              <a:t> male.  Large scalp lac </a:t>
            </a:r>
          </a:p>
        </p:txBody>
      </p:sp>
      <p:graphicFrame>
        <p:nvGraphicFramePr>
          <p:cNvPr id="5" name="Content Placeholder 2">
            <a:extLst>
              <a:ext uri="{FF2B5EF4-FFF2-40B4-BE49-F238E27FC236}">
                <a16:creationId xmlns:a16="http://schemas.microsoft.com/office/drawing/2014/main" id="{105E196C-9E62-129F-0C2E-1DD770DEA182}"/>
              </a:ext>
            </a:extLst>
          </p:cNvPr>
          <p:cNvGraphicFramePr>
            <a:graphicFrameLocks noGrp="1"/>
          </p:cNvGraphicFramePr>
          <p:nvPr>
            <p:ph idx="1"/>
            <p:extLst>
              <p:ext uri="{D42A27DB-BD31-4B8C-83A1-F6EECF244321}">
                <p14:modId xmlns:p14="http://schemas.microsoft.com/office/powerpoint/2010/main" val="3493090757"/>
              </p:ext>
            </p:extLst>
          </p:nvPr>
        </p:nvGraphicFramePr>
        <p:xfrm>
          <a:off x="838200" y="1851751"/>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29094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9ED59169-63AA-42DE-B5B8-878334174486}"/>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511BBC0A-1FBA-41CB-B844-83E9165EFEA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678960-9D68-00DF-51A5-500580362D44}"/>
              </a:ext>
            </a:extLst>
          </p:cNvPr>
          <p:cNvSpPr>
            <a:spLocks noGrp="1"/>
          </p:cNvSpPr>
          <p:nvPr>
            <p:ph type="title"/>
          </p:nvPr>
        </p:nvSpPr>
        <p:spPr/>
        <p:txBody>
          <a:bodyPr/>
          <a:lstStyle/>
          <a:p>
            <a:r>
              <a:rPr lang="en-US" dirty="0"/>
              <a:t>What other things might fall in “hemorrhage control”</a:t>
            </a:r>
          </a:p>
        </p:txBody>
      </p:sp>
      <p:sp>
        <p:nvSpPr>
          <p:cNvPr id="5" name="Text Placeholder 4">
            <a:extLst>
              <a:ext uri="{FF2B5EF4-FFF2-40B4-BE49-F238E27FC236}">
                <a16:creationId xmlns:a16="http://schemas.microsoft.com/office/drawing/2014/main" id="{4FA6D461-8F62-B69B-2ED5-5D89C919A24E}"/>
              </a:ext>
            </a:extLst>
          </p:cNvPr>
          <p:cNvSpPr>
            <a:spLocks noGrp="1"/>
          </p:cNvSpPr>
          <p:nvPr>
            <p:ph type="body" idx="1"/>
          </p:nvPr>
        </p:nvSpPr>
        <p:spPr/>
        <p:txBody>
          <a:bodyPr/>
          <a:lstStyle/>
          <a:p>
            <a:r>
              <a:rPr lang="en-US" dirty="0"/>
              <a:t>Pelvic Binder?</a:t>
            </a:r>
          </a:p>
        </p:txBody>
      </p:sp>
      <p:pic>
        <p:nvPicPr>
          <p:cNvPr id="14" name="Content Placeholder 13">
            <a:extLst>
              <a:ext uri="{FF2B5EF4-FFF2-40B4-BE49-F238E27FC236}">
                <a16:creationId xmlns:a16="http://schemas.microsoft.com/office/drawing/2014/main" id="{714541E2-F822-2D71-90F4-D49EC52547D0}"/>
              </a:ext>
            </a:extLst>
          </p:cNvPr>
          <p:cNvPicPr>
            <a:picLocks noGrp="1" noChangeAspect="1"/>
          </p:cNvPicPr>
          <p:nvPr>
            <p:ph sz="half" idx="2"/>
          </p:nvPr>
        </p:nvPicPr>
        <p:blipFill>
          <a:blip r:embed="rId2"/>
          <a:stretch>
            <a:fillRect/>
          </a:stretch>
        </p:blipFill>
        <p:spPr>
          <a:xfrm>
            <a:off x="1041035" y="2567182"/>
            <a:ext cx="4755292" cy="3560373"/>
          </a:xfrm>
          <a:prstGeom prst="rect">
            <a:avLst/>
          </a:prstGeom>
        </p:spPr>
      </p:pic>
      <p:sp>
        <p:nvSpPr>
          <p:cNvPr id="7" name="Text Placeholder 6">
            <a:extLst>
              <a:ext uri="{FF2B5EF4-FFF2-40B4-BE49-F238E27FC236}">
                <a16:creationId xmlns:a16="http://schemas.microsoft.com/office/drawing/2014/main" id="{11527A8D-A316-2DF4-9D6C-5ACE1F08658E}"/>
              </a:ext>
            </a:extLst>
          </p:cNvPr>
          <p:cNvSpPr>
            <a:spLocks noGrp="1"/>
          </p:cNvSpPr>
          <p:nvPr>
            <p:ph type="body" sz="quarter" idx="3"/>
          </p:nvPr>
        </p:nvSpPr>
        <p:spPr/>
        <p:txBody>
          <a:bodyPr/>
          <a:lstStyle/>
          <a:p>
            <a:r>
              <a:rPr lang="en-US" dirty="0"/>
              <a:t>Traction splint?</a:t>
            </a:r>
          </a:p>
        </p:txBody>
      </p:sp>
      <p:pic>
        <p:nvPicPr>
          <p:cNvPr id="12" name="Content Placeholder 11">
            <a:extLst>
              <a:ext uri="{FF2B5EF4-FFF2-40B4-BE49-F238E27FC236}">
                <a16:creationId xmlns:a16="http://schemas.microsoft.com/office/drawing/2014/main" id="{D404C158-AADC-40B9-D827-9F9BAD824C00}"/>
              </a:ext>
            </a:extLst>
          </p:cNvPr>
          <p:cNvPicPr>
            <a:picLocks noGrp="1" noChangeAspect="1"/>
          </p:cNvPicPr>
          <p:nvPr>
            <p:ph sz="quarter" idx="4"/>
          </p:nvPr>
        </p:nvPicPr>
        <p:blipFill>
          <a:blip r:embed="rId3"/>
          <a:stretch>
            <a:fillRect/>
          </a:stretch>
        </p:blipFill>
        <p:spPr>
          <a:xfrm>
            <a:off x="6172200" y="2619640"/>
            <a:ext cx="5183188" cy="3455458"/>
          </a:xfrm>
          <a:prstGeom prst="rect">
            <a:avLst/>
          </a:prstGeom>
        </p:spPr>
      </p:pic>
      <p:pic>
        <p:nvPicPr>
          <p:cNvPr id="17" name="Graphic 16" descr="Balloon animal with solid fill">
            <a:extLst>
              <a:ext uri="{FF2B5EF4-FFF2-40B4-BE49-F238E27FC236}">
                <a16:creationId xmlns:a16="http://schemas.microsoft.com/office/drawing/2014/main" id="{5348EDE3-C5C1-5758-E3A1-B4DD1B0E9C7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773359" y="1515291"/>
            <a:ext cx="1080272" cy="1080272"/>
          </a:xfrm>
          <a:prstGeom prst="rect">
            <a:avLst/>
          </a:prstGeom>
        </p:spPr>
      </p:pic>
      <p:pic>
        <p:nvPicPr>
          <p:cNvPr id="2" name="Picture 1">
            <a:extLst>
              <a:ext uri="{FF2B5EF4-FFF2-40B4-BE49-F238E27FC236}">
                <a16:creationId xmlns:a16="http://schemas.microsoft.com/office/drawing/2014/main" id="{FD08EFAF-C1DC-8D8E-4395-1E4C42C3623F}"/>
              </a:ext>
            </a:extLst>
          </p:cNvPr>
          <p:cNvPicPr>
            <a:picLocks noChangeAspect="1"/>
          </p:cNvPicPr>
          <p:nvPr/>
        </p:nvPicPr>
        <p:blipFill>
          <a:blip r:embed="rId5"/>
          <a:stretch>
            <a:fillRect/>
          </a:stretch>
        </p:blipFill>
        <p:spPr>
          <a:xfrm>
            <a:off x="3054194" y="1752795"/>
            <a:ext cx="728973" cy="728973"/>
          </a:xfrm>
          <a:prstGeom prst="rect">
            <a:avLst/>
          </a:prstGeom>
        </p:spPr>
      </p:pic>
    </p:spTree>
    <p:extLst>
      <p:ext uri="{BB962C8B-B14F-4D97-AF65-F5344CB8AC3E}">
        <p14:creationId xmlns:p14="http://schemas.microsoft.com/office/powerpoint/2010/main" val="362245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04C2A-5090-80F4-46FA-3FF5A5CC1128}"/>
              </a:ext>
            </a:extLst>
          </p:cNvPr>
          <p:cNvSpPr>
            <a:spLocks noGrp="1"/>
          </p:cNvSpPr>
          <p:nvPr>
            <p:ph type="title"/>
          </p:nvPr>
        </p:nvSpPr>
        <p:spPr/>
        <p:txBody>
          <a:bodyPr/>
          <a:lstStyle/>
          <a:p>
            <a:r>
              <a:rPr lang="en-US" dirty="0"/>
              <a:t>More thinking:  Pelvic binders</a:t>
            </a:r>
          </a:p>
        </p:txBody>
      </p:sp>
      <p:sp>
        <p:nvSpPr>
          <p:cNvPr id="3" name="Content Placeholder 2">
            <a:extLst>
              <a:ext uri="{FF2B5EF4-FFF2-40B4-BE49-F238E27FC236}">
                <a16:creationId xmlns:a16="http://schemas.microsoft.com/office/drawing/2014/main" id="{E69B4272-4D1D-7475-621D-333AD401F128}"/>
              </a:ext>
            </a:extLst>
          </p:cNvPr>
          <p:cNvSpPr>
            <a:spLocks noGrp="1"/>
          </p:cNvSpPr>
          <p:nvPr>
            <p:ph idx="1"/>
          </p:nvPr>
        </p:nvSpPr>
        <p:spPr>
          <a:xfrm>
            <a:off x="413658" y="1825624"/>
            <a:ext cx="3973286" cy="4984429"/>
          </a:xfrm>
        </p:spPr>
        <p:txBody>
          <a:bodyPr/>
          <a:lstStyle/>
          <a:p>
            <a:r>
              <a:rPr lang="en-US" dirty="0"/>
              <a:t>What we know: </a:t>
            </a:r>
          </a:p>
          <a:p>
            <a:pPr lvl="1"/>
            <a:r>
              <a:rPr lang="en-US" dirty="0"/>
              <a:t>May help (maybe decreased transfusion need?)</a:t>
            </a:r>
          </a:p>
          <a:p>
            <a:pPr lvl="1"/>
            <a:r>
              <a:rPr lang="en-US" dirty="0"/>
              <a:t>May not help (no demonstrated change in mortality)</a:t>
            </a:r>
          </a:p>
          <a:p>
            <a:pPr lvl="1"/>
            <a:r>
              <a:rPr lang="en-US" dirty="0"/>
              <a:t>Frequently applied incorrectly</a:t>
            </a:r>
          </a:p>
          <a:p>
            <a:pPr lvl="1"/>
            <a:r>
              <a:rPr lang="en-US" dirty="0"/>
              <a:t>Our exam for pelvic stability is close to worthless </a:t>
            </a:r>
          </a:p>
          <a:p>
            <a:pPr lvl="1"/>
            <a:r>
              <a:rPr lang="en-US" i="1" dirty="0"/>
              <a:t>If</a:t>
            </a:r>
            <a:r>
              <a:rPr lang="en-US" dirty="0"/>
              <a:t> you do it, do it right</a:t>
            </a:r>
          </a:p>
        </p:txBody>
      </p:sp>
      <p:pic>
        <p:nvPicPr>
          <p:cNvPr id="5" name="Picture 4">
            <a:extLst>
              <a:ext uri="{FF2B5EF4-FFF2-40B4-BE49-F238E27FC236}">
                <a16:creationId xmlns:a16="http://schemas.microsoft.com/office/drawing/2014/main" id="{FD3F234D-F291-AF01-BA2F-12ACB9B16413}"/>
              </a:ext>
            </a:extLst>
          </p:cNvPr>
          <p:cNvPicPr>
            <a:picLocks noChangeAspect="1"/>
          </p:cNvPicPr>
          <p:nvPr/>
        </p:nvPicPr>
        <p:blipFill>
          <a:blip r:embed="rId2"/>
          <a:stretch>
            <a:fillRect/>
          </a:stretch>
        </p:blipFill>
        <p:spPr>
          <a:xfrm>
            <a:off x="4463143" y="1723845"/>
            <a:ext cx="7315200" cy="3410309"/>
          </a:xfrm>
          <a:prstGeom prst="rect">
            <a:avLst/>
          </a:prstGeom>
        </p:spPr>
      </p:pic>
      <p:pic>
        <p:nvPicPr>
          <p:cNvPr id="6" name="Picture 5">
            <a:extLst>
              <a:ext uri="{FF2B5EF4-FFF2-40B4-BE49-F238E27FC236}">
                <a16:creationId xmlns:a16="http://schemas.microsoft.com/office/drawing/2014/main" id="{B27EB2E0-A22B-3631-8E1A-F56783F1FDE6}"/>
              </a:ext>
            </a:extLst>
          </p:cNvPr>
          <p:cNvPicPr>
            <a:picLocks noChangeAspect="1"/>
          </p:cNvPicPr>
          <p:nvPr/>
        </p:nvPicPr>
        <p:blipFill>
          <a:blip r:embed="rId3"/>
          <a:stretch>
            <a:fillRect/>
          </a:stretch>
        </p:blipFill>
        <p:spPr>
          <a:xfrm>
            <a:off x="8395589" y="492443"/>
            <a:ext cx="728973" cy="728973"/>
          </a:xfrm>
          <a:prstGeom prst="rect">
            <a:avLst/>
          </a:prstGeom>
        </p:spPr>
      </p:pic>
    </p:spTree>
    <p:extLst>
      <p:ext uri="{BB962C8B-B14F-4D97-AF65-F5344CB8AC3E}">
        <p14:creationId xmlns:p14="http://schemas.microsoft.com/office/powerpoint/2010/main" val="19662487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EB151-C1B4-09D1-06F8-798AA0B7C916}"/>
              </a:ext>
            </a:extLst>
          </p:cNvPr>
          <p:cNvSpPr>
            <a:spLocks noGrp="1"/>
          </p:cNvSpPr>
          <p:nvPr>
            <p:ph type="title"/>
          </p:nvPr>
        </p:nvSpPr>
        <p:spPr/>
        <p:txBody>
          <a:bodyPr/>
          <a:lstStyle/>
          <a:p>
            <a:r>
              <a:rPr lang="en-US" i="1" dirty="0"/>
              <a:t>If </a:t>
            </a:r>
            <a:r>
              <a:rPr lang="en-US" dirty="0"/>
              <a:t>it is helpful… Right patient </a:t>
            </a:r>
            <a:endParaRPr lang="en-US" i="1" dirty="0"/>
          </a:p>
        </p:txBody>
      </p:sp>
      <p:graphicFrame>
        <p:nvGraphicFramePr>
          <p:cNvPr id="7" name="Content Placeholder 2">
            <a:extLst>
              <a:ext uri="{FF2B5EF4-FFF2-40B4-BE49-F238E27FC236}">
                <a16:creationId xmlns:a16="http://schemas.microsoft.com/office/drawing/2014/main" id="{BED94F04-7CB2-28DA-FF12-E563192511E1}"/>
              </a:ext>
            </a:extLst>
          </p:cNvPr>
          <p:cNvGraphicFramePr>
            <a:graphicFrameLocks noGrp="1"/>
          </p:cNvGraphicFramePr>
          <p:nvPr>
            <p:ph idx="1"/>
            <p:extLst>
              <p:ext uri="{D42A27DB-BD31-4B8C-83A1-F6EECF244321}">
                <p14:modId xmlns:p14="http://schemas.microsoft.com/office/powerpoint/2010/main" val="2950506004"/>
              </p:ext>
            </p:extLst>
          </p:nvPr>
        </p:nvGraphicFramePr>
        <p:xfrm>
          <a:off x="838200" y="1367949"/>
          <a:ext cx="10515600" cy="49022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E7110948-399E-8965-5D72-172BBBA48F60}"/>
              </a:ext>
            </a:extLst>
          </p:cNvPr>
          <p:cNvPicPr>
            <a:picLocks noChangeAspect="1"/>
          </p:cNvPicPr>
          <p:nvPr/>
        </p:nvPicPr>
        <p:blipFill>
          <a:blip r:embed="rId7"/>
          <a:stretch>
            <a:fillRect/>
          </a:stretch>
        </p:blipFill>
        <p:spPr>
          <a:xfrm>
            <a:off x="7222380" y="1367949"/>
            <a:ext cx="4716264" cy="915352"/>
          </a:xfrm>
          <a:prstGeom prst="rect">
            <a:avLst/>
          </a:prstGeom>
        </p:spPr>
      </p:pic>
    </p:spTree>
    <p:extLst>
      <p:ext uri="{BB962C8B-B14F-4D97-AF65-F5344CB8AC3E}">
        <p14:creationId xmlns:p14="http://schemas.microsoft.com/office/powerpoint/2010/main" val="4009180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dgm id="{1BDC71AC-4345-4F7B-A0D5-339FA7EF43F6}"/>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graphicEl>
                                              <a:dgm id="{49F7E28E-B5B6-491D-871D-686A00F0E781}"/>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graphicEl>
                                              <a:dgm id="{5AF48ED3-328C-4610-83E5-372023D8300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graphicEl>
                                              <a:dgm id="{07EDAA92-1AA4-4114-97F3-E29647FEAD41}"/>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graphicEl>
                                              <a:dgm id="{E7E6FB8F-2DB3-4AD8-B582-13586C492260}"/>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graphicEl>
                                              <a:dgm id="{923E0934-E15F-44D3-8743-93B9212DFC5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026A9-B642-1981-B167-1C251C341329}"/>
              </a:ext>
            </a:extLst>
          </p:cNvPr>
          <p:cNvSpPr>
            <a:spLocks noGrp="1"/>
          </p:cNvSpPr>
          <p:nvPr>
            <p:ph type="title"/>
          </p:nvPr>
        </p:nvSpPr>
        <p:spPr>
          <a:xfrm>
            <a:off x="876693" y="741391"/>
            <a:ext cx="3331525" cy="1616203"/>
          </a:xfrm>
        </p:spPr>
        <p:txBody>
          <a:bodyPr anchor="b">
            <a:normAutofit/>
          </a:bodyPr>
          <a:lstStyle/>
          <a:p>
            <a:r>
              <a:rPr lang="en-US" sz="3200" i="1"/>
              <a:t>If</a:t>
            </a:r>
            <a:r>
              <a:rPr lang="en-US" sz="3200"/>
              <a:t> it is helpful… Right way </a:t>
            </a:r>
          </a:p>
        </p:txBody>
      </p:sp>
      <p:sp>
        <p:nvSpPr>
          <p:cNvPr id="3" name="Content Placeholder 2">
            <a:extLst>
              <a:ext uri="{FF2B5EF4-FFF2-40B4-BE49-F238E27FC236}">
                <a16:creationId xmlns:a16="http://schemas.microsoft.com/office/drawing/2014/main" id="{1E0A22A2-F291-3D88-E097-89801F079BBF}"/>
              </a:ext>
            </a:extLst>
          </p:cNvPr>
          <p:cNvSpPr>
            <a:spLocks noGrp="1"/>
          </p:cNvSpPr>
          <p:nvPr>
            <p:ph idx="1"/>
          </p:nvPr>
        </p:nvSpPr>
        <p:spPr>
          <a:xfrm>
            <a:off x="876694" y="2533476"/>
            <a:ext cx="3331526" cy="3447832"/>
          </a:xfrm>
        </p:spPr>
        <p:txBody>
          <a:bodyPr anchor="t">
            <a:normAutofit/>
          </a:bodyPr>
          <a:lstStyle/>
          <a:p>
            <a:r>
              <a:rPr lang="en-US" sz="2000" dirty="0"/>
              <a:t>If our suspicions are high</a:t>
            </a:r>
          </a:p>
          <a:p>
            <a:r>
              <a:rPr lang="en-US" sz="2000" dirty="0"/>
              <a:t>Right location </a:t>
            </a:r>
          </a:p>
          <a:p>
            <a:r>
              <a:rPr lang="en-US" sz="2000" dirty="0"/>
              <a:t>Internally rotate and secure the feet</a:t>
            </a:r>
          </a:p>
          <a:p>
            <a:r>
              <a:rPr lang="en-US" sz="2000" dirty="0"/>
              <a:t>No brand or mechanism is “better” than another </a:t>
            </a:r>
          </a:p>
        </p:txBody>
      </p:sp>
      <p:pic>
        <p:nvPicPr>
          <p:cNvPr id="7" name="Picture 6">
            <a:extLst>
              <a:ext uri="{FF2B5EF4-FFF2-40B4-BE49-F238E27FC236}">
                <a16:creationId xmlns:a16="http://schemas.microsoft.com/office/drawing/2014/main" id="{36AAF84E-F594-48A3-1A96-F386296E8AD6}"/>
              </a:ext>
            </a:extLst>
          </p:cNvPr>
          <p:cNvPicPr>
            <a:picLocks noChangeAspect="1"/>
          </p:cNvPicPr>
          <p:nvPr/>
        </p:nvPicPr>
        <p:blipFill>
          <a:blip r:embed="rId2"/>
          <a:stretch>
            <a:fillRect/>
          </a:stretch>
        </p:blipFill>
        <p:spPr>
          <a:xfrm>
            <a:off x="5043760" y="741391"/>
            <a:ext cx="3428731" cy="2562976"/>
          </a:xfrm>
          <a:prstGeom prst="rect">
            <a:avLst/>
          </a:prstGeom>
        </p:spPr>
      </p:pic>
      <p:pic>
        <p:nvPicPr>
          <p:cNvPr id="9" name="Picture 8">
            <a:extLst>
              <a:ext uri="{FF2B5EF4-FFF2-40B4-BE49-F238E27FC236}">
                <a16:creationId xmlns:a16="http://schemas.microsoft.com/office/drawing/2014/main" id="{5BC3A48C-A0B7-6028-FE2D-F1EF776CBAEA}"/>
              </a:ext>
            </a:extLst>
          </p:cNvPr>
          <p:cNvPicPr>
            <a:picLocks noChangeAspect="1"/>
          </p:cNvPicPr>
          <p:nvPr/>
        </p:nvPicPr>
        <p:blipFill>
          <a:blip r:embed="rId3"/>
          <a:stretch>
            <a:fillRect/>
          </a:stretch>
        </p:blipFill>
        <p:spPr>
          <a:xfrm>
            <a:off x="5043761" y="3482025"/>
            <a:ext cx="3331526" cy="2706864"/>
          </a:xfrm>
          <a:prstGeom prst="rect">
            <a:avLst/>
          </a:prstGeom>
        </p:spPr>
      </p:pic>
      <p:pic>
        <p:nvPicPr>
          <p:cNvPr id="5" name="Picture 4">
            <a:extLst>
              <a:ext uri="{FF2B5EF4-FFF2-40B4-BE49-F238E27FC236}">
                <a16:creationId xmlns:a16="http://schemas.microsoft.com/office/drawing/2014/main" id="{1AB11AD2-0805-7D49-90BA-191F5C92CBEC}"/>
              </a:ext>
            </a:extLst>
          </p:cNvPr>
          <p:cNvPicPr>
            <a:picLocks noChangeAspect="1"/>
          </p:cNvPicPr>
          <p:nvPr/>
        </p:nvPicPr>
        <p:blipFill>
          <a:blip r:embed="rId4"/>
          <a:stretch>
            <a:fillRect/>
          </a:stretch>
        </p:blipFill>
        <p:spPr>
          <a:xfrm>
            <a:off x="8645852" y="615320"/>
            <a:ext cx="2989020" cy="5405295"/>
          </a:xfrm>
          <a:prstGeom prst="rect">
            <a:avLst/>
          </a:prstGeom>
        </p:spPr>
      </p:pic>
      <p:grpSp>
        <p:nvGrpSpPr>
          <p:cNvPr id="14" name="Group 13">
            <a:extLst>
              <a:ext uri="{FF2B5EF4-FFF2-40B4-BE49-F238E27FC236}">
                <a16:creationId xmlns:a16="http://schemas.microsoft.com/office/drawing/2014/main" id="{50A0A18D-98B4-40E5-4078-A318C95547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6737460"/>
            <a:ext cx="12192000" cy="123364"/>
            <a:chOff x="1" y="6737460"/>
            <a:chExt cx="12192000" cy="123364"/>
          </a:xfrm>
        </p:grpSpPr>
        <p:sp>
          <p:nvSpPr>
            <p:cNvPr id="15" name="Rectangle 14">
              <a:extLst>
                <a:ext uri="{FF2B5EF4-FFF2-40B4-BE49-F238E27FC236}">
                  <a16:creationId xmlns:a16="http://schemas.microsoft.com/office/drawing/2014/main" id="{B102A9A7-35A0-25BE-8907-0AB62C454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034320" y="703141"/>
              <a:ext cx="123362" cy="12192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28BDF14-9776-769C-B15E-E2D6BA4DC8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40559" y="4909383"/>
              <a:ext cx="123362" cy="3779520"/>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309477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D34C7-3328-04FB-F811-5FD4BAA1DB14}"/>
              </a:ext>
            </a:extLst>
          </p:cNvPr>
          <p:cNvSpPr>
            <a:spLocks noGrp="1"/>
          </p:cNvSpPr>
          <p:nvPr>
            <p:ph type="title"/>
          </p:nvPr>
        </p:nvSpPr>
        <p:spPr/>
        <p:txBody>
          <a:bodyPr>
            <a:normAutofit fontScale="90000"/>
          </a:bodyPr>
          <a:lstStyle/>
          <a:p>
            <a:r>
              <a:rPr lang="en-US" dirty="0"/>
              <a:t>What are the differences between that call that goes so well and the one that feels clunky?</a:t>
            </a:r>
          </a:p>
        </p:txBody>
      </p:sp>
      <p:graphicFrame>
        <p:nvGraphicFramePr>
          <p:cNvPr id="5" name="Content Placeholder 2">
            <a:extLst>
              <a:ext uri="{FF2B5EF4-FFF2-40B4-BE49-F238E27FC236}">
                <a16:creationId xmlns:a16="http://schemas.microsoft.com/office/drawing/2014/main" id="{264D9FFC-8F7B-1A54-9B3C-50555F689E39}"/>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42BB6E58-7D8D-2208-8A01-5E8691F42130}"/>
              </a:ext>
            </a:extLst>
          </p:cNvPr>
          <p:cNvSpPr txBox="1"/>
          <p:nvPr/>
        </p:nvSpPr>
        <p:spPr>
          <a:xfrm>
            <a:off x="2312125" y="5826035"/>
            <a:ext cx="7040881" cy="646331"/>
          </a:xfrm>
          <a:prstGeom prst="rect">
            <a:avLst/>
          </a:prstGeom>
          <a:noFill/>
        </p:spPr>
        <p:txBody>
          <a:bodyPr wrap="square" rtlCol="0">
            <a:spAutoFit/>
          </a:bodyPr>
          <a:lstStyle/>
          <a:p>
            <a:r>
              <a:rPr lang="en-US" sz="3600" b="1" dirty="0">
                <a:solidFill>
                  <a:schemeClr val="accent1">
                    <a:lumMod val="75000"/>
                  </a:schemeClr>
                </a:solidFill>
              </a:rPr>
              <a:t>None of this happens on accident </a:t>
            </a:r>
          </a:p>
        </p:txBody>
      </p:sp>
    </p:spTree>
    <p:extLst>
      <p:ext uri="{BB962C8B-B14F-4D97-AF65-F5344CB8AC3E}">
        <p14:creationId xmlns:p14="http://schemas.microsoft.com/office/powerpoint/2010/main" val="2311340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2DEAFE-AA40-6CBD-EA9A-5123973F48DD}"/>
              </a:ext>
            </a:extLst>
          </p:cNvPr>
          <p:cNvSpPr>
            <a:spLocks noGrp="1"/>
          </p:cNvSpPr>
          <p:nvPr>
            <p:ph type="title"/>
          </p:nvPr>
        </p:nvSpPr>
        <p:spPr>
          <a:xfrm>
            <a:off x="6392583" y="501651"/>
            <a:ext cx="4434720" cy="1716255"/>
          </a:xfrm>
        </p:spPr>
        <p:txBody>
          <a:bodyPr anchor="b">
            <a:normAutofit/>
          </a:bodyPr>
          <a:lstStyle/>
          <a:p>
            <a:r>
              <a:rPr lang="en-US" sz="3900" i="1"/>
              <a:t>If </a:t>
            </a:r>
            <a:r>
              <a:rPr lang="en-US" sz="3900"/>
              <a:t>its helpful… probably not as an after thought</a:t>
            </a:r>
            <a:endParaRPr lang="en-US" sz="3900" i="1"/>
          </a:p>
        </p:txBody>
      </p:sp>
      <p:sp>
        <p:nvSpPr>
          <p:cNvPr id="1033" name="Rectangle 1032">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Pediatric PelvicBinder® Fitting Instructions · Authentic PelvicBinder®">
            <a:extLst>
              <a:ext uri="{FF2B5EF4-FFF2-40B4-BE49-F238E27FC236}">
                <a16:creationId xmlns:a16="http://schemas.microsoft.com/office/drawing/2014/main" id="{5E8CCD48-76AD-7B06-862B-B98475E9A6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1366"/>
          <a:stretch>
            <a:fillRect/>
          </a:stretch>
        </p:blipFill>
        <p:spPr bwMode="auto">
          <a:xfrm>
            <a:off x="279143" y="299508"/>
            <a:ext cx="5221625" cy="30103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66593A5-D9C0-E895-762C-0CDF9DF8DADC}"/>
              </a:ext>
            </a:extLst>
          </p:cNvPr>
          <p:cNvPicPr>
            <a:picLocks noChangeAspect="1"/>
          </p:cNvPicPr>
          <p:nvPr/>
        </p:nvPicPr>
        <p:blipFill>
          <a:blip r:embed="rId3"/>
          <a:srcRect t="11185" b="11944"/>
          <a:stretch>
            <a:fillRect/>
          </a:stretch>
        </p:blipFill>
        <p:spPr>
          <a:xfrm>
            <a:off x="279143" y="3548095"/>
            <a:ext cx="5221625" cy="3010397"/>
          </a:xfrm>
          <a:prstGeom prst="rect">
            <a:avLst/>
          </a:prstGeom>
        </p:spPr>
      </p:pic>
      <p:sp>
        <p:nvSpPr>
          <p:cNvPr id="3" name="Content Placeholder 2">
            <a:extLst>
              <a:ext uri="{FF2B5EF4-FFF2-40B4-BE49-F238E27FC236}">
                <a16:creationId xmlns:a16="http://schemas.microsoft.com/office/drawing/2014/main" id="{E4ED78E2-A8FE-4A84-9520-BD31F8921A2B}"/>
              </a:ext>
            </a:extLst>
          </p:cNvPr>
          <p:cNvSpPr>
            <a:spLocks noGrp="1"/>
          </p:cNvSpPr>
          <p:nvPr>
            <p:ph idx="1"/>
          </p:nvPr>
        </p:nvSpPr>
        <p:spPr>
          <a:xfrm>
            <a:off x="6392583" y="2317752"/>
            <a:ext cx="4434721" cy="4038598"/>
          </a:xfrm>
        </p:spPr>
        <p:txBody>
          <a:bodyPr anchor="t">
            <a:normAutofit/>
          </a:bodyPr>
          <a:lstStyle/>
          <a:p>
            <a:r>
              <a:rPr lang="en-US" sz="2000" dirty="0">
                <a:solidFill>
                  <a:schemeClr val="tx1">
                    <a:alpha val="80000"/>
                  </a:schemeClr>
                </a:solidFill>
              </a:rPr>
              <a:t>Pictures always starts from here</a:t>
            </a:r>
          </a:p>
          <a:p>
            <a:r>
              <a:rPr lang="en-US" sz="2000" dirty="0">
                <a:solidFill>
                  <a:schemeClr val="tx1">
                    <a:alpha val="80000"/>
                  </a:schemeClr>
                </a:solidFill>
              </a:rPr>
              <a:t>You starts from here </a:t>
            </a:r>
          </a:p>
          <a:p>
            <a:r>
              <a:rPr lang="en-US" sz="2000" dirty="0">
                <a:solidFill>
                  <a:schemeClr val="tx1">
                    <a:alpha val="80000"/>
                  </a:schemeClr>
                </a:solidFill>
              </a:rPr>
              <a:t>The logistics of getting from the bottom to the top are dependent on deciding </a:t>
            </a:r>
            <a:r>
              <a:rPr lang="en-US" sz="2000" b="1" dirty="0">
                <a:solidFill>
                  <a:schemeClr val="tx1">
                    <a:alpha val="80000"/>
                  </a:schemeClr>
                </a:solidFill>
              </a:rPr>
              <a:t>early</a:t>
            </a:r>
            <a:r>
              <a:rPr lang="en-US" sz="2000" dirty="0">
                <a:solidFill>
                  <a:schemeClr val="tx1">
                    <a:alpha val="80000"/>
                  </a:schemeClr>
                </a:solidFill>
              </a:rPr>
              <a:t> that is your plan </a:t>
            </a:r>
          </a:p>
          <a:p>
            <a:r>
              <a:rPr lang="en-US" sz="2000" dirty="0">
                <a:solidFill>
                  <a:schemeClr val="tx1">
                    <a:alpha val="80000"/>
                  </a:schemeClr>
                </a:solidFill>
              </a:rPr>
              <a:t>If it interferes with the stuff we know matter, maybe not worth it. </a:t>
            </a:r>
          </a:p>
        </p:txBody>
      </p:sp>
      <p:cxnSp>
        <p:nvCxnSpPr>
          <p:cNvPr id="1035" name="Straight Connector 1034">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3893"/>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1028" name="Picture 4" descr="Roll Around GIFs | Tenor">
            <a:extLst>
              <a:ext uri="{FF2B5EF4-FFF2-40B4-BE49-F238E27FC236}">
                <a16:creationId xmlns:a16="http://schemas.microsoft.com/office/drawing/2014/main" id="{101AFE49-2262-4DFC-62C4-75381E6747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99994" y="4739941"/>
            <a:ext cx="2004326" cy="1976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6052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AAE94E3-A7DB-4868-B1E3-E49703488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4A9770-16AC-EF0A-4AC6-4ACE692B1844}"/>
              </a:ext>
            </a:extLst>
          </p:cNvPr>
          <p:cNvSpPr>
            <a:spLocks noGrp="1"/>
          </p:cNvSpPr>
          <p:nvPr>
            <p:ph type="title"/>
          </p:nvPr>
        </p:nvSpPr>
        <p:spPr>
          <a:xfrm>
            <a:off x="589560" y="856180"/>
            <a:ext cx="5279408" cy="1128068"/>
          </a:xfrm>
        </p:spPr>
        <p:txBody>
          <a:bodyPr anchor="ctr">
            <a:normAutofit/>
          </a:bodyPr>
          <a:lstStyle/>
          <a:p>
            <a:r>
              <a:rPr lang="en-US" sz="4000"/>
              <a:t>Traction splint </a:t>
            </a:r>
          </a:p>
        </p:txBody>
      </p:sp>
      <p:grpSp>
        <p:nvGrpSpPr>
          <p:cNvPr id="13" name="Group 1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533DA31-5538-F566-C177-53C854B4D228}"/>
              </a:ext>
            </a:extLst>
          </p:cNvPr>
          <p:cNvSpPr>
            <a:spLocks noGrp="1"/>
          </p:cNvSpPr>
          <p:nvPr>
            <p:ph idx="1"/>
          </p:nvPr>
        </p:nvSpPr>
        <p:spPr>
          <a:xfrm>
            <a:off x="590719" y="2330505"/>
            <a:ext cx="5278066" cy="3979585"/>
          </a:xfrm>
        </p:spPr>
        <p:txBody>
          <a:bodyPr anchor="ctr">
            <a:normAutofit/>
          </a:bodyPr>
          <a:lstStyle/>
          <a:p>
            <a:r>
              <a:rPr lang="en-US" sz="2400" dirty="0"/>
              <a:t>Should never be a part of the XABCs</a:t>
            </a:r>
          </a:p>
          <a:p>
            <a:r>
              <a:rPr lang="en-US" sz="2400" dirty="0"/>
              <a:t>Take home: </a:t>
            </a:r>
          </a:p>
          <a:p>
            <a:pPr lvl="1"/>
            <a:r>
              <a:rPr lang="en-US" sz="2200" dirty="0"/>
              <a:t>People probably don’t bleed out into their thigh </a:t>
            </a:r>
          </a:p>
          <a:p>
            <a:pPr lvl="1"/>
            <a:r>
              <a:rPr lang="en-US" sz="2200" dirty="0"/>
              <a:t>Traction splints are complex</a:t>
            </a:r>
          </a:p>
          <a:p>
            <a:pPr lvl="1"/>
            <a:r>
              <a:rPr lang="en-US" sz="2200" dirty="0"/>
              <a:t>There are contra-indications that can be hard to identify in the field </a:t>
            </a:r>
          </a:p>
          <a:p>
            <a:pPr lvl="2"/>
            <a:r>
              <a:rPr lang="en-US" dirty="0"/>
              <a:t>Pelvic fractures</a:t>
            </a:r>
          </a:p>
          <a:p>
            <a:pPr lvl="2"/>
            <a:r>
              <a:rPr lang="en-US" dirty="0"/>
              <a:t>Hip fractures </a:t>
            </a:r>
          </a:p>
          <a:p>
            <a:pPr lvl="1"/>
            <a:r>
              <a:rPr lang="en-US" sz="2200" dirty="0"/>
              <a:t>Static splinting probably just fine</a:t>
            </a:r>
            <a:r>
              <a:rPr lang="en-US" sz="2000" dirty="0"/>
              <a:t>. </a:t>
            </a:r>
          </a:p>
        </p:txBody>
      </p:sp>
      <p:sp>
        <p:nvSpPr>
          <p:cNvPr id="19" name="Rectangle 1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D6C935E-DC56-E373-93C7-D7613110F3F5}"/>
              </a:ext>
            </a:extLst>
          </p:cNvPr>
          <p:cNvPicPr>
            <a:picLocks noChangeAspect="1"/>
          </p:cNvPicPr>
          <p:nvPr/>
        </p:nvPicPr>
        <p:blipFill>
          <a:blip r:embed="rId2"/>
          <a:stretch>
            <a:fillRect/>
          </a:stretch>
        </p:blipFill>
        <p:spPr>
          <a:xfrm>
            <a:off x="7083423" y="679638"/>
            <a:ext cx="4397433" cy="2323264"/>
          </a:xfrm>
          <a:prstGeom prst="rect">
            <a:avLst/>
          </a:prstGeom>
        </p:spPr>
      </p:pic>
      <p:sp>
        <p:nvSpPr>
          <p:cNvPr id="23" name="Rectangle 22">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Balloon animal with solid fill">
            <a:extLst>
              <a:ext uri="{FF2B5EF4-FFF2-40B4-BE49-F238E27FC236}">
                <a16:creationId xmlns:a16="http://schemas.microsoft.com/office/drawing/2014/main" id="{702BB26C-DBC4-E9E4-3F59-38B314B287B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021829" y="3707894"/>
            <a:ext cx="2518756" cy="2518756"/>
          </a:xfrm>
          <a:prstGeom prst="rect">
            <a:avLst/>
          </a:prstGeom>
        </p:spPr>
      </p:pic>
    </p:spTree>
    <p:extLst>
      <p:ext uri="{BB962C8B-B14F-4D97-AF65-F5344CB8AC3E}">
        <p14:creationId xmlns:p14="http://schemas.microsoft.com/office/powerpoint/2010/main" val="16916953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2DC37-6C73-3900-4ADC-9E4E9FC11EF2}"/>
              </a:ext>
            </a:extLst>
          </p:cNvPr>
          <p:cNvSpPr>
            <a:spLocks noGrp="1"/>
          </p:cNvSpPr>
          <p:nvPr>
            <p:ph type="title"/>
          </p:nvPr>
        </p:nvSpPr>
        <p:spPr/>
        <p:txBody>
          <a:bodyPr/>
          <a:lstStyle/>
          <a:p>
            <a:r>
              <a:rPr lang="en-US" dirty="0"/>
              <a:t>Bonus:  placing a c-collar on a patient doesn’t really address a life threat </a:t>
            </a:r>
          </a:p>
        </p:txBody>
      </p:sp>
      <p:sp>
        <p:nvSpPr>
          <p:cNvPr id="3" name="Content Placeholder 2">
            <a:extLst>
              <a:ext uri="{FF2B5EF4-FFF2-40B4-BE49-F238E27FC236}">
                <a16:creationId xmlns:a16="http://schemas.microsoft.com/office/drawing/2014/main" id="{FBDCEC1E-05FC-2059-F2FA-A7A75066F19A}"/>
              </a:ext>
            </a:extLst>
          </p:cNvPr>
          <p:cNvSpPr>
            <a:spLocks noGrp="1"/>
          </p:cNvSpPr>
          <p:nvPr>
            <p:ph idx="1"/>
          </p:nvPr>
        </p:nvSpPr>
        <p:spPr/>
        <p:txBody>
          <a:bodyPr/>
          <a:lstStyle/>
          <a:p>
            <a:r>
              <a:rPr lang="en-US" dirty="0"/>
              <a:t>The emphasis of c spine stabilization before even a primary survey is bonkers (opinion)</a:t>
            </a:r>
          </a:p>
          <a:p>
            <a:r>
              <a:rPr lang="en-US" dirty="0"/>
              <a:t>C collars </a:t>
            </a:r>
            <a:r>
              <a:rPr lang="en-US" b="1" dirty="0"/>
              <a:t>do not </a:t>
            </a:r>
            <a:r>
              <a:rPr lang="en-US" dirty="0"/>
              <a:t>actually seem to limit motion, they </a:t>
            </a:r>
            <a:r>
              <a:rPr lang="en-US" i="1" dirty="0"/>
              <a:t>might</a:t>
            </a:r>
            <a:r>
              <a:rPr lang="en-US" dirty="0"/>
              <a:t> cause harm, they can impede our ability to accomplish tasks </a:t>
            </a:r>
          </a:p>
          <a:p>
            <a:r>
              <a:rPr lang="en-US" dirty="0"/>
              <a:t>They are still the standard of care upon arrival to the hospital for patients that don’t meet exclusion criteria.   </a:t>
            </a:r>
          </a:p>
          <a:p>
            <a:endParaRPr lang="en-US" dirty="0"/>
          </a:p>
        </p:txBody>
      </p:sp>
      <p:pic>
        <p:nvPicPr>
          <p:cNvPr id="5" name="Picture 4">
            <a:extLst>
              <a:ext uri="{FF2B5EF4-FFF2-40B4-BE49-F238E27FC236}">
                <a16:creationId xmlns:a16="http://schemas.microsoft.com/office/drawing/2014/main" id="{CDE1E8C7-C651-7740-B16F-4E1089A114E5}"/>
              </a:ext>
            </a:extLst>
          </p:cNvPr>
          <p:cNvPicPr>
            <a:picLocks noChangeAspect="1"/>
          </p:cNvPicPr>
          <p:nvPr/>
        </p:nvPicPr>
        <p:blipFill>
          <a:blip r:embed="rId2"/>
          <a:stretch>
            <a:fillRect/>
          </a:stretch>
        </p:blipFill>
        <p:spPr>
          <a:xfrm>
            <a:off x="8416912" y="720570"/>
            <a:ext cx="1110343" cy="1110343"/>
          </a:xfrm>
          <a:prstGeom prst="rect">
            <a:avLst/>
          </a:prstGeom>
        </p:spPr>
      </p:pic>
      <p:pic>
        <p:nvPicPr>
          <p:cNvPr id="8" name="Picture 7">
            <a:extLst>
              <a:ext uri="{FF2B5EF4-FFF2-40B4-BE49-F238E27FC236}">
                <a16:creationId xmlns:a16="http://schemas.microsoft.com/office/drawing/2014/main" id="{FF5ED255-CA95-ACBC-7D11-FCAA898DA016}"/>
              </a:ext>
            </a:extLst>
          </p:cNvPr>
          <p:cNvPicPr>
            <a:picLocks noChangeAspect="1"/>
          </p:cNvPicPr>
          <p:nvPr/>
        </p:nvPicPr>
        <p:blipFill>
          <a:blip r:embed="rId3"/>
          <a:srcRect t="2806" r="16903"/>
          <a:stretch>
            <a:fillRect/>
          </a:stretch>
        </p:blipFill>
        <p:spPr>
          <a:xfrm>
            <a:off x="5008898" y="4221742"/>
            <a:ext cx="6799925" cy="2583275"/>
          </a:xfrm>
          <a:prstGeom prst="rect">
            <a:avLst/>
          </a:prstGeom>
          <a:solidFill>
            <a:schemeClr val="bg1">
              <a:lumMod val="85000"/>
            </a:schemeClr>
          </a:solidFill>
        </p:spPr>
      </p:pic>
      <p:sp>
        <p:nvSpPr>
          <p:cNvPr id="4" name="Oval 3">
            <a:extLst>
              <a:ext uri="{FF2B5EF4-FFF2-40B4-BE49-F238E27FC236}">
                <a16:creationId xmlns:a16="http://schemas.microsoft.com/office/drawing/2014/main" id="{705D5AD7-4490-3790-CAE1-75C0A6594580}"/>
              </a:ext>
            </a:extLst>
          </p:cNvPr>
          <p:cNvSpPr/>
          <p:nvPr/>
        </p:nvSpPr>
        <p:spPr>
          <a:xfrm>
            <a:off x="5008898" y="5244783"/>
            <a:ext cx="2907193" cy="37882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2E30830-53D3-455E-F425-39D9D4FE0342}"/>
              </a:ext>
            </a:extLst>
          </p:cNvPr>
          <p:cNvSpPr txBox="1"/>
          <p:nvPr/>
        </p:nvSpPr>
        <p:spPr>
          <a:xfrm>
            <a:off x="5391339" y="4898571"/>
            <a:ext cx="3608969" cy="923330"/>
          </a:xfrm>
          <a:prstGeom prst="rect">
            <a:avLst/>
          </a:prstGeom>
          <a:noFill/>
        </p:spPr>
        <p:txBody>
          <a:bodyPr wrap="square" rtlCol="0">
            <a:spAutoFit/>
          </a:bodyPr>
          <a:lstStyle/>
          <a:p>
            <a:r>
              <a:rPr lang="en-US" b="1" dirty="0">
                <a:solidFill>
                  <a:srgbClr val="00B0F0"/>
                </a:solidFill>
              </a:rPr>
              <a:t>Doesn’t mean flop the head around any which way on scene with no regard for the c spine…</a:t>
            </a:r>
          </a:p>
        </p:txBody>
      </p:sp>
      <p:pic>
        <p:nvPicPr>
          <p:cNvPr id="9" name="Picture 8">
            <a:extLst>
              <a:ext uri="{FF2B5EF4-FFF2-40B4-BE49-F238E27FC236}">
                <a16:creationId xmlns:a16="http://schemas.microsoft.com/office/drawing/2014/main" id="{0CE08F5E-B5AA-2A32-877E-21ADDBD8C8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4532811"/>
            <a:ext cx="2325189" cy="2325189"/>
          </a:xfrm>
          <a:prstGeom prst="rect">
            <a:avLst/>
          </a:prstGeom>
        </p:spPr>
      </p:pic>
      <p:pic>
        <p:nvPicPr>
          <p:cNvPr id="10" name="Picture 9">
            <a:extLst>
              <a:ext uri="{FF2B5EF4-FFF2-40B4-BE49-F238E27FC236}">
                <a16:creationId xmlns:a16="http://schemas.microsoft.com/office/drawing/2014/main" id="{AB91CDFD-6103-4C9A-7054-4355F458E037}"/>
              </a:ext>
            </a:extLst>
          </p:cNvPr>
          <p:cNvPicPr>
            <a:picLocks noChangeAspect="1"/>
          </p:cNvPicPr>
          <p:nvPr/>
        </p:nvPicPr>
        <p:blipFill>
          <a:blip r:embed="rId5"/>
          <a:stretch>
            <a:fillRect/>
          </a:stretch>
        </p:blipFill>
        <p:spPr>
          <a:xfrm>
            <a:off x="6958675" y="931170"/>
            <a:ext cx="728973" cy="728973"/>
          </a:xfrm>
          <a:prstGeom prst="rect">
            <a:avLst/>
          </a:prstGeom>
        </p:spPr>
      </p:pic>
    </p:spTree>
    <p:extLst>
      <p:ext uri="{BB962C8B-B14F-4D97-AF65-F5344CB8AC3E}">
        <p14:creationId xmlns:p14="http://schemas.microsoft.com/office/powerpoint/2010/main" val="3892348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D76F3E-3A97-486B-B402-44400A8B9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46449D7-4E17-4205-DF58-0BCD82C1143C}"/>
              </a:ext>
            </a:extLst>
          </p:cNvPr>
          <p:cNvSpPr>
            <a:spLocks noGrp="1"/>
          </p:cNvSpPr>
          <p:nvPr>
            <p:ph type="title"/>
          </p:nvPr>
        </p:nvSpPr>
        <p:spPr>
          <a:xfrm>
            <a:off x="838199" y="1093788"/>
            <a:ext cx="10506455" cy="2967208"/>
          </a:xfrm>
        </p:spPr>
        <p:txBody>
          <a:bodyPr vert="horz" lIns="91440" tIns="45720" rIns="91440" bIns="45720" rtlCol="0" anchor="b">
            <a:normAutofit/>
          </a:bodyPr>
          <a:lstStyle/>
          <a:p>
            <a:r>
              <a:rPr lang="en-US" sz="8000" kern="1200">
                <a:solidFill>
                  <a:schemeClr val="tx1"/>
                </a:solidFill>
                <a:latin typeface="+mj-lt"/>
                <a:ea typeface="+mj-ea"/>
                <a:cs typeface="+mj-cs"/>
              </a:rPr>
              <a:t>Minimize “second hits”</a:t>
            </a:r>
          </a:p>
        </p:txBody>
      </p:sp>
      <p:sp>
        <p:nvSpPr>
          <p:cNvPr id="5" name="Text Placeholder 4">
            <a:extLst>
              <a:ext uri="{FF2B5EF4-FFF2-40B4-BE49-F238E27FC236}">
                <a16:creationId xmlns:a16="http://schemas.microsoft.com/office/drawing/2014/main" id="{1FBF501C-1BD0-BAD0-E3B0-625B2AEF6D68}"/>
              </a:ext>
            </a:extLst>
          </p:cNvPr>
          <p:cNvSpPr>
            <a:spLocks noGrp="1"/>
          </p:cNvSpPr>
          <p:nvPr>
            <p:ph type="body" idx="1"/>
          </p:nvPr>
        </p:nvSpPr>
        <p:spPr>
          <a:xfrm>
            <a:off x="7400924" y="4619624"/>
            <a:ext cx="3946779" cy="1038225"/>
          </a:xfrm>
        </p:spPr>
        <p:txBody>
          <a:bodyPr vert="horz" lIns="91440" tIns="45720" rIns="91440" bIns="45720" rtlCol="0">
            <a:normAutofit/>
          </a:bodyPr>
          <a:lstStyle/>
          <a:p>
            <a:pPr algn="r"/>
            <a:r>
              <a:rPr lang="en-US" sz="2200" kern="1200">
                <a:solidFill>
                  <a:schemeClr val="tx1"/>
                </a:solidFill>
                <a:latin typeface="+mn-lt"/>
                <a:ea typeface="+mn-ea"/>
                <a:cs typeface="+mn-cs"/>
              </a:rPr>
              <a:t>Things we can do that might not address the injury itself help prevent further harm</a:t>
            </a:r>
          </a:p>
        </p:txBody>
      </p:sp>
      <p:sp>
        <p:nvSpPr>
          <p:cNvPr id="12" name="Rectangle 11">
            <a:extLst>
              <a:ext uri="{FF2B5EF4-FFF2-40B4-BE49-F238E27FC236}">
                <a16:creationId xmlns:a16="http://schemas.microsoft.com/office/drawing/2014/main" id="{391F6B52-91F4-4AEB-B6DB-29FEBCF28C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4331166"/>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2CD6F061-7C53-44F4-9794-953DB70A4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346882" y="2348839"/>
            <a:ext cx="54864" cy="39467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18484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6329D9-A5B8-DF4E-8F34-F1DE83471277}"/>
              </a:ext>
            </a:extLst>
          </p:cNvPr>
          <p:cNvPicPr>
            <a:picLocks noChangeAspect="1"/>
          </p:cNvPicPr>
          <p:nvPr/>
        </p:nvPicPr>
        <p:blipFill>
          <a:blip r:embed="rId3">
            <a:alphaModFix amt="50000"/>
          </a:blip>
          <a:srcRect/>
          <a:stretch>
            <a:fillRect/>
          </a:stretch>
        </p:blipFill>
        <p:spPr>
          <a:xfrm>
            <a:off x="-3047" y="10"/>
            <a:ext cx="12191999" cy="6857990"/>
          </a:xfrm>
          <a:prstGeom prst="rect">
            <a:avLst/>
          </a:prstGeom>
        </p:spPr>
      </p:pic>
      <p:sp>
        <p:nvSpPr>
          <p:cNvPr id="2" name="Title 1">
            <a:extLst>
              <a:ext uri="{FF2B5EF4-FFF2-40B4-BE49-F238E27FC236}">
                <a16:creationId xmlns:a16="http://schemas.microsoft.com/office/drawing/2014/main" id="{4A95A819-AF8E-BEB5-4F81-C72CBA113CAD}"/>
              </a:ext>
            </a:extLst>
          </p:cNvPr>
          <p:cNvSpPr>
            <a:spLocks noGrp="1"/>
          </p:cNvSpPr>
          <p:nvPr>
            <p:ph type="title"/>
          </p:nvPr>
        </p:nvSpPr>
        <p:spPr>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dirty="0">
                <a:solidFill>
                  <a:srgbClr val="FFFFFF"/>
                </a:solidFill>
              </a:rPr>
              <a:t>Keep ‘</a:t>
            </a:r>
            <a:r>
              <a:rPr lang="en-US" sz="5200" dirty="0" err="1">
                <a:solidFill>
                  <a:srgbClr val="FFFFFF"/>
                </a:solidFill>
              </a:rPr>
              <a:t>em</a:t>
            </a:r>
            <a:r>
              <a:rPr lang="en-US" sz="5200" dirty="0">
                <a:solidFill>
                  <a:srgbClr val="FFFFFF"/>
                </a:solidFill>
              </a:rPr>
              <a:t> Warm</a:t>
            </a:r>
          </a:p>
        </p:txBody>
      </p:sp>
      <p:sp>
        <p:nvSpPr>
          <p:cNvPr id="4" name="Content Placeholder 3">
            <a:extLst>
              <a:ext uri="{FF2B5EF4-FFF2-40B4-BE49-F238E27FC236}">
                <a16:creationId xmlns:a16="http://schemas.microsoft.com/office/drawing/2014/main" id="{B8CE7963-DE24-5BDE-2C70-08AEF5C29CD2}"/>
              </a:ext>
            </a:extLst>
          </p:cNvPr>
          <p:cNvSpPr>
            <a:spLocks noGrp="1"/>
          </p:cNvSpPr>
          <p:nvPr>
            <p:ph idx="1"/>
          </p:nvPr>
        </p:nvSpPr>
        <p:spPr/>
        <p:txBody>
          <a:bodyPr/>
          <a:lstStyle/>
          <a:p>
            <a:r>
              <a:rPr lang="en-US" dirty="0"/>
              <a:t>Or at least don’t let them get cold </a:t>
            </a:r>
          </a:p>
          <a:p>
            <a:pPr lvl="1"/>
            <a:r>
              <a:rPr lang="en-US" dirty="0"/>
              <a:t>Definition:  Temp &lt;35 C (95 F)</a:t>
            </a:r>
          </a:p>
          <a:p>
            <a:pPr lvl="1"/>
            <a:r>
              <a:rPr lang="en-US" dirty="0"/>
              <a:t>Hypothermia  </a:t>
            </a:r>
            <a:r>
              <a:rPr lang="en-US" b="1" dirty="0"/>
              <a:t>ASSOCIATED</a:t>
            </a:r>
            <a:r>
              <a:rPr lang="en-US" dirty="0"/>
              <a:t> with increased death</a:t>
            </a:r>
          </a:p>
          <a:p>
            <a:pPr lvl="2"/>
            <a:r>
              <a:rPr lang="en-US" sz="2200" dirty="0"/>
              <a:t>In all comers- 5 times more likely to die if hypothermic </a:t>
            </a:r>
          </a:p>
          <a:p>
            <a:pPr lvl="2"/>
            <a:r>
              <a:rPr lang="en-US" sz="2200" dirty="0"/>
              <a:t>In “sick” trauma patients:  43% mortality vs. 14% </a:t>
            </a:r>
          </a:p>
          <a:p>
            <a:r>
              <a:rPr lang="en-US" dirty="0"/>
              <a:t>What this means for us: </a:t>
            </a:r>
          </a:p>
          <a:p>
            <a:pPr lvl="1"/>
            <a:r>
              <a:rPr lang="en-US" dirty="0"/>
              <a:t>Think about the external temperature</a:t>
            </a:r>
          </a:p>
          <a:p>
            <a:pPr lvl="1"/>
            <a:r>
              <a:rPr lang="en-US" dirty="0"/>
              <a:t>Use your blankets </a:t>
            </a:r>
          </a:p>
          <a:p>
            <a:pPr marL="457200" lvl="1" indent="0">
              <a:buNone/>
            </a:pPr>
            <a:endParaRPr lang="en-US" dirty="0"/>
          </a:p>
        </p:txBody>
      </p:sp>
      <p:pic>
        <p:nvPicPr>
          <p:cNvPr id="2050" name="Picture 2" descr="Wilderness Medicine Training Center's Blog">
            <a:extLst>
              <a:ext uri="{FF2B5EF4-FFF2-40B4-BE49-F238E27FC236}">
                <a16:creationId xmlns:a16="http://schemas.microsoft.com/office/drawing/2014/main" id="{4C391125-13C9-1AD7-B164-572FF2354A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8859" y="4778365"/>
            <a:ext cx="6296025" cy="2057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DFDB25B-0A24-8841-6817-06F22DE7378B}"/>
              </a:ext>
            </a:extLst>
          </p:cNvPr>
          <p:cNvSpPr txBox="1"/>
          <p:nvPr/>
        </p:nvSpPr>
        <p:spPr>
          <a:xfrm>
            <a:off x="339634" y="5807065"/>
            <a:ext cx="5449225" cy="646331"/>
          </a:xfrm>
          <a:prstGeom prst="rect">
            <a:avLst/>
          </a:prstGeom>
          <a:noFill/>
        </p:spPr>
        <p:txBody>
          <a:bodyPr wrap="square" rtlCol="0">
            <a:spAutoFit/>
          </a:bodyPr>
          <a:lstStyle/>
          <a:p>
            <a:r>
              <a:rPr lang="en-US" dirty="0"/>
              <a:t>World J Surg (2020) 44:4106–4117</a:t>
            </a:r>
          </a:p>
          <a:p>
            <a:r>
              <a:rPr lang="en-US" dirty="0"/>
              <a:t>Injury 55 (2024) 110973</a:t>
            </a:r>
          </a:p>
        </p:txBody>
      </p:sp>
      <p:pic>
        <p:nvPicPr>
          <p:cNvPr id="7" name="Picture 6">
            <a:extLst>
              <a:ext uri="{FF2B5EF4-FFF2-40B4-BE49-F238E27FC236}">
                <a16:creationId xmlns:a16="http://schemas.microsoft.com/office/drawing/2014/main" id="{13E7CB0E-201D-BD81-31E9-C0DB3EE0FE54}"/>
              </a:ext>
            </a:extLst>
          </p:cNvPr>
          <p:cNvPicPr>
            <a:picLocks noChangeAspect="1"/>
          </p:cNvPicPr>
          <p:nvPr/>
        </p:nvPicPr>
        <p:blipFill>
          <a:blip r:embed="rId5"/>
          <a:stretch>
            <a:fillRect/>
          </a:stretch>
        </p:blipFill>
        <p:spPr>
          <a:xfrm>
            <a:off x="502313" y="230188"/>
            <a:ext cx="1265663" cy="1265663"/>
          </a:xfrm>
          <a:prstGeom prst="rect">
            <a:avLst/>
          </a:prstGeom>
        </p:spPr>
      </p:pic>
    </p:spTree>
    <p:extLst>
      <p:ext uri="{BB962C8B-B14F-4D97-AF65-F5344CB8AC3E}">
        <p14:creationId xmlns:p14="http://schemas.microsoft.com/office/powerpoint/2010/main" val="25718198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48C3A-F07C-1BD7-5B7E-154411350ED7}"/>
              </a:ext>
            </a:extLst>
          </p:cNvPr>
          <p:cNvSpPr>
            <a:spLocks noGrp="1"/>
          </p:cNvSpPr>
          <p:nvPr>
            <p:ph type="title"/>
          </p:nvPr>
        </p:nvSpPr>
        <p:spPr/>
        <p:txBody>
          <a:bodyPr/>
          <a:lstStyle/>
          <a:p>
            <a:r>
              <a:rPr lang="en-US" dirty="0"/>
              <a:t>Prevent hypoxia</a:t>
            </a:r>
          </a:p>
        </p:txBody>
      </p:sp>
      <p:sp>
        <p:nvSpPr>
          <p:cNvPr id="3" name="Content Placeholder 2">
            <a:extLst>
              <a:ext uri="{FF2B5EF4-FFF2-40B4-BE49-F238E27FC236}">
                <a16:creationId xmlns:a16="http://schemas.microsoft.com/office/drawing/2014/main" id="{FBA2BB2F-8ED5-EF68-F285-147928E1E1B4}"/>
              </a:ext>
            </a:extLst>
          </p:cNvPr>
          <p:cNvSpPr>
            <a:spLocks noGrp="1"/>
          </p:cNvSpPr>
          <p:nvPr>
            <p:ph idx="1"/>
          </p:nvPr>
        </p:nvSpPr>
        <p:spPr/>
        <p:txBody>
          <a:bodyPr/>
          <a:lstStyle/>
          <a:p>
            <a:r>
              <a:rPr lang="en-US" dirty="0"/>
              <a:t>Sometimes nothing we do helps</a:t>
            </a:r>
          </a:p>
          <a:p>
            <a:r>
              <a:rPr lang="en-US" dirty="0"/>
              <a:t>Prehospital hypoxia is consistently associated with worse outcomes</a:t>
            </a:r>
          </a:p>
          <a:p>
            <a:pPr lvl="1"/>
            <a:r>
              <a:rPr lang="en-US" dirty="0"/>
              <a:t>2-4 times increased risk of mortality/death if hypoxic prehospital </a:t>
            </a:r>
          </a:p>
          <a:p>
            <a:pPr lvl="1"/>
            <a:r>
              <a:rPr lang="en-US" dirty="0"/>
              <a:t>Improved survival to the hospital when oxygenation addressed </a:t>
            </a:r>
          </a:p>
          <a:p>
            <a:r>
              <a:rPr lang="en-US" dirty="0"/>
              <a:t>In stroke and STEMI we say too much oxygen is bad…</a:t>
            </a:r>
          </a:p>
          <a:p>
            <a:r>
              <a:rPr lang="en-US" dirty="0"/>
              <a:t>No current data suggesting similar in trauma</a:t>
            </a:r>
          </a:p>
          <a:p>
            <a:pPr lvl="1"/>
            <a:r>
              <a:rPr lang="en-US" dirty="0"/>
              <a:t>TRAUMOX2 randomized trial</a:t>
            </a:r>
          </a:p>
          <a:p>
            <a:r>
              <a:rPr lang="en-US" dirty="0"/>
              <a:t>Of note:  most of this research is from a focus on TBI patients</a:t>
            </a:r>
          </a:p>
        </p:txBody>
      </p:sp>
      <p:pic>
        <p:nvPicPr>
          <p:cNvPr id="5" name="Picture 4">
            <a:extLst>
              <a:ext uri="{FF2B5EF4-FFF2-40B4-BE49-F238E27FC236}">
                <a16:creationId xmlns:a16="http://schemas.microsoft.com/office/drawing/2014/main" id="{B783C922-7240-8BC1-ED99-21F225A6B9A7}"/>
              </a:ext>
            </a:extLst>
          </p:cNvPr>
          <p:cNvPicPr>
            <a:picLocks noChangeAspect="1"/>
          </p:cNvPicPr>
          <p:nvPr/>
        </p:nvPicPr>
        <p:blipFill>
          <a:blip r:embed="rId2"/>
          <a:stretch>
            <a:fillRect/>
          </a:stretch>
        </p:blipFill>
        <p:spPr>
          <a:xfrm>
            <a:off x="10077388" y="230188"/>
            <a:ext cx="1391801" cy="1391801"/>
          </a:xfrm>
          <a:prstGeom prst="rect">
            <a:avLst/>
          </a:prstGeom>
        </p:spPr>
      </p:pic>
      <p:sp>
        <p:nvSpPr>
          <p:cNvPr id="6" name="TextBox 5">
            <a:extLst>
              <a:ext uri="{FF2B5EF4-FFF2-40B4-BE49-F238E27FC236}">
                <a16:creationId xmlns:a16="http://schemas.microsoft.com/office/drawing/2014/main" id="{46B78F7E-18E8-C343-17F7-4140655E095D}"/>
              </a:ext>
            </a:extLst>
          </p:cNvPr>
          <p:cNvSpPr txBox="1"/>
          <p:nvPr/>
        </p:nvSpPr>
        <p:spPr>
          <a:xfrm>
            <a:off x="418011" y="6035040"/>
            <a:ext cx="6322423" cy="646331"/>
          </a:xfrm>
          <a:prstGeom prst="rect">
            <a:avLst/>
          </a:prstGeom>
          <a:noFill/>
        </p:spPr>
        <p:txBody>
          <a:bodyPr wrap="square" rtlCol="0">
            <a:spAutoFit/>
          </a:bodyPr>
          <a:lstStyle/>
          <a:p>
            <a:r>
              <a:rPr lang="en-US" dirty="0"/>
              <a:t>JAMA </a:t>
            </a:r>
            <a:r>
              <a:rPr lang="en-US" dirty="0" err="1"/>
              <a:t>Netw</a:t>
            </a:r>
            <a:r>
              <a:rPr lang="en-US" dirty="0"/>
              <a:t> Open 2025;8;(1):e2457506. doi:10.1001/jamanetworkopen.2024.57506 </a:t>
            </a:r>
          </a:p>
        </p:txBody>
      </p:sp>
    </p:spTree>
    <p:extLst>
      <p:ext uri="{BB962C8B-B14F-4D97-AF65-F5344CB8AC3E}">
        <p14:creationId xmlns:p14="http://schemas.microsoft.com/office/powerpoint/2010/main" val="8831867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6F07F9AF-FACA-FD87-9B69-FD2C82142969}"/>
              </a:ext>
            </a:extLst>
          </p:cNvPr>
          <p:cNvSpPr>
            <a:spLocks noGrp="1"/>
          </p:cNvSpPr>
          <p:nvPr>
            <p:ph type="title"/>
          </p:nvPr>
        </p:nvSpPr>
        <p:spPr>
          <a:xfrm>
            <a:off x="838200" y="365125"/>
            <a:ext cx="5393361" cy="1325563"/>
          </a:xfrm>
        </p:spPr>
        <p:txBody>
          <a:bodyPr>
            <a:normAutofit/>
          </a:bodyPr>
          <a:lstStyle/>
          <a:p>
            <a:r>
              <a:rPr lang="en-US" dirty="0"/>
              <a:t>Ventilate at an appropriate rate</a:t>
            </a:r>
          </a:p>
        </p:txBody>
      </p:sp>
      <p:pic>
        <p:nvPicPr>
          <p:cNvPr id="6" name="Picture 5">
            <a:extLst>
              <a:ext uri="{FF2B5EF4-FFF2-40B4-BE49-F238E27FC236}">
                <a16:creationId xmlns:a16="http://schemas.microsoft.com/office/drawing/2014/main" id="{E4EBB229-CBAE-3CA5-FE72-0912DE596980}"/>
              </a:ext>
            </a:extLst>
          </p:cNvPr>
          <p:cNvPicPr>
            <a:picLocks noChangeAspect="1"/>
          </p:cNvPicPr>
          <p:nvPr/>
        </p:nvPicPr>
        <p:blipFill>
          <a:blip r:embed="rId2"/>
          <a:srcRect l="31992" r="1257" b="-2"/>
          <a:stretch>
            <a:fillRect/>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2"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1DDCD736-9A4B-3A06-B5F0-6F70345E9843}"/>
              </a:ext>
            </a:extLst>
          </p:cNvPr>
          <p:cNvGrpSpPr/>
          <p:nvPr/>
        </p:nvGrpSpPr>
        <p:grpSpPr>
          <a:xfrm>
            <a:off x="535579" y="1706775"/>
            <a:ext cx="5839341" cy="4574918"/>
            <a:chOff x="535578" y="1826510"/>
            <a:chExt cx="5839341" cy="4574918"/>
          </a:xfrm>
        </p:grpSpPr>
        <p:sp>
          <p:nvSpPr>
            <p:cNvPr id="9" name="Freeform: Shape 8">
              <a:extLst>
                <a:ext uri="{FF2B5EF4-FFF2-40B4-BE49-F238E27FC236}">
                  <a16:creationId xmlns:a16="http://schemas.microsoft.com/office/drawing/2014/main" id="{8D558CFB-61C0-28FD-5D19-F7D87751C4EC}"/>
                </a:ext>
              </a:extLst>
            </p:cNvPr>
            <p:cNvSpPr/>
            <p:nvPr/>
          </p:nvSpPr>
          <p:spPr>
            <a:xfrm>
              <a:off x="535578" y="4900253"/>
              <a:ext cx="5839341" cy="1420908"/>
            </a:xfrm>
            <a:custGeom>
              <a:avLst/>
              <a:gdLst>
                <a:gd name="csX0" fmla="*/ 0 w 5839341"/>
                <a:gd name="csY0" fmla="*/ 0 h 1239615"/>
                <a:gd name="csX1" fmla="*/ 5839341 w 5839341"/>
                <a:gd name="csY1" fmla="*/ 0 h 1239615"/>
                <a:gd name="csX2" fmla="*/ 5839341 w 5839341"/>
                <a:gd name="csY2" fmla="*/ 1239615 h 1239615"/>
                <a:gd name="csX3" fmla="*/ 0 w 5839341"/>
                <a:gd name="csY3" fmla="*/ 1239615 h 1239615"/>
                <a:gd name="csX4" fmla="*/ 0 w 5839341"/>
                <a:gd name="csY4" fmla="*/ 0 h 1239615"/>
              </a:gdLst>
              <a:ahLst/>
              <a:cxnLst>
                <a:cxn ang="0">
                  <a:pos x="csX0" y="csY0"/>
                </a:cxn>
                <a:cxn ang="0">
                  <a:pos x="csX1" y="csY1"/>
                </a:cxn>
                <a:cxn ang="0">
                  <a:pos x="csX2" y="csY2"/>
                </a:cxn>
                <a:cxn ang="0">
                  <a:pos x="csX3" y="csY3"/>
                </a:cxn>
                <a:cxn ang="0">
                  <a:pos x="csX4" y="csY4"/>
                </a:cxn>
              </a:cxnLst>
              <a:rect l="l" t="t" r="r" b="b"/>
              <a:pathLst>
                <a:path w="5839341" h="1239615">
                  <a:moveTo>
                    <a:pt x="0" y="0"/>
                  </a:moveTo>
                  <a:lnTo>
                    <a:pt x="5839341" y="0"/>
                  </a:lnTo>
                  <a:lnTo>
                    <a:pt x="5839341" y="1239615"/>
                  </a:lnTo>
                  <a:lnTo>
                    <a:pt x="0" y="1239615"/>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56464" tIns="156464" rIns="156464" bIns="726687" numCol="1" spcCol="1270" anchor="ctr" anchorCtr="0">
              <a:noAutofit/>
            </a:bodyPr>
            <a:lstStyle/>
            <a:p>
              <a:pPr marL="0" lvl="0" indent="0" algn="ctr" defTabSz="977900">
                <a:lnSpc>
                  <a:spcPct val="90000"/>
                </a:lnSpc>
                <a:spcBef>
                  <a:spcPct val="0"/>
                </a:spcBef>
                <a:spcAft>
                  <a:spcPct val="35000"/>
                </a:spcAft>
                <a:buNone/>
              </a:pPr>
              <a:r>
                <a:rPr lang="en-US" sz="2200" kern="1200" dirty="0"/>
                <a:t>If you are bagging them: </a:t>
              </a:r>
            </a:p>
          </p:txBody>
        </p:sp>
        <p:sp>
          <p:nvSpPr>
            <p:cNvPr id="11" name="Freeform: Shape 10">
              <a:extLst>
                <a:ext uri="{FF2B5EF4-FFF2-40B4-BE49-F238E27FC236}">
                  <a16:creationId xmlns:a16="http://schemas.microsoft.com/office/drawing/2014/main" id="{598F703F-1FB1-6238-58C0-7A9C37ACCB7E}"/>
                </a:ext>
              </a:extLst>
            </p:cNvPr>
            <p:cNvSpPr/>
            <p:nvPr/>
          </p:nvSpPr>
          <p:spPr>
            <a:xfrm>
              <a:off x="538429" y="5590897"/>
              <a:ext cx="1944546" cy="810531"/>
            </a:xfrm>
            <a:custGeom>
              <a:avLst/>
              <a:gdLst>
                <a:gd name="csX0" fmla="*/ 0 w 1944546"/>
                <a:gd name="csY0" fmla="*/ 0 h 570222"/>
                <a:gd name="csX1" fmla="*/ 1944546 w 1944546"/>
                <a:gd name="csY1" fmla="*/ 0 h 570222"/>
                <a:gd name="csX2" fmla="*/ 1944546 w 1944546"/>
                <a:gd name="csY2" fmla="*/ 570222 h 570222"/>
                <a:gd name="csX3" fmla="*/ 0 w 1944546"/>
                <a:gd name="csY3" fmla="*/ 570222 h 570222"/>
                <a:gd name="csX4" fmla="*/ 0 w 1944546"/>
                <a:gd name="csY4" fmla="*/ 0 h 570222"/>
              </a:gdLst>
              <a:ahLst/>
              <a:cxnLst>
                <a:cxn ang="0">
                  <a:pos x="csX0" y="csY0"/>
                </a:cxn>
                <a:cxn ang="0">
                  <a:pos x="csX1" y="csY1"/>
                </a:cxn>
                <a:cxn ang="0">
                  <a:pos x="csX2" y="csY2"/>
                </a:cxn>
                <a:cxn ang="0">
                  <a:pos x="csX3" y="csY3"/>
                </a:cxn>
                <a:cxn ang="0">
                  <a:pos x="csX4" y="csY4"/>
                </a:cxn>
              </a:cxnLst>
              <a:rect l="l" t="t" r="r" b="b"/>
              <a:pathLst>
                <a:path w="1944546" h="570222">
                  <a:moveTo>
                    <a:pt x="0" y="0"/>
                  </a:moveTo>
                  <a:lnTo>
                    <a:pt x="1944546" y="0"/>
                  </a:lnTo>
                  <a:lnTo>
                    <a:pt x="1944546" y="570222"/>
                  </a:lnTo>
                  <a:lnTo>
                    <a:pt x="0" y="570222"/>
                  </a:lnTo>
                  <a:lnTo>
                    <a:pt x="0" y="0"/>
                  </a:lnTo>
                  <a:close/>
                </a:path>
              </a:pathLst>
            </a:cu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b="1" kern="1200" dirty="0"/>
                <a:t>EtCO2 goal 35-45  </a:t>
              </a:r>
            </a:p>
          </p:txBody>
        </p:sp>
        <p:sp>
          <p:nvSpPr>
            <p:cNvPr id="13" name="Freeform: Shape 12">
              <a:extLst>
                <a:ext uri="{FF2B5EF4-FFF2-40B4-BE49-F238E27FC236}">
                  <a16:creationId xmlns:a16="http://schemas.microsoft.com/office/drawing/2014/main" id="{3094A301-1F9D-2A7B-F8EF-A7C7E4A57AE3}"/>
                </a:ext>
              </a:extLst>
            </p:cNvPr>
            <p:cNvSpPr/>
            <p:nvPr/>
          </p:nvSpPr>
          <p:spPr>
            <a:xfrm>
              <a:off x="2482976" y="5590897"/>
              <a:ext cx="1944546" cy="795223"/>
            </a:xfrm>
            <a:custGeom>
              <a:avLst/>
              <a:gdLst>
                <a:gd name="csX0" fmla="*/ 0 w 1944546"/>
                <a:gd name="csY0" fmla="*/ 0 h 570222"/>
                <a:gd name="csX1" fmla="*/ 1944546 w 1944546"/>
                <a:gd name="csY1" fmla="*/ 0 h 570222"/>
                <a:gd name="csX2" fmla="*/ 1944546 w 1944546"/>
                <a:gd name="csY2" fmla="*/ 570222 h 570222"/>
                <a:gd name="csX3" fmla="*/ 0 w 1944546"/>
                <a:gd name="csY3" fmla="*/ 570222 h 570222"/>
                <a:gd name="csX4" fmla="*/ 0 w 1944546"/>
                <a:gd name="csY4" fmla="*/ 0 h 570222"/>
              </a:gdLst>
              <a:ahLst/>
              <a:cxnLst>
                <a:cxn ang="0">
                  <a:pos x="csX0" y="csY0"/>
                </a:cxn>
                <a:cxn ang="0">
                  <a:pos x="csX1" y="csY1"/>
                </a:cxn>
                <a:cxn ang="0">
                  <a:pos x="csX2" y="csY2"/>
                </a:cxn>
                <a:cxn ang="0">
                  <a:pos x="csX3" y="csY3"/>
                </a:cxn>
                <a:cxn ang="0">
                  <a:pos x="csX4" y="csY4"/>
                </a:cxn>
              </a:cxnLst>
              <a:rect l="l" t="t" r="r" b="b"/>
              <a:pathLst>
                <a:path w="1944546" h="570222">
                  <a:moveTo>
                    <a:pt x="0" y="0"/>
                  </a:moveTo>
                  <a:lnTo>
                    <a:pt x="1944546" y="0"/>
                  </a:lnTo>
                  <a:lnTo>
                    <a:pt x="1944546" y="570222"/>
                  </a:lnTo>
                  <a:lnTo>
                    <a:pt x="0" y="570222"/>
                  </a:lnTo>
                  <a:lnTo>
                    <a:pt x="0" y="0"/>
                  </a:lnTo>
                  <a:close/>
                </a:path>
              </a:pathLst>
            </a:custGeom>
          </p:spPr>
          <p:style>
            <a:lnRef idx="2">
              <a:schemeClr val="accent2">
                <a:tint val="40000"/>
                <a:alpha val="90000"/>
                <a:hueOff val="-424613"/>
                <a:satOff val="-37673"/>
                <a:lumOff val="-385"/>
                <a:alphaOff val="0"/>
              </a:schemeClr>
            </a:lnRef>
            <a:fillRef idx="1">
              <a:schemeClr val="accent2">
                <a:tint val="40000"/>
                <a:alpha val="90000"/>
                <a:hueOff val="-424613"/>
                <a:satOff val="-37673"/>
                <a:lumOff val="-385"/>
                <a:alphaOff val="0"/>
              </a:schemeClr>
            </a:fillRef>
            <a:effectRef idx="0">
              <a:schemeClr val="accent2">
                <a:tint val="40000"/>
                <a:alpha val="90000"/>
                <a:hueOff val="-424613"/>
                <a:satOff val="-37673"/>
                <a:lumOff val="-385"/>
                <a:alphaOff val="0"/>
              </a:schemeClr>
            </a:effectRef>
            <a:fontRef idx="minor">
              <a:schemeClr val="dk1">
                <a:hueOff val="0"/>
                <a:satOff val="0"/>
                <a:lumOff val="0"/>
                <a:alphaOff val="0"/>
              </a:schemeClr>
            </a:fontRef>
          </p:style>
          <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kern="1200" dirty="0"/>
                <a:t>10-12 breaths per minute</a:t>
              </a:r>
            </a:p>
          </p:txBody>
        </p:sp>
        <p:sp>
          <p:nvSpPr>
            <p:cNvPr id="15" name="Freeform: Shape 14">
              <a:extLst>
                <a:ext uri="{FF2B5EF4-FFF2-40B4-BE49-F238E27FC236}">
                  <a16:creationId xmlns:a16="http://schemas.microsoft.com/office/drawing/2014/main" id="{48E62030-D559-BDE1-52C8-2639D5BB8B2F}"/>
                </a:ext>
              </a:extLst>
            </p:cNvPr>
            <p:cNvSpPr/>
            <p:nvPr/>
          </p:nvSpPr>
          <p:spPr>
            <a:xfrm>
              <a:off x="4414939" y="5600802"/>
              <a:ext cx="1944546" cy="800626"/>
            </a:xfrm>
            <a:custGeom>
              <a:avLst/>
              <a:gdLst>
                <a:gd name="csX0" fmla="*/ 0 w 1944546"/>
                <a:gd name="csY0" fmla="*/ 0 h 570222"/>
                <a:gd name="csX1" fmla="*/ 1944546 w 1944546"/>
                <a:gd name="csY1" fmla="*/ 0 h 570222"/>
                <a:gd name="csX2" fmla="*/ 1944546 w 1944546"/>
                <a:gd name="csY2" fmla="*/ 570222 h 570222"/>
                <a:gd name="csX3" fmla="*/ 0 w 1944546"/>
                <a:gd name="csY3" fmla="*/ 570222 h 570222"/>
                <a:gd name="csX4" fmla="*/ 0 w 1944546"/>
                <a:gd name="csY4" fmla="*/ 0 h 570222"/>
              </a:gdLst>
              <a:ahLst/>
              <a:cxnLst>
                <a:cxn ang="0">
                  <a:pos x="csX0" y="csY0"/>
                </a:cxn>
                <a:cxn ang="0">
                  <a:pos x="csX1" y="csY1"/>
                </a:cxn>
                <a:cxn ang="0">
                  <a:pos x="csX2" y="csY2"/>
                </a:cxn>
                <a:cxn ang="0">
                  <a:pos x="csX3" y="csY3"/>
                </a:cxn>
                <a:cxn ang="0">
                  <a:pos x="csX4" y="csY4"/>
                </a:cxn>
              </a:cxnLst>
              <a:rect l="l" t="t" r="r" b="b"/>
              <a:pathLst>
                <a:path w="1944546" h="570222">
                  <a:moveTo>
                    <a:pt x="0" y="0"/>
                  </a:moveTo>
                  <a:lnTo>
                    <a:pt x="1944546" y="0"/>
                  </a:lnTo>
                  <a:lnTo>
                    <a:pt x="1944546" y="570222"/>
                  </a:lnTo>
                  <a:lnTo>
                    <a:pt x="0" y="570222"/>
                  </a:lnTo>
                  <a:lnTo>
                    <a:pt x="0" y="0"/>
                  </a:lnTo>
                  <a:close/>
                </a:path>
              </a:pathLst>
            </a:custGeom>
          </p:spPr>
          <p:style>
            <a:lnRef idx="2">
              <a:schemeClr val="accent2">
                <a:tint val="40000"/>
                <a:alpha val="90000"/>
                <a:hueOff val="-849226"/>
                <a:satOff val="-75346"/>
                <a:lumOff val="-769"/>
                <a:alphaOff val="0"/>
              </a:schemeClr>
            </a:lnRef>
            <a:fillRef idx="1">
              <a:schemeClr val="accent2">
                <a:tint val="40000"/>
                <a:alpha val="90000"/>
                <a:hueOff val="-849226"/>
                <a:satOff val="-75346"/>
                <a:lumOff val="-769"/>
                <a:alphaOff val="0"/>
              </a:schemeClr>
            </a:fillRef>
            <a:effectRef idx="0">
              <a:schemeClr val="accent2">
                <a:tint val="40000"/>
                <a:alpha val="90000"/>
                <a:hueOff val="-849226"/>
                <a:satOff val="-75346"/>
                <a:lumOff val="-769"/>
                <a:alphaOff val="0"/>
              </a:schemeClr>
            </a:effectRef>
            <a:fontRef idx="minor">
              <a:schemeClr val="dk1">
                <a:hueOff val="0"/>
                <a:satOff val="0"/>
                <a:lumOff val="0"/>
                <a:alphaOff val="0"/>
              </a:schemeClr>
            </a:fontRef>
          </p:style>
          <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600" kern="1200" dirty="0"/>
                <a:t>Volume= 6 mL/kg= 500-600 mL for average adult </a:t>
              </a:r>
            </a:p>
          </p:txBody>
        </p:sp>
        <p:sp>
          <p:nvSpPr>
            <p:cNvPr id="16" name="Freeform: Shape 15">
              <a:extLst>
                <a:ext uri="{FF2B5EF4-FFF2-40B4-BE49-F238E27FC236}">
                  <a16:creationId xmlns:a16="http://schemas.microsoft.com/office/drawing/2014/main" id="{F85409AB-A7F0-ACD5-AFAF-3388B64B2A6B}"/>
                </a:ext>
              </a:extLst>
            </p:cNvPr>
            <p:cNvSpPr/>
            <p:nvPr/>
          </p:nvSpPr>
          <p:spPr>
            <a:xfrm>
              <a:off x="535578" y="3714444"/>
              <a:ext cx="5839341" cy="1201035"/>
            </a:xfrm>
            <a:custGeom>
              <a:avLst/>
              <a:gdLst>
                <a:gd name="csX0" fmla="*/ 0 w 5839341"/>
                <a:gd name="csY0" fmla="*/ 667723 h 1906527"/>
                <a:gd name="csX1" fmla="*/ 2681355 w 5839341"/>
                <a:gd name="csY1" fmla="*/ 667723 h 1906527"/>
                <a:gd name="csX2" fmla="*/ 2681355 w 5839341"/>
                <a:gd name="csY2" fmla="*/ 476632 h 1906527"/>
                <a:gd name="csX3" fmla="*/ 2443039 w 5839341"/>
                <a:gd name="csY3" fmla="*/ 476632 h 1906527"/>
                <a:gd name="csX4" fmla="*/ 2919671 w 5839341"/>
                <a:gd name="csY4" fmla="*/ 0 h 1906527"/>
                <a:gd name="csX5" fmla="*/ 3396302 w 5839341"/>
                <a:gd name="csY5" fmla="*/ 476632 h 1906527"/>
                <a:gd name="csX6" fmla="*/ 3157986 w 5839341"/>
                <a:gd name="csY6" fmla="*/ 476632 h 1906527"/>
                <a:gd name="csX7" fmla="*/ 3157986 w 5839341"/>
                <a:gd name="csY7" fmla="*/ 667723 h 1906527"/>
                <a:gd name="csX8" fmla="*/ 5839341 w 5839341"/>
                <a:gd name="csY8" fmla="*/ 667723 h 1906527"/>
                <a:gd name="csX9" fmla="*/ 5839341 w 5839341"/>
                <a:gd name="csY9" fmla="*/ 1906527 h 1906527"/>
                <a:gd name="csX10" fmla="*/ 0 w 5839341"/>
                <a:gd name="csY10" fmla="*/ 1906527 h 1906527"/>
                <a:gd name="csX11" fmla="*/ 0 w 5839341"/>
                <a:gd name="csY11" fmla="*/ 667723 h 190652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5839341" h="1906527">
                  <a:moveTo>
                    <a:pt x="5839341" y="1238804"/>
                  </a:moveTo>
                  <a:lnTo>
                    <a:pt x="3157986" y="1238804"/>
                  </a:lnTo>
                  <a:lnTo>
                    <a:pt x="3157986" y="1429895"/>
                  </a:lnTo>
                  <a:lnTo>
                    <a:pt x="3396302" y="1429895"/>
                  </a:lnTo>
                  <a:lnTo>
                    <a:pt x="2919670" y="1906526"/>
                  </a:lnTo>
                  <a:lnTo>
                    <a:pt x="2443039" y="1429895"/>
                  </a:lnTo>
                  <a:lnTo>
                    <a:pt x="2681355" y="1429895"/>
                  </a:lnTo>
                  <a:lnTo>
                    <a:pt x="2681355" y="1238804"/>
                  </a:lnTo>
                  <a:lnTo>
                    <a:pt x="0" y="1238804"/>
                  </a:lnTo>
                  <a:lnTo>
                    <a:pt x="0" y="1"/>
                  </a:lnTo>
                  <a:lnTo>
                    <a:pt x="5839341" y="1"/>
                  </a:lnTo>
                  <a:lnTo>
                    <a:pt x="5839341" y="1238804"/>
                  </a:lnTo>
                  <a:close/>
                </a:path>
              </a:pathLst>
            </a:custGeom>
          </p:spPr>
          <p:style>
            <a:lnRef idx="2">
              <a:schemeClr val="lt1">
                <a:hueOff val="0"/>
                <a:satOff val="0"/>
                <a:lumOff val="0"/>
                <a:alphaOff val="0"/>
              </a:schemeClr>
            </a:lnRef>
            <a:fillRef idx="1">
              <a:schemeClr val="accent2">
                <a:hueOff val="-727682"/>
                <a:satOff val="-41964"/>
                <a:lumOff val="4314"/>
                <a:alphaOff val="0"/>
              </a:schemeClr>
            </a:fillRef>
            <a:effectRef idx="0">
              <a:schemeClr val="accent2">
                <a:hueOff val="-727682"/>
                <a:satOff val="-41964"/>
                <a:lumOff val="4314"/>
                <a:alphaOff val="0"/>
              </a:schemeClr>
            </a:effectRef>
            <a:fontRef idx="minor">
              <a:schemeClr val="lt1"/>
            </a:fontRef>
          </p:style>
          <p:txBody>
            <a:bodyPr spcFirstLastPara="0" vert="horz" wrap="square" lIns="156463" tIns="156465" rIns="156464" bIns="824187" numCol="1" spcCol="1270" anchor="ctr" anchorCtr="0">
              <a:noAutofit/>
            </a:bodyPr>
            <a:lstStyle/>
            <a:p>
              <a:pPr marL="0" lvl="0" indent="0" algn="ctr" defTabSz="977900">
                <a:lnSpc>
                  <a:spcPct val="90000"/>
                </a:lnSpc>
                <a:spcBef>
                  <a:spcPct val="0"/>
                </a:spcBef>
                <a:spcAft>
                  <a:spcPct val="35000"/>
                </a:spcAft>
                <a:buNone/>
              </a:pPr>
              <a:r>
                <a:rPr lang="en-US" sz="2200" kern="1200" dirty="0"/>
                <a:t>Support respirations at patient rate </a:t>
              </a:r>
            </a:p>
          </p:txBody>
        </p:sp>
        <p:sp>
          <p:nvSpPr>
            <p:cNvPr id="17" name="Freeform: Shape 16">
              <a:extLst>
                <a:ext uri="{FF2B5EF4-FFF2-40B4-BE49-F238E27FC236}">
                  <a16:creationId xmlns:a16="http://schemas.microsoft.com/office/drawing/2014/main" id="{4A20B847-7900-B7E4-9B8C-8EE6EEF34E86}"/>
                </a:ext>
              </a:extLst>
            </p:cNvPr>
            <p:cNvSpPr/>
            <p:nvPr/>
          </p:nvSpPr>
          <p:spPr>
            <a:xfrm rot="21600000">
              <a:off x="535578" y="1826510"/>
              <a:ext cx="5839341" cy="1906529"/>
            </a:xfrm>
            <a:custGeom>
              <a:avLst/>
              <a:gdLst>
                <a:gd name="csX0" fmla="*/ 0 w 5839341"/>
                <a:gd name="csY0" fmla="*/ 667723 h 1906527"/>
                <a:gd name="csX1" fmla="*/ 2681355 w 5839341"/>
                <a:gd name="csY1" fmla="*/ 667723 h 1906527"/>
                <a:gd name="csX2" fmla="*/ 2681355 w 5839341"/>
                <a:gd name="csY2" fmla="*/ 476632 h 1906527"/>
                <a:gd name="csX3" fmla="*/ 2443039 w 5839341"/>
                <a:gd name="csY3" fmla="*/ 476632 h 1906527"/>
                <a:gd name="csX4" fmla="*/ 2919671 w 5839341"/>
                <a:gd name="csY4" fmla="*/ 0 h 1906527"/>
                <a:gd name="csX5" fmla="*/ 3396302 w 5839341"/>
                <a:gd name="csY5" fmla="*/ 476632 h 1906527"/>
                <a:gd name="csX6" fmla="*/ 3157986 w 5839341"/>
                <a:gd name="csY6" fmla="*/ 476632 h 1906527"/>
                <a:gd name="csX7" fmla="*/ 3157986 w 5839341"/>
                <a:gd name="csY7" fmla="*/ 667723 h 1906527"/>
                <a:gd name="csX8" fmla="*/ 5839341 w 5839341"/>
                <a:gd name="csY8" fmla="*/ 667723 h 1906527"/>
                <a:gd name="csX9" fmla="*/ 5839341 w 5839341"/>
                <a:gd name="csY9" fmla="*/ 1906527 h 1906527"/>
                <a:gd name="csX10" fmla="*/ 0 w 5839341"/>
                <a:gd name="csY10" fmla="*/ 1906527 h 1906527"/>
                <a:gd name="csX11" fmla="*/ 0 w 5839341"/>
                <a:gd name="csY11" fmla="*/ 667723 h 190652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5839341" h="1906527">
                  <a:moveTo>
                    <a:pt x="5839341" y="1238804"/>
                  </a:moveTo>
                  <a:lnTo>
                    <a:pt x="3157986" y="1238804"/>
                  </a:lnTo>
                  <a:lnTo>
                    <a:pt x="3157986" y="1429895"/>
                  </a:lnTo>
                  <a:lnTo>
                    <a:pt x="3396302" y="1429895"/>
                  </a:lnTo>
                  <a:lnTo>
                    <a:pt x="2919670" y="1906526"/>
                  </a:lnTo>
                  <a:lnTo>
                    <a:pt x="2443039" y="1429895"/>
                  </a:lnTo>
                  <a:lnTo>
                    <a:pt x="2681355" y="1429895"/>
                  </a:lnTo>
                  <a:lnTo>
                    <a:pt x="2681355" y="1238804"/>
                  </a:lnTo>
                  <a:lnTo>
                    <a:pt x="0" y="1238804"/>
                  </a:lnTo>
                  <a:lnTo>
                    <a:pt x="0" y="1"/>
                  </a:lnTo>
                  <a:lnTo>
                    <a:pt x="5839341" y="1"/>
                  </a:lnTo>
                  <a:lnTo>
                    <a:pt x="5839341" y="1238804"/>
                  </a:lnTo>
                  <a:close/>
                </a:path>
              </a:pathLst>
            </a:custGeom>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spcFirstLastPara="0" vert="horz" wrap="square" lIns="156464" tIns="156465" rIns="156464" bIns="824188" numCol="1" spcCol="1270" anchor="ctr" anchorCtr="0">
              <a:noAutofit/>
            </a:bodyPr>
            <a:lstStyle/>
            <a:p>
              <a:pPr marL="0" lvl="0" indent="0" algn="ctr" defTabSz="977900">
                <a:lnSpc>
                  <a:spcPct val="90000"/>
                </a:lnSpc>
                <a:spcBef>
                  <a:spcPct val="0"/>
                </a:spcBef>
                <a:spcAft>
                  <a:spcPct val="35000"/>
                </a:spcAft>
                <a:buNone/>
              </a:pPr>
              <a:r>
                <a:rPr lang="en-US" sz="2200" kern="1200" dirty="0"/>
                <a:t>Address hypoxia!  If you need to increase rate, volume etc. to get </a:t>
              </a:r>
              <a:r>
                <a:rPr lang="en-US" sz="2200" kern="1200" dirty="0" err="1"/>
                <a:t>normoxic</a:t>
              </a:r>
              <a:r>
                <a:rPr lang="en-US" sz="2200" kern="1200" dirty="0"/>
                <a:t>, do that first THEN reevaluate your rate + volume</a:t>
              </a:r>
            </a:p>
          </p:txBody>
        </p:sp>
      </p:grpSp>
      <p:pic>
        <p:nvPicPr>
          <p:cNvPr id="7" name="Picture 6">
            <a:extLst>
              <a:ext uri="{FF2B5EF4-FFF2-40B4-BE49-F238E27FC236}">
                <a16:creationId xmlns:a16="http://schemas.microsoft.com/office/drawing/2014/main" id="{F429B3AB-65CE-CD4F-09D8-CF57AB19B8C8}"/>
              </a:ext>
            </a:extLst>
          </p:cNvPr>
          <p:cNvPicPr>
            <a:picLocks noChangeAspect="1"/>
          </p:cNvPicPr>
          <p:nvPr/>
        </p:nvPicPr>
        <p:blipFill>
          <a:blip r:embed="rId3"/>
          <a:stretch>
            <a:fillRect/>
          </a:stretch>
        </p:blipFill>
        <p:spPr>
          <a:xfrm>
            <a:off x="5183583" y="207412"/>
            <a:ext cx="1483276" cy="1483276"/>
          </a:xfrm>
          <a:prstGeom prst="rect">
            <a:avLst/>
          </a:prstGeom>
        </p:spPr>
      </p:pic>
    </p:spTree>
    <p:extLst>
      <p:ext uri="{BB962C8B-B14F-4D97-AF65-F5344CB8AC3E}">
        <p14:creationId xmlns:p14="http://schemas.microsoft.com/office/powerpoint/2010/main" val="2186525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E086BB-8A76-8259-0EEE-9B7AA3EDE06F}"/>
              </a:ext>
            </a:extLst>
          </p:cNvPr>
          <p:cNvSpPr>
            <a:spLocks noGrp="1"/>
          </p:cNvSpPr>
          <p:nvPr>
            <p:ph type="title"/>
          </p:nvPr>
        </p:nvSpPr>
        <p:spPr>
          <a:xfrm>
            <a:off x="572493" y="238539"/>
            <a:ext cx="11018520" cy="1434415"/>
          </a:xfrm>
        </p:spPr>
        <p:txBody>
          <a:bodyPr anchor="b">
            <a:normAutofit/>
          </a:bodyPr>
          <a:lstStyle/>
          <a:p>
            <a:r>
              <a:rPr lang="en-US" sz="5400"/>
              <a:t>Prevent (prepare for) Hypotension: </a:t>
            </a:r>
          </a:p>
        </p:txBody>
      </p:sp>
      <p:sp>
        <p:nvSpPr>
          <p:cNvPr id="19"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2498E52-5E93-6AAD-94AD-CFE13E99355D}"/>
              </a:ext>
            </a:extLst>
          </p:cNvPr>
          <p:cNvPicPr>
            <a:picLocks noChangeAspect="1"/>
          </p:cNvPicPr>
          <p:nvPr/>
        </p:nvPicPr>
        <p:blipFill>
          <a:blip r:embed="rId2"/>
          <a:srcRect l="1645" r="2149"/>
          <a:stretch>
            <a:fillRect/>
          </a:stretch>
        </p:blipFill>
        <p:spPr>
          <a:xfrm>
            <a:off x="10586402" y="457389"/>
            <a:ext cx="958891" cy="996713"/>
          </a:xfrm>
          <a:prstGeom prst="rect">
            <a:avLst/>
          </a:prstGeom>
        </p:spPr>
      </p:pic>
      <p:graphicFrame>
        <p:nvGraphicFramePr>
          <p:cNvPr id="6" name="Content Placeholder 2">
            <a:extLst>
              <a:ext uri="{FF2B5EF4-FFF2-40B4-BE49-F238E27FC236}">
                <a16:creationId xmlns:a16="http://schemas.microsoft.com/office/drawing/2014/main" id="{FB05F9ED-E322-B3CE-DF31-DD67C7EF2A71}"/>
              </a:ext>
            </a:extLst>
          </p:cNvPr>
          <p:cNvGraphicFramePr>
            <a:graphicFrameLocks noGrp="1"/>
          </p:cNvGraphicFramePr>
          <p:nvPr>
            <p:ph idx="1"/>
            <p:extLst>
              <p:ext uri="{D42A27DB-BD31-4B8C-83A1-F6EECF244321}">
                <p14:modId xmlns:p14="http://schemas.microsoft.com/office/powerpoint/2010/main" val="734389141"/>
              </p:ext>
            </p:extLst>
          </p:nvPr>
        </p:nvGraphicFramePr>
        <p:xfrm>
          <a:off x="2263089" y="2071316"/>
          <a:ext cx="8323313" cy="45481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57905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EDD8FDF-60AA-DDAF-106E-A50097A24B17}"/>
              </a:ext>
            </a:extLst>
          </p:cNvPr>
          <p:cNvPicPr>
            <a:picLocks noChangeAspect="1"/>
          </p:cNvPicPr>
          <p:nvPr/>
        </p:nvPicPr>
        <p:blipFill>
          <a:blip r:embed="rId2">
            <a:alphaModFix amt="50000"/>
          </a:blip>
          <a:srcRect t="26949" b="3392"/>
          <a:stretch>
            <a:fill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287E2281-EDFB-6A1D-B5B3-96B8DB9C0EFD}"/>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a:solidFill>
                  <a:srgbClr val="FFFFFF"/>
                </a:solidFill>
              </a:rPr>
              <a:t>For Head Injury:  Head of bed 25-30</a:t>
            </a:r>
          </a:p>
        </p:txBody>
      </p:sp>
      <p:sp>
        <p:nvSpPr>
          <p:cNvPr id="3" name="Content Placeholder 2">
            <a:extLst>
              <a:ext uri="{FF2B5EF4-FFF2-40B4-BE49-F238E27FC236}">
                <a16:creationId xmlns:a16="http://schemas.microsoft.com/office/drawing/2014/main" id="{6A3D2AC1-972A-BE7C-3A55-3C7F7CAFB71E}"/>
              </a:ext>
            </a:extLst>
          </p:cNvPr>
          <p:cNvSpPr>
            <a:spLocks noGrp="1"/>
          </p:cNvSpPr>
          <p:nvPr>
            <p:ph idx="1"/>
          </p:nvPr>
        </p:nvSpPr>
        <p:spPr>
          <a:xfrm>
            <a:off x="1524000" y="4159404"/>
            <a:ext cx="9144000" cy="1098395"/>
          </a:xfrm>
        </p:spPr>
        <p:txBody>
          <a:bodyPr vert="horz" lIns="91440" tIns="45720" rIns="91440" bIns="45720" rtlCol="0">
            <a:normAutofit fontScale="92500" lnSpcReduction="20000"/>
          </a:bodyPr>
          <a:lstStyle/>
          <a:p>
            <a:pPr marL="0" indent="0" algn="ctr">
              <a:buNone/>
            </a:pPr>
            <a:r>
              <a:rPr lang="en-US" sz="2400" b="1" dirty="0">
                <a:solidFill>
                  <a:srgbClr val="FFFFFF"/>
                </a:solidFill>
              </a:rPr>
              <a:t>Least</a:t>
            </a:r>
            <a:r>
              <a:rPr lang="en-US" sz="2400" dirty="0">
                <a:solidFill>
                  <a:srgbClr val="FFFFFF"/>
                </a:solidFill>
              </a:rPr>
              <a:t> good evidence here </a:t>
            </a:r>
          </a:p>
          <a:p>
            <a:pPr marL="0" indent="0" algn="ctr">
              <a:buNone/>
            </a:pPr>
            <a:r>
              <a:rPr lang="en-US" sz="2400" dirty="0">
                <a:solidFill>
                  <a:srgbClr val="FFFFFF"/>
                </a:solidFill>
              </a:rPr>
              <a:t>Maybe decreases intracranial pressure</a:t>
            </a:r>
          </a:p>
          <a:p>
            <a:pPr marL="0" indent="0" algn="ctr">
              <a:buNone/>
            </a:pPr>
            <a:r>
              <a:rPr lang="en-US" sz="2400" dirty="0">
                <a:solidFill>
                  <a:srgbClr val="FFFFFF"/>
                </a:solidFill>
              </a:rPr>
              <a:t>Has not been shown to change any outcomes</a:t>
            </a:r>
          </a:p>
        </p:txBody>
      </p:sp>
    </p:spTree>
    <p:extLst>
      <p:ext uri="{BB962C8B-B14F-4D97-AF65-F5344CB8AC3E}">
        <p14:creationId xmlns:p14="http://schemas.microsoft.com/office/powerpoint/2010/main" val="131853487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AD76F3E-3A97-486B-B402-44400A8B9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5A456D-2967-89D2-F4F7-884A4D19067F}"/>
              </a:ext>
            </a:extLst>
          </p:cNvPr>
          <p:cNvSpPr>
            <a:spLocks noGrp="1"/>
          </p:cNvSpPr>
          <p:nvPr>
            <p:ph type="title"/>
          </p:nvPr>
        </p:nvSpPr>
        <p:spPr>
          <a:xfrm>
            <a:off x="838199" y="1093788"/>
            <a:ext cx="10506455" cy="2967208"/>
          </a:xfrm>
        </p:spPr>
        <p:txBody>
          <a:bodyPr vert="horz" lIns="91440" tIns="45720" rIns="91440" bIns="45720" rtlCol="0" anchor="b">
            <a:normAutofit/>
          </a:bodyPr>
          <a:lstStyle/>
          <a:p>
            <a:r>
              <a:rPr lang="en-US" sz="8000" kern="1200">
                <a:solidFill>
                  <a:schemeClr val="tx1"/>
                </a:solidFill>
                <a:latin typeface="+mj-lt"/>
                <a:ea typeface="+mj-ea"/>
                <a:cs typeface="+mj-cs"/>
              </a:rPr>
              <a:t>“Rapid Transport” to the right place </a:t>
            </a:r>
          </a:p>
        </p:txBody>
      </p:sp>
      <p:sp>
        <p:nvSpPr>
          <p:cNvPr id="3" name="Text Placeholder 2">
            <a:extLst>
              <a:ext uri="{FF2B5EF4-FFF2-40B4-BE49-F238E27FC236}">
                <a16:creationId xmlns:a16="http://schemas.microsoft.com/office/drawing/2014/main" id="{1EF8BD6F-16AF-D0B5-4447-F134D7AEC326}"/>
              </a:ext>
            </a:extLst>
          </p:cNvPr>
          <p:cNvSpPr>
            <a:spLocks noGrp="1"/>
          </p:cNvSpPr>
          <p:nvPr>
            <p:ph type="body" idx="1"/>
          </p:nvPr>
        </p:nvSpPr>
        <p:spPr>
          <a:xfrm>
            <a:off x="7400924" y="4619624"/>
            <a:ext cx="3946779" cy="1038225"/>
          </a:xfrm>
        </p:spPr>
        <p:txBody>
          <a:bodyPr vert="horz" lIns="91440" tIns="45720" rIns="91440" bIns="45720" rtlCol="0">
            <a:normAutofit/>
          </a:bodyPr>
          <a:lstStyle/>
          <a:p>
            <a:pPr algn="r"/>
            <a:r>
              <a:rPr lang="en-US" sz="2000" kern="1200">
                <a:solidFill>
                  <a:schemeClr val="tx1"/>
                </a:solidFill>
                <a:latin typeface="+mn-lt"/>
                <a:ea typeface="+mn-ea"/>
                <a:cs typeface="+mn-cs"/>
              </a:rPr>
              <a:t>Anticipate the sick trauma patient. Streamline phases of care. Not about just driving faster</a:t>
            </a:r>
          </a:p>
        </p:txBody>
      </p:sp>
      <p:sp>
        <p:nvSpPr>
          <p:cNvPr id="10" name="Rectangle 9">
            <a:extLst>
              <a:ext uri="{FF2B5EF4-FFF2-40B4-BE49-F238E27FC236}">
                <a16:creationId xmlns:a16="http://schemas.microsoft.com/office/drawing/2014/main" id="{391F6B52-91F4-4AEB-B6DB-29FEBCF28C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4331166"/>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2" name="Rectangle 11">
            <a:extLst>
              <a:ext uri="{FF2B5EF4-FFF2-40B4-BE49-F238E27FC236}">
                <a16:creationId xmlns:a16="http://schemas.microsoft.com/office/drawing/2014/main" id="{2CD6F061-7C53-44F4-9794-953DB70A4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346882" y="2348839"/>
            <a:ext cx="54864" cy="39467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757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54439-017A-1583-C3F7-E28A76A97E35}"/>
              </a:ext>
            </a:extLst>
          </p:cNvPr>
          <p:cNvSpPr>
            <a:spLocks noGrp="1"/>
          </p:cNvSpPr>
          <p:nvPr>
            <p:ph type="title"/>
          </p:nvPr>
        </p:nvSpPr>
        <p:spPr/>
        <p:txBody>
          <a:bodyPr/>
          <a:lstStyle/>
          <a:p>
            <a:r>
              <a:rPr lang="en-US" dirty="0"/>
              <a:t>Our Assumptions today:  </a:t>
            </a:r>
          </a:p>
        </p:txBody>
      </p:sp>
      <p:graphicFrame>
        <p:nvGraphicFramePr>
          <p:cNvPr id="5" name="Content Placeholder 2">
            <a:extLst>
              <a:ext uri="{FF2B5EF4-FFF2-40B4-BE49-F238E27FC236}">
                <a16:creationId xmlns:a16="http://schemas.microsoft.com/office/drawing/2014/main" id="{883CA0D0-D520-82B3-539F-54E9ADE499AA}"/>
              </a:ext>
            </a:extLst>
          </p:cNvPr>
          <p:cNvGraphicFramePr>
            <a:graphicFrameLocks noGrp="1"/>
          </p:cNvGraphicFramePr>
          <p:nvPr>
            <p:ph idx="1"/>
            <p:extLst>
              <p:ext uri="{D42A27DB-BD31-4B8C-83A1-F6EECF244321}">
                <p14:modId xmlns:p14="http://schemas.microsoft.com/office/powerpoint/2010/main" val="62731521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087958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3C622-B69E-5500-09FC-4654AA8ABE21}"/>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2E556BBD-8076-F073-BA3B-785431CC2EFC}"/>
              </a:ext>
            </a:extLst>
          </p:cNvPr>
          <p:cNvSpPr>
            <a:spLocks noGrp="1"/>
          </p:cNvSpPr>
          <p:nvPr>
            <p:ph type="body" idx="1"/>
          </p:nvPr>
        </p:nvSpPr>
        <p:spPr/>
        <p:txBody>
          <a:bodyPr/>
          <a:lstStyle/>
          <a:p>
            <a:endParaRPr lang="en-US"/>
          </a:p>
        </p:txBody>
      </p:sp>
      <p:pic>
        <p:nvPicPr>
          <p:cNvPr id="3074" name="Picture 2">
            <a:extLst>
              <a:ext uri="{FF2B5EF4-FFF2-40B4-BE49-F238E27FC236}">
                <a16:creationId xmlns:a16="http://schemas.microsoft.com/office/drawing/2014/main" id="{8102AF80-A4E5-0E83-9224-01E315C523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1874" y="1308486"/>
            <a:ext cx="9808252" cy="4842824"/>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descr="Balloon animal with solid fill">
            <a:extLst>
              <a:ext uri="{FF2B5EF4-FFF2-40B4-BE49-F238E27FC236}">
                <a16:creationId xmlns:a16="http://schemas.microsoft.com/office/drawing/2014/main" id="{36AA44A5-6E6E-BC40-5191-A646A5C4F38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589096" y="228214"/>
            <a:ext cx="1080272" cy="1080272"/>
          </a:xfrm>
          <a:prstGeom prst="rect">
            <a:avLst/>
          </a:prstGeom>
        </p:spPr>
      </p:pic>
      <p:sp>
        <p:nvSpPr>
          <p:cNvPr id="5" name="Star: 5 Points 4">
            <a:extLst>
              <a:ext uri="{FF2B5EF4-FFF2-40B4-BE49-F238E27FC236}">
                <a16:creationId xmlns:a16="http://schemas.microsoft.com/office/drawing/2014/main" id="{0424F22B-B244-192B-5E31-E63B94F58025}"/>
              </a:ext>
            </a:extLst>
          </p:cNvPr>
          <p:cNvSpPr/>
          <p:nvPr/>
        </p:nvSpPr>
        <p:spPr>
          <a:xfrm>
            <a:off x="11669368" y="228214"/>
            <a:ext cx="191706" cy="255112"/>
          </a:xfrm>
          <a:prstGeom prst="star5">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00520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D512B8-89A7-AF9D-0ECD-7D5022631B48}"/>
              </a:ext>
            </a:extLst>
          </p:cNvPr>
          <p:cNvSpPr>
            <a:spLocks noGrp="1"/>
          </p:cNvSpPr>
          <p:nvPr>
            <p:ph type="title"/>
          </p:nvPr>
        </p:nvSpPr>
        <p:spPr/>
        <p:txBody>
          <a:bodyPr/>
          <a:lstStyle/>
          <a:p>
            <a:r>
              <a:rPr lang="en-US" dirty="0"/>
              <a:t>Anticipate the sick trauma patient </a:t>
            </a:r>
          </a:p>
        </p:txBody>
      </p:sp>
      <p:sp>
        <p:nvSpPr>
          <p:cNvPr id="5" name="Content Placeholder 4">
            <a:extLst>
              <a:ext uri="{FF2B5EF4-FFF2-40B4-BE49-F238E27FC236}">
                <a16:creationId xmlns:a16="http://schemas.microsoft.com/office/drawing/2014/main" id="{D40C29C2-ABCC-4A90-D044-FBF69BEA49E9}"/>
              </a:ext>
            </a:extLst>
          </p:cNvPr>
          <p:cNvSpPr>
            <a:spLocks noGrp="1"/>
          </p:cNvSpPr>
          <p:nvPr>
            <p:ph idx="1"/>
          </p:nvPr>
        </p:nvSpPr>
        <p:spPr/>
        <p:txBody>
          <a:bodyPr/>
          <a:lstStyle/>
          <a:p>
            <a:r>
              <a:rPr lang="en-US" dirty="0"/>
              <a:t>Obviously sick </a:t>
            </a:r>
          </a:p>
          <a:p>
            <a:r>
              <a:rPr lang="en-US" dirty="0"/>
              <a:t>Clues to probably going to get sicker?</a:t>
            </a:r>
          </a:p>
          <a:p>
            <a:pPr lvl="1"/>
            <a:r>
              <a:rPr lang="en-US" dirty="0"/>
              <a:t>Agitation </a:t>
            </a:r>
          </a:p>
          <a:p>
            <a:pPr lvl="1"/>
            <a:r>
              <a:rPr lang="en-US" dirty="0"/>
              <a:t>Single hypotensive blood pressure is associated with badness </a:t>
            </a:r>
          </a:p>
          <a:p>
            <a:pPr lvl="2"/>
            <a:r>
              <a:rPr lang="en-US" b="1" dirty="0">
                <a:solidFill>
                  <a:srgbClr val="C00000"/>
                </a:solidFill>
              </a:rPr>
              <a:t>TAKE A MANUAL blood pressure </a:t>
            </a:r>
          </a:p>
          <a:p>
            <a:pPr lvl="1"/>
            <a:r>
              <a:rPr lang="en-US" dirty="0"/>
              <a:t>Tachypnea </a:t>
            </a:r>
          </a:p>
          <a:p>
            <a:r>
              <a:rPr lang="en-US" dirty="0"/>
              <a:t>Consider the things we do the same way every time that can help us</a:t>
            </a:r>
          </a:p>
        </p:txBody>
      </p:sp>
      <p:sp>
        <p:nvSpPr>
          <p:cNvPr id="6" name="TextBox 5">
            <a:extLst>
              <a:ext uri="{FF2B5EF4-FFF2-40B4-BE49-F238E27FC236}">
                <a16:creationId xmlns:a16="http://schemas.microsoft.com/office/drawing/2014/main" id="{3C72829A-EAD4-A184-4D3A-4E1ABBD135BF}"/>
              </a:ext>
            </a:extLst>
          </p:cNvPr>
          <p:cNvSpPr txBox="1"/>
          <p:nvPr/>
        </p:nvSpPr>
        <p:spPr>
          <a:xfrm>
            <a:off x="627017" y="5564777"/>
            <a:ext cx="5029200" cy="923330"/>
          </a:xfrm>
          <a:prstGeom prst="rect">
            <a:avLst/>
          </a:prstGeom>
          <a:noFill/>
        </p:spPr>
        <p:txBody>
          <a:bodyPr wrap="square" rtlCol="0">
            <a:spAutoFit/>
          </a:bodyPr>
          <a:lstStyle/>
          <a:p>
            <a:r>
              <a:rPr lang="en-US" i="1" dirty="0"/>
              <a:t>The Journal of </a:t>
            </a:r>
            <a:r>
              <a:rPr lang="en-US" b="1" dirty="0"/>
              <a:t>TRAUMA® </a:t>
            </a:r>
            <a:r>
              <a:rPr lang="en-US" i="1" dirty="0"/>
              <a:t>Injury, Infection, and Critical Care </a:t>
            </a:r>
            <a:r>
              <a:rPr lang="en-US" dirty="0"/>
              <a:t>• Volume 70, Number 5, May 2011</a:t>
            </a:r>
          </a:p>
          <a:p>
            <a:endParaRPr lang="en-US" dirty="0"/>
          </a:p>
        </p:txBody>
      </p:sp>
      <p:pic>
        <p:nvPicPr>
          <p:cNvPr id="8" name="Picture 7">
            <a:extLst>
              <a:ext uri="{FF2B5EF4-FFF2-40B4-BE49-F238E27FC236}">
                <a16:creationId xmlns:a16="http://schemas.microsoft.com/office/drawing/2014/main" id="{EDFDEC22-B19F-3E80-4872-871060EF2B0A}"/>
              </a:ext>
            </a:extLst>
          </p:cNvPr>
          <p:cNvPicPr>
            <a:picLocks noChangeAspect="1"/>
          </p:cNvPicPr>
          <p:nvPr/>
        </p:nvPicPr>
        <p:blipFill>
          <a:blip r:embed="rId3"/>
          <a:stretch>
            <a:fillRect/>
          </a:stretch>
        </p:blipFill>
        <p:spPr>
          <a:xfrm>
            <a:off x="9376760" y="3057924"/>
            <a:ext cx="955960" cy="955960"/>
          </a:xfrm>
          <a:prstGeom prst="rect">
            <a:avLst/>
          </a:prstGeom>
        </p:spPr>
      </p:pic>
    </p:spTree>
    <p:extLst>
      <p:ext uri="{BB962C8B-B14F-4D97-AF65-F5344CB8AC3E}">
        <p14:creationId xmlns:p14="http://schemas.microsoft.com/office/powerpoint/2010/main" val="30122218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0E9C4-F258-80B2-B441-E8EC5E8E3A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FE2048-1702-AF45-603A-FE8576E7E959}"/>
              </a:ext>
            </a:extLst>
          </p:cNvPr>
          <p:cNvSpPr>
            <a:spLocks noGrp="1"/>
          </p:cNvSpPr>
          <p:nvPr>
            <p:ph type="title"/>
          </p:nvPr>
        </p:nvSpPr>
        <p:spPr/>
        <p:txBody>
          <a:bodyPr/>
          <a:lstStyle/>
          <a:p>
            <a:r>
              <a:rPr lang="en-US" dirty="0"/>
              <a:t>Reminder: Phases of Care. How can you use each one without delaying the phase?</a:t>
            </a:r>
          </a:p>
        </p:txBody>
      </p:sp>
      <p:graphicFrame>
        <p:nvGraphicFramePr>
          <p:cNvPr id="5" name="Content Placeholder 2">
            <a:extLst>
              <a:ext uri="{FF2B5EF4-FFF2-40B4-BE49-F238E27FC236}">
                <a16:creationId xmlns:a16="http://schemas.microsoft.com/office/drawing/2014/main" id="{B4B8BD2B-792D-9BEA-038B-47D69A0457A6}"/>
              </a:ext>
            </a:extLst>
          </p:cNvPr>
          <p:cNvGraphicFramePr>
            <a:graphicFrameLocks noGrp="1"/>
          </p:cNvGraphicFramePr>
          <p:nvPr>
            <p:ph idx="1"/>
            <p:extLst>
              <p:ext uri="{D42A27DB-BD31-4B8C-83A1-F6EECF244321}">
                <p14:modId xmlns:p14="http://schemas.microsoft.com/office/powerpoint/2010/main" val="214437361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866735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5858C4-C7DD-8287-0A59-D88107391138}"/>
              </a:ext>
            </a:extLst>
          </p:cNvPr>
          <p:cNvSpPr>
            <a:spLocks noGrp="1"/>
          </p:cNvSpPr>
          <p:nvPr>
            <p:ph type="title"/>
          </p:nvPr>
        </p:nvSpPr>
        <p:spPr>
          <a:xfrm>
            <a:off x="586478" y="1683756"/>
            <a:ext cx="3115265" cy="2396359"/>
          </a:xfrm>
        </p:spPr>
        <p:txBody>
          <a:bodyPr anchor="b">
            <a:normAutofit/>
          </a:bodyPr>
          <a:lstStyle/>
          <a:p>
            <a:pPr algn="r"/>
            <a:r>
              <a:rPr lang="en-US" sz="4000">
                <a:solidFill>
                  <a:srgbClr val="FFFFFF"/>
                </a:solidFill>
              </a:rPr>
              <a:t>Streamline phases of care </a:t>
            </a:r>
          </a:p>
        </p:txBody>
      </p:sp>
      <p:graphicFrame>
        <p:nvGraphicFramePr>
          <p:cNvPr id="5" name="Content Placeholder 2">
            <a:extLst>
              <a:ext uri="{FF2B5EF4-FFF2-40B4-BE49-F238E27FC236}">
                <a16:creationId xmlns:a16="http://schemas.microsoft.com/office/drawing/2014/main" id="{4EABFDF3-EC09-38DB-6BFA-612488C0E503}"/>
              </a:ext>
            </a:extLst>
          </p:cNvPr>
          <p:cNvGraphicFramePr>
            <a:graphicFrameLocks noGrp="1"/>
          </p:cNvGraphicFramePr>
          <p:nvPr>
            <p:ph idx="1"/>
            <p:extLst>
              <p:ext uri="{D42A27DB-BD31-4B8C-83A1-F6EECF244321}">
                <p14:modId xmlns:p14="http://schemas.microsoft.com/office/powerpoint/2010/main" val="767563926"/>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238615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olor Cover">
            <a:extLst>
              <a:ext uri="{FF2B5EF4-FFF2-40B4-BE49-F238E27FC236}">
                <a16:creationId xmlns:a16="http://schemas.microsoft.com/office/drawing/2014/main" id="{6BE11944-ED05-4FE9-9927-06C110BB3A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 name="Group 18">
            <a:extLst>
              <a:ext uri="{FF2B5EF4-FFF2-40B4-BE49-F238E27FC236}">
                <a16:creationId xmlns:a16="http://schemas.microsoft.com/office/drawing/2014/main" id="{A2812508-238C-4BCD-BDD3-25C99C5CA23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167"/>
            <a:ext cx="12188952" cy="3490956"/>
            <a:chOff x="651279" y="598259"/>
            <a:chExt cx="10889442" cy="5680742"/>
          </a:xfrm>
        </p:grpSpPr>
        <p:sp>
          <p:nvSpPr>
            <p:cNvPr id="20" name="Color">
              <a:extLst>
                <a:ext uri="{FF2B5EF4-FFF2-40B4-BE49-F238E27FC236}">
                  <a16:creationId xmlns:a16="http://schemas.microsoft.com/office/drawing/2014/main" id="{EA98B5EE-6906-45B1-8691-D06F06B6C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Color">
              <a:extLst>
                <a:ext uri="{FF2B5EF4-FFF2-40B4-BE49-F238E27FC236}">
                  <a16:creationId xmlns:a16="http://schemas.microsoft.com/office/drawing/2014/main" id="{3CB4D77E-DA74-4797-88E4-C7D817D315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 name="Group 22">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24" name="Freeform: Shape 23">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6" name="Freeform: Shape 25">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7" name="Freeform: Shape 26">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8" name="Freeform: Shape 27">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9" name="Freeform: Shape 28">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0" name="Freeform: Shape 29">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FB2CE6B2-5838-2311-518E-34AE4CADD2BC}"/>
              </a:ext>
            </a:extLst>
          </p:cNvPr>
          <p:cNvSpPr>
            <a:spLocks noGrp="1"/>
          </p:cNvSpPr>
          <p:nvPr>
            <p:ph type="title"/>
          </p:nvPr>
        </p:nvSpPr>
        <p:spPr>
          <a:xfrm>
            <a:off x="789708" y="1014574"/>
            <a:ext cx="9725730" cy="2226769"/>
          </a:xfrm>
        </p:spPr>
        <p:txBody>
          <a:bodyPr vert="horz" lIns="91440" tIns="45720" rIns="91440" bIns="45720" rtlCol="0" anchor="ctr">
            <a:normAutofit/>
          </a:bodyPr>
          <a:lstStyle/>
          <a:p>
            <a:r>
              <a:rPr lang="en-US" sz="4800" kern="1200">
                <a:solidFill>
                  <a:schemeClr val="bg1"/>
                </a:solidFill>
                <a:latin typeface="+mj-lt"/>
                <a:ea typeface="+mj-ea"/>
                <a:cs typeface="+mj-cs"/>
              </a:rPr>
              <a:t>One last thing: </a:t>
            </a:r>
          </a:p>
        </p:txBody>
      </p:sp>
      <p:sp>
        <p:nvSpPr>
          <p:cNvPr id="3" name="Content Placeholder 2">
            <a:extLst>
              <a:ext uri="{FF2B5EF4-FFF2-40B4-BE49-F238E27FC236}">
                <a16:creationId xmlns:a16="http://schemas.microsoft.com/office/drawing/2014/main" id="{65DF1064-25C0-AE0C-6BE9-3AE0496D66D1}"/>
              </a:ext>
            </a:extLst>
          </p:cNvPr>
          <p:cNvSpPr>
            <a:spLocks noGrp="1"/>
          </p:cNvSpPr>
          <p:nvPr>
            <p:ph idx="1"/>
          </p:nvPr>
        </p:nvSpPr>
        <p:spPr>
          <a:xfrm>
            <a:off x="789708" y="3640633"/>
            <a:ext cx="9725730" cy="2487212"/>
          </a:xfrm>
        </p:spPr>
        <p:txBody>
          <a:bodyPr vert="horz" lIns="91440" tIns="45720" rIns="91440" bIns="45720" rtlCol="0" anchor="ctr">
            <a:normAutofit/>
          </a:bodyPr>
          <a:lstStyle/>
          <a:p>
            <a:pPr marL="0" indent="0">
              <a:buNone/>
            </a:pPr>
            <a:r>
              <a:rPr lang="en-US" sz="2400" kern="1200">
                <a:solidFill>
                  <a:schemeClr val="tx2"/>
                </a:solidFill>
                <a:latin typeface="+mn-lt"/>
                <a:ea typeface="+mn-ea"/>
                <a:cs typeface="+mn-cs"/>
              </a:rPr>
              <a:t>Facilitate transfer of care:  hand off reports </a:t>
            </a:r>
          </a:p>
        </p:txBody>
      </p:sp>
    </p:spTree>
    <p:extLst>
      <p:ext uri="{BB962C8B-B14F-4D97-AF65-F5344CB8AC3E}">
        <p14:creationId xmlns:p14="http://schemas.microsoft.com/office/powerpoint/2010/main" val="35833318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F6C693-6D2E-D93C-5404-E08AC0155FB9}"/>
              </a:ext>
            </a:extLst>
          </p:cNvPr>
          <p:cNvPicPr>
            <a:picLocks noChangeAspect="1"/>
          </p:cNvPicPr>
          <p:nvPr/>
        </p:nvPicPr>
        <p:blipFill>
          <a:blip r:embed="rId2"/>
          <a:srcRect r="9091" b="20719"/>
          <a:stretch>
            <a:fillRect/>
          </a:stretch>
        </p:blipFill>
        <p:spPr>
          <a:xfrm>
            <a:off x="20" y="10"/>
            <a:ext cx="12191980" cy="6857990"/>
          </a:xfrm>
          <a:prstGeom prst="rect">
            <a:avLst/>
          </a:prstGeom>
        </p:spPr>
      </p:pic>
      <p:sp>
        <p:nvSpPr>
          <p:cNvPr id="15" name="Rectangle 14">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5D8D9E6-833E-666F-3B63-487CD8ABAA61}"/>
              </a:ext>
            </a:extLst>
          </p:cNvPr>
          <p:cNvSpPr>
            <a:spLocks noGrp="1"/>
          </p:cNvSpPr>
          <p:nvPr>
            <p:ph type="title"/>
          </p:nvPr>
        </p:nvSpPr>
        <p:spPr>
          <a:xfrm>
            <a:off x="838200" y="365125"/>
            <a:ext cx="10515600" cy="1325563"/>
          </a:xfrm>
        </p:spPr>
        <p:txBody>
          <a:bodyPr>
            <a:normAutofit/>
          </a:bodyPr>
          <a:lstStyle/>
          <a:p>
            <a:r>
              <a:rPr lang="en-US" dirty="0"/>
              <a:t>Hand off report (radio report a version of this)</a:t>
            </a:r>
          </a:p>
        </p:txBody>
      </p:sp>
      <p:graphicFrame>
        <p:nvGraphicFramePr>
          <p:cNvPr id="5" name="Content Placeholder 2">
            <a:extLst>
              <a:ext uri="{FF2B5EF4-FFF2-40B4-BE49-F238E27FC236}">
                <a16:creationId xmlns:a16="http://schemas.microsoft.com/office/drawing/2014/main" id="{EC109CE3-53CF-82D0-0283-C823FDEBD2DB}"/>
              </a:ext>
            </a:extLst>
          </p:cNvPr>
          <p:cNvGraphicFramePr>
            <a:graphicFrameLocks noGrp="1"/>
          </p:cNvGraphicFramePr>
          <p:nvPr>
            <p:ph idx="1"/>
            <p:extLst>
              <p:ext uri="{D42A27DB-BD31-4B8C-83A1-F6EECF244321}">
                <p14:modId xmlns:p14="http://schemas.microsoft.com/office/powerpoint/2010/main" val="378921647"/>
              </p:ext>
            </p:extLst>
          </p:nvPr>
        </p:nvGraphicFramePr>
        <p:xfrm>
          <a:off x="838200" y="1319349"/>
          <a:ext cx="10515600" cy="54080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18591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093D225C-429C-4114-B66C-09F4E1231438}"/>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2712080F-BAB4-41DF-9E5E-9A534DA0815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C1E07482-5099-4131-B647-84DA35EA5837}"/>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EDD13894-38AF-4837-9690-FCC5BB58E809}"/>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57D912D9-06C7-42A0-B270-C7A4B42A0391}"/>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9FBF64AB-D1F5-4EE8-B521-324D7CDDAB02}"/>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graphicEl>
                                              <a:dgm id="{BEF7416B-4060-476F-975E-E5B72F973CA8}"/>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graphicEl>
                                              <a:dgm id="{3AC05B6E-109E-4224-92CA-7EF34F23281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D76F3E-3A97-486B-B402-44400A8B9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84CB731-3DE6-A180-F62D-BADE9A5D8F6B}"/>
              </a:ext>
            </a:extLst>
          </p:cNvPr>
          <p:cNvSpPr>
            <a:spLocks noGrp="1"/>
          </p:cNvSpPr>
          <p:nvPr>
            <p:ph type="title"/>
          </p:nvPr>
        </p:nvSpPr>
        <p:spPr>
          <a:xfrm>
            <a:off x="838199" y="1093788"/>
            <a:ext cx="10506455" cy="2967208"/>
          </a:xfrm>
        </p:spPr>
        <p:txBody>
          <a:bodyPr vert="horz" lIns="91440" tIns="45720" rIns="91440" bIns="45720" rtlCol="0" anchor="b">
            <a:normAutofit/>
          </a:bodyPr>
          <a:lstStyle/>
          <a:p>
            <a:r>
              <a:rPr lang="en-US" sz="8000" kern="1200">
                <a:solidFill>
                  <a:schemeClr val="tx1"/>
                </a:solidFill>
                <a:latin typeface="+mj-lt"/>
                <a:ea typeface="+mj-ea"/>
                <a:cs typeface="+mj-cs"/>
              </a:rPr>
              <a:t>Summary: </a:t>
            </a:r>
          </a:p>
        </p:txBody>
      </p:sp>
      <p:sp>
        <p:nvSpPr>
          <p:cNvPr id="5" name="Text Placeholder 4">
            <a:extLst>
              <a:ext uri="{FF2B5EF4-FFF2-40B4-BE49-F238E27FC236}">
                <a16:creationId xmlns:a16="http://schemas.microsoft.com/office/drawing/2014/main" id="{6183ED1E-7D92-0783-F1E6-9688F6005ADF}"/>
              </a:ext>
            </a:extLst>
          </p:cNvPr>
          <p:cNvSpPr>
            <a:spLocks noGrp="1"/>
          </p:cNvSpPr>
          <p:nvPr>
            <p:ph type="body" idx="1"/>
          </p:nvPr>
        </p:nvSpPr>
        <p:spPr>
          <a:xfrm>
            <a:off x="7400924" y="4619624"/>
            <a:ext cx="3946779" cy="1038225"/>
          </a:xfrm>
        </p:spPr>
        <p:txBody>
          <a:bodyPr vert="horz" lIns="91440" tIns="45720" rIns="91440" bIns="45720" rtlCol="0">
            <a:normAutofit/>
          </a:bodyPr>
          <a:lstStyle/>
          <a:p>
            <a:pPr algn="r"/>
            <a:r>
              <a:rPr lang="en-US" kern="1200">
                <a:solidFill>
                  <a:schemeClr val="tx1"/>
                </a:solidFill>
                <a:latin typeface="+mn-lt"/>
                <a:ea typeface="+mn-ea"/>
                <a:cs typeface="+mn-cs"/>
              </a:rPr>
              <a:t>If you only remember 3 things...</a:t>
            </a:r>
          </a:p>
        </p:txBody>
      </p:sp>
      <p:sp>
        <p:nvSpPr>
          <p:cNvPr id="12" name="Rectangle 11">
            <a:extLst>
              <a:ext uri="{FF2B5EF4-FFF2-40B4-BE49-F238E27FC236}">
                <a16:creationId xmlns:a16="http://schemas.microsoft.com/office/drawing/2014/main" id="{391F6B52-91F4-4AEB-B6DB-29FEBCF28C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4331166"/>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2CD6F061-7C53-44F4-9794-953DB70A4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346882" y="2348839"/>
            <a:ext cx="54864" cy="39467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93179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4AD29B6-BF3B-4407-9E75-52DF8E3B2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55F8BA08-3E38-4B70-B93A-74F08E0922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9C0C7CF6-1E33-3451-948A-839E199B05FF}"/>
              </a:ext>
            </a:extLst>
          </p:cNvPr>
          <p:cNvSpPr>
            <a:spLocks noGrp="1"/>
          </p:cNvSpPr>
          <p:nvPr>
            <p:ph type="title"/>
          </p:nvPr>
        </p:nvSpPr>
        <p:spPr>
          <a:xfrm>
            <a:off x="1045029" y="507160"/>
            <a:ext cx="2993571" cy="5438730"/>
          </a:xfrm>
        </p:spPr>
        <p:txBody>
          <a:bodyPr>
            <a:normAutofit/>
          </a:bodyPr>
          <a:lstStyle/>
          <a:p>
            <a:r>
              <a:rPr lang="en-US" sz="3200" dirty="0"/>
              <a:t>First three things</a:t>
            </a:r>
          </a:p>
        </p:txBody>
      </p:sp>
      <p:sp>
        <p:nvSpPr>
          <p:cNvPr id="15" name="Rectangle 14">
            <a:extLst>
              <a:ext uri="{FF2B5EF4-FFF2-40B4-BE49-F238E27FC236}">
                <a16:creationId xmlns:a16="http://schemas.microsoft.com/office/drawing/2014/main" id="{357F1B33-79AB-4A71-8CEC-4546D709B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2874481"/>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7" name="Content Placeholder 4">
            <a:extLst>
              <a:ext uri="{FF2B5EF4-FFF2-40B4-BE49-F238E27FC236}">
                <a16:creationId xmlns:a16="http://schemas.microsoft.com/office/drawing/2014/main" id="{4E334D6F-ADC2-C2E1-F550-2BA1F47817B3}"/>
              </a:ext>
            </a:extLst>
          </p:cNvPr>
          <p:cNvGraphicFramePr>
            <a:graphicFrameLocks noGrp="1"/>
          </p:cNvGraphicFramePr>
          <p:nvPr>
            <p:ph idx="1"/>
            <p:extLst>
              <p:ext uri="{D42A27DB-BD31-4B8C-83A1-F6EECF244321}">
                <p14:modId xmlns:p14="http://schemas.microsoft.com/office/powerpoint/2010/main" val="3455105928"/>
              </p:ext>
            </p:extLst>
          </p:nvPr>
        </p:nvGraphicFramePr>
        <p:xfrm>
          <a:off x="4526280" y="512064"/>
          <a:ext cx="6830568" cy="5440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816701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05B7814-09A6-D11E-BCEA-3B359EC462BC}"/>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3B4FEC1-3C82-2B24-67AD-677D9D22F94C}"/>
              </a:ext>
            </a:extLst>
          </p:cNvPr>
          <p:cNvSpPr>
            <a:spLocks noGrp="1"/>
          </p:cNvSpPr>
          <p:nvPr>
            <p:ph type="title"/>
          </p:nvPr>
        </p:nvSpPr>
        <p:spPr>
          <a:xfrm>
            <a:off x="1383564" y="348865"/>
            <a:ext cx="9718111" cy="1576446"/>
          </a:xfrm>
        </p:spPr>
        <p:txBody>
          <a:bodyPr anchor="ctr">
            <a:normAutofit/>
          </a:bodyPr>
          <a:lstStyle/>
          <a:p>
            <a:r>
              <a:rPr lang="en-US" sz="4000" dirty="0">
                <a:solidFill>
                  <a:srgbClr val="FFFFFF"/>
                </a:solidFill>
              </a:rPr>
              <a:t>Second 3 things?</a:t>
            </a:r>
          </a:p>
        </p:txBody>
      </p:sp>
      <p:graphicFrame>
        <p:nvGraphicFramePr>
          <p:cNvPr id="5" name="Content Placeholder 2">
            <a:extLst>
              <a:ext uri="{FF2B5EF4-FFF2-40B4-BE49-F238E27FC236}">
                <a16:creationId xmlns:a16="http://schemas.microsoft.com/office/drawing/2014/main" id="{914073AF-D85B-DA6A-6760-90CD09EFB98E}"/>
              </a:ext>
            </a:extLst>
          </p:cNvPr>
          <p:cNvGraphicFramePr>
            <a:graphicFrameLocks noGrp="1"/>
          </p:cNvGraphicFramePr>
          <p:nvPr>
            <p:ph idx="1"/>
            <p:extLst>
              <p:ext uri="{D42A27DB-BD31-4B8C-83A1-F6EECF244321}">
                <p14:modId xmlns:p14="http://schemas.microsoft.com/office/powerpoint/2010/main" val="1691406517"/>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366061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7B1AB9FE-36F5-4FD1-9850-DB5C5AD48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D42A40D0-72C5-0E6F-5499-2D5D2D7EFF4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1110" b="-1"/>
          <a:stretch>
            <a:fillRect/>
          </a:stretch>
        </p:blipFill>
        <p:spPr>
          <a:xfrm>
            <a:off x="20" y="10"/>
            <a:ext cx="12191979" cy="5486390"/>
          </a:xfrm>
          <a:prstGeom prst="rect">
            <a:avLst/>
          </a:prstGeom>
          <a:effectLst>
            <a:outerShdw blurRad="596900" dist="330200" dir="8820000" sx="87000" sy="87000" algn="ctr" rotWithShape="0">
              <a:srgbClr val="000000">
                <a:alpha val="29000"/>
              </a:srgbClr>
            </a:outerShdw>
          </a:effectLst>
        </p:spPr>
      </p:pic>
      <p:sp useBgFill="1">
        <p:nvSpPr>
          <p:cNvPr id="12" name="Rectangle 11">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86402"/>
            <a:ext cx="12192000" cy="1371598"/>
          </a:xfrm>
          <a:prstGeom prst="rect">
            <a:avLst/>
          </a:prstGeom>
          <a:ln>
            <a:noFill/>
          </a:ln>
          <a:effectLst>
            <a:outerShdw blurRad="254000" dist="114300" dir="20340000" sx="89000" sy="89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07A5F2-E911-0910-FC28-95194AFBC72E}"/>
              </a:ext>
            </a:extLst>
          </p:cNvPr>
          <p:cNvSpPr>
            <a:spLocks noGrp="1"/>
          </p:cNvSpPr>
          <p:nvPr>
            <p:ph type="title"/>
          </p:nvPr>
        </p:nvSpPr>
        <p:spPr>
          <a:xfrm>
            <a:off x="589556" y="5746071"/>
            <a:ext cx="7015499" cy="852260"/>
          </a:xfrm>
        </p:spPr>
        <p:txBody>
          <a:bodyPr vert="horz" lIns="91440" tIns="45720" rIns="91440" bIns="45720" rtlCol="0" anchor="ctr">
            <a:normAutofit/>
          </a:bodyPr>
          <a:lstStyle/>
          <a:p>
            <a:r>
              <a:rPr lang="en-US" sz="3600"/>
              <a:t>Questions?</a:t>
            </a:r>
          </a:p>
        </p:txBody>
      </p:sp>
    </p:spTree>
    <p:extLst>
      <p:ext uri="{BB962C8B-B14F-4D97-AF65-F5344CB8AC3E}">
        <p14:creationId xmlns:p14="http://schemas.microsoft.com/office/powerpoint/2010/main" val="12576763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CBA30-1812-5196-74E1-D4FDB593039F}"/>
              </a:ext>
            </a:extLst>
          </p:cNvPr>
          <p:cNvSpPr>
            <a:spLocks noGrp="1"/>
          </p:cNvSpPr>
          <p:nvPr>
            <p:ph type="title"/>
          </p:nvPr>
        </p:nvSpPr>
        <p:spPr/>
        <p:txBody>
          <a:bodyPr/>
          <a:lstStyle/>
          <a:p>
            <a:r>
              <a:rPr lang="en-US" dirty="0"/>
              <a:t>My disclaimers</a:t>
            </a:r>
          </a:p>
        </p:txBody>
      </p:sp>
      <p:sp>
        <p:nvSpPr>
          <p:cNvPr id="3" name="Content Placeholder 2">
            <a:extLst>
              <a:ext uri="{FF2B5EF4-FFF2-40B4-BE49-F238E27FC236}">
                <a16:creationId xmlns:a16="http://schemas.microsoft.com/office/drawing/2014/main" id="{2786314D-9092-454C-1DC3-ACB49083ED60}"/>
              </a:ext>
            </a:extLst>
          </p:cNvPr>
          <p:cNvSpPr>
            <a:spLocks noGrp="1"/>
          </p:cNvSpPr>
          <p:nvPr>
            <p:ph idx="1"/>
          </p:nvPr>
        </p:nvSpPr>
        <p:spPr/>
        <p:txBody>
          <a:bodyPr/>
          <a:lstStyle/>
          <a:p>
            <a:r>
              <a:rPr lang="en-US" dirty="0"/>
              <a:t>Our focus is on BLS (with a little touch on ILS) interventions</a:t>
            </a:r>
          </a:p>
          <a:p>
            <a:r>
              <a:rPr lang="en-US" dirty="0"/>
              <a:t>This talk is more about thinking- which is never limited by scope</a:t>
            </a:r>
          </a:p>
          <a:p>
            <a:r>
              <a:rPr lang="en-US" dirty="0"/>
              <a:t>You decide how to execute</a:t>
            </a:r>
          </a:p>
          <a:p>
            <a:r>
              <a:rPr lang="en-US" dirty="0"/>
              <a:t>I am not your medical director </a:t>
            </a:r>
          </a:p>
          <a:p>
            <a:r>
              <a:rPr lang="en-US" dirty="0"/>
              <a:t>I am not proposing you stop using any guidelines or protocols</a:t>
            </a:r>
          </a:p>
          <a:p>
            <a:r>
              <a:rPr lang="en-US" dirty="0"/>
              <a:t>I do hope that from today: </a:t>
            </a:r>
          </a:p>
          <a:p>
            <a:pPr lvl="1"/>
            <a:r>
              <a:rPr lang="en-US" dirty="0"/>
              <a:t>You will have reinforced or modified your priorities on a trauma call </a:t>
            </a:r>
          </a:p>
          <a:p>
            <a:pPr lvl="1"/>
            <a:r>
              <a:rPr lang="en-US" dirty="0"/>
              <a:t>You will decide and execute more “ideal” trauma calls </a:t>
            </a:r>
          </a:p>
          <a:p>
            <a:pPr lvl="1"/>
            <a:r>
              <a:rPr lang="en-US" dirty="0"/>
              <a:t>You will continue asking-  why do I do xxx?  Where should it fall in priorities?</a:t>
            </a:r>
          </a:p>
        </p:txBody>
      </p:sp>
    </p:spTree>
    <p:extLst>
      <p:ext uri="{BB962C8B-B14F-4D97-AF65-F5344CB8AC3E}">
        <p14:creationId xmlns:p14="http://schemas.microsoft.com/office/powerpoint/2010/main" val="23117718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105" name="Group 4104">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4106" name="Freeform: Shape 4105">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7" name="Rectangle 4106">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09" name="Rectangle 4108">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1" name="Isosceles Triangle 4110">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Project Kickoff: From Chaos to Order | Doug Geiger">
            <a:extLst>
              <a:ext uri="{FF2B5EF4-FFF2-40B4-BE49-F238E27FC236}">
                <a16:creationId xmlns:a16="http://schemas.microsoft.com/office/drawing/2014/main" id="{AB7490B8-9DF2-D919-34B5-6D056C76FF2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069525" y="643467"/>
            <a:ext cx="4052949" cy="557106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99269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FF746-C8AA-7C9F-38B3-3C49827953F5}"/>
              </a:ext>
            </a:extLst>
          </p:cNvPr>
          <p:cNvSpPr>
            <a:spLocks noGrp="1"/>
          </p:cNvSpPr>
          <p:nvPr>
            <p:ph type="title"/>
          </p:nvPr>
        </p:nvSpPr>
        <p:spPr>
          <a:xfrm>
            <a:off x="504967" y="675564"/>
            <a:ext cx="3609833" cy="5204085"/>
          </a:xfrm>
        </p:spPr>
        <p:txBody>
          <a:bodyPr>
            <a:normAutofit/>
          </a:bodyPr>
          <a:lstStyle/>
          <a:p>
            <a:r>
              <a:rPr lang="en-US" dirty="0"/>
              <a:t>Why do trauma patients have bad outcomes?</a:t>
            </a:r>
          </a:p>
        </p:txBody>
      </p:sp>
      <p:graphicFrame>
        <p:nvGraphicFramePr>
          <p:cNvPr id="5" name="Content Placeholder 2">
            <a:extLst>
              <a:ext uri="{FF2B5EF4-FFF2-40B4-BE49-F238E27FC236}">
                <a16:creationId xmlns:a16="http://schemas.microsoft.com/office/drawing/2014/main" id="{A7669CC2-1E3C-FEB1-920F-2EFA33546C69}"/>
              </a:ext>
            </a:extLst>
          </p:cNvPr>
          <p:cNvGraphicFramePr>
            <a:graphicFrameLocks noGrp="1"/>
          </p:cNvGraphicFramePr>
          <p:nvPr>
            <p:ph idx="1"/>
            <p:extLst>
              <p:ext uri="{D42A27DB-BD31-4B8C-83A1-F6EECF244321}">
                <p14:modId xmlns:p14="http://schemas.microsoft.com/office/powerpoint/2010/main" val="3229290941"/>
              </p:ext>
            </p:extLst>
          </p:nvPr>
        </p:nvGraphicFramePr>
        <p:xfrm>
          <a:off x="4776730" y="819369"/>
          <a:ext cx="6589260" cy="52439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864987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914A688-78A1-C13D-4253-5A4B6233048F}"/>
              </a:ext>
            </a:extLst>
          </p:cNvPr>
          <p:cNvPicPr>
            <a:picLocks noChangeAspect="1"/>
          </p:cNvPicPr>
          <p:nvPr/>
        </p:nvPicPr>
        <p:blipFill rotWithShape="1">
          <a:blip r:embed="rId3">
            <a:duotone>
              <a:schemeClr val="bg2">
                <a:shade val="45000"/>
                <a:satMod val="135000"/>
              </a:schemeClr>
              <a:prstClr val="white"/>
            </a:duotone>
          </a:blip>
          <a:srcRect t="13476" b="9732"/>
          <a:stretch/>
        </p:blipFill>
        <p:spPr>
          <a:xfrm>
            <a:off x="20" y="10"/>
            <a:ext cx="12191980" cy="6857990"/>
          </a:xfrm>
          <a:prstGeom prst="rect">
            <a:avLst/>
          </a:prstGeom>
        </p:spPr>
      </p:pic>
      <p:sp>
        <p:nvSpPr>
          <p:cNvPr id="2" name="Title 1">
            <a:extLst>
              <a:ext uri="{FF2B5EF4-FFF2-40B4-BE49-F238E27FC236}">
                <a16:creationId xmlns:a16="http://schemas.microsoft.com/office/drawing/2014/main" id="{C15E9D23-E7D2-29E9-9FA2-01518088B7A4}"/>
              </a:ext>
            </a:extLst>
          </p:cNvPr>
          <p:cNvSpPr>
            <a:spLocks noGrp="1"/>
          </p:cNvSpPr>
          <p:nvPr>
            <p:ph type="title"/>
          </p:nvPr>
        </p:nvSpPr>
        <p:spPr>
          <a:xfrm>
            <a:off x="838200" y="365125"/>
            <a:ext cx="10515600" cy="1325563"/>
          </a:xfrm>
        </p:spPr>
        <p:txBody>
          <a:bodyPr>
            <a:normAutofit/>
          </a:bodyPr>
          <a:lstStyle/>
          <a:p>
            <a:r>
              <a:rPr lang="en-US" dirty="0"/>
              <a:t>What helps prehospital trauma patients the most?</a:t>
            </a:r>
          </a:p>
        </p:txBody>
      </p:sp>
      <p:graphicFrame>
        <p:nvGraphicFramePr>
          <p:cNvPr id="5" name="Content Placeholder 2">
            <a:extLst>
              <a:ext uri="{FF2B5EF4-FFF2-40B4-BE49-F238E27FC236}">
                <a16:creationId xmlns:a16="http://schemas.microsoft.com/office/drawing/2014/main" id="{01EB797E-1976-789E-DD6E-1FA9C1959C76}"/>
              </a:ext>
            </a:extLst>
          </p:cNvPr>
          <p:cNvGraphicFramePr>
            <a:graphicFrameLocks noGrp="1"/>
          </p:cNvGraphicFramePr>
          <p:nvPr>
            <p:ph idx="1"/>
            <p:extLst>
              <p:ext uri="{D42A27DB-BD31-4B8C-83A1-F6EECF244321}">
                <p14:modId xmlns:p14="http://schemas.microsoft.com/office/powerpoint/2010/main" val="308647805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Arrow: Right 3">
            <a:extLst>
              <a:ext uri="{FF2B5EF4-FFF2-40B4-BE49-F238E27FC236}">
                <a16:creationId xmlns:a16="http://schemas.microsoft.com/office/drawing/2014/main" id="{917D515F-1A57-794C-5D8F-B6D5583F9263}"/>
              </a:ext>
            </a:extLst>
          </p:cNvPr>
          <p:cNvSpPr/>
          <p:nvPr/>
        </p:nvSpPr>
        <p:spPr>
          <a:xfrm>
            <a:off x="2965269" y="4702629"/>
            <a:ext cx="836022" cy="300445"/>
          </a:xfrm>
          <a:prstGeom prst="rightArrow">
            <a:avLst/>
          </a:prstGeom>
          <a:solidFill>
            <a:srgbClr val="2DD7D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5280C6C9-3FBA-9DFE-5666-21D62A611CE2}"/>
              </a:ext>
            </a:extLst>
          </p:cNvPr>
          <p:cNvSpPr/>
          <p:nvPr/>
        </p:nvSpPr>
        <p:spPr>
          <a:xfrm>
            <a:off x="2965269" y="5515996"/>
            <a:ext cx="836022" cy="300445"/>
          </a:xfrm>
          <a:prstGeom prst="rightArrow">
            <a:avLst/>
          </a:prstGeom>
          <a:solidFill>
            <a:srgbClr val="2DD7D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4788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08D729-889D-850C-0A9F-3FA56FEDE65C}"/>
              </a:ext>
            </a:extLst>
          </p:cNvPr>
          <p:cNvSpPr>
            <a:spLocks noGrp="1"/>
          </p:cNvSpPr>
          <p:nvPr>
            <p:ph type="title"/>
          </p:nvPr>
        </p:nvSpPr>
        <p:spPr>
          <a:xfrm>
            <a:off x="838200" y="365125"/>
            <a:ext cx="10515600" cy="1325563"/>
          </a:xfrm>
        </p:spPr>
        <p:txBody>
          <a:bodyPr>
            <a:normAutofit/>
          </a:bodyPr>
          <a:lstStyle/>
          <a:p>
            <a:r>
              <a:rPr lang="en-US" sz="5400" dirty="0"/>
              <a:t>Goals of prehospital trauma care?</a:t>
            </a:r>
          </a:p>
        </p:txBody>
      </p:sp>
      <p:sp>
        <p:nvSpPr>
          <p:cNvPr id="11"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sX0" fmla="*/ 0 w 10424160"/>
              <a:gd name="csY0" fmla="*/ 0 h 18288"/>
              <a:gd name="csX1" fmla="*/ 903427 w 10424160"/>
              <a:gd name="csY1" fmla="*/ 0 h 18288"/>
              <a:gd name="csX2" fmla="*/ 1389888 w 10424160"/>
              <a:gd name="csY2" fmla="*/ 0 h 18288"/>
              <a:gd name="csX3" fmla="*/ 2189074 w 10424160"/>
              <a:gd name="csY3" fmla="*/ 0 h 18288"/>
              <a:gd name="csX4" fmla="*/ 2675534 w 10424160"/>
              <a:gd name="csY4" fmla="*/ 0 h 18288"/>
              <a:gd name="csX5" fmla="*/ 3370478 w 10424160"/>
              <a:gd name="csY5" fmla="*/ 0 h 18288"/>
              <a:gd name="csX6" fmla="*/ 4169664 w 10424160"/>
              <a:gd name="csY6" fmla="*/ 0 h 18288"/>
              <a:gd name="csX7" fmla="*/ 4551883 w 10424160"/>
              <a:gd name="csY7" fmla="*/ 0 h 18288"/>
              <a:gd name="csX8" fmla="*/ 4934102 w 10424160"/>
              <a:gd name="csY8" fmla="*/ 0 h 18288"/>
              <a:gd name="csX9" fmla="*/ 5837530 w 10424160"/>
              <a:gd name="csY9" fmla="*/ 0 h 18288"/>
              <a:gd name="csX10" fmla="*/ 6532474 w 10424160"/>
              <a:gd name="csY10" fmla="*/ 0 h 18288"/>
              <a:gd name="csX11" fmla="*/ 6914693 w 10424160"/>
              <a:gd name="csY11" fmla="*/ 0 h 18288"/>
              <a:gd name="csX12" fmla="*/ 7609637 w 10424160"/>
              <a:gd name="csY12" fmla="*/ 0 h 18288"/>
              <a:gd name="csX13" fmla="*/ 8513064 w 10424160"/>
              <a:gd name="csY13" fmla="*/ 0 h 18288"/>
              <a:gd name="csX14" fmla="*/ 9103766 w 10424160"/>
              <a:gd name="csY14" fmla="*/ 0 h 18288"/>
              <a:gd name="csX15" fmla="*/ 9694469 w 10424160"/>
              <a:gd name="csY15" fmla="*/ 0 h 18288"/>
              <a:gd name="csX16" fmla="*/ 10424160 w 10424160"/>
              <a:gd name="csY16" fmla="*/ 0 h 18288"/>
              <a:gd name="csX17" fmla="*/ 10424160 w 10424160"/>
              <a:gd name="csY17" fmla="*/ 18288 h 18288"/>
              <a:gd name="csX18" fmla="*/ 9729216 w 10424160"/>
              <a:gd name="csY18" fmla="*/ 18288 h 18288"/>
              <a:gd name="csX19" fmla="*/ 8930030 w 10424160"/>
              <a:gd name="csY19" fmla="*/ 18288 h 18288"/>
              <a:gd name="csX20" fmla="*/ 8130845 w 10424160"/>
              <a:gd name="csY20" fmla="*/ 18288 h 18288"/>
              <a:gd name="csX21" fmla="*/ 7644384 w 10424160"/>
              <a:gd name="csY21" fmla="*/ 18288 h 18288"/>
              <a:gd name="csX22" fmla="*/ 6740957 w 10424160"/>
              <a:gd name="csY22" fmla="*/ 18288 h 18288"/>
              <a:gd name="csX23" fmla="*/ 6046013 w 10424160"/>
              <a:gd name="csY23" fmla="*/ 18288 h 18288"/>
              <a:gd name="csX24" fmla="*/ 5663794 w 10424160"/>
              <a:gd name="csY24" fmla="*/ 18288 h 18288"/>
              <a:gd name="csX25" fmla="*/ 4968850 w 10424160"/>
              <a:gd name="csY25" fmla="*/ 18288 h 18288"/>
              <a:gd name="csX26" fmla="*/ 4378147 w 10424160"/>
              <a:gd name="csY26" fmla="*/ 18288 h 18288"/>
              <a:gd name="csX27" fmla="*/ 3787445 w 10424160"/>
              <a:gd name="csY27" fmla="*/ 18288 h 18288"/>
              <a:gd name="csX28" fmla="*/ 3196742 w 10424160"/>
              <a:gd name="csY28" fmla="*/ 18288 h 18288"/>
              <a:gd name="csX29" fmla="*/ 2606040 w 10424160"/>
              <a:gd name="csY29" fmla="*/ 18288 h 18288"/>
              <a:gd name="csX30" fmla="*/ 1806854 w 10424160"/>
              <a:gd name="csY30" fmla="*/ 18288 h 18288"/>
              <a:gd name="csX31" fmla="*/ 1111910 w 10424160"/>
              <a:gd name="csY31" fmla="*/ 18288 h 18288"/>
              <a:gd name="csX32" fmla="*/ 729691 w 10424160"/>
              <a:gd name="csY32" fmla="*/ 18288 h 18288"/>
              <a:gd name="csX33" fmla="*/ 0 w 10424160"/>
              <a:gd name="csY33" fmla="*/ 18288 h 18288"/>
              <a:gd name="csX34" fmla="*/ 0 w 10424160"/>
              <a:gd name="csY34"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7C3DE34A-5BD5-3188-8301-789935E7A631}"/>
              </a:ext>
            </a:extLst>
          </p:cNvPr>
          <p:cNvGraphicFramePr>
            <a:graphicFrameLocks noGrp="1"/>
          </p:cNvGraphicFramePr>
          <p:nvPr>
            <p:ph idx="1"/>
            <p:extLst>
              <p:ext uri="{D42A27DB-BD31-4B8C-83A1-F6EECF244321}">
                <p14:modId xmlns:p14="http://schemas.microsoft.com/office/powerpoint/2010/main" val="837816104"/>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82676AA1-8B48-E1F8-95B3-4133ADDFA67A}"/>
              </a:ext>
            </a:extLst>
          </p:cNvPr>
          <p:cNvPicPr>
            <a:picLocks noChangeAspect="1"/>
          </p:cNvPicPr>
          <p:nvPr/>
        </p:nvPicPr>
        <p:blipFill>
          <a:blip r:embed="rId7"/>
          <a:stretch>
            <a:fillRect/>
          </a:stretch>
        </p:blipFill>
        <p:spPr>
          <a:xfrm>
            <a:off x="3107436" y="1690688"/>
            <a:ext cx="5715000" cy="5038725"/>
          </a:xfrm>
          <a:prstGeom prst="rect">
            <a:avLst/>
          </a:prstGeom>
        </p:spPr>
      </p:pic>
    </p:spTree>
    <p:extLst>
      <p:ext uri="{BB962C8B-B14F-4D97-AF65-F5344CB8AC3E}">
        <p14:creationId xmlns:p14="http://schemas.microsoft.com/office/powerpoint/2010/main" val="305881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A403F-3747-42F2-6638-7749F21D5621}"/>
              </a:ext>
            </a:extLst>
          </p:cNvPr>
          <p:cNvSpPr>
            <a:spLocks noGrp="1"/>
          </p:cNvSpPr>
          <p:nvPr>
            <p:ph type="title"/>
          </p:nvPr>
        </p:nvSpPr>
        <p:spPr/>
        <p:txBody>
          <a:bodyPr/>
          <a:lstStyle/>
          <a:p>
            <a:r>
              <a:rPr lang="en-US" dirty="0"/>
              <a:t>Phases of Care</a:t>
            </a:r>
          </a:p>
        </p:txBody>
      </p:sp>
      <p:graphicFrame>
        <p:nvGraphicFramePr>
          <p:cNvPr id="5" name="Content Placeholder 2">
            <a:extLst>
              <a:ext uri="{FF2B5EF4-FFF2-40B4-BE49-F238E27FC236}">
                <a16:creationId xmlns:a16="http://schemas.microsoft.com/office/drawing/2014/main" id="{8A0A9B0A-B665-AC39-F98D-9814806E1A2D}"/>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379085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4937</TotalTime>
  <Words>1895</Words>
  <Application>Microsoft Office PowerPoint</Application>
  <PresentationFormat>Widescreen</PresentationFormat>
  <Paragraphs>242</Paragraphs>
  <Slides>39</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Calibri</vt:lpstr>
      <vt:lpstr>Calibri Light</vt:lpstr>
      <vt:lpstr>Courier New</vt:lpstr>
      <vt:lpstr>Office Theme</vt:lpstr>
      <vt:lpstr>The “ideal” trauma call</vt:lpstr>
      <vt:lpstr>What are the differences between that call that goes so well and the one that feels clunky?</vt:lpstr>
      <vt:lpstr>Our Assumptions today:  </vt:lpstr>
      <vt:lpstr>My disclaimers</vt:lpstr>
      <vt:lpstr>PowerPoint Presentation</vt:lpstr>
      <vt:lpstr>Why do trauma patients have bad outcomes?</vt:lpstr>
      <vt:lpstr>What helps prehospital trauma patients the most?</vt:lpstr>
      <vt:lpstr>Goals of prehospital trauma care?</vt:lpstr>
      <vt:lpstr>Phases of Care</vt:lpstr>
      <vt:lpstr>The Legend for our journey</vt:lpstr>
      <vt:lpstr>Addressing Life Threats</vt:lpstr>
      <vt:lpstr>Hemorrhage control: Where have you learned patients can “bleed out”?</vt:lpstr>
      <vt:lpstr>What does this mean for hemorrhage control</vt:lpstr>
      <vt:lpstr>Interventions </vt:lpstr>
      <vt:lpstr>Example case: 37 yo male.  Large scalp lac </vt:lpstr>
      <vt:lpstr>What other things might fall in “hemorrhage control”</vt:lpstr>
      <vt:lpstr>More thinking:  Pelvic binders</vt:lpstr>
      <vt:lpstr>If it is helpful… Right patient </vt:lpstr>
      <vt:lpstr>If it is helpful… Right way </vt:lpstr>
      <vt:lpstr>If its helpful… probably not as an after thought</vt:lpstr>
      <vt:lpstr>Traction splint </vt:lpstr>
      <vt:lpstr>Bonus:  placing a c-collar on a patient doesn’t really address a life threat </vt:lpstr>
      <vt:lpstr>Minimize “second hits”</vt:lpstr>
      <vt:lpstr>Keep ‘em Warm</vt:lpstr>
      <vt:lpstr>Prevent hypoxia</vt:lpstr>
      <vt:lpstr>Ventilate at an appropriate rate</vt:lpstr>
      <vt:lpstr>Prevent (prepare for) Hypotension: </vt:lpstr>
      <vt:lpstr>For Head Injury:  Head of bed 25-30</vt:lpstr>
      <vt:lpstr>“Rapid Transport” to the right place </vt:lpstr>
      <vt:lpstr>PowerPoint Presentation</vt:lpstr>
      <vt:lpstr>Anticipate the sick trauma patient </vt:lpstr>
      <vt:lpstr>Reminder: Phases of Care. How can you use each one without delaying the phase?</vt:lpstr>
      <vt:lpstr>Streamline phases of care </vt:lpstr>
      <vt:lpstr>One last thing: </vt:lpstr>
      <vt:lpstr>Hand off report (radio report a version of this)</vt:lpstr>
      <vt:lpstr>Summary: </vt:lpstr>
      <vt:lpstr>First three things</vt:lpstr>
      <vt:lpstr>Second 3 things?</vt:lpstr>
      <vt:lpstr>Questions?</vt:lpstr>
    </vt:vector>
  </TitlesOfParts>
  <Company>University of New Mexico Health Sciences Center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Whitney J Barrett</dc:creator>
  <cp:lastModifiedBy>Whitney J Barrett</cp:lastModifiedBy>
  <cp:revision>1</cp:revision>
  <dcterms:created xsi:type="dcterms:W3CDTF">2026-05-30T00:46:32Z</dcterms:created>
  <dcterms:modified xsi:type="dcterms:W3CDTF">2026-06-02T23:51:15Z</dcterms:modified>
</cp:coreProperties>
</file>