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Lst>
  <p:notesMasterIdLst>
    <p:notesMasterId r:id="rId39"/>
  </p:notesMasterIdLst>
  <p:sldIdLst>
    <p:sldId id="316" r:id="rId5"/>
    <p:sldId id="317" r:id="rId6"/>
    <p:sldId id="318" r:id="rId7"/>
    <p:sldId id="332" r:id="rId8"/>
    <p:sldId id="333" r:id="rId9"/>
    <p:sldId id="338" r:id="rId10"/>
    <p:sldId id="322" r:id="rId11"/>
    <p:sldId id="263" r:id="rId12"/>
    <p:sldId id="306" r:id="rId13"/>
    <p:sldId id="292" r:id="rId14"/>
    <p:sldId id="302" r:id="rId15"/>
    <p:sldId id="336" r:id="rId16"/>
    <p:sldId id="337" r:id="rId17"/>
    <p:sldId id="334" r:id="rId18"/>
    <p:sldId id="335" r:id="rId19"/>
    <p:sldId id="320" r:id="rId20"/>
    <p:sldId id="321" r:id="rId21"/>
    <p:sldId id="349" r:id="rId22"/>
    <p:sldId id="350" r:id="rId23"/>
    <p:sldId id="323" r:id="rId24"/>
    <p:sldId id="324" r:id="rId25"/>
    <p:sldId id="340" r:id="rId26"/>
    <p:sldId id="351" r:id="rId27"/>
    <p:sldId id="326" r:id="rId28"/>
    <p:sldId id="339" r:id="rId29"/>
    <p:sldId id="330" r:id="rId30"/>
    <p:sldId id="342" r:id="rId31"/>
    <p:sldId id="343" r:id="rId32"/>
    <p:sldId id="344" r:id="rId33"/>
    <p:sldId id="341" r:id="rId34"/>
    <p:sldId id="345" r:id="rId35"/>
    <p:sldId id="348" r:id="rId36"/>
    <p:sldId id="347" r:id="rId37"/>
    <p:sldId id="32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C9C4F"/>
    <a:srgbClr val="D3D579"/>
    <a:srgbClr val="D4D677"/>
    <a:srgbClr val="B5B56B"/>
    <a:srgbClr val="8D8A16"/>
    <a:srgbClr val="F07D5D"/>
    <a:srgbClr val="EF7857"/>
    <a:srgbClr val="EF7452"/>
    <a:srgbClr val="EC5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C37B3-F8FC-12E1-BEC1-DBE34442B5B4}" v="4535" dt="2026-06-16T21:59:55.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7" autoAdjust="0"/>
    <p:restoredTop sz="94658" autoAdjust="0"/>
  </p:normalViewPr>
  <p:slideViewPr>
    <p:cSldViewPr snapToGrid="0" showGuides="1">
      <p:cViewPr varScale="1">
        <p:scale>
          <a:sx n="116" d="100"/>
          <a:sy n="116" d="100"/>
        </p:scale>
        <p:origin x="688" y="176"/>
      </p:cViewPr>
      <p:guideLst>
        <p:guide orient="horz" pos="2160"/>
        <p:guide pos="3864"/>
      </p:guideLst>
    </p:cSldViewPr>
  </p:slideViewPr>
  <p:outlineViewPr>
    <p:cViewPr>
      <p:scale>
        <a:sx n="33" d="100"/>
        <a:sy n="33" d="100"/>
      </p:scale>
      <p:origin x="0" y="-6509"/>
    </p:cViewPr>
  </p:outlineViewPr>
  <p:notesTextViewPr>
    <p:cViewPr>
      <p:scale>
        <a:sx n="1" d="1"/>
        <a:sy n="1" d="1"/>
      </p:scale>
      <p:origin x="0" y="0"/>
    </p:cViewPr>
  </p:notesTextViewPr>
  <p:sorterViewPr>
    <p:cViewPr>
      <p:scale>
        <a:sx n="100" d="100"/>
        <a:sy n="100" d="100"/>
      </p:scale>
      <p:origin x="0" y="-5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FD7C5-DD2A-4BD9-BB27-92FD2BFA99E9}" type="datetimeFigureOut">
              <a:rPr lang="en-US" smtClean="0"/>
              <a:t>6/22/26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C9BC3-7E77-4A65-8374-7D83CD3A02B3}" type="slidenum">
              <a:rPr lang="en-US" smtClean="0"/>
              <a:t>‹#›</a:t>
            </a:fld>
            <a:endParaRPr lang="en-US"/>
          </a:p>
        </p:txBody>
      </p:sp>
    </p:spTree>
    <p:extLst>
      <p:ext uri="{BB962C8B-B14F-4D97-AF65-F5344CB8AC3E}">
        <p14:creationId xmlns:p14="http://schemas.microsoft.com/office/powerpoint/2010/main" val="186825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2A076-48C2-46E3-BE63-CE030B87F607}" type="slidenum">
              <a:rPr lang="en-US" smtClean="0"/>
              <a:t>5</a:t>
            </a:fld>
            <a:endParaRPr lang="en-US"/>
          </a:p>
        </p:txBody>
      </p:sp>
    </p:spTree>
    <p:extLst>
      <p:ext uri="{BB962C8B-B14F-4D97-AF65-F5344CB8AC3E}">
        <p14:creationId xmlns:p14="http://schemas.microsoft.com/office/powerpoint/2010/main" val="202790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ec8b081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ec8b081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E932A076-48C2-46E3-BE63-CE030B87F607}" type="slidenum">
              <a:rPr lang="en-US" smtClean="0"/>
              <a:t>9</a:t>
            </a:fld>
            <a:endParaRPr lang="en-US"/>
          </a:p>
        </p:txBody>
      </p:sp>
      <p:sp>
        <p:nvSpPr>
          <p:cNvPr id="5" name="Notes Placeholder 4"/>
          <p:cNvSpPr>
            <a:spLocks noGrp="1"/>
          </p:cNvSpPr>
          <p:nvPr>
            <p:ph type="body" sz="quarter" idx="11"/>
          </p:nvPr>
        </p:nvSpPr>
        <p:spPr>
          <a:xfrm>
            <a:off x="457200" y="4343400"/>
            <a:ext cx="6096000" cy="4114800"/>
          </a:xfrm>
        </p:spPr>
        <p:txBody>
          <a:bodyPr/>
          <a:lstStyle/>
          <a:p>
            <a:endParaRPr lang="en-US" sz="2400" dirty="0"/>
          </a:p>
        </p:txBody>
      </p:sp>
    </p:spTree>
    <p:extLst>
      <p:ext uri="{BB962C8B-B14F-4D97-AF65-F5344CB8AC3E}">
        <p14:creationId xmlns:p14="http://schemas.microsoft.com/office/powerpoint/2010/main" val="205639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2A076-48C2-46E3-BE63-CE030B87F607}" type="slidenum">
              <a:rPr lang="en-US" smtClean="0"/>
              <a:t>10</a:t>
            </a:fld>
            <a:endParaRPr lang="en-US"/>
          </a:p>
        </p:txBody>
      </p:sp>
    </p:spTree>
    <p:extLst>
      <p:ext uri="{BB962C8B-B14F-4D97-AF65-F5344CB8AC3E}">
        <p14:creationId xmlns:p14="http://schemas.microsoft.com/office/powerpoint/2010/main" val="286838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E932A076-48C2-46E3-BE63-CE030B87F607}" type="slidenum">
              <a:rPr lang="en-US" smtClean="0"/>
              <a:t>14</a:t>
            </a:fld>
            <a:endParaRPr lang="en-US"/>
          </a:p>
        </p:txBody>
      </p:sp>
      <p:sp>
        <p:nvSpPr>
          <p:cNvPr id="5" name="Notes Placeholder 4"/>
          <p:cNvSpPr>
            <a:spLocks noGrp="1"/>
          </p:cNvSpPr>
          <p:nvPr>
            <p:ph type="body" sz="quarter" idx="11"/>
          </p:nvPr>
        </p:nvSpPr>
        <p:spPr/>
        <p:txBody>
          <a:bodyPr/>
          <a:lstStyle/>
          <a:p>
            <a:r>
              <a:rPr lang="en-US" sz="2000" dirty="0">
                <a:latin typeface="+mj-lt"/>
              </a:rPr>
              <a:t>In the absence of biomarkers to inform clinicians as to which treatment will work best for an individual patient, initial treatment choices are often ineffective. Thus, without clear biological causal mechanisms to guide clinical decisions and given the current limitations with trial-and error– based clinical decision making, it is critical to closely monitor treatment response by using MBC.</a:t>
            </a:r>
          </a:p>
          <a:p>
            <a:endParaRPr lang="en-US" sz="2000" dirty="0"/>
          </a:p>
          <a:p>
            <a:r>
              <a:rPr lang="en-US" sz="2000" dirty="0"/>
              <a:t>MBC greatly facilitates the use of algorithms, because symptom improvement can be quantified</a:t>
            </a:r>
          </a:p>
          <a:p>
            <a:r>
              <a:rPr lang="en-US" sz="2000" dirty="0"/>
              <a:t>and operationalized into the decision points (23)</a:t>
            </a:r>
          </a:p>
        </p:txBody>
      </p:sp>
    </p:spTree>
    <p:extLst>
      <p:ext uri="{BB962C8B-B14F-4D97-AF65-F5344CB8AC3E}">
        <p14:creationId xmlns:p14="http://schemas.microsoft.com/office/powerpoint/2010/main" val="151827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E932A076-48C2-46E3-BE63-CE030B87F607}" type="slidenum">
              <a:rPr lang="en-US" smtClean="0"/>
              <a:t>15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3859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99088E38-685C-7315-6DAA-11DE8EB8332C}"/>
            </a:ext>
          </a:extLst>
        </p:cNvPr>
        <p:cNvGrpSpPr/>
        <p:nvPr/>
      </p:nvGrpSpPr>
      <p:grpSpPr>
        <a:xfrm>
          <a:off x="0" y="0"/>
          <a:ext cx="0" cy="0"/>
          <a:chOff x="0" y="0"/>
          <a:chExt cx="0" cy="0"/>
        </a:xfrm>
      </p:grpSpPr>
      <p:sp>
        <p:nvSpPr>
          <p:cNvPr id="95" name="Google Shape;95;geec8b081c9_0_0:notes">
            <a:extLst>
              <a:ext uri="{FF2B5EF4-FFF2-40B4-BE49-F238E27FC236}">
                <a16:creationId xmlns:a16="http://schemas.microsoft.com/office/drawing/2014/main" id="{6142F47B-93C4-FA02-718A-0F7981336B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ec8b081c9_0_0:notes">
            <a:extLst>
              <a:ext uri="{FF2B5EF4-FFF2-40B4-BE49-F238E27FC236}">
                <a16:creationId xmlns:a16="http://schemas.microsoft.com/office/drawing/2014/main" id="{B65114AE-B365-AB0F-CB53-D69613A59B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95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565A-1A39-761E-4226-1579646E2522}"/>
              </a:ext>
            </a:extLst>
          </p:cNvPr>
          <p:cNvSpPr>
            <a:spLocks noGrp="1"/>
          </p:cNvSpPr>
          <p:nvPr>
            <p:ph type="ctrTitle"/>
          </p:nvPr>
        </p:nvSpPr>
        <p:spPr>
          <a:xfrm>
            <a:off x="2964516" y="2587938"/>
            <a:ext cx="6244798" cy="1682124"/>
          </a:xfrm>
        </p:spPr>
        <p:txBody>
          <a:bodyPr anchor="ctr">
            <a:normAutofit/>
          </a:bodyPr>
          <a:lstStyle>
            <a:lvl1pPr algn="ctr">
              <a:defRPr sz="2300" spc="350" baseline="0"/>
            </a:lvl1pPr>
          </a:lstStyle>
          <a:p>
            <a:r>
              <a:rPr lang="en-US" dirty="0"/>
              <a:t>Click to edit Master title style</a:t>
            </a:r>
          </a:p>
        </p:txBody>
      </p:sp>
      <p:sp>
        <p:nvSpPr>
          <p:cNvPr id="3" name="Subtitle 2">
            <a:extLst>
              <a:ext uri="{FF2B5EF4-FFF2-40B4-BE49-F238E27FC236}">
                <a16:creationId xmlns:a16="http://schemas.microsoft.com/office/drawing/2014/main" id="{ABC95216-EAFB-9A38-B614-D9C5B9A25FF3}"/>
              </a:ext>
            </a:extLst>
          </p:cNvPr>
          <p:cNvSpPr>
            <a:spLocks noGrp="1"/>
          </p:cNvSpPr>
          <p:nvPr>
            <p:ph type="subTitle" idx="1"/>
          </p:nvPr>
        </p:nvSpPr>
        <p:spPr>
          <a:xfrm>
            <a:off x="3385460" y="4270062"/>
            <a:ext cx="5427667" cy="987738"/>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6A734A26-C5F2-8C7B-68E7-4090FE3D63EB}"/>
              </a:ext>
            </a:extLst>
          </p:cNvPr>
          <p:cNvSpPr>
            <a:spLocks noGrp="1"/>
          </p:cNvSpPr>
          <p:nvPr>
            <p:ph type="ftr" sz="quarter" idx="11"/>
          </p:nvPr>
        </p:nvSpPr>
        <p:spPr>
          <a:xfrm>
            <a:off x="4784524" y="1563624"/>
            <a:ext cx="2604782" cy="365125"/>
          </a:xfrm>
        </p:spPr>
        <p:txBody>
          <a:bodyPr/>
          <a:lstStyle>
            <a:lvl1pPr algn="ctr">
              <a:defRPr/>
            </a:lvl1pPr>
          </a:lstStyle>
          <a:p>
            <a:pPr algn="ctr"/>
            <a:r>
              <a:rPr lang="en-US"/>
              <a:t>Sample Footer Text</a:t>
            </a:r>
          </a:p>
        </p:txBody>
      </p:sp>
      <p:sp>
        <p:nvSpPr>
          <p:cNvPr id="4" name="Date Placeholder 3">
            <a:extLst>
              <a:ext uri="{FF2B5EF4-FFF2-40B4-BE49-F238E27FC236}">
                <a16:creationId xmlns:a16="http://schemas.microsoft.com/office/drawing/2014/main" id="{DBA057FB-2CCD-99E9-95C4-673FE314ED90}"/>
              </a:ext>
            </a:extLst>
          </p:cNvPr>
          <p:cNvSpPr>
            <a:spLocks noGrp="1"/>
          </p:cNvSpPr>
          <p:nvPr>
            <p:ph type="dt" sz="half" idx="10"/>
          </p:nvPr>
        </p:nvSpPr>
        <p:spPr>
          <a:xfrm>
            <a:off x="5063512" y="6301384"/>
            <a:ext cx="2046806" cy="365125"/>
          </a:xfrm>
        </p:spPr>
        <p:txBody>
          <a:bodyPr/>
          <a:lstStyle>
            <a:lvl1pPr algn="ctr">
              <a:defRPr/>
            </a:lvl1pPr>
          </a:lstStyle>
          <a:p>
            <a:pPr algn="ctr"/>
            <a:fld id="{10CC850A-9414-4098-BA8E-1C27CC275DF5}" type="datetime1">
              <a:rPr lang="en-US" smtClean="0"/>
              <a:t>6/22/26</a:t>
            </a:fld>
            <a:endParaRPr lang="en-US"/>
          </a:p>
        </p:txBody>
      </p:sp>
      <p:sp>
        <p:nvSpPr>
          <p:cNvPr id="6" name="Slide Number Placeholder 5">
            <a:extLst>
              <a:ext uri="{FF2B5EF4-FFF2-40B4-BE49-F238E27FC236}">
                <a16:creationId xmlns:a16="http://schemas.microsoft.com/office/drawing/2014/main" id="{958A83F1-AF28-669A-F518-1EEE54DC8311}"/>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22" name="Rectangle 21">
            <a:extLst>
              <a:ext uri="{FF2B5EF4-FFF2-40B4-BE49-F238E27FC236}">
                <a16:creationId xmlns:a16="http://schemas.microsoft.com/office/drawing/2014/main" id="{50A7D247-5A6B-EA2D-8332-7D5210B861F6}"/>
              </a:ext>
            </a:extLst>
          </p:cNvPr>
          <p:cNvSpPr/>
          <p:nvPr userDrawn="1"/>
        </p:nvSpPr>
        <p:spPr>
          <a:xfrm rot="10800000">
            <a:off x="11199371" y="732290"/>
            <a:ext cx="260487" cy="51600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991CC9-78E1-21EB-06E9-BB8C7EDD3B28}"/>
              </a:ext>
            </a:extLst>
          </p:cNvPr>
          <p:cNvSpPr/>
          <p:nvPr userDrawn="1"/>
        </p:nvSpPr>
        <p:spPr>
          <a:xfrm rot="5400000">
            <a:off x="5841119" y="-4365474"/>
            <a:ext cx="260487" cy="10456017"/>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7B076F-609B-38C5-149F-BEDABF7C43FC}"/>
              </a:ext>
            </a:extLst>
          </p:cNvPr>
          <p:cNvSpPr/>
          <p:nvPr userDrawn="1"/>
        </p:nvSpPr>
        <p:spPr>
          <a:xfrm rot="10800000">
            <a:off x="732141" y="732289"/>
            <a:ext cx="260487" cy="5160022"/>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4617636-6503-9335-D312-DFC0FBDC2CC6}"/>
              </a:ext>
            </a:extLst>
          </p:cNvPr>
          <p:cNvSpPr/>
          <p:nvPr userDrawn="1"/>
        </p:nvSpPr>
        <p:spPr>
          <a:xfrm rot="5400000">
            <a:off x="5965757" y="638377"/>
            <a:ext cx="260487" cy="10727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0476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6D580-84F4-88B9-38B6-604B5837CA97}"/>
              </a:ext>
            </a:extLst>
          </p:cNvPr>
          <p:cNvSpPr/>
          <p:nvPr userDrawn="1"/>
        </p:nvSpPr>
        <p:spPr>
          <a:xfrm rot="5400000">
            <a:off x="5502408" y="173087"/>
            <a:ext cx="1450382" cy="119287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BBA534-1BED-C246-5001-61BB9E82C790}"/>
              </a:ext>
            </a:extLst>
          </p:cNvPr>
          <p:cNvSpPr/>
          <p:nvPr userDrawn="1"/>
        </p:nvSpPr>
        <p:spPr>
          <a:xfrm rot="10800000">
            <a:off x="-1173" y="-3"/>
            <a:ext cx="528747" cy="687337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456C0B-1979-6D86-EE6B-CC778A0C5C0A}"/>
              </a:ext>
            </a:extLst>
          </p:cNvPr>
          <p:cNvSpPr/>
          <p:nvPr userDrawn="1"/>
        </p:nvSpPr>
        <p:spPr>
          <a:xfrm rot="10800000">
            <a:off x="11663248" y="0"/>
            <a:ext cx="528747" cy="5430218"/>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773B0E1-76A3-040C-7A1E-CB39A0251077}"/>
              </a:ext>
            </a:extLst>
          </p:cNvPr>
          <p:cNvSpPr/>
          <p:nvPr userDrawn="1"/>
        </p:nvSpPr>
        <p:spPr>
          <a:xfrm rot="5400000">
            <a:off x="5565305" y="-5566929"/>
            <a:ext cx="528747" cy="11667152"/>
          </a:xfrm>
          <a:custGeom>
            <a:avLst/>
            <a:gdLst>
              <a:gd name="csX0" fmla="*/ 0 w 528747"/>
              <a:gd name="csY0" fmla="*/ 10253751 h 10253751"/>
              <a:gd name="csX1" fmla="*/ 0 w 528747"/>
              <a:gd name="csY1" fmla="*/ 0 h 10253751"/>
              <a:gd name="csX2" fmla="*/ 528747 w 528747"/>
              <a:gd name="csY2" fmla="*/ 0 h 10253751"/>
              <a:gd name="csX3" fmla="*/ 528747 w 528747"/>
              <a:gd name="csY3" fmla="*/ 10253751 h 10253751"/>
            </a:gdLst>
            <a:ahLst/>
            <a:cxnLst>
              <a:cxn ang="0">
                <a:pos x="csX0" y="csY0"/>
              </a:cxn>
              <a:cxn ang="0">
                <a:pos x="csX1" y="csY1"/>
              </a:cxn>
              <a:cxn ang="0">
                <a:pos x="csX2" y="csY2"/>
              </a:cxn>
              <a:cxn ang="0">
                <a:pos x="csX3" y="csY3"/>
              </a:cxn>
            </a:cxnLst>
            <a:rect l="l" t="t" r="r" b="b"/>
            <a:pathLst>
              <a:path w="528747" h="10253751">
                <a:moveTo>
                  <a:pt x="0" y="10253751"/>
                </a:moveTo>
                <a:lnTo>
                  <a:pt x="0" y="0"/>
                </a:lnTo>
                <a:lnTo>
                  <a:pt x="528747" y="0"/>
                </a:lnTo>
                <a:lnTo>
                  <a:pt x="528747" y="10253751"/>
                </a:ln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A4565A-1A39-761E-4226-1579646E2522}"/>
              </a:ext>
            </a:extLst>
          </p:cNvPr>
          <p:cNvSpPr>
            <a:spLocks noGrp="1"/>
          </p:cNvSpPr>
          <p:nvPr userDrawn="1">
            <p:ph type="ctrTitle"/>
          </p:nvPr>
        </p:nvSpPr>
        <p:spPr>
          <a:xfrm>
            <a:off x="1383127" y="5517136"/>
            <a:ext cx="9447915" cy="634658"/>
          </a:xfrm>
        </p:spPr>
        <p:txBody>
          <a:bodyPr anchor="b">
            <a:normAutofit/>
          </a:bodyPr>
          <a:lstStyle>
            <a:lvl1pPr algn="ctr">
              <a:defRPr sz="2300" spc="3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BC95216-EAFB-9A38-B614-D9C5B9A25FF3}"/>
              </a:ext>
            </a:extLst>
          </p:cNvPr>
          <p:cNvSpPr>
            <a:spLocks noGrp="1"/>
          </p:cNvSpPr>
          <p:nvPr userDrawn="1">
            <p:ph type="subTitle" idx="1"/>
          </p:nvPr>
        </p:nvSpPr>
        <p:spPr>
          <a:xfrm>
            <a:off x="1383126" y="6151794"/>
            <a:ext cx="9447916" cy="365125"/>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1" name="Picture Placeholder 30">
            <a:extLst>
              <a:ext uri="{FF2B5EF4-FFF2-40B4-BE49-F238E27FC236}">
                <a16:creationId xmlns:a16="http://schemas.microsoft.com/office/drawing/2014/main" id="{F2539BC0-84FB-830A-00EE-E75AB30C35C3}"/>
              </a:ext>
            </a:extLst>
          </p:cNvPr>
          <p:cNvSpPr>
            <a:spLocks noGrp="1"/>
          </p:cNvSpPr>
          <p:nvPr>
            <p:ph type="pic" sz="quarter" idx="13"/>
          </p:nvPr>
        </p:nvSpPr>
        <p:spPr>
          <a:xfrm>
            <a:off x="527050" y="525374"/>
            <a:ext cx="11136194" cy="4897613"/>
          </a:xfrm>
          <a:blipFill>
            <a:blip r:embed="rId2">
              <a:alphaModFix amt="60000"/>
            </a:blip>
            <a:stretch>
              <a:fillRect/>
            </a:stretch>
          </a:blipFill>
        </p:spPr>
        <p:txBody>
          <a:bodyPr/>
          <a:lstStyle>
            <a:lvl1pPr>
              <a:buNone/>
              <a:defRPr/>
            </a:lvl1pPr>
          </a:lstStyle>
          <a:p>
            <a:endParaRPr lang="en-US"/>
          </a:p>
        </p:txBody>
      </p:sp>
      <p:sp>
        <p:nvSpPr>
          <p:cNvPr id="5" name="Footer Placeholder 4">
            <a:extLst>
              <a:ext uri="{FF2B5EF4-FFF2-40B4-BE49-F238E27FC236}">
                <a16:creationId xmlns:a16="http://schemas.microsoft.com/office/drawing/2014/main" id="{6A734A26-C5F2-8C7B-68E7-4090FE3D63EB}"/>
              </a:ext>
            </a:extLst>
          </p:cNvPr>
          <p:cNvSpPr>
            <a:spLocks noGrp="1"/>
          </p:cNvSpPr>
          <p:nvPr userDrawn="1">
            <p:ph type="ftr" sz="quarter" idx="11"/>
          </p:nvPr>
        </p:nvSpPr>
        <p:spPr/>
        <p:txBody>
          <a:bodyPr/>
          <a:lstStyle>
            <a:lvl1pPr>
              <a:defRPr>
                <a:solidFill>
                  <a:schemeClr val="bg1"/>
                </a:solidFill>
              </a:defRPr>
            </a:lvl1pPr>
          </a:lstStyle>
          <a:p>
            <a:r>
              <a:rPr lang="en-US"/>
              <a:t>Sample Footer Text</a:t>
            </a:r>
            <a:endParaRPr lang="en-US">
              <a:solidFill>
                <a:schemeClr val="bg1"/>
              </a:solidFill>
            </a:endParaRPr>
          </a:p>
        </p:txBody>
      </p:sp>
      <p:sp>
        <p:nvSpPr>
          <p:cNvPr id="4" name="Date Placeholder 3">
            <a:extLst>
              <a:ext uri="{FF2B5EF4-FFF2-40B4-BE49-F238E27FC236}">
                <a16:creationId xmlns:a16="http://schemas.microsoft.com/office/drawing/2014/main" id="{DBA057FB-2CCD-99E9-95C4-673FE314ED90}"/>
              </a:ext>
            </a:extLst>
          </p:cNvPr>
          <p:cNvSpPr>
            <a:spLocks noGrp="1"/>
          </p:cNvSpPr>
          <p:nvPr userDrawn="1">
            <p:ph type="dt" sz="half" idx="10"/>
          </p:nvPr>
        </p:nvSpPr>
        <p:spPr/>
        <p:txBody>
          <a:bodyPr/>
          <a:lstStyle>
            <a:lvl1pPr>
              <a:defRPr>
                <a:solidFill>
                  <a:schemeClr val="bg1"/>
                </a:solidFill>
              </a:defRPr>
            </a:lvl1pPr>
          </a:lstStyle>
          <a:p>
            <a:fld id="{BE33E96C-00F9-4FAD-8290-DE86B4724CD3}" type="datetime1">
              <a:rPr lang="en-US" smtClean="0"/>
              <a:t>6/22/26</a:t>
            </a:fld>
            <a:endParaRPr lang="en-US"/>
          </a:p>
        </p:txBody>
      </p:sp>
      <p:sp>
        <p:nvSpPr>
          <p:cNvPr id="6" name="Slide Number Placeholder 5">
            <a:extLst>
              <a:ext uri="{FF2B5EF4-FFF2-40B4-BE49-F238E27FC236}">
                <a16:creationId xmlns:a16="http://schemas.microsoft.com/office/drawing/2014/main" id="{958A83F1-AF28-669A-F518-1EEE54DC8311}"/>
              </a:ext>
            </a:extLst>
          </p:cNvPr>
          <p:cNvSpPr>
            <a:spLocks noGrp="1"/>
          </p:cNvSpPr>
          <p:nvPr userDrawn="1">
            <p:ph type="sldNum" sz="quarter" idx="12"/>
          </p:nvPr>
        </p:nvSpPr>
        <p:spPr/>
        <p:txBody>
          <a:bodyPr/>
          <a:lstStyle>
            <a:lvl1pPr>
              <a:defRPr>
                <a:solidFill>
                  <a:schemeClr val="bg1"/>
                </a:solidFill>
              </a:defRPr>
            </a:lvl1pPr>
          </a:lstStyle>
          <a:p>
            <a:fld id="{70EC1AA3-E190-46A4-AF04-8889F5477E2A}" type="slidenum">
              <a:rPr lang="en-US" smtClean="0"/>
              <a:pPr/>
              <a:t>‹#›</a:t>
            </a:fld>
            <a:endParaRPr lang="en-US"/>
          </a:p>
        </p:txBody>
      </p:sp>
    </p:spTree>
    <p:extLst>
      <p:ext uri="{BB962C8B-B14F-4D97-AF65-F5344CB8AC3E}">
        <p14:creationId xmlns:p14="http://schemas.microsoft.com/office/powerpoint/2010/main" val="3649776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2EBB-5190-A530-BF7E-FC821AE849FF}"/>
              </a:ext>
            </a:extLst>
          </p:cNvPr>
          <p:cNvSpPr>
            <a:spLocks noGrp="1"/>
          </p:cNvSpPr>
          <p:nvPr>
            <p:ph type="title"/>
          </p:nvPr>
        </p:nvSpPr>
        <p:spPr>
          <a:xfrm>
            <a:off x="2778759" y="2113664"/>
            <a:ext cx="6634480" cy="2630672"/>
          </a:xfrm>
        </p:spPr>
        <p:txBody>
          <a:bodyPr anchor="ctr">
            <a:normAutofit/>
          </a:bodyPr>
          <a:lstStyle>
            <a:lvl1pPr algn="ctr">
              <a:lnSpc>
                <a:spcPct val="100000"/>
              </a:lnSpc>
              <a:defRPr sz="4400" cap="none" spc="0" baseline="0">
                <a:solidFill>
                  <a:schemeClr val="bg1"/>
                </a:solidFill>
                <a:latin typeface="+mj-lt"/>
              </a:defRPr>
            </a:lvl1pPr>
          </a:lstStyle>
          <a:p>
            <a:r>
              <a:rPr lang="en-US" dirty="0"/>
              <a:t>Click to edit Master title style</a:t>
            </a:r>
          </a:p>
        </p:txBody>
      </p:sp>
      <p:sp>
        <p:nvSpPr>
          <p:cNvPr id="5" name="Footer Placeholder 4">
            <a:extLst>
              <a:ext uri="{FF2B5EF4-FFF2-40B4-BE49-F238E27FC236}">
                <a16:creationId xmlns:a16="http://schemas.microsoft.com/office/drawing/2014/main" id="{96E36F16-ABF8-E5D7-33C8-A6D75D49BC50}"/>
              </a:ext>
            </a:extLst>
          </p:cNvPr>
          <p:cNvSpPr>
            <a:spLocks noGrp="1"/>
          </p:cNvSpPr>
          <p:nvPr>
            <p:ph type="ftr" sz="quarter" idx="11"/>
          </p:nvPr>
        </p:nvSpPr>
        <p:spPr>
          <a:xfrm>
            <a:off x="4793608" y="511926"/>
            <a:ext cx="2604782" cy="365125"/>
          </a:xfrm>
        </p:spPr>
        <p:txBody>
          <a:bodyPr/>
          <a:lstStyle>
            <a:lvl1pPr algn="ctr">
              <a:defRPr>
                <a:solidFill>
                  <a:schemeClr val="tx1"/>
                </a:solidFill>
              </a:defRPr>
            </a:lvl1pPr>
          </a:lstStyle>
          <a:p>
            <a:r>
              <a:rPr lang="en-US"/>
              <a:t>Sample Footer Text</a:t>
            </a:r>
            <a:endParaRPr lang="en-US">
              <a:solidFill>
                <a:schemeClr val="tx1"/>
              </a:solidFill>
            </a:endParaRPr>
          </a:p>
        </p:txBody>
      </p:sp>
      <p:sp>
        <p:nvSpPr>
          <p:cNvPr id="4" name="Date Placeholder 3">
            <a:extLst>
              <a:ext uri="{FF2B5EF4-FFF2-40B4-BE49-F238E27FC236}">
                <a16:creationId xmlns:a16="http://schemas.microsoft.com/office/drawing/2014/main" id="{47EEA6C4-FE3E-122E-7382-545D49BE859F}"/>
              </a:ext>
            </a:extLst>
          </p:cNvPr>
          <p:cNvSpPr>
            <a:spLocks noGrp="1"/>
          </p:cNvSpPr>
          <p:nvPr>
            <p:ph type="dt" sz="half" idx="10"/>
          </p:nvPr>
        </p:nvSpPr>
        <p:spPr>
          <a:xfrm>
            <a:off x="5072596" y="5958089"/>
            <a:ext cx="2046806" cy="365125"/>
          </a:xfrm>
        </p:spPr>
        <p:txBody>
          <a:bodyPr/>
          <a:lstStyle>
            <a:lvl1pPr algn="ctr">
              <a:defRPr>
                <a:solidFill>
                  <a:schemeClr val="tx1"/>
                </a:solidFill>
              </a:defRPr>
            </a:lvl1pPr>
          </a:lstStyle>
          <a:p>
            <a:fld id="{7AC3EE5A-F4BB-4292-AEB7-B5B5C40DC01B}" type="datetime1">
              <a:rPr lang="en-US" smtClean="0"/>
              <a:t>6/22/26</a:t>
            </a:fld>
            <a:endParaRPr lang="en-US"/>
          </a:p>
        </p:txBody>
      </p:sp>
      <p:sp>
        <p:nvSpPr>
          <p:cNvPr id="6" name="Slide Number Placeholder 5">
            <a:extLst>
              <a:ext uri="{FF2B5EF4-FFF2-40B4-BE49-F238E27FC236}">
                <a16:creationId xmlns:a16="http://schemas.microsoft.com/office/drawing/2014/main" id="{70F34E25-1888-39B8-2240-AB82BE4C515A}"/>
              </a:ext>
            </a:extLst>
          </p:cNvPr>
          <p:cNvSpPr>
            <a:spLocks noGrp="1"/>
          </p:cNvSpPr>
          <p:nvPr>
            <p:ph type="sldNum" sz="quarter" idx="12"/>
          </p:nvPr>
        </p:nvSpPr>
        <p:spPr>
          <a:xfrm>
            <a:off x="11172586" y="5958089"/>
            <a:ext cx="437990" cy="365125"/>
          </a:xfrm>
        </p:spPr>
        <p:txBody>
          <a:bodyPr/>
          <a:lstStyle>
            <a:lvl1pPr>
              <a:defRPr>
                <a:solidFill>
                  <a:schemeClr val="tx1"/>
                </a:solidFill>
              </a:defRPr>
            </a:lvl1pPr>
          </a:lstStyle>
          <a:p>
            <a:fld id="{70EC1AA3-E190-46A4-AF04-8889F5477E2A}" type="slidenum">
              <a:rPr lang="en-US" smtClean="0"/>
              <a:pPr/>
              <a:t>‹#›</a:t>
            </a:fld>
            <a:endParaRPr lang="en-US"/>
          </a:p>
        </p:txBody>
      </p:sp>
    </p:spTree>
    <p:extLst>
      <p:ext uri="{BB962C8B-B14F-4D97-AF65-F5344CB8AC3E}">
        <p14:creationId xmlns:p14="http://schemas.microsoft.com/office/powerpoint/2010/main" val="347572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5207BD-C7F2-525E-DAB6-E634FE77E20D}"/>
              </a:ext>
            </a:extLst>
          </p:cNvPr>
          <p:cNvSpPr/>
          <p:nvPr userDrawn="1"/>
        </p:nvSpPr>
        <p:spPr>
          <a:xfrm rot="5400000">
            <a:off x="5524498" y="190501"/>
            <a:ext cx="1143001" cy="12192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548BDDF-B3B0-7053-26B7-95EDAAC0FF5B}"/>
              </a:ext>
            </a:extLst>
          </p:cNvPr>
          <p:cNvSpPr/>
          <p:nvPr userDrawn="1"/>
        </p:nvSpPr>
        <p:spPr>
          <a:xfrm rot="5400000">
            <a:off x="-499020" y="481562"/>
            <a:ext cx="5721096" cy="4745783"/>
          </a:xfrm>
          <a:custGeom>
            <a:avLst/>
            <a:gdLst>
              <a:gd name="csX0" fmla="*/ 0 w 528747"/>
              <a:gd name="csY0" fmla="*/ 10253751 h 10253751"/>
              <a:gd name="csX1" fmla="*/ 0 w 528747"/>
              <a:gd name="csY1" fmla="*/ 0 h 10253751"/>
              <a:gd name="csX2" fmla="*/ 528747 w 528747"/>
              <a:gd name="csY2" fmla="*/ 0 h 10253751"/>
              <a:gd name="csX3" fmla="*/ 528747 w 528747"/>
              <a:gd name="csY3" fmla="*/ 10253751 h 10253751"/>
            </a:gdLst>
            <a:ahLst/>
            <a:cxnLst>
              <a:cxn ang="0">
                <a:pos x="csX0" y="csY0"/>
              </a:cxn>
              <a:cxn ang="0">
                <a:pos x="csX1" y="csY1"/>
              </a:cxn>
              <a:cxn ang="0">
                <a:pos x="csX2" y="csY2"/>
              </a:cxn>
              <a:cxn ang="0">
                <a:pos x="csX3" y="csY3"/>
              </a:cxn>
            </a:cxnLst>
            <a:rect l="l" t="t" r="r" b="b"/>
            <a:pathLst>
              <a:path w="528747" h="10253751">
                <a:moveTo>
                  <a:pt x="0" y="10253751"/>
                </a:moveTo>
                <a:lnTo>
                  <a:pt x="0" y="0"/>
                </a:lnTo>
                <a:lnTo>
                  <a:pt x="528747" y="0"/>
                </a:lnTo>
                <a:lnTo>
                  <a:pt x="528747" y="1025375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17925" y="1419206"/>
            <a:ext cx="3063195" cy="3033052"/>
          </a:xfrm>
        </p:spPr>
        <p:txBody>
          <a:bodyPr anchor="ctr">
            <a:normAutofit/>
          </a:bodyPr>
          <a:lstStyle>
            <a:lvl1pPr algn="ctr">
              <a:lnSpc>
                <a:spcPct val="120000"/>
              </a:lnSpc>
              <a:defRPr sz="2400" cap="all" spc="600" baseline="0">
                <a:solidFill>
                  <a:schemeClr val="bg1"/>
                </a:solidFill>
                <a:latin typeface="+mj-lt"/>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98776" y="1055915"/>
            <a:ext cx="5233050" cy="3690256"/>
          </a:xfrm>
        </p:spPr>
        <p:txBody>
          <a:bodyPr anchor="ctr">
            <a:normAutofit/>
          </a:bodyPr>
          <a:lstStyle>
            <a:lvl1pPr marL="457200" indent="-457200">
              <a:lnSpc>
                <a:spcPct val="120000"/>
              </a:lnSpc>
              <a:buFont typeface="+mj-lt"/>
              <a:buAutoNum type="arabicPeriod"/>
              <a:defRPr sz="2000" cap="none" spc="0" baseline="0">
                <a:solidFill>
                  <a:schemeClr val="tx2"/>
                </a:solidFill>
                <a:latin typeface="+mn-lt"/>
              </a:defRPr>
            </a:lvl1pPr>
            <a:lvl2pPr marL="685800" indent="-457200">
              <a:lnSpc>
                <a:spcPct val="120000"/>
              </a:lnSpc>
              <a:buFont typeface="+mj-lt"/>
              <a:buAutoNum type="arabicPeriod"/>
              <a:defRPr sz="2000" cap="none" spc="0" baseline="0">
                <a:solidFill>
                  <a:schemeClr val="tx2"/>
                </a:solidFill>
                <a:latin typeface="+mn-lt"/>
              </a:defRPr>
            </a:lvl2pPr>
            <a:lvl3pPr marL="800100" indent="-342900">
              <a:lnSpc>
                <a:spcPct val="120000"/>
              </a:lnSpc>
              <a:buFont typeface="+mj-lt"/>
              <a:buAutoNum type="arabicPeriod"/>
              <a:defRPr sz="2000" cap="none" spc="0" baseline="0">
                <a:solidFill>
                  <a:schemeClr val="tx2"/>
                </a:solidFill>
                <a:latin typeface="+mn-lt"/>
              </a:defRPr>
            </a:lvl3pPr>
            <a:lvl4pPr marL="1028700" indent="-342900">
              <a:lnSpc>
                <a:spcPct val="120000"/>
              </a:lnSpc>
              <a:buFont typeface="+mj-lt"/>
              <a:buAutoNum type="arabicPeriod"/>
              <a:defRPr sz="2000" cap="none" spc="0" baseline="0">
                <a:solidFill>
                  <a:schemeClr val="tx2"/>
                </a:solidFill>
                <a:latin typeface="+mn-lt"/>
              </a:defRPr>
            </a:lvl4pPr>
            <a:lvl5pPr marL="1257300" indent="-342900">
              <a:lnSpc>
                <a:spcPct val="120000"/>
              </a:lnSpc>
              <a:buFont typeface="+mj-lt"/>
              <a:buAutoNum type="arabicPeriod"/>
              <a:defRPr sz="2000" cap="none" spc="0" baseline="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3BB74AB0-0D0A-4A0B-9DCA-3ADE534648EF}" type="datetime1">
              <a:rPr lang="en-US" smtClean="0"/>
              <a:t>6/22/26</a:t>
            </a:fld>
            <a:endParaRPr lang="en-US"/>
          </a:p>
        </p:txBody>
      </p:sp>
    </p:spTree>
    <p:extLst>
      <p:ext uri="{BB962C8B-B14F-4D97-AF65-F5344CB8AC3E}">
        <p14:creationId xmlns:p14="http://schemas.microsoft.com/office/powerpoint/2010/main" val="56068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0DFABE-5BD3-ABE1-4A14-B1BD07EDED24}"/>
              </a:ext>
            </a:extLst>
          </p:cNvPr>
          <p:cNvSpPr/>
          <p:nvPr userDrawn="1"/>
        </p:nvSpPr>
        <p:spPr>
          <a:xfrm rot="10800000">
            <a:off x="6848317" y="-4412"/>
            <a:ext cx="528747"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996845-55B7-18A5-27BB-DB4D313D5F4C}"/>
              </a:ext>
            </a:extLst>
          </p:cNvPr>
          <p:cNvSpPr/>
          <p:nvPr userDrawn="1"/>
        </p:nvSpPr>
        <p:spPr>
          <a:xfrm rot="5400000">
            <a:off x="3426081" y="-3426639"/>
            <a:ext cx="528747" cy="737321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599C02-4524-9119-3AA5-33403F3B3FE9}"/>
              </a:ext>
            </a:extLst>
          </p:cNvPr>
          <p:cNvSpPr/>
          <p:nvPr userDrawn="1"/>
        </p:nvSpPr>
        <p:spPr>
          <a:xfrm rot="10800000">
            <a:off x="3880" y="-4411"/>
            <a:ext cx="528747" cy="685800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703549-6BC7-0BF2-CCD7-E33F6C33A584}"/>
              </a:ext>
            </a:extLst>
          </p:cNvPr>
          <p:cNvSpPr/>
          <p:nvPr userDrawn="1"/>
        </p:nvSpPr>
        <p:spPr>
          <a:xfrm rot="5400000">
            <a:off x="3159783" y="3165065"/>
            <a:ext cx="528747" cy="684831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1FD93710-E3F1-FFC1-1ADE-92C2702E40B7}"/>
              </a:ext>
            </a:extLst>
          </p:cNvPr>
          <p:cNvSpPr>
            <a:spLocks noGrp="1"/>
          </p:cNvSpPr>
          <p:nvPr>
            <p:ph type="title"/>
          </p:nvPr>
        </p:nvSpPr>
        <p:spPr>
          <a:xfrm>
            <a:off x="8120059" y="824097"/>
            <a:ext cx="3397592" cy="1041155"/>
          </a:xfrm>
        </p:spPr>
        <p:txBody>
          <a:bodyPr>
            <a:noAutofit/>
          </a:bodyPr>
          <a:lstStyle>
            <a:lvl1pPr>
              <a:lnSpc>
                <a:spcPct val="90000"/>
              </a:lnSpc>
              <a:defRPr sz="2200"/>
            </a:lvl1pPr>
          </a:lstStyle>
          <a:p>
            <a:r>
              <a:rPr lang="en-US" dirty="0"/>
              <a:t>Click to edit Master title style</a:t>
            </a:r>
          </a:p>
        </p:txBody>
      </p:sp>
      <p:sp>
        <p:nvSpPr>
          <p:cNvPr id="14" name="Footer Placeholder 13">
            <a:extLst>
              <a:ext uri="{FF2B5EF4-FFF2-40B4-BE49-F238E27FC236}">
                <a16:creationId xmlns:a16="http://schemas.microsoft.com/office/drawing/2014/main" id="{2537FC92-646E-2044-A4CD-81E4CC8D6658}"/>
              </a:ext>
            </a:extLst>
          </p:cNvPr>
          <p:cNvSpPr>
            <a:spLocks noGrp="1"/>
          </p:cNvSpPr>
          <p:nvPr>
            <p:ph type="ftr" sz="quarter" idx="16"/>
          </p:nvPr>
        </p:nvSpPr>
        <p:spPr>
          <a:xfrm>
            <a:off x="8120060" y="182274"/>
            <a:ext cx="2604782" cy="365125"/>
          </a:xfrm>
        </p:spPr>
        <p:txBody>
          <a:bodyPr/>
          <a:lstStyle/>
          <a:p>
            <a:r>
              <a:rPr lang="en-US"/>
              <a:t>Sample Footer Text</a:t>
            </a:r>
            <a:endParaRPr lang="en-US" dirty="0"/>
          </a:p>
        </p:txBody>
      </p:sp>
      <p:sp>
        <p:nvSpPr>
          <p:cNvPr id="6" name="Picture Placeholder 7">
            <a:extLst>
              <a:ext uri="{FF2B5EF4-FFF2-40B4-BE49-F238E27FC236}">
                <a16:creationId xmlns:a16="http://schemas.microsoft.com/office/drawing/2014/main" id="{3576E105-7855-93A3-6709-AB67D854B4A7}"/>
              </a:ext>
            </a:extLst>
          </p:cNvPr>
          <p:cNvSpPr>
            <a:spLocks noGrp="1"/>
          </p:cNvSpPr>
          <p:nvPr>
            <p:ph type="pic" sz="quarter" idx="14"/>
          </p:nvPr>
        </p:nvSpPr>
        <p:spPr>
          <a:xfrm>
            <a:off x="532628" y="524341"/>
            <a:ext cx="6315687" cy="5800506"/>
          </a:xfrm>
          <a:blipFill>
            <a:blip r:embed="rId2">
              <a:alphaModFix amt="60000"/>
            </a:blip>
            <a:stretch>
              <a:fillRect/>
            </a:stretch>
          </a:blipFill>
        </p:spPr>
        <p:txBody>
          <a:bodyPr/>
          <a:lstStyle>
            <a:lvl1pPr>
              <a:buNone/>
              <a:defRPr/>
            </a:lvl1p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8120061" y="2141950"/>
            <a:ext cx="3301625" cy="3735147"/>
          </a:xfrm>
        </p:spPr>
        <p:txBody>
          <a:bodyPr anchor="t">
            <a:normAutofit/>
          </a:bodyPr>
          <a:lstStyle>
            <a:lvl1pPr marL="457200" indent="-457200">
              <a:lnSpc>
                <a:spcPct val="120000"/>
              </a:lnSpc>
              <a:buFont typeface="+mj-lt"/>
              <a:buAutoNum type="arabicPeriod"/>
              <a:defRPr sz="1500" cap="none" spc="0" baseline="0">
                <a:latin typeface="+mn-lt"/>
              </a:defRPr>
            </a:lvl1pPr>
            <a:lvl2pPr marL="685800" indent="-457200">
              <a:lnSpc>
                <a:spcPct val="120000"/>
              </a:lnSpc>
              <a:buFont typeface="+mj-lt"/>
              <a:buAutoNum type="arabicPeriod"/>
              <a:defRPr sz="1400" cap="none" spc="0" baseline="0">
                <a:latin typeface="+mn-lt"/>
              </a:defRPr>
            </a:lvl2pPr>
            <a:lvl3pPr marL="800100" indent="-342900">
              <a:lnSpc>
                <a:spcPct val="120000"/>
              </a:lnSpc>
              <a:buFont typeface="+mj-lt"/>
              <a:buAutoNum type="arabicPeriod"/>
              <a:defRPr sz="1400" cap="none" spc="0" baseline="0">
                <a:latin typeface="+mn-lt"/>
              </a:defRPr>
            </a:lvl3pPr>
            <a:lvl4pPr marL="1028700" indent="-342900">
              <a:lnSpc>
                <a:spcPct val="120000"/>
              </a:lnSpc>
              <a:buFont typeface="+mj-lt"/>
              <a:buAutoNum type="arabicPeriod"/>
              <a:defRPr sz="1400" cap="none" spc="0" baseline="0">
                <a:latin typeface="+mn-lt"/>
              </a:defRPr>
            </a:lvl4pPr>
            <a:lvl5pPr marL="1257300" indent="-342900">
              <a:lnSpc>
                <a:spcPct val="120000"/>
              </a:lnSpc>
              <a:buFont typeface="+mj-lt"/>
              <a:buAutoNum type="arabicPeriod"/>
              <a:defRPr sz="1400" cap="none" spc="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a16="http://schemas.microsoft.com/office/drawing/2014/main" id="{77E7A7C3-7137-9EE7-CFF7-4EB398DCBCB8}"/>
              </a:ext>
            </a:extLst>
          </p:cNvPr>
          <p:cNvSpPr>
            <a:spLocks noGrp="1"/>
          </p:cNvSpPr>
          <p:nvPr>
            <p:ph type="dt" sz="half" idx="15"/>
          </p:nvPr>
        </p:nvSpPr>
        <p:spPr>
          <a:xfrm>
            <a:off x="8120060" y="6323214"/>
            <a:ext cx="2046806" cy="365125"/>
          </a:xfrm>
        </p:spPr>
        <p:txBody>
          <a:bodyPr/>
          <a:lstStyle/>
          <a:p>
            <a:fld id="{7F460F04-7E27-42E9-8E66-4BD5C4878F99}" type="datetime1">
              <a:rPr lang="en-US" smtClean="0"/>
              <a:t>6/22/26</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257392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with Pictur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545547-D03B-F547-5B46-F5435F4D1F63}"/>
              </a:ext>
            </a:extLst>
          </p:cNvPr>
          <p:cNvSpPr/>
          <p:nvPr userDrawn="1"/>
        </p:nvSpPr>
        <p:spPr>
          <a:xfrm rot="10800000" flipH="1">
            <a:off x="4244975" y="0"/>
            <a:ext cx="260487" cy="685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DEA278-BBB2-FCB4-9C12-06E30660FF04}"/>
              </a:ext>
            </a:extLst>
          </p:cNvPr>
          <p:cNvSpPr/>
          <p:nvPr userDrawn="1"/>
        </p:nvSpPr>
        <p:spPr>
          <a:xfrm rot="16200000" flipH="1">
            <a:off x="8088243" y="2754246"/>
            <a:ext cx="260487" cy="794702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BD7E36-FB19-3F29-E0B5-C18B29431178}"/>
              </a:ext>
            </a:extLst>
          </p:cNvPr>
          <p:cNvSpPr/>
          <p:nvPr userDrawn="1"/>
        </p:nvSpPr>
        <p:spPr>
          <a:xfrm rot="10800000" flipH="1">
            <a:off x="11930492" y="0"/>
            <a:ext cx="260487"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9611B1-EA3D-49A4-4103-2E12A7B5001B}"/>
              </a:ext>
            </a:extLst>
          </p:cNvPr>
          <p:cNvSpPr/>
          <p:nvPr userDrawn="1"/>
        </p:nvSpPr>
        <p:spPr>
          <a:xfrm rot="16200000" flipH="1">
            <a:off x="8218488" y="-3713546"/>
            <a:ext cx="260487" cy="768653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1C1566CB-AF6C-6D9A-9604-D30F1B861629}"/>
              </a:ext>
            </a:extLst>
          </p:cNvPr>
          <p:cNvSpPr>
            <a:spLocks noGrp="1"/>
          </p:cNvSpPr>
          <p:nvPr>
            <p:ph type="title"/>
          </p:nvPr>
        </p:nvSpPr>
        <p:spPr>
          <a:xfrm>
            <a:off x="5308856" y="812800"/>
            <a:ext cx="5588442" cy="1019696"/>
          </a:xfrm>
        </p:spPr>
        <p:txBody>
          <a:bodyPr>
            <a:noAutofit/>
          </a:bodyPr>
          <a:lstStyle>
            <a:lvl1pPr>
              <a:lnSpc>
                <a:spcPct val="100000"/>
              </a:lnSpc>
              <a:defRPr sz="3400" cap="none" spc="0" baseline="0">
                <a:latin typeface="+mn-lt"/>
              </a:defRPr>
            </a:lvl1pPr>
          </a:lstStyle>
          <a:p>
            <a:r>
              <a:rPr lang="en-US" dirty="0"/>
              <a:t>Click to edit Master title style</a:t>
            </a:r>
          </a:p>
        </p:txBody>
      </p:sp>
      <p:sp>
        <p:nvSpPr>
          <p:cNvPr id="6" name="Picture Placeholder 7">
            <a:extLst>
              <a:ext uri="{FF2B5EF4-FFF2-40B4-BE49-F238E27FC236}">
                <a16:creationId xmlns:a16="http://schemas.microsoft.com/office/drawing/2014/main" id="{3576E105-7855-93A3-6709-AB67D854B4A7}"/>
              </a:ext>
            </a:extLst>
          </p:cNvPr>
          <p:cNvSpPr>
            <a:spLocks noGrp="1"/>
          </p:cNvSpPr>
          <p:nvPr>
            <p:ph type="pic" sz="quarter" idx="14"/>
          </p:nvPr>
        </p:nvSpPr>
        <p:spPr>
          <a:xfrm>
            <a:off x="1" y="0"/>
            <a:ext cx="4244692" cy="6858000"/>
          </a:xfrm>
          <a:blipFill>
            <a:blip r:embed="rId2">
              <a:alphaModFix amt="60000"/>
            </a:blip>
            <a:stretch>
              <a:fillRect/>
            </a:stretch>
          </a:blipFill>
        </p:spPr>
        <p:txBody>
          <a:bodyPr/>
          <a:lstStyle>
            <a:lvl1pPr>
              <a:buNone/>
              <a:defRPr/>
            </a:lvl1p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309879" y="2213108"/>
            <a:ext cx="5587420" cy="3591613"/>
          </a:xfrm>
        </p:spPr>
        <p:txBody>
          <a:bodyPr anchor="t">
            <a:normAutofit/>
          </a:bodyPr>
          <a:lstStyle>
            <a:lvl1pPr marL="457200" indent="-457200">
              <a:lnSpc>
                <a:spcPct val="120000"/>
              </a:lnSpc>
              <a:buFont typeface="+mj-lt"/>
              <a:buAutoNum type="arabicPeriod"/>
              <a:defRPr sz="1400" cap="all" spc="300" baseline="0">
                <a:latin typeface="+mj-lt"/>
              </a:defRPr>
            </a:lvl1pPr>
            <a:lvl2pPr marL="685800" indent="-457200">
              <a:lnSpc>
                <a:spcPct val="120000"/>
              </a:lnSpc>
              <a:buFont typeface="+mj-lt"/>
              <a:buAutoNum type="arabicPeriod"/>
              <a:defRPr sz="1400" cap="all" spc="300" baseline="0">
                <a:latin typeface="+mj-lt"/>
              </a:defRPr>
            </a:lvl2pPr>
            <a:lvl3pPr marL="800100" indent="-342900">
              <a:lnSpc>
                <a:spcPct val="120000"/>
              </a:lnSpc>
              <a:buFont typeface="+mj-lt"/>
              <a:buAutoNum type="arabicPeriod"/>
              <a:defRPr sz="1400" cap="all" spc="300" baseline="0">
                <a:latin typeface="+mj-lt"/>
              </a:defRPr>
            </a:lvl3pPr>
            <a:lvl4pPr marL="1028700" indent="-342900">
              <a:lnSpc>
                <a:spcPct val="120000"/>
              </a:lnSpc>
              <a:buFont typeface="+mj-lt"/>
              <a:buAutoNum type="arabicPeriod"/>
              <a:defRPr sz="1400" cap="all" spc="300" baseline="0">
                <a:latin typeface="+mj-lt"/>
              </a:defRPr>
            </a:lvl4pPr>
            <a:lvl5pPr marL="1257300" indent="-342900">
              <a:lnSpc>
                <a:spcPct val="120000"/>
              </a:lnSpc>
              <a:buFont typeface="+mj-lt"/>
              <a:buAutoNum type="arabicPeriod"/>
              <a:defRPr sz="1400" cap="all" spc="300" baseline="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280874" y="6063155"/>
            <a:ext cx="3133289" cy="365125"/>
          </a:xfrm>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8510069" y="6063155"/>
            <a:ext cx="2580069" cy="365125"/>
          </a:xfrm>
        </p:spPr>
        <p:txBody>
          <a:bodyPr/>
          <a:lstStyle/>
          <a:p>
            <a:fld id="{FD8DC020-D211-45A2-9F9F-A0C111FACB24}" type="datetime1">
              <a:rPr lang="en-US" smtClean="0"/>
              <a:t>6/22/26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72586" y="6063155"/>
            <a:ext cx="43799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42228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with Picture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CE0F04F-ACF3-CF69-D58D-1F3EB93D0BC0}"/>
              </a:ext>
            </a:extLst>
          </p:cNvPr>
          <p:cNvSpPr/>
          <p:nvPr userDrawn="1"/>
        </p:nvSpPr>
        <p:spPr>
          <a:xfrm rot="16200000" flipH="1">
            <a:off x="4985204" y="-352243"/>
            <a:ext cx="6855369" cy="755985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ectangle 22">
            <a:extLst>
              <a:ext uri="{FF2B5EF4-FFF2-40B4-BE49-F238E27FC236}">
                <a16:creationId xmlns:a16="http://schemas.microsoft.com/office/drawing/2014/main" id="{EB929B7B-BD45-5749-E3F7-C780081D4118}"/>
              </a:ext>
            </a:extLst>
          </p:cNvPr>
          <p:cNvSpPr/>
          <p:nvPr userDrawn="1"/>
        </p:nvSpPr>
        <p:spPr>
          <a:xfrm rot="16200000" flipH="1">
            <a:off x="5249364" y="-5267620"/>
            <a:ext cx="1694089" cy="121928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30191A8-642D-A50F-5501-056BA59F093A}"/>
              </a:ext>
            </a:extLst>
          </p:cNvPr>
          <p:cNvSpPr>
            <a:spLocks noGrp="1"/>
          </p:cNvSpPr>
          <p:nvPr>
            <p:ph type="title"/>
          </p:nvPr>
        </p:nvSpPr>
        <p:spPr>
          <a:xfrm>
            <a:off x="817927" y="407088"/>
            <a:ext cx="5929131" cy="899758"/>
          </a:xfrm>
        </p:spPr>
        <p:txBody>
          <a:bodyPr anchor="ctr"/>
          <a:lstStyle>
            <a:lvl1pPr>
              <a:lnSpc>
                <a:spcPct val="90000"/>
              </a:lnSpc>
              <a:defRPr sz="2600" baseline="0">
                <a:solidFill>
                  <a:schemeClr val="bg1"/>
                </a:solidFill>
                <a:latin typeface="+mn-lt"/>
              </a:defRPr>
            </a:lvl1pPr>
          </a:lstStyle>
          <a:p>
            <a:r>
              <a:rPr lang="en-US" dirty="0"/>
              <a:t>Click to edit Master title style</a:t>
            </a:r>
          </a:p>
        </p:txBody>
      </p:sp>
      <p:sp>
        <p:nvSpPr>
          <p:cNvPr id="6" name="Picture Placeholder 7">
            <a:extLst>
              <a:ext uri="{FF2B5EF4-FFF2-40B4-BE49-F238E27FC236}">
                <a16:creationId xmlns:a16="http://schemas.microsoft.com/office/drawing/2014/main" id="{3576E105-7855-93A3-6709-AB67D854B4A7}"/>
              </a:ext>
            </a:extLst>
          </p:cNvPr>
          <p:cNvSpPr>
            <a:spLocks noGrp="1"/>
          </p:cNvSpPr>
          <p:nvPr>
            <p:ph type="pic" sz="quarter" idx="14"/>
          </p:nvPr>
        </p:nvSpPr>
        <p:spPr>
          <a:xfrm>
            <a:off x="-20301" y="1667616"/>
            <a:ext cx="4653262" cy="5187753"/>
          </a:xfrm>
          <a:blipFill>
            <a:blip r:embed="rId2">
              <a:alphaModFix amt="60000"/>
            </a:blip>
            <a:stretch>
              <a:fillRect/>
            </a:stretch>
          </a:blipFill>
        </p:spPr>
        <p:txBody>
          <a:bodyPr/>
          <a:lstStyle>
            <a:lvl1pPr>
              <a:buNone/>
              <a:defRPr/>
            </a:lvl1p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498988" y="2369517"/>
            <a:ext cx="5811520" cy="3546727"/>
          </a:xfrm>
        </p:spPr>
        <p:txBody>
          <a:bodyPr anchor="ctr">
            <a:normAutofit/>
          </a:bodyPr>
          <a:lstStyle>
            <a:lvl1pPr marL="457200" indent="-457200">
              <a:lnSpc>
                <a:spcPct val="120000"/>
              </a:lnSpc>
              <a:buFont typeface="+mj-lt"/>
              <a:buAutoNum type="arabicPeriod"/>
              <a:defRPr sz="1800" cap="none" spc="0" baseline="0">
                <a:solidFill>
                  <a:schemeClr val="bg1"/>
                </a:solidFill>
                <a:latin typeface="+mn-lt"/>
              </a:defRPr>
            </a:lvl1pPr>
            <a:lvl2pPr marL="685800" indent="-457200">
              <a:lnSpc>
                <a:spcPct val="120000"/>
              </a:lnSpc>
              <a:buFont typeface="+mj-lt"/>
              <a:buAutoNum type="arabicPeriod"/>
              <a:defRPr sz="1600" cap="none" spc="0" baseline="0">
                <a:solidFill>
                  <a:schemeClr val="bg1"/>
                </a:solidFill>
                <a:latin typeface="+mn-lt"/>
              </a:defRPr>
            </a:lvl2pPr>
            <a:lvl3pPr marL="800100" indent="-342900">
              <a:lnSpc>
                <a:spcPct val="120000"/>
              </a:lnSpc>
              <a:buFont typeface="+mj-lt"/>
              <a:buAutoNum type="arabicPeriod"/>
              <a:defRPr sz="1600" cap="none" spc="0" baseline="0">
                <a:solidFill>
                  <a:schemeClr val="bg1"/>
                </a:solidFill>
                <a:latin typeface="+mn-lt"/>
              </a:defRPr>
            </a:lvl3pPr>
            <a:lvl4pPr marL="1028700" indent="-342900">
              <a:lnSpc>
                <a:spcPct val="120000"/>
              </a:lnSpc>
              <a:buFont typeface="+mj-lt"/>
              <a:buAutoNum type="arabicPeriod"/>
              <a:defRPr sz="1600" cap="none" spc="0" baseline="0">
                <a:solidFill>
                  <a:schemeClr val="bg1"/>
                </a:solidFill>
                <a:latin typeface="+mn-lt"/>
              </a:defRPr>
            </a:lvl4pPr>
            <a:lvl5pPr marL="1257300" indent="-342900">
              <a:lnSpc>
                <a:spcPct val="120000"/>
              </a:lnSpc>
              <a:buFont typeface="+mj-lt"/>
              <a:buAutoNum type="arabicPeriod"/>
              <a:defRPr sz="1600" cap="none" spc="0" baseline="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498988" y="6323214"/>
            <a:ext cx="3011081" cy="365125"/>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2E40485F-B680-43DA-8EFD-ACA3786FC64F}" type="datetime1">
              <a:rPr lang="en-US" smtClean="0"/>
              <a:t>6/22/26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37439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95B0D3-73E8-41F6-748A-3A5480BB860E}"/>
              </a:ext>
            </a:extLst>
          </p:cNvPr>
          <p:cNvSpPr/>
          <p:nvPr userDrawn="1"/>
        </p:nvSpPr>
        <p:spPr>
          <a:xfrm rot="16200000">
            <a:off x="2917755" y="3438538"/>
            <a:ext cx="260487" cy="6096002"/>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337611-CF6E-AE7A-AEAC-F0186DAB3784}"/>
              </a:ext>
            </a:extLst>
          </p:cNvPr>
          <p:cNvSpPr/>
          <p:nvPr userDrawn="1"/>
        </p:nvSpPr>
        <p:spPr>
          <a:xfrm rot="16200000">
            <a:off x="2917755" y="3698768"/>
            <a:ext cx="260487" cy="6096002"/>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4F3FE8-E5F0-7A50-18F6-41F999EFED71}"/>
              </a:ext>
            </a:extLst>
          </p:cNvPr>
          <p:cNvSpPr/>
          <p:nvPr userDrawn="1"/>
        </p:nvSpPr>
        <p:spPr>
          <a:xfrm rot="16200000">
            <a:off x="9013757" y="3438538"/>
            <a:ext cx="260487" cy="609600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AF66E45-9426-F3ED-84AB-55C20CF777C3}"/>
              </a:ext>
            </a:extLst>
          </p:cNvPr>
          <p:cNvSpPr/>
          <p:nvPr userDrawn="1"/>
        </p:nvSpPr>
        <p:spPr>
          <a:xfrm rot="16200000">
            <a:off x="9013757" y="3698768"/>
            <a:ext cx="260487" cy="60960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3812891" y="1754909"/>
            <a:ext cx="4570407" cy="1293521"/>
          </a:xfrm>
        </p:spPr>
        <p:txBody>
          <a:bodyPr/>
          <a:lstStyle>
            <a:lvl1pPr algn="ctr">
              <a:buFont typeface="Arial" panose="020B0604020202020204" pitchFamily="34" charset="0"/>
              <a:buNone/>
              <a:defRPr/>
            </a:lvl1p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3812891" y="3218203"/>
            <a:ext cx="4570407" cy="171513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a:xfrm>
            <a:off x="817927" y="5903764"/>
            <a:ext cx="260478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a:xfrm>
            <a:off x="9043332" y="5903764"/>
            <a:ext cx="2046806" cy="365125"/>
          </a:xfrm>
        </p:spPr>
        <p:txBody>
          <a:bodyPr/>
          <a:lstStyle/>
          <a:p>
            <a:fld id="{3CA16254-30CD-4C33-B2BD-B36A0C60242E}"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a:xfrm>
            <a:off x="11172586" y="5903764"/>
            <a:ext cx="437990" cy="365125"/>
          </a:xfrm>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2224549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72590E-3303-902C-040C-762AA28DF608}"/>
              </a:ext>
            </a:extLst>
          </p:cNvPr>
          <p:cNvSpPr/>
          <p:nvPr userDrawn="1"/>
        </p:nvSpPr>
        <p:spPr>
          <a:xfrm>
            <a:off x="9016383" y="1347534"/>
            <a:ext cx="260487" cy="418334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73AF3B-9BE2-DAB5-D3AD-3C915CD925F2}"/>
              </a:ext>
            </a:extLst>
          </p:cNvPr>
          <p:cNvSpPr/>
          <p:nvPr userDrawn="1"/>
        </p:nvSpPr>
        <p:spPr>
          <a:xfrm>
            <a:off x="2964588" y="1485363"/>
            <a:ext cx="260487" cy="4045514"/>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56B9C-FA30-EFA5-39DD-9A8BFDC1CB0C}"/>
              </a:ext>
            </a:extLst>
          </p:cNvPr>
          <p:cNvSpPr/>
          <p:nvPr userDrawn="1"/>
        </p:nvSpPr>
        <p:spPr>
          <a:xfrm rot="16200000">
            <a:off x="5990487" y="2244492"/>
            <a:ext cx="260487" cy="631228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70DE41A-7E0D-3F83-9028-E653ED31254D}"/>
              </a:ext>
            </a:extLst>
          </p:cNvPr>
          <p:cNvSpPr/>
          <p:nvPr userDrawn="1"/>
        </p:nvSpPr>
        <p:spPr>
          <a:xfrm rot="16200000">
            <a:off x="5990486" y="-1678364"/>
            <a:ext cx="260487" cy="6312283"/>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4355285" y="2039281"/>
            <a:ext cx="3481430" cy="1036044"/>
          </a:xfrm>
        </p:spPr>
        <p:txBody>
          <a:bodyPr/>
          <a:lstStyle>
            <a:lvl1pPr algn="ctr">
              <a:buFont typeface="Arial" panose="020B0604020202020204" pitchFamily="34" charset="0"/>
              <a:buNone/>
              <a:defRPr/>
            </a:lvl1p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4374074" y="3245098"/>
            <a:ext cx="3443852" cy="1597150"/>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6D27CAE6-134A-4DF9-899A-96F1EFEAFCB2}"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2031979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1889682" y="2471003"/>
            <a:ext cx="2735611" cy="1915995"/>
          </a:xfrm>
        </p:spPr>
        <p:txBody>
          <a:bodyPr anchor="ct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6362240" y="1106714"/>
            <a:ext cx="4651841" cy="4644572"/>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E8367C19-CBB7-402B-A28E-2EEE9B0D5727}"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8" name="Rectangle 7">
            <a:extLst>
              <a:ext uri="{FF2B5EF4-FFF2-40B4-BE49-F238E27FC236}">
                <a16:creationId xmlns:a16="http://schemas.microsoft.com/office/drawing/2014/main" id="{F3E47B9D-A549-A781-28EF-D1FE419706B8}"/>
              </a:ext>
            </a:extLst>
          </p:cNvPr>
          <p:cNvSpPr/>
          <p:nvPr userDrawn="1"/>
        </p:nvSpPr>
        <p:spPr>
          <a:xfrm>
            <a:off x="5066555" y="1608021"/>
            <a:ext cx="260487" cy="3566942"/>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13AA64-1B88-9010-AE9A-319D6F2F7AD6}"/>
              </a:ext>
            </a:extLst>
          </p:cNvPr>
          <p:cNvSpPr/>
          <p:nvPr userDrawn="1"/>
        </p:nvSpPr>
        <p:spPr>
          <a:xfrm>
            <a:off x="1187933" y="1608019"/>
            <a:ext cx="260487" cy="3566943"/>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7C58FB-14CC-0774-B4BA-D662E9D0E9B7}"/>
              </a:ext>
            </a:extLst>
          </p:cNvPr>
          <p:cNvSpPr/>
          <p:nvPr userDrawn="1"/>
        </p:nvSpPr>
        <p:spPr>
          <a:xfrm rot="16200000">
            <a:off x="3257489" y="3105408"/>
            <a:ext cx="260487" cy="38786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42290B0-0C46-F1D9-2DC7-A64DDEC214ED}"/>
              </a:ext>
            </a:extLst>
          </p:cNvPr>
          <p:cNvSpPr/>
          <p:nvPr userDrawn="1"/>
        </p:nvSpPr>
        <p:spPr>
          <a:xfrm rot="16200000">
            <a:off x="2997002" y="-201046"/>
            <a:ext cx="260487" cy="38786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920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1765F6-2E78-2FCD-F87D-71403313FAA3}"/>
              </a:ext>
            </a:extLst>
          </p:cNvPr>
          <p:cNvSpPr/>
          <p:nvPr userDrawn="1"/>
        </p:nvSpPr>
        <p:spPr>
          <a:xfrm rot="16200000">
            <a:off x="2599987" y="3999545"/>
            <a:ext cx="260487" cy="546046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AE7F5B5-B681-6A6C-23F1-EEF2E59D422B}"/>
              </a:ext>
            </a:extLst>
          </p:cNvPr>
          <p:cNvSpPr/>
          <p:nvPr userDrawn="1"/>
        </p:nvSpPr>
        <p:spPr>
          <a:xfrm rot="16200000">
            <a:off x="8695989" y="3364009"/>
            <a:ext cx="260487" cy="67315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406C09-13A3-1418-3894-70E1B23A8AB6}"/>
              </a:ext>
            </a:extLst>
          </p:cNvPr>
          <p:cNvSpPr/>
          <p:nvPr userDrawn="1"/>
        </p:nvSpPr>
        <p:spPr>
          <a:xfrm rot="16200000">
            <a:off x="2599990" y="3745541"/>
            <a:ext cx="260487" cy="5460465"/>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D1E525-4411-1D93-A96C-21C174766467}"/>
              </a:ext>
            </a:extLst>
          </p:cNvPr>
          <p:cNvSpPr/>
          <p:nvPr userDrawn="1"/>
        </p:nvSpPr>
        <p:spPr>
          <a:xfrm rot="16200000">
            <a:off x="8695992" y="3110005"/>
            <a:ext cx="260487" cy="6731536"/>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1665514" y="1716383"/>
            <a:ext cx="3022600" cy="1915995"/>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5401701" y="1716383"/>
            <a:ext cx="4874414" cy="34339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a:xfrm>
            <a:off x="817927" y="5907024"/>
            <a:ext cx="260478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a:xfrm>
            <a:off x="9043332" y="5907024"/>
            <a:ext cx="2046806" cy="365125"/>
          </a:xfrm>
        </p:spPr>
        <p:txBody>
          <a:bodyPr/>
          <a:lstStyle/>
          <a:p>
            <a:fld id="{AB0A3A98-6E55-451E-82A3-D602C57D3308}" type="datetime1">
              <a:rPr lang="en-US" smtClean="0"/>
              <a:t>6/22/26</a:t>
            </a:fld>
            <a:endParaRPr lang="en-US" dirty="0"/>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a:xfrm>
            <a:off x="11172586" y="5907024"/>
            <a:ext cx="437990" cy="365125"/>
          </a:xfrm>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254517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0F99E84C-3BEE-4893-86EC-80726E22BF57}"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366737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1665514" y="1716383"/>
            <a:ext cx="3022600" cy="1915995"/>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5401701" y="1716383"/>
            <a:ext cx="4874414" cy="34339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a:xfrm>
            <a:off x="817927" y="6152500"/>
            <a:ext cx="260478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a:xfrm>
            <a:off x="9043332" y="6153912"/>
            <a:ext cx="2046806" cy="365125"/>
          </a:xfrm>
        </p:spPr>
        <p:txBody>
          <a:bodyPr/>
          <a:lstStyle/>
          <a:p>
            <a:fld id="{CBE40BAB-681A-4897-A5C0-AFDFAECCDF53}"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a:xfrm>
            <a:off x="11172586" y="6153912"/>
            <a:ext cx="437990" cy="365125"/>
          </a:xfrm>
        </p:spPr>
        <p:txBody>
          <a:bodyPr/>
          <a:lstStyle/>
          <a:p>
            <a:fld id="{70EC1AA3-E190-46A4-AF04-8889F5477E2A}" type="slidenum">
              <a:rPr lang="en-US" smtClean="0"/>
              <a:t>‹#›</a:t>
            </a:fld>
            <a:endParaRPr lang="en-US" dirty="0"/>
          </a:p>
        </p:txBody>
      </p:sp>
      <p:sp>
        <p:nvSpPr>
          <p:cNvPr id="9" name="Rectangle 8">
            <a:extLst>
              <a:ext uri="{FF2B5EF4-FFF2-40B4-BE49-F238E27FC236}">
                <a16:creationId xmlns:a16="http://schemas.microsoft.com/office/drawing/2014/main" id="{BEEF0A60-6A5E-949C-BA69-49D5A378CF74}"/>
              </a:ext>
            </a:extLst>
          </p:cNvPr>
          <p:cNvSpPr/>
          <p:nvPr userDrawn="1"/>
        </p:nvSpPr>
        <p:spPr>
          <a:xfrm rot="5400000">
            <a:off x="5965757" y="635333"/>
            <a:ext cx="260487" cy="12191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250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942563"/>
            <a:ext cx="3196905" cy="1915995"/>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4851610" y="973823"/>
            <a:ext cx="5247888" cy="45639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A09EE1A9-8578-4263-AA11-B0367CBB1C55}"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7" name="Rectangle 6">
            <a:extLst>
              <a:ext uri="{FF2B5EF4-FFF2-40B4-BE49-F238E27FC236}">
                <a16:creationId xmlns:a16="http://schemas.microsoft.com/office/drawing/2014/main" id="{B3BE5A2B-A078-B65C-2851-0D739785F09A}"/>
              </a:ext>
            </a:extLst>
          </p:cNvPr>
          <p:cNvSpPr/>
          <p:nvPr userDrawn="1"/>
        </p:nvSpPr>
        <p:spPr>
          <a:xfrm>
            <a:off x="11931513" y="0"/>
            <a:ext cx="260487" cy="685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34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1" y="937374"/>
            <a:ext cx="2958548" cy="1915995"/>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4310744" y="968634"/>
            <a:ext cx="6603999" cy="48775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317C7AAE-F35A-484C-AA7B-5B705B47CD90}"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8" name="Rectangle 7">
            <a:extLst>
              <a:ext uri="{FF2B5EF4-FFF2-40B4-BE49-F238E27FC236}">
                <a16:creationId xmlns:a16="http://schemas.microsoft.com/office/drawing/2014/main" id="{30F147B2-23FF-954B-855A-8B1FB491D809}"/>
              </a:ext>
            </a:extLst>
          </p:cNvPr>
          <p:cNvSpPr/>
          <p:nvPr userDrawn="1"/>
        </p:nvSpPr>
        <p:spPr>
          <a:xfrm>
            <a:off x="11931513" y="0"/>
            <a:ext cx="260487"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18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1295525"/>
            <a:ext cx="8073571" cy="721054"/>
          </a:xfrm>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838199" y="2568160"/>
            <a:ext cx="8915401" cy="299880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0ED70B26-BB51-4670-8CA0-8843DF1D3018}"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7" name="Rectangle 6">
            <a:extLst>
              <a:ext uri="{FF2B5EF4-FFF2-40B4-BE49-F238E27FC236}">
                <a16:creationId xmlns:a16="http://schemas.microsoft.com/office/drawing/2014/main" id="{F98F2C2B-9E27-BD75-ADE5-9B96F0BDB279}"/>
              </a:ext>
            </a:extLst>
          </p:cNvPr>
          <p:cNvSpPr/>
          <p:nvPr userDrawn="1"/>
        </p:nvSpPr>
        <p:spPr>
          <a:xfrm rot="10800000" flipH="1">
            <a:off x="11932221" y="4479480"/>
            <a:ext cx="260487" cy="23785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F78586-18D0-FDD1-6CB8-1FF134CE96B9}"/>
              </a:ext>
            </a:extLst>
          </p:cNvPr>
          <p:cNvSpPr/>
          <p:nvPr userDrawn="1"/>
        </p:nvSpPr>
        <p:spPr>
          <a:xfrm rot="10800000" flipH="1">
            <a:off x="11671991" y="4479480"/>
            <a:ext cx="260487" cy="2378519"/>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198703-05D1-F891-5103-0C0691DF0F79}"/>
              </a:ext>
            </a:extLst>
          </p:cNvPr>
          <p:cNvSpPr/>
          <p:nvPr userDrawn="1"/>
        </p:nvSpPr>
        <p:spPr>
          <a:xfrm rot="10800000" flipH="1">
            <a:off x="11932221" y="0"/>
            <a:ext cx="260487" cy="447948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F8C1D1-E259-9C6E-3B6F-FFB6978A2B94}"/>
              </a:ext>
            </a:extLst>
          </p:cNvPr>
          <p:cNvSpPr/>
          <p:nvPr userDrawn="1"/>
        </p:nvSpPr>
        <p:spPr>
          <a:xfrm rot="10800000" flipH="1">
            <a:off x="11671991" y="0"/>
            <a:ext cx="260487" cy="44794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899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ontent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17925" y="575567"/>
            <a:ext cx="10500655" cy="77864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817926" y="1502584"/>
            <a:ext cx="10500656" cy="41989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a:xfrm>
            <a:off x="817927" y="6153912"/>
            <a:ext cx="260478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a:xfrm>
            <a:off x="9043332" y="6153912"/>
            <a:ext cx="2046806" cy="365125"/>
          </a:xfrm>
        </p:spPr>
        <p:txBody>
          <a:bodyPr/>
          <a:lstStyle/>
          <a:p>
            <a:fld id="{D124819C-A3B6-4A74-A72E-028129076CAE}"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a:xfrm>
            <a:off x="11172586" y="6153912"/>
            <a:ext cx="437990" cy="365125"/>
          </a:xfrm>
        </p:spPr>
        <p:txBody>
          <a:bodyPr/>
          <a:lstStyle/>
          <a:p>
            <a:fld id="{70EC1AA3-E190-46A4-AF04-8889F5477E2A}" type="slidenum">
              <a:rPr lang="en-US" smtClean="0"/>
              <a:t>‹#›</a:t>
            </a:fld>
            <a:endParaRPr lang="en-US"/>
          </a:p>
        </p:txBody>
      </p:sp>
      <p:sp>
        <p:nvSpPr>
          <p:cNvPr id="7" name="Rectangle 6">
            <a:extLst>
              <a:ext uri="{FF2B5EF4-FFF2-40B4-BE49-F238E27FC236}">
                <a16:creationId xmlns:a16="http://schemas.microsoft.com/office/drawing/2014/main" id="{F75EA6E7-27A3-6475-62BB-9C01444CBCAF}"/>
              </a:ext>
            </a:extLst>
          </p:cNvPr>
          <p:cNvSpPr/>
          <p:nvPr userDrawn="1"/>
        </p:nvSpPr>
        <p:spPr>
          <a:xfrm rot="5400000">
            <a:off x="5965757" y="635333"/>
            <a:ext cx="260487" cy="12191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793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897202"/>
            <a:ext cx="7484390" cy="77864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838200" y="1825241"/>
            <a:ext cx="7484390" cy="3937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53C8E746-21A0-4991-928E-68B8211ABD33}"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7" name="Rectangle 6">
            <a:extLst>
              <a:ext uri="{FF2B5EF4-FFF2-40B4-BE49-F238E27FC236}">
                <a16:creationId xmlns:a16="http://schemas.microsoft.com/office/drawing/2014/main" id="{97C2025E-9787-E49A-D113-384B8BFCF584}"/>
              </a:ext>
            </a:extLst>
          </p:cNvPr>
          <p:cNvSpPr/>
          <p:nvPr userDrawn="1"/>
        </p:nvSpPr>
        <p:spPr>
          <a:xfrm>
            <a:off x="11931513" y="0"/>
            <a:ext cx="260487" cy="685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079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712265"/>
            <a:ext cx="4242732" cy="132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838200" y="2171374"/>
            <a:ext cx="4242732" cy="3974361"/>
          </a:xfrm>
        </p:spPr>
        <p:txBody>
          <a:bodyPr/>
          <a:lstStyle>
            <a:lvl1pPr>
              <a:buNone/>
              <a:defRPr/>
            </a:lvl1pPr>
            <a:lvl2pPr>
              <a:buNone/>
              <a:defRPr/>
            </a:lvl2pPr>
            <a:lvl3pPr>
              <a:buNone/>
              <a:defRPr/>
            </a:lvl3pPr>
            <a:lvl4pPr>
              <a:buNone/>
              <a:defRPr/>
            </a:lvl4pPr>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Picture Placeholder 29">
            <a:extLst>
              <a:ext uri="{FF2B5EF4-FFF2-40B4-BE49-F238E27FC236}">
                <a16:creationId xmlns:a16="http://schemas.microsoft.com/office/drawing/2014/main" id="{D541E002-D73F-0B4F-C199-2FCE2E22A384}"/>
              </a:ext>
            </a:extLst>
          </p:cNvPr>
          <p:cNvSpPr>
            <a:spLocks noGrp="1"/>
          </p:cNvSpPr>
          <p:nvPr>
            <p:ph type="pic" sz="quarter" idx="13"/>
          </p:nvPr>
        </p:nvSpPr>
        <p:spPr>
          <a:xfrm>
            <a:off x="6281148" y="983048"/>
            <a:ext cx="4942405" cy="4906714"/>
          </a:xfrm>
          <a:blipFill>
            <a:blip r:embed="rId2">
              <a:alphaModFix amt="60000"/>
            </a:blip>
            <a:stretch>
              <a:fillRect/>
            </a:stretch>
          </a:blipFill>
        </p:spPr>
        <p:txBody>
          <a:bodyPr/>
          <a:lstStyle>
            <a:lvl1pPr>
              <a:buNone/>
              <a:defRPr/>
            </a:lvl1pPr>
          </a:lstStyle>
          <a:p>
            <a:endParaRPr lang="en-US"/>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ED6F906C-3073-4CC2-913F-7E7D35FB8D87}"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7" name="Rectangle 6">
            <a:extLst>
              <a:ext uri="{FF2B5EF4-FFF2-40B4-BE49-F238E27FC236}">
                <a16:creationId xmlns:a16="http://schemas.microsoft.com/office/drawing/2014/main" id="{4A6D1CE5-05FD-0C26-F05F-9ABF9F579818}"/>
              </a:ext>
            </a:extLst>
          </p:cNvPr>
          <p:cNvSpPr/>
          <p:nvPr userDrawn="1"/>
        </p:nvSpPr>
        <p:spPr>
          <a:xfrm rot="5400000">
            <a:off x="8491863" y="3414045"/>
            <a:ext cx="260487" cy="520289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53B0A7-AAA5-4FC2-0F22-16A54FF8F90B}"/>
              </a:ext>
            </a:extLst>
          </p:cNvPr>
          <p:cNvSpPr/>
          <p:nvPr userDrawn="1"/>
        </p:nvSpPr>
        <p:spPr>
          <a:xfrm>
            <a:off x="6020662" y="716779"/>
            <a:ext cx="260487" cy="543347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E82A0C-0F86-1B28-1CBC-31328A23ED75}"/>
              </a:ext>
            </a:extLst>
          </p:cNvPr>
          <p:cNvSpPr/>
          <p:nvPr userDrawn="1"/>
        </p:nvSpPr>
        <p:spPr>
          <a:xfrm>
            <a:off x="11223556" y="722560"/>
            <a:ext cx="260487" cy="542317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D349FE-CA84-FCC4-3044-219C24372DFF}"/>
              </a:ext>
            </a:extLst>
          </p:cNvPr>
          <p:cNvSpPr/>
          <p:nvPr userDrawn="1"/>
        </p:nvSpPr>
        <p:spPr>
          <a:xfrm rot="5400000">
            <a:off x="8752351" y="-1753258"/>
            <a:ext cx="260487" cy="520289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070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6506919" y="701001"/>
            <a:ext cx="4682492" cy="975661"/>
          </a:xfrm>
        </p:spPr>
        <p:txBody>
          <a:bodyPr/>
          <a:lstStyle/>
          <a:p>
            <a:r>
              <a:rPr lang="en-US" dirty="0"/>
              <a:t>Click to edit Master title style</a:t>
            </a:r>
          </a:p>
        </p:txBody>
      </p:sp>
      <p:sp>
        <p:nvSpPr>
          <p:cNvPr id="30" name="Picture Placeholder 29">
            <a:extLst>
              <a:ext uri="{FF2B5EF4-FFF2-40B4-BE49-F238E27FC236}">
                <a16:creationId xmlns:a16="http://schemas.microsoft.com/office/drawing/2014/main" id="{D541E002-D73F-0B4F-C199-2FCE2E22A384}"/>
              </a:ext>
            </a:extLst>
          </p:cNvPr>
          <p:cNvSpPr>
            <a:spLocks noGrp="1"/>
          </p:cNvSpPr>
          <p:nvPr>
            <p:ph type="pic" sz="quarter" idx="13"/>
          </p:nvPr>
        </p:nvSpPr>
        <p:spPr>
          <a:xfrm>
            <a:off x="996761" y="975776"/>
            <a:ext cx="4333645" cy="4928130"/>
          </a:xfrm>
          <a:blipFill>
            <a:blip r:embed="rId2">
              <a:alphaModFix amt="60000"/>
            </a:blip>
            <a:stretch>
              <a:fillRect/>
            </a:stretch>
          </a:blipFill>
        </p:spPr>
        <p:txBody>
          <a:bodyPr/>
          <a:lstStyle>
            <a:lvl1pPr>
              <a:buNone/>
              <a:defRPr/>
            </a:lvl1pPr>
          </a:lstStyle>
          <a:p>
            <a:endParaRPr lang="en-US"/>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6506919" y="1823175"/>
            <a:ext cx="4682492"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53A89D7D-92A0-4C93-B043-9AAD52A88181}"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26" name="Rectangle 25">
            <a:extLst>
              <a:ext uri="{FF2B5EF4-FFF2-40B4-BE49-F238E27FC236}">
                <a16:creationId xmlns:a16="http://schemas.microsoft.com/office/drawing/2014/main" id="{784341E8-AC21-2374-68D1-E5B152FF1CE3}"/>
              </a:ext>
            </a:extLst>
          </p:cNvPr>
          <p:cNvSpPr/>
          <p:nvPr/>
        </p:nvSpPr>
        <p:spPr>
          <a:xfrm rot="5400000">
            <a:off x="3033223" y="-1586311"/>
            <a:ext cx="260487" cy="486369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7B6273D-856F-2FD6-A1C0-127DB7D88C7F}"/>
              </a:ext>
            </a:extLst>
          </p:cNvPr>
          <p:cNvSpPr/>
          <p:nvPr/>
        </p:nvSpPr>
        <p:spPr>
          <a:xfrm>
            <a:off x="731624" y="716828"/>
            <a:ext cx="260487" cy="5188616"/>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5C787A-CF1C-DB8A-C1F4-885E963FAEFB}"/>
              </a:ext>
            </a:extLst>
          </p:cNvPr>
          <p:cNvSpPr/>
          <p:nvPr/>
        </p:nvSpPr>
        <p:spPr>
          <a:xfrm>
            <a:off x="5334824" y="975776"/>
            <a:ext cx="260487" cy="5188616"/>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BC1F2C4-E2C2-14AF-63AE-F440DA498BF3}"/>
              </a:ext>
            </a:extLst>
          </p:cNvPr>
          <p:cNvSpPr/>
          <p:nvPr/>
        </p:nvSpPr>
        <p:spPr>
          <a:xfrm rot="5400000">
            <a:off x="2902978" y="3732551"/>
            <a:ext cx="260487" cy="460320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898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F552F73-C2C2-9883-1CE4-1E32939A148D}"/>
              </a:ext>
            </a:extLst>
          </p:cNvPr>
          <p:cNvSpPr/>
          <p:nvPr userDrawn="1"/>
        </p:nvSpPr>
        <p:spPr>
          <a:xfrm>
            <a:off x="4056269" y="0"/>
            <a:ext cx="269076" cy="661133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FA9D6FF-4367-AEA2-2856-7C15113BEB40}"/>
              </a:ext>
            </a:extLst>
          </p:cNvPr>
          <p:cNvSpPr/>
          <p:nvPr userDrawn="1"/>
        </p:nvSpPr>
        <p:spPr>
          <a:xfrm rot="5400000">
            <a:off x="8128427" y="-3803084"/>
            <a:ext cx="260487" cy="7866657"/>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1106905"/>
            <a:ext cx="2585720" cy="189281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838200" y="3192411"/>
            <a:ext cx="2453194" cy="2352014"/>
          </a:xfrm>
        </p:spPr>
        <p:txBody>
          <a:bodyPr/>
          <a:lstStyle>
            <a:lvl1pPr marL="228600">
              <a:buNone/>
              <a:defRPr/>
            </a:lvl1pPr>
            <a:lvl2pPr marL="365760">
              <a:buNone/>
              <a:defRPr/>
            </a:lvl2pPr>
            <a:lvl3pPr marL="365760">
              <a:buNone/>
              <a:defRPr/>
            </a:lvl3pPr>
            <a:lvl4pPr marL="365760">
              <a:buNone/>
              <a:defRPr/>
            </a:lvl4pPr>
            <a:lvl5pPr marL="36576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28" name="Picture Placeholder 27">
            <a:extLst>
              <a:ext uri="{FF2B5EF4-FFF2-40B4-BE49-F238E27FC236}">
                <a16:creationId xmlns:a16="http://schemas.microsoft.com/office/drawing/2014/main" id="{205F29AB-2AF5-8FD7-774F-818371086A79}"/>
              </a:ext>
            </a:extLst>
          </p:cNvPr>
          <p:cNvSpPr>
            <a:spLocks noGrp="1"/>
          </p:cNvSpPr>
          <p:nvPr>
            <p:ph type="pic" sz="quarter" idx="13"/>
          </p:nvPr>
        </p:nvSpPr>
        <p:spPr>
          <a:xfrm>
            <a:off x="4325341" y="260488"/>
            <a:ext cx="7597581" cy="6350842"/>
          </a:xfrm>
          <a:blipFill>
            <a:blip r:embed="rId2">
              <a:alphaModFix amt="60000"/>
            </a:blip>
            <a:stretch>
              <a:fillRect/>
            </a:stretch>
          </a:blipFill>
        </p:spPr>
        <p:txBody>
          <a:bodyPr/>
          <a:lstStyle>
            <a:lvl1pPr>
              <a:buNone/>
              <a:defRPr/>
            </a:lvl1pPr>
          </a:lstStyle>
          <a:p>
            <a:endParaRPr lang="en-US"/>
          </a:p>
        </p:txBody>
      </p:sp>
      <p:sp>
        <p:nvSpPr>
          <p:cNvPr id="29" name="Rectangle 28">
            <a:extLst>
              <a:ext uri="{FF2B5EF4-FFF2-40B4-BE49-F238E27FC236}">
                <a16:creationId xmlns:a16="http://schemas.microsoft.com/office/drawing/2014/main" id="{365C6F1F-9BDA-574C-1452-7F997F814D70}"/>
              </a:ext>
            </a:extLst>
          </p:cNvPr>
          <p:cNvSpPr/>
          <p:nvPr userDrawn="1"/>
        </p:nvSpPr>
        <p:spPr>
          <a:xfrm rot="5400000">
            <a:off x="7860573" y="2808245"/>
            <a:ext cx="260487" cy="786665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6DF79D7-2E79-7747-95B4-15579B7A9134}"/>
              </a:ext>
            </a:extLst>
          </p:cNvPr>
          <p:cNvSpPr/>
          <p:nvPr userDrawn="1"/>
        </p:nvSpPr>
        <p:spPr>
          <a:xfrm>
            <a:off x="11922923" y="260488"/>
            <a:ext cx="269076" cy="661133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791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7829751" y="713606"/>
            <a:ext cx="3377235" cy="1322334"/>
          </a:xfrm>
        </p:spPr>
        <p:txBody>
          <a:bodyPr/>
          <a:lstStyle/>
          <a:p>
            <a:r>
              <a:rPr lang="en-US" dirty="0"/>
              <a:t>Click to edit Master title style</a:t>
            </a:r>
          </a:p>
        </p:txBody>
      </p:sp>
      <p:sp>
        <p:nvSpPr>
          <p:cNvPr id="30" name="Picture Placeholder 29">
            <a:extLst>
              <a:ext uri="{FF2B5EF4-FFF2-40B4-BE49-F238E27FC236}">
                <a16:creationId xmlns:a16="http://schemas.microsoft.com/office/drawing/2014/main" id="{D541E002-D73F-0B4F-C199-2FCE2E22A384}"/>
              </a:ext>
            </a:extLst>
          </p:cNvPr>
          <p:cNvSpPr>
            <a:spLocks noGrp="1"/>
          </p:cNvSpPr>
          <p:nvPr>
            <p:ph type="pic" sz="quarter" idx="13"/>
          </p:nvPr>
        </p:nvSpPr>
        <p:spPr>
          <a:xfrm>
            <a:off x="1001279" y="974092"/>
            <a:ext cx="5715121" cy="4917009"/>
          </a:xfrm>
          <a:blipFill>
            <a:blip r:embed="rId2">
              <a:alphaModFix amt="60000"/>
            </a:blip>
            <a:stretch>
              <a:fillRect/>
            </a:stretch>
          </a:blipFill>
        </p:spPr>
        <p:txBody>
          <a:bodyPr/>
          <a:lstStyle>
            <a:lvl1pPr>
              <a:buNone/>
              <a:defRPr/>
            </a:lvl1pPr>
          </a:lstStyle>
          <a:p>
            <a:endParaRPr lang="en-US"/>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7829752" y="2170877"/>
            <a:ext cx="3360986" cy="3896917"/>
          </a:xfrm>
        </p:spPr>
        <p:txBody>
          <a:bodyPr/>
          <a:lstStyle>
            <a:lvl1pPr>
              <a:buNone/>
              <a:defRPr/>
            </a:lvl1pPr>
            <a:lvl2pPr>
              <a:buNone/>
              <a:defRPr/>
            </a:lvl2pPr>
            <a:lvl3pPr>
              <a:buNone/>
              <a:defRPr/>
            </a:lvl3pPr>
            <a:lvl4pPr>
              <a:buNone/>
              <a:defRPr/>
            </a:lvl4pPr>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FD690BC5-63F1-40D5-8076-8B4C09F9560E}"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7" name="Rectangle 6">
            <a:extLst>
              <a:ext uri="{FF2B5EF4-FFF2-40B4-BE49-F238E27FC236}">
                <a16:creationId xmlns:a16="http://schemas.microsoft.com/office/drawing/2014/main" id="{2318C175-596B-9E77-22A2-18336A44EEA4}"/>
              </a:ext>
            </a:extLst>
          </p:cNvPr>
          <p:cNvSpPr/>
          <p:nvPr userDrawn="1"/>
        </p:nvSpPr>
        <p:spPr>
          <a:xfrm rot="5400000">
            <a:off x="3728591" y="3163788"/>
            <a:ext cx="260487" cy="57151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196F74F-C66F-BB6F-443B-AA5EADF118EF}"/>
              </a:ext>
            </a:extLst>
          </p:cNvPr>
          <p:cNvSpPr/>
          <p:nvPr userDrawn="1"/>
        </p:nvSpPr>
        <p:spPr>
          <a:xfrm>
            <a:off x="740792" y="718119"/>
            <a:ext cx="260487" cy="543347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741CA67-8E3B-F070-FB8A-CCBAAFD21468}"/>
              </a:ext>
            </a:extLst>
          </p:cNvPr>
          <p:cNvSpPr/>
          <p:nvPr userDrawn="1"/>
        </p:nvSpPr>
        <p:spPr>
          <a:xfrm>
            <a:off x="6716400" y="723900"/>
            <a:ext cx="260487" cy="542769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74D670F-4FDB-5040-A6C8-D2773755F822}"/>
              </a:ext>
            </a:extLst>
          </p:cNvPr>
          <p:cNvSpPr/>
          <p:nvPr userDrawn="1"/>
        </p:nvSpPr>
        <p:spPr>
          <a:xfrm rot="5400000">
            <a:off x="3858835" y="-2143957"/>
            <a:ext cx="260487" cy="59756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53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7711519-6FD8-B638-4FC4-18C7FA332A8F}"/>
              </a:ext>
            </a:extLst>
          </p:cNvPr>
          <p:cNvSpPr/>
          <p:nvPr userDrawn="1"/>
        </p:nvSpPr>
        <p:spPr>
          <a:xfrm rot="10800000">
            <a:off x="11672332" y="1"/>
            <a:ext cx="528747"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B795162-13F8-216A-5716-55C30D31D729}"/>
              </a:ext>
            </a:extLst>
          </p:cNvPr>
          <p:cNvSpPr/>
          <p:nvPr userDrawn="1"/>
        </p:nvSpPr>
        <p:spPr>
          <a:xfrm rot="5400000">
            <a:off x="5831626" y="-5831626"/>
            <a:ext cx="528747" cy="12192003"/>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BB6E9A9-B600-3BF3-85A2-6E948B54C40F}"/>
              </a:ext>
            </a:extLst>
          </p:cNvPr>
          <p:cNvSpPr/>
          <p:nvPr userDrawn="1"/>
        </p:nvSpPr>
        <p:spPr>
          <a:xfrm rot="10800000">
            <a:off x="25" y="4"/>
            <a:ext cx="528747" cy="632925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D4C4924-05E9-3E96-DD8A-19EB6FDCBE76}"/>
              </a:ext>
            </a:extLst>
          </p:cNvPr>
          <p:cNvSpPr/>
          <p:nvPr userDrawn="1"/>
        </p:nvSpPr>
        <p:spPr>
          <a:xfrm rot="5400000">
            <a:off x="5569864" y="755535"/>
            <a:ext cx="528747" cy="1167618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4565A-1A39-761E-4226-1579646E2522}"/>
              </a:ext>
            </a:extLst>
          </p:cNvPr>
          <p:cNvSpPr>
            <a:spLocks noGrp="1"/>
          </p:cNvSpPr>
          <p:nvPr>
            <p:ph type="ctrTitle"/>
          </p:nvPr>
        </p:nvSpPr>
        <p:spPr>
          <a:xfrm>
            <a:off x="3182436" y="2480368"/>
            <a:ext cx="5836232" cy="1666525"/>
          </a:xfrm>
        </p:spPr>
        <p:txBody>
          <a:bodyPr anchor="ctr">
            <a:normAutofit/>
          </a:bodyPr>
          <a:lstStyle>
            <a:lvl1pPr algn="ctr">
              <a:defRPr sz="2300" spc="350" baseline="0"/>
            </a:lvl1pPr>
          </a:lstStyle>
          <a:p>
            <a:r>
              <a:rPr lang="en-US" dirty="0"/>
              <a:t>Click to edit Master title style</a:t>
            </a:r>
          </a:p>
        </p:txBody>
      </p:sp>
      <p:sp>
        <p:nvSpPr>
          <p:cNvPr id="3" name="Subtitle 2">
            <a:extLst>
              <a:ext uri="{FF2B5EF4-FFF2-40B4-BE49-F238E27FC236}">
                <a16:creationId xmlns:a16="http://schemas.microsoft.com/office/drawing/2014/main" id="{ABC95216-EAFB-9A38-B614-D9C5B9A25FF3}"/>
              </a:ext>
            </a:extLst>
          </p:cNvPr>
          <p:cNvSpPr>
            <a:spLocks noGrp="1"/>
          </p:cNvSpPr>
          <p:nvPr>
            <p:ph type="subTitle" idx="1"/>
          </p:nvPr>
        </p:nvSpPr>
        <p:spPr>
          <a:xfrm>
            <a:off x="3386719" y="4270062"/>
            <a:ext cx="5427667" cy="987738"/>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6A734A26-C5F2-8C7B-68E7-4090FE3D63EB}"/>
              </a:ext>
            </a:extLst>
          </p:cNvPr>
          <p:cNvSpPr>
            <a:spLocks noGrp="1"/>
          </p:cNvSpPr>
          <p:nvPr>
            <p:ph type="ftr" sz="quarter" idx="11"/>
          </p:nvPr>
        </p:nvSpPr>
        <p:spPr>
          <a:xfrm>
            <a:off x="4798161" y="1080271"/>
            <a:ext cx="2604782" cy="365125"/>
          </a:xfrm>
        </p:spPr>
        <p:txBody>
          <a:bodyPr/>
          <a:lstStyle>
            <a:lvl1pPr algn="ctr">
              <a:defRPr/>
            </a:lvl1pPr>
          </a:lstStyle>
          <a:p>
            <a:pPr algn="ctr"/>
            <a:r>
              <a:rPr lang="en-US"/>
              <a:t>Sample Footer Text</a:t>
            </a:r>
            <a:endParaRPr lang="en-US" dirty="0"/>
          </a:p>
        </p:txBody>
      </p:sp>
      <p:sp>
        <p:nvSpPr>
          <p:cNvPr id="4" name="Date Placeholder 3">
            <a:extLst>
              <a:ext uri="{FF2B5EF4-FFF2-40B4-BE49-F238E27FC236}">
                <a16:creationId xmlns:a16="http://schemas.microsoft.com/office/drawing/2014/main" id="{DBA057FB-2CCD-99E9-95C4-673FE314ED90}"/>
              </a:ext>
            </a:extLst>
          </p:cNvPr>
          <p:cNvSpPr>
            <a:spLocks noGrp="1"/>
          </p:cNvSpPr>
          <p:nvPr>
            <p:ph type="dt" sz="half" idx="10"/>
          </p:nvPr>
        </p:nvSpPr>
        <p:spPr>
          <a:xfrm>
            <a:off x="5077149" y="5657555"/>
            <a:ext cx="2046806" cy="365125"/>
          </a:xfrm>
        </p:spPr>
        <p:txBody>
          <a:bodyPr/>
          <a:lstStyle>
            <a:lvl1pPr algn="ctr">
              <a:defRPr/>
            </a:lvl1pPr>
          </a:lstStyle>
          <a:p>
            <a:pPr algn="ctr"/>
            <a:fld id="{19DA8944-DCEF-48F1-B7A6-C744C27AB001}" type="datetime1">
              <a:rPr lang="en-US" smtClean="0"/>
              <a:t>6/22/26</a:t>
            </a:fld>
            <a:endParaRPr lang="en-US"/>
          </a:p>
        </p:txBody>
      </p:sp>
      <p:sp>
        <p:nvSpPr>
          <p:cNvPr id="6" name="Slide Number Placeholder 5">
            <a:extLst>
              <a:ext uri="{FF2B5EF4-FFF2-40B4-BE49-F238E27FC236}">
                <a16:creationId xmlns:a16="http://schemas.microsoft.com/office/drawing/2014/main" id="{958A83F1-AF28-669A-F518-1EEE54DC8311}"/>
              </a:ext>
            </a:extLst>
          </p:cNvPr>
          <p:cNvSpPr>
            <a:spLocks noGrp="1"/>
          </p:cNvSpPr>
          <p:nvPr>
            <p:ph type="sldNum" sz="quarter" idx="12"/>
          </p:nvPr>
        </p:nvSpPr>
        <p:spPr>
          <a:xfrm>
            <a:off x="11172586" y="5907024"/>
            <a:ext cx="437990" cy="365125"/>
          </a:xfrm>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3571653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709161"/>
            <a:ext cx="3695298" cy="13268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838200" y="2170899"/>
            <a:ext cx="3695299" cy="3974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a:xfrm>
            <a:off x="3429552" y="6323214"/>
            <a:ext cx="1229090" cy="365125"/>
          </a:xfrm>
        </p:spPr>
        <p:txBody>
          <a:bodyPr/>
          <a:lstStyle/>
          <a:p>
            <a:fld id="{AC74A619-298C-465F-9CB7-313B8ED5925E}"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a:xfrm>
            <a:off x="4741090" y="6323214"/>
            <a:ext cx="437990" cy="365125"/>
          </a:xfrm>
        </p:spPr>
        <p:txBody>
          <a:bodyPr/>
          <a:lstStyle/>
          <a:p>
            <a:fld id="{70EC1AA3-E190-46A4-AF04-8889F5477E2A}" type="slidenum">
              <a:rPr lang="en-US" smtClean="0"/>
              <a:t>‹#›</a:t>
            </a:fld>
            <a:endParaRPr lang="en-US"/>
          </a:p>
        </p:txBody>
      </p:sp>
      <p:sp>
        <p:nvSpPr>
          <p:cNvPr id="30" name="Picture Placeholder 29">
            <a:extLst>
              <a:ext uri="{FF2B5EF4-FFF2-40B4-BE49-F238E27FC236}">
                <a16:creationId xmlns:a16="http://schemas.microsoft.com/office/drawing/2014/main" id="{D541E002-D73F-0B4F-C199-2FCE2E22A384}"/>
              </a:ext>
            </a:extLst>
          </p:cNvPr>
          <p:cNvSpPr>
            <a:spLocks noGrp="1"/>
          </p:cNvSpPr>
          <p:nvPr>
            <p:ph type="pic" sz="quarter" idx="13"/>
          </p:nvPr>
        </p:nvSpPr>
        <p:spPr>
          <a:xfrm>
            <a:off x="5718495" y="263407"/>
            <a:ext cx="6206175" cy="6334105"/>
          </a:xfrm>
          <a:blipFill>
            <a:blip r:embed="rId2">
              <a:alphaModFix amt="60000"/>
            </a:blip>
            <a:stretch>
              <a:fillRect/>
            </a:stretch>
          </a:blipFill>
        </p:spPr>
        <p:txBody>
          <a:bodyPr/>
          <a:lstStyle>
            <a:lvl1pPr>
              <a:buNone/>
              <a:defRPr/>
            </a:lvl1pPr>
          </a:lstStyle>
          <a:p>
            <a:endParaRPr lang="en-US"/>
          </a:p>
        </p:txBody>
      </p:sp>
      <p:sp>
        <p:nvSpPr>
          <p:cNvPr id="28" name="Rectangle 27">
            <a:extLst>
              <a:ext uri="{FF2B5EF4-FFF2-40B4-BE49-F238E27FC236}">
                <a16:creationId xmlns:a16="http://schemas.microsoft.com/office/drawing/2014/main" id="{97CD47A8-AEF0-E707-CCB3-523EEE68BA42}"/>
              </a:ext>
            </a:extLst>
          </p:cNvPr>
          <p:cNvSpPr/>
          <p:nvPr userDrawn="1"/>
        </p:nvSpPr>
        <p:spPr>
          <a:xfrm rot="5400000">
            <a:off x="8564513" y="3491003"/>
            <a:ext cx="260487" cy="64735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DD05415-F123-9595-6EA4-29350501DF48}"/>
              </a:ext>
            </a:extLst>
          </p:cNvPr>
          <p:cNvSpPr/>
          <p:nvPr userDrawn="1"/>
        </p:nvSpPr>
        <p:spPr>
          <a:xfrm>
            <a:off x="5458008" y="-5781"/>
            <a:ext cx="260487" cy="660329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4D9E307-5B8C-96D5-F531-9756C0F4FCC5}"/>
              </a:ext>
            </a:extLst>
          </p:cNvPr>
          <p:cNvSpPr/>
          <p:nvPr userDrawn="1"/>
        </p:nvSpPr>
        <p:spPr>
          <a:xfrm>
            <a:off x="11931513" y="0"/>
            <a:ext cx="260487"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331F98B-9BB3-5C71-2B27-7959F603283A}"/>
              </a:ext>
            </a:extLst>
          </p:cNvPr>
          <p:cNvSpPr/>
          <p:nvPr userDrawn="1"/>
        </p:nvSpPr>
        <p:spPr>
          <a:xfrm rot="5400000">
            <a:off x="8825004" y="-3106508"/>
            <a:ext cx="260487" cy="647350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12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7D95F21-4D28-7593-DC4F-6860DAB548E0}"/>
              </a:ext>
            </a:extLst>
          </p:cNvPr>
          <p:cNvSpPr/>
          <p:nvPr userDrawn="1"/>
        </p:nvSpPr>
        <p:spPr>
          <a:xfrm>
            <a:off x="4056269" y="716370"/>
            <a:ext cx="269076" cy="542498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A9027C-D523-1CF0-5F5B-12CE89CEBCE0}"/>
              </a:ext>
            </a:extLst>
          </p:cNvPr>
          <p:cNvSpPr/>
          <p:nvPr userDrawn="1"/>
        </p:nvSpPr>
        <p:spPr>
          <a:xfrm rot="5400000">
            <a:off x="7634581" y="-2861942"/>
            <a:ext cx="260487" cy="7417113"/>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53B7B38-8370-1382-64EF-CF1EA3237EC1}"/>
              </a:ext>
            </a:extLst>
          </p:cNvPr>
          <p:cNvSpPr/>
          <p:nvPr userDrawn="1"/>
        </p:nvSpPr>
        <p:spPr>
          <a:xfrm rot="5400000">
            <a:off x="7761818" y="2429792"/>
            <a:ext cx="260487" cy="716263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F9F270E-7D5E-6955-3985-6CE88726FBF6}"/>
              </a:ext>
            </a:extLst>
          </p:cNvPr>
          <p:cNvSpPr/>
          <p:nvPr userDrawn="1"/>
        </p:nvSpPr>
        <p:spPr>
          <a:xfrm>
            <a:off x="11204307" y="716370"/>
            <a:ext cx="269076" cy="516422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1106905"/>
            <a:ext cx="2453194" cy="189281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838200" y="3192411"/>
            <a:ext cx="2453194" cy="2352014"/>
          </a:xfrm>
        </p:spPr>
        <p:txBody>
          <a:bodyPr/>
          <a:lstStyle>
            <a:lvl1pPr>
              <a:buFont typeface="Arial" panose="020B0604020202020204" pitchFamily="34" charset="0"/>
              <a:buNone/>
              <a:defRPr/>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Font typeface="Arial" panose="020B0604020202020204" pitchFamily="34" charse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Picture Placeholder 27">
            <a:extLst>
              <a:ext uri="{FF2B5EF4-FFF2-40B4-BE49-F238E27FC236}">
                <a16:creationId xmlns:a16="http://schemas.microsoft.com/office/drawing/2014/main" id="{205F29AB-2AF5-8FD7-774F-818371086A79}"/>
              </a:ext>
            </a:extLst>
          </p:cNvPr>
          <p:cNvSpPr>
            <a:spLocks noGrp="1"/>
          </p:cNvSpPr>
          <p:nvPr>
            <p:ph type="pic" sz="quarter" idx="13"/>
          </p:nvPr>
        </p:nvSpPr>
        <p:spPr>
          <a:xfrm>
            <a:off x="4325345" y="976857"/>
            <a:ext cx="6878961" cy="4903735"/>
          </a:xfrm>
          <a:blipFill>
            <a:blip r:embed="rId2">
              <a:alphaModFix amt="60000"/>
            </a:blip>
            <a:stretch>
              <a:fillRect/>
            </a:stretch>
          </a:blipFill>
        </p:spPr>
        <p:txBody>
          <a:bodyPr/>
          <a:lstStyle>
            <a:lvl1pPr>
              <a:buNone/>
              <a:defRPr/>
            </a:lvl1pPr>
          </a:lstStyle>
          <a:p>
            <a:endParaRPr lang="en-US"/>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59E054F0-3A32-4578-86E3-895E0E8600A7}"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2649851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1" y="4293221"/>
            <a:ext cx="2778578" cy="1826245"/>
          </a:xfrm>
        </p:spPr>
        <p:txBody>
          <a:bodyPr anchor="t"/>
          <a:lstStyle/>
          <a:p>
            <a:r>
              <a:rPr lang="en-US" dirty="0"/>
              <a:t>Click to edit Master title style</a:t>
            </a:r>
          </a:p>
        </p:txBody>
      </p:sp>
      <p:sp>
        <p:nvSpPr>
          <p:cNvPr id="9" name="Picture Placeholder 8">
            <a:extLst>
              <a:ext uri="{FF2B5EF4-FFF2-40B4-BE49-F238E27FC236}">
                <a16:creationId xmlns:a16="http://schemas.microsoft.com/office/drawing/2014/main" id="{47048F40-4809-43D9-F1E4-2F138494905A}"/>
              </a:ext>
            </a:extLst>
          </p:cNvPr>
          <p:cNvSpPr>
            <a:spLocks noGrp="1"/>
          </p:cNvSpPr>
          <p:nvPr>
            <p:ph type="pic" sz="quarter" idx="13"/>
          </p:nvPr>
        </p:nvSpPr>
        <p:spPr>
          <a:xfrm>
            <a:off x="260484" y="250193"/>
            <a:ext cx="11671024" cy="3277548"/>
          </a:xfrm>
          <a:blipFill>
            <a:blip r:embed="rId2">
              <a:alphaModFix amt="60000"/>
            </a:blip>
            <a:stretch>
              <a:fillRect/>
            </a:stretch>
          </a:blipFill>
        </p:spPr>
        <p:txBody>
          <a:bodyPr/>
          <a:lstStyle>
            <a:lvl1pPr>
              <a:buNone/>
              <a:defRPr/>
            </a:lvl1pPr>
          </a:lstStyle>
          <a:p>
            <a:endParaRPr lang="en-US"/>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4106636" y="4293221"/>
            <a:ext cx="7361464" cy="18262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4F70ECA3-6A26-4B6B-8F24-5966C3612B96}"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8" name="Rectangle 7">
            <a:extLst>
              <a:ext uri="{FF2B5EF4-FFF2-40B4-BE49-F238E27FC236}">
                <a16:creationId xmlns:a16="http://schemas.microsoft.com/office/drawing/2014/main" id="{BC57CE11-FAFE-1587-E6AB-1AEF26641EDD}"/>
              </a:ext>
            </a:extLst>
          </p:cNvPr>
          <p:cNvSpPr/>
          <p:nvPr userDrawn="1"/>
        </p:nvSpPr>
        <p:spPr>
          <a:xfrm>
            <a:off x="-2" y="-5781"/>
            <a:ext cx="260487" cy="37940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8EF558-607F-872A-9482-262B28A98B7D}"/>
              </a:ext>
            </a:extLst>
          </p:cNvPr>
          <p:cNvSpPr/>
          <p:nvPr userDrawn="1"/>
        </p:nvSpPr>
        <p:spPr>
          <a:xfrm>
            <a:off x="11931513" y="0"/>
            <a:ext cx="260487" cy="37882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982847-1DBB-9409-B44B-AC816B117439}"/>
              </a:ext>
            </a:extLst>
          </p:cNvPr>
          <p:cNvSpPr/>
          <p:nvPr userDrawn="1"/>
        </p:nvSpPr>
        <p:spPr>
          <a:xfrm rot="5400000">
            <a:off x="6095996" y="-5845806"/>
            <a:ext cx="260487" cy="1193151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BA1B7D-C252-2526-9232-AB1DE2875F94}"/>
              </a:ext>
            </a:extLst>
          </p:cNvPr>
          <p:cNvSpPr/>
          <p:nvPr userDrawn="1"/>
        </p:nvSpPr>
        <p:spPr>
          <a:xfrm rot="5400000">
            <a:off x="5835510" y="-2307769"/>
            <a:ext cx="260487" cy="1193151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956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686009"/>
            <a:ext cx="4784048" cy="13268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838200" y="2170899"/>
            <a:ext cx="4784048" cy="3766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a:xfrm>
            <a:off x="3641141" y="6323214"/>
            <a:ext cx="2046806" cy="365125"/>
          </a:xfrm>
        </p:spPr>
        <p:txBody>
          <a:bodyPr/>
          <a:lstStyle/>
          <a:p>
            <a:fld id="{5FBF8CAE-8C47-4F11-981F-D1D90DB728CC}"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a:xfrm>
            <a:off x="5770395" y="6323214"/>
            <a:ext cx="437990" cy="365125"/>
          </a:xfrm>
        </p:spPr>
        <p:txBody>
          <a:bodyPr/>
          <a:lstStyle/>
          <a:p>
            <a:fld id="{70EC1AA3-E190-46A4-AF04-8889F5477E2A}" type="slidenum">
              <a:rPr lang="en-US" smtClean="0"/>
              <a:t>‹#›</a:t>
            </a:fld>
            <a:endParaRPr lang="en-US"/>
          </a:p>
        </p:txBody>
      </p:sp>
      <p:sp>
        <p:nvSpPr>
          <p:cNvPr id="30" name="Picture Placeholder 29">
            <a:extLst>
              <a:ext uri="{FF2B5EF4-FFF2-40B4-BE49-F238E27FC236}">
                <a16:creationId xmlns:a16="http://schemas.microsoft.com/office/drawing/2014/main" id="{D541E002-D73F-0B4F-C199-2FCE2E22A384}"/>
              </a:ext>
            </a:extLst>
          </p:cNvPr>
          <p:cNvSpPr>
            <a:spLocks noGrp="1"/>
          </p:cNvSpPr>
          <p:nvPr>
            <p:ph type="pic" sz="quarter" idx="13"/>
          </p:nvPr>
        </p:nvSpPr>
        <p:spPr>
          <a:xfrm>
            <a:off x="6798272" y="253469"/>
            <a:ext cx="5133239" cy="6344043"/>
          </a:xfrm>
          <a:blipFill>
            <a:blip r:embed="rId2">
              <a:alphaModFix amt="60000"/>
            </a:blip>
            <a:stretch>
              <a:fillRect/>
            </a:stretch>
          </a:blipFill>
        </p:spPr>
        <p:txBody>
          <a:bodyPr/>
          <a:lstStyle>
            <a:lvl1pPr>
              <a:buNone/>
              <a:defRPr/>
            </a:lvl1pPr>
          </a:lstStyle>
          <a:p>
            <a:endParaRPr lang="en-US"/>
          </a:p>
        </p:txBody>
      </p:sp>
      <p:sp>
        <p:nvSpPr>
          <p:cNvPr id="8" name="Rectangle 7">
            <a:extLst>
              <a:ext uri="{FF2B5EF4-FFF2-40B4-BE49-F238E27FC236}">
                <a16:creationId xmlns:a16="http://schemas.microsoft.com/office/drawing/2014/main" id="{61569131-C494-F2D9-B308-662F0810157F}"/>
              </a:ext>
            </a:extLst>
          </p:cNvPr>
          <p:cNvSpPr/>
          <p:nvPr/>
        </p:nvSpPr>
        <p:spPr>
          <a:xfrm rot="5400000">
            <a:off x="9104405" y="4030894"/>
            <a:ext cx="260487" cy="539372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D1761B-3B2A-DE95-589E-65D9E53BB518}"/>
              </a:ext>
            </a:extLst>
          </p:cNvPr>
          <p:cNvSpPr/>
          <p:nvPr userDrawn="1"/>
        </p:nvSpPr>
        <p:spPr>
          <a:xfrm>
            <a:off x="6537787" y="-5781"/>
            <a:ext cx="260487" cy="660329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583555-FC5C-89A0-A950-E371C5C6EDED}"/>
              </a:ext>
            </a:extLst>
          </p:cNvPr>
          <p:cNvSpPr/>
          <p:nvPr/>
        </p:nvSpPr>
        <p:spPr>
          <a:xfrm>
            <a:off x="11931513" y="0"/>
            <a:ext cx="260487" cy="685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9222D3-3B8B-1783-93C2-AAF4824D9124}"/>
              </a:ext>
            </a:extLst>
          </p:cNvPr>
          <p:cNvSpPr/>
          <p:nvPr userDrawn="1"/>
        </p:nvSpPr>
        <p:spPr>
          <a:xfrm rot="5400000">
            <a:off x="9364892" y="-2576914"/>
            <a:ext cx="260487" cy="539372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290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679535"/>
            <a:ext cx="5597236" cy="99869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838200" y="1824738"/>
            <a:ext cx="5597236" cy="4309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Picture Placeholder 29">
            <a:extLst>
              <a:ext uri="{FF2B5EF4-FFF2-40B4-BE49-F238E27FC236}">
                <a16:creationId xmlns:a16="http://schemas.microsoft.com/office/drawing/2014/main" id="{D541E002-D73F-0B4F-C199-2FCE2E22A384}"/>
              </a:ext>
            </a:extLst>
          </p:cNvPr>
          <p:cNvSpPr>
            <a:spLocks noGrp="1"/>
          </p:cNvSpPr>
          <p:nvPr>
            <p:ph type="pic" sz="quarter" idx="13"/>
          </p:nvPr>
        </p:nvSpPr>
        <p:spPr>
          <a:xfrm>
            <a:off x="7560445" y="963397"/>
            <a:ext cx="3662239" cy="4929668"/>
          </a:xfrm>
          <a:blipFill>
            <a:blip r:embed="rId2">
              <a:alphaModFix amt="60000"/>
            </a:blip>
            <a:stretch>
              <a:fillRect/>
            </a:stretch>
          </a:blipFill>
        </p:spPr>
        <p:txBody>
          <a:bodyPr/>
          <a:lstStyle>
            <a:lvl1pPr>
              <a:buNone/>
              <a:defRPr/>
            </a:lvl1pPr>
          </a:lstStyle>
          <a:p>
            <a:endParaRPr lang="en-US"/>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15D0CDEE-1FEF-451C-80AB-E91AE40C01CD}"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25" name="Rectangle 24">
            <a:extLst>
              <a:ext uri="{FF2B5EF4-FFF2-40B4-BE49-F238E27FC236}">
                <a16:creationId xmlns:a16="http://schemas.microsoft.com/office/drawing/2014/main" id="{4DC8A574-FAC4-90F3-87D6-08F9DA08A6D4}"/>
              </a:ext>
            </a:extLst>
          </p:cNvPr>
          <p:cNvSpPr/>
          <p:nvPr/>
        </p:nvSpPr>
        <p:spPr>
          <a:xfrm rot="5400000">
            <a:off x="9131077" y="4061947"/>
            <a:ext cx="260487" cy="39227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3F2235-485B-88DA-ADD3-319B1E594282}"/>
              </a:ext>
            </a:extLst>
          </p:cNvPr>
          <p:cNvSpPr/>
          <p:nvPr/>
        </p:nvSpPr>
        <p:spPr>
          <a:xfrm rot="5400000">
            <a:off x="9391565" y="-1126669"/>
            <a:ext cx="260487" cy="39227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E51BF4F-6F29-BD36-AD78-F22B59841BE1}"/>
              </a:ext>
            </a:extLst>
          </p:cNvPr>
          <p:cNvSpPr/>
          <p:nvPr/>
        </p:nvSpPr>
        <p:spPr>
          <a:xfrm>
            <a:off x="7299960" y="704449"/>
            <a:ext cx="260487" cy="518861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9C244D7-5748-74BA-BA39-DC795684A573}"/>
              </a:ext>
            </a:extLst>
          </p:cNvPr>
          <p:cNvSpPr/>
          <p:nvPr/>
        </p:nvSpPr>
        <p:spPr>
          <a:xfrm>
            <a:off x="11222686" y="964935"/>
            <a:ext cx="260487" cy="518861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380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C4AC1E6-1486-3C93-A27A-38EDABC73751}"/>
              </a:ext>
            </a:extLst>
          </p:cNvPr>
          <p:cNvSpPr/>
          <p:nvPr/>
        </p:nvSpPr>
        <p:spPr>
          <a:xfrm rot="5400000">
            <a:off x="8914127" y="3844997"/>
            <a:ext cx="260487" cy="43566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E92E37B-861A-F506-25C3-81C2D6478E81}"/>
              </a:ext>
            </a:extLst>
          </p:cNvPr>
          <p:cNvSpPr/>
          <p:nvPr/>
        </p:nvSpPr>
        <p:spPr>
          <a:xfrm rot="5400000">
            <a:off x="9174615" y="-1343619"/>
            <a:ext cx="260487" cy="4356624"/>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CE27E-DC50-8C17-D0EA-395CA38B4F52}"/>
              </a:ext>
            </a:extLst>
          </p:cNvPr>
          <p:cNvSpPr/>
          <p:nvPr/>
        </p:nvSpPr>
        <p:spPr>
          <a:xfrm>
            <a:off x="6866060" y="705987"/>
            <a:ext cx="260487" cy="51886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B389DF5-4C40-DFF8-5D36-25DFEB37FB0B}"/>
              </a:ext>
            </a:extLst>
          </p:cNvPr>
          <p:cNvSpPr/>
          <p:nvPr/>
        </p:nvSpPr>
        <p:spPr>
          <a:xfrm>
            <a:off x="11222686" y="964935"/>
            <a:ext cx="260487" cy="5188616"/>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3A759-C430-E75F-4534-EFE9C30622DB}"/>
              </a:ext>
            </a:extLst>
          </p:cNvPr>
          <p:cNvSpPr>
            <a:spLocks noGrp="1"/>
          </p:cNvSpPr>
          <p:nvPr userDrawn="1">
            <p:ph type="title"/>
          </p:nvPr>
        </p:nvSpPr>
        <p:spPr>
          <a:xfrm>
            <a:off x="838200" y="676641"/>
            <a:ext cx="5098074" cy="99869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userDrawn="1">
            <p:ph idx="1"/>
          </p:nvPr>
        </p:nvSpPr>
        <p:spPr>
          <a:xfrm>
            <a:off x="838200" y="1824738"/>
            <a:ext cx="5098074" cy="4309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Picture Placeholder 29">
            <a:extLst>
              <a:ext uri="{FF2B5EF4-FFF2-40B4-BE49-F238E27FC236}">
                <a16:creationId xmlns:a16="http://schemas.microsoft.com/office/drawing/2014/main" id="{D541E002-D73F-0B4F-C199-2FCE2E22A384}"/>
              </a:ext>
            </a:extLst>
          </p:cNvPr>
          <p:cNvSpPr>
            <a:spLocks noGrp="1"/>
          </p:cNvSpPr>
          <p:nvPr userDrawn="1">
            <p:ph type="pic" sz="quarter" idx="13"/>
          </p:nvPr>
        </p:nvSpPr>
        <p:spPr>
          <a:xfrm>
            <a:off x="7126547" y="963397"/>
            <a:ext cx="4096135" cy="4929667"/>
          </a:xfrm>
          <a:blipFill>
            <a:blip r:embed="rId2">
              <a:alphaModFix amt="60000"/>
            </a:blip>
            <a:stretch>
              <a:fillRect/>
            </a:stretch>
          </a:blipFill>
        </p:spPr>
        <p:txBody>
          <a:bodyPr/>
          <a:lstStyle>
            <a:lvl1pPr>
              <a:buNone/>
              <a:defRPr/>
            </a:lvl1pPr>
          </a:lstStyle>
          <a:p>
            <a:endParaRPr lang="en-US"/>
          </a:p>
        </p:txBody>
      </p:sp>
      <p:sp>
        <p:nvSpPr>
          <p:cNvPr id="5" name="Footer Placeholder 4">
            <a:extLst>
              <a:ext uri="{FF2B5EF4-FFF2-40B4-BE49-F238E27FC236}">
                <a16:creationId xmlns:a16="http://schemas.microsoft.com/office/drawing/2014/main" id="{F85D4F4C-8B64-7152-9844-781EF7C15D49}"/>
              </a:ext>
            </a:extLst>
          </p:cNvPr>
          <p:cNvSpPr>
            <a:spLocks noGrp="1"/>
          </p:cNvSpPr>
          <p:nvPr userDrawn="1">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userDrawn="1">
            <p:ph type="sldNum" sz="quarter" idx="12"/>
          </p:nvPr>
        </p:nvSpPr>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1871372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199" y="701259"/>
            <a:ext cx="10088106" cy="63808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838200" y="1685365"/>
            <a:ext cx="5163105" cy="41295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24">
            <a:extLst>
              <a:ext uri="{FF2B5EF4-FFF2-40B4-BE49-F238E27FC236}">
                <a16:creationId xmlns:a16="http://schemas.microsoft.com/office/drawing/2014/main" id="{AB55DBE9-8524-D343-EF09-4547077CC9D7}"/>
              </a:ext>
            </a:extLst>
          </p:cNvPr>
          <p:cNvSpPr>
            <a:spLocks noGrp="1"/>
          </p:cNvSpPr>
          <p:nvPr>
            <p:ph type="pic" sz="quarter" idx="13"/>
          </p:nvPr>
        </p:nvSpPr>
        <p:spPr>
          <a:xfrm>
            <a:off x="7017045" y="2030816"/>
            <a:ext cx="3720588" cy="3369002"/>
          </a:xfrm>
          <a:blipFill>
            <a:blip r:embed="rId2">
              <a:alphaModFix amt="60000"/>
            </a:blip>
            <a:stretch>
              <a:fillRect/>
            </a:stretch>
          </a:blipFill>
        </p:spPr>
        <p:txBody>
          <a:bodyPr/>
          <a:lstStyle>
            <a:lvl1pPr>
              <a:buNone/>
              <a:defRPr/>
            </a:lvl1pPr>
          </a:lstStyle>
          <a:p>
            <a:endParaRPr lang="en-US"/>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86ABC731-B645-4602-81CA-9D984C32EF24}"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19" name="Rectangle 18">
            <a:extLst>
              <a:ext uri="{FF2B5EF4-FFF2-40B4-BE49-F238E27FC236}">
                <a16:creationId xmlns:a16="http://schemas.microsoft.com/office/drawing/2014/main" id="{FF1C03E2-62DB-759F-0B28-37453FE74FEB}"/>
              </a:ext>
            </a:extLst>
          </p:cNvPr>
          <p:cNvSpPr/>
          <p:nvPr/>
        </p:nvSpPr>
        <p:spPr>
          <a:xfrm rot="5400000">
            <a:off x="8747097" y="3409280"/>
            <a:ext cx="260487" cy="42415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86A5FE1-F143-E6AE-B4A7-46BA53F8CDD4}"/>
              </a:ext>
            </a:extLst>
          </p:cNvPr>
          <p:cNvSpPr/>
          <p:nvPr/>
        </p:nvSpPr>
        <p:spPr>
          <a:xfrm rot="5400000">
            <a:off x="8877341" y="-88428"/>
            <a:ext cx="260487" cy="398107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0D78A3C-BD64-E8EB-7CB0-4C42C102B600}"/>
              </a:ext>
            </a:extLst>
          </p:cNvPr>
          <p:cNvSpPr/>
          <p:nvPr/>
        </p:nvSpPr>
        <p:spPr>
          <a:xfrm>
            <a:off x="6756559" y="1770328"/>
            <a:ext cx="260487" cy="3629489"/>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2BEA4A7-1FEE-D352-B0E3-F76E5E88F5E9}"/>
              </a:ext>
            </a:extLst>
          </p:cNvPr>
          <p:cNvSpPr/>
          <p:nvPr/>
        </p:nvSpPr>
        <p:spPr>
          <a:xfrm>
            <a:off x="10737635" y="2032355"/>
            <a:ext cx="260487" cy="3626411"/>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127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714150"/>
            <a:ext cx="6237172" cy="62562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838199" y="1474713"/>
            <a:ext cx="6237173" cy="46762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a:xfrm>
            <a:off x="4784145" y="6323214"/>
            <a:ext cx="2046806" cy="365125"/>
          </a:xfrm>
        </p:spPr>
        <p:txBody>
          <a:bodyPr/>
          <a:lstStyle/>
          <a:p>
            <a:fld id="{1F3F1628-4921-4D31-B2B6-4027B19FB3CC}"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a:xfrm>
            <a:off x="6913399" y="6323214"/>
            <a:ext cx="437990" cy="365125"/>
          </a:xfrm>
        </p:spPr>
        <p:txBody>
          <a:bodyPr/>
          <a:lstStyle/>
          <a:p>
            <a:fld id="{70EC1AA3-E190-46A4-AF04-8889F5477E2A}" type="slidenum">
              <a:rPr lang="en-US" smtClean="0"/>
              <a:t>‹#›</a:t>
            </a:fld>
            <a:endParaRPr lang="en-US"/>
          </a:p>
        </p:txBody>
      </p:sp>
      <p:sp>
        <p:nvSpPr>
          <p:cNvPr id="30" name="Picture Placeholder 29">
            <a:extLst>
              <a:ext uri="{FF2B5EF4-FFF2-40B4-BE49-F238E27FC236}">
                <a16:creationId xmlns:a16="http://schemas.microsoft.com/office/drawing/2014/main" id="{D541E002-D73F-0B4F-C199-2FCE2E22A384}"/>
              </a:ext>
            </a:extLst>
          </p:cNvPr>
          <p:cNvSpPr>
            <a:spLocks noGrp="1"/>
          </p:cNvSpPr>
          <p:nvPr>
            <p:ph type="pic" sz="quarter" idx="13"/>
          </p:nvPr>
        </p:nvSpPr>
        <p:spPr>
          <a:xfrm>
            <a:off x="8314156" y="260485"/>
            <a:ext cx="3617353" cy="6344414"/>
          </a:xfrm>
          <a:blipFill>
            <a:blip r:embed="rId2">
              <a:alphaModFix amt="60000"/>
            </a:blip>
            <a:stretch>
              <a:fillRect/>
            </a:stretch>
          </a:blipFill>
        </p:spPr>
        <p:txBody>
          <a:bodyPr/>
          <a:lstStyle>
            <a:lvl1pPr>
              <a:buNone/>
              <a:defRPr/>
            </a:lvl1pPr>
          </a:lstStyle>
          <a:p>
            <a:endParaRPr lang="en-US"/>
          </a:p>
        </p:txBody>
      </p:sp>
      <p:sp>
        <p:nvSpPr>
          <p:cNvPr id="12" name="Rectangle 11">
            <a:extLst>
              <a:ext uri="{FF2B5EF4-FFF2-40B4-BE49-F238E27FC236}">
                <a16:creationId xmlns:a16="http://schemas.microsoft.com/office/drawing/2014/main" id="{3968566C-3047-4386-4D48-CEFA10AC97B0}"/>
              </a:ext>
            </a:extLst>
          </p:cNvPr>
          <p:cNvSpPr/>
          <p:nvPr/>
        </p:nvSpPr>
        <p:spPr>
          <a:xfrm rot="5400000">
            <a:off x="9992592" y="4665981"/>
            <a:ext cx="260487" cy="41383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5CB97FA-524B-F98C-D6FD-DC34059D0FCB}"/>
              </a:ext>
            </a:extLst>
          </p:cNvPr>
          <p:cNvSpPr/>
          <p:nvPr/>
        </p:nvSpPr>
        <p:spPr>
          <a:xfrm rot="5400000">
            <a:off x="10122835" y="-1808675"/>
            <a:ext cx="260487" cy="387783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5388139-DDE1-A091-7472-E09FA325C515}"/>
              </a:ext>
            </a:extLst>
          </p:cNvPr>
          <p:cNvSpPr/>
          <p:nvPr/>
        </p:nvSpPr>
        <p:spPr>
          <a:xfrm>
            <a:off x="8053674" y="1538"/>
            <a:ext cx="260487" cy="6603362"/>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76725C2-2FE9-64FF-4148-D87D2874ECB2}"/>
              </a:ext>
            </a:extLst>
          </p:cNvPr>
          <p:cNvSpPr/>
          <p:nvPr/>
        </p:nvSpPr>
        <p:spPr>
          <a:xfrm>
            <a:off x="11931513" y="260485"/>
            <a:ext cx="260487" cy="66049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8466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199" y="723900"/>
            <a:ext cx="6655131" cy="95191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838198" y="1822325"/>
            <a:ext cx="6655132" cy="43079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Picture Placeholder 29">
            <a:extLst>
              <a:ext uri="{FF2B5EF4-FFF2-40B4-BE49-F238E27FC236}">
                <a16:creationId xmlns:a16="http://schemas.microsoft.com/office/drawing/2014/main" id="{D541E002-D73F-0B4F-C199-2FCE2E22A384}"/>
              </a:ext>
            </a:extLst>
          </p:cNvPr>
          <p:cNvSpPr>
            <a:spLocks noGrp="1"/>
          </p:cNvSpPr>
          <p:nvPr>
            <p:ph type="pic" sz="quarter" idx="13"/>
          </p:nvPr>
        </p:nvSpPr>
        <p:spPr>
          <a:xfrm>
            <a:off x="8400261" y="982614"/>
            <a:ext cx="2812996" cy="4888082"/>
          </a:xfrm>
          <a:blipFill>
            <a:blip r:embed="rId2">
              <a:alphaModFix amt="60000"/>
            </a:blip>
            <a:stretch>
              <a:fillRect/>
            </a:stretch>
          </a:blipFill>
        </p:spPr>
        <p:txBody>
          <a:bodyPr/>
          <a:lstStyle>
            <a:lvl1pPr>
              <a:buNone/>
              <a:defRPr/>
            </a:lvl1pPr>
          </a:lstStyle>
          <a:p>
            <a:endParaRPr lang="en-US"/>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F59A0776-5C30-4110-A086-C7F74F3B6EA7}"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16" name="Rectangle 15">
            <a:extLst>
              <a:ext uri="{FF2B5EF4-FFF2-40B4-BE49-F238E27FC236}">
                <a16:creationId xmlns:a16="http://schemas.microsoft.com/office/drawing/2014/main" id="{2FA6527E-ADCD-BD9B-176F-C43B44D272D1}"/>
              </a:ext>
            </a:extLst>
          </p:cNvPr>
          <p:cNvSpPr/>
          <p:nvPr/>
        </p:nvSpPr>
        <p:spPr>
          <a:xfrm rot="5400000">
            <a:off x="9546270" y="4464197"/>
            <a:ext cx="260487" cy="30734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ABF10C3-FE9F-7170-7D46-A9394A50A0E1}"/>
              </a:ext>
            </a:extLst>
          </p:cNvPr>
          <p:cNvSpPr/>
          <p:nvPr/>
        </p:nvSpPr>
        <p:spPr>
          <a:xfrm rot="5400000">
            <a:off x="9676514" y="-811485"/>
            <a:ext cx="260487" cy="3333969"/>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25890E-E8EB-6CAB-95D1-28316B9A90AE}"/>
              </a:ext>
            </a:extLst>
          </p:cNvPr>
          <p:cNvSpPr/>
          <p:nvPr/>
        </p:nvSpPr>
        <p:spPr>
          <a:xfrm>
            <a:off x="8139774" y="723900"/>
            <a:ext cx="260487" cy="514979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6C2A38-2B86-D7A0-DEE5-CB43F34795AF}"/>
              </a:ext>
            </a:extLst>
          </p:cNvPr>
          <p:cNvSpPr/>
          <p:nvPr/>
        </p:nvSpPr>
        <p:spPr>
          <a:xfrm>
            <a:off x="11213259" y="980503"/>
            <a:ext cx="260487" cy="5149791"/>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374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937381"/>
            <a:ext cx="3185159" cy="1485780"/>
          </a:xfrm>
        </p:spPr>
        <p:txBody>
          <a:bodyPr anchor="t"/>
          <a:lstStyle/>
          <a:p>
            <a:r>
              <a:rPr lang="en-US" dirty="0"/>
              <a:t>Click to edit Master title style</a:t>
            </a:r>
          </a:p>
        </p:txBody>
      </p:sp>
      <p:sp>
        <p:nvSpPr>
          <p:cNvPr id="9" name="Picture Placeholder 8">
            <a:extLst>
              <a:ext uri="{FF2B5EF4-FFF2-40B4-BE49-F238E27FC236}">
                <a16:creationId xmlns:a16="http://schemas.microsoft.com/office/drawing/2014/main" id="{47048F40-4809-43D9-F1E4-2F138494905A}"/>
              </a:ext>
            </a:extLst>
          </p:cNvPr>
          <p:cNvSpPr>
            <a:spLocks noGrp="1"/>
          </p:cNvSpPr>
          <p:nvPr>
            <p:ph type="pic" sz="quarter" idx="13"/>
          </p:nvPr>
        </p:nvSpPr>
        <p:spPr>
          <a:xfrm>
            <a:off x="1200155" y="3079008"/>
            <a:ext cx="2576708" cy="2735851"/>
          </a:xfrm>
          <a:blipFill>
            <a:blip r:embed="rId2">
              <a:alphaModFix amt="60000"/>
            </a:blip>
            <a:stretch>
              <a:fillRect/>
            </a:stretch>
          </a:blipFill>
        </p:spPr>
        <p:txBody>
          <a:bodyPr/>
          <a:lstStyle>
            <a:lvl1pPr>
              <a:buNone/>
              <a:defRPr/>
            </a:lvl1pPr>
          </a:lstStyle>
          <a:p>
            <a:endParaRPr lang="en-US"/>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4922410" y="960532"/>
            <a:ext cx="6016100" cy="4991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a:xfrm>
            <a:off x="817926" y="6318642"/>
            <a:ext cx="3492817" cy="365125"/>
          </a:xfrm>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1B835FDF-22E9-4925-95D2-BD888C75F78B}"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8" name="Rectangle 7">
            <a:extLst>
              <a:ext uri="{FF2B5EF4-FFF2-40B4-BE49-F238E27FC236}">
                <a16:creationId xmlns:a16="http://schemas.microsoft.com/office/drawing/2014/main" id="{375469AA-2FD6-C7EE-8BB6-0CEEBC3A0EDC}"/>
              </a:ext>
            </a:extLst>
          </p:cNvPr>
          <p:cNvSpPr/>
          <p:nvPr/>
        </p:nvSpPr>
        <p:spPr>
          <a:xfrm rot="5400000">
            <a:off x="2358263" y="4396260"/>
            <a:ext cx="260487" cy="309768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E2AE5C-99A7-27EF-A5C6-937A3424EFC3}"/>
              </a:ext>
            </a:extLst>
          </p:cNvPr>
          <p:cNvSpPr/>
          <p:nvPr/>
        </p:nvSpPr>
        <p:spPr>
          <a:xfrm rot="5400000">
            <a:off x="2358265" y="1399923"/>
            <a:ext cx="260487" cy="3097684"/>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B91AA7-D141-A381-9F04-B814F6E55530}"/>
              </a:ext>
            </a:extLst>
          </p:cNvPr>
          <p:cNvSpPr/>
          <p:nvPr/>
        </p:nvSpPr>
        <p:spPr>
          <a:xfrm>
            <a:off x="939668" y="2818521"/>
            <a:ext cx="260487" cy="2997876"/>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8F892B-6A7C-03C6-EEDC-F3E2F88F2C84}"/>
              </a:ext>
            </a:extLst>
          </p:cNvPr>
          <p:cNvSpPr/>
          <p:nvPr/>
        </p:nvSpPr>
        <p:spPr>
          <a:xfrm>
            <a:off x="3776864" y="3077469"/>
            <a:ext cx="260487" cy="299787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61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BD0770-7604-2739-6C75-F43B049826D1}"/>
              </a:ext>
            </a:extLst>
          </p:cNvPr>
          <p:cNvSpPr/>
          <p:nvPr userDrawn="1"/>
        </p:nvSpPr>
        <p:spPr>
          <a:xfrm rot="10800000">
            <a:off x="10949389" y="717892"/>
            <a:ext cx="528747" cy="5174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AF72C6-1CCF-4F68-7741-E653D0B5F78D}"/>
              </a:ext>
            </a:extLst>
          </p:cNvPr>
          <p:cNvSpPr/>
          <p:nvPr userDrawn="1"/>
        </p:nvSpPr>
        <p:spPr>
          <a:xfrm rot="10800000">
            <a:off x="721771" y="717891"/>
            <a:ext cx="528747" cy="54593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E4519A-B676-5497-CFED-B2D909F6C53E}"/>
              </a:ext>
            </a:extLst>
          </p:cNvPr>
          <p:cNvSpPr/>
          <p:nvPr userDrawn="1"/>
        </p:nvSpPr>
        <p:spPr>
          <a:xfrm rot="5400000">
            <a:off x="6099938" y="799084"/>
            <a:ext cx="528747" cy="1022764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4565A-1A39-761E-4226-1579646E2522}"/>
              </a:ext>
            </a:extLst>
          </p:cNvPr>
          <p:cNvSpPr>
            <a:spLocks noGrp="1"/>
          </p:cNvSpPr>
          <p:nvPr>
            <p:ph type="ctrTitle"/>
          </p:nvPr>
        </p:nvSpPr>
        <p:spPr>
          <a:xfrm>
            <a:off x="3181837" y="2671482"/>
            <a:ext cx="5836232" cy="1475411"/>
          </a:xfrm>
        </p:spPr>
        <p:txBody>
          <a:bodyPr anchor="ctr">
            <a:normAutofit/>
          </a:bodyPr>
          <a:lstStyle>
            <a:lvl1pPr algn="ctr">
              <a:defRPr sz="2300" spc="350" baseline="0"/>
            </a:lvl1pPr>
          </a:lstStyle>
          <a:p>
            <a:r>
              <a:rPr lang="en-US" dirty="0"/>
              <a:t>Click to edit Master title style</a:t>
            </a:r>
          </a:p>
        </p:txBody>
      </p:sp>
      <p:sp>
        <p:nvSpPr>
          <p:cNvPr id="3" name="Subtitle 2">
            <a:extLst>
              <a:ext uri="{FF2B5EF4-FFF2-40B4-BE49-F238E27FC236}">
                <a16:creationId xmlns:a16="http://schemas.microsoft.com/office/drawing/2014/main" id="{ABC95216-EAFB-9A38-B614-D9C5B9A25FF3}"/>
              </a:ext>
            </a:extLst>
          </p:cNvPr>
          <p:cNvSpPr>
            <a:spLocks noGrp="1"/>
          </p:cNvSpPr>
          <p:nvPr>
            <p:ph type="subTitle" idx="1"/>
          </p:nvPr>
        </p:nvSpPr>
        <p:spPr>
          <a:xfrm>
            <a:off x="3181837" y="4270062"/>
            <a:ext cx="5836231" cy="812926"/>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6A734A26-C5F2-8C7B-68E7-4090FE3D63EB}"/>
              </a:ext>
            </a:extLst>
          </p:cNvPr>
          <p:cNvSpPr>
            <a:spLocks noGrp="1"/>
          </p:cNvSpPr>
          <p:nvPr>
            <p:ph type="ftr" sz="quarter" idx="11"/>
          </p:nvPr>
        </p:nvSpPr>
        <p:spPr>
          <a:xfrm>
            <a:off x="4793609" y="193294"/>
            <a:ext cx="2604782" cy="365125"/>
          </a:xfrm>
        </p:spPr>
        <p:txBody>
          <a:bodyPr/>
          <a:lstStyle>
            <a:lvl1pPr algn="ctr">
              <a:defRPr/>
            </a:lvl1pPr>
          </a:lstStyle>
          <a:p>
            <a:pPr algn="ctr"/>
            <a:r>
              <a:rPr lang="en-US"/>
              <a:t>Sample Footer Text</a:t>
            </a:r>
            <a:endParaRPr lang="en-US" dirty="0"/>
          </a:p>
        </p:txBody>
      </p:sp>
      <p:sp>
        <p:nvSpPr>
          <p:cNvPr id="4" name="Date Placeholder 3">
            <a:extLst>
              <a:ext uri="{FF2B5EF4-FFF2-40B4-BE49-F238E27FC236}">
                <a16:creationId xmlns:a16="http://schemas.microsoft.com/office/drawing/2014/main" id="{DBA057FB-2CCD-99E9-95C4-673FE314ED90}"/>
              </a:ext>
            </a:extLst>
          </p:cNvPr>
          <p:cNvSpPr>
            <a:spLocks noGrp="1"/>
          </p:cNvSpPr>
          <p:nvPr>
            <p:ph type="dt" sz="half" idx="10"/>
          </p:nvPr>
        </p:nvSpPr>
        <p:spPr>
          <a:xfrm>
            <a:off x="5072597" y="6323214"/>
            <a:ext cx="2046806" cy="365125"/>
          </a:xfrm>
        </p:spPr>
        <p:txBody>
          <a:bodyPr/>
          <a:lstStyle>
            <a:lvl1pPr algn="ctr">
              <a:defRPr/>
            </a:lvl1pPr>
          </a:lstStyle>
          <a:p>
            <a:pPr algn="ctr"/>
            <a:fld id="{C0983607-D150-4841-B8A4-7AFE8B52F7F5}" type="datetime1">
              <a:rPr lang="en-US" smtClean="0"/>
              <a:t>6/22/26</a:t>
            </a:fld>
            <a:endParaRPr lang="en-US"/>
          </a:p>
        </p:txBody>
      </p:sp>
      <p:sp>
        <p:nvSpPr>
          <p:cNvPr id="6" name="Slide Number Placeholder 5">
            <a:extLst>
              <a:ext uri="{FF2B5EF4-FFF2-40B4-BE49-F238E27FC236}">
                <a16:creationId xmlns:a16="http://schemas.microsoft.com/office/drawing/2014/main" id="{958A83F1-AF28-669A-F518-1EEE54DC8311}"/>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8" name="Rectangle 7">
            <a:extLst>
              <a:ext uri="{FF2B5EF4-FFF2-40B4-BE49-F238E27FC236}">
                <a16:creationId xmlns:a16="http://schemas.microsoft.com/office/drawing/2014/main" id="{13DA6715-0C43-E712-11E7-6F173E68B53B}"/>
              </a:ext>
            </a:extLst>
          </p:cNvPr>
          <p:cNvSpPr/>
          <p:nvPr userDrawn="1"/>
        </p:nvSpPr>
        <p:spPr>
          <a:xfrm rot="5400000">
            <a:off x="5571192" y="-4131554"/>
            <a:ext cx="528747" cy="1022764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191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1" y="937380"/>
            <a:ext cx="2770185" cy="1550639"/>
          </a:xfrm>
        </p:spPr>
        <p:txBody>
          <a:bodyPr anchor="t"/>
          <a:lstStyle/>
          <a:p>
            <a:r>
              <a:rPr lang="en-US" dirty="0"/>
              <a:t>Click to edit Master title style</a:t>
            </a:r>
          </a:p>
        </p:txBody>
      </p:sp>
      <p:sp>
        <p:nvSpPr>
          <p:cNvPr id="9" name="Picture Placeholder 8">
            <a:extLst>
              <a:ext uri="{FF2B5EF4-FFF2-40B4-BE49-F238E27FC236}">
                <a16:creationId xmlns:a16="http://schemas.microsoft.com/office/drawing/2014/main" id="{47048F40-4809-43D9-F1E4-2F138494905A}"/>
              </a:ext>
            </a:extLst>
          </p:cNvPr>
          <p:cNvSpPr>
            <a:spLocks noGrp="1"/>
          </p:cNvSpPr>
          <p:nvPr>
            <p:ph type="pic" sz="quarter" idx="13"/>
          </p:nvPr>
        </p:nvSpPr>
        <p:spPr>
          <a:xfrm>
            <a:off x="962843" y="2953990"/>
            <a:ext cx="2341291" cy="2831668"/>
          </a:xfrm>
          <a:blipFill>
            <a:blip r:embed="rId2">
              <a:alphaModFix amt="60000"/>
            </a:blip>
            <a:stretch>
              <a:fillRect/>
            </a:stretch>
          </a:blipFill>
        </p:spPr>
        <p:txBody>
          <a:bodyPr/>
          <a:lstStyle>
            <a:lvl1pPr>
              <a:buNone/>
              <a:defRPr/>
            </a:lvl1pPr>
          </a:lstStyle>
          <a:p>
            <a:endParaRPr lang="en-US"/>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4145509" y="960532"/>
            <a:ext cx="7208289" cy="51097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p>
            <a:fld id="{621C216B-8972-4688-9212-2ABC2F7560B9}"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7" name="Rectangle 6">
            <a:extLst>
              <a:ext uri="{FF2B5EF4-FFF2-40B4-BE49-F238E27FC236}">
                <a16:creationId xmlns:a16="http://schemas.microsoft.com/office/drawing/2014/main" id="{23BA2B2F-18A9-67B9-FF84-3746FE467C75}"/>
              </a:ext>
            </a:extLst>
          </p:cNvPr>
          <p:cNvSpPr/>
          <p:nvPr userDrawn="1"/>
        </p:nvSpPr>
        <p:spPr>
          <a:xfrm>
            <a:off x="11931513" y="0"/>
            <a:ext cx="260487"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359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B22821D-5318-7173-EADD-3D19A9F17655}"/>
              </a:ext>
            </a:extLst>
          </p:cNvPr>
          <p:cNvSpPr/>
          <p:nvPr userDrawn="1"/>
        </p:nvSpPr>
        <p:spPr>
          <a:xfrm rot="5400000">
            <a:off x="5374425" y="67058"/>
            <a:ext cx="1443150" cy="12191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759395-67BB-8B6D-4300-7C540F56DC81}"/>
              </a:ext>
            </a:extLst>
          </p:cNvPr>
          <p:cNvSpPr/>
          <p:nvPr userDrawn="1"/>
        </p:nvSpPr>
        <p:spPr>
          <a:xfrm rot="10800000">
            <a:off x="10746524" y="0"/>
            <a:ext cx="1445475" cy="6884636"/>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891F807-237F-EA75-496E-B1A31D9F0543}"/>
              </a:ext>
            </a:extLst>
          </p:cNvPr>
          <p:cNvSpPr>
            <a:spLocks noGrp="1"/>
          </p:cNvSpPr>
          <p:nvPr>
            <p:ph type="title"/>
          </p:nvPr>
        </p:nvSpPr>
        <p:spPr>
          <a:xfrm>
            <a:off x="723899" y="4165600"/>
            <a:ext cx="8445501" cy="1051764"/>
          </a:xfrm>
        </p:spPr>
        <p:txBody>
          <a:bodyPr anchor="ctr"/>
          <a:lstStyle>
            <a:lvl1pPr>
              <a:defRPr sz="1800"/>
            </a:lvl1pPr>
          </a:lstStyle>
          <a:p>
            <a:r>
              <a:rPr lang="en-US"/>
              <a:t>Click to edit Master title style</a:t>
            </a:r>
          </a:p>
        </p:txBody>
      </p:sp>
      <p:sp>
        <p:nvSpPr>
          <p:cNvPr id="11" name="Content Placeholder 10">
            <a:extLst>
              <a:ext uri="{FF2B5EF4-FFF2-40B4-BE49-F238E27FC236}">
                <a16:creationId xmlns:a16="http://schemas.microsoft.com/office/drawing/2014/main" id="{1E1E0BA5-71CF-7D5B-6BDE-80AB2E0587E4}"/>
              </a:ext>
            </a:extLst>
          </p:cNvPr>
          <p:cNvSpPr>
            <a:spLocks noGrp="1"/>
          </p:cNvSpPr>
          <p:nvPr>
            <p:ph sz="quarter" idx="14" hasCustomPrompt="1"/>
          </p:nvPr>
        </p:nvSpPr>
        <p:spPr>
          <a:xfrm>
            <a:off x="723900" y="723900"/>
            <a:ext cx="8445500" cy="3343254"/>
          </a:xfrm>
        </p:spPr>
        <p:txBody>
          <a:bodyPr anchor="b"/>
          <a:lstStyle>
            <a:lvl1pPr marL="0" indent="0">
              <a:lnSpc>
                <a:spcPct val="90000"/>
              </a:lnSpc>
              <a:buNone/>
              <a:defRPr sz="23300" baseline="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7660302" y="6323214"/>
            <a:ext cx="2046806" cy="365125"/>
          </a:xfrm>
        </p:spPr>
        <p:txBody>
          <a:bodyPr/>
          <a:lstStyle>
            <a:lvl1pPr>
              <a:defRPr>
                <a:solidFill>
                  <a:schemeClr val="tx1"/>
                </a:solidFill>
              </a:defRPr>
            </a:lvl1pPr>
          </a:lstStyle>
          <a:p>
            <a:fld id="{5046B5C2-0C4D-4B8E-935D-F9A327F4C367}" type="datetime1">
              <a:rPr lang="en-US" smtClean="0"/>
              <a:t>6/22/26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9789556" y="6323214"/>
            <a:ext cx="437990" cy="365125"/>
          </a:xfrm>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926864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EF4B5F4-C4F4-1C90-14F7-7FA64ECFA019}"/>
              </a:ext>
            </a:extLst>
          </p:cNvPr>
          <p:cNvSpPr>
            <a:spLocks noGrp="1"/>
          </p:cNvSpPr>
          <p:nvPr>
            <p:ph type="title"/>
          </p:nvPr>
        </p:nvSpPr>
        <p:spPr>
          <a:xfrm>
            <a:off x="3853538" y="4926881"/>
            <a:ext cx="7058302" cy="1291156"/>
          </a:xfrm>
        </p:spPr>
        <p:txBody>
          <a:bodyPr anchor="ctr"/>
          <a:lstStyle>
            <a:lvl1pPr>
              <a:lnSpc>
                <a:spcPct val="110000"/>
              </a:lnSpc>
              <a:defRPr sz="2400" cap="none" spc="0" baseline="0">
                <a:latin typeface="+mn-lt"/>
              </a:defRPr>
            </a:lvl1pPr>
          </a:lstStyle>
          <a:p>
            <a:r>
              <a:rPr lang="en-US" dirty="0"/>
              <a:t>Click to edit Master title style</a:t>
            </a:r>
          </a:p>
        </p:txBody>
      </p:sp>
      <p:sp>
        <p:nvSpPr>
          <p:cNvPr id="12" name="Content Placeholder 10">
            <a:extLst>
              <a:ext uri="{FF2B5EF4-FFF2-40B4-BE49-F238E27FC236}">
                <a16:creationId xmlns:a16="http://schemas.microsoft.com/office/drawing/2014/main" id="{2331F878-D03F-8601-F7FA-D750323EDF4C}"/>
              </a:ext>
            </a:extLst>
          </p:cNvPr>
          <p:cNvSpPr>
            <a:spLocks noGrp="1"/>
          </p:cNvSpPr>
          <p:nvPr>
            <p:ph sz="quarter" idx="14" hasCustomPrompt="1"/>
          </p:nvPr>
        </p:nvSpPr>
        <p:spPr>
          <a:xfrm>
            <a:off x="667362" y="485158"/>
            <a:ext cx="9573658" cy="3268330"/>
          </a:xfrm>
        </p:spPr>
        <p:txBody>
          <a:bodyPr anchor="b"/>
          <a:lstStyle>
            <a:lvl1pPr marL="0" indent="0">
              <a:lnSpc>
                <a:spcPct val="90000"/>
              </a:lnSpc>
              <a:buNone/>
              <a:defRPr sz="22900" baseline="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D84F56B8-BA32-4006-A911-38E7BFF749E0}" type="datetime1">
              <a:rPr lang="en-US" smtClean="0"/>
              <a:t>6/22/26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a:p>
        </p:txBody>
      </p:sp>
      <p:sp>
        <p:nvSpPr>
          <p:cNvPr id="6" name="Rectangle 5">
            <a:extLst>
              <a:ext uri="{FF2B5EF4-FFF2-40B4-BE49-F238E27FC236}">
                <a16:creationId xmlns:a16="http://schemas.microsoft.com/office/drawing/2014/main" id="{C6C3CA02-A5B6-3A59-A7BA-DEFF004BC3AA}"/>
              </a:ext>
            </a:extLst>
          </p:cNvPr>
          <p:cNvSpPr/>
          <p:nvPr userDrawn="1"/>
        </p:nvSpPr>
        <p:spPr>
          <a:xfrm rot="5400000" flipH="1">
            <a:off x="7892526" y="170957"/>
            <a:ext cx="260487" cy="8338459"/>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D5E193-BDC1-CE58-5C53-563CF418F62A}"/>
              </a:ext>
            </a:extLst>
          </p:cNvPr>
          <p:cNvSpPr/>
          <p:nvPr userDrawn="1"/>
        </p:nvSpPr>
        <p:spPr>
          <a:xfrm rot="5400000" flipH="1">
            <a:off x="1796525" y="2413415"/>
            <a:ext cx="260487" cy="385353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BF3522-AD97-38BD-844E-59062EACFB90}"/>
              </a:ext>
            </a:extLst>
          </p:cNvPr>
          <p:cNvSpPr/>
          <p:nvPr userDrawn="1"/>
        </p:nvSpPr>
        <p:spPr>
          <a:xfrm rot="5400000" flipH="1">
            <a:off x="7892526" y="431337"/>
            <a:ext cx="260487" cy="833845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69F45F-C8CC-71D8-297F-D146E1D83338}"/>
              </a:ext>
            </a:extLst>
          </p:cNvPr>
          <p:cNvSpPr/>
          <p:nvPr userDrawn="1"/>
        </p:nvSpPr>
        <p:spPr>
          <a:xfrm rot="5400000" flipH="1">
            <a:off x="1796525" y="2673795"/>
            <a:ext cx="260487" cy="3853539"/>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145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346706-9E7B-11BC-56CE-2CC4FEC7ED37}"/>
              </a:ext>
            </a:extLst>
          </p:cNvPr>
          <p:cNvSpPr/>
          <p:nvPr userDrawn="1"/>
        </p:nvSpPr>
        <p:spPr>
          <a:xfrm rot="10800000">
            <a:off x="0" y="-2"/>
            <a:ext cx="9895234" cy="45878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B22821D-5318-7173-EADD-3D19A9F17655}"/>
              </a:ext>
            </a:extLst>
          </p:cNvPr>
          <p:cNvSpPr/>
          <p:nvPr userDrawn="1"/>
        </p:nvSpPr>
        <p:spPr>
          <a:xfrm rot="5400000">
            <a:off x="4947617" y="-359750"/>
            <a:ext cx="2296767" cy="12191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759395-67BB-8B6D-4300-7C540F56DC81}"/>
              </a:ext>
            </a:extLst>
          </p:cNvPr>
          <p:cNvSpPr/>
          <p:nvPr userDrawn="1"/>
        </p:nvSpPr>
        <p:spPr>
          <a:xfrm rot="10800000">
            <a:off x="9895234" y="0"/>
            <a:ext cx="2296766" cy="6884636"/>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0B61A611-5CC8-3906-91D8-D4F519DB58D5}"/>
              </a:ext>
            </a:extLst>
          </p:cNvPr>
          <p:cNvSpPr>
            <a:spLocks noGrp="1"/>
          </p:cNvSpPr>
          <p:nvPr>
            <p:ph type="title"/>
          </p:nvPr>
        </p:nvSpPr>
        <p:spPr>
          <a:xfrm>
            <a:off x="817927" y="4997626"/>
            <a:ext cx="7754573" cy="1258006"/>
          </a:xfrm>
        </p:spPr>
        <p:txBody>
          <a:bodyPr anchor="ctr">
            <a:normAutofit/>
          </a:bodyPr>
          <a:lstStyle>
            <a:lvl1pPr>
              <a:lnSpc>
                <a:spcPct val="110000"/>
              </a:lnSpc>
              <a:defRPr sz="2000">
                <a:solidFill>
                  <a:schemeClr val="bg1"/>
                </a:solidFill>
              </a:defRPr>
            </a:lvl1pPr>
          </a:lstStyle>
          <a:p>
            <a:r>
              <a:rPr lang="en-US" dirty="0"/>
              <a:t>Click to edit Master title style</a:t>
            </a:r>
          </a:p>
        </p:txBody>
      </p:sp>
      <p:sp>
        <p:nvSpPr>
          <p:cNvPr id="9" name="Content Placeholder 10">
            <a:extLst>
              <a:ext uri="{FF2B5EF4-FFF2-40B4-BE49-F238E27FC236}">
                <a16:creationId xmlns:a16="http://schemas.microsoft.com/office/drawing/2014/main" id="{585F44A4-14A1-0502-389C-D77B66848013}"/>
              </a:ext>
            </a:extLst>
          </p:cNvPr>
          <p:cNvSpPr>
            <a:spLocks noGrp="1"/>
          </p:cNvSpPr>
          <p:nvPr>
            <p:ph sz="quarter" idx="14" hasCustomPrompt="1"/>
          </p:nvPr>
        </p:nvSpPr>
        <p:spPr>
          <a:xfrm>
            <a:off x="817927" y="767506"/>
            <a:ext cx="8351474" cy="3601118"/>
          </a:xfrm>
        </p:spPr>
        <p:txBody>
          <a:bodyPr anchor="b"/>
          <a:lstStyle>
            <a:lvl1pPr marL="0" indent="0">
              <a:lnSpc>
                <a:spcPct val="90000"/>
              </a:lnSpc>
              <a:buNone/>
              <a:defRPr sz="21000" baseline="0">
                <a:solidFill>
                  <a:schemeClr val="bg1"/>
                </a:solidFill>
              </a:defRPr>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819352" y="6323214"/>
            <a:ext cx="2046806" cy="365125"/>
          </a:xfrm>
        </p:spPr>
        <p:txBody>
          <a:bodyPr/>
          <a:lstStyle>
            <a:lvl1pPr>
              <a:defRPr>
                <a:solidFill>
                  <a:schemeClr val="bg1"/>
                </a:solidFill>
              </a:defRPr>
            </a:lvl1pPr>
          </a:lstStyle>
          <a:p>
            <a:fld id="{7854FDD6-DD1A-4926-89EE-BB55CA49BB32}" type="datetime1">
              <a:rPr lang="en-US" smtClean="0"/>
              <a:t>6/22/26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8948606" y="6323214"/>
            <a:ext cx="437990" cy="365125"/>
          </a:xfrm>
        </p:spPr>
        <p:txBody>
          <a:bodyPr/>
          <a:lstStyle>
            <a:lvl1pPr>
              <a:defRPr>
                <a:solidFill>
                  <a:schemeClr val="bg1"/>
                </a:solidFill>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249581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ECBC7B-9D6E-0DF0-BCA2-E83C7032854F}"/>
              </a:ext>
            </a:extLst>
          </p:cNvPr>
          <p:cNvSpPr/>
          <p:nvPr userDrawn="1"/>
        </p:nvSpPr>
        <p:spPr>
          <a:xfrm rot="5400000">
            <a:off x="3805069" y="-1502293"/>
            <a:ext cx="4581862" cy="12191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8FCB217-917B-AEE1-EB09-831E4CAA64F3}"/>
              </a:ext>
            </a:extLst>
          </p:cNvPr>
          <p:cNvSpPr>
            <a:spLocks noGrp="1"/>
          </p:cNvSpPr>
          <p:nvPr>
            <p:ph type="title"/>
          </p:nvPr>
        </p:nvSpPr>
        <p:spPr>
          <a:xfrm>
            <a:off x="817926" y="609600"/>
            <a:ext cx="7655514" cy="1193800"/>
          </a:xfrm>
        </p:spPr>
        <p:txBody>
          <a:bodyPr anchor="ctr">
            <a:normAutofit/>
          </a:bodyPr>
          <a:lstStyle>
            <a:lvl1pPr>
              <a:defRPr sz="2000"/>
            </a:lvl1pPr>
          </a:lstStyle>
          <a:p>
            <a:r>
              <a:rPr lang="en-US"/>
              <a:t>Click to edit Master title style</a:t>
            </a:r>
          </a:p>
        </p:txBody>
      </p:sp>
      <p:sp>
        <p:nvSpPr>
          <p:cNvPr id="8" name="Content Placeholder 10">
            <a:extLst>
              <a:ext uri="{FF2B5EF4-FFF2-40B4-BE49-F238E27FC236}">
                <a16:creationId xmlns:a16="http://schemas.microsoft.com/office/drawing/2014/main" id="{B9E38351-8EBA-F1A3-E01C-CCB7CA51D2DD}"/>
              </a:ext>
            </a:extLst>
          </p:cNvPr>
          <p:cNvSpPr>
            <a:spLocks noGrp="1"/>
          </p:cNvSpPr>
          <p:nvPr>
            <p:ph sz="quarter" idx="14" hasCustomPrompt="1"/>
          </p:nvPr>
        </p:nvSpPr>
        <p:spPr>
          <a:xfrm>
            <a:off x="817924" y="2718147"/>
            <a:ext cx="8440375" cy="3784253"/>
          </a:xfrm>
        </p:spPr>
        <p:txBody>
          <a:bodyPr anchor="b"/>
          <a:lstStyle>
            <a:lvl1pPr marL="0" indent="0">
              <a:lnSpc>
                <a:spcPct val="90000"/>
              </a:lnSpc>
              <a:buNone/>
              <a:defRPr sz="25000" baseline="0">
                <a:solidFill>
                  <a:schemeClr val="bg1"/>
                </a:solidFill>
              </a:defRPr>
            </a:lvl1pPr>
          </a:lstStyle>
          <a:p>
            <a:pPr lvl="0"/>
            <a:r>
              <a:rPr lang="en-US" dirty="0"/>
              <a:t>##%</a:t>
            </a:r>
          </a:p>
        </p:txBody>
      </p:sp>
      <p:sp>
        <p:nvSpPr>
          <p:cNvPr id="9" name="Rectangle 8">
            <a:extLst>
              <a:ext uri="{FF2B5EF4-FFF2-40B4-BE49-F238E27FC236}">
                <a16:creationId xmlns:a16="http://schemas.microsoft.com/office/drawing/2014/main" id="{6A6C477B-D10C-D257-953B-BCF1974F2DCA}"/>
              </a:ext>
            </a:extLst>
          </p:cNvPr>
          <p:cNvSpPr/>
          <p:nvPr userDrawn="1"/>
        </p:nvSpPr>
        <p:spPr>
          <a:xfrm rot="10800000">
            <a:off x="9895234" y="0"/>
            <a:ext cx="2296766" cy="688463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822747" y="6323214"/>
            <a:ext cx="2046806" cy="365125"/>
          </a:xfrm>
        </p:spPr>
        <p:txBody>
          <a:bodyPr/>
          <a:lstStyle>
            <a:lvl1pPr>
              <a:defRPr>
                <a:solidFill>
                  <a:schemeClr val="tx1"/>
                </a:solidFill>
              </a:defRPr>
            </a:lvl1pPr>
          </a:lstStyle>
          <a:p>
            <a:fld id="{375574F0-D3D4-46B6-97EC-574933A38AD8}" type="datetime1">
              <a:rPr lang="en-US" smtClean="0"/>
              <a:t>6/22/26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8952001" y="6323214"/>
            <a:ext cx="437990" cy="365125"/>
          </a:xfrm>
        </p:spPr>
        <p:txBody>
          <a:bodyPr/>
          <a:lstStyle>
            <a:lvl1pPr>
              <a:defRPr>
                <a:solidFill>
                  <a:schemeClr val="tx1"/>
                </a:solidFill>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190983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9557B-975D-1D58-40D7-C866EC510D1B}"/>
              </a:ext>
            </a:extLst>
          </p:cNvPr>
          <p:cNvSpPr/>
          <p:nvPr userDrawn="1"/>
        </p:nvSpPr>
        <p:spPr>
          <a:xfrm rot="10800000">
            <a:off x="10170857" y="1"/>
            <a:ext cx="507705" cy="6858001"/>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Rectangle 8">
            <a:extLst>
              <a:ext uri="{FF2B5EF4-FFF2-40B4-BE49-F238E27FC236}">
                <a16:creationId xmlns:a16="http://schemas.microsoft.com/office/drawing/2014/main" id="{DA6573C0-10AE-5758-F78C-7CA2B0595F9D}"/>
              </a:ext>
            </a:extLst>
          </p:cNvPr>
          <p:cNvSpPr/>
          <p:nvPr userDrawn="1"/>
        </p:nvSpPr>
        <p:spPr>
          <a:xfrm rot="10800000">
            <a:off x="11186266" y="4"/>
            <a:ext cx="507705"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Rectangle 9">
            <a:extLst>
              <a:ext uri="{FF2B5EF4-FFF2-40B4-BE49-F238E27FC236}">
                <a16:creationId xmlns:a16="http://schemas.microsoft.com/office/drawing/2014/main" id="{D6A2A9C9-5188-93C4-ACCB-133A21280118}"/>
              </a:ext>
            </a:extLst>
          </p:cNvPr>
          <p:cNvSpPr/>
          <p:nvPr userDrawn="1"/>
        </p:nvSpPr>
        <p:spPr>
          <a:xfrm rot="10800000">
            <a:off x="10678561" y="1"/>
            <a:ext cx="50770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Rectangle 10">
            <a:extLst>
              <a:ext uri="{FF2B5EF4-FFF2-40B4-BE49-F238E27FC236}">
                <a16:creationId xmlns:a16="http://schemas.microsoft.com/office/drawing/2014/main" id="{54E99250-D45C-149C-8F14-2B26BA7615EF}"/>
              </a:ext>
            </a:extLst>
          </p:cNvPr>
          <p:cNvSpPr/>
          <p:nvPr userDrawn="1"/>
        </p:nvSpPr>
        <p:spPr>
          <a:xfrm rot="10800000">
            <a:off x="11693972" y="1"/>
            <a:ext cx="507705" cy="6857999"/>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Title 11">
            <a:extLst>
              <a:ext uri="{FF2B5EF4-FFF2-40B4-BE49-F238E27FC236}">
                <a16:creationId xmlns:a16="http://schemas.microsoft.com/office/drawing/2014/main" id="{F7C4C2A5-13D3-B4AB-82CB-AE71F0863D7E}"/>
              </a:ext>
            </a:extLst>
          </p:cNvPr>
          <p:cNvSpPr>
            <a:spLocks noGrp="1"/>
          </p:cNvSpPr>
          <p:nvPr>
            <p:ph type="title" hasCustomPrompt="1"/>
          </p:nvPr>
        </p:nvSpPr>
        <p:spPr>
          <a:xfrm>
            <a:off x="1444458" y="4914498"/>
            <a:ext cx="7139894" cy="478637"/>
          </a:xfrm>
        </p:spPr>
        <p:txBody>
          <a:bodyPr anchor="t">
            <a:normAutofit/>
          </a:bodyPr>
          <a:lstStyle>
            <a:lvl1pPr>
              <a:defRPr sz="1600"/>
            </a:lvl1pPr>
          </a:lstStyle>
          <a:p>
            <a:r>
              <a:rPr lang="en-US" dirty="0"/>
              <a:t>Quote author</a:t>
            </a:r>
          </a:p>
        </p:txBody>
      </p:sp>
      <p:sp>
        <p:nvSpPr>
          <p:cNvPr id="15" name="Content Placeholder 14">
            <a:extLst>
              <a:ext uri="{FF2B5EF4-FFF2-40B4-BE49-F238E27FC236}">
                <a16:creationId xmlns:a16="http://schemas.microsoft.com/office/drawing/2014/main" id="{503207AE-06F3-A86B-92E6-3492144DA475}"/>
              </a:ext>
            </a:extLst>
          </p:cNvPr>
          <p:cNvSpPr>
            <a:spLocks noGrp="1"/>
          </p:cNvSpPr>
          <p:nvPr>
            <p:ph sz="quarter" idx="13" hasCustomPrompt="1"/>
          </p:nvPr>
        </p:nvSpPr>
        <p:spPr>
          <a:xfrm>
            <a:off x="1444458" y="1452342"/>
            <a:ext cx="7114032" cy="2991776"/>
          </a:xfrm>
        </p:spPr>
        <p:txBody>
          <a:bodyPr anchor="ctr"/>
          <a:lstStyle>
            <a:lvl1pPr marL="0" indent="0">
              <a:lnSpc>
                <a:spcPct val="110000"/>
              </a:lnSpc>
              <a:buNone/>
              <a:defRPr sz="3800"/>
            </a:lvl1pPr>
            <a:lvl5pPr>
              <a:defRPr/>
            </a:lvl5pPr>
          </a:lstStyle>
          <a:p>
            <a:pPr lvl="0"/>
            <a:r>
              <a:rPr lang="en-US" dirty="0"/>
              <a:t>Click to add Quote</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userDrawn="1">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userDrawn="1">
            <p:ph type="dt" sz="half" idx="10"/>
          </p:nvPr>
        </p:nvSpPr>
        <p:spPr>
          <a:xfrm>
            <a:off x="7258664" y="6323214"/>
            <a:ext cx="2046806" cy="365125"/>
          </a:xfrm>
        </p:spPr>
        <p:txBody>
          <a:bodyPr/>
          <a:lstStyle/>
          <a:p>
            <a:fld id="{27C8F265-6592-4B4A-A062-94B4FD815D3A}"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userDrawn="1">
            <p:ph type="sldNum" sz="quarter" idx="12"/>
          </p:nvPr>
        </p:nvSpPr>
        <p:spPr>
          <a:xfrm>
            <a:off x="9387918" y="6323214"/>
            <a:ext cx="437990" cy="365125"/>
          </a:xfrm>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3877373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hasCustomPrompt="1"/>
          </p:nvPr>
        </p:nvSpPr>
        <p:spPr>
          <a:xfrm>
            <a:off x="2560612" y="4771224"/>
            <a:ext cx="7044154" cy="635604"/>
          </a:xfrm>
        </p:spPr>
        <p:txBody>
          <a:bodyPr anchor="t">
            <a:normAutofit/>
          </a:bodyPr>
          <a:lstStyle>
            <a:lvl1pPr algn="r">
              <a:defRPr sz="1600"/>
            </a:lvl1pPr>
          </a:lstStyle>
          <a:p>
            <a:r>
              <a:rPr lang="en-US" dirty="0"/>
              <a:t>Quote Author</a:t>
            </a:r>
          </a:p>
        </p:txBody>
      </p:sp>
      <p:sp>
        <p:nvSpPr>
          <p:cNvPr id="12" name="Rectangle 11">
            <a:extLst>
              <a:ext uri="{FF2B5EF4-FFF2-40B4-BE49-F238E27FC236}">
                <a16:creationId xmlns:a16="http://schemas.microsoft.com/office/drawing/2014/main" id="{1FDA23F9-31E0-A3E3-CBDE-807DE6B29882}"/>
              </a:ext>
            </a:extLst>
          </p:cNvPr>
          <p:cNvSpPr/>
          <p:nvPr userDrawn="1"/>
        </p:nvSpPr>
        <p:spPr>
          <a:xfrm>
            <a:off x="-1221" y="0"/>
            <a:ext cx="269076" cy="661133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55DE14-E264-7828-8C7C-1C9AD18A73C0}"/>
              </a:ext>
            </a:extLst>
          </p:cNvPr>
          <p:cNvSpPr/>
          <p:nvPr userDrawn="1"/>
        </p:nvSpPr>
        <p:spPr>
          <a:xfrm rot="5400000">
            <a:off x="6099683" y="-5831827"/>
            <a:ext cx="260487" cy="1192414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0F3B19-000B-57C4-51A1-89C30AA907CE}"/>
              </a:ext>
            </a:extLst>
          </p:cNvPr>
          <p:cNvSpPr/>
          <p:nvPr userDrawn="1"/>
        </p:nvSpPr>
        <p:spPr>
          <a:xfrm rot="5400000">
            <a:off x="5831218" y="778891"/>
            <a:ext cx="260487" cy="119253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048B558-E63A-49D6-A42D-5E33B9E156B6}"/>
              </a:ext>
            </a:extLst>
          </p:cNvPr>
          <p:cNvSpPr/>
          <p:nvPr userDrawn="1"/>
        </p:nvSpPr>
        <p:spPr>
          <a:xfrm>
            <a:off x="11922923" y="260488"/>
            <a:ext cx="269076" cy="661133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4">
            <a:extLst>
              <a:ext uri="{FF2B5EF4-FFF2-40B4-BE49-F238E27FC236}">
                <a16:creationId xmlns:a16="http://schemas.microsoft.com/office/drawing/2014/main" id="{2A6A0329-2716-A917-9274-90EDBF678440}"/>
              </a:ext>
            </a:extLst>
          </p:cNvPr>
          <p:cNvSpPr>
            <a:spLocks noGrp="1"/>
          </p:cNvSpPr>
          <p:nvPr>
            <p:ph sz="quarter" idx="13" hasCustomPrompt="1"/>
          </p:nvPr>
        </p:nvSpPr>
        <p:spPr>
          <a:xfrm>
            <a:off x="2533851" y="1563658"/>
            <a:ext cx="7044154" cy="2991776"/>
          </a:xfrm>
        </p:spPr>
        <p:txBody>
          <a:bodyPr anchor="ctr">
            <a:normAutofit/>
          </a:bodyPr>
          <a:lstStyle>
            <a:lvl1pPr marL="0" indent="0">
              <a:lnSpc>
                <a:spcPct val="110000"/>
              </a:lnSpc>
              <a:buNone/>
              <a:defRPr sz="4000"/>
            </a:lvl1pPr>
            <a:lvl5pPr>
              <a:defRPr/>
            </a:lvl5pPr>
          </a:lstStyle>
          <a:p>
            <a:pPr lvl="0"/>
            <a:r>
              <a:rPr lang="en-US" dirty="0"/>
              <a:t>Click to add Quote</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a:xfrm>
            <a:off x="817927" y="6153912"/>
            <a:ext cx="260478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a:xfrm>
            <a:off x="9043332" y="6153912"/>
            <a:ext cx="2046806" cy="365125"/>
          </a:xfrm>
        </p:spPr>
        <p:txBody>
          <a:bodyPr/>
          <a:lstStyle/>
          <a:p>
            <a:fld id="{49526B05-8761-4ADF-9386-9FB0338E2A02}"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a:xfrm>
            <a:off x="11172586" y="6153912"/>
            <a:ext cx="437990" cy="365125"/>
          </a:xfrm>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1503352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F158FD-BC0B-E878-EFB2-014D45D0B02D}"/>
              </a:ext>
            </a:extLst>
          </p:cNvPr>
          <p:cNvSpPr/>
          <p:nvPr userDrawn="1"/>
        </p:nvSpPr>
        <p:spPr>
          <a:xfrm rot="10800000">
            <a:off x="2296766" y="-4"/>
            <a:ext cx="9895233" cy="45878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21A2CF-B9C9-851C-1DD9-1FFBC635436A}"/>
              </a:ext>
            </a:extLst>
          </p:cNvPr>
          <p:cNvSpPr/>
          <p:nvPr userDrawn="1"/>
        </p:nvSpPr>
        <p:spPr>
          <a:xfrm rot="5400000">
            <a:off x="6095998" y="788633"/>
            <a:ext cx="2296767" cy="98952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163144F-E539-BF6F-07F8-BC345E003800}"/>
              </a:ext>
            </a:extLst>
          </p:cNvPr>
          <p:cNvSpPr/>
          <p:nvPr userDrawn="1"/>
        </p:nvSpPr>
        <p:spPr>
          <a:xfrm rot="10800000">
            <a:off x="0" y="0"/>
            <a:ext cx="2296766" cy="6884636"/>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3A759-C430-E75F-4534-EFE9C30622DB}"/>
              </a:ext>
            </a:extLst>
          </p:cNvPr>
          <p:cNvSpPr>
            <a:spLocks noGrp="1"/>
          </p:cNvSpPr>
          <p:nvPr>
            <p:ph type="title" hasCustomPrompt="1"/>
          </p:nvPr>
        </p:nvSpPr>
        <p:spPr>
          <a:xfrm>
            <a:off x="4045984" y="5200504"/>
            <a:ext cx="7044154" cy="635604"/>
          </a:xfrm>
        </p:spPr>
        <p:txBody>
          <a:bodyPr anchor="t">
            <a:normAutofit/>
          </a:bodyPr>
          <a:lstStyle>
            <a:lvl1pPr algn="r">
              <a:defRPr sz="1600">
                <a:solidFill>
                  <a:schemeClr val="bg1"/>
                </a:solidFill>
              </a:defRPr>
            </a:lvl1pPr>
          </a:lstStyle>
          <a:p>
            <a:r>
              <a:rPr lang="en-US" dirty="0"/>
              <a:t>Quote Author</a:t>
            </a:r>
          </a:p>
        </p:txBody>
      </p:sp>
      <p:sp>
        <p:nvSpPr>
          <p:cNvPr id="11" name="Content Placeholder 14">
            <a:extLst>
              <a:ext uri="{FF2B5EF4-FFF2-40B4-BE49-F238E27FC236}">
                <a16:creationId xmlns:a16="http://schemas.microsoft.com/office/drawing/2014/main" id="{DA9ACF2E-2FB8-32C9-0736-2E493CF6AB47}"/>
              </a:ext>
            </a:extLst>
          </p:cNvPr>
          <p:cNvSpPr>
            <a:spLocks noGrp="1"/>
          </p:cNvSpPr>
          <p:nvPr>
            <p:ph sz="quarter" idx="13" hasCustomPrompt="1"/>
          </p:nvPr>
        </p:nvSpPr>
        <p:spPr>
          <a:xfrm>
            <a:off x="3129751" y="750014"/>
            <a:ext cx="7555371" cy="3215399"/>
          </a:xfrm>
        </p:spPr>
        <p:txBody>
          <a:bodyPr anchor="ctr">
            <a:normAutofit/>
          </a:bodyPr>
          <a:lstStyle>
            <a:lvl1pPr marL="0" indent="0">
              <a:lnSpc>
                <a:spcPct val="110000"/>
              </a:lnSpc>
              <a:buNone/>
              <a:defRPr sz="4000" baseline="0">
                <a:solidFill>
                  <a:schemeClr val="bg1"/>
                </a:solidFill>
              </a:defRPr>
            </a:lvl1pPr>
            <a:lvl5pPr>
              <a:defRPr/>
            </a:lvl5pPr>
          </a:lstStyle>
          <a:p>
            <a:pPr lvl="0"/>
            <a:r>
              <a:rPr lang="en-US" dirty="0"/>
              <a:t>Click to add Quote</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a:xfrm>
            <a:off x="3129752" y="6153912"/>
            <a:ext cx="2604782" cy="365125"/>
          </a:xfrm>
        </p:spPr>
        <p:txBody>
          <a:bodyPr/>
          <a:lstStyle>
            <a:lvl1pPr>
              <a:defRPr>
                <a:solidFill>
                  <a:schemeClr val="bg1"/>
                </a:solidFill>
              </a:defRPr>
            </a:lvl1pPr>
          </a:lstStyle>
          <a:p>
            <a:r>
              <a:rPr lang="en-US"/>
              <a:t>Sample Footer Text</a:t>
            </a:r>
            <a:endParaRPr lang="en-US" dirty="0">
              <a:solidFill>
                <a:schemeClr val="bg1"/>
              </a:solidFill>
            </a:endParaRP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a:xfrm>
            <a:off x="9043332" y="6153912"/>
            <a:ext cx="2046806" cy="365125"/>
          </a:xfrm>
        </p:spPr>
        <p:txBody>
          <a:bodyPr/>
          <a:lstStyle>
            <a:lvl1pPr>
              <a:defRPr>
                <a:solidFill>
                  <a:schemeClr val="bg1"/>
                </a:solidFill>
              </a:defRPr>
            </a:lvl1pPr>
          </a:lstStyle>
          <a:p>
            <a:fld id="{57EF45E7-58A5-4F72-84AB-0B0E066B6E8A}"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a:xfrm>
            <a:off x="11172586" y="6153912"/>
            <a:ext cx="437990" cy="365125"/>
          </a:xfrm>
        </p:spPr>
        <p:txBody>
          <a:bodyPr/>
          <a:lstStyle>
            <a:lvl1pPr>
              <a:defRPr>
                <a:solidFill>
                  <a:schemeClr val="bg1"/>
                </a:solidFill>
              </a:defRPr>
            </a:lvl1pPr>
          </a:lstStyle>
          <a:p>
            <a:fld id="{70EC1AA3-E190-46A4-AF04-8889F5477E2A}" type="slidenum">
              <a:rPr lang="en-US" smtClean="0"/>
              <a:pPr/>
              <a:t>‹#›</a:t>
            </a:fld>
            <a:endParaRPr lang="en-US"/>
          </a:p>
        </p:txBody>
      </p:sp>
    </p:spTree>
    <p:extLst>
      <p:ext uri="{BB962C8B-B14F-4D97-AF65-F5344CB8AC3E}">
        <p14:creationId xmlns:p14="http://schemas.microsoft.com/office/powerpoint/2010/main" val="6602666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Statemen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DEF5EA2-3B98-4A83-E89E-DDD501830725}"/>
              </a:ext>
            </a:extLst>
          </p:cNvPr>
          <p:cNvSpPr/>
          <p:nvPr userDrawn="1"/>
        </p:nvSpPr>
        <p:spPr>
          <a:xfrm rot="10800000">
            <a:off x="11661313" y="-5"/>
            <a:ext cx="528747" cy="6858004"/>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1081716"/>
            <a:ext cx="10018496" cy="88097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hasCustomPrompt="1"/>
          </p:nvPr>
        </p:nvSpPr>
        <p:spPr>
          <a:xfrm>
            <a:off x="2714324" y="1674795"/>
            <a:ext cx="6987941" cy="3536031"/>
          </a:xfrm>
        </p:spPr>
        <p:txBody>
          <a:bodyPr anchor="ctr">
            <a:normAutofit/>
          </a:bodyPr>
          <a:lstStyle>
            <a:lvl1pPr indent="0" algn="ctr">
              <a:lnSpc>
                <a:spcPct val="110000"/>
              </a:lnSpc>
              <a:buNone/>
              <a:defRPr sz="3900"/>
            </a:lvl1pPr>
          </a:lstStyle>
          <a:p>
            <a:pPr lvl="0"/>
            <a:r>
              <a:rPr lang="en-US" dirty="0"/>
              <a:t>Click to add Statement</a:t>
            </a:r>
          </a:p>
        </p:txBody>
      </p:sp>
      <p:sp>
        <p:nvSpPr>
          <p:cNvPr id="18" name="Rectangle 17">
            <a:extLst>
              <a:ext uri="{FF2B5EF4-FFF2-40B4-BE49-F238E27FC236}">
                <a16:creationId xmlns:a16="http://schemas.microsoft.com/office/drawing/2014/main" id="{8C7C3349-8FB3-AC9C-5244-AF87626D454F}"/>
              </a:ext>
            </a:extLst>
          </p:cNvPr>
          <p:cNvSpPr/>
          <p:nvPr userDrawn="1"/>
        </p:nvSpPr>
        <p:spPr>
          <a:xfrm rot="5400000">
            <a:off x="5831626" y="-5831626"/>
            <a:ext cx="528747" cy="1219200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F4C95B0-7D4D-04B9-D3E7-078E05ECA27C}"/>
              </a:ext>
            </a:extLst>
          </p:cNvPr>
          <p:cNvSpPr/>
          <p:nvPr userDrawn="1"/>
        </p:nvSpPr>
        <p:spPr>
          <a:xfrm rot="10800000">
            <a:off x="26" y="-2"/>
            <a:ext cx="528747" cy="685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0FB4B60-8538-33DA-C3A7-969B52CEBAC2}"/>
              </a:ext>
            </a:extLst>
          </p:cNvPr>
          <p:cNvSpPr/>
          <p:nvPr userDrawn="1"/>
        </p:nvSpPr>
        <p:spPr>
          <a:xfrm rot="5400000">
            <a:off x="5564357" y="761043"/>
            <a:ext cx="528747" cy="1166516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a:xfrm>
            <a:off x="817927" y="5907024"/>
            <a:ext cx="2604782" cy="365125"/>
          </a:xfrm>
        </p:spPr>
        <p:txBody>
          <a:body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a:xfrm>
            <a:off x="9043332" y="5907024"/>
            <a:ext cx="2046806" cy="365125"/>
          </a:xfrm>
        </p:spPr>
        <p:txBody>
          <a:bodyPr/>
          <a:lstStyle/>
          <a:p>
            <a:fld id="{98BEC008-C885-4F17-B0DB-2C8F81A0E419}"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a:xfrm>
            <a:off x="11172586" y="5907024"/>
            <a:ext cx="437990" cy="365125"/>
          </a:xfrm>
        </p:spPr>
        <p:txBody>
          <a:bodyPr/>
          <a:lstStyle/>
          <a:p>
            <a:fld id="{70EC1AA3-E190-46A4-AF04-8889F5477E2A}" type="slidenum">
              <a:rPr lang="en-US" smtClean="0"/>
              <a:t>‹#›</a:t>
            </a:fld>
            <a:endParaRPr lang="en-US" dirty="0"/>
          </a:p>
        </p:txBody>
      </p:sp>
    </p:spTree>
    <p:extLst>
      <p:ext uri="{BB962C8B-B14F-4D97-AF65-F5344CB8AC3E}">
        <p14:creationId xmlns:p14="http://schemas.microsoft.com/office/powerpoint/2010/main" val="36479712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1081716"/>
            <a:ext cx="10018496" cy="88097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hasCustomPrompt="1"/>
          </p:nvPr>
        </p:nvSpPr>
        <p:spPr>
          <a:xfrm>
            <a:off x="2689934" y="2175029"/>
            <a:ext cx="6809174" cy="2543649"/>
          </a:xfrm>
        </p:spPr>
        <p:txBody>
          <a:bodyPr anchor="ctr">
            <a:normAutofit/>
          </a:bodyPr>
          <a:lstStyle>
            <a:lvl1pPr indent="0" algn="ctr">
              <a:lnSpc>
                <a:spcPct val="120000"/>
              </a:lnSpc>
              <a:buNone/>
              <a:defRPr sz="2400" cap="all" spc="300" baseline="0">
                <a:latin typeface="+mj-lt"/>
              </a:defRPr>
            </a:lvl1pPr>
          </a:lstStyle>
          <a:p>
            <a:pPr lvl="0"/>
            <a:r>
              <a:rPr lang="en-US" dirty="0"/>
              <a:t>Click to add Statement</a:t>
            </a:r>
          </a:p>
        </p:txBody>
      </p:sp>
      <p:sp>
        <p:nvSpPr>
          <p:cNvPr id="7" name="Rectangle 6">
            <a:extLst>
              <a:ext uri="{FF2B5EF4-FFF2-40B4-BE49-F238E27FC236}">
                <a16:creationId xmlns:a16="http://schemas.microsoft.com/office/drawing/2014/main" id="{68007585-B9FB-0BD9-10EE-372192618FB7}"/>
              </a:ext>
            </a:extLst>
          </p:cNvPr>
          <p:cNvSpPr/>
          <p:nvPr userDrawn="1"/>
        </p:nvSpPr>
        <p:spPr>
          <a:xfrm rot="10800000">
            <a:off x="11021587" y="2603"/>
            <a:ext cx="1170392"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E5C81EB-D8B2-EB1D-ACD5-16EB00C1B34C}"/>
              </a:ext>
            </a:extLst>
          </p:cNvPr>
          <p:cNvSpPr/>
          <p:nvPr userDrawn="1"/>
        </p:nvSpPr>
        <p:spPr>
          <a:xfrm rot="5400000">
            <a:off x="6108215" y="-4966221"/>
            <a:ext cx="1143004" cy="1107343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5D12EA-66D4-26EB-9191-108C47523D0C}"/>
              </a:ext>
            </a:extLst>
          </p:cNvPr>
          <p:cNvSpPr/>
          <p:nvPr userDrawn="1"/>
        </p:nvSpPr>
        <p:spPr>
          <a:xfrm rot="10800000">
            <a:off x="22" y="0"/>
            <a:ext cx="1142980" cy="6857996"/>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F6D786-8847-E79E-8EB4-3D732DAE6431}"/>
              </a:ext>
            </a:extLst>
          </p:cNvPr>
          <p:cNvSpPr/>
          <p:nvPr userDrawn="1"/>
        </p:nvSpPr>
        <p:spPr>
          <a:xfrm rot="5400000">
            <a:off x="4937364" y="773779"/>
            <a:ext cx="1143002" cy="1102544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a:xfrm>
            <a:off x="8064062" y="6323214"/>
            <a:ext cx="2604782" cy="365125"/>
          </a:xfrm>
        </p:spPr>
        <p:txBody>
          <a:bodyPr/>
          <a:lstStyle>
            <a:lvl1pPr>
              <a:defRPr>
                <a:solidFill>
                  <a:schemeClr val="tx1"/>
                </a:solidFill>
              </a:defRPr>
            </a:lvl1pPr>
          </a:lstStyle>
          <a:p>
            <a:fld id="{50DBBD3B-EC09-4D9B-BC54-BEF83B104B20}" type="datetime1">
              <a:rPr lang="en-US" smtClean="0"/>
              <a:t>6/22/26</a:t>
            </a:fld>
            <a:endParaRPr lang="en-US" dirty="0"/>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lvl1pPr>
              <a:defRPr>
                <a:solidFill>
                  <a:schemeClr val="tx1"/>
                </a:solidFill>
              </a:defRPr>
            </a:lvl1pPr>
          </a:lstStyle>
          <a:p>
            <a:fld id="{70EC1AA3-E190-46A4-AF04-8889F5477E2A}" type="slidenum">
              <a:rPr lang="en-US" smtClean="0"/>
              <a:pPr/>
              <a:t>‹#›</a:t>
            </a:fld>
            <a:endParaRPr lang="en-US"/>
          </a:p>
        </p:txBody>
      </p:sp>
    </p:spTree>
    <p:extLst>
      <p:ext uri="{BB962C8B-B14F-4D97-AF65-F5344CB8AC3E}">
        <p14:creationId xmlns:p14="http://schemas.microsoft.com/office/powerpoint/2010/main" val="177005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565A-1A39-761E-4226-1579646E2522}"/>
              </a:ext>
            </a:extLst>
          </p:cNvPr>
          <p:cNvSpPr>
            <a:spLocks noGrp="1"/>
          </p:cNvSpPr>
          <p:nvPr>
            <p:ph type="ctrTitle"/>
          </p:nvPr>
        </p:nvSpPr>
        <p:spPr>
          <a:xfrm>
            <a:off x="3796553" y="2752166"/>
            <a:ext cx="4598894" cy="1355328"/>
          </a:xfrm>
        </p:spPr>
        <p:txBody>
          <a:bodyPr anchor="ctr">
            <a:normAutofit/>
          </a:bodyPr>
          <a:lstStyle>
            <a:lvl1pPr algn="ctr">
              <a:defRPr sz="2300" spc="350" baseline="0"/>
            </a:lvl1pPr>
          </a:lstStyle>
          <a:p>
            <a:r>
              <a:rPr lang="en-US" dirty="0"/>
              <a:t>Click to edit Master title style</a:t>
            </a:r>
          </a:p>
        </p:txBody>
      </p:sp>
      <p:sp>
        <p:nvSpPr>
          <p:cNvPr id="3" name="Subtitle 2">
            <a:extLst>
              <a:ext uri="{FF2B5EF4-FFF2-40B4-BE49-F238E27FC236}">
                <a16:creationId xmlns:a16="http://schemas.microsoft.com/office/drawing/2014/main" id="{ABC95216-EAFB-9A38-B614-D9C5B9A25FF3}"/>
              </a:ext>
            </a:extLst>
          </p:cNvPr>
          <p:cNvSpPr>
            <a:spLocks noGrp="1"/>
          </p:cNvSpPr>
          <p:nvPr>
            <p:ph type="subTitle" idx="1"/>
          </p:nvPr>
        </p:nvSpPr>
        <p:spPr>
          <a:xfrm>
            <a:off x="4009727" y="4107494"/>
            <a:ext cx="4174435" cy="821467"/>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6A734A26-C5F2-8C7B-68E7-4090FE3D63EB}"/>
              </a:ext>
            </a:extLst>
          </p:cNvPr>
          <p:cNvSpPr>
            <a:spLocks noGrp="1"/>
          </p:cNvSpPr>
          <p:nvPr>
            <p:ph type="ftr" sz="quarter" idx="11"/>
          </p:nvPr>
        </p:nvSpPr>
        <p:spPr>
          <a:xfrm>
            <a:off x="4793609" y="561180"/>
            <a:ext cx="2604782" cy="365125"/>
          </a:xfrm>
        </p:spPr>
        <p:txBody>
          <a:bodyPr/>
          <a:lstStyle>
            <a:lvl1pPr algn="ctr">
              <a:defRPr/>
            </a:lvl1pPr>
          </a:lstStyle>
          <a:p>
            <a:pPr algn="ctr"/>
            <a:r>
              <a:rPr lang="en-US"/>
              <a:t>Sample Footer Text</a:t>
            </a:r>
          </a:p>
        </p:txBody>
      </p:sp>
      <p:sp>
        <p:nvSpPr>
          <p:cNvPr id="4" name="Date Placeholder 3">
            <a:extLst>
              <a:ext uri="{FF2B5EF4-FFF2-40B4-BE49-F238E27FC236}">
                <a16:creationId xmlns:a16="http://schemas.microsoft.com/office/drawing/2014/main" id="{DBA057FB-2CCD-99E9-95C4-673FE314ED90}"/>
              </a:ext>
            </a:extLst>
          </p:cNvPr>
          <p:cNvSpPr>
            <a:spLocks noGrp="1"/>
          </p:cNvSpPr>
          <p:nvPr>
            <p:ph type="dt" sz="half" idx="10"/>
          </p:nvPr>
        </p:nvSpPr>
        <p:spPr>
          <a:xfrm>
            <a:off x="5072597" y="5931695"/>
            <a:ext cx="2046806" cy="365125"/>
          </a:xfrm>
        </p:spPr>
        <p:txBody>
          <a:bodyPr/>
          <a:lstStyle>
            <a:lvl1pPr algn="ctr">
              <a:defRPr/>
            </a:lvl1pPr>
          </a:lstStyle>
          <a:p>
            <a:pPr algn="ctr"/>
            <a:fld id="{D275B1C0-751A-4CB6-9401-549B6A26D9DA}" type="datetime1">
              <a:rPr lang="en-US" smtClean="0"/>
              <a:t>6/22/26</a:t>
            </a:fld>
            <a:endParaRPr lang="en-US"/>
          </a:p>
        </p:txBody>
      </p:sp>
      <p:sp>
        <p:nvSpPr>
          <p:cNvPr id="6" name="Slide Number Placeholder 5">
            <a:extLst>
              <a:ext uri="{FF2B5EF4-FFF2-40B4-BE49-F238E27FC236}">
                <a16:creationId xmlns:a16="http://schemas.microsoft.com/office/drawing/2014/main" id="{958A83F1-AF28-669A-F518-1EEE54DC8311}"/>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7" name="Rectangle 6">
            <a:extLst>
              <a:ext uri="{FF2B5EF4-FFF2-40B4-BE49-F238E27FC236}">
                <a16:creationId xmlns:a16="http://schemas.microsoft.com/office/drawing/2014/main" id="{DA2FD08F-21D9-FEB7-0D0D-FB9EFDF9620C}"/>
              </a:ext>
            </a:extLst>
          </p:cNvPr>
          <p:cNvSpPr/>
          <p:nvPr userDrawn="1"/>
        </p:nvSpPr>
        <p:spPr>
          <a:xfrm>
            <a:off x="9272689" y="1376329"/>
            <a:ext cx="260487" cy="409064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A71169-44A1-414D-D161-3712B5E016AC}"/>
              </a:ext>
            </a:extLst>
          </p:cNvPr>
          <p:cNvSpPr/>
          <p:nvPr userDrawn="1"/>
        </p:nvSpPr>
        <p:spPr>
          <a:xfrm>
            <a:off x="2677735" y="1376329"/>
            <a:ext cx="260487" cy="4090644"/>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636AFC-AA7A-ED7B-EB88-6F51012CDDEB}"/>
              </a:ext>
            </a:extLst>
          </p:cNvPr>
          <p:cNvSpPr/>
          <p:nvPr userDrawn="1"/>
        </p:nvSpPr>
        <p:spPr>
          <a:xfrm rot="16200000">
            <a:off x="5844456" y="2038741"/>
            <a:ext cx="260487" cy="65959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53EB0A-D506-58FE-09A1-04A6BD50B680}"/>
              </a:ext>
            </a:extLst>
          </p:cNvPr>
          <p:cNvSpPr/>
          <p:nvPr userDrawn="1"/>
        </p:nvSpPr>
        <p:spPr>
          <a:xfrm rot="16200000">
            <a:off x="6104174" y="-1792183"/>
            <a:ext cx="260487" cy="659751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038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838200" y="-1081716"/>
            <a:ext cx="10018496" cy="880974"/>
          </a:xfrm>
        </p:spPr>
        <p:txBody>
          <a:bodyPr/>
          <a:lstStyle/>
          <a:p>
            <a:r>
              <a:rPr lang="en-US" dirty="0"/>
              <a:t>Click to edit Master title style</a:t>
            </a:r>
          </a:p>
        </p:txBody>
      </p:sp>
      <p:sp>
        <p:nvSpPr>
          <p:cNvPr id="10" name="Content Placeholder 14">
            <a:extLst>
              <a:ext uri="{FF2B5EF4-FFF2-40B4-BE49-F238E27FC236}">
                <a16:creationId xmlns:a16="http://schemas.microsoft.com/office/drawing/2014/main" id="{0020B15B-F9F0-2DDE-9FF8-1DDA1C97A4B9}"/>
              </a:ext>
            </a:extLst>
          </p:cNvPr>
          <p:cNvSpPr>
            <a:spLocks noGrp="1"/>
          </p:cNvSpPr>
          <p:nvPr>
            <p:ph sz="quarter" idx="13" hasCustomPrompt="1"/>
          </p:nvPr>
        </p:nvSpPr>
        <p:spPr>
          <a:xfrm>
            <a:off x="838199" y="1086682"/>
            <a:ext cx="7980679" cy="3441769"/>
          </a:xfrm>
        </p:spPr>
        <p:txBody>
          <a:bodyPr anchor="ctr"/>
          <a:lstStyle>
            <a:lvl1pPr marL="0" indent="0">
              <a:lnSpc>
                <a:spcPct val="100000"/>
              </a:lnSpc>
              <a:buNone/>
              <a:defRPr sz="4600" baseline="0"/>
            </a:lvl1pPr>
            <a:lvl5pPr>
              <a:defRPr/>
            </a:lvl5pPr>
          </a:lstStyle>
          <a:p>
            <a:pPr lvl="0"/>
            <a:r>
              <a:rPr lang="en-US" dirty="0"/>
              <a:t>Click to add Statement</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p:txBody>
          <a:bodyPr/>
          <a:lstStyle/>
          <a:p>
            <a:r>
              <a:rPr lang="en-US"/>
              <a:t>Sample Footer Text</a:t>
            </a:r>
          </a:p>
        </p:txBody>
      </p:sp>
      <p:cxnSp>
        <p:nvCxnSpPr>
          <p:cNvPr id="7" name="Straight Connector 6">
            <a:extLst>
              <a:ext uri="{FF2B5EF4-FFF2-40B4-BE49-F238E27FC236}">
                <a16:creationId xmlns:a16="http://schemas.microsoft.com/office/drawing/2014/main" id="{523423F5-0CBF-E651-DC32-2EBB193C27BF}"/>
              </a:ext>
            </a:extLst>
          </p:cNvPr>
          <p:cNvCxnSpPr>
            <a:cxnSpLocks/>
          </p:cNvCxnSpPr>
          <p:nvPr userDrawn="1"/>
        </p:nvCxnSpPr>
        <p:spPr>
          <a:xfrm>
            <a:off x="10947646" y="0"/>
            <a:ext cx="0" cy="5614261"/>
          </a:xfrm>
          <a:prstGeom prst="line">
            <a:avLst/>
          </a:prstGeom>
          <a:ln w="26035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4965884-9FA0-381F-01B8-7049847A5432}"/>
              </a:ext>
            </a:extLst>
          </p:cNvPr>
          <p:cNvCxnSpPr>
            <a:cxnSpLocks/>
          </p:cNvCxnSpPr>
          <p:nvPr userDrawn="1"/>
        </p:nvCxnSpPr>
        <p:spPr>
          <a:xfrm>
            <a:off x="0" y="5486400"/>
            <a:ext cx="12192000" cy="0"/>
          </a:xfrm>
          <a:prstGeom prst="line">
            <a:avLst/>
          </a:prstGeom>
          <a:ln w="2603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B6440BC-92F8-73ED-F74C-1EB8064D8A96}"/>
              </a:ext>
            </a:extLst>
          </p:cNvPr>
          <p:cNvCxnSpPr>
            <a:cxnSpLocks/>
          </p:cNvCxnSpPr>
          <p:nvPr userDrawn="1"/>
        </p:nvCxnSpPr>
        <p:spPr>
          <a:xfrm>
            <a:off x="10815692" y="5486400"/>
            <a:ext cx="1376308" cy="0"/>
          </a:xfrm>
          <a:prstGeom prst="line">
            <a:avLst/>
          </a:prstGeom>
          <a:ln w="260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5F310FB-0921-C6A0-2453-CA3BA03947D0}"/>
              </a:ext>
            </a:extLst>
          </p:cNvPr>
          <p:cNvCxnSpPr>
            <a:cxnSpLocks/>
          </p:cNvCxnSpPr>
          <p:nvPr userDrawn="1"/>
        </p:nvCxnSpPr>
        <p:spPr>
          <a:xfrm flipV="1">
            <a:off x="10947647" y="5614261"/>
            <a:ext cx="0" cy="1243739"/>
          </a:xfrm>
          <a:prstGeom prst="line">
            <a:avLst/>
          </a:prstGeom>
          <a:ln w="260350">
            <a:solidFill>
              <a:schemeClr val="accent5"/>
            </a:solidFill>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a:xfrm>
            <a:off x="8003098" y="6323214"/>
            <a:ext cx="2604781" cy="365125"/>
          </a:xfrm>
        </p:spPr>
        <p:txBody>
          <a:bodyPr/>
          <a:lstStyle/>
          <a:p>
            <a:fld id="{094843DB-3E18-4C06-B725-875765415AAD}" type="datetime1">
              <a:rPr lang="en-US" smtClean="0"/>
              <a:t>6/22/26</a:t>
            </a:fld>
            <a:endParaRPr lang="en-US" dirty="0"/>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41952015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9ADD-511C-A6B6-02A1-7F1223F56C71}"/>
              </a:ext>
            </a:extLst>
          </p:cNvPr>
          <p:cNvSpPr>
            <a:spLocks noGrp="1"/>
          </p:cNvSpPr>
          <p:nvPr>
            <p:ph type="title"/>
          </p:nvPr>
        </p:nvSpPr>
        <p:spPr>
          <a:xfrm>
            <a:off x="838200" y="798872"/>
            <a:ext cx="10515600" cy="8809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D224394-8A49-ED20-8D05-A207537CF7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4A05F6-C123-F7C2-D509-8EE2E37A9A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DE4691A-E03A-A5F3-84A6-842C0135B844}"/>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A3AF581F-FFCF-B9B6-98B0-87AC80ED720B}"/>
              </a:ext>
            </a:extLst>
          </p:cNvPr>
          <p:cNvSpPr>
            <a:spLocks noGrp="1"/>
          </p:cNvSpPr>
          <p:nvPr>
            <p:ph type="dt" sz="half" idx="10"/>
          </p:nvPr>
        </p:nvSpPr>
        <p:spPr/>
        <p:txBody>
          <a:bodyPr/>
          <a:lstStyle/>
          <a:p>
            <a:fld id="{143257D6-F968-4957-9599-A543B6279305}" type="datetime1">
              <a:rPr lang="en-US" smtClean="0"/>
              <a:t>6/22/26</a:t>
            </a:fld>
            <a:endParaRPr lang="en-US"/>
          </a:p>
        </p:txBody>
      </p:sp>
      <p:sp>
        <p:nvSpPr>
          <p:cNvPr id="7" name="Slide Number Placeholder 6">
            <a:extLst>
              <a:ext uri="{FF2B5EF4-FFF2-40B4-BE49-F238E27FC236}">
                <a16:creationId xmlns:a16="http://schemas.microsoft.com/office/drawing/2014/main" id="{AB0CC68A-D4F0-E339-C4DD-3697E6A16580}"/>
              </a:ext>
            </a:extLst>
          </p:cNvPr>
          <p:cNvSpPr>
            <a:spLocks noGrp="1"/>
          </p:cNvSpPr>
          <p:nvPr>
            <p:ph type="sldNum" sz="quarter" idx="12"/>
          </p:nvPr>
        </p:nvSpPr>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17680554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7166-77D4-BBAD-C109-8386A12CA5BB}"/>
              </a:ext>
            </a:extLst>
          </p:cNvPr>
          <p:cNvSpPr>
            <a:spLocks noGrp="1"/>
          </p:cNvSpPr>
          <p:nvPr>
            <p:ph type="title"/>
          </p:nvPr>
        </p:nvSpPr>
        <p:spPr>
          <a:xfrm>
            <a:off x="839788" y="546652"/>
            <a:ext cx="10515600" cy="79580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91AD06C-D2B2-77E1-9F9A-2E0E372DA8C5}"/>
              </a:ext>
            </a:extLst>
          </p:cNvPr>
          <p:cNvSpPr>
            <a:spLocks noGrp="1"/>
          </p:cNvSpPr>
          <p:nvPr>
            <p:ph type="body" idx="1"/>
          </p:nvPr>
        </p:nvSpPr>
        <p:spPr>
          <a:xfrm>
            <a:off x="839788" y="1510747"/>
            <a:ext cx="5157787" cy="64609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CC9C9F-2D19-6C8B-3D93-0105F10D32B2}"/>
              </a:ext>
            </a:extLst>
          </p:cNvPr>
          <p:cNvSpPr>
            <a:spLocks noGrp="1"/>
          </p:cNvSpPr>
          <p:nvPr>
            <p:ph sz="half" idx="2"/>
          </p:nvPr>
        </p:nvSpPr>
        <p:spPr>
          <a:xfrm>
            <a:off x="839788" y="215684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FACA4B-BB40-BF81-69F4-56B3B4066145}"/>
              </a:ext>
            </a:extLst>
          </p:cNvPr>
          <p:cNvSpPr>
            <a:spLocks noGrp="1"/>
          </p:cNvSpPr>
          <p:nvPr>
            <p:ph type="body" sz="quarter" idx="3"/>
          </p:nvPr>
        </p:nvSpPr>
        <p:spPr>
          <a:xfrm>
            <a:off x="6172200" y="1510747"/>
            <a:ext cx="5183188" cy="64609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99E289-71F8-E74D-7B43-9DED37F49367}"/>
              </a:ext>
            </a:extLst>
          </p:cNvPr>
          <p:cNvSpPr>
            <a:spLocks noGrp="1"/>
          </p:cNvSpPr>
          <p:nvPr>
            <p:ph sz="quarter" idx="4"/>
          </p:nvPr>
        </p:nvSpPr>
        <p:spPr>
          <a:xfrm>
            <a:off x="6172200" y="215684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9C3523B-CFB7-54F5-3BA7-D621C1DBC182}"/>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2B2708E-87A3-32AA-E292-53BA8A56F23C}"/>
              </a:ext>
            </a:extLst>
          </p:cNvPr>
          <p:cNvSpPr>
            <a:spLocks noGrp="1"/>
          </p:cNvSpPr>
          <p:nvPr>
            <p:ph type="dt" sz="half" idx="10"/>
          </p:nvPr>
        </p:nvSpPr>
        <p:spPr/>
        <p:txBody>
          <a:bodyPr/>
          <a:lstStyle/>
          <a:p>
            <a:fld id="{CAB5CF13-2E24-4DB8-959B-AA8296592E73}" type="datetime1">
              <a:rPr lang="en-US" smtClean="0"/>
              <a:t>6/22/26</a:t>
            </a:fld>
            <a:endParaRPr lang="en-US"/>
          </a:p>
        </p:txBody>
      </p:sp>
      <p:sp>
        <p:nvSpPr>
          <p:cNvPr id="9" name="Slide Number Placeholder 8">
            <a:extLst>
              <a:ext uri="{FF2B5EF4-FFF2-40B4-BE49-F238E27FC236}">
                <a16:creationId xmlns:a16="http://schemas.microsoft.com/office/drawing/2014/main" id="{A039F713-4E41-B0D4-E47C-5468DFA87C45}"/>
              </a:ext>
            </a:extLst>
          </p:cNvPr>
          <p:cNvSpPr>
            <a:spLocks noGrp="1"/>
          </p:cNvSpPr>
          <p:nvPr>
            <p:ph type="sldNum" sz="quarter" idx="12"/>
          </p:nvPr>
        </p:nvSpPr>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26113862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CE1F-B1DF-A066-187D-1F2DA3B7367B}"/>
              </a:ext>
            </a:extLst>
          </p:cNvPr>
          <p:cNvSpPr>
            <a:spLocks noGrp="1"/>
          </p:cNvSpPr>
          <p:nvPr>
            <p:ph type="title"/>
          </p:nvPr>
        </p:nvSpPr>
        <p:spPr>
          <a:xfrm>
            <a:off x="838200" y="941285"/>
            <a:ext cx="10018496" cy="880974"/>
          </a:xfrm>
        </p:spPr>
        <p:txBody>
          <a:bodyPr anchor="t"/>
          <a:lstStyle/>
          <a:p>
            <a:r>
              <a:rPr lang="en-US" dirty="0"/>
              <a:t>Click to edit Master title style</a:t>
            </a:r>
          </a:p>
        </p:txBody>
      </p:sp>
      <p:sp>
        <p:nvSpPr>
          <p:cNvPr id="4" name="Footer Placeholder 3">
            <a:extLst>
              <a:ext uri="{FF2B5EF4-FFF2-40B4-BE49-F238E27FC236}">
                <a16:creationId xmlns:a16="http://schemas.microsoft.com/office/drawing/2014/main" id="{8D7B0B3C-9C42-8712-7519-ED0BBB2C1B68}"/>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DF8030DE-4585-879B-DD75-1EDF964A18DE}"/>
              </a:ext>
            </a:extLst>
          </p:cNvPr>
          <p:cNvSpPr>
            <a:spLocks noGrp="1"/>
          </p:cNvSpPr>
          <p:nvPr>
            <p:ph type="dt" sz="half" idx="10"/>
          </p:nvPr>
        </p:nvSpPr>
        <p:spPr/>
        <p:txBody>
          <a:bodyPr/>
          <a:lstStyle/>
          <a:p>
            <a:fld id="{9A2DBCD1-2C03-4C18-9929-A685323306EF}" type="datetime1">
              <a:rPr lang="en-US" smtClean="0"/>
              <a:t>6/22/26</a:t>
            </a:fld>
            <a:endParaRPr lang="en-US"/>
          </a:p>
        </p:txBody>
      </p:sp>
      <p:sp>
        <p:nvSpPr>
          <p:cNvPr id="5" name="Slide Number Placeholder 4">
            <a:extLst>
              <a:ext uri="{FF2B5EF4-FFF2-40B4-BE49-F238E27FC236}">
                <a16:creationId xmlns:a16="http://schemas.microsoft.com/office/drawing/2014/main" id="{150394EF-5BC3-1B85-3ADC-4F53CEDB85CA}"/>
              </a:ext>
            </a:extLst>
          </p:cNvPr>
          <p:cNvSpPr>
            <a:spLocks noGrp="1"/>
          </p:cNvSpPr>
          <p:nvPr>
            <p:ph type="sldNum" sz="quarter" idx="12"/>
          </p:nvPr>
        </p:nvSpPr>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674061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C11EBA1-AE45-92B9-5E90-E7B6FCB78BC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56CE82E0-9C81-4422-DFC4-FAD0B6DE6032}"/>
              </a:ext>
            </a:extLst>
          </p:cNvPr>
          <p:cNvSpPr>
            <a:spLocks noGrp="1"/>
          </p:cNvSpPr>
          <p:nvPr>
            <p:ph type="dt" sz="half" idx="10"/>
          </p:nvPr>
        </p:nvSpPr>
        <p:spPr/>
        <p:txBody>
          <a:bodyPr/>
          <a:lstStyle/>
          <a:p>
            <a:fld id="{CE41607A-0E4A-4483-8030-85E6D001E3D3}" type="datetime1">
              <a:rPr lang="en-US" smtClean="0"/>
              <a:t>6/22/26</a:t>
            </a:fld>
            <a:endParaRPr lang="en-US"/>
          </a:p>
        </p:txBody>
      </p:sp>
      <p:sp>
        <p:nvSpPr>
          <p:cNvPr id="4" name="Slide Number Placeholder 3">
            <a:extLst>
              <a:ext uri="{FF2B5EF4-FFF2-40B4-BE49-F238E27FC236}">
                <a16:creationId xmlns:a16="http://schemas.microsoft.com/office/drawing/2014/main" id="{B7BAEAD9-ADCE-2099-E987-0506FDC240EB}"/>
              </a:ext>
            </a:extLst>
          </p:cNvPr>
          <p:cNvSpPr>
            <a:spLocks noGrp="1"/>
          </p:cNvSpPr>
          <p:nvPr>
            <p:ph type="sldNum" sz="quarter" idx="12"/>
          </p:nvPr>
        </p:nvSpPr>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37596015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802B-B98B-80D7-12FC-ED4A83C225AB}"/>
              </a:ext>
            </a:extLst>
          </p:cNvPr>
          <p:cNvSpPr>
            <a:spLocks noGrp="1"/>
          </p:cNvSpPr>
          <p:nvPr>
            <p:ph type="title"/>
          </p:nvPr>
        </p:nvSpPr>
        <p:spPr>
          <a:xfrm>
            <a:off x="839788" y="937098"/>
            <a:ext cx="3644077" cy="1391054"/>
          </a:xfrm>
        </p:spPr>
        <p:txBody>
          <a:bodyPr anchor="t"/>
          <a:lstStyle>
            <a:lvl1pPr>
              <a:defRPr sz="1850"/>
            </a:lvl1pPr>
          </a:lstStyle>
          <a:p>
            <a:r>
              <a:rPr lang="en-US" dirty="0"/>
              <a:t>Click to edit Master title style</a:t>
            </a:r>
          </a:p>
        </p:txBody>
      </p:sp>
      <p:sp>
        <p:nvSpPr>
          <p:cNvPr id="4" name="Text Placeholder 3">
            <a:extLst>
              <a:ext uri="{FF2B5EF4-FFF2-40B4-BE49-F238E27FC236}">
                <a16:creationId xmlns:a16="http://schemas.microsoft.com/office/drawing/2014/main" id="{11FC9BB6-83C8-6F55-A7AC-EAB239F0C40D}"/>
              </a:ext>
            </a:extLst>
          </p:cNvPr>
          <p:cNvSpPr>
            <a:spLocks noGrp="1"/>
          </p:cNvSpPr>
          <p:nvPr>
            <p:ph type="body" sz="half" idx="2"/>
          </p:nvPr>
        </p:nvSpPr>
        <p:spPr>
          <a:xfrm>
            <a:off x="839788" y="2590800"/>
            <a:ext cx="3644077" cy="32781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45138C4-F113-9613-BADE-390B09E25CFD}"/>
              </a:ext>
            </a:extLst>
          </p:cNvPr>
          <p:cNvSpPr>
            <a:spLocks noGrp="1"/>
          </p:cNvSpPr>
          <p:nvPr>
            <p:ph idx="1"/>
          </p:nvPr>
        </p:nvSpPr>
        <p:spPr>
          <a:xfrm>
            <a:off x="5183188" y="987425"/>
            <a:ext cx="6172200" cy="48815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46DDA645-4220-A1BF-A37B-244CCFB9F918}"/>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B5B9E239-6754-4887-8157-8F88D9E0AFB3}"/>
              </a:ext>
            </a:extLst>
          </p:cNvPr>
          <p:cNvSpPr>
            <a:spLocks noGrp="1"/>
          </p:cNvSpPr>
          <p:nvPr>
            <p:ph type="dt" sz="half" idx="10"/>
          </p:nvPr>
        </p:nvSpPr>
        <p:spPr/>
        <p:txBody>
          <a:bodyPr/>
          <a:lstStyle/>
          <a:p>
            <a:fld id="{14CF44AC-57FB-4440-9CB9-82E4E50EB799}" type="datetime1">
              <a:rPr lang="en-US" smtClean="0"/>
              <a:t>6/22/26</a:t>
            </a:fld>
            <a:endParaRPr lang="en-US"/>
          </a:p>
        </p:txBody>
      </p:sp>
      <p:sp>
        <p:nvSpPr>
          <p:cNvPr id="7" name="Slide Number Placeholder 6">
            <a:extLst>
              <a:ext uri="{FF2B5EF4-FFF2-40B4-BE49-F238E27FC236}">
                <a16:creationId xmlns:a16="http://schemas.microsoft.com/office/drawing/2014/main" id="{F097C5AF-DDAA-17C4-DC1A-150D2910E647}"/>
              </a:ext>
            </a:extLst>
          </p:cNvPr>
          <p:cNvSpPr>
            <a:spLocks noGrp="1"/>
          </p:cNvSpPr>
          <p:nvPr>
            <p:ph type="sldNum" sz="quarter" idx="12"/>
          </p:nvPr>
        </p:nvSpPr>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14875512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F803-8A70-5EEF-134D-1DFBBFE6FEC4}"/>
              </a:ext>
            </a:extLst>
          </p:cNvPr>
          <p:cNvSpPr>
            <a:spLocks noGrp="1"/>
          </p:cNvSpPr>
          <p:nvPr>
            <p:ph type="title"/>
          </p:nvPr>
        </p:nvSpPr>
        <p:spPr>
          <a:xfrm>
            <a:off x="839788" y="942975"/>
            <a:ext cx="3492817" cy="1689674"/>
          </a:xfrm>
        </p:spPr>
        <p:txBody>
          <a:bodyPr anchor="t"/>
          <a:lstStyle>
            <a:lvl1pPr>
              <a:defRPr sz="1850"/>
            </a:lvl1pPr>
          </a:lstStyle>
          <a:p>
            <a:r>
              <a:rPr lang="en-US" dirty="0"/>
              <a:t>Click to edit Master title style</a:t>
            </a:r>
          </a:p>
        </p:txBody>
      </p:sp>
      <p:sp>
        <p:nvSpPr>
          <p:cNvPr id="4" name="Text Placeholder 3">
            <a:extLst>
              <a:ext uri="{FF2B5EF4-FFF2-40B4-BE49-F238E27FC236}">
                <a16:creationId xmlns:a16="http://schemas.microsoft.com/office/drawing/2014/main" id="{623988D1-4B58-C822-4D18-14B80748EF61}"/>
              </a:ext>
            </a:extLst>
          </p:cNvPr>
          <p:cNvSpPr>
            <a:spLocks noGrp="1"/>
          </p:cNvSpPr>
          <p:nvPr>
            <p:ph type="body" sz="half" idx="2"/>
          </p:nvPr>
        </p:nvSpPr>
        <p:spPr>
          <a:xfrm>
            <a:off x="839788" y="3272010"/>
            <a:ext cx="3492817" cy="259697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2BB77431-84CF-F037-D326-1D6DE0E0F79C}"/>
              </a:ext>
            </a:extLst>
          </p:cNvPr>
          <p:cNvSpPr>
            <a:spLocks noGrp="1"/>
          </p:cNvSpPr>
          <p:nvPr>
            <p:ph type="pic" idx="1"/>
          </p:nvPr>
        </p:nvSpPr>
        <p:spPr>
          <a:xfrm>
            <a:off x="5686034" y="963397"/>
            <a:ext cx="5536650" cy="4929669"/>
          </a:xfrm>
          <a:blipFill>
            <a:blip r:embed="rId2">
              <a:alphaModFix amt="60000"/>
            </a:blip>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BF637ADE-E93E-8D2D-C577-FA3B796131AC}"/>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BC96C403-2FAF-AE7A-6F44-4A02BBFB2FEA}"/>
              </a:ext>
            </a:extLst>
          </p:cNvPr>
          <p:cNvSpPr>
            <a:spLocks noGrp="1"/>
          </p:cNvSpPr>
          <p:nvPr>
            <p:ph type="dt" sz="half" idx="10"/>
          </p:nvPr>
        </p:nvSpPr>
        <p:spPr/>
        <p:txBody>
          <a:bodyPr/>
          <a:lstStyle/>
          <a:p>
            <a:fld id="{2B9E8601-2BD0-46B5-A5A2-FCF47718EE02}" type="datetime1">
              <a:rPr lang="en-US" smtClean="0"/>
              <a:t>6/22/26</a:t>
            </a:fld>
            <a:endParaRPr lang="en-US"/>
          </a:p>
        </p:txBody>
      </p:sp>
      <p:sp>
        <p:nvSpPr>
          <p:cNvPr id="7" name="Slide Number Placeholder 6">
            <a:extLst>
              <a:ext uri="{FF2B5EF4-FFF2-40B4-BE49-F238E27FC236}">
                <a16:creationId xmlns:a16="http://schemas.microsoft.com/office/drawing/2014/main" id="{40C0A3A0-AB1A-277E-DA7C-6CE79AB809EE}"/>
              </a:ext>
            </a:extLst>
          </p:cNvPr>
          <p:cNvSpPr>
            <a:spLocks noGrp="1"/>
          </p:cNvSpPr>
          <p:nvPr>
            <p:ph type="sldNum" sz="quarter" idx="12"/>
          </p:nvPr>
        </p:nvSpPr>
        <p:spPr/>
        <p:txBody>
          <a:bodyPr/>
          <a:lstStyle/>
          <a:p>
            <a:fld id="{70EC1AA3-E190-46A4-AF04-8889F5477E2A}" type="slidenum">
              <a:rPr lang="en-US" smtClean="0"/>
              <a:t>‹#›</a:t>
            </a:fld>
            <a:endParaRPr lang="en-US"/>
          </a:p>
        </p:txBody>
      </p:sp>
      <p:sp>
        <p:nvSpPr>
          <p:cNvPr id="9" name="Rectangle 8">
            <a:extLst>
              <a:ext uri="{FF2B5EF4-FFF2-40B4-BE49-F238E27FC236}">
                <a16:creationId xmlns:a16="http://schemas.microsoft.com/office/drawing/2014/main" id="{FD092B0E-4E13-2085-2103-CF5D14E1FCBB}"/>
              </a:ext>
            </a:extLst>
          </p:cNvPr>
          <p:cNvSpPr/>
          <p:nvPr/>
        </p:nvSpPr>
        <p:spPr>
          <a:xfrm rot="5400000">
            <a:off x="8193873" y="3124743"/>
            <a:ext cx="260487" cy="57971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134C4DE-4473-7993-2DE9-66AFD4347FFB}"/>
              </a:ext>
            </a:extLst>
          </p:cNvPr>
          <p:cNvSpPr/>
          <p:nvPr/>
        </p:nvSpPr>
        <p:spPr>
          <a:xfrm rot="5400000">
            <a:off x="8454360" y="-2063874"/>
            <a:ext cx="260487" cy="5797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917A61-91D4-4043-03F2-EABD6353041C}"/>
              </a:ext>
            </a:extLst>
          </p:cNvPr>
          <p:cNvSpPr/>
          <p:nvPr/>
        </p:nvSpPr>
        <p:spPr>
          <a:xfrm>
            <a:off x="5425549" y="704450"/>
            <a:ext cx="260487" cy="518861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49F519-FA04-705A-69D4-861DA9B31FCA}"/>
              </a:ext>
            </a:extLst>
          </p:cNvPr>
          <p:cNvSpPr/>
          <p:nvPr/>
        </p:nvSpPr>
        <p:spPr>
          <a:xfrm>
            <a:off x="11222686" y="964935"/>
            <a:ext cx="260487" cy="518861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764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6DDBDD-F012-7654-76B4-9BC46A943204}"/>
              </a:ext>
            </a:extLst>
          </p:cNvPr>
          <p:cNvSpPr/>
          <p:nvPr userDrawn="1"/>
        </p:nvSpPr>
        <p:spPr>
          <a:xfrm>
            <a:off x="0" y="1"/>
            <a:ext cx="12192000" cy="4300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E58836-1BE4-4F6A-A0F1-AA84E15DABF3}"/>
              </a:ext>
            </a:extLst>
          </p:cNvPr>
          <p:cNvSpPr/>
          <p:nvPr userDrawn="1"/>
        </p:nvSpPr>
        <p:spPr>
          <a:xfrm rot="10800000">
            <a:off x="0" y="0"/>
            <a:ext cx="1445475" cy="688463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2627823" y="1508168"/>
            <a:ext cx="5253436" cy="1634572"/>
          </a:xfrm>
        </p:spPr>
        <p:txBody>
          <a:bodyPr anchor="ctr">
            <a:normAutofit/>
          </a:bodyPr>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2627823" y="4744721"/>
            <a:ext cx="5253436" cy="1473316"/>
          </a:xfrm>
        </p:spPr>
        <p:txBody>
          <a:bodyPr>
            <a:noAutofit/>
          </a:bodyPr>
          <a:lstStyle>
            <a:lvl1pPr marL="0" indent="0">
              <a:buNone/>
              <a:defRPr sz="1600">
                <a:solidFill>
                  <a:schemeClr val="tx2"/>
                </a:solidFill>
              </a:defRPr>
            </a:lvl1pPr>
            <a:lvl2pPr>
              <a:buNone/>
              <a:defRPr sz="1600">
                <a:solidFill>
                  <a:schemeClr val="tx2"/>
                </a:solidFill>
              </a:defRPr>
            </a:lvl2pPr>
            <a:lvl3pPr>
              <a:buNone/>
              <a:defRPr sz="1600">
                <a:solidFill>
                  <a:schemeClr val="tx2"/>
                </a:solidFill>
              </a:defRPr>
            </a:lvl3pPr>
            <a:lvl4pPr>
              <a:buNone/>
              <a:defRPr sz="1600">
                <a:solidFill>
                  <a:schemeClr val="tx2"/>
                </a:solidFill>
              </a:defRPr>
            </a:lvl4pPr>
            <a:lvl5pPr>
              <a:buNone/>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a:xfrm>
            <a:off x="2649759" y="6323214"/>
            <a:ext cx="2604782"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lvl1pPr>
              <a:defRPr>
                <a:solidFill>
                  <a:schemeClr val="tx2"/>
                </a:solidFill>
              </a:defRPr>
            </a:lvl1pPr>
          </a:lstStyle>
          <a:p>
            <a:fld id="{0DC36B11-09C7-4F46-9FE7-226602B63AC5}"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lvl1pPr>
              <a:defRPr>
                <a:solidFill>
                  <a:schemeClr val="tx2"/>
                </a:solidFill>
              </a:defRPr>
            </a:lvl1pPr>
          </a:lstStyle>
          <a:p>
            <a:fld id="{70EC1AA3-E190-46A4-AF04-8889F5477E2A}" type="slidenum">
              <a:rPr lang="en-US" smtClean="0"/>
              <a:pPr/>
              <a:t>‹#›</a:t>
            </a:fld>
            <a:endParaRPr lang="en-US"/>
          </a:p>
        </p:txBody>
      </p:sp>
    </p:spTree>
    <p:extLst>
      <p:ext uri="{BB962C8B-B14F-4D97-AF65-F5344CB8AC3E}">
        <p14:creationId xmlns:p14="http://schemas.microsoft.com/office/powerpoint/2010/main" val="1755515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onclusion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62A17D-0628-A343-09EE-F792810123DB}"/>
              </a:ext>
            </a:extLst>
          </p:cNvPr>
          <p:cNvSpPr/>
          <p:nvPr userDrawn="1"/>
        </p:nvSpPr>
        <p:spPr>
          <a:xfrm rot="5400000">
            <a:off x="4803822" y="-4803819"/>
            <a:ext cx="2584358" cy="1219199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2149778" y="741033"/>
            <a:ext cx="5253436" cy="1102295"/>
          </a:xfrm>
        </p:spPr>
        <p:txBody>
          <a:bodyPr anchor="ctr">
            <a:normAutofit/>
          </a:bodyPr>
          <a:lstStyle>
            <a:lvl1pPr>
              <a:defRPr sz="2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2149778" y="3351533"/>
            <a:ext cx="8817942" cy="2106002"/>
          </a:xfrm>
        </p:spPr>
        <p:txBody>
          <a:bodyPr>
            <a:noAutofit/>
          </a:bodyPr>
          <a:lstStyle>
            <a:lvl1pPr marL="0" indent="0">
              <a:buNone/>
              <a:defRPr sz="1600">
                <a:solidFill>
                  <a:schemeClr val="tx2"/>
                </a:solidFill>
              </a:defRPr>
            </a:lvl1pPr>
            <a:lvl2pPr>
              <a:buNone/>
              <a:defRPr sz="1600">
                <a:solidFill>
                  <a:schemeClr val="tx2"/>
                </a:solidFill>
              </a:defRPr>
            </a:lvl2pPr>
            <a:lvl3pPr>
              <a:buNone/>
              <a:defRPr sz="1600">
                <a:solidFill>
                  <a:schemeClr val="tx2"/>
                </a:solidFill>
              </a:defRPr>
            </a:lvl3pPr>
            <a:lvl4pPr>
              <a:buNone/>
              <a:defRPr sz="1600">
                <a:solidFill>
                  <a:schemeClr val="tx2"/>
                </a:solidFill>
              </a:defRPr>
            </a:lvl4pPr>
            <a:lvl5pPr>
              <a:buNone/>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0CE58836-1BE4-4F6A-A0F1-AA84E15DABF3}"/>
              </a:ext>
            </a:extLst>
          </p:cNvPr>
          <p:cNvSpPr/>
          <p:nvPr userDrawn="1"/>
        </p:nvSpPr>
        <p:spPr>
          <a:xfrm rot="10800000">
            <a:off x="0" y="0"/>
            <a:ext cx="1445475" cy="6884636"/>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a:xfrm>
            <a:off x="2149778" y="6323214"/>
            <a:ext cx="2604782"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lvl1pPr>
              <a:defRPr>
                <a:solidFill>
                  <a:schemeClr val="tx2"/>
                </a:solidFill>
              </a:defRPr>
            </a:lvl1pPr>
          </a:lstStyle>
          <a:p>
            <a:fld id="{F0E2E5EA-A3E4-408A-8145-E2AA1AFB2561}"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lvl1pPr>
              <a:defRPr>
                <a:solidFill>
                  <a:schemeClr val="tx2"/>
                </a:solidFill>
              </a:defRPr>
            </a:lvl1pPr>
          </a:lstStyle>
          <a:p>
            <a:fld id="{70EC1AA3-E190-46A4-AF04-8889F5477E2A}" type="slidenum">
              <a:rPr lang="en-US" smtClean="0"/>
              <a:pPr/>
              <a:t>‹#›</a:t>
            </a:fld>
            <a:endParaRPr lang="en-US"/>
          </a:p>
        </p:txBody>
      </p:sp>
    </p:spTree>
    <p:extLst>
      <p:ext uri="{BB962C8B-B14F-4D97-AF65-F5344CB8AC3E}">
        <p14:creationId xmlns:p14="http://schemas.microsoft.com/office/powerpoint/2010/main" val="26524280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Conclus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759-C430-E75F-4534-EFE9C30622DB}"/>
              </a:ext>
            </a:extLst>
          </p:cNvPr>
          <p:cNvSpPr>
            <a:spLocks noGrp="1"/>
          </p:cNvSpPr>
          <p:nvPr>
            <p:ph type="title"/>
          </p:nvPr>
        </p:nvSpPr>
        <p:spPr>
          <a:xfrm>
            <a:off x="2149778" y="1191357"/>
            <a:ext cx="5253436" cy="1102295"/>
          </a:xfrm>
        </p:spPr>
        <p:txBody>
          <a:bodyPr>
            <a:normAutofit/>
          </a:bodyPr>
          <a:lstStyle>
            <a:lvl1pPr>
              <a:defRPr sz="26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3E7D26-AC92-F134-87AC-15A2E2A52A3A}"/>
              </a:ext>
            </a:extLst>
          </p:cNvPr>
          <p:cNvSpPr>
            <a:spLocks noGrp="1"/>
          </p:cNvSpPr>
          <p:nvPr>
            <p:ph idx="1"/>
          </p:nvPr>
        </p:nvSpPr>
        <p:spPr>
          <a:xfrm>
            <a:off x="2149778" y="2709839"/>
            <a:ext cx="8817942" cy="2106002"/>
          </a:xfrm>
        </p:spPr>
        <p:txBody>
          <a:bodyPr>
            <a:noAutofit/>
          </a:bodyPr>
          <a:lstStyle>
            <a:lvl1pPr marL="0" indent="0">
              <a:buNone/>
              <a:defRPr sz="1600">
                <a:solidFill>
                  <a:schemeClr val="tx2"/>
                </a:solidFill>
              </a:defRPr>
            </a:lvl1pPr>
            <a:lvl2pPr>
              <a:buNone/>
              <a:defRPr sz="1600">
                <a:solidFill>
                  <a:schemeClr val="tx2"/>
                </a:solidFill>
              </a:defRPr>
            </a:lvl2pPr>
            <a:lvl3pPr>
              <a:buNone/>
              <a:defRPr sz="1600">
                <a:solidFill>
                  <a:schemeClr val="tx2"/>
                </a:solidFill>
              </a:defRPr>
            </a:lvl3pPr>
            <a:lvl4pPr>
              <a:buNone/>
              <a:defRPr sz="1600">
                <a:solidFill>
                  <a:schemeClr val="tx2"/>
                </a:solidFill>
              </a:defRPr>
            </a:lvl4pPr>
            <a:lvl5pPr>
              <a:buNone/>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F462A17D-0628-A343-09EE-F792810123DB}"/>
              </a:ext>
            </a:extLst>
          </p:cNvPr>
          <p:cNvSpPr/>
          <p:nvPr userDrawn="1"/>
        </p:nvSpPr>
        <p:spPr>
          <a:xfrm rot="5400000">
            <a:off x="5374425" y="67058"/>
            <a:ext cx="1443150" cy="12191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E58836-1BE4-4F6A-A0F1-AA84E15DABF3}"/>
              </a:ext>
            </a:extLst>
          </p:cNvPr>
          <p:cNvSpPr/>
          <p:nvPr userDrawn="1"/>
        </p:nvSpPr>
        <p:spPr>
          <a:xfrm rot="10800000">
            <a:off x="0" y="0"/>
            <a:ext cx="1445475" cy="688463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85D4F4C-8B64-7152-9844-781EF7C15D49}"/>
              </a:ext>
            </a:extLst>
          </p:cNvPr>
          <p:cNvSpPr>
            <a:spLocks noGrp="1"/>
          </p:cNvSpPr>
          <p:nvPr>
            <p:ph type="ftr" sz="quarter" idx="11"/>
          </p:nvPr>
        </p:nvSpPr>
        <p:spPr>
          <a:xfrm>
            <a:off x="2149778" y="6323214"/>
            <a:ext cx="2604782" cy="365125"/>
          </a:xfrm>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4" name="Date Placeholder 3">
            <a:extLst>
              <a:ext uri="{FF2B5EF4-FFF2-40B4-BE49-F238E27FC236}">
                <a16:creationId xmlns:a16="http://schemas.microsoft.com/office/drawing/2014/main" id="{897A23D6-2B87-B61A-32D8-6059B4E82F2E}"/>
              </a:ext>
            </a:extLst>
          </p:cNvPr>
          <p:cNvSpPr>
            <a:spLocks noGrp="1"/>
          </p:cNvSpPr>
          <p:nvPr>
            <p:ph type="dt" sz="half" idx="10"/>
          </p:nvPr>
        </p:nvSpPr>
        <p:spPr/>
        <p:txBody>
          <a:bodyPr/>
          <a:lstStyle>
            <a:lvl1pPr>
              <a:defRPr>
                <a:solidFill>
                  <a:schemeClr val="bg1"/>
                </a:solidFill>
              </a:defRPr>
            </a:lvl1pPr>
          </a:lstStyle>
          <a:p>
            <a:fld id="{562E2D8D-BF14-411E-98EC-CE369ED518FD}" type="datetime1">
              <a:rPr lang="en-US" smtClean="0"/>
              <a:t>6/22/26</a:t>
            </a:fld>
            <a:endParaRPr lang="en-US"/>
          </a:p>
        </p:txBody>
      </p:sp>
      <p:sp>
        <p:nvSpPr>
          <p:cNvPr id="6" name="Slide Number Placeholder 5">
            <a:extLst>
              <a:ext uri="{FF2B5EF4-FFF2-40B4-BE49-F238E27FC236}">
                <a16:creationId xmlns:a16="http://schemas.microsoft.com/office/drawing/2014/main" id="{C1F83B13-419C-BFB9-71DB-1B82E78471C4}"/>
              </a:ext>
            </a:extLst>
          </p:cNvPr>
          <p:cNvSpPr>
            <a:spLocks noGrp="1"/>
          </p:cNvSpPr>
          <p:nvPr>
            <p:ph type="sldNum" sz="quarter" idx="12"/>
          </p:nvPr>
        </p:nvSpPr>
        <p:spPr/>
        <p:txBody>
          <a:bodyPr/>
          <a:lstStyle>
            <a:lvl1pPr>
              <a:defRPr>
                <a:solidFill>
                  <a:schemeClr val="bg1"/>
                </a:solidFill>
              </a:defRPr>
            </a:lvl1pPr>
          </a:lstStyle>
          <a:p>
            <a:fld id="{70EC1AA3-E190-46A4-AF04-8889F5477E2A}" type="slidenum">
              <a:rPr lang="en-US" smtClean="0"/>
              <a:pPr/>
              <a:t>‹#›</a:t>
            </a:fld>
            <a:endParaRPr lang="en-US"/>
          </a:p>
        </p:txBody>
      </p:sp>
    </p:spTree>
    <p:extLst>
      <p:ext uri="{BB962C8B-B14F-4D97-AF65-F5344CB8AC3E}">
        <p14:creationId xmlns:p14="http://schemas.microsoft.com/office/powerpoint/2010/main" val="67243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E3823556-05ED-7B26-7F40-F48B0896C3FF}"/>
              </a:ext>
            </a:extLst>
          </p:cNvPr>
          <p:cNvSpPr/>
          <p:nvPr/>
        </p:nvSpPr>
        <p:spPr>
          <a:xfrm rot="5400000">
            <a:off x="9430048" y="4360917"/>
            <a:ext cx="260487" cy="332478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CF07C5A-022E-B765-100E-E4158EFDE593}"/>
              </a:ext>
            </a:extLst>
          </p:cNvPr>
          <p:cNvSpPr/>
          <p:nvPr/>
        </p:nvSpPr>
        <p:spPr>
          <a:xfrm rot="5400000">
            <a:off x="9560292" y="-957943"/>
            <a:ext cx="260487" cy="358527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D45943-ADB7-0453-AF76-8F4C8D0C93B1}"/>
              </a:ext>
            </a:extLst>
          </p:cNvPr>
          <p:cNvSpPr/>
          <p:nvPr/>
        </p:nvSpPr>
        <p:spPr>
          <a:xfrm>
            <a:off x="7897901" y="705987"/>
            <a:ext cx="260487" cy="5188616"/>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2F227B9-67B6-6A30-C46C-62374AA517D7}"/>
              </a:ext>
            </a:extLst>
          </p:cNvPr>
          <p:cNvSpPr/>
          <p:nvPr/>
        </p:nvSpPr>
        <p:spPr>
          <a:xfrm>
            <a:off x="11222686" y="964935"/>
            <a:ext cx="260487" cy="518861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4565A-1A39-761E-4226-1579646E2522}"/>
              </a:ext>
            </a:extLst>
          </p:cNvPr>
          <p:cNvSpPr>
            <a:spLocks noGrp="1"/>
          </p:cNvSpPr>
          <p:nvPr userDrawn="1">
            <p:ph type="ctrTitle"/>
          </p:nvPr>
        </p:nvSpPr>
        <p:spPr>
          <a:xfrm>
            <a:off x="8423330" y="2081208"/>
            <a:ext cx="2558436" cy="2084412"/>
          </a:xfrm>
        </p:spPr>
        <p:txBody>
          <a:bodyPr anchor="ctr">
            <a:normAutofit/>
          </a:bodyPr>
          <a:lstStyle>
            <a:lvl1pPr algn="ctr">
              <a:defRPr sz="1900" spc="350" baseline="0"/>
            </a:lvl1pPr>
          </a:lstStyle>
          <a:p>
            <a:r>
              <a:rPr lang="en-US" dirty="0"/>
              <a:t>Click to edit Master title style</a:t>
            </a:r>
          </a:p>
        </p:txBody>
      </p:sp>
      <p:sp>
        <p:nvSpPr>
          <p:cNvPr id="3" name="Subtitle 2">
            <a:extLst>
              <a:ext uri="{FF2B5EF4-FFF2-40B4-BE49-F238E27FC236}">
                <a16:creationId xmlns:a16="http://schemas.microsoft.com/office/drawing/2014/main" id="{ABC95216-EAFB-9A38-B614-D9C5B9A25FF3}"/>
              </a:ext>
            </a:extLst>
          </p:cNvPr>
          <p:cNvSpPr>
            <a:spLocks noGrp="1"/>
          </p:cNvSpPr>
          <p:nvPr userDrawn="1">
            <p:ph type="subTitle" idx="1"/>
          </p:nvPr>
        </p:nvSpPr>
        <p:spPr>
          <a:xfrm>
            <a:off x="8624807" y="4492487"/>
            <a:ext cx="2167047" cy="906755"/>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7" name="Picture Placeholder 66">
            <a:extLst>
              <a:ext uri="{FF2B5EF4-FFF2-40B4-BE49-F238E27FC236}">
                <a16:creationId xmlns:a16="http://schemas.microsoft.com/office/drawing/2014/main" id="{1A61A04E-0E40-CD3E-84E3-2472746A7DB5}"/>
              </a:ext>
            </a:extLst>
          </p:cNvPr>
          <p:cNvSpPr>
            <a:spLocks noGrp="1"/>
          </p:cNvSpPr>
          <p:nvPr userDrawn="1">
            <p:ph type="pic" sz="quarter" idx="13" hasCustomPrompt="1"/>
          </p:nvPr>
        </p:nvSpPr>
        <p:spPr>
          <a:xfrm>
            <a:off x="-4082" y="0"/>
            <a:ext cx="7196646" cy="6858000"/>
          </a:xfrm>
          <a:blipFill>
            <a:blip r:embed="rId2">
              <a:alphaModFix amt="60000"/>
            </a:blip>
            <a:stretch>
              <a:fillRect/>
            </a:stretch>
          </a:blipFill>
        </p:spPr>
        <p:txBody>
          <a:bodyPr/>
          <a:lstStyle>
            <a:lvl1pPr>
              <a:buNone/>
              <a:defRPr/>
            </a:lvl1pPr>
          </a:lstStyle>
          <a:p>
            <a:r>
              <a:rPr lang="en-US" dirty="0"/>
              <a:t>  </a:t>
            </a:r>
          </a:p>
        </p:txBody>
      </p:sp>
      <p:sp>
        <p:nvSpPr>
          <p:cNvPr id="5" name="Footer Placeholder 4">
            <a:extLst>
              <a:ext uri="{FF2B5EF4-FFF2-40B4-BE49-F238E27FC236}">
                <a16:creationId xmlns:a16="http://schemas.microsoft.com/office/drawing/2014/main" id="{6A734A26-C5F2-8C7B-68E7-4090FE3D63EB}"/>
              </a:ext>
            </a:extLst>
          </p:cNvPr>
          <p:cNvSpPr>
            <a:spLocks noGrp="1"/>
          </p:cNvSpPr>
          <p:nvPr userDrawn="1">
            <p:ph type="ftr" sz="quarter" idx="11"/>
          </p:nvPr>
        </p:nvSpPr>
        <p:spPr>
          <a:xfrm>
            <a:off x="8388143" y="189570"/>
            <a:ext cx="2604782" cy="365125"/>
          </a:xfrm>
        </p:spPr>
        <p:txBody>
          <a:bodyPr/>
          <a:lstStyle>
            <a:lvl1pPr algn="ctr">
              <a:defRPr>
                <a:solidFill>
                  <a:schemeClr val="tx2"/>
                </a:solidFill>
                <a:effectLst/>
              </a:defRPr>
            </a:lvl1pPr>
          </a:lstStyle>
          <a:p>
            <a:pPr algn="ctr"/>
            <a:r>
              <a:rPr lang="en-US"/>
              <a:t>Sample Footer Text</a:t>
            </a:r>
            <a:endParaRPr lang="en-US" dirty="0"/>
          </a:p>
        </p:txBody>
      </p:sp>
      <p:sp>
        <p:nvSpPr>
          <p:cNvPr id="4" name="Date Placeholder 3">
            <a:extLst>
              <a:ext uri="{FF2B5EF4-FFF2-40B4-BE49-F238E27FC236}">
                <a16:creationId xmlns:a16="http://schemas.microsoft.com/office/drawing/2014/main" id="{DBA057FB-2CCD-99E9-95C4-673FE314ED90}"/>
              </a:ext>
            </a:extLst>
          </p:cNvPr>
          <p:cNvSpPr>
            <a:spLocks noGrp="1"/>
          </p:cNvSpPr>
          <p:nvPr userDrawn="1">
            <p:ph type="dt" sz="half" idx="10"/>
          </p:nvPr>
        </p:nvSpPr>
        <p:spPr>
          <a:xfrm>
            <a:off x="8667131" y="6323214"/>
            <a:ext cx="2046806" cy="365125"/>
          </a:xfrm>
        </p:spPr>
        <p:txBody>
          <a:bodyPr/>
          <a:lstStyle>
            <a:lvl1pPr algn="ctr">
              <a:defRPr/>
            </a:lvl1pPr>
          </a:lstStyle>
          <a:p>
            <a:pPr algn="ctr"/>
            <a:fld id="{722DC380-2CCC-4637-9D81-2D9985B2B85C}" type="datetime1">
              <a:rPr lang="en-US" smtClean="0"/>
              <a:t>6/22/26</a:t>
            </a:fld>
            <a:endParaRPr lang="en-US" dirty="0"/>
          </a:p>
        </p:txBody>
      </p:sp>
      <p:sp>
        <p:nvSpPr>
          <p:cNvPr id="6" name="Slide Number Placeholder 5">
            <a:extLst>
              <a:ext uri="{FF2B5EF4-FFF2-40B4-BE49-F238E27FC236}">
                <a16:creationId xmlns:a16="http://schemas.microsoft.com/office/drawing/2014/main" id="{958A83F1-AF28-669A-F518-1EEE54DC8311}"/>
              </a:ext>
            </a:extLst>
          </p:cNvPr>
          <p:cNvSpPr>
            <a:spLocks noGrp="1"/>
          </p:cNvSpPr>
          <p:nvPr userDrawn="1">
            <p:ph type="sldNum" sz="quarter" idx="12"/>
          </p:nvPr>
        </p:nvSpPr>
        <p:spPr>
          <a:xfrm>
            <a:off x="11610576" y="6323214"/>
            <a:ext cx="437990" cy="365125"/>
          </a:xfrm>
        </p:spPr>
        <p:txBody>
          <a:bodyPr/>
          <a:lstStyle/>
          <a:p>
            <a:fld id="{70EC1AA3-E190-46A4-AF04-8889F5477E2A}" type="slidenum">
              <a:rPr lang="en-US" smtClean="0"/>
              <a:t>‹#›</a:t>
            </a:fld>
            <a:endParaRPr lang="en-US"/>
          </a:p>
        </p:txBody>
      </p:sp>
    </p:spTree>
    <p:extLst>
      <p:ext uri="{BB962C8B-B14F-4D97-AF65-F5344CB8AC3E}">
        <p14:creationId xmlns:p14="http://schemas.microsoft.com/office/powerpoint/2010/main" val="7341834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7793765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66292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565A-1A39-761E-4226-1579646E2522}"/>
              </a:ext>
            </a:extLst>
          </p:cNvPr>
          <p:cNvSpPr>
            <a:spLocks noGrp="1"/>
          </p:cNvSpPr>
          <p:nvPr>
            <p:ph type="ctrTitle"/>
          </p:nvPr>
        </p:nvSpPr>
        <p:spPr>
          <a:xfrm>
            <a:off x="690393" y="1928100"/>
            <a:ext cx="2905511" cy="2342722"/>
          </a:xfrm>
        </p:spPr>
        <p:txBody>
          <a:bodyPr anchor="ctr">
            <a:normAutofit/>
          </a:bodyPr>
          <a:lstStyle>
            <a:lvl1pPr algn="ctr">
              <a:defRPr sz="2000" spc="350" baseline="0"/>
            </a:lvl1pPr>
          </a:lstStyle>
          <a:p>
            <a:r>
              <a:rPr lang="en-US" dirty="0"/>
              <a:t>Click to edit Master title style</a:t>
            </a:r>
          </a:p>
        </p:txBody>
      </p:sp>
      <p:sp>
        <p:nvSpPr>
          <p:cNvPr id="3" name="Subtitle 2">
            <a:extLst>
              <a:ext uri="{FF2B5EF4-FFF2-40B4-BE49-F238E27FC236}">
                <a16:creationId xmlns:a16="http://schemas.microsoft.com/office/drawing/2014/main" id="{ABC95216-EAFB-9A38-B614-D9C5B9A25FF3}"/>
              </a:ext>
            </a:extLst>
          </p:cNvPr>
          <p:cNvSpPr>
            <a:spLocks noGrp="1"/>
          </p:cNvSpPr>
          <p:nvPr>
            <p:ph type="subTitle" idx="1"/>
          </p:nvPr>
        </p:nvSpPr>
        <p:spPr>
          <a:xfrm>
            <a:off x="775824" y="4270822"/>
            <a:ext cx="2734648" cy="1379207"/>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6A734A26-C5F2-8C7B-68E7-4090FE3D63EB}"/>
              </a:ext>
            </a:extLst>
          </p:cNvPr>
          <p:cNvSpPr>
            <a:spLocks noGrp="1"/>
          </p:cNvSpPr>
          <p:nvPr>
            <p:ph type="ftr" sz="quarter" idx="11"/>
          </p:nvPr>
        </p:nvSpPr>
        <p:spPr>
          <a:xfrm>
            <a:off x="840757" y="458889"/>
            <a:ext cx="2604782" cy="365125"/>
          </a:xfrm>
        </p:spPr>
        <p:txBody>
          <a:bodyPr/>
          <a:lstStyle>
            <a:lvl1pPr algn="ctr">
              <a:defRPr/>
            </a:lvl1pPr>
          </a:lstStyle>
          <a:p>
            <a:pPr algn="ctr"/>
            <a:r>
              <a:rPr lang="en-US"/>
              <a:t>Sample Footer Text</a:t>
            </a:r>
          </a:p>
        </p:txBody>
      </p:sp>
      <p:sp>
        <p:nvSpPr>
          <p:cNvPr id="4" name="Date Placeholder 3">
            <a:extLst>
              <a:ext uri="{FF2B5EF4-FFF2-40B4-BE49-F238E27FC236}">
                <a16:creationId xmlns:a16="http://schemas.microsoft.com/office/drawing/2014/main" id="{DBA057FB-2CCD-99E9-95C4-673FE314ED90}"/>
              </a:ext>
            </a:extLst>
          </p:cNvPr>
          <p:cNvSpPr>
            <a:spLocks noGrp="1"/>
          </p:cNvSpPr>
          <p:nvPr>
            <p:ph type="dt" sz="half" idx="10"/>
          </p:nvPr>
        </p:nvSpPr>
        <p:spPr>
          <a:xfrm>
            <a:off x="1119745" y="6323214"/>
            <a:ext cx="2046806" cy="365125"/>
          </a:xfrm>
        </p:spPr>
        <p:txBody>
          <a:bodyPr/>
          <a:lstStyle>
            <a:lvl1pPr algn="ctr">
              <a:defRPr/>
            </a:lvl1pPr>
          </a:lstStyle>
          <a:p>
            <a:pPr algn="ctr"/>
            <a:fld id="{38EF09F4-CF1A-4468-AFD3-5B7E971D872A}" type="datetime1">
              <a:rPr lang="en-US" smtClean="0"/>
              <a:t>6/22/26</a:t>
            </a:fld>
            <a:endParaRPr lang="en-US" dirty="0"/>
          </a:p>
        </p:txBody>
      </p:sp>
      <p:sp>
        <p:nvSpPr>
          <p:cNvPr id="7" name="Picture Placeholder 10">
            <a:extLst>
              <a:ext uri="{FF2B5EF4-FFF2-40B4-BE49-F238E27FC236}">
                <a16:creationId xmlns:a16="http://schemas.microsoft.com/office/drawing/2014/main" id="{A36B8F3E-31D5-9069-F589-295DD0854E53}"/>
              </a:ext>
            </a:extLst>
          </p:cNvPr>
          <p:cNvSpPr>
            <a:spLocks noGrp="1"/>
          </p:cNvSpPr>
          <p:nvPr>
            <p:ph type="pic" sz="quarter" idx="13" hasCustomPrompt="1"/>
          </p:nvPr>
        </p:nvSpPr>
        <p:spPr>
          <a:xfrm>
            <a:off x="4546786" y="964933"/>
            <a:ext cx="6675899" cy="492813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6" name="Slide Number Placeholder 5">
            <a:extLst>
              <a:ext uri="{FF2B5EF4-FFF2-40B4-BE49-F238E27FC236}">
                <a16:creationId xmlns:a16="http://schemas.microsoft.com/office/drawing/2014/main" id="{958A83F1-AF28-669A-F518-1EEE54DC8311}"/>
              </a:ext>
            </a:extLst>
          </p:cNvPr>
          <p:cNvSpPr>
            <a:spLocks noGrp="1"/>
          </p:cNvSpPr>
          <p:nvPr>
            <p:ph type="sldNum" sz="quarter" idx="12"/>
          </p:nvPr>
        </p:nvSpPr>
        <p:spPr>
          <a:xfrm>
            <a:off x="11172586" y="6323214"/>
            <a:ext cx="437990" cy="365125"/>
          </a:xfrm>
        </p:spPr>
        <p:txBody>
          <a:bodyPr/>
          <a:lstStyle/>
          <a:p>
            <a:fld id="{70EC1AA3-E190-46A4-AF04-8889F5477E2A}" type="slidenum">
              <a:rPr lang="en-US" smtClean="0"/>
              <a:t>‹#›</a:t>
            </a:fld>
            <a:endParaRPr lang="en-US"/>
          </a:p>
        </p:txBody>
      </p:sp>
      <p:sp>
        <p:nvSpPr>
          <p:cNvPr id="29" name="Rectangle 28">
            <a:extLst>
              <a:ext uri="{FF2B5EF4-FFF2-40B4-BE49-F238E27FC236}">
                <a16:creationId xmlns:a16="http://schemas.microsoft.com/office/drawing/2014/main" id="{2A8A3A05-F0CE-F4CB-9E89-846053CABB84}"/>
              </a:ext>
            </a:extLst>
          </p:cNvPr>
          <p:cNvSpPr/>
          <p:nvPr userDrawn="1"/>
        </p:nvSpPr>
        <p:spPr>
          <a:xfrm rot="5400000">
            <a:off x="7624248" y="2555116"/>
            <a:ext cx="260487" cy="69363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CA94D4A-7A27-6A89-4DA9-DB8EFE325DF0}"/>
              </a:ext>
            </a:extLst>
          </p:cNvPr>
          <p:cNvSpPr/>
          <p:nvPr userDrawn="1"/>
        </p:nvSpPr>
        <p:spPr>
          <a:xfrm rot="5400000">
            <a:off x="7754491" y="-2763744"/>
            <a:ext cx="260487" cy="719687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DC08BF3-0523-8F0E-DA7C-3764C6BABA4F}"/>
              </a:ext>
            </a:extLst>
          </p:cNvPr>
          <p:cNvSpPr/>
          <p:nvPr userDrawn="1"/>
        </p:nvSpPr>
        <p:spPr>
          <a:xfrm>
            <a:off x="4286299" y="704449"/>
            <a:ext cx="260487" cy="518861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9ECC469-0F4D-B183-444F-680250C0C1F7}"/>
              </a:ext>
            </a:extLst>
          </p:cNvPr>
          <p:cNvSpPr/>
          <p:nvPr userDrawn="1"/>
        </p:nvSpPr>
        <p:spPr>
          <a:xfrm>
            <a:off x="11222686" y="964935"/>
            <a:ext cx="260487" cy="5188616"/>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2886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E3823556-05ED-7B26-7F40-F48B0896C3FF}"/>
              </a:ext>
            </a:extLst>
          </p:cNvPr>
          <p:cNvSpPr/>
          <p:nvPr/>
        </p:nvSpPr>
        <p:spPr>
          <a:xfrm rot="5400000">
            <a:off x="9701889" y="4372331"/>
            <a:ext cx="260487" cy="471085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CF07C5A-022E-B765-100E-E4158EFDE593}"/>
              </a:ext>
            </a:extLst>
          </p:cNvPr>
          <p:cNvSpPr/>
          <p:nvPr/>
        </p:nvSpPr>
        <p:spPr>
          <a:xfrm rot="5400000">
            <a:off x="9704106" y="-2227402"/>
            <a:ext cx="260487" cy="471529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D45943-ADB7-0453-AF76-8F4C8D0C93B1}"/>
              </a:ext>
            </a:extLst>
          </p:cNvPr>
          <p:cNvSpPr/>
          <p:nvPr/>
        </p:nvSpPr>
        <p:spPr>
          <a:xfrm>
            <a:off x="7476705" y="1538"/>
            <a:ext cx="260487" cy="659597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2F227B9-67B6-6A30-C46C-62374AA517D7}"/>
              </a:ext>
            </a:extLst>
          </p:cNvPr>
          <p:cNvSpPr/>
          <p:nvPr/>
        </p:nvSpPr>
        <p:spPr>
          <a:xfrm>
            <a:off x="11932955" y="260488"/>
            <a:ext cx="260487" cy="659751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4565A-1A39-761E-4226-1579646E2522}"/>
              </a:ext>
            </a:extLst>
          </p:cNvPr>
          <p:cNvSpPr>
            <a:spLocks noGrp="1"/>
          </p:cNvSpPr>
          <p:nvPr userDrawn="1">
            <p:ph type="ctrTitle"/>
          </p:nvPr>
        </p:nvSpPr>
        <p:spPr>
          <a:xfrm>
            <a:off x="8390683" y="2081208"/>
            <a:ext cx="2922776" cy="2084412"/>
          </a:xfrm>
        </p:spPr>
        <p:txBody>
          <a:bodyPr anchor="ctr">
            <a:normAutofit/>
          </a:bodyPr>
          <a:lstStyle>
            <a:lvl1pPr algn="ctr">
              <a:defRPr sz="2000" spc="350" baseline="0"/>
            </a:lvl1pPr>
          </a:lstStyle>
          <a:p>
            <a:r>
              <a:rPr lang="en-US" dirty="0"/>
              <a:t>Click to edit Master title style</a:t>
            </a:r>
          </a:p>
        </p:txBody>
      </p:sp>
      <p:sp>
        <p:nvSpPr>
          <p:cNvPr id="3" name="Subtitle 2">
            <a:extLst>
              <a:ext uri="{FF2B5EF4-FFF2-40B4-BE49-F238E27FC236}">
                <a16:creationId xmlns:a16="http://schemas.microsoft.com/office/drawing/2014/main" id="{ABC95216-EAFB-9A38-B614-D9C5B9A25FF3}"/>
              </a:ext>
            </a:extLst>
          </p:cNvPr>
          <p:cNvSpPr>
            <a:spLocks noGrp="1"/>
          </p:cNvSpPr>
          <p:nvPr userDrawn="1">
            <p:ph type="subTitle" idx="1"/>
          </p:nvPr>
        </p:nvSpPr>
        <p:spPr>
          <a:xfrm>
            <a:off x="8489921" y="4492487"/>
            <a:ext cx="2724301" cy="906755"/>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Picture Placeholder 9">
            <a:extLst>
              <a:ext uri="{FF2B5EF4-FFF2-40B4-BE49-F238E27FC236}">
                <a16:creationId xmlns:a16="http://schemas.microsoft.com/office/drawing/2014/main" id="{BAB06F69-1398-C3F8-1FE4-23D4CCAAA6D6}"/>
              </a:ext>
            </a:extLst>
          </p:cNvPr>
          <p:cNvSpPr>
            <a:spLocks noGrp="1"/>
          </p:cNvSpPr>
          <p:nvPr>
            <p:ph type="pic" sz="quarter" idx="13"/>
          </p:nvPr>
        </p:nvSpPr>
        <p:spPr>
          <a:xfrm>
            <a:off x="0" y="0"/>
            <a:ext cx="7476420" cy="6858000"/>
          </a:xfrm>
          <a:blipFill>
            <a:blip r:embed="rId2">
              <a:alphaModFix amt="60000"/>
            </a:blip>
            <a:stretch>
              <a:fillRect/>
            </a:stretch>
          </a:blipFill>
        </p:spPr>
        <p:txBody>
          <a:bodyPr/>
          <a:lstStyle>
            <a:lvl1pPr>
              <a:buNone/>
              <a:defRPr/>
            </a:lvl1pPr>
          </a:lstStyle>
          <a:p>
            <a:endParaRPr lang="en-US" dirty="0"/>
          </a:p>
        </p:txBody>
      </p:sp>
      <p:sp>
        <p:nvSpPr>
          <p:cNvPr id="5" name="Footer Placeholder 4">
            <a:extLst>
              <a:ext uri="{FF2B5EF4-FFF2-40B4-BE49-F238E27FC236}">
                <a16:creationId xmlns:a16="http://schemas.microsoft.com/office/drawing/2014/main" id="{6A734A26-C5F2-8C7B-68E7-4090FE3D63EB}"/>
              </a:ext>
            </a:extLst>
          </p:cNvPr>
          <p:cNvSpPr>
            <a:spLocks noGrp="1"/>
          </p:cNvSpPr>
          <p:nvPr userDrawn="1">
            <p:ph type="ftr" sz="quarter" idx="11"/>
          </p:nvPr>
        </p:nvSpPr>
        <p:spPr>
          <a:xfrm>
            <a:off x="8549680" y="567084"/>
            <a:ext cx="2604782" cy="365125"/>
          </a:xfrm>
        </p:spPr>
        <p:txBody>
          <a:bodyPr/>
          <a:lstStyle>
            <a:lvl1pPr algn="ctr">
              <a:defRPr>
                <a:solidFill>
                  <a:schemeClr val="tx2"/>
                </a:solidFill>
                <a:effectLst/>
              </a:defRPr>
            </a:lvl1pPr>
          </a:lstStyle>
          <a:p>
            <a:pPr algn="ctr"/>
            <a:r>
              <a:rPr lang="en-US" dirty="0"/>
              <a:t>Sample Footer Text</a:t>
            </a:r>
          </a:p>
        </p:txBody>
      </p:sp>
      <p:sp>
        <p:nvSpPr>
          <p:cNvPr id="4" name="Date Placeholder 3">
            <a:extLst>
              <a:ext uri="{FF2B5EF4-FFF2-40B4-BE49-F238E27FC236}">
                <a16:creationId xmlns:a16="http://schemas.microsoft.com/office/drawing/2014/main" id="{DBA057FB-2CCD-99E9-95C4-673FE314ED90}"/>
              </a:ext>
            </a:extLst>
          </p:cNvPr>
          <p:cNvSpPr>
            <a:spLocks noGrp="1"/>
          </p:cNvSpPr>
          <p:nvPr>
            <p:ph type="dt" sz="half" idx="10"/>
          </p:nvPr>
        </p:nvSpPr>
        <p:spPr>
          <a:xfrm>
            <a:off x="8660145" y="5998134"/>
            <a:ext cx="2383852" cy="365125"/>
          </a:xfrm>
        </p:spPr>
        <p:txBody>
          <a:bodyPr/>
          <a:lstStyle>
            <a:lvl1pPr algn="ctr">
              <a:defRPr/>
            </a:lvl1pPr>
          </a:lstStyle>
          <a:p>
            <a:pPr algn="ctr"/>
            <a:fld id="{4BABFC0F-A3A1-421A-96A1-F0C5E3A82676}" type="datetime1">
              <a:rPr lang="en-US" smtClean="0"/>
              <a:t>6/22/26</a:t>
            </a:fld>
            <a:endParaRPr lang="en-US" dirty="0"/>
          </a:p>
        </p:txBody>
      </p:sp>
    </p:spTree>
    <p:extLst>
      <p:ext uri="{BB962C8B-B14F-4D97-AF65-F5344CB8AC3E}">
        <p14:creationId xmlns:p14="http://schemas.microsoft.com/office/powerpoint/2010/main" val="14511011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565A-1A39-761E-4226-1579646E2522}"/>
              </a:ext>
            </a:extLst>
          </p:cNvPr>
          <p:cNvSpPr>
            <a:spLocks noGrp="1"/>
          </p:cNvSpPr>
          <p:nvPr>
            <p:ph type="ctrTitle"/>
          </p:nvPr>
        </p:nvSpPr>
        <p:spPr>
          <a:xfrm>
            <a:off x="6363353" y="2479636"/>
            <a:ext cx="4014653" cy="1890898"/>
          </a:xfrm>
        </p:spPr>
        <p:txBody>
          <a:bodyPr anchor="ctr">
            <a:normAutofit/>
          </a:bodyPr>
          <a:lstStyle>
            <a:lvl1pPr algn="ctr">
              <a:defRPr sz="2300" spc="350" baseline="0"/>
            </a:lvl1pPr>
          </a:lstStyle>
          <a:p>
            <a:r>
              <a:rPr lang="en-US" dirty="0"/>
              <a:t>Click to edit Master title style</a:t>
            </a:r>
          </a:p>
        </p:txBody>
      </p:sp>
      <p:sp>
        <p:nvSpPr>
          <p:cNvPr id="3" name="Subtitle 2">
            <a:extLst>
              <a:ext uri="{FF2B5EF4-FFF2-40B4-BE49-F238E27FC236}">
                <a16:creationId xmlns:a16="http://schemas.microsoft.com/office/drawing/2014/main" id="{ABC95216-EAFB-9A38-B614-D9C5B9A25FF3}"/>
              </a:ext>
            </a:extLst>
          </p:cNvPr>
          <p:cNvSpPr>
            <a:spLocks noGrp="1"/>
          </p:cNvSpPr>
          <p:nvPr>
            <p:ph type="subTitle" idx="1"/>
          </p:nvPr>
        </p:nvSpPr>
        <p:spPr>
          <a:xfrm>
            <a:off x="6587440" y="4510577"/>
            <a:ext cx="3566478" cy="906755"/>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Picture Placeholder 13">
            <a:extLst>
              <a:ext uri="{FF2B5EF4-FFF2-40B4-BE49-F238E27FC236}">
                <a16:creationId xmlns:a16="http://schemas.microsoft.com/office/drawing/2014/main" id="{C7C75822-0130-32C5-B041-8DE4A8F55C7D}"/>
              </a:ext>
            </a:extLst>
          </p:cNvPr>
          <p:cNvSpPr>
            <a:spLocks noGrp="1"/>
          </p:cNvSpPr>
          <p:nvPr>
            <p:ph type="pic" sz="quarter" idx="14" hasCustomPrompt="1"/>
          </p:nvPr>
        </p:nvSpPr>
        <p:spPr>
          <a:xfrm>
            <a:off x="0" y="0"/>
            <a:ext cx="4504917"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6A734A26-C5F2-8C7B-68E7-4090FE3D63EB}"/>
              </a:ext>
            </a:extLst>
          </p:cNvPr>
          <p:cNvSpPr>
            <a:spLocks noGrp="1"/>
          </p:cNvSpPr>
          <p:nvPr>
            <p:ph type="ftr" sz="quarter" idx="11"/>
          </p:nvPr>
        </p:nvSpPr>
        <p:spPr>
          <a:xfrm>
            <a:off x="6804035" y="169661"/>
            <a:ext cx="3133289" cy="365125"/>
          </a:xfrm>
        </p:spPr>
        <p:txBody>
          <a:bodyPr/>
          <a:lstStyle>
            <a:lvl1pPr algn="ctr">
              <a:defRPr/>
            </a:lvl1pPr>
          </a:lstStyle>
          <a:p>
            <a:pPr algn="ctr"/>
            <a:r>
              <a:rPr lang="en-US" dirty="0"/>
              <a:t>Sample Footer Text</a:t>
            </a:r>
          </a:p>
        </p:txBody>
      </p:sp>
      <p:sp>
        <p:nvSpPr>
          <p:cNvPr id="4" name="Date Placeholder 3">
            <a:extLst>
              <a:ext uri="{FF2B5EF4-FFF2-40B4-BE49-F238E27FC236}">
                <a16:creationId xmlns:a16="http://schemas.microsoft.com/office/drawing/2014/main" id="{DBA057FB-2CCD-99E9-95C4-673FE314ED90}"/>
              </a:ext>
            </a:extLst>
          </p:cNvPr>
          <p:cNvSpPr>
            <a:spLocks noGrp="1"/>
          </p:cNvSpPr>
          <p:nvPr>
            <p:ph type="dt" sz="half" idx="10"/>
          </p:nvPr>
        </p:nvSpPr>
        <p:spPr>
          <a:xfrm>
            <a:off x="7347276" y="6323214"/>
            <a:ext cx="2046806" cy="365125"/>
          </a:xfrm>
        </p:spPr>
        <p:txBody>
          <a:bodyPr/>
          <a:lstStyle>
            <a:lvl1pPr algn="ctr">
              <a:defRPr/>
            </a:lvl1pPr>
          </a:lstStyle>
          <a:p>
            <a:pPr algn="ctr"/>
            <a:fld id="{D5AE1AD8-8304-4B6E-8218-01C09EAEB0A2}" type="datetime1">
              <a:rPr lang="en-US" smtClean="0"/>
              <a:t>6/22/26</a:t>
            </a:fld>
            <a:endParaRPr lang="en-US" dirty="0"/>
          </a:p>
        </p:txBody>
      </p:sp>
      <p:sp>
        <p:nvSpPr>
          <p:cNvPr id="6" name="Slide Number Placeholder 5">
            <a:extLst>
              <a:ext uri="{FF2B5EF4-FFF2-40B4-BE49-F238E27FC236}">
                <a16:creationId xmlns:a16="http://schemas.microsoft.com/office/drawing/2014/main" id="{958A83F1-AF28-669A-F518-1EEE54DC8311}"/>
              </a:ext>
            </a:extLst>
          </p:cNvPr>
          <p:cNvSpPr>
            <a:spLocks noGrp="1"/>
          </p:cNvSpPr>
          <p:nvPr>
            <p:ph type="sldNum" sz="quarter" idx="12"/>
          </p:nvPr>
        </p:nvSpPr>
        <p:spPr/>
        <p:txBody>
          <a:bodyPr/>
          <a:lstStyle/>
          <a:p>
            <a:fld id="{70EC1AA3-E190-46A4-AF04-8889F5477E2A}" type="slidenum">
              <a:rPr lang="en-US" smtClean="0"/>
              <a:t>‹#›</a:t>
            </a:fld>
            <a:endParaRPr lang="en-US"/>
          </a:p>
        </p:txBody>
      </p:sp>
      <p:grpSp>
        <p:nvGrpSpPr>
          <p:cNvPr id="30" name="Group 29">
            <a:extLst>
              <a:ext uri="{FF2B5EF4-FFF2-40B4-BE49-F238E27FC236}">
                <a16:creationId xmlns:a16="http://schemas.microsoft.com/office/drawing/2014/main" id="{2D46EDC2-ADB5-0AEE-C33D-C3AFB0C56B60}"/>
              </a:ext>
            </a:extLst>
          </p:cNvPr>
          <p:cNvGrpSpPr/>
          <p:nvPr userDrawn="1"/>
        </p:nvGrpSpPr>
        <p:grpSpPr>
          <a:xfrm>
            <a:off x="5228861" y="704448"/>
            <a:ext cx="6254312" cy="5449103"/>
            <a:chOff x="5228861" y="704448"/>
            <a:chExt cx="6254312" cy="5449103"/>
          </a:xfrm>
        </p:grpSpPr>
        <p:sp>
          <p:nvSpPr>
            <p:cNvPr id="31" name="Rectangle 30">
              <a:extLst>
                <a:ext uri="{FF2B5EF4-FFF2-40B4-BE49-F238E27FC236}">
                  <a16:creationId xmlns:a16="http://schemas.microsoft.com/office/drawing/2014/main" id="{EBAD14C5-7923-7F16-A706-C6E4DD475CD7}"/>
                </a:ext>
              </a:extLst>
            </p:cNvPr>
            <p:cNvSpPr/>
            <p:nvPr/>
          </p:nvSpPr>
          <p:spPr>
            <a:xfrm rot="5400000">
              <a:off x="8095529" y="3026396"/>
              <a:ext cx="260487" cy="599382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7682B2E-D8B8-0C2F-B912-5BDE7C27DF16}"/>
                </a:ext>
              </a:extLst>
            </p:cNvPr>
            <p:cNvSpPr/>
            <p:nvPr/>
          </p:nvSpPr>
          <p:spPr>
            <a:xfrm rot="5400000">
              <a:off x="8356530" y="-2161706"/>
              <a:ext cx="260487" cy="599279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671E2A3-7895-49CF-B3C7-1EB04AD30B04}"/>
                </a:ext>
              </a:extLst>
            </p:cNvPr>
            <p:cNvSpPr/>
            <p:nvPr/>
          </p:nvSpPr>
          <p:spPr>
            <a:xfrm>
              <a:off x="5229890" y="704449"/>
              <a:ext cx="260487" cy="51886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360063-F872-39D8-4690-FF9CBF3E15FD}"/>
                </a:ext>
              </a:extLst>
            </p:cNvPr>
            <p:cNvSpPr/>
            <p:nvPr/>
          </p:nvSpPr>
          <p:spPr>
            <a:xfrm>
              <a:off x="11222686" y="964935"/>
              <a:ext cx="260487" cy="51886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4868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49D61-067C-3B05-72E5-E88F5134D1D8}"/>
              </a:ext>
            </a:extLst>
          </p:cNvPr>
          <p:cNvSpPr>
            <a:spLocks noGrp="1"/>
          </p:cNvSpPr>
          <p:nvPr>
            <p:ph type="title"/>
          </p:nvPr>
        </p:nvSpPr>
        <p:spPr>
          <a:xfrm>
            <a:off x="838200" y="798872"/>
            <a:ext cx="10018496" cy="88097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D6617D6B-C725-8F01-FAEB-4FF554F74F1E}"/>
              </a:ext>
            </a:extLst>
          </p:cNvPr>
          <p:cNvSpPr>
            <a:spLocks noGrp="1"/>
          </p:cNvSpPr>
          <p:nvPr>
            <p:ph type="body" idx="1"/>
          </p:nvPr>
        </p:nvSpPr>
        <p:spPr>
          <a:xfrm>
            <a:off x="838200" y="1825625"/>
            <a:ext cx="10018496" cy="42335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FD00378-1500-CDDB-A856-E53519A42C16}"/>
              </a:ext>
            </a:extLst>
          </p:cNvPr>
          <p:cNvSpPr>
            <a:spLocks noGrp="1"/>
          </p:cNvSpPr>
          <p:nvPr>
            <p:ph type="ftr" sz="quarter" idx="3"/>
          </p:nvPr>
        </p:nvSpPr>
        <p:spPr>
          <a:xfrm>
            <a:off x="817927" y="6323214"/>
            <a:ext cx="2604782" cy="365125"/>
          </a:xfrm>
          <a:prstGeom prst="rect">
            <a:avLst/>
          </a:prstGeom>
        </p:spPr>
        <p:txBody>
          <a:bodyPr vert="horz" lIns="91440" tIns="45720" rIns="91440" bIns="45720" rtlCol="0" anchor="ctr"/>
          <a:lstStyle>
            <a:lvl1pPr algn="l" rtl="0">
              <a:defRPr sz="800" cap="all" spc="180" baseline="0">
                <a:solidFill>
                  <a:schemeClr val="tx2"/>
                </a:solidFill>
                <a:latin typeface="+mj-lt"/>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4B33FD1D-6A1F-9383-2AD8-0C83B6E669E5}"/>
              </a:ext>
            </a:extLst>
          </p:cNvPr>
          <p:cNvSpPr>
            <a:spLocks noGrp="1"/>
          </p:cNvSpPr>
          <p:nvPr>
            <p:ph type="dt" sz="half" idx="2"/>
          </p:nvPr>
        </p:nvSpPr>
        <p:spPr>
          <a:xfrm>
            <a:off x="9043332" y="6323214"/>
            <a:ext cx="2046806" cy="365125"/>
          </a:xfrm>
          <a:prstGeom prst="rect">
            <a:avLst/>
          </a:prstGeom>
        </p:spPr>
        <p:txBody>
          <a:bodyPr vert="horz" lIns="91440" tIns="45720" rIns="91440" bIns="45720" rtlCol="0" anchor="ctr"/>
          <a:lstStyle>
            <a:lvl1pPr algn="r" rtl="0">
              <a:defRPr sz="800" cap="all" spc="180" baseline="0">
                <a:solidFill>
                  <a:schemeClr val="tx2"/>
                </a:solidFill>
                <a:latin typeface="+mj-lt"/>
              </a:defRPr>
            </a:lvl1pPr>
          </a:lstStyle>
          <a:p>
            <a:fld id="{98FD6F7B-065A-4122-B7B1-5A4F8B070C61}" type="datetime1">
              <a:rPr lang="en-US" smtClean="0"/>
              <a:t>6/22/26</a:t>
            </a:fld>
            <a:endParaRPr lang="en-US" dirty="0"/>
          </a:p>
        </p:txBody>
      </p:sp>
      <p:sp>
        <p:nvSpPr>
          <p:cNvPr id="6" name="Slide Number Placeholder 5">
            <a:extLst>
              <a:ext uri="{FF2B5EF4-FFF2-40B4-BE49-F238E27FC236}">
                <a16:creationId xmlns:a16="http://schemas.microsoft.com/office/drawing/2014/main" id="{F45D5CDE-1060-90A3-57BA-B5DD5C087D58}"/>
              </a:ext>
            </a:extLst>
          </p:cNvPr>
          <p:cNvSpPr>
            <a:spLocks noGrp="1"/>
          </p:cNvSpPr>
          <p:nvPr>
            <p:ph type="sldNum" sz="quarter" idx="4"/>
          </p:nvPr>
        </p:nvSpPr>
        <p:spPr>
          <a:xfrm>
            <a:off x="11172586" y="6323214"/>
            <a:ext cx="437990" cy="365125"/>
          </a:xfrm>
          <a:prstGeom prst="rect">
            <a:avLst/>
          </a:prstGeom>
        </p:spPr>
        <p:txBody>
          <a:bodyPr vert="horz" lIns="91440" tIns="45720" rIns="91440" bIns="45720" rtlCol="0" anchor="ctr"/>
          <a:lstStyle>
            <a:lvl1pPr algn="ctr" rtl="0">
              <a:defRPr sz="800" cap="all" spc="100" baseline="0">
                <a:solidFill>
                  <a:schemeClr val="tx2"/>
                </a:solidFill>
                <a:latin typeface="+mj-lt"/>
              </a:defRPr>
            </a:lvl1pPr>
          </a:lstStyle>
          <a:p>
            <a:fld id="{70EC1AA3-E190-46A4-AF04-8889F5477E2A}" type="slidenum">
              <a:rPr lang="en-US" smtClean="0"/>
              <a:pPr/>
              <a:t>‹#›</a:t>
            </a:fld>
            <a:endParaRPr lang="en-US" dirty="0"/>
          </a:p>
        </p:txBody>
      </p:sp>
    </p:spTree>
    <p:extLst>
      <p:ext uri="{BB962C8B-B14F-4D97-AF65-F5344CB8AC3E}">
        <p14:creationId xmlns:p14="http://schemas.microsoft.com/office/powerpoint/2010/main" val="158120499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 id="2147483802" r:id="rId37"/>
    <p:sldLayoutId id="2147483803" r:id="rId38"/>
    <p:sldLayoutId id="2147483804" r:id="rId39"/>
    <p:sldLayoutId id="2147483805" r:id="rId40"/>
    <p:sldLayoutId id="2147483806" r:id="rId41"/>
    <p:sldLayoutId id="2147483807" r:id="rId42"/>
    <p:sldLayoutId id="2147483808" r:id="rId43"/>
    <p:sldLayoutId id="2147483809" r:id="rId44"/>
    <p:sldLayoutId id="2147483810" r:id="rId45"/>
    <p:sldLayoutId id="2147483811" r:id="rId46"/>
    <p:sldLayoutId id="2147483812" r:id="rId47"/>
    <p:sldLayoutId id="2147483813" r:id="rId48"/>
    <p:sldLayoutId id="2147483814" r:id="rId49"/>
    <p:sldLayoutId id="2147483815" r:id="rId50"/>
    <p:sldLayoutId id="2147483820" r:id="rId51"/>
    <p:sldLayoutId id="2147483821" r:id="rId52"/>
    <p:sldLayoutId id="2147483819" r:id="rId53"/>
    <p:sldLayoutId id="2147483822" r:id="rId54"/>
    <p:sldLayoutId id="2147483823" r:id="rId55"/>
    <p:sldLayoutId id="2147483824" r:id="rId56"/>
    <p:sldLayoutId id="2147483816" r:id="rId57"/>
    <p:sldLayoutId id="2147483817" r:id="rId58"/>
    <p:sldLayoutId id="2147483818" r:id="rId59"/>
    <p:sldLayoutId id="2147483825" r:id="rId60"/>
    <p:sldLayoutId id="2147483826" r:id="rId61"/>
  </p:sldLayoutIdLst>
  <p:hf hdr="0" dt="0"/>
  <p:txStyles>
    <p:titleStyle>
      <a:lvl1pPr algn="l" defTabSz="914400" rtl="0" eaLnBrk="1" latinLnBrk="0" hangingPunct="1">
        <a:lnSpc>
          <a:spcPct val="120000"/>
        </a:lnSpc>
        <a:spcBef>
          <a:spcPct val="0"/>
        </a:spcBef>
        <a:buNone/>
        <a:defRPr sz="1850" kern="1200" cap="all" spc="300" baseline="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spc="30" baseline="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spc="30" baseline="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spc="30" baseline="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spc="30" baseline="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4" pos="456" userDrawn="1">
          <p15:clr>
            <a:srgbClr val="F26B43"/>
          </p15:clr>
        </p15:guide>
        <p15:guide id="5" orient="horz" pos="456" userDrawn="1">
          <p15:clr>
            <a:srgbClr val="F26B43"/>
          </p15:clr>
        </p15:guide>
        <p15:guide id="6" orient="horz" pos="3864" userDrawn="1">
          <p15:clr>
            <a:srgbClr val="F26B43"/>
          </p15:clr>
        </p15:guide>
        <p15:guide id="7" pos="7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mc.ncbi.nlm.nih.gov/articles/PMC8208497/#R51" TargetMode="External"/><Relationship Id="rId7" Type="http://schemas.openxmlformats.org/officeDocument/2006/relationships/image" Target="../media/image14.png"/><Relationship Id="rId2" Type="http://schemas.openxmlformats.org/officeDocument/2006/relationships/hyperlink" Target="https://pmc.ncbi.nlm.nih.gov/articles/PMC8208497/#R44" TargetMode="External"/><Relationship Id="rId1" Type="http://schemas.openxmlformats.org/officeDocument/2006/relationships/slideLayout" Target="../slideLayouts/slideLayout2.xml"/><Relationship Id="rId6" Type="http://schemas.openxmlformats.org/officeDocument/2006/relationships/hyperlink" Target="https://pmc.ncbi.nlm.nih.gov/articles/PMC8208497/#R75" TargetMode="External"/><Relationship Id="rId5" Type="http://schemas.openxmlformats.org/officeDocument/2006/relationships/hyperlink" Target="https://pmc.ncbi.nlm.nih.gov/articles/PMC8208497/#R27" TargetMode="External"/><Relationship Id="rId4" Type="http://schemas.openxmlformats.org/officeDocument/2006/relationships/hyperlink" Target="https://pmc.ncbi.nlm.nih.gov/articles/PMC8208497/#R3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ptsd.va.gov/professional/assessment/screens/pc-ptsd.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943E8-8C76-B8E3-70D7-6EFD652E9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F4ACA-35EB-A901-C2F0-556E80233405}"/>
              </a:ext>
            </a:extLst>
          </p:cNvPr>
          <p:cNvSpPr>
            <a:spLocks noGrp="1"/>
          </p:cNvSpPr>
          <p:nvPr>
            <p:ph type="ctrTitle"/>
          </p:nvPr>
        </p:nvSpPr>
        <p:spPr>
          <a:xfrm>
            <a:off x="2202517" y="2587938"/>
            <a:ext cx="7794848" cy="1682124"/>
          </a:xfrm>
        </p:spPr>
        <p:txBody>
          <a:bodyPr>
            <a:normAutofit/>
          </a:bodyPr>
          <a:lstStyle/>
          <a:p>
            <a:r>
              <a:rPr lang="en-US" dirty="0"/>
              <a:t>Asynchronous </a:t>
            </a:r>
            <a:r>
              <a:rPr lang="en-US" dirty="0">
                <a:solidFill>
                  <a:srgbClr val="2E2E36"/>
                </a:solidFill>
                <a:latin typeface="Raleway Medium"/>
              </a:rPr>
              <a:t>Measurement-Based Care </a:t>
            </a:r>
            <a:r>
              <a:rPr lang="en-US" dirty="0"/>
              <a:t>in Psychiatry:</a:t>
            </a:r>
            <a:br>
              <a:rPr lang="en-US" dirty="0"/>
            </a:br>
            <a:r>
              <a:rPr lang="en-US" sz="1400" i="1" dirty="0"/>
              <a:t>Remote Monitoring of depressive and manic symptoms</a:t>
            </a:r>
          </a:p>
        </p:txBody>
      </p:sp>
      <p:sp>
        <p:nvSpPr>
          <p:cNvPr id="3" name="Subtitle 2">
            <a:extLst>
              <a:ext uri="{FF2B5EF4-FFF2-40B4-BE49-F238E27FC236}">
                <a16:creationId xmlns:a16="http://schemas.microsoft.com/office/drawing/2014/main" id="{4B72D5DF-ECE3-D57F-1196-682B43580819}"/>
              </a:ext>
            </a:extLst>
          </p:cNvPr>
          <p:cNvSpPr>
            <a:spLocks noGrp="1"/>
          </p:cNvSpPr>
          <p:nvPr>
            <p:ph type="subTitle" idx="1"/>
          </p:nvPr>
        </p:nvSpPr>
        <p:spPr>
          <a:xfrm>
            <a:off x="3385460" y="4270062"/>
            <a:ext cx="5427667" cy="987738"/>
          </a:xfrm>
        </p:spPr>
        <p:txBody>
          <a:bodyPr vert="horz" lIns="91440" tIns="45720" rIns="91440" bIns="45720" rtlCol="0" anchor="t">
            <a:normAutofit/>
          </a:bodyPr>
          <a:lstStyle/>
          <a:p>
            <a:r>
              <a:rPr lang="en-US"/>
              <a:t>Dr Jessie Whitfield, MD MPH</a:t>
            </a:r>
          </a:p>
          <a:p>
            <a:r>
              <a:rPr lang="en-US" dirty="0"/>
              <a:t>June 2026 Virtual Care </a:t>
            </a:r>
            <a:r>
              <a:rPr lang="en-US"/>
              <a:t>Implementation</a:t>
            </a:r>
            <a:r>
              <a:rPr lang="en-US" dirty="0"/>
              <a:t> ECHO</a:t>
            </a:r>
          </a:p>
        </p:txBody>
      </p:sp>
      <p:sp>
        <p:nvSpPr>
          <p:cNvPr id="18" name="Slide Number Placeholder 17">
            <a:extLst>
              <a:ext uri="{FF2B5EF4-FFF2-40B4-BE49-F238E27FC236}">
                <a16:creationId xmlns:a16="http://schemas.microsoft.com/office/drawing/2014/main" id="{29A7EA62-2515-28BE-35B0-A3B3C07D9DCB}"/>
              </a:ext>
            </a:extLst>
          </p:cNvPr>
          <p:cNvSpPr>
            <a:spLocks noGrp="1"/>
          </p:cNvSpPr>
          <p:nvPr>
            <p:ph type="sldNum" sz="quarter" idx="12"/>
          </p:nvPr>
        </p:nvSpPr>
        <p:spPr>
          <a:xfrm>
            <a:off x="11172586" y="6323214"/>
            <a:ext cx="437990" cy="365125"/>
          </a:xfrm>
        </p:spPr>
        <p:txBody>
          <a:bodyPr/>
          <a:lstStyle/>
          <a:p>
            <a:fld id="{70EC1AA3-E190-46A4-AF04-8889F5477E2A}" type="slidenum">
              <a:rPr lang="en-US" smtClean="0"/>
              <a:pPr/>
              <a:t>1</a:t>
            </a:fld>
            <a:endParaRPr lang="en-US"/>
          </a:p>
        </p:txBody>
      </p:sp>
    </p:spTree>
    <p:extLst>
      <p:ext uri="{BB962C8B-B14F-4D97-AF65-F5344CB8AC3E}">
        <p14:creationId xmlns:p14="http://schemas.microsoft.com/office/powerpoint/2010/main" val="911302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56" y="287606"/>
            <a:ext cx="8229600" cy="1082040"/>
          </a:xfrm>
        </p:spPr>
        <p:txBody>
          <a:bodyPr/>
          <a:lstStyle/>
          <a:p>
            <a:r>
              <a:rPr lang="en-US"/>
              <a:t>Studies of Measurement-Based Care</a:t>
            </a:r>
          </a:p>
        </p:txBody>
      </p:sp>
      <p:sp>
        <p:nvSpPr>
          <p:cNvPr id="3" name="Content Placeholder 2"/>
          <p:cNvSpPr>
            <a:spLocks noGrp="1"/>
          </p:cNvSpPr>
          <p:nvPr>
            <p:ph idx="1"/>
          </p:nvPr>
        </p:nvSpPr>
        <p:spPr>
          <a:xfrm>
            <a:off x="587456" y="1716779"/>
            <a:ext cx="10802164" cy="5029200"/>
          </a:xfrm>
        </p:spPr>
        <p:txBody>
          <a:bodyPr vert="horz" lIns="91440" tIns="45720" rIns="91440" bIns="45720" rtlCol="0" anchor="t">
            <a:normAutofit/>
          </a:bodyPr>
          <a:lstStyle/>
          <a:p>
            <a:r>
              <a:rPr lang="en-US" sz="1600" b="0" dirty="0"/>
              <a:t>14 of 15 RCTs of MBC have demonstrated that it improves outcomes compared to UC</a:t>
            </a:r>
          </a:p>
          <a:p>
            <a:pPr lvl="1">
              <a:lnSpc>
                <a:spcPct val="109999"/>
              </a:lnSpc>
            </a:pPr>
            <a:r>
              <a:rPr lang="en-US" sz="1600"/>
              <a:t>Improves depression symptoms faster than usual care</a:t>
            </a:r>
            <a:endParaRPr lang="en-US" sz="1600" dirty="0"/>
          </a:p>
          <a:p>
            <a:pPr lvl="1">
              <a:lnSpc>
                <a:spcPct val="109999"/>
              </a:lnSpc>
            </a:pPr>
            <a:r>
              <a:rPr lang="en-US" sz="1600"/>
              <a:t>Helps patients who did not initially improve – change treatment plan sooner</a:t>
            </a:r>
          </a:p>
          <a:p>
            <a:r>
              <a:rPr lang="en-US" sz="1600" b="0" dirty="0"/>
              <a:t>These findings are robust and are consistent across </a:t>
            </a:r>
          </a:p>
          <a:p>
            <a:pPr lvl="1"/>
            <a:r>
              <a:rPr lang="en-US" sz="1600" b="0" dirty="0"/>
              <a:t>Patient groups:</a:t>
            </a:r>
          </a:p>
          <a:p>
            <a:pPr lvl="2"/>
            <a:r>
              <a:rPr lang="en-US" sz="1600" b="0" dirty="0"/>
              <a:t>Disorders</a:t>
            </a:r>
          </a:p>
          <a:p>
            <a:pPr lvl="2"/>
            <a:r>
              <a:rPr lang="en-US" sz="1600" b="0" dirty="0"/>
              <a:t>Age</a:t>
            </a:r>
          </a:p>
          <a:p>
            <a:pPr lvl="1"/>
            <a:r>
              <a:rPr lang="en-US" sz="1600" b="0" dirty="0"/>
              <a:t>Provider types </a:t>
            </a:r>
          </a:p>
          <a:p>
            <a:pPr lvl="2"/>
            <a:r>
              <a:rPr lang="en-US" sz="1600" b="0" dirty="0"/>
              <a:t>Psychotherapists</a:t>
            </a:r>
          </a:p>
          <a:p>
            <a:pPr lvl="2"/>
            <a:r>
              <a:rPr lang="en-US" sz="1600" b="0" dirty="0"/>
              <a:t>Psychiatrists</a:t>
            </a:r>
          </a:p>
          <a:p>
            <a:pPr lvl="2"/>
            <a:r>
              <a:rPr lang="en-US" sz="1600" b="0"/>
              <a:t>Primary Care Providers</a:t>
            </a:r>
          </a:p>
          <a:p>
            <a:r>
              <a:rPr lang="en-US" sz="1600" b="1" u="sng"/>
              <a:t>Consistently mentioned barrier: Adequate Support Staff</a:t>
            </a:r>
            <a:endParaRPr lang="en-US" sz="1600" b="1" u="sng" dirty="0"/>
          </a:p>
          <a:p>
            <a:endParaRPr lang="en-US" sz="1600" dirty="0"/>
          </a:p>
          <a:p>
            <a:pPr marL="457200" lvl="1" indent="0">
              <a:buNone/>
            </a:pPr>
            <a:endParaRPr lang="en-US" dirty="0"/>
          </a:p>
        </p:txBody>
      </p:sp>
      <p:sp>
        <p:nvSpPr>
          <p:cNvPr id="5" name="TextBox 4">
            <a:extLst>
              <a:ext uri="{FF2B5EF4-FFF2-40B4-BE49-F238E27FC236}">
                <a16:creationId xmlns:a16="http://schemas.microsoft.com/office/drawing/2014/main" id="{3EA1F204-8899-315B-F8CE-D38069064FD2}"/>
              </a:ext>
            </a:extLst>
          </p:cNvPr>
          <p:cNvSpPr txBox="1"/>
          <p:nvPr/>
        </p:nvSpPr>
        <p:spPr>
          <a:xfrm>
            <a:off x="411963" y="6305063"/>
            <a:ext cx="5859938" cy="246221"/>
          </a:xfrm>
          <a:prstGeom prst="rect">
            <a:avLst/>
          </a:prstGeom>
          <a:noFill/>
        </p:spPr>
        <p:txBody>
          <a:bodyPr wrap="square" lIns="91440" tIns="45720" rIns="91440" bIns="45720" rtlCol="0" anchor="t">
            <a:spAutoFit/>
          </a:bodyPr>
          <a:lstStyle/>
          <a:p>
            <a:r>
              <a:rPr lang="en-US" sz="1000" b="1" dirty="0">
                <a:ea typeface="Calibri"/>
                <a:cs typeface="Calibri"/>
              </a:rPr>
              <a:t>Slide courtesy of John Fortney, PhD, UW 2022; Modified with content by Dr Bud Vana, </a:t>
            </a:r>
            <a:r>
              <a:rPr lang="en-US" sz="1000" b="1">
                <a:ea typeface="Calibri"/>
                <a:cs typeface="Calibri"/>
              </a:rPr>
              <a:t>2026</a:t>
            </a:r>
          </a:p>
        </p:txBody>
      </p:sp>
    </p:spTree>
    <p:extLst>
      <p:ext uri="{BB962C8B-B14F-4D97-AF65-F5344CB8AC3E}">
        <p14:creationId xmlns:p14="http://schemas.microsoft.com/office/powerpoint/2010/main" val="367213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3560-BF4D-4ED2-A49F-B0C1061381DD}"/>
              </a:ext>
            </a:extLst>
          </p:cNvPr>
          <p:cNvSpPr>
            <a:spLocks noGrp="1"/>
          </p:cNvSpPr>
          <p:nvPr>
            <p:ph type="title"/>
          </p:nvPr>
        </p:nvSpPr>
        <p:spPr/>
        <p:txBody>
          <a:bodyPr>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dirty="0"/>
              <a:t>How much more effective is Measurement Based Care?</a:t>
            </a:r>
          </a:p>
        </p:txBody>
      </p:sp>
      <p:sp>
        <p:nvSpPr>
          <p:cNvPr id="3" name="Text Placeholder 2">
            <a:extLst>
              <a:ext uri="{FF2B5EF4-FFF2-40B4-BE49-F238E27FC236}">
                <a16:creationId xmlns:a16="http://schemas.microsoft.com/office/drawing/2014/main" id="{02640733-8026-432D-A47F-CC907C1E7F6D}"/>
              </a:ext>
            </a:extLst>
          </p:cNvPr>
          <p:cNvSpPr>
            <a:spLocks noGrp="1"/>
          </p:cNvSpPr>
          <p:nvPr>
            <p:ph type="body"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52396" indent="0">
              <a:buNone/>
            </a:pPr>
            <a:r>
              <a:rPr lang="en-US" dirty="0"/>
              <a:t>Review by Fortney and colleagues:</a:t>
            </a:r>
          </a:p>
          <a:p>
            <a:r>
              <a:rPr lang="en-US" dirty="0"/>
              <a:t>Deliverable in Primary Care Settings</a:t>
            </a:r>
          </a:p>
          <a:p>
            <a:r>
              <a:rPr lang="en-US" dirty="0"/>
              <a:t>Works – improves depression symptoms faster than usual care</a:t>
            </a:r>
          </a:p>
          <a:p>
            <a:r>
              <a:rPr lang="en-US" dirty="0"/>
              <a:t>Helps patients who did not initially improve – change treatment plan sooner</a:t>
            </a:r>
          </a:p>
          <a:p>
            <a:r>
              <a:rPr lang="en-US" dirty="0"/>
              <a:t>Better couples counseling outcomes</a:t>
            </a:r>
          </a:p>
          <a:p>
            <a:r>
              <a:rPr lang="en-US" dirty="0"/>
              <a:t>Bipolar has better outcomes (STEP-BD trial)</a:t>
            </a:r>
          </a:p>
          <a:p>
            <a:r>
              <a:rPr lang="en-US" dirty="0"/>
              <a:t>Moderators – immediacy of information (conducted in clinic and visit)</a:t>
            </a:r>
          </a:p>
          <a:p>
            <a:r>
              <a:rPr lang="en-US" dirty="0"/>
              <a:t>Secondary Benefits:  easier quality improvement, outcomes measuring, values-based purchasing initiative</a:t>
            </a:r>
          </a:p>
          <a:p>
            <a:r>
              <a:rPr lang="en-US" b="1" u="sng" dirty="0"/>
              <a:t>Consistently mentioned barrier: Adequate Support Staff</a:t>
            </a:r>
          </a:p>
        </p:txBody>
      </p:sp>
      <p:sp>
        <p:nvSpPr>
          <p:cNvPr id="4" name="TextBox 3">
            <a:extLst>
              <a:ext uri="{FF2B5EF4-FFF2-40B4-BE49-F238E27FC236}">
                <a16:creationId xmlns:a16="http://schemas.microsoft.com/office/drawing/2014/main" id="{689DF088-40E3-4D86-8E83-36DE4B7F3631}"/>
              </a:ext>
            </a:extLst>
          </p:cNvPr>
          <p:cNvSpPr txBox="1"/>
          <p:nvPr/>
        </p:nvSpPr>
        <p:spPr>
          <a:xfrm>
            <a:off x="1735017" y="6264633"/>
            <a:ext cx="10041384"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r-FR" sz="2400" b="0" i="0" u="none" strike="noStrike" baseline="0" dirty="0" err="1">
                <a:latin typeface="AdvOTd168d80a.I"/>
              </a:rPr>
              <a:t>Psychiatric</a:t>
            </a:r>
            <a:r>
              <a:rPr lang="fr-FR" sz="2400" b="0" i="0" u="none" strike="noStrike" baseline="0" dirty="0">
                <a:latin typeface="AdvOTd168d80a.I"/>
              </a:rPr>
              <a:t> Services 2017; 68:179</a:t>
            </a:r>
            <a:r>
              <a:rPr lang="fr-FR" sz="2400" b="0" i="0" u="none" strike="noStrike" baseline="0" dirty="0">
                <a:latin typeface="AdvOTd168d80a.I+20"/>
              </a:rPr>
              <a:t>–</a:t>
            </a:r>
            <a:r>
              <a:rPr lang="fr-FR" sz="2400" b="0" i="0" u="none" strike="noStrike" baseline="0" dirty="0">
                <a:latin typeface="AdvOTd168d80a.I"/>
              </a:rPr>
              <a:t>188; </a:t>
            </a:r>
            <a:r>
              <a:rPr lang="fr-FR" sz="2400" b="0" i="0" u="none" strike="noStrike" baseline="0" dirty="0" err="1">
                <a:latin typeface="AdvOTd168d80a.I"/>
              </a:rPr>
              <a:t>doi</a:t>
            </a:r>
            <a:r>
              <a:rPr lang="fr-FR" sz="2400" b="0" i="0" u="none" strike="noStrike" baseline="0" dirty="0">
                <a:latin typeface="AdvOTd168d80a.I"/>
              </a:rPr>
              <a:t>: 10.1176/appi.ps.201500439</a:t>
            </a:r>
            <a:endParaRPr lang="en-US" sz="2489" dirty="0"/>
          </a:p>
        </p:txBody>
      </p:sp>
      <p:sp>
        <p:nvSpPr>
          <p:cNvPr id="5" name="Slide Number Placeholder 4">
            <a:extLst>
              <a:ext uri="{FF2B5EF4-FFF2-40B4-BE49-F238E27FC236}">
                <a16:creationId xmlns:a16="http://schemas.microsoft.com/office/drawing/2014/main" id="{036B9DF4-99C2-4547-BE2E-931A0B8BCE07}"/>
              </a:ext>
            </a:extLst>
          </p:cNvPr>
          <p:cNvSpPr>
            <a:spLocks noGrp="1"/>
          </p:cNvSpPr>
          <p:nvPr>
            <p:ph type="sldNum" idx="1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spTree>
    <p:extLst>
      <p:ext uri="{BB962C8B-B14F-4D97-AF65-F5344CB8AC3E}">
        <p14:creationId xmlns:p14="http://schemas.microsoft.com/office/powerpoint/2010/main" val="250183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6D18-2025-5425-280D-3D911CD14240}"/>
              </a:ext>
            </a:extLst>
          </p:cNvPr>
          <p:cNvSpPr>
            <a:spLocks noGrp="1"/>
          </p:cNvSpPr>
          <p:nvPr>
            <p:ph type="title"/>
          </p:nvPr>
        </p:nvSpPr>
        <p:spPr/>
        <p:txBody>
          <a:bodyPr/>
          <a:lstStyle/>
          <a:p>
            <a:r>
              <a:rPr lang="en-US"/>
              <a:t>2025 Study of MBC</a:t>
            </a:r>
          </a:p>
        </p:txBody>
      </p:sp>
      <p:sp>
        <p:nvSpPr>
          <p:cNvPr id="3" name="Content Placeholder 2">
            <a:extLst>
              <a:ext uri="{FF2B5EF4-FFF2-40B4-BE49-F238E27FC236}">
                <a16:creationId xmlns:a16="http://schemas.microsoft.com/office/drawing/2014/main" id="{0F4D9251-3CD7-FBA5-2B06-B40989B20EE2}"/>
              </a:ext>
            </a:extLst>
          </p:cNvPr>
          <p:cNvSpPr>
            <a:spLocks noGrp="1"/>
          </p:cNvSpPr>
          <p:nvPr>
            <p:ph idx="1"/>
          </p:nvPr>
        </p:nvSpPr>
        <p:spPr/>
        <p:txBody>
          <a:bodyPr vert="horz" lIns="91440" tIns="45720" rIns="91440" bIns="45720" rtlCol="0" anchor="t">
            <a:normAutofit/>
          </a:bodyPr>
          <a:lstStyle/>
          <a:p>
            <a:r>
              <a:rPr lang="en-US" b="1">
                <a:ea typeface="+mn-lt"/>
                <a:cs typeface="+mn-lt"/>
              </a:rPr>
              <a:t>"Does measurement-based care (MBC) reduce time to response and time to remission compared with standard care for major depressive disorder (MDD) in a low- and middle-income country such as Pakistan?"</a:t>
            </a:r>
          </a:p>
          <a:p>
            <a:pPr lvl="1">
              <a:buFont typeface="Courier New" panose="020B0604020202020204" pitchFamily="34" charset="0"/>
              <a:buChar char="o"/>
            </a:pPr>
            <a:r>
              <a:rPr lang="en-US">
                <a:ea typeface="+mn-lt"/>
                <a:cs typeface="+mn-lt"/>
              </a:rPr>
              <a:t>154 adults with nonpsychotic MDD from psychiatric hospitals and primary care centers in 7 Pakistani cities </a:t>
            </a:r>
            <a:endParaRPr lang="en-US" dirty="0">
              <a:ea typeface="+mn-lt"/>
              <a:cs typeface="+mn-lt"/>
            </a:endParaRPr>
          </a:p>
          <a:p>
            <a:pPr lvl="1">
              <a:buFont typeface="Courier New" panose="020B0604020202020204" pitchFamily="34" charset="0"/>
              <a:buChar char="o"/>
            </a:pPr>
            <a:r>
              <a:rPr lang="en-US">
                <a:ea typeface="+mn-lt"/>
                <a:cs typeface="+mn-lt"/>
              </a:rPr>
              <a:t>September 2022 to January 2024, 24 weeks of follow-up.  </a:t>
            </a:r>
          </a:p>
          <a:p>
            <a:pPr lvl="2">
              <a:buFont typeface="Wingdings" panose="020B0604020202020204" pitchFamily="34" charset="0"/>
              <a:buChar char="§"/>
            </a:pPr>
            <a:r>
              <a:rPr lang="en-US">
                <a:ea typeface="+mn-lt"/>
                <a:cs typeface="+mn-lt"/>
              </a:rPr>
              <a:t>Pharmacotherapy: paroxetine or mirtazapine in both MBC or standard care groups</a:t>
            </a:r>
            <a:endParaRPr lang="en-US" dirty="0">
              <a:ea typeface="+mn-lt"/>
              <a:cs typeface="+mn-lt"/>
            </a:endParaRPr>
          </a:p>
          <a:p>
            <a:pPr lvl="1">
              <a:buFont typeface="Courier New" panose="020B0604020202020204" pitchFamily="34" charset="0"/>
              <a:buChar char="o"/>
            </a:pPr>
            <a:r>
              <a:rPr lang="en-US">
                <a:ea typeface="+mn-lt"/>
                <a:cs typeface="+mn-lt"/>
              </a:rPr>
              <a:t>Intervention group: Quick Inventory of Depressive Symptomatology–Self-Report (QIDS) and the Frequency, Intensity, and Burden of Side Effects Rating Scale at each visit (baseline and weeks 2, 4, 8, 12, and 24), scores informed medication adjustments</a:t>
            </a:r>
            <a:endParaRPr lang="en-US" dirty="0">
              <a:ea typeface="+mn-lt"/>
              <a:cs typeface="+mn-lt"/>
            </a:endParaRPr>
          </a:p>
          <a:p>
            <a:pPr lvl="1">
              <a:buFont typeface="Courier New" panose="020B0604020202020204" pitchFamily="34" charset="0"/>
              <a:buChar char="o"/>
            </a:pPr>
            <a:r>
              <a:rPr lang="en-US">
                <a:ea typeface="+mn-lt"/>
                <a:cs typeface="+mn-lt"/>
              </a:rPr>
              <a:t>Control group: received usual care and med adjustments based on clinician judgment, no scores</a:t>
            </a:r>
            <a:endParaRPr lang="en-US" dirty="0">
              <a:ea typeface="+mn-lt"/>
              <a:cs typeface="+mn-lt"/>
            </a:endParaRPr>
          </a:p>
          <a:p>
            <a:r>
              <a:rPr lang="en-US" b="1">
                <a:ea typeface="+mn-lt"/>
                <a:cs typeface="+mn-lt"/>
              </a:rPr>
              <a:t>"The time to response and time to remission were half as long among those who received MBC compared with those who received standard care"</a:t>
            </a:r>
            <a:endParaRPr lang="en-US" b="1" dirty="0">
              <a:ea typeface="+mn-lt"/>
              <a:cs typeface="+mn-lt"/>
            </a:endParaRPr>
          </a:p>
        </p:txBody>
      </p:sp>
      <p:sp>
        <p:nvSpPr>
          <p:cNvPr id="4" name="Footer Placeholder 3">
            <a:extLst>
              <a:ext uri="{FF2B5EF4-FFF2-40B4-BE49-F238E27FC236}">
                <a16:creationId xmlns:a16="http://schemas.microsoft.com/office/drawing/2014/main" id="{4D7377D2-B51B-7EC0-3F14-97E3D1BA1E32}"/>
              </a:ext>
            </a:extLst>
          </p:cNvPr>
          <p:cNvSpPr>
            <a:spLocks noGrp="1"/>
          </p:cNvSpPr>
          <p:nvPr>
            <p:ph type="ftr" sz="quarter" idx="11"/>
          </p:nvPr>
        </p:nvSpPr>
        <p:spPr>
          <a:xfrm>
            <a:off x="830952" y="6323214"/>
            <a:ext cx="9710269" cy="365125"/>
          </a:xfrm>
        </p:spPr>
        <p:txBody>
          <a:bodyPr/>
          <a:lstStyle/>
          <a:p>
            <a:r>
              <a:rPr lang="en-US"/>
              <a:t>Husain MI </a:t>
            </a:r>
            <a:r>
              <a:rPr lang="en-US">
                <a:ea typeface="+mj-lt"/>
                <a:cs typeface="+mj-lt"/>
              </a:rPr>
              <a:t>Measurement-Based Care to Enhance Antidepressant Treatment Outcomes in Major Depressive Disorder: A Randomized Clinical Trial. JAMA Netw Open. 2025 Sep 2;8(9):e2529427</a:t>
            </a:r>
          </a:p>
        </p:txBody>
      </p:sp>
      <p:sp>
        <p:nvSpPr>
          <p:cNvPr id="5" name="Slide Number Placeholder 4">
            <a:extLst>
              <a:ext uri="{FF2B5EF4-FFF2-40B4-BE49-F238E27FC236}">
                <a16:creationId xmlns:a16="http://schemas.microsoft.com/office/drawing/2014/main" id="{949D084A-315B-4DF5-24A5-5E272A83A1B7}"/>
              </a:ext>
            </a:extLst>
          </p:cNvPr>
          <p:cNvSpPr>
            <a:spLocks noGrp="1"/>
          </p:cNvSpPr>
          <p:nvPr>
            <p:ph type="sldNum" sz="quarter" idx="12"/>
          </p:nvPr>
        </p:nvSpPr>
        <p:spPr/>
        <p:txBody>
          <a:bodyPr/>
          <a:lstStyle/>
          <a:p>
            <a:fld id="{70EC1AA3-E190-46A4-AF04-8889F5477E2A}" type="slidenum">
              <a:rPr lang="en-US" smtClean="0"/>
              <a:t>12</a:t>
            </a:fld>
            <a:endParaRPr lang="en-US"/>
          </a:p>
        </p:txBody>
      </p:sp>
    </p:spTree>
    <p:extLst>
      <p:ext uri="{BB962C8B-B14F-4D97-AF65-F5344CB8AC3E}">
        <p14:creationId xmlns:p14="http://schemas.microsoft.com/office/powerpoint/2010/main" val="263193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7D7A2F-996A-90BF-F3E6-A65BDC9452C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0D45361B-FE7A-9DFE-C553-A4E3DEACF963}"/>
              </a:ext>
            </a:extLst>
          </p:cNvPr>
          <p:cNvSpPr>
            <a:spLocks noGrp="1"/>
          </p:cNvSpPr>
          <p:nvPr>
            <p:ph type="sldNum" sz="quarter" idx="12"/>
          </p:nvPr>
        </p:nvSpPr>
        <p:spPr/>
        <p:txBody>
          <a:bodyPr/>
          <a:lstStyle/>
          <a:p>
            <a:fld id="{70EC1AA3-E190-46A4-AF04-8889F5477E2A}" type="slidenum">
              <a:rPr lang="en-US" smtClean="0"/>
              <a:t>13</a:t>
            </a:fld>
            <a:endParaRPr lang="en-US"/>
          </a:p>
        </p:txBody>
      </p:sp>
      <p:pic>
        <p:nvPicPr>
          <p:cNvPr id="6" name="Picture 5">
            <a:extLst>
              <a:ext uri="{FF2B5EF4-FFF2-40B4-BE49-F238E27FC236}">
                <a16:creationId xmlns:a16="http://schemas.microsoft.com/office/drawing/2014/main" id="{7497F9CA-DCF6-96B9-CDA7-8D0CEC2AC33B}"/>
              </a:ext>
            </a:extLst>
          </p:cNvPr>
          <p:cNvPicPr>
            <a:picLocks noChangeAspect="1"/>
          </p:cNvPicPr>
          <p:nvPr/>
        </p:nvPicPr>
        <p:blipFill>
          <a:blip r:embed="rId2"/>
          <a:stretch>
            <a:fillRect/>
          </a:stretch>
        </p:blipFill>
        <p:spPr>
          <a:xfrm>
            <a:off x="0" y="239702"/>
            <a:ext cx="12192000" cy="6378596"/>
          </a:xfrm>
          <a:prstGeom prst="rect">
            <a:avLst/>
          </a:prstGeom>
        </p:spPr>
      </p:pic>
    </p:spTree>
    <p:extLst>
      <p:ext uri="{BB962C8B-B14F-4D97-AF65-F5344CB8AC3E}">
        <p14:creationId xmlns:p14="http://schemas.microsoft.com/office/powerpoint/2010/main" val="366739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Why Does MBC Improve Outcomes?</a:t>
            </a:r>
            <a:br>
              <a:rPr lang="en-US" dirty="0"/>
            </a:br>
            <a:r>
              <a:rPr lang="en-US" dirty="0"/>
              <a:t>	- Provider Behavior</a:t>
            </a:r>
          </a:p>
        </p:txBody>
      </p:sp>
      <p:sp>
        <p:nvSpPr>
          <p:cNvPr id="3" name="Content Placeholder 2"/>
          <p:cNvSpPr>
            <a:spLocks noGrp="1"/>
          </p:cNvSpPr>
          <p:nvPr>
            <p:ph idx="1"/>
          </p:nvPr>
        </p:nvSpPr>
        <p:spPr/>
        <p:txBody>
          <a:bodyPr vert="horz" lIns="91440" tIns="45720" rIns="91440" bIns="45720" rtlCol="0" anchor="t">
            <a:normAutofit/>
          </a:bodyPr>
          <a:lstStyle/>
          <a:p>
            <a:r>
              <a:rPr lang="en-US" sz="1600" b="1" dirty="0"/>
              <a:t>Helps overcome clinical inertia</a:t>
            </a:r>
          </a:p>
          <a:p>
            <a:pPr lvl="1"/>
            <a:r>
              <a:rPr lang="en-US" sz="1600" b="0" dirty="0"/>
              <a:t>Triggers a change in the treatment plan</a:t>
            </a:r>
          </a:p>
          <a:p>
            <a:pPr lvl="1"/>
            <a:r>
              <a:rPr lang="en-US" sz="1600" b="0" dirty="0"/>
              <a:t>Prompts for a consultation or referral</a:t>
            </a:r>
          </a:p>
          <a:p>
            <a:r>
              <a:rPr lang="en-US" sz="1600" b="1" dirty="0"/>
              <a:t>Facilitates the use of algorithms</a:t>
            </a:r>
            <a:r>
              <a:rPr lang="en-US" sz="1600" b="0" dirty="0"/>
              <a:t> </a:t>
            </a:r>
          </a:p>
          <a:p>
            <a:pPr lvl="1"/>
            <a:r>
              <a:rPr lang="en-US" sz="1600" b="0" dirty="0"/>
              <a:t>Symptom improvement can be quantified and operationalized into the decision points </a:t>
            </a:r>
          </a:p>
          <a:p>
            <a:r>
              <a:rPr lang="en-US" sz="1600" b="1" dirty="0"/>
              <a:t>Facilitates the detection of residual symptoms</a:t>
            </a:r>
          </a:p>
          <a:p>
            <a:pPr lvl="1"/>
            <a:r>
              <a:rPr lang="en-US" sz="1600" b="0" dirty="0"/>
              <a:t>Prompts clinicians to intensify the treatment plan until the patient’s symptoms have completely remitted </a:t>
            </a:r>
          </a:p>
          <a:p>
            <a:pPr lvl="1"/>
            <a:r>
              <a:rPr lang="en-US" sz="1600" b="0" dirty="0"/>
              <a:t>Treatment to target </a:t>
            </a:r>
          </a:p>
          <a:p>
            <a:r>
              <a:rPr lang="en-US" sz="1600" b="1" dirty="0"/>
              <a:t>Focuses collaboration and coordination across providers</a:t>
            </a:r>
            <a:r>
              <a:rPr lang="en-US" sz="1600" b="0" dirty="0"/>
              <a:t> </a:t>
            </a:r>
          </a:p>
        </p:txBody>
      </p:sp>
      <p:sp>
        <p:nvSpPr>
          <p:cNvPr id="5" name="TextBox 4">
            <a:extLst>
              <a:ext uri="{FF2B5EF4-FFF2-40B4-BE49-F238E27FC236}">
                <a16:creationId xmlns:a16="http://schemas.microsoft.com/office/drawing/2014/main" id="{CC99DC55-AB5A-2D9C-B042-D54448201A4D}"/>
              </a:ext>
            </a:extLst>
          </p:cNvPr>
          <p:cNvSpPr txBox="1"/>
          <p:nvPr/>
        </p:nvSpPr>
        <p:spPr>
          <a:xfrm>
            <a:off x="411963" y="6305063"/>
            <a:ext cx="5859938" cy="246221"/>
          </a:xfrm>
          <a:prstGeom prst="rect">
            <a:avLst/>
          </a:prstGeom>
          <a:noFill/>
        </p:spPr>
        <p:txBody>
          <a:bodyPr wrap="square" lIns="91440" tIns="45720" rIns="91440" bIns="45720" rtlCol="0" anchor="t">
            <a:spAutoFit/>
          </a:bodyPr>
          <a:lstStyle/>
          <a:p>
            <a:r>
              <a:rPr lang="en-US" sz="1000" b="1">
                <a:ea typeface="Calibri"/>
                <a:cs typeface="Calibri"/>
              </a:rPr>
              <a:t>Slide courtesy of John Fortney, PhD, UW 2022</a:t>
            </a:r>
          </a:p>
        </p:txBody>
      </p:sp>
    </p:spTree>
    <p:extLst>
      <p:ext uri="{BB962C8B-B14F-4D97-AF65-F5344CB8AC3E}">
        <p14:creationId xmlns:p14="http://schemas.microsoft.com/office/powerpoint/2010/main" val="2455435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Why Does MBC Improve Outcomes?</a:t>
            </a:r>
            <a:br>
              <a:rPr lang="en-US" dirty="0"/>
            </a:br>
            <a:r>
              <a:rPr lang="en-US" dirty="0"/>
              <a:t>	- Patient Behavior</a:t>
            </a:r>
          </a:p>
        </p:txBody>
      </p:sp>
      <p:sp>
        <p:nvSpPr>
          <p:cNvPr id="3" name="Content Placeholder 2"/>
          <p:cNvSpPr>
            <a:spLocks noGrp="1"/>
          </p:cNvSpPr>
          <p:nvPr>
            <p:ph idx="1"/>
          </p:nvPr>
        </p:nvSpPr>
        <p:spPr/>
        <p:txBody>
          <a:bodyPr vert="horz" lIns="91440" tIns="45720" rIns="91440" bIns="45720" rtlCol="0" anchor="t">
            <a:noAutofit/>
          </a:bodyPr>
          <a:lstStyle/>
          <a:p>
            <a:r>
              <a:rPr lang="en-US" b="1" dirty="0"/>
              <a:t>More knowledgeable about their disorders</a:t>
            </a:r>
          </a:p>
          <a:p>
            <a:pPr lvl="1"/>
            <a:r>
              <a:rPr lang="en-US" b="0"/>
              <a:t>Leading to a more informed and activated </a:t>
            </a:r>
            <a:r>
              <a:rPr lang="en-US"/>
              <a:t>patient, prepared</a:t>
            </a:r>
            <a:r>
              <a:rPr lang="en-US" b="0"/>
              <a:t> to participate meaningfully in shared decision making </a:t>
            </a:r>
            <a:endParaRPr lang="en-US" b="0" dirty="0"/>
          </a:p>
          <a:p>
            <a:r>
              <a:rPr lang="en-US" b="1" dirty="0"/>
              <a:t>Attune to their symptoms</a:t>
            </a:r>
          </a:p>
          <a:p>
            <a:pPr lvl="1"/>
            <a:r>
              <a:rPr lang="en-US" b="0" dirty="0"/>
              <a:t>Aware of symptom </a:t>
            </a:r>
            <a:r>
              <a:rPr lang="en-US" b="0" dirty="0" err="1"/>
              <a:t>fluxuation</a:t>
            </a:r>
            <a:r>
              <a:rPr lang="en-US" b="0" dirty="0"/>
              <a:t> over </a:t>
            </a:r>
            <a:r>
              <a:rPr lang="en-US" dirty="0"/>
              <a:t>time, cognizant</a:t>
            </a:r>
            <a:r>
              <a:rPr lang="en-US" b="0" dirty="0"/>
              <a:t> of the warning signs of relapse or reoccurrence</a:t>
            </a:r>
          </a:p>
          <a:p>
            <a:r>
              <a:rPr lang="en-US" b="1" dirty="0"/>
              <a:t>Recognize improvement early in the course of treatment </a:t>
            </a:r>
          </a:p>
          <a:p>
            <a:pPr lvl="1"/>
            <a:r>
              <a:rPr lang="en-US" b="0"/>
              <a:t>Help patients feel more optimistic and </a:t>
            </a:r>
            <a:r>
              <a:rPr lang="en-US"/>
              <a:t>hopeful, maintain</a:t>
            </a:r>
            <a:r>
              <a:rPr lang="en-US" b="0"/>
              <a:t> better adherence to the treatment</a:t>
            </a:r>
            <a:endParaRPr lang="en-US" b="0" dirty="0"/>
          </a:p>
          <a:p>
            <a:r>
              <a:rPr lang="en-US" b="1" dirty="0"/>
              <a:t>Validates feelings</a:t>
            </a:r>
          </a:p>
          <a:p>
            <a:pPr lvl="1"/>
            <a:r>
              <a:rPr lang="en-US" b="0" dirty="0"/>
              <a:t>Mitigates the self-blame that patients sometimes experience </a:t>
            </a:r>
          </a:p>
          <a:p>
            <a:r>
              <a:rPr lang="en-US" b="1" dirty="0"/>
              <a:t>Empowers patients </a:t>
            </a:r>
          </a:p>
          <a:p>
            <a:pPr lvl="1"/>
            <a:r>
              <a:rPr lang="en-US" b="0" dirty="0"/>
              <a:t>Helps them communicate more effectively with their providers</a:t>
            </a:r>
          </a:p>
          <a:p>
            <a:pPr lvl="1"/>
            <a:r>
              <a:rPr lang="en-US" b="0" dirty="0"/>
              <a:t>Enhanced therapeutic relationship</a:t>
            </a:r>
          </a:p>
        </p:txBody>
      </p:sp>
      <p:sp>
        <p:nvSpPr>
          <p:cNvPr id="5" name="TextBox 4">
            <a:extLst>
              <a:ext uri="{FF2B5EF4-FFF2-40B4-BE49-F238E27FC236}">
                <a16:creationId xmlns:a16="http://schemas.microsoft.com/office/drawing/2014/main" id="{2ED70AD9-5A11-42AF-6D5F-4CDFB5E8EF27}"/>
              </a:ext>
            </a:extLst>
          </p:cNvPr>
          <p:cNvSpPr txBox="1"/>
          <p:nvPr/>
        </p:nvSpPr>
        <p:spPr>
          <a:xfrm>
            <a:off x="358205" y="6267752"/>
            <a:ext cx="5859938" cy="246221"/>
          </a:xfrm>
          <a:prstGeom prst="rect">
            <a:avLst/>
          </a:prstGeom>
          <a:noFill/>
        </p:spPr>
        <p:txBody>
          <a:bodyPr wrap="square" lIns="91440" tIns="45720" rIns="91440" bIns="45720" rtlCol="0" anchor="t">
            <a:spAutoFit/>
          </a:bodyPr>
          <a:lstStyle/>
          <a:p>
            <a:r>
              <a:rPr lang="en-US" sz="1000" b="1">
                <a:ea typeface="Calibri"/>
                <a:cs typeface="Calibri"/>
              </a:rPr>
              <a:t>Slide courtesy of John Fortney, PhD, UW 2022</a:t>
            </a:r>
          </a:p>
        </p:txBody>
      </p:sp>
    </p:spTree>
    <p:extLst>
      <p:ext uri="{BB962C8B-B14F-4D97-AF65-F5344CB8AC3E}">
        <p14:creationId xmlns:p14="http://schemas.microsoft.com/office/powerpoint/2010/main" val="18117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7372-3132-65E6-AD36-78D3713FA38D}"/>
              </a:ext>
            </a:extLst>
          </p:cNvPr>
          <p:cNvSpPr>
            <a:spLocks noGrp="1"/>
          </p:cNvSpPr>
          <p:nvPr>
            <p:ph type="title"/>
          </p:nvPr>
        </p:nvSpPr>
        <p:spPr/>
        <p:txBody>
          <a:bodyPr/>
          <a:lstStyle/>
          <a:p>
            <a:r>
              <a:rPr lang="en-US"/>
              <a:t>What is measurement-based Care?</a:t>
            </a:r>
          </a:p>
        </p:txBody>
      </p:sp>
      <p:sp>
        <p:nvSpPr>
          <p:cNvPr id="3" name="Content Placeholder 2">
            <a:extLst>
              <a:ext uri="{FF2B5EF4-FFF2-40B4-BE49-F238E27FC236}">
                <a16:creationId xmlns:a16="http://schemas.microsoft.com/office/drawing/2014/main" id="{CFCF290E-123C-13BD-9D04-79FBB730E58B}"/>
              </a:ext>
            </a:extLst>
          </p:cNvPr>
          <p:cNvSpPr>
            <a:spLocks noGrp="1"/>
          </p:cNvSpPr>
          <p:nvPr>
            <p:ph idx="1"/>
          </p:nvPr>
        </p:nvSpPr>
        <p:spPr/>
        <p:txBody>
          <a:bodyPr vert="horz" lIns="91440" tIns="45720" rIns="91440" bIns="45720" rtlCol="0" anchor="t">
            <a:normAutofit/>
          </a:bodyPr>
          <a:lstStyle/>
          <a:p>
            <a:r>
              <a:rPr lang="en-US" dirty="0"/>
              <a:t>Tracking </a:t>
            </a:r>
            <a:r>
              <a:rPr lang="en-US" dirty="0" err="1"/>
              <a:t>sxs</a:t>
            </a:r>
            <a:r>
              <a:rPr lang="en-US" dirty="0"/>
              <a:t> over time</a:t>
            </a:r>
          </a:p>
          <a:p>
            <a:r>
              <a:rPr lang="en-US" dirty="0"/>
              <a:t>Akin to sending patient home and having them check BP regularly or glucose monitoring, or checking lab work over time</a:t>
            </a:r>
          </a:p>
          <a:p>
            <a:r>
              <a:rPr lang="en-US"/>
              <a:t>Difference in psychiatry is not biomarkers, more subjective</a:t>
            </a:r>
          </a:p>
          <a:p>
            <a:r>
              <a:rPr lang="en-US"/>
              <a:t>Important to do however because easy to forget </a:t>
            </a:r>
            <a:endParaRPr lang="en-US" dirty="0"/>
          </a:p>
        </p:txBody>
      </p:sp>
      <p:sp>
        <p:nvSpPr>
          <p:cNvPr id="4" name="Footer Placeholder 3">
            <a:extLst>
              <a:ext uri="{FF2B5EF4-FFF2-40B4-BE49-F238E27FC236}">
                <a16:creationId xmlns:a16="http://schemas.microsoft.com/office/drawing/2014/main" id="{E642F87E-C5F2-19A0-967B-2FC6779A4FF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49C2F010-188F-2D20-B312-A9FE88FB1C69}"/>
              </a:ext>
            </a:extLst>
          </p:cNvPr>
          <p:cNvSpPr>
            <a:spLocks noGrp="1"/>
          </p:cNvSpPr>
          <p:nvPr>
            <p:ph type="sldNum" sz="quarter" idx="12"/>
          </p:nvPr>
        </p:nvSpPr>
        <p:spPr/>
        <p:txBody>
          <a:bodyPr/>
          <a:lstStyle/>
          <a:p>
            <a:fld id="{70EC1AA3-E190-46A4-AF04-8889F5477E2A}" type="slidenum">
              <a:rPr lang="en-US" smtClean="0"/>
              <a:t>16</a:t>
            </a:fld>
            <a:endParaRPr lang="en-US"/>
          </a:p>
        </p:txBody>
      </p:sp>
    </p:spTree>
    <p:extLst>
      <p:ext uri="{BB962C8B-B14F-4D97-AF65-F5344CB8AC3E}">
        <p14:creationId xmlns:p14="http://schemas.microsoft.com/office/powerpoint/2010/main" val="2995904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3D245-8D75-86CB-35CA-9497CE2C7515}"/>
              </a:ext>
            </a:extLst>
          </p:cNvPr>
          <p:cNvSpPr>
            <a:spLocks noGrp="1"/>
          </p:cNvSpPr>
          <p:nvPr>
            <p:ph type="title"/>
          </p:nvPr>
        </p:nvSpPr>
        <p:spPr/>
        <p:txBody>
          <a:bodyPr/>
          <a:lstStyle/>
          <a:p>
            <a:r>
              <a:rPr lang="en-US"/>
              <a:t>Limitations of MBC and Cultural Sensitivity</a:t>
            </a:r>
          </a:p>
        </p:txBody>
      </p:sp>
      <p:sp>
        <p:nvSpPr>
          <p:cNvPr id="3" name="Content Placeholder 2">
            <a:extLst>
              <a:ext uri="{FF2B5EF4-FFF2-40B4-BE49-F238E27FC236}">
                <a16:creationId xmlns:a16="http://schemas.microsoft.com/office/drawing/2014/main" id="{8C8FE3C8-46CA-F300-1945-9A12B62312D0}"/>
              </a:ext>
            </a:extLst>
          </p:cNvPr>
          <p:cNvSpPr>
            <a:spLocks noGrp="1"/>
          </p:cNvSpPr>
          <p:nvPr>
            <p:ph idx="1"/>
          </p:nvPr>
        </p:nvSpPr>
        <p:spPr/>
        <p:txBody>
          <a:bodyPr vert="horz" lIns="91440" tIns="45720" rIns="91440" bIns="45720" rtlCol="0" anchor="t">
            <a:normAutofit/>
          </a:bodyPr>
          <a:lstStyle/>
          <a:p>
            <a:r>
              <a:rPr lang="en-US"/>
              <a:t>Fit between scores and lived experience</a:t>
            </a:r>
          </a:p>
          <a:p>
            <a:pPr lvl="1">
              <a:buFont typeface="Courier New" panose="020B0604020202020204" pitchFamily="34" charset="0"/>
              <a:buChar char="o"/>
            </a:pPr>
            <a:r>
              <a:rPr lang="en-US"/>
              <a:t>Ie, A number does not capture full story of a patient</a:t>
            </a:r>
          </a:p>
          <a:p>
            <a:pPr lvl="1">
              <a:buFont typeface="Courier New" panose="020B0604020202020204" pitchFamily="34" charset="0"/>
              <a:buChar char="o"/>
            </a:pPr>
            <a:r>
              <a:rPr lang="en-US"/>
              <a:t>Fluctuations may be due to context that doesn't require or need to prompt medical intervention</a:t>
            </a:r>
          </a:p>
          <a:p>
            <a:pPr lvl="1">
              <a:buFont typeface="Courier New" panose="020B0604020202020204" pitchFamily="34" charset="0"/>
              <a:buChar char="o"/>
            </a:pPr>
            <a:r>
              <a:rPr lang="en-US" i="1"/>
              <a:t>"Administering symptom scales without assessing social and cultural factors could produce disparities in diagnosis and treatment and could lead to malpractice claims, because legal authorities now adjudge standards for care </a:t>
            </a:r>
            <a:r>
              <a:rPr lang="en-US" i="1" dirty="0"/>
              <a:t>on the basis of research, practice guidelines, and </a:t>
            </a:r>
            <a:r>
              <a:rPr lang="en-US" i="1"/>
              <a:t>sources such as DSM-5-TR" (Aggarwal N, 2026)</a:t>
            </a:r>
          </a:p>
          <a:p>
            <a:r>
              <a:rPr lang="en-US"/>
              <a:t>Acknowledgement of social and structural factors is missing</a:t>
            </a:r>
            <a:endParaRPr lang="en-US" dirty="0"/>
          </a:p>
          <a:p>
            <a:r>
              <a:rPr lang="en-US"/>
              <a:t>re common measures adaptable across cultures?</a:t>
            </a:r>
          </a:p>
        </p:txBody>
      </p:sp>
      <p:sp>
        <p:nvSpPr>
          <p:cNvPr id="4" name="Footer Placeholder 3">
            <a:extLst>
              <a:ext uri="{FF2B5EF4-FFF2-40B4-BE49-F238E27FC236}">
                <a16:creationId xmlns:a16="http://schemas.microsoft.com/office/drawing/2014/main" id="{54C6F973-E6C7-CA4B-70C0-69DD6B03D43B}"/>
              </a:ext>
            </a:extLst>
          </p:cNvPr>
          <p:cNvSpPr>
            <a:spLocks noGrp="1"/>
          </p:cNvSpPr>
          <p:nvPr>
            <p:ph type="ftr" sz="quarter" idx="11"/>
          </p:nvPr>
        </p:nvSpPr>
        <p:spPr>
          <a:xfrm>
            <a:off x="830952" y="6323214"/>
            <a:ext cx="6297551" cy="365125"/>
          </a:xfrm>
        </p:spPr>
        <p:txBody>
          <a:bodyPr/>
          <a:lstStyle/>
          <a:p>
            <a:r>
              <a:rPr lang="en-US">
                <a:ea typeface="+mj-lt"/>
                <a:cs typeface="+mj-lt"/>
              </a:rPr>
              <a:t>Aggarwal NK. Incorporating Social and Cultural Assessments in Measurement-Based Care. Psychiatr Serv. 2026 Mar 1;77(3):279-281. </a:t>
            </a:r>
            <a:endParaRPr lang="en-US"/>
          </a:p>
        </p:txBody>
      </p:sp>
      <p:sp>
        <p:nvSpPr>
          <p:cNvPr id="5" name="Slide Number Placeholder 4">
            <a:extLst>
              <a:ext uri="{FF2B5EF4-FFF2-40B4-BE49-F238E27FC236}">
                <a16:creationId xmlns:a16="http://schemas.microsoft.com/office/drawing/2014/main" id="{E85711A6-BFCB-7792-A27A-17D3218B7F3D}"/>
              </a:ext>
            </a:extLst>
          </p:cNvPr>
          <p:cNvSpPr>
            <a:spLocks noGrp="1"/>
          </p:cNvSpPr>
          <p:nvPr>
            <p:ph type="sldNum" sz="quarter" idx="12"/>
          </p:nvPr>
        </p:nvSpPr>
        <p:spPr/>
        <p:txBody>
          <a:bodyPr/>
          <a:lstStyle/>
          <a:p>
            <a:fld id="{70EC1AA3-E190-46A4-AF04-8889F5477E2A}" type="slidenum">
              <a:rPr lang="en-US" smtClean="0"/>
              <a:t>17</a:t>
            </a:fld>
            <a:endParaRPr lang="en-US"/>
          </a:p>
        </p:txBody>
      </p:sp>
    </p:spTree>
    <p:extLst>
      <p:ext uri="{BB962C8B-B14F-4D97-AF65-F5344CB8AC3E}">
        <p14:creationId xmlns:p14="http://schemas.microsoft.com/office/powerpoint/2010/main" val="16248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FA704-958E-4A8A-69A1-628A10FBB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FD5642-1AD0-6A47-5CEB-A3EF45480044}"/>
              </a:ext>
            </a:extLst>
          </p:cNvPr>
          <p:cNvSpPr>
            <a:spLocks noGrp="1"/>
          </p:cNvSpPr>
          <p:nvPr>
            <p:ph type="title"/>
          </p:nvPr>
        </p:nvSpPr>
        <p:spPr/>
        <p:txBody>
          <a:bodyPr/>
          <a:lstStyle/>
          <a:p>
            <a:r>
              <a:rPr lang="en-US"/>
              <a:t>Limitations of MBC and Cross-Cultural Validation</a:t>
            </a:r>
          </a:p>
        </p:txBody>
      </p:sp>
      <p:sp>
        <p:nvSpPr>
          <p:cNvPr id="3" name="Content Placeholder 2">
            <a:extLst>
              <a:ext uri="{FF2B5EF4-FFF2-40B4-BE49-F238E27FC236}">
                <a16:creationId xmlns:a16="http://schemas.microsoft.com/office/drawing/2014/main" id="{4BB220D2-D60F-605D-F1C9-BE6F829C1251}"/>
              </a:ext>
            </a:extLst>
          </p:cNvPr>
          <p:cNvSpPr>
            <a:spLocks noGrp="1"/>
          </p:cNvSpPr>
          <p:nvPr>
            <p:ph idx="1"/>
          </p:nvPr>
        </p:nvSpPr>
        <p:spPr>
          <a:xfrm>
            <a:off x="838200" y="1825625"/>
            <a:ext cx="6299676" cy="4233503"/>
          </a:xfrm>
        </p:spPr>
        <p:txBody>
          <a:bodyPr vert="horz" lIns="91440" tIns="45720" rIns="91440" bIns="45720" rtlCol="0" anchor="t">
            <a:normAutofit fontScale="85000" lnSpcReduction="20000"/>
          </a:bodyPr>
          <a:lstStyle/>
          <a:p>
            <a:r>
              <a:rPr lang="en-US"/>
              <a:t>Cultural fit of measures can impact validity</a:t>
            </a:r>
          </a:p>
          <a:p>
            <a:pPr lvl="1">
              <a:buFont typeface="Courier New" panose="020B0604020202020204" pitchFamily="34" charset="0"/>
              <a:buChar char="o"/>
            </a:pPr>
            <a:r>
              <a:rPr lang="en-US">
                <a:ea typeface="+mn-lt"/>
                <a:cs typeface="+mn-lt"/>
              </a:rPr>
              <a:t>Mixed results for the standard PHQ-9 model with a range of racial and ethnic groups in the United States</a:t>
            </a:r>
            <a:endParaRPr lang="en-US" dirty="0">
              <a:ea typeface="+mn-lt"/>
              <a:cs typeface="+mn-lt"/>
            </a:endParaRPr>
          </a:p>
          <a:p>
            <a:pPr lvl="2">
              <a:buFont typeface="Wingdings" panose="020B0604020202020204" pitchFamily="34" charset="0"/>
              <a:buChar char="§"/>
            </a:pPr>
            <a:r>
              <a:rPr lang="en-US">
                <a:ea typeface="+mn-lt"/>
                <a:cs typeface="+mn-lt"/>
              </a:rPr>
              <a:t>A good fit for English and Spanish-speaking Latina women </a:t>
            </a:r>
            <a:r>
              <a:rPr lang="en-US" dirty="0">
                <a:ea typeface="+mn-lt"/>
                <a:cs typeface="+mn-lt"/>
              </a:rPr>
              <a:t>(</a:t>
            </a:r>
            <a:r>
              <a:rPr lang="en-US" dirty="0">
                <a:ea typeface="+mn-lt"/>
                <a:cs typeface="+mn-lt"/>
                <a:hlinkClick r:id="rId2"/>
              </a:rPr>
              <a:t>Merz et al., 2011</a:t>
            </a:r>
            <a:r>
              <a:rPr lang="en-US">
                <a:ea typeface="+mn-lt"/>
                <a:cs typeface="+mn-lt"/>
              </a:rPr>
              <a:t>), and non-Hispanic White, non-Hispanic Black, non-Hispanic Asian, Mexican American, and Hispanic adults in a study by </a:t>
            </a:r>
            <a:r>
              <a:rPr lang="en-US" dirty="0">
                <a:ea typeface="+mn-lt"/>
                <a:cs typeface="+mn-lt"/>
                <a:hlinkClick r:id="rId3"/>
              </a:rPr>
              <a:t>Patel et al. (2019)</a:t>
            </a:r>
            <a:r>
              <a:rPr lang="en-US">
                <a:ea typeface="+mn-lt"/>
                <a:cs typeface="+mn-lt"/>
              </a:rPr>
              <a:t>, </a:t>
            </a:r>
          </a:p>
          <a:p>
            <a:pPr lvl="2">
              <a:buFont typeface="Wingdings" panose="020B0604020202020204" pitchFamily="34" charset="0"/>
              <a:buChar char="§"/>
            </a:pPr>
            <a:r>
              <a:rPr lang="en-US">
                <a:ea typeface="+mn-lt"/>
                <a:cs typeface="+mn-lt"/>
              </a:rPr>
              <a:t>Breaking up into somatic and non-somatic questions was a better fit for a group of Hispanic, Asian American, Black, and non-Hispanic White college students (</a:t>
            </a:r>
            <a:r>
              <a:rPr lang="en-US" dirty="0">
                <a:ea typeface="+mn-lt"/>
                <a:cs typeface="+mn-lt"/>
                <a:hlinkClick r:id="rId4"/>
              </a:rPr>
              <a:t>Keum et al., 2018</a:t>
            </a:r>
            <a:r>
              <a:rPr lang="en-US">
                <a:ea typeface="+mn-lt"/>
                <a:cs typeface="+mn-lt"/>
              </a:rPr>
              <a:t>) and generally improved fits over the standard PHQ9 racially and ethnically diverse U.S. groups</a:t>
            </a:r>
          </a:p>
          <a:p>
            <a:pPr lvl="1">
              <a:buFont typeface="Courier New" panose="020B0604020202020204" pitchFamily="34" charset="0"/>
              <a:buChar char="o"/>
            </a:pPr>
            <a:r>
              <a:rPr lang="en-US">
                <a:ea typeface="+mn-lt"/>
                <a:cs typeface="+mn-lt"/>
              </a:rPr>
              <a:t>Study by </a:t>
            </a:r>
            <a:r>
              <a:rPr lang="en-US" dirty="0">
                <a:ea typeface="+mn-lt"/>
                <a:cs typeface="+mn-lt"/>
                <a:hlinkClick r:id="rId5"/>
              </a:rPr>
              <a:t>Harry and Waring</a:t>
            </a:r>
            <a:r>
              <a:rPr lang="en-US">
                <a:ea typeface="+mn-lt"/>
                <a:cs typeface="+mn-lt"/>
              </a:rPr>
              <a:t> appears to be the first regarding cross-cultural function of PHQ-9 with Indigenous North American groups. </a:t>
            </a:r>
            <a:endParaRPr lang="en-US" dirty="0">
              <a:ea typeface="+mn-lt"/>
              <a:cs typeface="+mn-lt"/>
            </a:endParaRPr>
          </a:p>
          <a:p>
            <a:pPr lvl="2">
              <a:buFont typeface="Wingdings" panose="020B0604020202020204" pitchFamily="34" charset="0"/>
              <a:buChar char="§"/>
            </a:pPr>
            <a:r>
              <a:rPr lang="en-US">
                <a:ea typeface="+mn-lt"/>
                <a:cs typeface="+mn-lt"/>
              </a:rPr>
              <a:t>Important for indigenous groups, as PTSD and suicidal ideation can be higher in some tribes</a:t>
            </a:r>
          </a:p>
          <a:p>
            <a:pPr lvl="2">
              <a:buFont typeface="Wingdings" panose="020B0604020202020204" pitchFamily="34" charset="0"/>
              <a:buChar char="§"/>
            </a:pPr>
            <a:r>
              <a:rPr lang="en-US">
                <a:ea typeface="+mn-lt"/>
                <a:cs typeface="+mn-lt"/>
              </a:rPr>
              <a:t>"Although there is a need for common measurement scales, finding that a scale works well with one tribal or AI/AN cultural group may not mean that the scale will work the same with another group of AI/AN people (</a:t>
            </a:r>
            <a:r>
              <a:rPr lang="en-US" dirty="0">
                <a:ea typeface="+mn-lt"/>
                <a:cs typeface="+mn-lt"/>
                <a:hlinkClick r:id="rId6"/>
              </a:rPr>
              <a:t>Walls et al., 2017</a:t>
            </a:r>
            <a:r>
              <a:rPr lang="en-US">
                <a:ea typeface="+mn-lt"/>
                <a:cs typeface="+mn-lt"/>
              </a:rPr>
              <a:t>)"</a:t>
            </a:r>
          </a:p>
          <a:p>
            <a:pPr lvl="1">
              <a:buFont typeface="Courier New" panose="020B0604020202020204" pitchFamily="34" charset="0"/>
              <a:buChar char="o"/>
            </a:pPr>
            <a:endParaRPr lang="en-US" dirty="0">
              <a:ea typeface="+mn-lt"/>
              <a:cs typeface="+mn-lt"/>
            </a:endParaRPr>
          </a:p>
          <a:p>
            <a:pPr lvl="2">
              <a:buFont typeface="Wingdings" panose="020B0604020202020204" pitchFamily="34" charset="0"/>
              <a:buChar char="§"/>
            </a:pPr>
            <a:endParaRPr lang="en-US" dirty="0">
              <a:ea typeface="+mn-lt"/>
              <a:cs typeface="+mn-lt"/>
            </a:endParaRPr>
          </a:p>
        </p:txBody>
      </p:sp>
      <p:sp>
        <p:nvSpPr>
          <p:cNvPr id="4" name="Footer Placeholder 3">
            <a:extLst>
              <a:ext uri="{FF2B5EF4-FFF2-40B4-BE49-F238E27FC236}">
                <a16:creationId xmlns:a16="http://schemas.microsoft.com/office/drawing/2014/main" id="{D7BF2FA5-8646-7477-F907-BE6F55FB2A0D}"/>
              </a:ext>
            </a:extLst>
          </p:cNvPr>
          <p:cNvSpPr>
            <a:spLocks noGrp="1"/>
          </p:cNvSpPr>
          <p:nvPr>
            <p:ph type="ftr" sz="quarter" idx="11"/>
          </p:nvPr>
        </p:nvSpPr>
        <p:spPr>
          <a:xfrm>
            <a:off x="837464" y="6329726"/>
            <a:ext cx="8394680" cy="358613"/>
          </a:xfrm>
        </p:spPr>
        <p:txBody>
          <a:bodyPr/>
          <a:lstStyle/>
          <a:p>
            <a:r>
              <a:rPr lang="en-US">
                <a:ea typeface="+mj-lt"/>
                <a:cs typeface="+mj-lt"/>
              </a:rPr>
              <a:t>Harry ML, Coley RY, Waring SC, Simon GE. Evaluating the Cross-Cultural Measurement Invariance of the PHQ-9 between American Indian/Alaska Native Adults and Diverse Racial and Ethnic Groups. J Affect Disord Rep. 2021 Apr;4:100121.</a:t>
            </a:r>
          </a:p>
        </p:txBody>
      </p:sp>
      <p:sp>
        <p:nvSpPr>
          <p:cNvPr id="5" name="Slide Number Placeholder 4">
            <a:extLst>
              <a:ext uri="{FF2B5EF4-FFF2-40B4-BE49-F238E27FC236}">
                <a16:creationId xmlns:a16="http://schemas.microsoft.com/office/drawing/2014/main" id="{A2D433AB-E286-3336-A11F-21512E38B141}"/>
              </a:ext>
            </a:extLst>
          </p:cNvPr>
          <p:cNvSpPr>
            <a:spLocks noGrp="1"/>
          </p:cNvSpPr>
          <p:nvPr>
            <p:ph type="sldNum" sz="quarter" idx="12"/>
          </p:nvPr>
        </p:nvSpPr>
        <p:spPr/>
        <p:txBody>
          <a:bodyPr/>
          <a:lstStyle/>
          <a:p>
            <a:fld id="{70EC1AA3-E190-46A4-AF04-8889F5477E2A}" type="slidenum">
              <a:rPr lang="en-US" smtClean="0"/>
              <a:t>18</a:t>
            </a:fld>
            <a:endParaRPr lang="en-US"/>
          </a:p>
        </p:txBody>
      </p:sp>
      <p:pic>
        <p:nvPicPr>
          <p:cNvPr id="6" name="Picture 5">
            <a:extLst>
              <a:ext uri="{FF2B5EF4-FFF2-40B4-BE49-F238E27FC236}">
                <a16:creationId xmlns:a16="http://schemas.microsoft.com/office/drawing/2014/main" id="{EDDD75E2-C8CF-5F70-1953-8CBD7FBD9F08}"/>
              </a:ext>
            </a:extLst>
          </p:cNvPr>
          <p:cNvPicPr>
            <a:picLocks noChangeAspect="1"/>
          </p:cNvPicPr>
          <p:nvPr/>
        </p:nvPicPr>
        <p:blipFill>
          <a:blip r:embed="rId7"/>
          <a:stretch>
            <a:fillRect/>
          </a:stretch>
        </p:blipFill>
        <p:spPr>
          <a:xfrm>
            <a:off x="7040621" y="1823589"/>
            <a:ext cx="4897117" cy="4103077"/>
          </a:xfrm>
          <a:prstGeom prst="rect">
            <a:avLst/>
          </a:prstGeom>
        </p:spPr>
      </p:pic>
    </p:spTree>
    <p:extLst>
      <p:ext uri="{BB962C8B-B14F-4D97-AF65-F5344CB8AC3E}">
        <p14:creationId xmlns:p14="http://schemas.microsoft.com/office/powerpoint/2010/main" val="335820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53B09-1B9E-C92C-D76B-C077653AE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8C316-909D-FE9B-75E8-53DA19195C76}"/>
              </a:ext>
            </a:extLst>
          </p:cNvPr>
          <p:cNvSpPr>
            <a:spLocks noGrp="1"/>
          </p:cNvSpPr>
          <p:nvPr>
            <p:ph type="title"/>
          </p:nvPr>
        </p:nvSpPr>
        <p:spPr/>
        <p:txBody>
          <a:bodyPr/>
          <a:lstStyle/>
          <a:p>
            <a:r>
              <a:rPr lang="en-US"/>
              <a:t>Limitations of MBC and Cross-cultural validation</a:t>
            </a:r>
          </a:p>
        </p:txBody>
      </p:sp>
      <p:sp>
        <p:nvSpPr>
          <p:cNvPr id="3" name="Content Placeholder 2">
            <a:extLst>
              <a:ext uri="{FF2B5EF4-FFF2-40B4-BE49-F238E27FC236}">
                <a16:creationId xmlns:a16="http://schemas.microsoft.com/office/drawing/2014/main" id="{49FFFE5E-9363-9226-7917-B13A01446FB0}"/>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Cross-cultural validation of measures needs to be studied (</a:t>
            </a:r>
            <a:r>
              <a:rPr lang="en-US" dirty="0" err="1">
                <a:ea typeface="+mn-lt"/>
                <a:cs typeface="+mn-lt"/>
              </a:rPr>
              <a:t>Kiseley</a:t>
            </a:r>
            <a:r>
              <a:rPr lang="en-US">
                <a:ea typeface="+mn-lt"/>
                <a:cs typeface="+mn-lt"/>
              </a:rPr>
              <a:t> S, et al 2017)</a:t>
            </a:r>
            <a:endParaRPr lang="en-US" dirty="0">
              <a:ea typeface="+mn-lt"/>
              <a:cs typeface="+mn-lt"/>
            </a:endParaRPr>
          </a:p>
          <a:p>
            <a:r>
              <a:rPr lang="en-US">
                <a:ea typeface="+mn-lt"/>
                <a:cs typeface="+mn-lt"/>
              </a:rPr>
              <a:t>Review examined validation studies of the Edinburgh Postnatal Depression Scale (EPDS) and the Patient Health Questionnaire-9 (PHQ-9) for postpartum depression (PPD) screening for AI/AN women in the U.S (Heck J 2018).</a:t>
            </a:r>
            <a:endParaRPr lang="en-US" dirty="0">
              <a:ea typeface="+mn-lt"/>
              <a:cs typeface="+mn-lt"/>
            </a:endParaRPr>
          </a:p>
          <a:p>
            <a:pPr lvl="1">
              <a:buFont typeface="Courier New" panose="020B0604020202020204" pitchFamily="34" charset="0"/>
              <a:buChar char="o"/>
            </a:pPr>
            <a:r>
              <a:rPr lang="en-US">
                <a:ea typeface="+mn-lt"/>
                <a:cs typeface="+mn-lt"/>
              </a:rPr>
              <a:t>good internal consistency, but discriminative validity for detecting PPD in women from non-Western cultures is low</a:t>
            </a:r>
            <a:endParaRPr lang="en-US" dirty="0">
              <a:ea typeface="+mn-lt"/>
              <a:cs typeface="+mn-lt"/>
            </a:endParaRPr>
          </a:p>
          <a:p>
            <a:r>
              <a:rPr lang="en-US">
                <a:ea typeface="+mn-lt"/>
                <a:cs typeface="+mn-lt"/>
              </a:rPr>
              <a:t>Study by Harry et al 2021: </a:t>
            </a:r>
          </a:p>
          <a:p>
            <a:pPr lvl="1">
              <a:buFont typeface="Courier New" panose="020B0604020202020204" pitchFamily="34" charset="0"/>
              <a:buChar char="o"/>
            </a:pPr>
            <a:r>
              <a:rPr lang="en-US">
                <a:ea typeface="+mn-lt"/>
                <a:cs typeface="+mn-lt"/>
              </a:rPr>
              <a:t>Purpose: Evaluate the cross-cultural fit of PHQ-9 models between two geographically distant groups of non-Hispanic AI/AN people and other racially and ethnically diverse </a:t>
            </a:r>
            <a:r>
              <a:rPr lang="en-US" dirty="0">
                <a:ea typeface="+mn-lt"/>
                <a:cs typeface="+mn-lt"/>
              </a:rPr>
              <a:t>adults</a:t>
            </a:r>
          </a:p>
          <a:p>
            <a:pPr lvl="2">
              <a:buFont typeface="Wingdings" panose="020B0604020202020204" pitchFamily="34" charset="0"/>
              <a:buChar char="§"/>
            </a:pPr>
            <a:r>
              <a:rPr lang="en-US" sz="1100">
                <a:ea typeface="+mn-lt"/>
                <a:cs typeface="+mn-lt"/>
              </a:rPr>
              <a:t>18 through 64 with at least one complete PHQ-9 in behavioral health or primary care </a:t>
            </a:r>
          </a:p>
          <a:p>
            <a:pPr lvl="2">
              <a:buFont typeface="Wingdings" panose="020B0604020202020204" pitchFamily="34" charset="0"/>
              <a:buChar char="§"/>
            </a:pPr>
            <a:r>
              <a:rPr lang="en-US" sz="1100">
                <a:ea typeface="+mn-lt"/>
                <a:cs typeface="+mn-lt"/>
              </a:rPr>
              <a:t>Amental health or substance use disorder diagnosis from 1/1/2009 to 9/30/2017</a:t>
            </a:r>
          </a:p>
          <a:p>
            <a:pPr lvl="2">
              <a:buFont typeface="Wingdings" panose="020B0604020202020204" pitchFamily="34" charset="0"/>
              <a:buChar char="§"/>
            </a:pPr>
            <a:r>
              <a:rPr lang="en-US" sz="1100">
                <a:ea typeface="+mn-lt"/>
                <a:cs typeface="+mn-lt"/>
              </a:rPr>
              <a:t>Pacific Northwest and Upper Midwest</a:t>
            </a:r>
          </a:p>
          <a:p>
            <a:pPr lvl="2">
              <a:buFont typeface="Wingdings" panose="020B0604020202020204" pitchFamily="34" charset="0"/>
              <a:buChar char="§"/>
            </a:pPr>
            <a:r>
              <a:rPr lang="en-US" sz="1100">
                <a:ea typeface="+mn-lt"/>
                <a:cs typeface="+mn-lt"/>
              </a:rPr>
              <a:t>N= 34,979</a:t>
            </a:r>
            <a:endParaRPr lang="en-US" sz="1100" dirty="0">
              <a:ea typeface="+mn-lt"/>
              <a:cs typeface="+mn-lt"/>
            </a:endParaRPr>
          </a:p>
          <a:p>
            <a:r>
              <a:rPr lang="en-US">
                <a:ea typeface="+mn-lt"/>
                <a:cs typeface="+mn-lt"/>
              </a:rPr>
              <a:t>Results: </a:t>
            </a:r>
            <a:endParaRPr lang="en-US" dirty="0">
              <a:ea typeface="+mn-lt"/>
              <a:cs typeface="+mn-lt"/>
            </a:endParaRPr>
          </a:p>
          <a:p>
            <a:pPr lvl="1">
              <a:buFont typeface="Courier New" panose="020B0604020202020204" pitchFamily="34" charset="0"/>
              <a:buChar char="o"/>
            </a:pPr>
            <a:r>
              <a:rPr lang="en-US">
                <a:ea typeface="+mn-lt"/>
                <a:cs typeface="+mn-lt"/>
              </a:rPr>
              <a:t>All PHQ-9 models tested were at least partially invariant across different AI/An groups tested</a:t>
            </a:r>
            <a:endParaRPr lang="en-US" dirty="0">
              <a:ea typeface="+mn-lt"/>
              <a:cs typeface="+mn-lt"/>
            </a:endParaRPr>
          </a:p>
          <a:p>
            <a:pPr lvl="1"/>
            <a:r>
              <a:rPr lang="en-US"/>
              <a:t>Conclusions: "</a:t>
            </a:r>
            <a:r>
              <a:rPr lang="en-US">
                <a:ea typeface="+mn-lt"/>
                <a:cs typeface="+mn-lt"/>
              </a:rPr>
              <a:t>Before comparing mean scores, PHQ-9 models should be assessed for individual racial and ethnic group fit for adults with mental health or substance use disorders."</a:t>
            </a:r>
            <a:endParaRPr lang="en-US"/>
          </a:p>
          <a:p>
            <a:pPr lvl="1">
              <a:buFont typeface="Courier New" panose="020B0604020202020204" pitchFamily="34" charset="0"/>
              <a:buChar char="o"/>
            </a:pPr>
            <a:endParaRPr lang="en-US" dirty="0">
              <a:ea typeface="+mn-lt"/>
              <a:cs typeface="+mn-lt"/>
            </a:endParaRPr>
          </a:p>
          <a:p>
            <a:pPr lvl="2">
              <a:buFont typeface="Wingdings" panose="020B0604020202020204" pitchFamily="34" charset="0"/>
              <a:buChar char="§"/>
            </a:pPr>
            <a:endParaRPr lang="en-US" dirty="0">
              <a:ea typeface="+mn-lt"/>
              <a:cs typeface="+mn-lt"/>
            </a:endParaRPr>
          </a:p>
        </p:txBody>
      </p:sp>
      <p:sp>
        <p:nvSpPr>
          <p:cNvPr id="4" name="Footer Placeholder 3">
            <a:extLst>
              <a:ext uri="{FF2B5EF4-FFF2-40B4-BE49-F238E27FC236}">
                <a16:creationId xmlns:a16="http://schemas.microsoft.com/office/drawing/2014/main" id="{0F4E971E-5DB2-2D80-7F17-757EF2782F16}"/>
              </a:ext>
            </a:extLst>
          </p:cNvPr>
          <p:cNvSpPr>
            <a:spLocks noGrp="1"/>
          </p:cNvSpPr>
          <p:nvPr>
            <p:ph type="ftr" sz="quarter" idx="11"/>
          </p:nvPr>
        </p:nvSpPr>
        <p:spPr>
          <a:xfrm>
            <a:off x="837464" y="6148913"/>
            <a:ext cx="10299679" cy="352155"/>
          </a:xfrm>
        </p:spPr>
        <p:txBody>
          <a:bodyPr/>
          <a:lstStyle/>
          <a:p>
            <a:r>
              <a:rPr lang="en-US">
                <a:ea typeface="+mj-lt"/>
                <a:cs typeface="+mj-lt"/>
              </a:rPr>
              <a:t>Harry ML, Coley RY, Waring SC, Simon GE. Evaluating the Cross-Cultural Measurement Invariance of the PHQ-9 between American Indian/Alaska Native Adults and Diverse Racial and Ethnic Groups. J Affect Disord Rep. 2021 Apr;4:100121.</a:t>
            </a:r>
          </a:p>
          <a:p>
            <a:r>
              <a:rPr lang="en-US">
                <a:ea typeface="+mj-lt"/>
                <a:cs typeface="+mj-lt"/>
              </a:rPr>
              <a:t>Heck JL. Screening for Postpartum Depression in American Indian/Alaska Native Women: A Comparison of Two Instruments. Am Indian Alsk Native Ment Health Res. 2018;25(2):74-102</a:t>
            </a:r>
            <a:endParaRPr lang="en-US"/>
          </a:p>
          <a:p>
            <a:r>
              <a:rPr lang="en-US"/>
              <a:t>Kisely S et al The prevalence of depression and anxiety disorders in indigenous people of the Americas: A systematic review and meta-analysis. J Psychiatr Res. 2017 Jan;84:137-152.</a:t>
            </a:r>
          </a:p>
        </p:txBody>
      </p:sp>
      <p:sp>
        <p:nvSpPr>
          <p:cNvPr id="5" name="Slide Number Placeholder 4">
            <a:extLst>
              <a:ext uri="{FF2B5EF4-FFF2-40B4-BE49-F238E27FC236}">
                <a16:creationId xmlns:a16="http://schemas.microsoft.com/office/drawing/2014/main" id="{69773277-E4D1-FAA3-F1AC-D99F374CF030}"/>
              </a:ext>
            </a:extLst>
          </p:cNvPr>
          <p:cNvSpPr>
            <a:spLocks noGrp="1"/>
          </p:cNvSpPr>
          <p:nvPr>
            <p:ph type="sldNum" sz="quarter" idx="12"/>
          </p:nvPr>
        </p:nvSpPr>
        <p:spPr/>
        <p:txBody>
          <a:bodyPr/>
          <a:lstStyle/>
          <a:p>
            <a:fld id="{70EC1AA3-E190-46A4-AF04-8889F5477E2A}" type="slidenum">
              <a:rPr lang="en-US" smtClean="0"/>
              <a:t>19</a:t>
            </a:fld>
            <a:endParaRPr lang="en-US"/>
          </a:p>
        </p:txBody>
      </p:sp>
    </p:spTree>
    <p:extLst>
      <p:ext uri="{BB962C8B-B14F-4D97-AF65-F5344CB8AC3E}">
        <p14:creationId xmlns:p14="http://schemas.microsoft.com/office/powerpoint/2010/main" val="40145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0928-6398-C77B-CFA3-AFC19F3E4BFB}"/>
              </a:ext>
            </a:extLst>
          </p:cNvPr>
          <p:cNvSpPr>
            <a:spLocks noGrp="1"/>
          </p:cNvSpPr>
          <p:nvPr>
            <p:ph type="title"/>
          </p:nvPr>
        </p:nvSpPr>
        <p:spPr/>
        <p:txBody>
          <a:bodyPr/>
          <a:lstStyle/>
          <a:p>
            <a:r>
              <a:rPr lang="en-US"/>
              <a:t>Disclosures</a:t>
            </a:r>
          </a:p>
        </p:txBody>
      </p:sp>
      <p:sp>
        <p:nvSpPr>
          <p:cNvPr id="3" name="Content Placeholder 2">
            <a:extLst>
              <a:ext uri="{FF2B5EF4-FFF2-40B4-BE49-F238E27FC236}">
                <a16:creationId xmlns:a16="http://schemas.microsoft.com/office/drawing/2014/main" id="{CE87F4D8-9345-A3AD-FE5F-88449C3B9856}"/>
              </a:ext>
            </a:extLst>
          </p:cNvPr>
          <p:cNvSpPr>
            <a:spLocks noGrp="1"/>
          </p:cNvSpPr>
          <p:nvPr>
            <p:ph idx="1"/>
          </p:nvPr>
        </p:nvSpPr>
        <p:spPr/>
        <p:txBody>
          <a:bodyPr vert="horz" lIns="91440" tIns="45720" rIns="91440" bIns="45720" rtlCol="0" anchor="t">
            <a:normAutofit/>
          </a:bodyPr>
          <a:lstStyle/>
          <a:p>
            <a:r>
              <a:rPr lang="en-US" dirty="0"/>
              <a:t>The speaker does not have any conflicts of interest or relevant financial connections to disclose.</a:t>
            </a:r>
          </a:p>
        </p:txBody>
      </p:sp>
      <p:sp>
        <p:nvSpPr>
          <p:cNvPr id="5" name="Slide Number Placeholder 4">
            <a:extLst>
              <a:ext uri="{FF2B5EF4-FFF2-40B4-BE49-F238E27FC236}">
                <a16:creationId xmlns:a16="http://schemas.microsoft.com/office/drawing/2014/main" id="{045E0EC9-DA71-E19E-096D-49553F673AEA}"/>
              </a:ext>
            </a:extLst>
          </p:cNvPr>
          <p:cNvSpPr>
            <a:spLocks noGrp="1"/>
          </p:cNvSpPr>
          <p:nvPr>
            <p:ph type="sldNum" sz="quarter" idx="12"/>
          </p:nvPr>
        </p:nvSpPr>
        <p:spPr/>
        <p:txBody>
          <a:bodyPr/>
          <a:lstStyle/>
          <a:p>
            <a:fld id="{70EC1AA3-E190-46A4-AF04-8889F5477E2A}" type="slidenum">
              <a:rPr lang="en-US" smtClean="0"/>
              <a:t>2</a:t>
            </a:fld>
            <a:endParaRPr lang="en-US"/>
          </a:p>
        </p:txBody>
      </p:sp>
    </p:spTree>
    <p:extLst>
      <p:ext uri="{BB962C8B-B14F-4D97-AF65-F5344CB8AC3E}">
        <p14:creationId xmlns:p14="http://schemas.microsoft.com/office/powerpoint/2010/main" val="1623378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4613-EA97-456B-3092-6C406DEE1928}"/>
              </a:ext>
            </a:extLst>
          </p:cNvPr>
          <p:cNvSpPr>
            <a:spLocks noGrp="1"/>
          </p:cNvSpPr>
          <p:nvPr>
            <p:ph type="title"/>
          </p:nvPr>
        </p:nvSpPr>
        <p:spPr/>
        <p:txBody>
          <a:bodyPr/>
          <a:lstStyle/>
          <a:p>
            <a:r>
              <a:rPr lang="en-US"/>
              <a:t>Evolution of MBC with telehealth</a:t>
            </a:r>
          </a:p>
        </p:txBody>
      </p:sp>
      <p:sp>
        <p:nvSpPr>
          <p:cNvPr id="3" name="Content Placeholder 2">
            <a:extLst>
              <a:ext uri="{FF2B5EF4-FFF2-40B4-BE49-F238E27FC236}">
                <a16:creationId xmlns:a16="http://schemas.microsoft.com/office/drawing/2014/main" id="{859604A9-C8E8-F15D-DBDB-99527B78198D}"/>
              </a:ext>
            </a:extLst>
          </p:cNvPr>
          <p:cNvSpPr>
            <a:spLocks noGrp="1"/>
          </p:cNvSpPr>
          <p:nvPr>
            <p:ph idx="1"/>
          </p:nvPr>
        </p:nvSpPr>
        <p:spPr/>
        <p:txBody>
          <a:bodyPr vert="horz" lIns="91440" tIns="45720" rIns="91440" bIns="45720" rtlCol="0" anchor="t">
            <a:normAutofit/>
          </a:bodyPr>
          <a:lstStyle/>
          <a:p>
            <a:r>
              <a:rPr lang="en-US"/>
              <a:t>Traditionally filled out in waiting room as part of synchronous encounter</a:t>
            </a:r>
          </a:p>
          <a:p>
            <a:r>
              <a:rPr lang="en-US"/>
              <a:t>Since 2020, fewer patients appearing in waiting rooms with rise of telehealth, so trend towards electronic forms accompanying telehealth </a:t>
            </a:r>
            <a:r>
              <a:rPr lang="en-US" dirty="0"/>
              <a:t>synchronous visits </a:t>
            </a:r>
          </a:p>
          <a:p>
            <a:r>
              <a:rPr lang="en-US"/>
              <a:t>Proliferation in this time as well as phone apps for monitoring</a:t>
            </a:r>
          </a:p>
          <a:p>
            <a:pPr lvl="1">
              <a:buFont typeface="Courier New,monospace" panose="020B0604020202020204" pitchFamily="34" charset="0"/>
              <a:buChar char="o"/>
            </a:pPr>
            <a:r>
              <a:rPr lang="en-US" dirty="0"/>
              <a:t>Glucose, blood pressure, mental health, derm, </a:t>
            </a:r>
            <a:r>
              <a:rPr lang="en-US" dirty="0" err="1"/>
              <a:t>etc</a:t>
            </a:r>
            <a:endParaRPr lang="en-US" dirty="0"/>
          </a:p>
          <a:p>
            <a:pPr lvl="1">
              <a:buFont typeface="Courier New" panose="020B0604020202020204" pitchFamily="34" charset="0"/>
              <a:buChar char="o"/>
            </a:pPr>
            <a:r>
              <a:rPr lang="en-US"/>
              <a:t>See VCI ECHO from this year re: digital mental health apps, remote blood pressure and glucose monitoring</a:t>
            </a:r>
          </a:p>
          <a:p>
            <a:r>
              <a:rPr lang="en-US"/>
              <a:t>Benefits: captures in real time, can obtain more frequent measures to clarify trends</a:t>
            </a:r>
          </a:p>
          <a:p>
            <a:r>
              <a:rPr lang="en-US" dirty="0"/>
              <a:t>Drawbacks: filling them out not as consistent, technological </a:t>
            </a:r>
            <a:r>
              <a:rPr lang="en-US" dirty="0" err="1"/>
              <a:t>chall</a:t>
            </a:r>
            <a:r>
              <a:rPr lang="en-US" dirty="0"/>
              <a:t>enges</a:t>
            </a:r>
          </a:p>
        </p:txBody>
      </p:sp>
      <p:sp>
        <p:nvSpPr>
          <p:cNvPr id="5" name="Slide Number Placeholder 4">
            <a:extLst>
              <a:ext uri="{FF2B5EF4-FFF2-40B4-BE49-F238E27FC236}">
                <a16:creationId xmlns:a16="http://schemas.microsoft.com/office/drawing/2014/main" id="{40BBA761-71F3-4A27-7B41-9C661714BDA0}"/>
              </a:ext>
            </a:extLst>
          </p:cNvPr>
          <p:cNvSpPr>
            <a:spLocks noGrp="1"/>
          </p:cNvSpPr>
          <p:nvPr>
            <p:ph type="sldNum" sz="quarter" idx="12"/>
          </p:nvPr>
        </p:nvSpPr>
        <p:spPr/>
        <p:txBody>
          <a:bodyPr/>
          <a:lstStyle/>
          <a:p>
            <a:fld id="{70EC1AA3-E190-46A4-AF04-8889F5477E2A}" type="slidenum">
              <a:rPr lang="en-US" smtClean="0"/>
              <a:t>20</a:t>
            </a:fld>
            <a:endParaRPr lang="en-US"/>
          </a:p>
        </p:txBody>
      </p:sp>
    </p:spTree>
    <p:extLst>
      <p:ext uri="{BB962C8B-B14F-4D97-AF65-F5344CB8AC3E}">
        <p14:creationId xmlns:p14="http://schemas.microsoft.com/office/powerpoint/2010/main" val="301067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4057-00F7-B50E-3105-601E107547AB}"/>
              </a:ext>
            </a:extLst>
          </p:cNvPr>
          <p:cNvSpPr>
            <a:spLocks noGrp="1"/>
          </p:cNvSpPr>
          <p:nvPr>
            <p:ph type="title"/>
          </p:nvPr>
        </p:nvSpPr>
        <p:spPr/>
        <p:txBody>
          <a:bodyPr/>
          <a:lstStyle/>
          <a:p>
            <a:r>
              <a:rPr lang="en-US" dirty="0"/>
              <a:t>MBC Study at the University of </a:t>
            </a:r>
            <a:r>
              <a:rPr lang="en-US" dirty="0" err="1"/>
              <a:t>washington</a:t>
            </a:r>
            <a:r>
              <a:rPr lang="en-US" dirty="0"/>
              <a:t> 2024-2025</a:t>
            </a:r>
          </a:p>
        </p:txBody>
      </p:sp>
      <p:sp>
        <p:nvSpPr>
          <p:cNvPr id="3" name="Content Placeholder 2">
            <a:extLst>
              <a:ext uri="{FF2B5EF4-FFF2-40B4-BE49-F238E27FC236}">
                <a16:creationId xmlns:a16="http://schemas.microsoft.com/office/drawing/2014/main" id="{805231DB-6789-6482-E9C3-022074FE7F7E}"/>
              </a:ext>
            </a:extLst>
          </p:cNvPr>
          <p:cNvSpPr>
            <a:spLocks noGrp="1"/>
          </p:cNvSpPr>
          <p:nvPr>
            <p:ph idx="1"/>
          </p:nvPr>
        </p:nvSpPr>
        <p:spPr>
          <a:xfrm>
            <a:off x="831688" y="1825625"/>
            <a:ext cx="3642444" cy="4226991"/>
          </a:xfrm>
        </p:spPr>
        <p:txBody>
          <a:bodyPr vert="horz" lIns="91440" tIns="45720" rIns="91440" bIns="45720" rtlCol="0" anchor="t">
            <a:normAutofit fontScale="92500" lnSpcReduction="10000"/>
          </a:bodyPr>
          <a:lstStyle/>
          <a:p>
            <a:r>
              <a:rPr lang="en-US" b="1">
                <a:ea typeface="+mn-lt"/>
                <a:cs typeface="+mn-lt"/>
              </a:rPr>
              <a:t>Problem: </a:t>
            </a:r>
            <a:endParaRPr lang="en-US" dirty="0">
              <a:ea typeface="+mn-lt"/>
              <a:cs typeface="+mn-lt"/>
            </a:endParaRPr>
          </a:p>
          <a:p>
            <a:pPr lvl="1">
              <a:buFont typeface="Courier New" panose="020B0604020202020204" pitchFamily="34" charset="0"/>
              <a:buChar char="o"/>
            </a:pPr>
            <a:r>
              <a:rPr lang="en-US">
                <a:ea typeface="+mn-lt"/>
                <a:cs typeface="+mn-lt"/>
              </a:rPr>
              <a:t>For many people with </a:t>
            </a:r>
            <a:r>
              <a:rPr lang="en-US" i="1">
                <a:ea typeface="+mn-lt"/>
                <a:cs typeface="+mn-lt"/>
              </a:rPr>
              <a:t>depressive </a:t>
            </a:r>
            <a:r>
              <a:rPr lang="en-US">
                <a:ea typeface="+mn-lt"/>
                <a:cs typeface="+mn-lt"/>
              </a:rPr>
              <a:t>symptoms (low mood, fatigue, loss of interest, suicidal ideation, appetite changes), takes approximately </a:t>
            </a:r>
            <a:r>
              <a:rPr lang="en-US" u="sng">
                <a:ea typeface="+mn-lt"/>
                <a:cs typeface="+mn-lt"/>
              </a:rPr>
              <a:t>5 years</a:t>
            </a:r>
            <a:r>
              <a:rPr lang="en-US">
                <a:ea typeface="+mn-lt"/>
                <a:cs typeface="+mn-lt"/>
              </a:rPr>
              <a:t> to obtain diagnostic clarity around </a:t>
            </a:r>
            <a:r>
              <a:rPr lang="en-US" dirty="0">
                <a:ea typeface="+mn-lt"/>
                <a:cs typeface="+mn-lt"/>
              </a:rPr>
              <a:t>mood disorder. </a:t>
            </a:r>
          </a:p>
          <a:p>
            <a:pPr lvl="1">
              <a:buFont typeface="Courier New" panose="020B0604020202020204" pitchFamily="34" charset="0"/>
              <a:buChar char="o"/>
            </a:pPr>
            <a:r>
              <a:rPr lang="en-US" dirty="0">
                <a:ea typeface="+mn-lt"/>
                <a:cs typeface="+mn-lt"/>
              </a:rPr>
              <a:t>For people with   people with </a:t>
            </a:r>
            <a:r>
              <a:rPr lang="en-US" i="1" dirty="0">
                <a:ea typeface="+mn-lt"/>
                <a:cs typeface="+mn-lt"/>
              </a:rPr>
              <a:t>bipolar </a:t>
            </a:r>
            <a:r>
              <a:rPr lang="en-US" dirty="0">
                <a:ea typeface="+mn-lt"/>
                <a:cs typeface="+mn-lt"/>
              </a:rPr>
              <a:t>disorder (periods of depression as well as mania, including episo</a:t>
            </a:r>
            <a:r>
              <a:rPr lang="en-US">
                <a:ea typeface="+mn-lt"/>
                <a:cs typeface="+mn-lt"/>
              </a:rPr>
              <a:t>dic increased energy/impulsivity/euphoria/irritability, grandiosity with decreased sleep), mean duration is </a:t>
            </a:r>
            <a:r>
              <a:rPr lang="en-US" u="sng" dirty="0">
                <a:ea typeface="+mn-lt"/>
                <a:cs typeface="+mn-lt"/>
              </a:rPr>
              <a:t>8 years</a:t>
            </a:r>
            <a:endParaRPr lang="en-US" u="sng" dirty="0"/>
          </a:p>
          <a:p>
            <a:pPr lvl="1">
              <a:buFont typeface="Courier New" panose="020B0604020202020204" pitchFamily="34" charset="0"/>
              <a:buChar char="o"/>
            </a:pPr>
            <a:r>
              <a:rPr lang="en-US" u="sng"/>
              <a:t>If bipolar disorder is to manifest, most common in young adults (20s) </a:t>
            </a:r>
            <a:endParaRPr lang="en-US" u="sng" dirty="0"/>
          </a:p>
          <a:p>
            <a:pPr lvl="1">
              <a:buFont typeface="Courier New" panose="020B0604020202020204" pitchFamily="34" charset="0"/>
              <a:buChar char="o"/>
            </a:pPr>
            <a:endParaRPr lang="en-US"/>
          </a:p>
        </p:txBody>
      </p:sp>
      <p:sp>
        <p:nvSpPr>
          <p:cNvPr id="4" name="Footer Placeholder 3">
            <a:extLst>
              <a:ext uri="{FF2B5EF4-FFF2-40B4-BE49-F238E27FC236}">
                <a16:creationId xmlns:a16="http://schemas.microsoft.com/office/drawing/2014/main" id="{FF0E386A-D871-4A56-94FE-F622AD517A88}"/>
              </a:ext>
            </a:extLst>
          </p:cNvPr>
          <p:cNvSpPr>
            <a:spLocks noGrp="1"/>
          </p:cNvSpPr>
          <p:nvPr>
            <p:ph type="ftr" sz="quarter" idx="11"/>
          </p:nvPr>
        </p:nvSpPr>
        <p:spPr>
          <a:xfrm>
            <a:off x="830952" y="6043163"/>
            <a:ext cx="9013398" cy="645176"/>
          </a:xfrm>
        </p:spPr>
        <p:txBody>
          <a:bodyPr/>
          <a:lstStyle/>
          <a:p>
            <a:r>
              <a:rPr lang="en-US" dirty="0">
                <a:ea typeface="+mj-lt"/>
                <a:cs typeface="+mj-lt"/>
              </a:rPr>
              <a:t>Yang R et al Differentiation between bipolar disorder and major depressive disorder in adolescents: from </a:t>
            </a:r>
            <a:r>
              <a:rPr lang="en-US">
                <a:ea typeface="+mj-lt"/>
                <a:cs typeface="+mj-lt"/>
              </a:rPr>
              <a:t>clinical to biological biomarkers. Front. Hum. Neurosci. 17:119254 2023</a:t>
            </a:r>
            <a:endParaRPr lang="en-US"/>
          </a:p>
        </p:txBody>
      </p:sp>
      <p:sp>
        <p:nvSpPr>
          <p:cNvPr id="5" name="Slide Number Placeholder 4">
            <a:extLst>
              <a:ext uri="{FF2B5EF4-FFF2-40B4-BE49-F238E27FC236}">
                <a16:creationId xmlns:a16="http://schemas.microsoft.com/office/drawing/2014/main" id="{B49AE178-46EA-A1FD-65BA-5C96BB26EF1C}"/>
              </a:ext>
            </a:extLst>
          </p:cNvPr>
          <p:cNvSpPr>
            <a:spLocks noGrp="1"/>
          </p:cNvSpPr>
          <p:nvPr>
            <p:ph type="sldNum" sz="quarter" idx="12"/>
          </p:nvPr>
        </p:nvSpPr>
        <p:spPr/>
        <p:txBody>
          <a:bodyPr/>
          <a:lstStyle/>
          <a:p>
            <a:fld id="{70EC1AA3-E190-46A4-AF04-8889F5477E2A}" type="slidenum">
              <a:rPr lang="en-US" smtClean="0"/>
              <a:t>21</a:t>
            </a:fld>
            <a:endParaRPr lang="en-US"/>
          </a:p>
        </p:txBody>
      </p:sp>
      <p:pic>
        <p:nvPicPr>
          <p:cNvPr id="6" name="Picture 5">
            <a:extLst>
              <a:ext uri="{FF2B5EF4-FFF2-40B4-BE49-F238E27FC236}">
                <a16:creationId xmlns:a16="http://schemas.microsoft.com/office/drawing/2014/main" id="{45BB0BB1-7B3B-F5CD-F3A4-3511BE4CEA90}"/>
              </a:ext>
            </a:extLst>
          </p:cNvPr>
          <p:cNvPicPr>
            <a:picLocks noChangeAspect="1"/>
          </p:cNvPicPr>
          <p:nvPr/>
        </p:nvPicPr>
        <p:blipFill>
          <a:blip r:embed="rId2"/>
          <a:stretch>
            <a:fillRect/>
          </a:stretch>
        </p:blipFill>
        <p:spPr>
          <a:xfrm>
            <a:off x="4702256" y="1924156"/>
            <a:ext cx="7098975" cy="4019175"/>
          </a:xfrm>
          <a:prstGeom prst="rect">
            <a:avLst/>
          </a:prstGeom>
        </p:spPr>
      </p:pic>
    </p:spTree>
    <p:extLst>
      <p:ext uri="{BB962C8B-B14F-4D97-AF65-F5344CB8AC3E}">
        <p14:creationId xmlns:p14="http://schemas.microsoft.com/office/powerpoint/2010/main" val="2843738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D3DB1-EE6B-90FC-7E84-5B25CD7C5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E9F840-8DB1-F864-25F4-B3C17CB41005}"/>
              </a:ext>
            </a:extLst>
          </p:cNvPr>
          <p:cNvSpPr>
            <a:spLocks noGrp="1"/>
          </p:cNvSpPr>
          <p:nvPr>
            <p:ph type="title"/>
          </p:nvPr>
        </p:nvSpPr>
        <p:spPr/>
        <p:txBody>
          <a:bodyPr/>
          <a:lstStyle/>
          <a:p>
            <a:r>
              <a:rPr lang="en-US" dirty="0"/>
              <a:t>MBC Study at the University of </a:t>
            </a:r>
            <a:r>
              <a:rPr lang="en-US" dirty="0" err="1"/>
              <a:t>washington</a:t>
            </a:r>
            <a:r>
              <a:rPr lang="en-US" dirty="0"/>
              <a:t> 2024-2025</a:t>
            </a:r>
          </a:p>
        </p:txBody>
      </p:sp>
      <p:sp>
        <p:nvSpPr>
          <p:cNvPr id="3" name="Content Placeholder 2">
            <a:extLst>
              <a:ext uri="{FF2B5EF4-FFF2-40B4-BE49-F238E27FC236}">
                <a16:creationId xmlns:a16="http://schemas.microsoft.com/office/drawing/2014/main" id="{261C0E2C-8181-4E75-B00B-4A5B3EC34998}"/>
              </a:ext>
            </a:extLst>
          </p:cNvPr>
          <p:cNvSpPr>
            <a:spLocks noGrp="1"/>
          </p:cNvSpPr>
          <p:nvPr>
            <p:ph idx="1"/>
          </p:nvPr>
        </p:nvSpPr>
        <p:spPr/>
        <p:txBody>
          <a:bodyPr vert="horz" lIns="91440" tIns="45720" rIns="91440" bIns="45720" rtlCol="0" anchor="t">
            <a:normAutofit lnSpcReduction="10000"/>
          </a:bodyPr>
          <a:lstStyle/>
          <a:p>
            <a:r>
              <a:rPr lang="en-US" b="1">
                <a:ea typeface="+mn-lt"/>
                <a:cs typeface="+mn-lt"/>
              </a:rPr>
              <a:t>Objective</a:t>
            </a:r>
            <a:r>
              <a:rPr lang="en-US">
                <a:ea typeface="+mn-lt"/>
                <a:cs typeface="+mn-lt"/>
              </a:rPr>
              <a:t>: To pilot a novel clinical strategy of remote monitoring of depressive and manic symptoms in young adult patients with mood disorder symptoms.</a:t>
            </a:r>
            <a:endParaRPr lang="en-US"/>
          </a:p>
          <a:p>
            <a:pPr lvl="1">
              <a:buFont typeface="Courier New" panose="020B0604020202020204" pitchFamily="34" charset="0"/>
              <a:buChar char="o"/>
            </a:pPr>
            <a:r>
              <a:rPr lang="en-US">
                <a:ea typeface="+mn-lt"/>
                <a:cs typeface="+mn-lt"/>
              </a:rPr>
              <a:t>Capture both patient and provider perspectives via qualitative data as well</a:t>
            </a:r>
            <a:endParaRPr lang="en-US" dirty="0">
              <a:ea typeface="+mn-lt"/>
              <a:cs typeface="+mn-lt"/>
            </a:endParaRPr>
          </a:p>
          <a:p>
            <a:r>
              <a:rPr lang="en-US" b="1">
                <a:ea typeface="+mn-lt"/>
                <a:cs typeface="+mn-lt"/>
              </a:rPr>
              <a:t>Setting, population, intervention: </a:t>
            </a:r>
            <a:endParaRPr lang="en-US" b="1" dirty="0">
              <a:ea typeface="+mn-lt"/>
              <a:cs typeface="+mn-lt"/>
            </a:endParaRPr>
          </a:p>
          <a:p>
            <a:pPr lvl="1">
              <a:buFont typeface="Courier New" panose="020B0604020202020204" pitchFamily="34" charset="0"/>
              <a:buChar char="o"/>
            </a:pPr>
            <a:r>
              <a:rPr lang="en-US">
                <a:ea typeface="+mn-lt"/>
                <a:cs typeface="+mn-lt"/>
              </a:rPr>
              <a:t>General mental health clinic.  </a:t>
            </a:r>
          </a:p>
          <a:p>
            <a:pPr lvl="1">
              <a:buFont typeface="Courier New" panose="020B0604020202020204" pitchFamily="34" charset="0"/>
              <a:buChar char="o"/>
            </a:pPr>
            <a:r>
              <a:rPr lang="en-US">
                <a:ea typeface="+mn-lt"/>
                <a:cs typeface="+mn-lt"/>
              </a:rPr>
              <a:t>Schedules of psychiatrists reviewed for young adult patients (18-30 years)</a:t>
            </a:r>
          </a:p>
          <a:p>
            <a:pPr lvl="1">
              <a:buFont typeface="Courier New" panose="020B0604020202020204" pitchFamily="34" charset="0"/>
              <a:buChar char="o"/>
            </a:pPr>
            <a:r>
              <a:rPr lang="en-US">
                <a:ea typeface="+mn-lt"/>
                <a:cs typeface="+mn-lt"/>
              </a:rPr>
              <a:t>Demographics: women (37%), men (37%), trans-women (6%), non-binary (19%); Asian (13%), Black (6%), Native Hawaiian (6%), Multi-race (6%), White (69%); Hispanic (6%).</a:t>
            </a:r>
            <a:endParaRPr lang="en-US" dirty="0">
              <a:ea typeface="+mn-lt"/>
              <a:cs typeface="+mn-lt"/>
            </a:endParaRPr>
          </a:p>
          <a:p>
            <a:pPr lvl="1">
              <a:buFont typeface="Courier New" panose="020B0604020202020204" pitchFamily="34" charset="0"/>
              <a:buChar char="o"/>
            </a:pPr>
            <a:r>
              <a:rPr lang="en-US" dirty="0">
                <a:ea typeface="+mn-lt"/>
                <a:cs typeface="+mn-lt"/>
              </a:rPr>
              <a:t>Depressive symptoms </a:t>
            </a:r>
          </a:p>
          <a:p>
            <a:pPr lvl="1">
              <a:buFont typeface="Courier New" panose="020B0604020202020204" pitchFamily="34" charset="0"/>
              <a:buChar char="o"/>
            </a:pPr>
            <a:r>
              <a:rPr lang="en-US">
                <a:ea typeface="+mn-lt"/>
                <a:cs typeface="+mn-lt"/>
              </a:rPr>
              <a:t>Weekly </a:t>
            </a:r>
            <a:r>
              <a:rPr lang="en-US" dirty="0">
                <a:ea typeface="+mn-lt"/>
                <a:cs typeface="+mn-lt"/>
              </a:rPr>
              <a:t>symptom monitoring with the Patient Health Questionnaire-9 (PHQ-9) and the Patient Mania Questionnaire-9 (PMQ-9) </a:t>
            </a:r>
            <a:endParaRPr lang="en-US">
              <a:ea typeface="+mn-lt"/>
              <a:cs typeface="+mn-lt"/>
            </a:endParaRPr>
          </a:p>
          <a:p>
            <a:pPr lvl="1">
              <a:buFont typeface="Courier New" panose="020B0604020202020204" pitchFamily="34" charset="0"/>
              <a:buChar char="o"/>
            </a:pPr>
            <a:r>
              <a:rPr lang="en-US">
                <a:ea typeface="+mn-lt"/>
                <a:cs typeface="+mn-lt"/>
              </a:rPr>
              <a:t>12 weeks</a:t>
            </a:r>
          </a:p>
          <a:p>
            <a:pPr lvl="1">
              <a:buFont typeface="Courier New" panose="020B0604020202020204" pitchFamily="34" charset="0"/>
              <a:buChar char="o"/>
            </a:pPr>
            <a:r>
              <a:rPr lang="en-US">
                <a:ea typeface="+mn-lt"/>
                <a:cs typeface="+mn-lt"/>
              </a:rPr>
              <a:t>Measure results communicated to the </a:t>
            </a:r>
            <a:r>
              <a:rPr lang="en-US" dirty="0">
                <a:ea typeface="+mn-lt"/>
                <a:cs typeface="+mn-lt"/>
              </a:rPr>
              <a:t>patient’s psychiatrist at the next clinical appointment. </a:t>
            </a:r>
            <a:endParaRPr lang="en-US">
              <a:ea typeface="+mn-lt"/>
              <a:cs typeface="+mn-lt"/>
            </a:endParaRPr>
          </a:p>
          <a:p>
            <a:pPr lvl="1">
              <a:buFont typeface="Courier New" panose="020B0604020202020204" pitchFamily="34" charset="0"/>
              <a:buChar char="o"/>
            </a:pPr>
            <a:r>
              <a:rPr lang="en-US">
                <a:ea typeface="+mn-lt"/>
                <a:cs typeface="+mn-lt"/>
              </a:rPr>
              <a:t>Surveys of patients and providers - baseline and 24 weeks later</a:t>
            </a:r>
            <a:endParaRPr lang="en-US"/>
          </a:p>
          <a:p>
            <a:endParaRPr lang="en-US" dirty="0"/>
          </a:p>
        </p:txBody>
      </p:sp>
      <p:sp>
        <p:nvSpPr>
          <p:cNvPr id="4" name="Footer Placeholder 3">
            <a:extLst>
              <a:ext uri="{FF2B5EF4-FFF2-40B4-BE49-F238E27FC236}">
                <a16:creationId xmlns:a16="http://schemas.microsoft.com/office/drawing/2014/main" id="{A8AB643F-B7EB-02C0-0DC9-380534B53126}"/>
              </a:ext>
            </a:extLst>
          </p:cNvPr>
          <p:cNvSpPr>
            <a:spLocks noGrp="1"/>
          </p:cNvSpPr>
          <p:nvPr>
            <p:ph type="ftr" sz="quarter" idx="11"/>
          </p:nvPr>
        </p:nvSpPr>
        <p:spPr>
          <a:xfrm>
            <a:off x="830952" y="6043163"/>
            <a:ext cx="9013398" cy="645176"/>
          </a:xfrm>
        </p:spPr>
        <p:txBody>
          <a:bodyPr/>
          <a:lstStyle/>
          <a:p>
            <a:r>
              <a:rPr lang="en-US" dirty="0">
                <a:ea typeface="+mj-lt"/>
                <a:cs typeface="+mj-lt"/>
              </a:rPr>
              <a:t>Yang R et al Differentiation between bipolar disorder and major depressive disorder in adolescents: from </a:t>
            </a:r>
            <a:r>
              <a:rPr lang="en-US">
                <a:ea typeface="+mj-lt"/>
                <a:cs typeface="+mj-lt"/>
              </a:rPr>
              <a:t>clinical to biological biomarkers. Front. Hum. Neurosci. 17:119254 2023</a:t>
            </a:r>
            <a:endParaRPr lang="en-US"/>
          </a:p>
        </p:txBody>
      </p:sp>
      <p:sp>
        <p:nvSpPr>
          <p:cNvPr id="5" name="Slide Number Placeholder 4">
            <a:extLst>
              <a:ext uri="{FF2B5EF4-FFF2-40B4-BE49-F238E27FC236}">
                <a16:creationId xmlns:a16="http://schemas.microsoft.com/office/drawing/2014/main" id="{5487C17E-7E60-182F-F255-CE603F183842}"/>
              </a:ext>
            </a:extLst>
          </p:cNvPr>
          <p:cNvSpPr>
            <a:spLocks noGrp="1"/>
          </p:cNvSpPr>
          <p:nvPr>
            <p:ph type="sldNum" sz="quarter" idx="12"/>
          </p:nvPr>
        </p:nvSpPr>
        <p:spPr/>
        <p:txBody>
          <a:bodyPr/>
          <a:lstStyle/>
          <a:p>
            <a:fld id="{70EC1AA3-E190-46A4-AF04-8889F5477E2A}" type="slidenum">
              <a:rPr lang="en-US" smtClean="0"/>
              <a:t>22</a:t>
            </a:fld>
            <a:endParaRPr lang="en-US"/>
          </a:p>
        </p:txBody>
      </p:sp>
    </p:spTree>
    <p:extLst>
      <p:ext uri="{BB962C8B-B14F-4D97-AF65-F5344CB8AC3E}">
        <p14:creationId xmlns:p14="http://schemas.microsoft.com/office/powerpoint/2010/main" val="156774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EB48E172-1DE7-ED8A-5690-53202319CE92}"/>
            </a:ext>
          </a:extLst>
        </p:cNvPr>
        <p:cNvGrpSpPr/>
        <p:nvPr/>
      </p:nvGrpSpPr>
      <p:grpSpPr>
        <a:xfrm>
          <a:off x="0" y="0"/>
          <a:ext cx="0" cy="0"/>
          <a:chOff x="0" y="0"/>
          <a:chExt cx="0" cy="0"/>
        </a:xfrm>
      </p:grpSpPr>
      <p:sp>
        <p:nvSpPr>
          <p:cNvPr id="98" name="Google Shape;98;p20">
            <a:extLst>
              <a:ext uri="{FF2B5EF4-FFF2-40B4-BE49-F238E27FC236}">
                <a16:creationId xmlns:a16="http://schemas.microsoft.com/office/drawing/2014/main" id="{4CCF6B12-9B21-57F0-1424-04FE91944617}"/>
              </a:ext>
            </a:extLst>
          </p:cNvPr>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99" name="Google Shape;99;p20">
            <a:extLst>
              <a:ext uri="{FF2B5EF4-FFF2-40B4-BE49-F238E27FC236}">
                <a16:creationId xmlns:a16="http://schemas.microsoft.com/office/drawing/2014/main" id="{9143157E-7E7D-7E5F-8762-B4315E7391C6}"/>
              </a:ext>
            </a:extLst>
          </p:cNvPr>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600"/>
              </a:spcAft>
              <a:buNone/>
            </a:pPr>
            <a:endParaRPr dirty="0"/>
          </a:p>
        </p:txBody>
      </p:sp>
      <p:pic>
        <p:nvPicPr>
          <p:cNvPr id="3" name="Picture 2">
            <a:extLst>
              <a:ext uri="{FF2B5EF4-FFF2-40B4-BE49-F238E27FC236}">
                <a16:creationId xmlns:a16="http://schemas.microsoft.com/office/drawing/2014/main" id="{A7470881-44F3-1882-80B5-35E56A32A98B}"/>
              </a:ext>
            </a:extLst>
          </p:cNvPr>
          <p:cNvPicPr>
            <a:picLocks noChangeAspect="1"/>
          </p:cNvPicPr>
          <p:nvPr/>
        </p:nvPicPr>
        <p:blipFill>
          <a:blip r:embed="rId3"/>
          <a:stretch>
            <a:fillRect/>
          </a:stretch>
        </p:blipFill>
        <p:spPr>
          <a:xfrm>
            <a:off x="2029752" y="104775"/>
            <a:ext cx="8132496" cy="6858000"/>
          </a:xfrm>
          <a:prstGeom prst="rect">
            <a:avLst/>
          </a:prstGeom>
        </p:spPr>
      </p:pic>
      <p:sp>
        <p:nvSpPr>
          <p:cNvPr id="2" name="Slide Number Placeholder 1">
            <a:extLst>
              <a:ext uri="{FF2B5EF4-FFF2-40B4-BE49-F238E27FC236}">
                <a16:creationId xmlns:a16="http://schemas.microsoft.com/office/drawing/2014/main" id="{6549334D-E3D8-FF7A-FE54-CC9B3EA12049}"/>
              </a:ext>
            </a:extLst>
          </p:cNvPr>
          <p:cNvSpPr>
            <a:spLocks noGrp="1"/>
          </p:cNvSpPr>
          <p:nvPr>
            <p:ph type="sldNum" idx="1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spTree>
    <p:extLst>
      <p:ext uri="{BB962C8B-B14F-4D97-AF65-F5344CB8AC3E}">
        <p14:creationId xmlns:p14="http://schemas.microsoft.com/office/powerpoint/2010/main" val="235386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4DE47EA-C887-C5E1-F9BA-0A2A05F4146C}"/>
              </a:ext>
            </a:extLst>
          </p:cNvPr>
          <p:cNvPicPr>
            <a:picLocks noGrp="1" noChangeAspect="1"/>
          </p:cNvPicPr>
          <p:nvPr>
            <p:ph idx="1"/>
          </p:nvPr>
        </p:nvPicPr>
        <p:blipFill>
          <a:blip r:embed="rId2"/>
          <a:stretch>
            <a:fillRect/>
          </a:stretch>
        </p:blipFill>
        <p:spPr>
          <a:xfrm>
            <a:off x="1139077" y="185131"/>
            <a:ext cx="9520948" cy="5814646"/>
          </a:xfrm>
          <a:prstGeom prst="rect">
            <a:avLst/>
          </a:prstGeom>
        </p:spPr>
      </p:pic>
      <p:sp>
        <p:nvSpPr>
          <p:cNvPr id="4" name="Footer Placeholder 3">
            <a:extLst>
              <a:ext uri="{FF2B5EF4-FFF2-40B4-BE49-F238E27FC236}">
                <a16:creationId xmlns:a16="http://schemas.microsoft.com/office/drawing/2014/main" id="{A102D462-E391-9786-7624-6326E9277E84}"/>
              </a:ext>
            </a:extLst>
          </p:cNvPr>
          <p:cNvSpPr>
            <a:spLocks noGrp="1"/>
          </p:cNvSpPr>
          <p:nvPr>
            <p:ph type="ftr" sz="quarter" idx="11"/>
          </p:nvPr>
        </p:nvSpPr>
        <p:spPr>
          <a:xfrm>
            <a:off x="830952" y="6316702"/>
            <a:ext cx="5574628" cy="371637"/>
          </a:xfrm>
        </p:spPr>
        <p:txBody>
          <a:bodyPr/>
          <a:lstStyle/>
          <a:p>
            <a:r>
              <a:rPr lang="en-US" dirty="0">
                <a:ea typeface="+mj-lt"/>
                <a:cs typeface="+mj-lt"/>
              </a:rPr>
              <a:t>https://aims.uw.edu/wordpress/wp-content/uploads/2023/06/Patient-Mania-Questionaire-9-item_Final_0.pdf</a:t>
            </a:r>
            <a:endParaRPr lang="en-US" dirty="0"/>
          </a:p>
        </p:txBody>
      </p:sp>
      <p:sp>
        <p:nvSpPr>
          <p:cNvPr id="5" name="Slide Number Placeholder 4">
            <a:extLst>
              <a:ext uri="{FF2B5EF4-FFF2-40B4-BE49-F238E27FC236}">
                <a16:creationId xmlns:a16="http://schemas.microsoft.com/office/drawing/2014/main" id="{2FCDF4F6-5233-0607-5573-D99E6406D572}"/>
              </a:ext>
            </a:extLst>
          </p:cNvPr>
          <p:cNvSpPr>
            <a:spLocks noGrp="1"/>
          </p:cNvSpPr>
          <p:nvPr>
            <p:ph type="sldNum" sz="quarter" idx="12"/>
          </p:nvPr>
        </p:nvSpPr>
        <p:spPr/>
        <p:txBody>
          <a:bodyPr/>
          <a:lstStyle/>
          <a:p>
            <a:fld id="{70EC1AA3-E190-46A4-AF04-8889F5477E2A}" type="slidenum">
              <a:rPr lang="en-US" smtClean="0"/>
              <a:t>24</a:t>
            </a:fld>
            <a:endParaRPr lang="en-US"/>
          </a:p>
        </p:txBody>
      </p:sp>
    </p:spTree>
    <p:extLst>
      <p:ext uri="{BB962C8B-B14F-4D97-AF65-F5344CB8AC3E}">
        <p14:creationId xmlns:p14="http://schemas.microsoft.com/office/powerpoint/2010/main" val="3231723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20D2-324E-C87C-3445-F73D8A76CD4E}"/>
              </a:ext>
            </a:extLst>
          </p:cNvPr>
          <p:cNvSpPr>
            <a:spLocks noGrp="1"/>
          </p:cNvSpPr>
          <p:nvPr>
            <p:ph type="title"/>
          </p:nvPr>
        </p:nvSpPr>
        <p:spPr/>
        <p:txBody>
          <a:bodyPr/>
          <a:lstStyle/>
          <a:p>
            <a:r>
              <a:rPr lang="en-US"/>
              <a:t>Quantitative Results</a:t>
            </a:r>
          </a:p>
        </p:txBody>
      </p:sp>
      <p:sp>
        <p:nvSpPr>
          <p:cNvPr id="3" name="Content Placeholder 2">
            <a:extLst>
              <a:ext uri="{FF2B5EF4-FFF2-40B4-BE49-F238E27FC236}">
                <a16:creationId xmlns:a16="http://schemas.microsoft.com/office/drawing/2014/main" id="{8DC282AF-D235-F37B-31EA-8615D48504DB}"/>
              </a:ext>
            </a:extLst>
          </p:cNvPr>
          <p:cNvSpPr>
            <a:spLocks noGrp="1"/>
          </p:cNvSpPr>
          <p:nvPr>
            <p:ph idx="1"/>
          </p:nvPr>
        </p:nvSpPr>
        <p:spPr/>
        <p:txBody>
          <a:bodyPr vert="horz" lIns="91440" tIns="45720" rIns="91440" bIns="45720" rtlCol="0" anchor="t">
            <a:normAutofit lnSpcReduction="10000"/>
          </a:bodyPr>
          <a:lstStyle/>
          <a:p>
            <a:r>
              <a:rPr lang="en-US" sz="1300"/>
              <a:t>11 psychiatrists agreed to participate (none declined)</a:t>
            </a:r>
            <a:endParaRPr lang="en-US"/>
          </a:p>
          <a:p>
            <a:r>
              <a:rPr lang="en-US" sz="1300"/>
              <a:t>18 patients consented </a:t>
            </a:r>
            <a:endParaRPr lang="en-US"/>
          </a:p>
          <a:p>
            <a:r>
              <a:rPr lang="en-US" sz="1300"/>
              <a:t>216 occurrences of symptom measure delivery </a:t>
            </a:r>
            <a:endParaRPr lang="en-US"/>
          </a:p>
          <a:p>
            <a:pPr lvl="1">
              <a:buFont typeface="Courier New" panose="020B0604020202020204" pitchFamily="34" charset="0"/>
              <a:buChar char="o"/>
            </a:pPr>
            <a:r>
              <a:rPr lang="en-US" sz="1300"/>
              <a:t>128 (59%) were completed by participants</a:t>
            </a:r>
            <a:endParaRPr lang="en-US"/>
          </a:p>
          <a:p>
            <a:pPr lvl="1">
              <a:buFont typeface="Courier New" panose="020B0604020202020204" pitchFamily="34" charset="0"/>
              <a:buChar char="o"/>
            </a:pPr>
            <a:r>
              <a:rPr lang="en-US" sz="1300"/>
              <a:t>Participants completed symptom measures between 0-12 times, with a mean of 7.1 (SD 4.4). </a:t>
            </a:r>
            <a:endParaRPr lang="en-US"/>
          </a:p>
          <a:p>
            <a:r>
              <a:rPr lang="en-US">
                <a:ea typeface="+mn-lt"/>
                <a:cs typeface="+mn-lt"/>
              </a:rPr>
              <a:t>Mean scores at time of first completion were 11.4 for PHQ-9 and 3.1 for PMQ-9. </a:t>
            </a:r>
            <a:endParaRPr lang="en-US"/>
          </a:p>
          <a:p>
            <a:r>
              <a:rPr lang="en-US"/>
              <a:t>Any marker of elevated risk for bipolar disorder occurred in 5 participants (28%)</a:t>
            </a:r>
            <a:endParaRPr lang="en-US" dirty="0"/>
          </a:p>
          <a:p>
            <a:r>
              <a:rPr lang="en-US"/>
              <a:t>57 clinical visits with participating psychiatrists occurred during the 24week study period with a range of 1-19 visits and modal number of visits of 4</a:t>
            </a:r>
          </a:p>
          <a:p>
            <a:r>
              <a:rPr lang="en-US"/>
              <a:t>Mood disorder diagnoses at enrollment and 24-week follow-up included major depressive disorder (n=10) and unspecified mood disorder (n=3).  </a:t>
            </a:r>
          </a:p>
          <a:p>
            <a:r>
              <a:rPr lang="en-US"/>
              <a:t>14 patient participants had one or more medication treatment change of any kind, and two patients had one or more change in psychotherapy treatment. </a:t>
            </a:r>
          </a:p>
          <a:p>
            <a:endParaRPr lang="en-US" dirty="0"/>
          </a:p>
        </p:txBody>
      </p:sp>
      <p:sp>
        <p:nvSpPr>
          <p:cNvPr id="5" name="Slide Number Placeholder 4">
            <a:extLst>
              <a:ext uri="{FF2B5EF4-FFF2-40B4-BE49-F238E27FC236}">
                <a16:creationId xmlns:a16="http://schemas.microsoft.com/office/drawing/2014/main" id="{DB758DA8-65D7-EDEC-498F-8EDC292C0A1D}"/>
              </a:ext>
            </a:extLst>
          </p:cNvPr>
          <p:cNvSpPr>
            <a:spLocks noGrp="1"/>
          </p:cNvSpPr>
          <p:nvPr>
            <p:ph type="sldNum" sz="quarter" idx="12"/>
          </p:nvPr>
        </p:nvSpPr>
        <p:spPr/>
        <p:txBody>
          <a:bodyPr/>
          <a:lstStyle/>
          <a:p>
            <a:fld id="{70EC1AA3-E190-46A4-AF04-8889F5477E2A}" type="slidenum">
              <a:rPr lang="en-US" smtClean="0"/>
              <a:t>25</a:t>
            </a:fld>
            <a:endParaRPr lang="en-US"/>
          </a:p>
        </p:txBody>
      </p:sp>
    </p:spTree>
    <p:extLst>
      <p:ext uri="{BB962C8B-B14F-4D97-AF65-F5344CB8AC3E}">
        <p14:creationId xmlns:p14="http://schemas.microsoft.com/office/powerpoint/2010/main" val="2301590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2FC0-6E48-D19C-025E-7DCE6D4A8A6C}"/>
              </a:ext>
            </a:extLst>
          </p:cNvPr>
          <p:cNvSpPr>
            <a:spLocks noGrp="1"/>
          </p:cNvSpPr>
          <p:nvPr>
            <p:ph type="title"/>
          </p:nvPr>
        </p:nvSpPr>
        <p:spPr>
          <a:xfrm>
            <a:off x="258559" y="-347384"/>
            <a:ext cx="10018496" cy="880974"/>
          </a:xfrm>
        </p:spPr>
        <p:txBody>
          <a:bodyPr/>
          <a:lstStyle/>
          <a:p>
            <a:r>
              <a:rPr lang="en-US"/>
              <a:t>Qualitative results – Patients (n=10)</a:t>
            </a:r>
          </a:p>
        </p:txBody>
      </p:sp>
      <p:sp>
        <p:nvSpPr>
          <p:cNvPr id="5" name="Slide Number Placeholder 4">
            <a:extLst>
              <a:ext uri="{FF2B5EF4-FFF2-40B4-BE49-F238E27FC236}">
                <a16:creationId xmlns:a16="http://schemas.microsoft.com/office/drawing/2014/main" id="{EE3B61FC-AF8D-6456-470B-4656A1C2E33B}"/>
              </a:ext>
            </a:extLst>
          </p:cNvPr>
          <p:cNvSpPr>
            <a:spLocks noGrp="1"/>
          </p:cNvSpPr>
          <p:nvPr>
            <p:ph type="sldNum" sz="quarter" idx="12"/>
          </p:nvPr>
        </p:nvSpPr>
        <p:spPr/>
        <p:txBody>
          <a:bodyPr/>
          <a:lstStyle/>
          <a:p>
            <a:fld id="{70EC1AA3-E190-46A4-AF04-8889F5477E2A}" type="slidenum">
              <a:rPr lang="en-US" smtClean="0"/>
              <a:t>26</a:t>
            </a:fld>
            <a:endParaRPr lang="en-US"/>
          </a:p>
        </p:txBody>
      </p:sp>
      <p:graphicFrame>
        <p:nvGraphicFramePr>
          <p:cNvPr id="7" name="Table 6">
            <a:extLst>
              <a:ext uri="{FF2B5EF4-FFF2-40B4-BE49-F238E27FC236}">
                <a16:creationId xmlns:a16="http://schemas.microsoft.com/office/drawing/2014/main" id="{0D961CC4-84EF-6FCF-22B4-B3599D419B3B}"/>
              </a:ext>
            </a:extLst>
          </p:cNvPr>
          <p:cNvGraphicFramePr>
            <a:graphicFrameLocks noGrp="1"/>
          </p:cNvGraphicFramePr>
          <p:nvPr>
            <p:extLst>
              <p:ext uri="{D42A27DB-BD31-4B8C-83A1-F6EECF244321}">
                <p14:modId xmlns:p14="http://schemas.microsoft.com/office/powerpoint/2010/main" val="591351701"/>
              </p:ext>
            </p:extLst>
          </p:nvPr>
        </p:nvGraphicFramePr>
        <p:xfrm>
          <a:off x="801076" y="768513"/>
          <a:ext cx="10312502" cy="3719593"/>
        </p:xfrm>
        <a:graphic>
          <a:graphicData uri="http://schemas.openxmlformats.org/drawingml/2006/table">
            <a:tbl>
              <a:tblPr firstRow="1" bandRow="1">
                <a:tableStyleId>{5C22544A-7EE6-4342-B048-85BDC9FD1C3A}</a:tableStyleId>
              </a:tblPr>
              <a:tblGrid>
                <a:gridCol w="3435457">
                  <a:extLst>
                    <a:ext uri="{9D8B030D-6E8A-4147-A177-3AD203B41FA5}">
                      <a16:colId xmlns:a16="http://schemas.microsoft.com/office/drawing/2014/main" val="2102055179"/>
                    </a:ext>
                  </a:extLst>
                </a:gridCol>
                <a:gridCol w="3439544">
                  <a:extLst>
                    <a:ext uri="{9D8B030D-6E8A-4147-A177-3AD203B41FA5}">
                      <a16:colId xmlns:a16="http://schemas.microsoft.com/office/drawing/2014/main" val="586465130"/>
                    </a:ext>
                  </a:extLst>
                </a:gridCol>
                <a:gridCol w="3437501">
                  <a:extLst>
                    <a:ext uri="{9D8B030D-6E8A-4147-A177-3AD203B41FA5}">
                      <a16:colId xmlns:a16="http://schemas.microsoft.com/office/drawing/2014/main" val="4218422292"/>
                    </a:ext>
                  </a:extLst>
                </a:gridCol>
              </a:tblGrid>
              <a:tr h="671593">
                <a:tc>
                  <a:txBody>
                    <a:bodyPr/>
                    <a:lstStyle/>
                    <a:p>
                      <a:r>
                        <a:rPr lang="en-US"/>
                        <a:t>Acceptability</a:t>
                      </a:r>
                    </a:p>
                  </a:txBody>
                  <a:tcPr/>
                </a:tc>
                <a:tc>
                  <a:txBody>
                    <a:bodyPr/>
                    <a:lstStyle/>
                    <a:p>
                      <a:r>
                        <a:rPr lang="en-US"/>
                        <a:t>Timing/Expectations</a:t>
                      </a:r>
                    </a:p>
                  </a:txBody>
                  <a:tcPr/>
                </a:tc>
                <a:tc>
                  <a:txBody>
                    <a:bodyPr/>
                    <a:lstStyle/>
                    <a:p>
                      <a:r>
                        <a:rPr lang="en-US"/>
                        <a:t>Influence on Care</a:t>
                      </a:r>
                      <a:endParaRPr lang="en-US" dirty="0"/>
                    </a:p>
                  </a:txBody>
                  <a:tcPr/>
                </a:tc>
                <a:extLst>
                  <a:ext uri="{0D108BD9-81ED-4DB2-BD59-A6C34878D82A}">
                    <a16:rowId xmlns:a16="http://schemas.microsoft.com/office/drawing/2014/main" val="3552110380"/>
                  </a:ext>
                </a:extLst>
              </a:tr>
              <a:tr h="370840">
                <a:tc>
                  <a:txBody>
                    <a:bodyPr/>
                    <a:lstStyle/>
                    <a:p>
                      <a:pPr lvl="0">
                        <a:buNone/>
                      </a:pPr>
                      <a:r>
                        <a:rPr lang="en-US" sz="1400" b="0" i="0" u="none" strike="noStrike" noProof="0">
                          <a:solidFill>
                            <a:srgbClr val="2E2E36"/>
                          </a:solidFill>
                          <a:latin typeface="Raleway"/>
                        </a:rPr>
                        <a:t>Generally acceptable and contributed </a:t>
                      </a:r>
                      <a:r>
                        <a:rPr lang="en-US" sz="1400" b="0" i="0" u="none" strike="noStrike" noProof="0" dirty="0">
                          <a:solidFill>
                            <a:srgbClr val="2E2E36"/>
                          </a:solidFill>
                          <a:latin typeface="Raleway"/>
                        </a:rPr>
                        <a:t>to increasing their own self-monitoring and reflection on symptoms</a:t>
                      </a:r>
                      <a:endParaRPr lang="en-US" sz="1400" dirty="0">
                        <a:latin typeface="Raleway"/>
                      </a:endParaRPr>
                    </a:p>
                  </a:txBody>
                  <a:tcPr/>
                </a:tc>
                <a:tc>
                  <a:txBody>
                    <a:bodyPr/>
                    <a:lstStyle/>
                    <a:p>
                      <a:pPr lvl="0">
                        <a:buNone/>
                      </a:pPr>
                      <a:r>
                        <a:rPr lang="en-US" sz="1400" b="0" i="0" u="none" strike="noStrike" noProof="0">
                          <a:solidFill>
                            <a:srgbClr val="2E2E36"/>
                          </a:solidFill>
                          <a:latin typeface="Raleway"/>
                        </a:rPr>
                        <a:t>Over half (6) participants thought clinicians would see measures</a:t>
                      </a:r>
                      <a:endParaRPr lang="en-US" sz="1400" dirty="0">
                        <a:latin typeface="Raleway"/>
                      </a:endParaRPr>
                    </a:p>
                  </a:txBody>
                  <a:tcPr/>
                </a:tc>
                <a:tc>
                  <a:txBody>
                    <a:bodyPr/>
                    <a:lstStyle/>
                    <a:p>
                      <a:pPr lvl="0">
                        <a:buNone/>
                      </a:pPr>
                      <a:r>
                        <a:rPr lang="en-US" sz="1400" b="0" i="0" u="none" strike="noStrike" noProof="0" dirty="0">
                          <a:solidFill>
                            <a:srgbClr val="2E2E36"/>
                          </a:solidFill>
                          <a:latin typeface="Raleway"/>
                        </a:rPr>
                        <a:t>Over half did not think would influence care (measures results did not vary often enough, clinicians might not </a:t>
                      </a:r>
                      <a:r>
                        <a:rPr lang="en-US" sz="1400" b="0" i="0" u="none" strike="noStrike" noProof="0">
                          <a:solidFill>
                            <a:srgbClr val="2E2E36"/>
                          </a:solidFill>
                          <a:latin typeface="Raleway"/>
                        </a:rPr>
                        <a:t>see results)</a:t>
                      </a:r>
                      <a:endParaRPr lang="en-US" sz="1400" dirty="0">
                        <a:latin typeface="Raleway"/>
                      </a:endParaRPr>
                    </a:p>
                  </a:txBody>
                  <a:tcPr/>
                </a:tc>
                <a:extLst>
                  <a:ext uri="{0D108BD9-81ED-4DB2-BD59-A6C34878D82A}">
                    <a16:rowId xmlns:a16="http://schemas.microsoft.com/office/drawing/2014/main" val="3318136029"/>
                  </a:ext>
                </a:extLst>
              </a:tr>
              <a:tr h="370840">
                <a:tc>
                  <a:txBody>
                    <a:bodyPr/>
                    <a:lstStyle/>
                    <a:p>
                      <a:pPr lvl="0">
                        <a:buNone/>
                      </a:pPr>
                      <a:r>
                        <a:rPr lang="en-US" sz="1400" b="0" i="0" u="none" strike="noStrike" noProof="0">
                          <a:latin typeface="Raleway"/>
                        </a:rPr>
                        <a:t>Half of respondents did have times they forgot to complete them</a:t>
                      </a:r>
                      <a:endParaRPr lang="en-US" sz="1400" dirty="0">
                        <a:latin typeface="Raleway"/>
                      </a:endParaRPr>
                    </a:p>
                  </a:txBody>
                  <a:tcPr/>
                </a:tc>
                <a:tc>
                  <a:txBody>
                    <a:bodyPr/>
                    <a:lstStyle/>
                    <a:p>
                      <a:pPr lvl="0">
                        <a:buNone/>
                      </a:pPr>
                      <a:r>
                        <a:rPr lang="en-US" sz="1400" b="0" i="0" u="none" strike="noStrike" noProof="0">
                          <a:solidFill>
                            <a:srgbClr val="2E2E36"/>
                          </a:solidFill>
                          <a:latin typeface="Raleway"/>
                        </a:rPr>
                        <a:t>Variability in when (e.g., ranging from immediately to at the end of treatment).</a:t>
                      </a:r>
                      <a:endParaRPr lang="en-US"/>
                    </a:p>
                  </a:txBody>
                  <a:tcPr/>
                </a:tc>
                <a:tc>
                  <a:txBody>
                    <a:bodyPr/>
                    <a:lstStyle/>
                    <a:p>
                      <a:pPr marL="0" lvl="0" indent="0" algn="l">
                        <a:lnSpc>
                          <a:spcPct val="100000"/>
                        </a:lnSpc>
                        <a:spcBef>
                          <a:spcPts val="0"/>
                        </a:spcBef>
                        <a:spcAft>
                          <a:spcPts val="0"/>
                        </a:spcAft>
                        <a:buNone/>
                      </a:pPr>
                      <a:r>
                        <a:rPr lang="en-US" sz="1400" b="0" i="0" u="none" strike="noStrike" noProof="0" dirty="0">
                          <a:solidFill>
                            <a:srgbClr val="000000"/>
                          </a:solidFill>
                          <a:latin typeface="Raleway"/>
                        </a:rPr>
                        <a:t>5 noted that they felt that appropriate clinical decision making (no changes made, helped them in reporting </a:t>
                      </a:r>
                      <a:r>
                        <a:rPr lang="en-US" sz="1400" b="0" i="0" u="none" strike="noStrike" noProof="0" dirty="0" err="1">
                          <a:solidFill>
                            <a:srgbClr val="000000"/>
                          </a:solidFill>
                          <a:latin typeface="Raleway"/>
                        </a:rPr>
                        <a:t>sxs</a:t>
                      </a:r>
                      <a:r>
                        <a:rPr lang="en-US" sz="1400" b="0" i="0" u="none" strike="noStrike" noProof="0" dirty="0">
                          <a:solidFill>
                            <a:srgbClr val="000000"/>
                          </a:solidFill>
                          <a:latin typeface="Raleway"/>
                        </a:rPr>
                        <a:t>, or realizing more quickly that a med wasn’t working) </a:t>
                      </a:r>
                      <a:endParaRPr lang="en-US" sz="1400" dirty="0">
                        <a:latin typeface="Raleway"/>
                      </a:endParaRPr>
                    </a:p>
                    <a:p>
                      <a:pPr lvl="0">
                        <a:buNone/>
                      </a:pPr>
                      <a:endParaRPr lang="en-US" sz="1400" dirty="0">
                        <a:latin typeface="Raleway"/>
                      </a:endParaRPr>
                    </a:p>
                  </a:txBody>
                  <a:tcPr/>
                </a:tc>
                <a:extLst>
                  <a:ext uri="{0D108BD9-81ED-4DB2-BD59-A6C34878D82A}">
                    <a16:rowId xmlns:a16="http://schemas.microsoft.com/office/drawing/2014/main" val="3805019407"/>
                  </a:ext>
                </a:extLst>
              </a:tr>
              <a:tr h="370840">
                <a:tc>
                  <a:txBody>
                    <a:bodyPr/>
                    <a:lstStyle/>
                    <a:p>
                      <a:pPr lvl="0">
                        <a:buNone/>
                      </a:pPr>
                      <a:r>
                        <a:rPr lang="en-US" sz="1400" b="0" i="0" u="none" strike="noStrike" baseline="0" noProof="0">
                          <a:solidFill>
                            <a:srgbClr val="000000"/>
                          </a:solidFill>
                          <a:latin typeface="Raleway"/>
                        </a:rPr>
                        <a:t>Four noted challenges, including not believing </a:t>
                      </a:r>
                      <a:r>
                        <a:rPr lang="en-US" sz="1400" b="0" i="0" u="none" strike="noStrike" baseline="0" noProof="0" dirty="0">
                          <a:solidFill>
                            <a:srgbClr val="000000"/>
                          </a:solidFill>
                          <a:latin typeface="Raleway"/>
                        </a:rPr>
                        <a:t>they are helpful, harder to </a:t>
                      </a:r>
                      <a:r>
                        <a:rPr lang="en-US" sz="1400" b="0" i="0" u="none" strike="noStrike" baseline="0" noProof="0">
                          <a:solidFill>
                            <a:srgbClr val="000000"/>
                          </a:solidFill>
                          <a:latin typeface="Raleway"/>
                        </a:rPr>
                        <a:t>complete frequently</a:t>
                      </a:r>
                      <a:endParaRPr lang="en-US" sz="1400" b="0" i="0" u="none" strike="noStrike" baseline="0" noProof="0" dirty="0">
                        <a:solidFill>
                          <a:srgbClr val="000000"/>
                        </a:solidFill>
                        <a:latin typeface="Raleway"/>
                      </a:endParaRPr>
                    </a:p>
                  </a:txBody>
                  <a:tcPr/>
                </a:tc>
                <a:tc>
                  <a:txBody>
                    <a:bodyPr/>
                    <a:lstStyle/>
                    <a:p>
                      <a:endParaRPr lang="en-US" sz="1400" dirty="0">
                        <a:latin typeface="Raleway"/>
                      </a:endParaRPr>
                    </a:p>
                  </a:txBody>
                  <a:tcPr/>
                </a:tc>
                <a:tc>
                  <a:txBody>
                    <a:bodyPr/>
                    <a:lstStyle/>
                    <a:p>
                      <a:endParaRPr lang="en-US" sz="1400" dirty="0">
                        <a:latin typeface="Raleway"/>
                      </a:endParaRPr>
                    </a:p>
                  </a:txBody>
                  <a:tcPr/>
                </a:tc>
                <a:extLst>
                  <a:ext uri="{0D108BD9-81ED-4DB2-BD59-A6C34878D82A}">
                    <a16:rowId xmlns:a16="http://schemas.microsoft.com/office/drawing/2014/main" val="3763574185"/>
                  </a:ext>
                </a:extLst>
              </a:tr>
            </a:tbl>
          </a:graphicData>
        </a:graphic>
      </p:graphicFrame>
      <p:sp>
        <p:nvSpPr>
          <p:cNvPr id="10" name="TextBox 9">
            <a:extLst>
              <a:ext uri="{FF2B5EF4-FFF2-40B4-BE49-F238E27FC236}">
                <a16:creationId xmlns:a16="http://schemas.microsoft.com/office/drawing/2014/main" id="{287CF13C-20F8-FCD3-8D42-67D3250012DB}"/>
              </a:ext>
            </a:extLst>
          </p:cNvPr>
          <p:cNvSpPr txBox="1"/>
          <p:nvPr/>
        </p:nvSpPr>
        <p:spPr>
          <a:xfrm>
            <a:off x="968644" y="4920712"/>
            <a:ext cx="9970576" cy="15110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200">
                <a:latin typeface="Aptos"/>
              </a:rPr>
              <a:t>Only one person commented concern with filling out PHQ Q9; the remaining respondents (9/10 reported) no concerns </a:t>
            </a:r>
            <a:endParaRPr lang="en-US"/>
          </a:p>
          <a:p>
            <a:pPr marL="285750" indent="-285750">
              <a:buFont typeface="Arial"/>
              <a:buChar char="•"/>
            </a:pPr>
            <a:r>
              <a:rPr lang="en-US" sz="1200" dirty="0">
                <a:latin typeface="Aptos"/>
              </a:rPr>
              <a:t>No respondents reported any influence from crisis information they saw, with most commonly reported reason as not seeing the crisis information due to not answering positive on PHQ Q9 </a:t>
            </a:r>
            <a:endParaRPr lang="en-US" dirty="0"/>
          </a:p>
          <a:p>
            <a:pPr marL="285750" indent="-285750">
              <a:buFont typeface="Arial"/>
              <a:buChar char="•"/>
            </a:pPr>
            <a:r>
              <a:rPr lang="en-US" sz="1200" dirty="0">
                <a:latin typeface="Aptos"/>
              </a:rPr>
              <a:t>Main recommended changes were: focused on the measures themselves (using other measures to capture more disorders, or more varied response options within measures, more open-ended questions) or decreasing frequency</a:t>
            </a:r>
            <a:endParaRPr lang="en-US" dirty="0">
              <a:latin typeface="Raleway"/>
            </a:endParaRPr>
          </a:p>
          <a:p>
            <a:pPr marL="742950" lvl="1" indent="-285750">
              <a:buFont typeface="Courier New"/>
              <a:buChar char="o"/>
            </a:pPr>
            <a:r>
              <a:rPr lang="en-US" sz="1200">
                <a:latin typeface="Aptos"/>
              </a:rPr>
              <a:t>One person that mentioned having response from </a:t>
            </a:r>
            <a:r>
              <a:rPr lang="en-US" sz="1200" dirty="0">
                <a:latin typeface="Aptos"/>
              </a:rPr>
              <a:t>care provider in reaction to measures would be helpful </a:t>
            </a:r>
            <a:endParaRPr lang="en-US"/>
          </a:p>
          <a:p>
            <a:pPr algn="l"/>
            <a:endParaRPr lang="en-US" dirty="0"/>
          </a:p>
        </p:txBody>
      </p:sp>
    </p:spTree>
    <p:extLst>
      <p:ext uri="{BB962C8B-B14F-4D97-AF65-F5344CB8AC3E}">
        <p14:creationId xmlns:p14="http://schemas.microsoft.com/office/powerpoint/2010/main" val="1310215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407E-EBDD-6EC7-B7B2-51225A563485}"/>
              </a:ext>
            </a:extLst>
          </p:cNvPr>
          <p:cNvSpPr>
            <a:spLocks noGrp="1"/>
          </p:cNvSpPr>
          <p:nvPr>
            <p:ph type="title"/>
          </p:nvPr>
        </p:nvSpPr>
        <p:spPr/>
        <p:txBody>
          <a:bodyPr/>
          <a:lstStyle/>
          <a:p>
            <a:r>
              <a:rPr lang="en-US"/>
              <a:t>Quotes - Helpful to track progress </a:t>
            </a:r>
            <a:endParaRPr lang="en-US" dirty="0"/>
          </a:p>
        </p:txBody>
      </p:sp>
      <p:sp>
        <p:nvSpPr>
          <p:cNvPr id="3" name="Content Placeholder 2">
            <a:extLst>
              <a:ext uri="{FF2B5EF4-FFF2-40B4-BE49-F238E27FC236}">
                <a16:creationId xmlns:a16="http://schemas.microsoft.com/office/drawing/2014/main" id="{E474A4C7-1360-D8B8-044D-DFF82C2D8692}"/>
              </a:ext>
            </a:extLst>
          </p:cNvPr>
          <p:cNvSpPr>
            <a:spLocks noGrp="1"/>
          </p:cNvSpPr>
          <p:nvPr>
            <p:ph idx="1"/>
          </p:nvPr>
        </p:nvSpPr>
        <p:spPr/>
        <p:txBody>
          <a:bodyPr vert="horz" lIns="91440" tIns="45720" rIns="91440" bIns="45720" rtlCol="0" anchor="t">
            <a:normAutofit/>
          </a:bodyPr>
          <a:lstStyle/>
          <a:p>
            <a:r>
              <a:rPr lang="en-US" dirty="0">
                <a:solidFill>
                  <a:srgbClr val="000000"/>
                </a:solidFill>
                <a:latin typeface="Raleway Medium"/>
              </a:rPr>
              <a:t> “it was nice to be able to quantify my emotions, and how I'm feeling day to day, or week to week.... to track the progress of my mental health journey, basically, like when I'm anxious or depressed on certain days …  to kind of reflect back on my days … on why I kind of felt those kind of emotions.”</a:t>
            </a:r>
            <a:endParaRPr lang="en-US">
              <a:latin typeface="Raleway Medium"/>
            </a:endParaRPr>
          </a:p>
          <a:p>
            <a:r>
              <a:rPr lang="en-US">
                <a:solidFill>
                  <a:srgbClr val="000000"/>
                </a:solidFill>
                <a:latin typeface="Raleway Medium"/>
              </a:rPr>
              <a:t>“I thought it was kind of cool because I often have a hard time recalling over longer periods of time what symptoms are, or they tend to be more biased of what the shorter-term experience has been, so it was kind of interesting to check in more often... I think I had a better sense of my own symptoms,</a:t>
            </a:r>
            <a:r>
              <a:rPr lang="en-US" i="1">
                <a:solidFill>
                  <a:srgbClr val="000000"/>
                </a:solidFill>
                <a:latin typeface="Raleway Medium"/>
              </a:rPr>
              <a:t> but I don't know if that necessarily changed how I was treated.”</a:t>
            </a:r>
            <a:endParaRPr lang="en-US" i="1">
              <a:latin typeface="Raleway Medium"/>
            </a:endParaRPr>
          </a:p>
          <a:p>
            <a:r>
              <a:rPr lang="en-US">
                <a:solidFill>
                  <a:srgbClr val="000000"/>
                </a:solidFill>
                <a:latin typeface="Raleway Medium"/>
              </a:rPr>
              <a:t>“It kind of helped me keep track, like week to week just because sometimes with doing it for the appointment, I would sort of forget the previous few weeks, so that, I think, might have been a little helpful”</a:t>
            </a:r>
            <a:endParaRPr lang="en-US">
              <a:latin typeface="Raleway Medium"/>
            </a:endParaRPr>
          </a:p>
          <a:p>
            <a:r>
              <a:rPr lang="en-US" dirty="0">
                <a:solidFill>
                  <a:srgbClr val="000000"/>
                </a:solidFill>
                <a:latin typeface="Raleway Medium"/>
              </a:rPr>
              <a:t>“It was interesting to see – I feel like whenever you take these quizzes, it’s like how things might change from week to week...You can see how it changes as the weeks go on – just kind of see goals... I would say that they were always pretty positive changes, so that was good to see .. Probably it helped me just to kind of see – went for myself, how I was doing. It was kind of a nice way to see where I’m at."</a:t>
            </a:r>
            <a:endParaRPr lang="en-US" dirty="0">
              <a:latin typeface="Raleway Medium"/>
            </a:endParaRPr>
          </a:p>
          <a:p>
            <a:endParaRPr lang="en-US" dirty="0"/>
          </a:p>
        </p:txBody>
      </p:sp>
      <p:sp>
        <p:nvSpPr>
          <p:cNvPr id="5" name="Slide Number Placeholder 4">
            <a:extLst>
              <a:ext uri="{FF2B5EF4-FFF2-40B4-BE49-F238E27FC236}">
                <a16:creationId xmlns:a16="http://schemas.microsoft.com/office/drawing/2014/main" id="{A4730728-7ABE-C670-3D09-58E01AD650F3}"/>
              </a:ext>
            </a:extLst>
          </p:cNvPr>
          <p:cNvSpPr>
            <a:spLocks noGrp="1"/>
          </p:cNvSpPr>
          <p:nvPr>
            <p:ph type="sldNum" sz="quarter" idx="12"/>
          </p:nvPr>
        </p:nvSpPr>
        <p:spPr/>
        <p:txBody>
          <a:bodyPr/>
          <a:lstStyle/>
          <a:p>
            <a:fld id="{70EC1AA3-E190-46A4-AF04-8889F5477E2A}" type="slidenum">
              <a:rPr lang="en-US" smtClean="0"/>
              <a:t>27</a:t>
            </a:fld>
            <a:endParaRPr lang="en-US"/>
          </a:p>
        </p:txBody>
      </p:sp>
    </p:spTree>
    <p:extLst>
      <p:ext uri="{BB962C8B-B14F-4D97-AF65-F5344CB8AC3E}">
        <p14:creationId xmlns:p14="http://schemas.microsoft.com/office/powerpoint/2010/main" val="448382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5B00C-B517-4AF2-EA19-F1535E81B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892FD-6DC1-F3A2-E62D-7545163A91B9}"/>
              </a:ext>
            </a:extLst>
          </p:cNvPr>
          <p:cNvSpPr>
            <a:spLocks noGrp="1"/>
          </p:cNvSpPr>
          <p:nvPr>
            <p:ph type="title"/>
          </p:nvPr>
        </p:nvSpPr>
        <p:spPr/>
        <p:txBody>
          <a:bodyPr/>
          <a:lstStyle/>
          <a:p>
            <a:r>
              <a:rPr lang="en-US"/>
              <a:t>Quotes - </a:t>
            </a:r>
            <a:r>
              <a:rPr lang="en-US">
                <a:solidFill>
                  <a:srgbClr val="2E2E36"/>
                </a:solidFill>
                <a:latin typeface="Raleway Medium"/>
              </a:rPr>
              <a:t>Influencing care</a:t>
            </a:r>
            <a:r>
              <a:rPr lang="en-US" dirty="0"/>
              <a:t> </a:t>
            </a:r>
          </a:p>
        </p:txBody>
      </p:sp>
      <p:sp>
        <p:nvSpPr>
          <p:cNvPr id="3" name="Content Placeholder 2">
            <a:extLst>
              <a:ext uri="{FF2B5EF4-FFF2-40B4-BE49-F238E27FC236}">
                <a16:creationId xmlns:a16="http://schemas.microsoft.com/office/drawing/2014/main" id="{F70E7203-C45D-F766-CDDF-EB5EB5684350}"/>
              </a:ext>
            </a:extLst>
          </p:cNvPr>
          <p:cNvSpPr>
            <a:spLocks noGrp="1"/>
          </p:cNvSpPr>
          <p:nvPr>
            <p:ph idx="1"/>
          </p:nvPr>
        </p:nvSpPr>
        <p:spPr/>
        <p:txBody>
          <a:bodyPr vert="horz" lIns="91440" tIns="45720" rIns="91440" bIns="45720" rtlCol="0" anchor="t">
            <a:normAutofit/>
          </a:bodyPr>
          <a:lstStyle/>
          <a:p>
            <a:r>
              <a:rPr lang="en-US">
                <a:solidFill>
                  <a:srgbClr val="000000"/>
                </a:solidFill>
                <a:latin typeface="Raleway Medium"/>
              </a:rPr>
              <a:t>“It might have made it a little bit quicker to do a medication switch, like to realize that I was on one that wasn't working very well.”</a:t>
            </a:r>
            <a:endParaRPr lang="en-US">
              <a:latin typeface="Raleway Medium"/>
            </a:endParaRPr>
          </a:p>
          <a:p>
            <a:r>
              <a:rPr lang="en-US">
                <a:solidFill>
                  <a:srgbClr val="000000"/>
                </a:solidFill>
                <a:latin typeface="Raleway Medium"/>
              </a:rPr>
              <a:t>“I think I had a better sense of my own symptoms, but I don't know if that necessarily changed how I was treated.”</a:t>
            </a:r>
            <a:endParaRPr lang="en-US"/>
          </a:p>
          <a:p>
            <a:r>
              <a:rPr lang="en-US" dirty="0">
                <a:solidFill>
                  <a:srgbClr val="000000"/>
                </a:solidFill>
                <a:latin typeface="Raleway Medium"/>
              </a:rPr>
              <a:t>"I'm not sure, mostly just because there weren't any huge changes...I guess it would be good to see that things were level from week to week, but I don't think it did enough to change necessarily how my care was given. Though now that I'm saying that, I do remember there were a few weeks where I didn't have access to my ADHD medication, and so I think it was definitely reflected in the survey, so I suppose that was probably helpful for them.”</a:t>
            </a:r>
            <a:endParaRPr lang="en-US" dirty="0"/>
          </a:p>
          <a:p>
            <a:endParaRPr lang="en-US" dirty="0">
              <a:solidFill>
                <a:srgbClr val="000000"/>
              </a:solidFill>
              <a:latin typeface="Raleway Medium"/>
            </a:endParaRPr>
          </a:p>
          <a:p>
            <a:endParaRPr lang="en-US" dirty="0"/>
          </a:p>
        </p:txBody>
      </p:sp>
      <p:sp>
        <p:nvSpPr>
          <p:cNvPr id="4" name="Footer Placeholder 3">
            <a:extLst>
              <a:ext uri="{FF2B5EF4-FFF2-40B4-BE49-F238E27FC236}">
                <a16:creationId xmlns:a16="http://schemas.microsoft.com/office/drawing/2014/main" id="{AACD46BE-3A28-DCA7-19C9-B944A2F16E0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09E03E8D-2A58-13A3-4F83-0EE4159DBCE5}"/>
              </a:ext>
            </a:extLst>
          </p:cNvPr>
          <p:cNvSpPr>
            <a:spLocks noGrp="1"/>
          </p:cNvSpPr>
          <p:nvPr>
            <p:ph type="sldNum" sz="quarter" idx="12"/>
          </p:nvPr>
        </p:nvSpPr>
        <p:spPr/>
        <p:txBody>
          <a:bodyPr/>
          <a:lstStyle/>
          <a:p>
            <a:fld id="{70EC1AA3-E190-46A4-AF04-8889F5477E2A}" type="slidenum">
              <a:rPr lang="en-US" smtClean="0"/>
              <a:t>28</a:t>
            </a:fld>
            <a:endParaRPr lang="en-US"/>
          </a:p>
        </p:txBody>
      </p:sp>
    </p:spTree>
    <p:extLst>
      <p:ext uri="{BB962C8B-B14F-4D97-AF65-F5344CB8AC3E}">
        <p14:creationId xmlns:p14="http://schemas.microsoft.com/office/powerpoint/2010/main" val="3693948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EACE1-222D-A1F7-D129-0BCAADD1B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FC794-C987-91B8-61BF-BE3A2C6EFB51}"/>
              </a:ext>
            </a:extLst>
          </p:cNvPr>
          <p:cNvSpPr>
            <a:spLocks noGrp="1"/>
          </p:cNvSpPr>
          <p:nvPr>
            <p:ph type="title"/>
          </p:nvPr>
        </p:nvSpPr>
        <p:spPr/>
        <p:txBody>
          <a:bodyPr/>
          <a:lstStyle/>
          <a:p>
            <a:r>
              <a:rPr lang="en-US" dirty="0"/>
              <a:t>Quotes – Recommended </a:t>
            </a:r>
            <a:r>
              <a:rPr lang="en-US"/>
              <a:t>Changes</a:t>
            </a:r>
          </a:p>
        </p:txBody>
      </p:sp>
      <p:sp>
        <p:nvSpPr>
          <p:cNvPr id="3" name="Content Placeholder 2">
            <a:extLst>
              <a:ext uri="{FF2B5EF4-FFF2-40B4-BE49-F238E27FC236}">
                <a16:creationId xmlns:a16="http://schemas.microsoft.com/office/drawing/2014/main" id="{D5ECEE82-1782-DBB5-9051-556BC286A85F}"/>
              </a:ext>
            </a:extLst>
          </p:cNvPr>
          <p:cNvSpPr>
            <a:spLocks noGrp="1"/>
          </p:cNvSpPr>
          <p:nvPr>
            <p:ph idx="1"/>
          </p:nvPr>
        </p:nvSpPr>
        <p:spPr/>
        <p:txBody>
          <a:bodyPr vert="horz" lIns="91440" tIns="45720" rIns="91440" bIns="45720" rtlCol="0" anchor="t">
            <a:normAutofit/>
          </a:bodyPr>
          <a:lstStyle/>
          <a:p>
            <a:r>
              <a:rPr lang="en-US">
                <a:solidFill>
                  <a:srgbClr val="000000"/>
                </a:solidFill>
                <a:latin typeface="Raleway Medium"/>
              </a:rPr>
              <a:t>“…Ask what kind of things in your life have influenced these …the responses that you have given, and maybe what kinds of things can help people cope with these depressive and anxious symptoms…”</a:t>
            </a:r>
            <a:endParaRPr lang="en-US">
              <a:latin typeface="Raleway Medium"/>
            </a:endParaRPr>
          </a:p>
          <a:p>
            <a:r>
              <a:rPr lang="en-US">
                <a:solidFill>
                  <a:srgbClr val="000000"/>
                </a:solidFill>
                <a:latin typeface="Raleway Medium"/>
              </a:rPr>
              <a:t>"It just goes beyond numbers. Sometimes, just numbers doesn't really tell you the entire story about the patient or person feels."</a:t>
            </a:r>
            <a:endParaRPr lang="en-US"/>
          </a:p>
          <a:p>
            <a:r>
              <a:rPr lang="en-US">
                <a:solidFill>
                  <a:srgbClr val="000000"/>
                </a:solidFill>
                <a:latin typeface="Raleway Medium"/>
              </a:rPr>
              <a:t>“I think having more of a response from a care provider could have been helpful”</a:t>
            </a:r>
            <a:endParaRPr lang="en-US" dirty="0">
              <a:solidFill>
                <a:srgbClr val="000000"/>
              </a:solidFill>
              <a:latin typeface="Raleway Medium"/>
            </a:endParaRPr>
          </a:p>
          <a:p>
            <a:endParaRPr lang="en-US" dirty="0">
              <a:solidFill>
                <a:srgbClr val="000000"/>
              </a:solidFill>
              <a:latin typeface="Raleway Medium"/>
            </a:endParaRPr>
          </a:p>
          <a:p>
            <a:endParaRPr lang="en-US" dirty="0">
              <a:solidFill>
                <a:srgbClr val="000000"/>
              </a:solidFill>
              <a:latin typeface="Raleway Medium"/>
            </a:endParaRPr>
          </a:p>
          <a:p>
            <a:endParaRPr lang="en-US" dirty="0"/>
          </a:p>
        </p:txBody>
      </p:sp>
      <p:sp>
        <p:nvSpPr>
          <p:cNvPr id="4" name="Footer Placeholder 3">
            <a:extLst>
              <a:ext uri="{FF2B5EF4-FFF2-40B4-BE49-F238E27FC236}">
                <a16:creationId xmlns:a16="http://schemas.microsoft.com/office/drawing/2014/main" id="{15DC86E4-F2AF-92D3-F99E-F43CB8590D6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D436B76D-5F12-7BB3-97C8-CE8CF2F001CB}"/>
              </a:ext>
            </a:extLst>
          </p:cNvPr>
          <p:cNvSpPr>
            <a:spLocks noGrp="1"/>
          </p:cNvSpPr>
          <p:nvPr>
            <p:ph type="sldNum" sz="quarter" idx="12"/>
          </p:nvPr>
        </p:nvSpPr>
        <p:spPr/>
        <p:txBody>
          <a:bodyPr/>
          <a:lstStyle/>
          <a:p>
            <a:fld id="{70EC1AA3-E190-46A4-AF04-8889F5477E2A}" type="slidenum">
              <a:rPr lang="en-US" smtClean="0"/>
              <a:t>29</a:t>
            </a:fld>
            <a:endParaRPr lang="en-US"/>
          </a:p>
        </p:txBody>
      </p:sp>
    </p:spTree>
    <p:extLst>
      <p:ext uri="{BB962C8B-B14F-4D97-AF65-F5344CB8AC3E}">
        <p14:creationId xmlns:p14="http://schemas.microsoft.com/office/powerpoint/2010/main" val="23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76C6-91B5-7ADA-902C-2466FC4F9B7A}"/>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C971066A-A3D6-12D6-A4A3-6EF387AC391B}"/>
              </a:ext>
            </a:extLst>
          </p:cNvPr>
          <p:cNvSpPr>
            <a:spLocks noGrp="1"/>
          </p:cNvSpPr>
          <p:nvPr>
            <p:ph idx="1"/>
          </p:nvPr>
        </p:nvSpPr>
        <p:spPr/>
        <p:txBody>
          <a:bodyPr vert="horz" lIns="91440" tIns="45720" rIns="91440" bIns="45720" rtlCol="0" anchor="t">
            <a:normAutofit/>
          </a:bodyPr>
          <a:lstStyle/>
          <a:p>
            <a:r>
              <a:rPr lang="en-US" sz="2000"/>
              <a:t>By the end of this presentation, audience members should be able to:</a:t>
            </a:r>
          </a:p>
          <a:p>
            <a:pPr lvl="1">
              <a:buFont typeface="Courier New" panose="020B0604020202020204" pitchFamily="34" charset="0"/>
              <a:buChar char="o"/>
            </a:pPr>
            <a:r>
              <a:rPr lang="en-US" sz="2000" dirty="0"/>
              <a:t>Identify the purpose and importance of measurement-based care in psychiatry</a:t>
            </a:r>
          </a:p>
          <a:p>
            <a:pPr lvl="1">
              <a:buFont typeface="Courier New" panose="020B0604020202020204" pitchFamily="34" charset="0"/>
              <a:buChar char="o"/>
            </a:pPr>
            <a:r>
              <a:rPr lang="en-US" sz="2000"/>
              <a:t>Describe strategies for transitioning measurement-based care from synchronous to asynchronous collection</a:t>
            </a:r>
          </a:p>
          <a:p>
            <a:pPr lvl="1">
              <a:buFont typeface="Courier New" panose="020B0604020202020204" pitchFamily="34" charset="0"/>
              <a:buChar char="o"/>
            </a:pPr>
            <a:r>
              <a:rPr lang="en-US" sz="2000"/>
              <a:t>Name at least two barriers to efficient implementation of asynchronous measurement-based care and common solutions to these challenges</a:t>
            </a:r>
          </a:p>
          <a:p>
            <a:r>
              <a:rPr lang="en-US" sz="2000"/>
              <a:t>Acknowledgements: University of Washington, Integrated Care Training Program (funded by WA legislature), John Fortney, PhD, Joe Cerimele MD MPH, Mindy </a:t>
            </a:r>
            <a:r>
              <a:rPr lang="en-US" sz="2000">
                <a:ea typeface="+mn-lt"/>
                <a:cs typeface="+mn-lt"/>
              </a:rPr>
              <a:t>Vredevoogd, MS, Gabriel Franta MD MPH</a:t>
            </a:r>
            <a:endParaRPr lang="en-US" sz="2000" dirty="0"/>
          </a:p>
        </p:txBody>
      </p:sp>
      <p:sp>
        <p:nvSpPr>
          <p:cNvPr id="5" name="Slide Number Placeholder 4">
            <a:extLst>
              <a:ext uri="{FF2B5EF4-FFF2-40B4-BE49-F238E27FC236}">
                <a16:creationId xmlns:a16="http://schemas.microsoft.com/office/drawing/2014/main" id="{85B4F2A4-A975-09E2-A6D8-2D2352176AAA}"/>
              </a:ext>
            </a:extLst>
          </p:cNvPr>
          <p:cNvSpPr>
            <a:spLocks noGrp="1"/>
          </p:cNvSpPr>
          <p:nvPr>
            <p:ph type="sldNum" sz="quarter" idx="12"/>
          </p:nvPr>
        </p:nvSpPr>
        <p:spPr/>
        <p:txBody>
          <a:bodyPr/>
          <a:lstStyle/>
          <a:p>
            <a:fld id="{70EC1AA3-E190-46A4-AF04-8889F5477E2A}" type="slidenum">
              <a:rPr lang="en-US" smtClean="0"/>
              <a:t>3</a:t>
            </a:fld>
            <a:endParaRPr lang="en-US"/>
          </a:p>
        </p:txBody>
      </p:sp>
    </p:spTree>
    <p:extLst>
      <p:ext uri="{BB962C8B-B14F-4D97-AF65-F5344CB8AC3E}">
        <p14:creationId xmlns:p14="http://schemas.microsoft.com/office/powerpoint/2010/main" val="1256267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1D79F-4843-0395-4464-D43C47E7C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DAFC7-274B-F567-839E-434D7A09291E}"/>
              </a:ext>
            </a:extLst>
          </p:cNvPr>
          <p:cNvSpPr>
            <a:spLocks noGrp="1"/>
          </p:cNvSpPr>
          <p:nvPr>
            <p:ph type="title"/>
          </p:nvPr>
        </p:nvSpPr>
        <p:spPr>
          <a:xfrm>
            <a:off x="258559" y="-347384"/>
            <a:ext cx="10018496" cy="880974"/>
          </a:xfrm>
        </p:spPr>
        <p:txBody>
          <a:bodyPr/>
          <a:lstStyle/>
          <a:p>
            <a:r>
              <a:rPr lang="en-US"/>
              <a:t>Qualitative results – Providers/Clinicians (n=5)</a:t>
            </a:r>
          </a:p>
        </p:txBody>
      </p:sp>
      <p:sp>
        <p:nvSpPr>
          <p:cNvPr id="4" name="Footer Placeholder 3">
            <a:extLst>
              <a:ext uri="{FF2B5EF4-FFF2-40B4-BE49-F238E27FC236}">
                <a16:creationId xmlns:a16="http://schemas.microsoft.com/office/drawing/2014/main" id="{DB080894-B8E6-ED53-CAA3-F166B97607E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DE447CFE-CAAA-8F17-7FF4-0DB56918F66C}"/>
              </a:ext>
            </a:extLst>
          </p:cNvPr>
          <p:cNvSpPr>
            <a:spLocks noGrp="1"/>
          </p:cNvSpPr>
          <p:nvPr>
            <p:ph type="sldNum" sz="quarter" idx="12"/>
          </p:nvPr>
        </p:nvSpPr>
        <p:spPr/>
        <p:txBody>
          <a:bodyPr/>
          <a:lstStyle/>
          <a:p>
            <a:fld id="{70EC1AA3-E190-46A4-AF04-8889F5477E2A}" type="slidenum">
              <a:rPr lang="en-US" smtClean="0"/>
              <a:t>30</a:t>
            </a:fld>
            <a:endParaRPr lang="en-US"/>
          </a:p>
        </p:txBody>
      </p:sp>
      <p:graphicFrame>
        <p:nvGraphicFramePr>
          <p:cNvPr id="7" name="Table 6">
            <a:extLst>
              <a:ext uri="{FF2B5EF4-FFF2-40B4-BE49-F238E27FC236}">
                <a16:creationId xmlns:a16="http://schemas.microsoft.com/office/drawing/2014/main" id="{2D10EF8F-A757-2C8B-7541-9AEFB5B52D00}"/>
              </a:ext>
            </a:extLst>
          </p:cNvPr>
          <p:cNvGraphicFramePr>
            <a:graphicFrameLocks noGrp="1"/>
          </p:cNvGraphicFramePr>
          <p:nvPr>
            <p:extLst>
              <p:ext uri="{D42A27DB-BD31-4B8C-83A1-F6EECF244321}">
                <p14:modId xmlns:p14="http://schemas.microsoft.com/office/powerpoint/2010/main" val="4271035133"/>
              </p:ext>
            </p:extLst>
          </p:nvPr>
        </p:nvGraphicFramePr>
        <p:xfrm>
          <a:off x="801076" y="768513"/>
          <a:ext cx="10312502" cy="2561353"/>
        </p:xfrm>
        <a:graphic>
          <a:graphicData uri="http://schemas.openxmlformats.org/drawingml/2006/table">
            <a:tbl>
              <a:tblPr firstRow="1" bandRow="1">
                <a:tableStyleId>{5C22544A-7EE6-4342-B048-85BDC9FD1C3A}</a:tableStyleId>
              </a:tblPr>
              <a:tblGrid>
                <a:gridCol w="3435457">
                  <a:extLst>
                    <a:ext uri="{9D8B030D-6E8A-4147-A177-3AD203B41FA5}">
                      <a16:colId xmlns:a16="http://schemas.microsoft.com/office/drawing/2014/main" val="2102055179"/>
                    </a:ext>
                  </a:extLst>
                </a:gridCol>
                <a:gridCol w="3439544">
                  <a:extLst>
                    <a:ext uri="{9D8B030D-6E8A-4147-A177-3AD203B41FA5}">
                      <a16:colId xmlns:a16="http://schemas.microsoft.com/office/drawing/2014/main" val="586465130"/>
                    </a:ext>
                  </a:extLst>
                </a:gridCol>
                <a:gridCol w="3437501">
                  <a:extLst>
                    <a:ext uri="{9D8B030D-6E8A-4147-A177-3AD203B41FA5}">
                      <a16:colId xmlns:a16="http://schemas.microsoft.com/office/drawing/2014/main" val="4218422292"/>
                    </a:ext>
                  </a:extLst>
                </a:gridCol>
              </a:tblGrid>
              <a:tr h="671593">
                <a:tc>
                  <a:txBody>
                    <a:bodyPr/>
                    <a:lstStyle/>
                    <a:p>
                      <a:r>
                        <a:rPr lang="en-US"/>
                        <a:t>Acceptability/Workflow impact</a:t>
                      </a:r>
                    </a:p>
                  </a:txBody>
                  <a:tcPr/>
                </a:tc>
                <a:tc>
                  <a:txBody>
                    <a:bodyPr/>
                    <a:lstStyle/>
                    <a:p>
                      <a:r>
                        <a:rPr lang="en-US"/>
                        <a:t>Timing/Expectations</a:t>
                      </a:r>
                    </a:p>
                  </a:txBody>
                  <a:tcPr/>
                </a:tc>
                <a:tc>
                  <a:txBody>
                    <a:bodyPr/>
                    <a:lstStyle/>
                    <a:p>
                      <a:r>
                        <a:rPr lang="en-US"/>
                        <a:t>Influence on Care</a:t>
                      </a:r>
                      <a:endParaRPr lang="en-US" dirty="0"/>
                    </a:p>
                  </a:txBody>
                  <a:tcPr/>
                </a:tc>
                <a:extLst>
                  <a:ext uri="{0D108BD9-81ED-4DB2-BD59-A6C34878D82A}">
                    <a16:rowId xmlns:a16="http://schemas.microsoft.com/office/drawing/2014/main" val="3552110380"/>
                  </a:ext>
                </a:extLst>
              </a:tr>
              <a:tr h="370840">
                <a:tc>
                  <a:txBody>
                    <a:bodyPr/>
                    <a:lstStyle/>
                    <a:p>
                      <a:pPr lvl="0">
                        <a:buNone/>
                      </a:pPr>
                      <a:r>
                        <a:rPr lang="en-US" sz="1400" b="0" i="0" u="none" strike="noStrike" noProof="0" dirty="0">
                          <a:solidFill>
                            <a:srgbClr val="2E2E36"/>
                          </a:solidFill>
                          <a:latin typeface="Raleway"/>
                        </a:rPr>
                        <a:t>3/5 </a:t>
                      </a:r>
                      <a:r>
                        <a:rPr lang="en-US" sz="1400" b="0" i="0" u="none" strike="noStrike" noProof="0">
                          <a:solidFill>
                            <a:srgbClr val="2E2E36"/>
                          </a:solidFill>
                          <a:latin typeface="Raleway"/>
                        </a:rPr>
                        <a:t>generally positive and helpful</a:t>
                      </a:r>
                      <a:endParaRPr lang="en-US"/>
                    </a:p>
                    <a:p>
                      <a:pPr lvl="0">
                        <a:buNone/>
                      </a:pPr>
                      <a:r>
                        <a:rPr lang="en-US" sz="1400" b="0" i="0" u="none" strike="noStrike" noProof="0">
                          <a:solidFill>
                            <a:srgbClr val="2E2E36"/>
                          </a:solidFill>
                          <a:latin typeface="Raleway"/>
                        </a:rPr>
                        <a:t>1/5 didn't find them impactful</a:t>
                      </a:r>
                      <a:endParaRPr lang="en-US" sz="1400" b="0" i="0" u="none" strike="noStrike" noProof="0" dirty="0">
                        <a:solidFill>
                          <a:srgbClr val="2E2E36"/>
                        </a:solidFill>
                        <a:latin typeface="Raleway"/>
                      </a:endParaRPr>
                    </a:p>
                  </a:txBody>
                  <a:tcPr/>
                </a:tc>
                <a:tc>
                  <a:txBody>
                    <a:bodyPr/>
                    <a:lstStyle/>
                    <a:p>
                      <a:pPr lvl="0">
                        <a:buNone/>
                      </a:pPr>
                      <a:r>
                        <a:rPr lang="en-US" sz="1400" b="0" i="0" u="none" strike="noStrike" baseline="0" noProof="0">
                          <a:solidFill>
                            <a:srgbClr val="2E2E36"/>
                          </a:solidFill>
                          <a:latin typeface="Raleway"/>
                        </a:rPr>
                        <a:t>3/5 providers mentioned it was helpful to have closer to the day of the appointment or right before the appointment</a:t>
                      </a:r>
                      <a:endParaRPr lang="en-US"/>
                    </a:p>
                  </a:txBody>
                  <a:tcPr/>
                </a:tc>
                <a:tc>
                  <a:txBody>
                    <a:bodyPr/>
                    <a:lstStyle/>
                    <a:p>
                      <a:pPr lvl="0">
                        <a:buNone/>
                      </a:pPr>
                      <a:r>
                        <a:rPr lang="en-US" sz="1400" b="0" i="0" u="none" strike="noStrike" baseline="0" noProof="0">
                          <a:solidFill>
                            <a:srgbClr val="2E2E36"/>
                          </a:solidFill>
                          <a:latin typeface="Raleway"/>
                        </a:rPr>
                        <a:t>Three providers described measures influencing care, with two noting acting on scores (either reaching out between visits or scheduling  earlier appt)</a:t>
                      </a:r>
                      <a:endParaRPr lang="en-US" baseline="0"/>
                    </a:p>
                  </a:txBody>
                  <a:tcPr/>
                </a:tc>
                <a:extLst>
                  <a:ext uri="{0D108BD9-81ED-4DB2-BD59-A6C34878D82A}">
                    <a16:rowId xmlns:a16="http://schemas.microsoft.com/office/drawing/2014/main" val="3318136029"/>
                  </a:ext>
                </a:extLst>
              </a:tr>
              <a:tr h="370840">
                <a:tc>
                  <a:txBody>
                    <a:bodyPr/>
                    <a:lstStyle/>
                    <a:p>
                      <a:pPr lvl="0">
                        <a:buNone/>
                      </a:pPr>
                      <a:r>
                        <a:rPr lang="en-US" sz="1400" b="0" i="0" u="none" strike="noStrike" noProof="0">
                          <a:solidFill>
                            <a:srgbClr val="2E2E36"/>
                          </a:solidFill>
                          <a:latin typeface="Raleway"/>
                        </a:rPr>
                        <a:t>3/5 had no concerns re impacts on workflows</a:t>
                      </a:r>
                      <a:endParaRPr lang="en-US" sz="1400" b="0" i="0" u="none" strike="noStrike" noProof="0">
                        <a:solidFill>
                          <a:srgbClr val="000000"/>
                        </a:solidFill>
                        <a:latin typeface="Raleway"/>
                      </a:endParaRPr>
                    </a:p>
                    <a:p>
                      <a:pPr lvl="0">
                        <a:buNone/>
                      </a:pPr>
                      <a:r>
                        <a:rPr lang="en-US" sz="1400" b="0" i="0" u="none" strike="noStrike" noProof="0">
                          <a:solidFill>
                            <a:srgbClr val="2E2E36"/>
                          </a:solidFill>
                          <a:latin typeface="Raleway"/>
                        </a:rPr>
                        <a:t>2/5 wondered if impact would increase with scaling up</a:t>
                      </a:r>
                      <a:endParaRPr lang="en-US"/>
                    </a:p>
                  </a:txBody>
                  <a:tcPr/>
                </a:tc>
                <a:tc>
                  <a:txBody>
                    <a:bodyPr/>
                    <a:lstStyle/>
                    <a:p>
                      <a:pPr lvl="0">
                        <a:buNone/>
                      </a:pPr>
                      <a:endParaRPr lang="en-US" sz="1400" b="0" i="0" u="none" strike="noStrike" noProof="0" dirty="0">
                        <a:solidFill>
                          <a:srgbClr val="2E2E36"/>
                        </a:solidFill>
                        <a:latin typeface="Raleway"/>
                      </a:endParaRPr>
                    </a:p>
                  </a:txBody>
                  <a:tcPr/>
                </a:tc>
                <a:tc>
                  <a:txBody>
                    <a:bodyPr/>
                    <a:lstStyle/>
                    <a:p>
                      <a:pPr marL="0" lvl="0" indent="0" algn="l">
                        <a:lnSpc>
                          <a:spcPct val="100000"/>
                        </a:lnSpc>
                        <a:spcBef>
                          <a:spcPts val="0"/>
                        </a:spcBef>
                        <a:spcAft>
                          <a:spcPts val="0"/>
                        </a:spcAft>
                        <a:buNone/>
                      </a:pPr>
                      <a:r>
                        <a:rPr lang="en-US" sz="1400" b="0" i="0" u="none" strike="noStrike" baseline="0" noProof="0">
                          <a:solidFill>
                            <a:srgbClr val="000000"/>
                          </a:solidFill>
                          <a:latin typeface="Raleway"/>
                        </a:rPr>
                        <a:t>Two providers indicated sample size was too small to know if it influenced care.</a:t>
                      </a:r>
                      <a:endParaRPr lang="en-US"/>
                    </a:p>
                    <a:p>
                      <a:pPr lvl="0">
                        <a:buNone/>
                      </a:pPr>
                      <a:endParaRPr lang="en-US" sz="1400" dirty="0">
                        <a:latin typeface="Raleway"/>
                      </a:endParaRPr>
                    </a:p>
                  </a:txBody>
                  <a:tcPr/>
                </a:tc>
                <a:extLst>
                  <a:ext uri="{0D108BD9-81ED-4DB2-BD59-A6C34878D82A}">
                    <a16:rowId xmlns:a16="http://schemas.microsoft.com/office/drawing/2014/main" val="3805019407"/>
                  </a:ext>
                </a:extLst>
              </a:tr>
            </a:tbl>
          </a:graphicData>
        </a:graphic>
      </p:graphicFrame>
      <p:sp>
        <p:nvSpPr>
          <p:cNvPr id="10" name="TextBox 9">
            <a:extLst>
              <a:ext uri="{FF2B5EF4-FFF2-40B4-BE49-F238E27FC236}">
                <a16:creationId xmlns:a16="http://schemas.microsoft.com/office/drawing/2014/main" id="{83678016-958B-5D25-FD74-28D48519B505}"/>
              </a:ext>
            </a:extLst>
          </p:cNvPr>
          <p:cNvSpPr txBox="1"/>
          <p:nvPr/>
        </p:nvSpPr>
        <p:spPr>
          <a:xfrm>
            <a:off x="818849" y="3807020"/>
            <a:ext cx="997057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Char char="•"/>
            </a:pPr>
            <a:r>
              <a:rPr lang="en-US" sz="1400">
                <a:solidFill>
                  <a:srgbClr val="000000"/>
                </a:solidFill>
                <a:latin typeface="Raleway"/>
                <a:ea typeface="Aptos"/>
                <a:cs typeface="Aptos"/>
              </a:rPr>
              <a:t>Concerns:</a:t>
            </a:r>
          </a:p>
          <a:p>
            <a:pPr marL="914400">
              <a:buFont typeface=""/>
              <a:buAutoNum type="arabicPeriod"/>
            </a:pPr>
            <a:r>
              <a:rPr lang="en-US" sz="1400">
                <a:solidFill>
                  <a:srgbClr val="000000"/>
                </a:solidFill>
                <a:latin typeface="Raleway"/>
                <a:ea typeface="Aptos"/>
                <a:cs typeface="Aptos"/>
              </a:rPr>
              <a:t>Two providers saw no concern with remote reception in between visits (one found it reassuring to feel that treatment was on track), while two providers were not sure how their feelings about receiving scales between visits would change if score was unexpected or there was safety concern</a:t>
            </a:r>
          </a:p>
          <a:p>
            <a:pPr marL="914400">
              <a:buFont typeface=""/>
              <a:buAutoNum type="arabicPeriod"/>
            </a:pPr>
            <a:r>
              <a:rPr lang="en-US" sz="1400">
                <a:solidFill>
                  <a:srgbClr val="000000"/>
                </a:solidFill>
                <a:latin typeface="Raleway"/>
                <a:ea typeface="Aptos"/>
                <a:cs typeface="Aptos"/>
              </a:rPr>
              <a:t>Two providers had concern about frequency and repetition of screeners being an increased burden to patients</a:t>
            </a:r>
          </a:p>
          <a:p>
            <a:pPr>
              <a:buFont typeface=""/>
              <a:buChar char="•"/>
            </a:pPr>
            <a:r>
              <a:rPr lang="en-US" sz="1400">
                <a:solidFill>
                  <a:srgbClr val="000000"/>
                </a:solidFill>
                <a:latin typeface="Raleway"/>
                <a:ea typeface="Aptos"/>
                <a:cs typeface="Aptos"/>
              </a:rPr>
              <a:t>Recommend changes:</a:t>
            </a:r>
          </a:p>
          <a:p>
            <a:pPr marL="914400">
              <a:buFont typeface=""/>
              <a:buAutoNum type="arabicPeriod"/>
            </a:pPr>
            <a:r>
              <a:rPr lang="en-US" sz="1400">
                <a:solidFill>
                  <a:srgbClr val="000000"/>
                </a:solidFill>
                <a:latin typeface="Raleway"/>
                <a:ea typeface="Aptos"/>
                <a:cs typeface="Aptos"/>
              </a:rPr>
              <a:t>Two providers recommended having scales match pt concerns</a:t>
            </a:r>
          </a:p>
          <a:p>
            <a:pPr marL="914400">
              <a:buFont typeface=""/>
              <a:buAutoNum type="arabicPeriod"/>
            </a:pPr>
            <a:r>
              <a:rPr lang="en-US" sz="1400">
                <a:solidFill>
                  <a:srgbClr val="000000"/>
                </a:solidFill>
                <a:latin typeface="Raleway"/>
                <a:ea typeface="Aptos"/>
                <a:cs typeface="Aptos"/>
              </a:rPr>
              <a:t>Two mentioned needing better integration into normal workflows</a:t>
            </a:r>
            <a:endParaRPr lang="en-US" sz="1400" dirty="0">
              <a:latin typeface="Raleway"/>
            </a:endParaRPr>
          </a:p>
        </p:txBody>
      </p:sp>
    </p:spTree>
    <p:extLst>
      <p:ext uri="{BB962C8B-B14F-4D97-AF65-F5344CB8AC3E}">
        <p14:creationId xmlns:p14="http://schemas.microsoft.com/office/powerpoint/2010/main" val="3486918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A1FA6-ADF9-13E4-C221-B064368F9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A7366-C3F1-A124-E1D3-989BAB9780DD}"/>
              </a:ext>
            </a:extLst>
          </p:cNvPr>
          <p:cNvSpPr>
            <a:spLocks noGrp="1"/>
          </p:cNvSpPr>
          <p:nvPr>
            <p:ph type="title"/>
          </p:nvPr>
        </p:nvSpPr>
        <p:spPr/>
        <p:txBody>
          <a:bodyPr/>
          <a:lstStyle/>
          <a:p>
            <a:r>
              <a:rPr lang="en-US" dirty="0"/>
              <a:t>Quotes – </a:t>
            </a:r>
            <a:r>
              <a:rPr lang="en-US"/>
              <a:t>Acceptability and Benefits</a:t>
            </a:r>
          </a:p>
        </p:txBody>
      </p:sp>
      <p:sp>
        <p:nvSpPr>
          <p:cNvPr id="3" name="Content Placeholder 2">
            <a:extLst>
              <a:ext uri="{FF2B5EF4-FFF2-40B4-BE49-F238E27FC236}">
                <a16:creationId xmlns:a16="http://schemas.microsoft.com/office/drawing/2014/main" id="{2C2BC040-9B1C-6928-0A1F-66B1F7DCD7CA}"/>
              </a:ext>
            </a:extLst>
          </p:cNvPr>
          <p:cNvSpPr>
            <a:spLocks noGrp="1"/>
          </p:cNvSpPr>
          <p:nvPr>
            <p:ph idx="1"/>
          </p:nvPr>
        </p:nvSpPr>
        <p:spPr/>
        <p:txBody>
          <a:bodyPr vert="horz" lIns="91440" tIns="45720" rIns="91440" bIns="45720" rtlCol="0" anchor="t">
            <a:noAutofit/>
          </a:bodyPr>
          <a:lstStyle/>
          <a:p>
            <a:r>
              <a:rPr lang="en-US">
                <a:solidFill>
                  <a:srgbClr val="000000"/>
                </a:solidFill>
                <a:latin typeface="Raleway"/>
                <a:ea typeface="Aptos"/>
                <a:cs typeface="Aptos"/>
              </a:rPr>
              <a:t>Positives:</a:t>
            </a:r>
            <a:endParaRPr lang="en-US" dirty="0">
              <a:solidFill>
                <a:srgbClr val="000000"/>
              </a:solidFill>
              <a:latin typeface="Raleway"/>
              <a:ea typeface="Aptos"/>
              <a:cs typeface="Aptos"/>
            </a:endParaRPr>
          </a:p>
          <a:p>
            <a:r>
              <a:rPr lang="en-US">
                <a:solidFill>
                  <a:srgbClr val="000000"/>
                </a:solidFill>
                <a:latin typeface="Raleway"/>
                <a:ea typeface="Aptos"/>
                <a:cs typeface="Aptos"/>
              </a:rPr>
              <a:t>"Having the objective measures in a few cases helped me to really think a little bit more about interventions than – and be more prepared because I knew the patient was struggling more.”</a:t>
            </a:r>
          </a:p>
          <a:p>
            <a:pPr marL="0"/>
            <a:r>
              <a:rPr lang="en-US" dirty="0">
                <a:solidFill>
                  <a:srgbClr val="000000"/>
                </a:solidFill>
                <a:latin typeface="Raleway"/>
                <a:ea typeface="Aptos"/>
                <a:cs typeface="Aptos"/>
              </a:rPr>
              <a:t>“So I think that that influenced care in that they felt like they were maybe being seen more in between visits and hopefully having their experience of being heard and validated”</a:t>
            </a:r>
          </a:p>
          <a:p>
            <a:r>
              <a:rPr lang="en-US" dirty="0">
                <a:solidFill>
                  <a:srgbClr val="000000"/>
                </a:solidFill>
                <a:latin typeface="Raleway"/>
                <a:ea typeface="Aptos"/>
                <a:cs typeface="Aptos"/>
              </a:rPr>
              <a:t>"There were a few times where knowing that this was going to be done gave me some reassurance that maybe I didn't have to see them as frequently."</a:t>
            </a:r>
          </a:p>
          <a:p>
            <a:pPr marL="0"/>
            <a:r>
              <a:rPr lang="en-US">
                <a:solidFill>
                  <a:srgbClr val="000000"/>
                </a:solidFill>
                <a:latin typeface="Raleway"/>
                <a:ea typeface="Aptos"/>
                <a:cs typeface="Aptos"/>
              </a:rPr>
              <a:t>"Made my appointments more efficient because the preparation I was able to do beforehand was more efficient and more targeted”</a:t>
            </a:r>
            <a:endParaRPr lang="en-US" dirty="0">
              <a:solidFill>
                <a:srgbClr val="000000"/>
              </a:solidFill>
              <a:latin typeface="Raleway"/>
              <a:ea typeface="Aptos"/>
              <a:cs typeface="Aptos"/>
            </a:endParaRPr>
          </a:p>
          <a:p>
            <a:pPr marL="0"/>
            <a:endParaRPr lang="en-US" dirty="0">
              <a:solidFill>
                <a:srgbClr val="000000"/>
              </a:solidFill>
              <a:latin typeface="Raleway"/>
            </a:endParaRPr>
          </a:p>
        </p:txBody>
      </p:sp>
      <p:sp>
        <p:nvSpPr>
          <p:cNvPr id="5" name="Slide Number Placeholder 4">
            <a:extLst>
              <a:ext uri="{FF2B5EF4-FFF2-40B4-BE49-F238E27FC236}">
                <a16:creationId xmlns:a16="http://schemas.microsoft.com/office/drawing/2014/main" id="{08468CBF-00F2-41B2-2702-DB29594D6DC1}"/>
              </a:ext>
            </a:extLst>
          </p:cNvPr>
          <p:cNvSpPr>
            <a:spLocks noGrp="1"/>
          </p:cNvSpPr>
          <p:nvPr>
            <p:ph type="sldNum" sz="quarter" idx="12"/>
          </p:nvPr>
        </p:nvSpPr>
        <p:spPr/>
        <p:txBody>
          <a:bodyPr/>
          <a:lstStyle/>
          <a:p>
            <a:fld id="{70EC1AA3-E190-46A4-AF04-8889F5477E2A}" type="slidenum">
              <a:rPr lang="en-US" smtClean="0"/>
              <a:t>31</a:t>
            </a:fld>
            <a:endParaRPr lang="en-US"/>
          </a:p>
        </p:txBody>
      </p:sp>
    </p:spTree>
    <p:extLst>
      <p:ext uri="{BB962C8B-B14F-4D97-AF65-F5344CB8AC3E}">
        <p14:creationId xmlns:p14="http://schemas.microsoft.com/office/powerpoint/2010/main" val="3886561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6BC6C-D050-886C-6D7D-79F85789BF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1C796-5D91-3948-D41F-3EBC21425DD6}"/>
              </a:ext>
            </a:extLst>
          </p:cNvPr>
          <p:cNvSpPr>
            <a:spLocks noGrp="1"/>
          </p:cNvSpPr>
          <p:nvPr>
            <p:ph type="title"/>
          </p:nvPr>
        </p:nvSpPr>
        <p:spPr/>
        <p:txBody>
          <a:bodyPr/>
          <a:lstStyle/>
          <a:p>
            <a:r>
              <a:rPr lang="en-US" dirty="0"/>
              <a:t>Quotes – </a:t>
            </a:r>
            <a:r>
              <a:rPr lang="en-US"/>
              <a:t>Acceptability and Benefits</a:t>
            </a:r>
          </a:p>
        </p:txBody>
      </p:sp>
      <p:sp>
        <p:nvSpPr>
          <p:cNvPr id="3" name="Content Placeholder 2">
            <a:extLst>
              <a:ext uri="{FF2B5EF4-FFF2-40B4-BE49-F238E27FC236}">
                <a16:creationId xmlns:a16="http://schemas.microsoft.com/office/drawing/2014/main" id="{A6EBBCBC-49E2-11B5-DB43-A85F388EB5D2}"/>
              </a:ext>
            </a:extLst>
          </p:cNvPr>
          <p:cNvSpPr>
            <a:spLocks noGrp="1"/>
          </p:cNvSpPr>
          <p:nvPr>
            <p:ph idx="1"/>
          </p:nvPr>
        </p:nvSpPr>
        <p:spPr/>
        <p:txBody>
          <a:bodyPr vert="horz" lIns="91440" tIns="45720" rIns="91440" bIns="45720" rtlCol="0" anchor="t">
            <a:noAutofit/>
          </a:bodyPr>
          <a:lstStyle/>
          <a:p>
            <a:r>
              <a:rPr lang="en-US">
                <a:solidFill>
                  <a:srgbClr val="000000"/>
                </a:solidFill>
                <a:latin typeface="Raleway"/>
                <a:ea typeface="Aptos"/>
                <a:cs typeface="Aptos"/>
              </a:rPr>
              <a:t>Negatives:</a:t>
            </a:r>
            <a:endParaRPr lang="en-US" dirty="0">
              <a:solidFill>
                <a:srgbClr val="000000"/>
              </a:solidFill>
              <a:latin typeface="Raleway"/>
              <a:ea typeface="Aptos"/>
              <a:cs typeface="Aptos"/>
            </a:endParaRPr>
          </a:p>
          <a:p>
            <a:pPr marL="0"/>
            <a:r>
              <a:rPr lang="en-US">
                <a:solidFill>
                  <a:srgbClr val="000000"/>
                </a:solidFill>
                <a:latin typeface="Raleway"/>
                <a:ea typeface="Aptos"/>
                <a:cs typeface="Aptos"/>
              </a:rPr>
              <a:t>“I didn't perceive there to be a positive, but that also could have just been because I don't remember ever getting a score that caused me to do anything different.”</a:t>
            </a:r>
          </a:p>
          <a:p>
            <a:pPr marL="0"/>
            <a:r>
              <a:rPr lang="en-US" dirty="0">
                <a:solidFill>
                  <a:srgbClr val="000000"/>
                </a:solidFill>
                <a:latin typeface="Raleway"/>
                <a:ea typeface="Aptos"/>
                <a:cs typeface="Aptos"/>
              </a:rPr>
              <a:t>“I think I did have a worry that it could be bother my patients or be another burden on them especially the patients where it was hard to get them to do these screeners just before the appointments. I think I was worried that they'd be even less likely to do them for the appointments if they were getting more frequent screening </a:t>
            </a:r>
            <a:r>
              <a:rPr lang="en-US">
                <a:solidFill>
                  <a:srgbClr val="000000"/>
                </a:solidFill>
                <a:latin typeface="Raleway"/>
                <a:ea typeface="Aptos"/>
                <a:cs typeface="Aptos"/>
              </a:rPr>
              <a:t>requests”</a:t>
            </a:r>
          </a:p>
          <a:p>
            <a:pPr marL="0"/>
            <a:r>
              <a:rPr lang="en-US" dirty="0">
                <a:solidFill>
                  <a:srgbClr val="000000"/>
                </a:solidFill>
                <a:latin typeface="Raleway"/>
                <a:ea typeface="Aptos"/>
                <a:cs typeface="Aptos"/>
              </a:rPr>
              <a:t> “I guess I can theoretically see how it could be helpful. I guess in my specific examples I didn't find it helpful. That's not to say I don't think it would be helpful for everyone or for all clinicians or doctors, but yeah. I guess I specifically didn't find it very helpful and I would say it was a small net negative, but in the overall scheme of things with how many messages we get, it wasn't – I didn't find it to be a massive time suck or a huge drain on mental resources”</a:t>
            </a:r>
            <a:endParaRPr lang="en-US" dirty="0"/>
          </a:p>
          <a:p>
            <a:endParaRPr lang="en-US" dirty="0">
              <a:solidFill>
                <a:srgbClr val="000000"/>
              </a:solidFill>
              <a:latin typeface="Raleway"/>
              <a:ea typeface="Aptos"/>
              <a:cs typeface="Aptos"/>
            </a:endParaRPr>
          </a:p>
          <a:p>
            <a:pPr marL="0"/>
            <a:endParaRPr lang="en-US" dirty="0">
              <a:solidFill>
                <a:srgbClr val="000000"/>
              </a:solidFill>
              <a:latin typeface="Raleway"/>
            </a:endParaRPr>
          </a:p>
        </p:txBody>
      </p:sp>
      <p:sp>
        <p:nvSpPr>
          <p:cNvPr id="5" name="Slide Number Placeholder 4">
            <a:extLst>
              <a:ext uri="{FF2B5EF4-FFF2-40B4-BE49-F238E27FC236}">
                <a16:creationId xmlns:a16="http://schemas.microsoft.com/office/drawing/2014/main" id="{53D65F51-0F39-3AB6-9607-8BD4B1C3FF86}"/>
              </a:ext>
            </a:extLst>
          </p:cNvPr>
          <p:cNvSpPr>
            <a:spLocks noGrp="1"/>
          </p:cNvSpPr>
          <p:nvPr>
            <p:ph type="sldNum" sz="quarter" idx="12"/>
          </p:nvPr>
        </p:nvSpPr>
        <p:spPr/>
        <p:txBody>
          <a:bodyPr/>
          <a:lstStyle/>
          <a:p>
            <a:fld id="{70EC1AA3-E190-46A4-AF04-8889F5477E2A}" type="slidenum">
              <a:rPr lang="en-US" smtClean="0"/>
              <a:t>32</a:t>
            </a:fld>
            <a:endParaRPr lang="en-US"/>
          </a:p>
        </p:txBody>
      </p:sp>
    </p:spTree>
    <p:extLst>
      <p:ext uri="{BB962C8B-B14F-4D97-AF65-F5344CB8AC3E}">
        <p14:creationId xmlns:p14="http://schemas.microsoft.com/office/powerpoint/2010/main" val="3020478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50DEA-02AA-4DFC-35F9-F93FDE5BE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9D55C-589A-3577-88AF-F3FD12F59C51}"/>
              </a:ext>
            </a:extLst>
          </p:cNvPr>
          <p:cNvSpPr>
            <a:spLocks noGrp="1"/>
          </p:cNvSpPr>
          <p:nvPr>
            <p:ph type="title"/>
          </p:nvPr>
        </p:nvSpPr>
        <p:spPr/>
        <p:txBody>
          <a:bodyPr/>
          <a:lstStyle/>
          <a:p>
            <a:r>
              <a:rPr lang="en-US" dirty="0"/>
              <a:t>Quotes – </a:t>
            </a:r>
            <a:r>
              <a:rPr lang="en-US"/>
              <a:t>Acceptability and Workflows</a:t>
            </a:r>
          </a:p>
        </p:txBody>
      </p:sp>
      <p:sp>
        <p:nvSpPr>
          <p:cNvPr id="3" name="Content Placeholder 2">
            <a:extLst>
              <a:ext uri="{FF2B5EF4-FFF2-40B4-BE49-F238E27FC236}">
                <a16:creationId xmlns:a16="http://schemas.microsoft.com/office/drawing/2014/main" id="{1E0E6127-0401-22FF-ADEF-D57BAFBEFE25}"/>
              </a:ext>
            </a:extLst>
          </p:cNvPr>
          <p:cNvSpPr>
            <a:spLocks noGrp="1"/>
          </p:cNvSpPr>
          <p:nvPr>
            <p:ph idx="1"/>
          </p:nvPr>
        </p:nvSpPr>
        <p:spPr/>
        <p:txBody>
          <a:bodyPr vert="horz" lIns="91440" tIns="45720" rIns="91440" bIns="45720" rtlCol="0" anchor="t">
            <a:noAutofit/>
          </a:bodyPr>
          <a:lstStyle/>
          <a:p>
            <a:r>
              <a:rPr lang="en-US" dirty="0">
                <a:solidFill>
                  <a:srgbClr val="000000"/>
                </a:solidFill>
                <a:latin typeface="Raleway"/>
                <a:ea typeface="Aptos"/>
                <a:cs typeface="Aptos"/>
              </a:rPr>
              <a:t>“I think if someone were scoring a three on Item 9 and I got that in advance of an appointment, my protocol would absolutely be to reach out to the patient. I'd probably call them and/or have one of our nurses call if I wasn't able to at that point."</a:t>
            </a:r>
            <a:br>
              <a:rPr lang="en-US" dirty="0"/>
            </a:br>
            <a:endParaRPr lang="en-US"/>
          </a:p>
          <a:p>
            <a:r>
              <a:rPr lang="en-US">
                <a:solidFill>
                  <a:srgbClr val="000000"/>
                </a:solidFill>
                <a:latin typeface="Raleway"/>
                <a:ea typeface="Aptos"/>
                <a:cs typeface="Aptos"/>
              </a:rPr>
              <a:t>“I guess one thing that theoretically could make it a little bit easier is if instead of the results going straight to the physician, if there was somebody who screened them and looked to see are they similar to the last appointment scores, are they within a realm of a certain standard deviation from where the patient has been at? And only maybe alert you if they're significantly different than that, specifically elevated, not decreased"</a:t>
            </a:r>
            <a:endParaRPr lang="en-US"/>
          </a:p>
          <a:p>
            <a:r>
              <a:rPr lang="en-US" dirty="0">
                <a:solidFill>
                  <a:srgbClr val="000000"/>
                </a:solidFill>
                <a:latin typeface="Raleway"/>
              </a:rPr>
              <a:t>“There were a few times where knowing that this was going to be done gave me some reassurance that maybe I didn't have to see them as frequently”</a:t>
            </a:r>
          </a:p>
          <a:p>
            <a:r>
              <a:rPr lang="en-US">
                <a:solidFill>
                  <a:srgbClr val="000000"/>
                </a:solidFill>
                <a:latin typeface="Raleway"/>
              </a:rPr>
              <a:t>“I can see where if you give somebody positive reinforcement for doing additional work, that would definitely be preferable to asking people to do unpaid work in their free time”</a:t>
            </a:r>
            <a:endParaRPr lang="en-US"/>
          </a:p>
          <a:p>
            <a:endParaRPr lang="en-US" dirty="0">
              <a:solidFill>
                <a:srgbClr val="000000"/>
              </a:solidFill>
              <a:latin typeface="Raleway"/>
            </a:endParaRPr>
          </a:p>
          <a:p>
            <a:endParaRPr lang="en-US" dirty="0">
              <a:solidFill>
                <a:srgbClr val="000000"/>
              </a:solidFill>
              <a:latin typeface="Raleway"/>
            </a:endParaRPr>
          </a:p>
        </p:txBody>
      </p:sp>
      <p:sp>
        <p:nvSpPr>
          <p:cNvPr id="4" name="Footer Placeholder 3">
            <a:extLst>
              <a:ext uri="{FF2B5EF4-FFF2-40B4-BE49-F238E27FC236}">
                <a16:creationId xmlns:a16="http://schemas.microsoft.com/office/drawing/2014/main" id="{C108942B-ED6C-BCE0-5B0A-B936E66B8C5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0C7E0F9-48DE-941B-F5F6-B19345944E32}"/>
              </a:ext>
            </a:extLst>
          </p:cNvPr>
          <p:cNvSpPr>
            <a:spLocks noGrp="1"/>
          </p:cNvSpPr>
          <p:nvPr>
            <p:ph type="sldNum" sz="quarter" idx="12"/>
          </p:nvPr>
        </p:nvSpPr>
        <p:spPr/>
        <p:txBody>
          <a:bodyPr/>
          <a:lstStyle/>
          <a:p>
            <a:fld id="{70EC1AA3-E190-46A4-AF04-8889F5477E2A}" type="slidenum">
              <a:rPr lang="en-US" smtClean="0"/>
              <a:t>33</a:t>
            </a:fld>
            <a:endParaRPr lang="en-US"/>
          </a:p>
        </p:txBody>
      </p:sp>
    </p:spTree>
    <p:extLst>
      <p:ext uri="{BB962C8B-B14F-4D97-AF65-F5344CB8AC3E}">
        <p14:creationId xmlns:p14="http://schemas.microsoft.com/office/powerpoint/2010/main" val="3394618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0360-828B-842D-0910-35F774B1F822}"/>
              </a:ext>
            </a:extLst>
          </p:cNvPr>
          <p:cNvSpPr>
            <a:spLocks noGrp="1"/>
          </p:cNvSpPr>
          <p:nvPr>
            <p:ph type="title"/>
          </p:nvPr>
        </p:nvSpPr>
        <p:spPr/>
        <p:txBody>
          <a:bodyPr/>
          <a:lstStyle/>
          <a:p>
            <a:r>
              <a:rPr lang="en-US"/>
              <a:t>Limitations</a:t>
            </a:r>
          </a:p>
        </p:txBody>
      </p:sp>
      <p:sp>
        <p:nvSpPr>
          <p:cNvPr id="3" name="Content Placeholder 2">
            <a:extLst>
              <a:ext uri="{FF2B5EF4-FFF2-40B4-BE49-F238E27FC236}">
                <a16:creationId xmlns:a16="http://schemas.microsoft.com/office/drawing/2014/main" id="{55E7F067-0320-3799-8D96-7AF6D71EE512}"/>
              </a:ext>
            </a:extLst>
          </p:cNvPr>
          <p:cNvSpPr>
            <a:spLocks noGrp="1"/>
          </p:cNvSpPr>
          <p:nvPr>
            <p:ph idx="1"/>
          </p:nvPr>
        </p:nvSpPr>
        <p:spPr/>
        <p:txBody>
          <a:bodyPr vert="horz" lIns="91440" tIns="45720" rIns="91440" bIns="45720" rtlCol="0" anchor="t">
            <a:normAutofit/>
          </a:bodyPr>
          <a:lstStyle/>
          <a:p>
            <a:r>
              <a:rPr lang="en-US" dirty="0">
                <a:ea typeface="+mn-lt"/>
                <a:cs typeface="+mn-lt"/>
              </a:rPr>
              <a:t>12 week study period perhaps too short to capture fluctuations, especially manic episodes</a:t>
            </a:r>
          </a:p>
          <a:p>
            <a:pPr lvl="1">
              <a:buFont typeface="Courier New" panose="020B0604020202020204" pitchFamily="34" charset="0"/>
              <a:buChar char="o"/>
            </a:pPr>
            <a:r>
              <a:rPr lang="en-US" dirty="0">
                <a:ea typeface="+mn-lt"/>
                <a:cs typeface="+mn-lt"/>
              </a:rPr>
              <a:t>Majority of </a:t>
            </a:r>
            <a:r>
              <a:rPr lang="en-US" dirty="0" err="1">
                <a:ea typeface="+mn-lt"/>
                <a:cs typeface="+mn-lt"/>
              </a:rPr>
              <a:t>pati</a:t>
            </a:r>
            <a:r>
              <a:rPr lang="en-US">
                <a:ea typeface="+mn-lt"/>
                <a:cs typeface="+mn-lt"/>
              </a:rPr>
              <a:t>ents with bipolar disorder who present in primary care for help are in depressive episode</a:t>
            </a:r>
            <a:endParaRPr lang="en-US" dirty="0">
              <a:ea typeface="+mn-lt"/>
              <a:cs typeface="+mn-lt"/>
            </a:endParaRPr>
          </a:p>
          <a:p>
            <a:r>
              <a:rPr lang="en-US">
                <a:ea typeface="+mn-lt"/>
                <a:cs typeface="+mn-lt"/>
              </a:rPr>
              <a:t>Small sample size</a:t>
            </a:r>
          </a:p>
          <a:p>
            <a:r>
              <a:rPr lang="en-US" dirty="0">
                <a:ea typeface="+mn-lt"/>
                <a:cs typeface="+mn-lt"/>
              </a:rPr>
              <a:t>Academic center clinic in urban setting with </a:t>
            </a:r>
            <a:r>
              <a:rPr lang="en-US" dirty="0" err="1">
                <a:ea typeface="+mn-lt"/>
                <a:cs typeface="+mn-lt"/>
              </a:rPr>
              <a:t>majori</a:t>
            </a:r>
            <a:r>
              <a:rPr lang="en-US">
                <a:ea typeface="+mn-lt"/>
                <a:cs typeface="+mn-lt"/>
              </a:rPr>
              <a:t>ty White patients may not be generalizable</a:t>
            </a:r>
          </a:p>
          <a:p>
            <a:pPr lvl="1">
              <a:buFont typeface="Courier New" panose="020B0604020202020204" pitchFamily="34" charset="0"/>
              <a:buChar char="o"/>
            </a:pPr>
            <a:endParaRPr lang="en-US" dirty="0"/>
          </a:p>
          <a:p>
            <a:endParaRPr lang="en-US" dirty="0"/>
          </a:p>
        </p:txBody>
      </p:sp>
      <p:sp>
        <p:nvSpPr>
          <p:cNvPr id="4" name="Footer Placeholder 3">
            <a:extLst>
              <a:ext uri="{FF2B5EF4-FFF2-40B4-BE49-F238E27FC236}">
                <a16:creationId xmlns:a16="http://schemas.microsoft.com/office/drawing/2014/main" id="{7CD7576A-7EDB-43F8-C83F-2E3DFE32CCEA}"/>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B9582C8-D451-B080-66B4-3CBE484C853C}"/>
              </a:ext>
            </a:extLst>
          </p:cNvPr>
          <p:cNvSpPr>
            <a:spLocks noGrp="1"/>
          </p:cNvSpPr>
          <p:nvPr>
            <p:ph type="sldNum" sz="quarter" idx="12"/>
          </p:nvPr>
        </p:nvSpPr>
        <p:spPr/>
        <p:txBody>
          <a:bodyPr/>
          <a:lstStyle/>
          <a:p>
            <a:fld id="{70EC1AA3-E190-46A4-AF04-8889F5477E2A}" type="slidenum">
              <a:rPr lang="en-US" smtClean="0"/>
              <a:t>34</a:t>
            </a:fld>
            <a:endParaRPr lang="en-US"/>
          </a:p>
        </p:txBody>
      </p:sp>
    </p:spTree>
    <p:extLst>
      <p:ext uri="{BB962C8B-B14F-4D97-AF65-F5344CB8AC3E}">
        <p14:creationId xmlns:p14="http://schemas.microsoft.com/office/powerpoint/2010/main" val="94014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94A7-032B-54A0-49A2-DC8A3032E8B8}"/>
              </a:ext>
            </a:extLst>
          </p:cNvPr>
          <p:cNvSpPr>
            <a:spLocks noGrp="1"/>
          </p:cNvSpPr>
          <p:nvPr>
            <p:ph type="title"/>
          </p:nvPr>
        </p:nvSpPr>
        <p:spPr/>
        <p:txBody>
          <a:bodyPr>
            <a:normAutofit/>
          </a:bodyPr>
          <a:lstStyle/>
          <a:p>
            <a:r>
              <a:rPr lang="en-US">
                <a:solidFill>
                  <a:srgbClr val="2E2E36"/>
                </a:solidFill>
                <a:latin typeface="Raleway Medium"/>
                <a:cs typeface="Arial"/>
              </a:rPr>
              <a:t>Shifting Trends in Health Care</a:t>
            </a:r>
          </a:p>
          <a:p>
            <a:endParaRPr lang="en-US" dirty="0"/>
          </a:p>
        </p:txBody>
      </p:sp>
      <p:sp>
        <p:nvSpPr>
          <p:cNvPr id="3" name="Content Placeholder 2">
            <a:extLst>
              <a:ext uri="{FF2B5EF4-FFF2-40B4-BE49-F238E27FC236}">
                <a16:creationId xmlns:a16="http://schemas.microsoft.com/office/drawing/2014/main" id="{8E5183C9-6A04-96B1-AFB7-187F9662D740}"/>
              </a:ext>
            </a:extLst>
          </p:cNvPr>
          <p:cNvSpPr>
            <a:spLocks noGrp="1"/>
          </p:cNvSpPr>
          <p:nvPr>
            <p:ph idx="1"/>
          </p:nvPr>
        </p:nvSpPr>
        <p:spPr>
          <a:xfrm>
            <a:off x="7650611" y="2275010"/>
            <a:ext cx="3746650" cy="4233503"/>
          </a:xfrm>
        </p:spPr>
        <p:txBody>
          <a:bodyPr vert="horz" lIns="91440" tIns="45720" rIns="91440" bIns="45720" rtlCol="0" anchor="t">
            <a:normAutofit/>
          </a:bodyPr>
          <a:lstStyle/>
          <a:p>
            <a:r>
              <a:rPr lang="en-US" sz="2000" b="1" u="sng">
                <a:solidFill>
                  <a:srgbClr val="2E2E36"/>
                </a:solidFill>
                <a:latin typeface="Raleway"/>
                <a:cs typeface="Arial"/>
              </a:rPr>
              <a:t>Asynchronous</a:t>
            </a:r>
            <a:endParaRPr lang="en-US" sz="2000">
              <a:solidFill>
                <a:srgbClr val="2E2E36"/>
              </a:solidFill>
              <a:latin typeface="Raleway"/>
              <a:cs typeface="Arial"/>
            </a:endParaRPr>
          </a:p>
          <a:p>
            <a:pPr marL="685800">
              <a:spcBef>
                <a:spcPts val="500"/>
              </a:spcBef>
            </a:pPr>
            <a:r>
              <a:rPr lang="en-US" b="1">
                <a:solidFill>
                  <a:srgbClr val="2E2E36"/>
                </a:solidFill>
                <a:latin typeface="Raleway"/>
                <a:cs typeface="Arial"/>
              </a:rPr>
              <a:t>EHR messages or texting from patients</a:t>
            </a:r>
            <a:endParaRPr lang="en-US" b="1" dirty="0">
              <a:solidFill>
                <a:srgbClr val="2E2E36"/>
              </a:solidFill>
              <a:latin typeface="Raleway"/>
              <a:cs typeface="Arial"/>
            </a:endParaRPr>
          </a:p>
          <a:p>
            <a:pPr lvl="1"/>
            <a:r>
              <a:rPr lang="en-US" b="1" dirty="0">
                <a:solidFill>
                  <a:srgbClr val="2E2E36"/>
                </a:solidFill>
                <a:latin typeface="Raleway"/>
                <a:cs typeface="Arial"/>
              </a:rPr>
              <a:t>Data reported from health devices, </a:t>
            </a:r>
            <a:r>
              <a:rPr lang="en-US" b="1" dirty="0" err="1">
                <a:solidFill>
                  <a:srgbClr val="2E2E36"/>
                </a:solidFill>
                <a:latin typeface="Raleway"/>
                <a:cs typeface="Arial"/>
              </a:rPr>
              <a:t>eg</a:t>
            </a:r>
            <a:r>
              <a:rPr lang="en-US" b="1" dirty="0">
                <a:solidFill>
                  <a:srgbClr val="2E2E36"/>
                </a:solidFill>
                <a:latin typeface="Raleway"/>
                <a:cs typeface="Arial"/>
              </a:rPr>
              <a:t> continuous glucose monitor or blood pressure monitors</a:t>
            </a:r>
          </a:p>
          <a:p>
            <a:pPr lvl="1"/>
            <a:r>
              <a:rPr lang="en-US" b="1">
                <a:solidFill>
                  <a:srgbClr val="2E2E36"/>
                </a:solidFill>
                <a:latin typeface="Raleway"/>
                <a:cs typeface="Arial"/>
              </a:rPr>
              <a:t>Validated measures sent through EHR</a:t>
            </a:r>
          </a:p>
          <a:p>
            <a:pPr lvl="1"/>
            <a:endParaRPr lang="en-US" dirty="0">
              <a:cs typeface="Arial"/>
            </a:endParaRPr>
          </a:p>
        </p:txBody>
      </p:sp>
      <p:sp>
        <p:nvSpPr>
          <p:cNvPr id="5" name="Slide Number Placeholder 4">
            <a:extLst>
              <a:ext uri="{FF2B5EF4-FFF2-40B4-BE49-F238E27FC236}">
                <a16:creationId xmlns:a16="http://schemas.microsoft.com/office/drawing/2014/main" id="{B4731255-0669-1BE1-0489-161F668EAABA}"/>
              </a:ext>
            </a:extLst>
          </p:cNvPr>
          <p:cNvSpPr>
            <a:spLocks noGrp="1"/>
          </p:cNvSpPr>
          <p:nvPr>
            <p:ph type="sldNum" sz="quarter" idx="12"/>
          </p:nvPr>
        </p:nvSpPr>
        <p:spPr/>
        <p:txBody>
          <a:bodyPr/>
          <a:lstStyle/>
          <a:p>
            <a:fld id="{70EC1AA3-E190-46A4-AF04-8889F5477E2A}" type="slidenum">
              <a:rPr lang="en-US" smtClean="0"/>
              <a:t>4</a:t>
            </a:fld>
            <a:endParaRPr lang="en-US"/>
          </a:p>
        </p:txBody>
      </p:sp>
      <p:sp>
        <p:nvSpPr>
          <p:cNvPr id="7" name="Content Placeholder 2">
            <a:extLst>
              <a:ext uri="{FF2B5EF4-FFF2-40B4-BE49-F238E27FC236}">
                <a16:creationId xmlns:a16="http://schemas.microsoft.com/office/drawing/2014/main" id="{3493218D-4287-4FE8-F263-8C2646A3C651}"/>
              </a:ext>
            </a:extLst>
          </p:cNvPr>
          <p:cNvSpPr txBox="1">
            <a:spLocks/>
          </p:cNvSpPr>
          <p:nvPr/>
        </p:nvSpPr>
        <p:spPr>
          <a:xfrm>
            <a:off x="619369" y="2453461"/>
            <a:ext cx="3720599" cy="423350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spc="30" baseline="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spc="30" baseline="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spc="30" baseline="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spc="30" baseline="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a:solidFill>
                  <a:srgbClr val="2E2E36"/>
                </a:solidFill>
                <a:latin typeface="Raleway"/>
                <a:cs typeface="Arial"/>
              </a:rPr>
              <a:t>Synchronous</a:t>
            </a:r>
            <a:endParaRPr lang="en-US" sz="2000">
              <a:solidFill>
                <a:srgbClr val="2E2E36"/>
              </a:solidFill>
              <a:latin typeface="Raleway"/>
              <a:cs typeface="Arial"/>
            </a:endParaRPr>
          </a:p>
          <a:p>
            <a:pPr lvl="1"/>
            <a:r>
              <a:rPr lang="en-US" b="1">
                <a:solidFill>
                  <a:srgbClr val="2E2E36"/>
                </a:solidFill>
                <a:latin typeface="Raleway"/>
                <a:cs typeface="Arial"/>
              </a:rPr>
              <a:t>Face to face in-person or tele-video visits</a:t>
            </a:r>
          </a:p>
          <a:p>
            <a:pPr lvl="1"/>
            <a:r>
              <a:rPr lang="en-US" b="1">
                <a:solidFill>
                  <a:srgbClr val="2E2E36"/>
                </a:solidFill>
                <a:latin typeface="Raleway"/>
                <a:cs typeface="Arial"/>
              </a:rPr>
              <a:t>Phone calls</a:t>
            </a:r>
          </a:p>
          <a:p>
            <a:pPr lvl="1"/>
            <a:r>
              <a:rPr lang="en-US" b="1">
                <a:solidFill>
                  <a:srgbClr val="2E2E36"/>
                </a:solidFill>
                <a:latin typeface="Raleway"/>
                <a:cs typeface="Arial"/>
              </a:rPr>
              <a:t>Procedures/surgeries</a:t>
            </a:r>
          </a:p>
          <a:p>
            <a:pPr lvl="1"/>
            <a:r>
              <a:rPr lang="en-US" b="1">
                <a:solidFill>
                  <a:srgbClr val="2E2E36"/>
                </a:solidFill>
                <a:latin typeface="Raleway"/>
                <a:cs typeface="Arial"/>
              </a:rPr>
              <a:t>Hospitalizations</a:t>
            </a:r>
            <a:endParaRPr lang="en-US" b="1"/>
          </a:p>
        </p:txBody>
      </p:sp>
      <p:sp>
        <p:nvSpPr>
          <p:cNvPr id="9" name="Frame 8">
            <a:extLst>
              <a:ext uri="{FF2B5EF4-FFF2-40B4-BE49-F238E27FC236}">
                <a16:creationId xmlns:a16="http://schemas.microsoft.com/office/drawing/2014/main" id="{6F1CE235-32F3-F844-C6EB-EB6431DBB645}"/>
              </a:ext>
            </a:extLst>
          </p:cNvPr>
          <p:cNvSpPr/>
          <p:nvPr/>
        </p:nvSpPr>
        <p:spPr>
          <a:xfrm>
            <a:off x="276297" y="1678872"/>
            <a:ext cx="4543850" cy="3872478"/>
          </a:xfrm>
          <a:custGeom>
            <a:avLst/>
            <a:gdLst>
              <a:gd name="csX0" fmla="*/ 0 w 4543850"/>
              <a:gd name="csY0" fmla="*/ 0 h 3872478"/>
              <a:gd name="csX1" fmla="*/ 4543850 w 4543850"/>
              <a:gd name="csY1" fmla="*/ 0 h 3872478"/>
              <a:gd name="csX2" fmla="*/ 4543850 w 4543850"/>
              <a:gd name="csY2" fmla="*/ 3872478 h 3872478"/>
              <a:gd name="csX3" fmla="*/ 0 w 4543850"/>
              <a:gd name="csY3" fmla="*/ 3872478 h 3872478"/>
              <a:gd name="csX4" fmla="*/ 0 w 4543850"/>
              <a:gd name="csY4" fmla="*/ 0 h 3872478"/>
              <a:gd name="csX5" fmla="*/ 484060 w 4543850"/>
              <a:gd name="csY5" fmla="*/ 484060 h 3872478"/>
              <a:gd name="csX6" fmla="*/ 484060 w 4543850"/>
              <a:gd name="csY6" fmla="*/ 3388418 h 3872478"/>
              <a:gd name="csX7" fmla="*/ 4059790 w 4543850"/>
              <a:gd name="csY7" fmla="*/ 3388418 h 3872478"/>
              <a:gd name="csX8" fmla="*/ 4059790 w 4543850"/>
              <a:gd name="csY8" fmla="*/ 484060 h 3872478"/>
              <a:gd name="csX9" fmla="*/ 484060 w 4543850"/>
              <a:gd name="csY9" fmla="*/ 484060 h 38724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4543850" h="3872478" fill="none" extrusionOk="0">
                <a:moveTo>
                  <a:pt x="0" y="0"/>
                </a:moveTo>
                <a:cubicBezTo>
                  <a:pt x="659056" y="127817"/>
                  <a:pt x="3733358" y="-133762"/>
                  <a:pt x="4543850" y="0"/>
                </a:cubicBezTo>
                <a:cubicBezTo>
                  <a:pt x="4573357" y="912599"/>
                  <a:pt x="4487322" y="2656986"/>
                  <a:pt x="4543850" y="3872478"/>
                </a:cubicBezTo>
                <a:cubicBezTo>
                  <a:pt x="3029586" y="3924743"/>
                  <a:pt x="2079750" y="3740862"/>
                  <a:pt x="0" y="3872478"/>
                </a:cubicBezTo>
                <a:cubicBezTo>
                  <a:pt x="121556" y="2537262"/>
                  <a:pt x="-147108" y="1627674"/>
                  <a:pt x="0" y="0"/>
                </a:cubicBezTo>
                <a:close/>
                <a:moveTo>
                  <a:pt x="484060" y="484060"/>
                </a:moveTo>
                <a:cubicBezTo>
                  <a:pt x="347082" y="1899721"/>
                  <a:pt x="364756" y="2138904"/>
                  <a:pt x="484060" y="3388418"/>
                </a:cubicBezTo>
                <a:cubicBezTo>
                  <a:pt x="1711741" y="3537776"/>
                  <a:pt x="2577723" y="3277031"/>
                  <a:pt x="4059790" y="3388418"/>
                </a:cubicBezTo>
                <a:cubicBezTo>
                  <a:pt x="3892407" y="2535375"/>
                  <a:pt x="3996664" y="866986"/>
                  <a:pt x="4059790" y="484060"/>
                </a:cubicBezTo>
                <a:cubicBezTo>
                  <a:pt x="3060090" y="328205"/>
                  <a:pt x="1040072" y="431769"/>
                  <a:pt x="484060" y="484060"/>
                </a:cubicBezTo>
                <a:close/>
              </a:path>
              <a:path w="4543850" h="3872478" stroke="0" extrusionOk="0">
                <a:moveTo>
                  <a:pt x="0" y="0"/>
                </a:moveTo>
                <a:cubicBezTo>
                  <a:pt x="1074010" y="-113254"/>
                  <a:pt x="2359288" y="102601"/>
                  <a:pt x="4543850" y="0"/>
                </a:cubicBezTo>
                <a:cubicBezTo>
                  <a:pt x="4491025" y="1916666"/>
                  <a:pt x="4667024" y="3480004"/>
                  <a:pt x="4543850" y="3872478"/>
                </a:cubicBezTo>
                <a:cubicBezTo>
                  <a:pt x="3569582" y="3928288"/>
                  <a:pt x="966145" y="4041436"/>
                  <a:pt x="0" y="3872478"/>
                </a:cubicBezTo>
                <a:cubicBezTo>
                  <a:pt x="-144930" y="2326468"/>
                  <a:pt x="-18259" y="963986"/>
                  <a:pt x="0" y="0"/>
                </a:cubicBezTo>
                <a:close/>
                <a:moveTo>
                  <a:pt x="484060" y="484060"/>
                </a:moveTo>
                <a:cubicBezTo>
                  <a:pt x="634032" y="1766798"/>
                  <a:pt x="398862" y="2612369"/>
                  <a:pt x="484060" y="3388418"/>
                </a:cubicBezTo>
                <a:cubicBezTo>
                  <a:pt x="996622" y="3219007"/>
                  <a:pt x="2822826" y="3302864"/>
                  <a:pt x="4059790" y="3388418"/>
                </a:cubicBezTo>
                <a:cubicBezTo>
                  <a:pt x="3968414" y="2063026"/>
                  <a:pt x="4065847" y="1337648"/>
                  <a:pt x="4059790" y="484060"/>
                </a:cubicBezTo>
                <a:cubicBezTo>
                  <a:pt x="2476107" y="577003"/>
                  <a:pt x="1242756" y="652295"/>
                  <a:pt x="484060" y="484060"/>
                </a:cubicBezTo>
                <a:close/>
              </a:path>
            </a:pathLst>
          </a:custGeom>
          <a:ln w="12700">
            <a:extLst>
              <a:ext uri="{C807C97D-BFC1-408E-A445-0C87EB9F89A2}">
                <ask:lineSketchStyleProps xmlns:ask="http://schemas.microsoft.com/office/drawing/2018/sketchyshapes" sd="3499211612">
                  <a:prstGeom prst="fram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E9745AD8-3BD6-F810-7F23-633AC078B08F}"/>
              </a:ext>
            </a:extLst>
          </p:cNvPr>
          <p:cNvSpPr/>
          <p:nvPr/>
        </p:nvSpPr>
        <p:spPr>
          <a:xfrm>
            <a:off x="7349220" y="1698409"/>
            <a:ext cx="4543850" cy="3852940"/>
          </a:xfrm>
          <a:custGeom>
            <a:avLst/>
            <a:gdLst>
              <a:gd name="csX0" fmla="*/ 0 w 4543850"/>
              <a:gd name="csY0" fmla="*/ 0 h 3852940"/>
              <a:gd name="csX1" fmla="*/ 4543850 w 4543850"/>
              <a:gd name="csY1" fmla="*/ 0 h 3852940"/>
              <a:gd name="csX2" fmla="*/ 4543850 w 4543850"/>
              <a:gd name="csY2" fmla="*/ 3852940 h 3852940"/>
              <a:gd name="csX3" fmla="*/ 0 w 4543850"/>
              <a:gd name="csY3" fmla="*/ 3852940 h 3852940"/>
              <a:gd name="csX4" fmla="*/ 0 w 4543850"/>
              <a:gd name="csY4" fmla="*/ 0 h 3852940"/>
              <a:gd name="csX5" fmla="*/ 481618 w 4543850"/>
              <a:gd name="csY5" fmla="*/ 481618 h 3852940"/>
              <a:gd name="csX6" fmla="*/ 481618 w 4543850"/>
              <a:gd name="csY6" fmla="*/ 3371323 h 3852940"/>
              <a:gd name="csX7" fmla="*/ 4062233 w 4543850"/>
              <a:gd name="csY7" fmla="*/ 3371323 h 3852940"/>
              <a:gd name="csX8" fmla="*/ 4062233 w 4543850"/>
              <a:gd name="csY8" fmla="*/ 481618 h 3852940"/>
              <a:gd name="csX9" fmla="*/ 481618 w 4543850"/>
              <a:gd name="csY9" fmla="*/ 481618 h 38529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4543850" h="3852940" fill="none" extrusionOk="0">
                <a:moveTo>
                  <a:pt x="0" y="0"/>
                </a:moveTo>
                <a:cubicBezTo>
                  <a:pt x="659056" y="127817"/>
                  <a:pt x="3733358" y="-133762"/>
                  <a:pt x="4543850" y="0"/>
                </a:cubicBezTo>
                <a:cubicBezTo>
                  <a:pt x="4573357" y="649383"/>
                  <a:pt x="4487322" y="2609626"/>
                  <a:pt x="4543850" y="3852940"/>
                </a:cubicBezTo>
                <a:cubicBezTo>
                  <a:pt x="3029586" y="3905205"/>
                  <a:pt x="2079750" y="3721324"/>
                  <a:pt x="0" y="3852940"/>
                </a:cubicBezTo>
                <a:cubicBezTo>
                  <a:pt x="121556" y="2712088"/>
                  <a:pt x="-147108" y="839746"/>
                  <a:pt x="0" y="0"/>
                </a:cubicBezTo>
                <a:close/>
                <a:moveTo>
                  <a:pt x="481618" y="481618"/>
                </a:moveTo>
                <a:cubicBezTo>
                  <a:pt x="344640" y="1913398"/>
                  <a:pt x="362314" y="2029224"/>
                  <a:pt x="481618" y="3371323"/>
                </a:cubicBezTo>
                <a:cubicBezTo>
                  <a:pt x="1160679" y="3520681"/>
                  <a:pt x="2825742" y="3259936"/>
                  <a:pt x="4062233" y="3371323"/>
                </a:cubicBezTo>
                <a:cubicBezTo>
                  <a:pt x="3894850" y="2565952"/>
                  <a:pt x="3999107" y="1619035"/>
                  <a:pt x="4062233" y="481618"/>
                </a:cubicBezTo>
                <a:cubicBezTo>
                  <a:pt x="3269274" y="325763"/>
                  <a:pt x="866272" y="429327"/>
                  <a:pt x="481618" y="481618"/>
                </a:cubicBezTo>
                <a:close/>
              </a:path>
              <a:path w="4543850" h="3852940" stroke="0" extrusionOk="0">
                <a:moveTo>
                  <a:pt x="0" y="0"/>
                </a:moveTo>
                <a:cubicBezTo>
                  <a:pt x="1074010" y="-113254"/>
                  <a:pt x="2359288" y="102601"/>
                  <a:pt x="4543850" y="0"/>
                </a:cubicBezTo>
                <a:cubicBezTo>
                  <a:pt x="4491025" y="498578"/>
                  <a:pt x="4667024" y="2324272"/>
                  <a:pt x="4543850" y="3852940"/>
                </a:cubicBezTo>
                <a:cubicBezTo>
                  <a:pt x="3569582" y="3908750"/>
                  <a:pt x="966145" y="4021898"/>
                  <a:pt x="0" y="3852940"/>
                </a:cubicBezTo>
                <a:cubicBezTo>
                  <a:pt x="-144930" y="3153023"/>
                  <a:pt x="-18259" y="1173238"/>
                  <a:pt x="0" y="0"/>
                </a:cubicBezTo>
                <a:close/>
                <a:moveTo>
                  <a:pt x="481618" y="481618"/>
                </a:moveTo>
                <a:cubicBezTo>
                  <a:pt x="631590" y="1510588"/>
                  <a:pt x="396420" y="2331216"/>
                  <a:pt x="481618" y="3371323"/>
                </a:cubicBezTo>
                <a:cubicBezTo>
                  <a:pt x="1875853" y="3201912"/>
                  <a:pt x="2857964" y="3285769"/>
                  <a:pt x="4062233" y="3371323"/>
                </a:cubicBezTo>
                <a:cubicBezTo>
                  <a:pt x="3970857" y="2949067"/>
                  <a:pt x="4068290" y="1203429"/>
                  <a:pt x="4062233" y="481618"/>
                </a:cubicBezTo>
                <a:cubicBezTo>
                  <a:pt x="3447316" y="574561"/>
                  <a:pt x="1180299" y="649853"/>
                  <a:pt x="481618" y="481618"/>
                </a:cubicBezTo>
                <a:close/>
              </a:path>
            </a:pathLst>
          </a:custGeom>
          <a:ln w="12700">
            <a:extLst>
              <a:ext uri="{C807C97D-BFC1-408E-A445-0C87EB9F89A2}">
                <ask:lineSketchStyleProps xmlns:ask="http://schemas.microsoft.com/office/drawing/2018/sketchyshapes" sd="3499211612">
                  <a:prstGeom prst="fram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Right 12">
            <a:extLst>
              <a:ext uri="{FF2B5EF4-FFF2-40B4-BE49-F238E27FC236}">
                <a16:creationId xmlns:a16="http://schemas.microsoft.com/office/drawing/2014/main" id="{1A50D9BD-22FD-9DE1-6953-61A902A8A514}"/>
              </a:ext>
            </a:extLst>
          </p:cNvPr>
          <p:cNvSpPr/>
          <p:nvPr/>
        </p:nvSpPr>
        <p:spPr>
          <a:xfrm>
            <a:off x="4931530" y="1949761"/>
            <a:ext cx="2302667" cy="2803051"/>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Increasing </a:t>
            </a:r>
            <a:r>
              <a:rPr lang="en-US" b="1"/>
              <a:t>Telehealth Integration</a:t>
            </a:r>
            <a:endParaRPr lang="en-US" b="1" dirty="0"/>
          </a:p>
        </p:txBody>
      </p:sp>
    </p:spTree>
    <p:extLst>
      <p:ext uri="{BB962C8B-B14F-4D97-AF65-F5344CB8AC3E}">
        <p14:creationId xmlns:p14="http://schemas.microsoft.com/office/powerpoint/2010/main" val="247090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09600"/>
          </a:xfrm>
        </p:spPr>
        <p:txBody>
          <a:bodyPr>
            <a:normAutofit fontScale="90000"/>
          </a:bodyPr>
          <a:lstStyle/>
          <a:p>
            <a:r>
              <a:rPr lang="en-US" dirty="0"/>
              <a:t>Background</a:t>
            </a:r>
          </a:p>
        </p:txBody>
      </p:sp>
      <p:sp>
        <p:nvSpPr>
          <p:cNvPr id="3" name="Content Placeholder 2"/>
          <p:cNvSpPr>
            <a:spLocks noGrp="1"/>
          </p:cNvSpPr>
          <p:nvPr>
            <p:ph idx="1"/>
          </p:nvPr>
        </p:nvSpPr>
        <p:spPr>
          <a:xfrm>
            <a:off x="457200" y="1371600"/>
            <a:ext cx="6047806" cy="5225236"/>
          </a:xfrm>
        </p:spPr>
        <p:txBody>
          <a:bodyPr vert="horz" lIns="91440" tIns="45720" rIns="91440" bIns="45720" rtlCol="0" anchor="t">
            <a:normAutofit/>
          </a:bodyPr>
          <a:lstStyle/>
          <a:p>
            <a:r>
              <a:rPr lang="en-US" sz="1600" b="0" u="sng"/>
              <a:t>Measurement Based Care </a:t>
            </a:r>
            <a:r>
              <a:rPr lang="en-US" sz="1600" i="1"/>
              <a:t>- </a:t>
            </a:r>
            <a:r>
              <a:rPr lang="en-US" sz="1600" b="0" i="1"/>
              <a:t>the systematic </a:t>
            </a:r>
            <a:r>
              <a:rPr lang="en-US" sz="1600" b="0" i="1" dirty="0"/>
              <a:t>administration </a:t>
            </a:r>
            <a:r>
              <a:rPr lang="en-US" sz="1600" b="0" i="1"/>
              <a:t>of symptom rating scales and </a:t>
            </a:r>
            <a:r>
              <a:rPr lang="en-US" sz="1600" i="1"/>
              <a:t>utilization of</a:t>
            </a:r>
            <a:r>
              <a:rPr lang="en-US" sz="1600" b="0" i="1"/>
              <a:t> the results to drive </a:t>
            </a:r>
            <a:r>
              <a:rPr lang="en-US" sz="1600" b="0" i="1" dirty="0"/>
              <a:t>clinical decision making at the level of the individual patient </a:t>
            </a:r>
          </a:p>
          <a:p>
            <a:pPr lvl="1"/>
            <a:r>
              <a:rPr lang="en-US" sz="1600" b="0" dirty="0"/>
              <a:t>Not intended to be a substitute for clinical judgment </a:t>
            </a:r>
          </a:p>
          <a:p>
            <a:pPr lvl="1">
              <a:spcAft>
                <a:spcPts val="600"/>
              </a:spcAft>
            </a:pPr>
            <a:r>
              <a:rPr lang="en-US" sz="1600" b="0" dirty="0"/>
              <a:t>Used as a starting point in the clinical evaluation</a:t>
            </a:r>
          </a:p>
          <a:p>
            <a:pPr marL="342900" lvl="1" indent="-342900">
              <a:buFont typeface="Arial" panose="020B0604020202020204" pitchFamily="34" charset="0"/>
              <a:buChar char="•"/>
            </a:pPr>
            <a:r>
              <a:rPr lang="en-US" sz="1600" b="0" dirty="0">
                <a:solidFill>
                  <a:schemeClr val="tx1"/>
                </a:solidFill>
              </a:rPr>
              <a:t>Maximize the likelihood that nonresponse to treatment is detected by the provider</a:t>
            </a:r>
          </a:p>
          <a:p>
            <a:pPr lvl="1">
              <a:spcAft>
                <a:spcPts val="600"/>
              </a:spcAft>
            </a:pPr>
            <a:r>
              <a:rPr lang="en-US" sz="1200" b="0" dirty="0"/>
              <a:t>Mental health providers detect deterioration for only 21.4% of their patients who experience increased symptom severity</a:t>
            </a:r>
            <a:r>
              <a:rPr lang="en-US" sz="1200" b="0" baseline="30000" dirty="0"/>
              <a:t>1</a:t>
            </a:r>
            <a:endParaRPr lang="en-US" sz="1200" b="0" dirty="0"/>
          </a:p>
          <a:p>
            <a:r>
              <a:rPr lang="en-US" sz="1600" b="0" dirty="0"/>
              <a:t>The failure to detect patients who are not responding to treatment contributes to </a:t>
            </a:r>
            <a:r>
              <a:rPr lang="en-US" sz="1600" b="0" i="1" dirty="0"/>
              <a:t>clinical inertia </a:t>
            </a:r>
          </a:p>
          <a:p>
            <a:pPr lvl="1">
              <a:spcAft>
                <a:spcPts val="600"/>
              </a:spcAft>
            </a:pPr>
            <a:r>
              <a:rPr lang="en-US" sz="1200" dirty="0"/>
              <a:t>Clinical Inertia </a:t>
            </a:r>
            <a:r>
              <a:rPr lang="en-US" sz="1200" b="0" dirty="0"/>
              <a:t>- Not changing the treatment plan despite a lack of substantial improvement in symptom severity.</a:t>
            </a:r>
          </a:p>
          <a:p>
            <a:endParaRPr lang="en-US" b="0" dirty="0"/>
          </a:p>
          <a:p>
            <a:endParaRPr lang="en-US" dirty="0"/>
          </a:p>
        </p:txBody>
      </p:sp>
      <p:sp>
        <p:nvSpPr>
          <p:cNvPr id="4" name="TextBox 3"/>
          <p:cNvSpPr txBox="1"/>
          <p:nvPr/>
        </p:nvSpPr>
        <p:spPr>
          <a:xfrm>
            <a:off x="605692" y="6345906"/>
            <a:ext cx="5859938" cy="246221"/>
          </a:xfrm>
          <a:prstGeom prst="rect">
            <a:avLst/>
          </a:prstGeom>
          <a:noFill/>
        </p:spPr>
        <p:txBody>
          <a:bodyPr wrap="square" lIns="91440" tIns="45720" rIns="91440" bIns="45720" rtlCol="0" anchor="t">
            <a:spAutoFit/>
          </a:bodyPr>
          <a:lstStyle/>
          <a:p>
            <a:r>
              <a:rPr lang="en-US" sz="1000" dirty="0">
                <a:ea typeface="Calibri"/>
                <a:cs typeface="Calibri"/>
              </a:rPr>
              <a:t>1. Hatfield D, et al. </a:t>
            </a:r>
            <a:r>
              <a:rPr lang="en-US" sz="1000" i="1" dirty="0">
                <a:ea typeface="Calibri"/>
                <a:cs typeface="Calibri"/>
              </a:rPr>
              <a:t>Clinical psychology &amp; psychotherapy,</a:t>
            </a:r>
            <a:r>
              <a:rPr lang="en-US" sz="1000" dirty="0">
                <a:ea typeface="Calibri"/>
                <a:cs typeface="Calibri"/>
              </a:rPr>
              <a:t> 2010</a:t>
            </a:r>
          </a:p>
        </p:txBody>
      </p:sp>
      <p:sp>
        <p:nvSpPr>
          <p:cNvPr id="5" name="TextBox 4">
            <a:extLst>
              <a:ext uri="{FF2B5EF4-FFF2-40B4-BE49-F238E27FC236}">
                <a16:creationId xmlns:a16="http://schemas.microsoft.com/office/drawing/2014/main" id="{30D13E39-DA94-3322-9801-ECAE05AFD2E7}"/>
              </a:ext>
            </a:extLst>
          </p:cNvPr>
          <p:cNvSpPr txBox="1"/>
          <p:nvPr/>
        </p:nvSpPr>
        <p:spPr>
          <a:xfrm>
            <a:off x="605692" y="6098419"/>
            <a:ext cx="5859938" cy="246221"/>
          </a:xfrm>
          <a:prstGeom prst="rect">
            <a:avLst/>
          </a:prstGeom>
          <a:noFill/>
        </p:spPr>
        <p:txBody>
          <a:bodyPr wrap="square" lIns="91440" tIns="45720" rIns="91440" bIns="45720" rtlCol="0" anchor="t">
            <a:spAutoFit/>
          </a:bodyPr>
          <a:lstStyle/>
          <a:p>
            <a:r>
              <a:rPr lang="en-US" sz="1000" b="1">
                <a:ea typeface="Calibri"/>
                <a:cs typeface="Calibri"/>
              </a:rPr>
              <a:t>Slide courtesy of John Fortney, PhD, UW 2022</a:t>
            </a:r>
          </a:p>
        </p:txBody>
      </p:sp>
      <p:pic>
        <p:nvPicPr>
          <p:cNvPr id="6" name="Picture 5" descr="What is Measurement Based Care? | Valant Behavioral Health">
            <a:extLst>
              <a:ext uri="{FF2B5EF4-FFF2-40B4-BE49-F238E27FC236}">
                <a16:creationId xmlns:a16="http://schemas.microsoft.com/office/drawing/2014/main" id="{C158D75D-0F93-00A9-19E7-B0F8BDB6A613}"/>
              </a:ext>
            </a:extLst>
          </p:cNvPr>
          <p:cNvPicPr>
            <a:picLocks noChangeAspect="1"/>
          </p:cNvPicPr>
          <p:nvPr/>
        </p:nvPicPr>
        <p:blipFill>
          <a:blip r:embed="rId3"/>
          <a:stretch>
            <a:fillRect/>
          </a:stretch>
        </p:blipFill>
        <p:spPr>
          <a:xfrm>
            <a:off x="6756400" y="1974950"/>
            <a:ext cx="4970584" cy="3311894"/>
          </a:xfrm>
          <a:prstGeom prst="rect">
            <a:avLst/>
          </a:prstGeom>
        </p:spPr>
      </p:pic>
    </p:spTree>
    <p:extLst>
      <p:ext uri="{BB962C8B-B14F-4D97-AF65-F5344CB8AC3E}">
        <p14:creationId xmlns:p14="http://schemas.microsoft.com/office/powerpoint/2010/main" val="370518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7 Simple Steps to an Accurate Blood Pressure Reading">
            <a:extLst>
              <a:ext uri="{FF2B5EF4-FFF2-40B4-BE49-F238E27FC236}">
                <a16:creationId xmlns:a16="http://schemas.microsoft.com/office/drawing/2014/main" id="{DED13783-2FD3-F24C-C465-06E596F20264}"/>
              </a:ext>
            </a:extLst>
          </p:cNvPr>
          <p:cNvPicPr>
            <a:picLocks noGrp="1" noChangeAspect="1"/>
          </p:cNvPicPr>
          <p:nvPr>
            <p:ph type="pic" sz="quarter" idx="13"/>
          </p:nvPr>
        </p:nvPicPr>
        <p:blipFill>
          <a:blip r:embed="rId2"/>
          <a:srcRect t="2360" b="2360"/>
          <a:stretch/>
        </p:blipFill>
        <p:spPr>
          <a:xfrm>
            <a:off x="-4082" y="0"/>
            <a:ext cx="5848492" cy="5750820"/>
          </a:xfrm>
          <a:prstGeom prst="rect">
            <a:avLst/>
          </a:prstGeom>
          <a:blipFill>
            <a:blip r:embed="rId3">
              <a:alphaModFix amt="60000"/>
            </a:blip>
            <a:stretch>
              <a:fillRect/>
            </a:stretch>
          </a:blipFill>
        </p:spPr>
      </p:pic>
      <p:sp>
        <p:nvSpPr>
          <p:cNvPr id="6" name="Slide Number Placeholder 5">
            <a:extLst>
              <a:ext uri="{FF2B5EF4-FFF2-40B4-BE49-F238E27FC236}">
                <a16:creationId xmlns:a16="http://schemas.microsoft.com/office/drawing/2014/main" id="{EC6B1E06-C320-1383-D4F1-8F1EBE6AD733}"/>
              </a:ext>
            </a:extLst>
          </p:cNvPr>
          <p:cNvSpPr>
            <a:spLocks noGrp="1"/>
          </p:cNvSpPr>
          <p:nvPr>
            <p:ph type="sldNum" sz="quarter" idx="12"/>
          </p:nvPr>
        </p:nvSpPr>
        <p:spPr/>
        <p:txBody>
          <a:bodyPr/>
          <a:lstStyle/>
          <a:p>
            <a:fld id="{70EC1AA3-E190-46A4-AF04-8889F5477E2A}" type="slidenum">
              <a:rPr lang="en-US" smtClean="0"/>
              <a:t>6</a:t>
            </a:fld>
            <a:endParaRPr lang="en-US"/>
          </a:p>
        </p:txBody>
      </p:sp>
      <p:pic>
        <p:nvPicPr>
          <p:cNvPr id="8" name="Picture 7" descr="Patient filling out PHQ-9">
            <a:extLst>
              <a:ext uri="{FF2B5EF4-FFF2-40B4-BE49-F238E27FC236}">
                <a16:creationId xmlns:a16="http://schemas.microsoft.com/office/drawing/2014/main" id="{4D4A4AAD-F519-6F19-8216-2AAF5BA96F4A}"/>
              </a:ext>
            </a:extLst>
          </p:cNvPr>
          <p:cNvPicPr>
            <a:picLocks noChangeAspect="1"/>
          </p:cNvPicPr>
          <p:nvPr/>
        </p:nvPicPr>
        <p:blipFill>
          <a:blip r:embed="rId4"/>
          <a:stretch>
            <a:fillRect/>
          </a:stretch>
        </p:blipFill>
        <p:spPr>
          <a:xfrm>
            <a:off x="5856327" y="2559905"/>
            <a:ext cx="6191088" cy="4128396"/>
          </a:xfrm>
          <a:prstGeom prst="rect">
            <a:avLst/>
          </a:prstGeom>
        </p:spPr>
      </p:pic>
      <p:sp>
        <p:nvSpPr>
          <p:cNvPr id="9" name="TextBox 8">
            <a:extLst>
              <a:ext uri="{FF2B5EF4-FFF2-40B4-BE49-F238E27FC236}">
                <a16:creationId xmlns:a16="http://schemas.microsoft.com/office/drawing/2014/main" id="{EB6FEC50-D931-B02D-50FF-D5EB1156FEA9}"/>
              </a:ext>
            </a:extLst>
          </p:cNvPr>
          <p:cNvSpPr txBox="1"/>
          <p:nvPr/>
        </p:nvSpPr>
        <p:spPr>
          <a:xfrm>
            <a:off x="8315768" y="1265694"/>
            <a:ext cx="28192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a:t>MBC = Mental Health </a:t>
            </a:r>
            <a:r>
              <a:rPr lang="en-US" sz="2400" b="1" i="1" dirty="0"/>
              <a:t>Vital Signs</a:t>
            </a:r>
          </a:p>
        </p:txBody>
      </p:sp>
    </p:spTree>
    <p:extLst>
      <p:ext uri="{BB962C8B-B14F-4D97-AF65-F5344CB8AC3E}">
        <p14:creationId xmlns:p14="http://schemas.microsoft.com/office/powerpoint/2010/main" val="19819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F900-C53D-C2CC-4F9B-CAE55DC3C488}"/>
              </a:ext>
            </a:extLst>
          </p:cNvPr>
          <p:cNvSpPr>
            <a:spLocks noGrp="1"/>
          </p:cNvSpPr>
          <p:nvPr>
            <p:ph type="title"/>
          </p:nvPr>
        </p:nvSpPr>
        <p:spPr/>
        <p:txBody>
          <a:bodyPr/>
          <a:lstStyle/>
          <a:p>
            <a:r>
              <a:rPr lang="en-US"/>
              <a:t>Common Questionnaires and Scales</a:t>
            </a:r>
          </a:p>
        </p:txBody>
      </p:sp>
      <p:sp>
        <p:nvSpPr>
          <p:cNvPr id="3" name="Content Placeholder 2">
            <a:extLst>
              <a:ext uri="{FF2B5EF4-FFF2-40B4-BE49-F238E27FC236}">
                <a16:creationId xmlns:a16="http://schemas.microsoft.com/office/drawing/2014/main" id="{1275C2CD-AF2D-7B13-D02C-B9D6E0CE37EC}"/>
              </a:ext>
            </a:extLst>
          </p:cNvPr>
          <p:cNvSpPr>
            <a:spLocks noGrp="1"/>
          </p:cNvSpPr>
          <p:nvPr>
            <p:ph idx="1"/>
          </p:nvPr>
        </p:nvSpPr>
        <p:spPr>
          <a:xfrm>
            <a:off x="825285" y="1825625"/>
            <a:ext cx="5033208" cy="4233503"/>
          </a:xfrm>
        </p:spPr>
        <p:txBody>
          <a:bodyPr vert="horz" lIns="91440" tIns="45720" rIns="91440" bIns="45720" rtlCol="0" anchor="t">
            <a:normAutofit/>
          </a:bodyPr>
          <a:lstStyle/>
          <a:p>
            <a:r>
              <a:rPr lang="en-US" dirty="0"/>
              <a:t>Patient Health </a:t>
            </a:r>
            <a:r>
              <a:rPr lang="en-US"/>
              <a:t>Questionnaire</a:t>
            </a:r>
            <a:r>
              <a:rPr lang="en-US" dirty="0"/>
              <a:t> 9 (PHQ-9): Depression</a:t>
            </a:r>
          </a:p>
          <a:p>
            <a:r>
              <a:rPr lang="en-US"/>
              <a:t>Generalized Anxiety Disorder 7 (GAD-7): Anxiety</a:t>
            </a:r>
          </a:p>
          <a:p>
            <a:r>
              <a:rPr lang="en-US"/>
              <a:t>PTSD Checklist for DSM (PCL-5): PTSD</a:t>
            </a:r>
          </a:p>
          <a:p>
            <a:pPr lvl="1">
              <a:buFont typeface="Courier New" panose="020B0604020202020204" pitchFamily="34" charset="0"/>
              <a:buChar char="o"/>
            </a:pPr>
            <a:r>
              <a:rPr lang="en-US"/>
              <a:t>Shorter form for primary care – </a:t>
            </a:r>
            <a:r>
              <a:rPr lang="en-US" dirty="0">
                <a:hlinkClick r:id="rId2"/>
              </a:rPr>
              <a:t>PC-PTSD</a:t>
            </a:r>
            <a:endParaRPr lang="en-US" dirty="0"/>
          </a:p>
          <a:p>
            <a:r>
              <a:rPr lang="en-US" dirty="0"/>
              <a:t>AUDIT-C: </a:t>
            </a:r>
            <a:r>
              <a:rPr lang="en-US" dirty="0" err="1"/>
              <a:t>Etoh</a:t>
            </a:r>
            <a:r>
              <a:rPr lang="en-US" dirty="0"/>
              <a:t> Use disorder</a:t>
            </a:r>
          </a:p>
          <a:p>
            <a:r>
              <a:rPr lang="en-US">
                <a:ea typeface="+mn-lt"/>
                <a:cs typeface="+mn-lt"/>
              </a:rPr>
              <a:t>Pediatrics: SCARED, PHQ-A, SMFQ</a:t>
            </a:r>
          </a:p>
          <a:p>
            <a:pPr lvl="1">
              <a:buFont typeface="Courier New" panose="020B0604020202020204" pitchFamily="34" charset="0"/>
              <a:buChar char="o"/>
            </a:pPr>
            <a:r>
              <a:rPr lang="en-US" dirty="0">
                <a:ea typeface="+mn-lt"/>
                <a:cs typeface="+mn-lt"/>
              </a:rPr>
              <a:t>https://site.chadis.com/questionnaires</a:t>
            </a:r>
            <a:endParaRPr lang="en-US" dirty="0"/>
          </a:p>
        </p:txBody>
      </p:sp>
      <p:sp>
        <p:nvSpPr>
          <p:cNvPr id="4" name="Footer Placeholder 3">
            <a:extLst>
              <a:ext uri="{FF2B5EF4-FFF2-40B4-BE49-F238E27FC236}">
                <a16:creationId xmlns:a16="http://schemas.microsoft.com/office/drawing/2014/main" id="{C214F1DE-9671-2F9D-66CB-ACFD4C293457}"/>
              </a:ext>
            </a:extLst>
          </p:cNvPr>
          <p:cNvSpPr>
            <a:spLocks noGrp="1"/>
          </p:cNvSpPr>
          <p:nvPr>
            <p:ph type="ftr" sz="quarter" idx="11"/>
          </p:nvPr>
        </p:nvSpPr>
        <p:spPr>
          <a:xfrm>
            <a:off x="824439" y="6316702"/>
            <a:ext cx="5040577" cy="371637"/>
          </a:xfrm>
        </p:spPr>
        <p:txBody>
          <a:bodyPr/>
          <a:lstStyle/>
          <a:p>
            <a:r>
              <a:rPr lang="en-US" dirty="0">
                <a:ea typeface="+mj-lt"/>
                <a:cs typeface="+mj-lt"/>
              </a:rPr>
              <a:t>https://www.ptsd.va.gov/professional/assessment/documents/PCL5_Standard_form.pdf</a:t>
            </a:r>
            <a:endParaRPr lang="en-US" dirty="0"/>
          </a:p>
        </p:txBody>
      </p:sp>
      <p:sp>
        <p:nvSpPr>
          <p:cNvPr id="5" name="Slide Number Placeholder 4">
            <a:extLst>
              <a:ext uri="{FF2B5EF4-FFF2-40B4-BE49-F238E27FC236}">
                <a16:creationId xmlns:a16="http://schemas.microsoft.com/office/drawing/2014/main" id="{2F3CA2EE-E38B-68D0-98A0-5BAA6D55994B}"/>
              </a:ext>
            </a:extLst>
          </p:cNvPr>
          <p:cNvSpPr>
            <a:spLocks noGrp="1"/>
          </p:cNvSpPr>
          <p:nvPr>
            <p:ph type="sldNum" sz="quarter" idx="12"/>
          </p:nvPr>
        </p:nvSpPr>
        <p:spPr/>
        <p:txBody>
          <a:bodyPr/>
          <a:lstStyle/>
          <a:p>
            <a:fld id="{70EC1AA3-E190-46A4-AF04-8889F5477E2A}" type="slidenum">
              <a:rPr lang="en-US" smtClean="0"/>
              <a:t>7</a:t>
            </a:fld>
            <a:endParaRPr lang="en-US"/>
          </a:p>
        </p:txBody>
      </p:sp>
      <p:pic>
        <p:nvPicPr>
          <p:cNvPr id="6" name="Picture 5">
            <a:extLst>
              <a:ext uri="{FF2B5EF4-FFF2-40B4-BE49-F238E27FC236}">
                <a16:creationId xmlns:a16="http://schemas.microsoft.com/office/drawing/2014/main" id="{3A5207B9-888D-B660-6200-200DDC0567AA}"/>
              </a:ext>
            </a:extLst>
          </p:cNvPr>
          <p:cNvPicPr>
            <a:picLocks noChangeAspect="1"/>
          </p:cNvPicPr>
          <p:nvPr/>
        </p:nvPicPr>
        <p:blipFill>
          <a:blip r:embed="rId3"/>
          <a:stretch>
            <a:fillRect/>
          </a:stretch>
        </p:blipFill>
        <p:spPr>
          <a:xfrm>
            <a:off x="7035533" y="0"/>
            <a:ext cx="5154780" cy="6858000"/>
          </a:xfrm>
          <a:prstGeom prst="rect">
            <a:avLst/>
          </a:prstGeom>
        </p:spPr>
      </p:pic>
    </p:spTree>
    <p:extLst>
      <p:ext uri="{BB962C8B-B14F-4D97-AF65-F5344CB8AC3E}">
        <p14:creationId xmlns:p14="http://schemas.microsoft.com/office/powerpoint/2010/main" val="268630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a:extLst>
              <a:ext uri="{FF2B5EF4-FFF2-40B4-BE49-F238E27FC236}">
                <a16:creationId xmlns:a16="http://schemas.microsoft.com/office/drawing/2014/main" id="{D041A195-564E-4337-A84F-1DE59BF863B6}"/>
              </a:ext>
            </a:extLst>
          </p:cNvPr>
          <p:cNvPicPr>
            <a:picLocks noChangeAspect="1"/>
          </p:cNvPicPr>
          <p:nvPr/>
        </p:nvPicPr>
        <p:blipFill>
          <a:blip r:embed="rId3"/>
          <a:stretch>
            <a:fillRect/>
          </a:stretch>
        </p:blipFill>
        <p:spPr>
          <a:xfrm>
            <a:off x="2029752" y="104775"/>
            <a:ext cx="8132496" cy="6858000"/>
          </a:xfrm>
          <a:prstGeom prst="rect">
            <a:avLst/>
          </a:prstGeom>
        </p:spPr>
      </p:pic>
      <p:sp>
        <p:nvSpPr>
          <p:cNvPr id="2" name="Slide Number Placeholder 1">
            <a:extLst>
              <a:ext uri="{FF2B5EF4-FFF2-40B4-BE49-F238E27FC236}">
                <a16:creationId xmlns:a16="http://schemas.microsoft.com/office/drawing/2014/main" id="{88487E76-B04B-4200-BFBA-49D6E63DEA14}"/>
              </a:ext>
            </a:extLst>
          </p:cNvPr>
          <p:cNvSpPr>
            <a:spLocks noGrp="1"/>
          </p:cNvSpPr>
          <p:nvPr>
            <p:ph type="sldNum" idx="1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11118" t="31937" r="8262" b="4974"/>
          <a:stretch/>
        </p:blipFill>
        <p:spPr bwMode="auto">
          <a:xfrm>
            <a:off x="2209800" y="609600"/>
            <a:ext cx="7315200" cy="48006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246924" y="5638800"/>
            <a:ext cx="7276122" cy="738664"/>
          </a:xfrm>
          <a:prstGeom prst="rect">
            <a:avLst/>
          </a:prstGeom>
          <a:noFill/>
        </p:spPr>
        <p:txBody>
          <a:bodyPr wrap="square" lIns="91440" tIns="45720" rIns="91440" bIns="45720" rtlCol="0" anchor="t">
            <a:spAutoFit/>
          </a:bodyPr>
          <a:lstStyle/>
          <a:p>
            <a:r>
              <a:rPr lang="en-US" sz="1200" i="1" dirty="0">
                <a:ea typeface="+mn-lt"/>
                <a:cs typeface="+mn-lt"/>
              </a:rPr>
              <a:t>Fortney JC, Unützer J, Wrenn G, Pyne JM, Smith GR, Schoenbaum M, Harbin HT. A Tipping Point for Measurement-Based Care. </a:t>
            </a:r>
            <a:r>
              <a:rPr lang="en-US" sz="1200" i="1" dirty="0" err="1">
                <a:ea typeface="+mn-lt"/>
                <a:cs typeface="+mn-lt"/>
              </a:rPr>
              <a:t>Psychiatr</a:t>
            </a:r>
            <a:r>
              <a:rPr lang="en-US" sz="1200" i="1" dirty="0">
                <a:ea typeface="+mn-lt"/>
                <a:cs typeface="+mn-lt"/>
              </a:rPr>
              <a:t> Serv. 2017 Feb 1;68(2):179-188. </a:t>
            </a:r>
            <a:endParaRPr lang="en-US" sz="1200" i="1" dirty="0"/>
          </a:p>
          <a:p>
            <a:endParaRPr lang="en-US" sz="1800" dirty="0"/>
          </a:p>
        </p:txBody>
      </p:sp>
      <p:sp>
        <p:nvSpPr>
          <p:cNvPr id="5" name="TextBox 4">
            <a:extLst>
              <a:ext uri="{FF2B5EF4-FFF2-40B4-BE49-F238E27FC236}">
                <a16:creationId xmlns:a16="http://schemas.microsoft.com/office/drawing/2014/main" id="{E1FD6570-E806-6C32-BBF8-652A721A6B23}"/>
              </a:ext>
            </a:extLst>
          </p:cNvPr>
          <p:cNvSpPr txBox="1"/>
          <p:nvPr/>
        </p:nvSpPr>
        <p:spPr>
          <a:xfrm>
            <a:off x="410307" y="6371957"/>
            <a:ext cx="5859938" cy="246221"/>
          </a:xfrm>
          <a:prstGeom prst="rect">
            <a:avLst/>
          </a:prstGeom>
          <a:noFill/>
        </p:spPr>
        <p:txBody>
          <a:bodyPr wrap="square" lIns="91440" tIns="45720" rIns="91440" bIns="45720" rtlCol="0" anchor="t">
            <a:spAutoFit/>
          </a:bodyPr>
          <a:lstStyle/>
          <a:p>
            <a:r>
              <a:rPr lang="en-US" sz="1000" b="1">
                <a:ea typeface="Calibri"/>
                <a:cs typeface="Calibri"/>
              </a:rPr>
              <a:t>Slide courtesy of John Fortney, PhD, UW 2022</a:t>
            </a:r>
          </a:p>
        </p:txBody>
      </p:sp>
    </p:spTree>
    <p:extLst>
      <p:ext uri="{BB962C8B-B14F-4D97-AF65-F5344CB8AC3E}">
        <p14:creationId xmlns:p14="http://schemas.microsoft.com/office/powerpoint/2010/main" val="3060977329"/>
      </p:ext>
    </p:extLst>
  </p:cSld>
  <p:clrMapOvr>
    <a:masterClrMapping/>
  </p:clrMapOvr>
</p:sld>
</file>

<file path=ppt/theme/theme1.xml><?xml version="1.0" encoding="utf-8"?>
<a:theme xmlns:a="http://schemas.openxmlformats.org/drawingml/2006/main" name="Hue stack">
  <a:themeElements>
    <a:clrScheme name="Custom 23">
      <a:dk1>
        <a:sysClr val="windowText" lastClr="000000"/>
      </a:dk1>
      <a:lt1>
        <a:sysClr val="window" lastClr="FFFFFF"/>
      </a:lt1>
      <a:dk2>
        <a:srgbClr val="2E2E36"/>
      </a:dk2>
      <a:lt2>
        <a:srgbClr val="FAF8F2"/>
      </a:lt2>
      <a:accent1>
        <a:srgbClr val="4965AF"/>
      </a:accent1>
      <a:accent2>
        <a:srgbClr val="94ABEB"/>
      </a:accent2>
      <a:accent3>
        <a:srgbClr val="EA8AC8"/>
      </a:accent3>
      <a:accent4>
        <a:srgbClr val="979931"/>
      </a:accent4>
      <a:accent5>
        <a:srgbClr val="F07D5D"/>
      </a:accent5>
      <a:accent6>
        <a:srgbClr val="79B99B"/>
      </a:accent6>
      <a:hlink>
        <a:srgbClr val="EC572E"/>
      </a:hlink>
      <a:folHlink>
        <a:srgbClr val="4965AF"/>
      </a:folHlink>
    </a:clrScheme>
    <a:fontScheme name="Custom 16">
      <a:majorFont>
        <a:latin typeface="Raleway Medium"/>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ue Stack_win32_Liz_v4" id="{D03453F7-B47D-428F-AD0F-CD622EA18957}" vid="{C3B6DE55-E65F-4333-B538-4BA74A35E7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2" ma:contentTypeDescription="Create a new document." ma:contentTypeScope="" ma:versionID="0635a23c60cc3de58ab4c1efc88efc6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b2ec4e1d644ed04c8d3fd0ef60d056a4"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element ref="ns2:HasDigitalSignature" minOccurs="0"/>
                <xsd:element ref="ns2:DigitalSignatureProvi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element name="HasDigitalSignature" ma:index="34" nillable="true" ma:displayName="Signed electronically" ma:internalName="HasDigitalSignature" ma:readOnly="true">
      <xsd:simpleType>
        <xsd:restriction base="dms:Boolean"/>
      </xsd:simpleType>
    </xsd:element>
    <xsd:element name="DigitalSignatureProvider" ma:index="35" nillable="true" ma:displayName="Signature provider" ma:internalName="DigitalSignatureProvider"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BA37F7-BDC6-445E-8ADF-AA68F3133305}">
  <ds:schemaRefs>
    <ds:schemaRef ds:uri="http://schemas.microsoft.com/sharepoint/v3/contenttype/forms"/>
  </ds:schemaRefs>
</ds:datastoreItem>
</file>

<file path=customXml/itemProps2.xml><?xml version="1.0" encoding="utf-8"?>
<ds:datastoreItem xmlns:ds="http://schemas.openxmlformats.org/officeDocument/2006/customXml" ds:itemID="{994235F6-A544-4368-BBB8-9A49ED96B4E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6C53010-D2A7-4975-A27A-1949D6B50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4045</Words>
  <Application>Microsoft Macintosh PowerPoint</Application>
  <PresentationFormat>Widescreen</PresentationFormat>
  <Paragraphs>291</Paragraphs>
  <Slides>34</Slides>
  <Notes>7</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AdvOTd168d80a.I</vt:lpstr>
      <vt:lpstr>AdvOTd168d80a.I+20</vt:lpstr>
      <vt:lpstr>Aptos</vt:lpstr>
      <vt:lpstr>Arial</vt:lpstr>
      <vt:lpstr>Calibri</vt:lpstr>
      <vt:lpstr>Courier New</vt:lpstr>
      <vt:lpstr>Courier New,monospace</vt:lpstr>
      <vt:lpstr>Raleway</vt:lpstr>
      <vt:lpstr>Raleway Medium</vt:lpstr>
      <vt:lpstr>Wingdings</vt:lpstr>
      <vt:lpstr>Hue stack</vt:lpstr>
      <vt:lpstr>Asynchronous Measurement-Based Care in Psychiatry: Remote Monitoring of depressive and manic symptoms</vt:lpstr>
      <vt:lpstr>Disclosures</vt:lpstr>
      <vt:lpstr>Objectives</vt:lpstr>
      <vt:lpstr>Shifting Trends in Health Care </vt:lpstr>
      <vt:lpstr>Background</vt:lpstr>
      <vt:lpstr>PowerPoint Presentation</vt:lpstr>
      <vt:lpstr>Common Questionnaires and Scales</vt:lpstr>
      <vt:lpstr>PowerPoint Presentation</vt:lpstr>
      <vt:lpstr>PowerPoint Presentation</vt:lpstr>
      <vt:lpstr>Studies of Measurement-Based Care</vt:lpstr>
      <vt:lpstr>How much more effective is Measurement Based Care?</vt:lpstr>
      <vt:lpstr>2025 Study of MBC</vt:lpstr>
      <vt:lpstr>PowerPoint Presentation</vt:lpstr>
      <vt:lpstr>Why Does MBC Improve Outcomes?  - Provider Behavior</vt:lpstr>
      <vt:lpstr>Why Does MBC Improve Outcomes?  - Patient Behavior</vt:lpstr>
      <vt:lpstr>What is measurement-based Care?</vt:lpstr>
      <vt:lpstr>Limitations of MBC and Cultural Sensitivity</vt:lpstr>
      <vt:lpstr>Limitations of MBC and Cross-Cultural Validation</vt:lpstr>
      <vt:lpstr>Limitations of MBC and Cross-cultural validation</vt:lpstr>
      <vt:lpstr>Evolution of MBC with telehealth</vt:lpstr>
      <vt:lpstr>MBC Study at the University of washington 2024-2025</vt:lpstr>
      <vt:lpstr>MBC Study at the University of washington 2024-2025</vt:lpstr>
      <vt:lpstr>PowerPoint Presentation</vt:lpstr>
      <vt:lpstr>PowerPoint Presentation</vt:lpstr>
      <vt:lpstr>Quantitative Results</vt:lpstr>
      <vt:lpstr>Qualitative results – Patients (n=10)</vt:lpstr>
      <vt:lpstr>Quotes - Helpful to track progress </vt:lpstr>
      <vt:lpstr>Quotes - Influencing care </vt:lpstr>
      <vt:lpstr>Quotes – Recommended Changes</vt:lpstr>
      <vt:lpstr>Qualitative results – Providers/Clinicians (n=5)</vt:lpstr>
      <vt:lpstr>Quotes – Acceptability and Benefits</vt:lpstr>
      <vt:lpstr>Quotes – Acceptability and Benefits</vt:lpstr>
      <vt:lpstr>Quotes – Acceptability and Workflows</vt:lpstr>
      <vt:lpstr>Limitations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Cushman, Nicholas</cp:lastModifiedBy>
  <cp:revision>765</cp:revision>
  <dcterms:created xsi:type="dcterms:W3CDTF">2026-06-15T20:29:53Z</dcterms:created>
  <dcterms:modified xsi:type="dcterms:W3CDTF">2026-06-22T13:29:13Z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