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ink/ink76.xml" ContentType="application/inkml+xml"/>
  <Override PartName="/ppt/ink/ink77.xml" ContentType="application/inkml+xml"/>
  <Override PartName="/ppt/ink/ink78.xml" ContentType="application/inkml+xml"/>
  <Override PartName="/ppt/ink/ink79.xml" ContentType="application/inkml+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notesSlides/notesSlide58.xml" ContentType="application/vnd.openxmlformats-officedocument.presentationml.notesSlide+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526" r:id="rId2"/>
    <p:sldId id="521" r:id="rId3"/>
    <p:sldId id="556" r:id="rId4"/>
    <p:sldId id="934" r:id="rId5"/>
    <p:sldId id="972" r:id="rId6"/>
    <p:sldId id="612" r:id="rId7"/>
    <p:sldId id="927" r:id="rId8"/>
    <p:sldId id="560" r:id="rId9"/>
    <p:sldId id="621" r:id="rId10"/>
    <p:sldId id="613" r:id="rId11"/>
    <p:sldId id="999" r:id="rId12"/>
    <p:sldId id="594" r:id="rId13"/>
    <p:sldId id="1000" r:id="rId14"/>
    <p:sldId id="1001" r:id="rId15"/>
    <p:sldId id="985" r:id="rId16"/>
    <p:sldId id="995" r:id="rId17"/>
    <p:sldId id="623" r:id="rId18"/>
    <p:sldId id="978" r:id="rId19"/>
    <p:sldId id="976" r:id="rId20"/>
    <p:sldId id="982" r:id="rId21"/>
    <p:sldId id="940" r:id="rId22"/>
    <p:sldId id="937" r:id="rId23"/>
    <p:sldId id="938" r:id="rId24"/>
    <p:sldId id="953" r:id="rId25"/>
    <p:sldId id="996" r:id="rId26"/>
    <p:sldId id="997" r:id="rId27"/>
    <p:sldId id="619" r:id="rId28"/>
    <p:sldId id="622" r:id="rId29"/>
    <p:sldId id="1002" r:id="rId30"/>
    <p:sldId id="956" r:id="rId31"/>
    <p:sldId id="860" r:id="rId32"/>
    <p:sldId id="616" r:id="rId33"/>
    <p:sldId id="924" r:id="rId34"/>
    <p:sldId id="861" r:id="rId35"/>
    <p:sldId id="983" r:id="rId36"/>
    <p:sldId id="949" r:id="rId37"/>
    <p:sldId id="963" r:id="rId38"/>
    <p:sldId id="929" r:id="rId39"/>
    <p:sldId id="964" r:id="rId40"/>
    <p:sldId id="617" r:id="rId41"/>
    <p:sldId id="971" r:id="rId42"/>
    <p:sldId id="988" r:id="rId43"/>
    <p:sldId id="471" r:id="rId44"/>
    <p:sldId id="984" r:id="rId45"/>
    <p:sldId id="990" r:id="rId46"/>
    <p:sldId id="989" r:id="rId47"/>
    <p:sldId id="932" r:id="rId48"/>
    <p:sldId id="955" r:id="rId49"/>
    <p:sldId id="939" r:id="rId50"/>
    <p:sldId id="969" r:id="rId51"/>
    <p:sldId id="950" r:id="rId52"/>
    <p:sldId id="965" r:id="rId53"/>
    <p:sldId id="966" r:id="rId54"/>
    <p:sldId id="967" r:id="rId55"/>
    <p:sldId id="941" r:id="rId56"/>
    <p:sldId id="968" r:id="rId57"/>
    <p:sldId id="994" r:id="rId58"/>
    <p:sldId id="618" r:id="rId59"/>
    <p:sldId id="961" r:id="rId60"/>
    <p:sldId id="962" r:id="rId61"/>
    <p:sldId id="925" r:id="rId62"/>
    <p:sldId id="624" r:id="rId63"/>
    <p:sldId id="1004" r:id="rId64"/>
    <p:sldId id="1003" r:id="rId65"/>
    <p:sldId id="533" r:id="rId66"/>
    <p:sldId id="977" r:id="rId67"/>
    <p:sldId id="511"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A0B0"/>
    <a:srgbClr val="AE1E2A"/>
    <a:srgbClr val="189C9C"/>
    <a:srgbClr val="799AD5"/>
    <a:srgbClr val="F4DCD8"/>
    <a:srgbClr val="FF0066"/>
    <a:srgbClr val="FF66CC"/>
    <a:srgbClr val="5EA9FC"/>
    <a:srgbClr val="CF494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0ABCA4-EB8F-4A88-8850-7221F24B902C}" v="5366" dt="2026-04-01T21:20:49.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5787" autoAdjust="0"/>
  </p:normalViewPr>
  <p:slideViewPr>
    <p:cSldViewPr snapToGrid="0" snapToObjects="1">
      <p:cViewPr varScale="1">
        <p:scale>
          <a:sx n="79" d="100"/>
          <a:sy n="79" d="100"/>
        </p:scale>
        <p:origin x="1530"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Brown" userId="b277467f-31f7-43d6-b09e-5d375a0fba33" providerId="ADAL" clId="{495B95AF-4862-498B-88FB-BEC44B24EF41}"/>
    <pc:docChg chg="undo custSel addSld delSld modSld sldOrd">
      <pc:chgData name="Robin Brown" userId="b277467f-31f7-43d6-b09e-5d375a0fba33" providerId="ADAL" clId="{495B95AF-4862-498B-88FB-BEC44B24EF41}" dt="2026-04-01T21:27:57.230" v="80550" actId="20577"/>
      <pc:docMkLst>
        <pc:docMk/>
      </pc:docMkLst>
      <pc:sldChg chg="add del">
        <pc:chgData name="Robin Brown" userId="b277467f-31f7-43d6-b09e-5d375a0fba33" providerId="ADAL" clId="{495B95AF-4862-498B-88FB-BEC44B24EF41}" dt="2026-03-31T03:47:54.646" v="55993" actId="2696"/>
        <pc:sldMkLst>
          <pc:docMk/>
          <pc:sldMk cId="2849159299" sldId="271"/>
        </pc:sldMkLst>
      </pc:sldChg>
      <pc:sldChg chg="add del">
        <pc:chgData name="Robin Brown" userId="b277467f-31f7-43d6-b09e-5d375a0fba33" providerId="ADAL" clId="{495B95AF-4862-498B-88FB-BEC44B24EF41}" dt="2026-03-31T03:49:43.998" v="56058" actId="47"/>
        <pc:sldMkLst>
          <pc:docMk/>
          <pc:sldMk cId="4159718369" sldId="271"/>
        </pc:sldMkLst>
      </pc:sldChg>
      <pc:sldChg chg="add del">
        <pc:chgData name="Robin Brown" userId="b277467f-31f7-43d6-b09e-5d375a0fba33" providerId="ADAL" clId="{495B95AF-4862-498B-88FB-BEC44B24EF41}" dt="2026-03-31T18:49:50.156" v="66453" actId="47"/>
        <pc:sldMkLst>
          <pc:docMk/>
          <pc:sldMk cId="1740893211" sldId="347"/>
        </pc:sldMkLst>
      </pc:sldChg>
      <pc:sldChg chg="addSp modSp add mod ord modShow modNotesTx">
        <pc:chgData name="Robin Brown" userId="b277467f-31f7-43d6-b09e-5d375a0fba33" providerId="ADAL" clId="{495B95AF-4862-498B-88FB-BEC44B24EF41}" dt="2026-04-01T04:38:26.200" v="79946" actId="729"/>
        <pc:sldMkLst>
          <pc:docMk/>
          <pc:sldMk cId="156165571" sldId="471"/>
        </pc:sldMkLst>
        <pc:spChg chg="add mod">
          <ac:chgData name="Robin Brown" userId="b277467f-31f7-43d6-b09e-5d375a0fba33" providerId="ADAL" clId="{495B95AF-4862-498B-88FB-BEC44B24EF41}" dt="2026-03-30T16:35:23.940" v="37861" actId="1035"/>
          <ac:spMkLst>
            <pc:docMk/>
            <pc:sldMk cId="156165571" sldId="471"/>
            <ac:spMk id="3" creationId="{864EBADE-3198-9389-9726-F45216D3B258}"/>
          </ac:spMkLst>
        </pc:spChg>
        <pc:picChg chg="mod">
          <ac:chgData name="Robin Brown" userId="b277467f-31f7-43d6-b09e-5d375a0fba33" providerId="ADAL" clId="{495B95AF-4862-498B-88FB-BEC44B24EF41}" dt="2026-03-30T16:29:21.458" v="37739" actId="14100"/>
          <ac:picMkLst>
            <pc:docMk/>
            <pc:sldMk cId="156165571" sldId="471"/>
            <ac:picMk id="2" creationId="{10982F6E-705F-0C4E-83BB-6E5C993E1039}"/>
          </ac:picMkLst>
        </pc:picChg>
      </pc:sldChg>
      <pc:sldChg chg="modSp mod">
        <pc:chgData name="Robin Brown" userId="b277467f-31f7-43d6-b09e-5d375a0fba33" providerId="ADAL" clId="{495B95AF-4862-498B-88FB-BEC44B24EF41}" dt="2026-03-31T18:55:53.058" v="67062" actId="2711"/>
        <pc:sldMkLst>
          <pc:docMk/>
          <pc:sldMk cId="959665532" sldId="511"/>
        </pc:sldMkLst>
        <pc:spChg chg="mod">
          <ac:chgData name="Robin Brown" userId="b277467f-31f7-43d6-b09e-5d375a0fba33" providerId="ADAL" clId="{495B95AF-4862-498B-88FB-BEC44B24EF41}" dt="2026-03-31T18:55:53.058" v="67062" actId="2711"/>
          <ac:spMkLst>
            <pc:docMk/>
            <pc:sldMk cId="959665532" sldId="511"/>
            <ac:spMk id="10" creationId="{0CFE83F8-5EF0-A44F-8C3A-F0CB9B5131EC}"/>
          </ac:spMkLst>
        </pc:spChg>
      </pc:sldChg>
      <pc:sldChg chg="addSp delSp modSp mod ord modAnim modNotesTx">
        <pc:chgData name="Robin Brown" userId="b277467f-31f7-43d6-b09e-5d375a0fba33" providerId="ADAL" clId="{495B95AF-4862-498B-88FB-BEC44B24EF41}" dt="2026-04-01T21:27:57.230" v="80550" actId="20577"/>
        <pc:sldMkLst>
          <pc:docMk/>
          <pc:sldMk cId="1553345749" sldId="521"/>
        </pc:sldMkLst>
        <pc:spChg chg="add del mod">
          <ac:chgData name="Robin Brown" userId="b277467f-31f7-43d6-b09e-5d375a0fba33" providerId="ADAL" clId="{495B95AF-4862-498B-88FB-BEC44B24EF41}" dt="2026-03-31T16:00:20.371" v="59486" actId="478"/>
          <ac:spMkLst>
            <pc:docMk/>
            <pc:sldMk cId="1553345749" sldId="521"/>
            <ac:spMk id="3" creationId="{BDFE2F75-8100-20FE-9164-7ED89572F0BC}"/>
          </ac:spMkLst>
        </pc:spChg>
        <pc:spChg chg="mod">
          <ac:chgData name="Robin Brown" userId="b277467f-31f7-43d6-b09e-5d375a0fba33" providerId="ADAL" clId="{495B95AF-4862-498B-88FB-BEC44B24EF41}" dt="2026-03-31T16:00:31.663" v="59488" actId="20577"/>
          <ac:spMkLst>
            <pc:docMk/>
            <pc:sldMk cId="1553345749" sldId="521"/>
            <ac:spMk id="18" creationId="{8FE488AD-3F52-42F7-8886-CF1E6AB69A90}"/>
          </ac:spMkLst>
        </pc:spChg>
        <pc:picChg chg="add mod">
          <ac:chgData name="Robin Brown" userId="b277467f-31f7-43d6-b09e-5d375a0fba33" providerId="ADAL" clId="{495B95AF-4862-498B-88FB-BEC44B24EF41}" dt="2026-03-31T16:00:34.062" v="59489" actId="1076"/>
          <ac:picMkLst>
            <pc:docMk/>
            <pc:sldMk cId="1553345749" sldId="521"/>
            <ac:picMk id="4" creationId="{102403D3-6BAE-70AC-A82E-9F3F8BFB01D8}"/>
          </ac:picMkLst>
        </pc:picChg>
      </pc:sldChg>
      <pc:sldChg chg="modSp mod modNotesTx">
        <pc:chgData name="Robin Brown" userId="b277467f-31f7-43d6-b09e-5d375a0fba33" providerId="ADAL" clId="{495B95AF-4862-498B-88FB-BEC44B24EF41}" dt="2026-03-31T19:00:55.944" v="67089" actId="20577"/>
        <pc:sldMkLst>
          <pc:docMk/>
          <pc:sldMk cId="798265373" sldId="526"/>
        </pc:sldMkLst>
        <pc:spChg chg="mod">
          <ac:chgData name="Robin Brown" userId="b277467f-31f7-43d6-b09e-5d375a0fba33" providerId="ADAL" clId="{495B95AF-4862-498B-88FB-BEC44B24EF41}" dt="2026-03-10T21:23:44.425" v="119" actId="207"/>
          <ac:spMkLst>
            <pc:docMk/>
            <pc:sldMk cId="798265373" sldId="526"/>
            <ac:spMk id="2" creationId="{B9FC4F4E-D619-F74B-9477-5F235F964135}"/>
          </ac:spMkLst>
        </pc:spChg>
        <pc:spChg chg="mod">
          <ac:chgData name="Robin Brown" userId="b277467f-31f7-43d6-b09e-5d375a0fba33" providerId="ADAL" clId="{495B95AF-4862-498B-88FB-BEC44B24EF41}" dt="2026-03-10T21:23:18.449" v="4" actId="20577"/>
          <ac:spMkLst>
            <pc:docMk/>
            <pc:sldMk cId="798265373" sldId="526"/>
            <ac:spMk id="9" creationId="{DCFA1A41-7C07-3944-81D8-77DD39CDCBF6}"/>
          </ac:spMkLst>
        </pc:spChg>
      </pc:sldChg>
      <pc:sldChg chg="addSp modSp mod modNotesTx">
        <pc:chgData name="Robin Brown" userId="b277467f-31f7-43d6-b09e-5d375a0fba33" providerId="ADAL" clId="{495B95AF-4862-498B-88FB-BEC44B24EF41}" dt="2026-03-30T20:48:11.503" v="51547" actId="12"/>
        <pc:sldMkLst>
          <pc:docMk/>
          <pc:sldMk cId="3709310151" sldId="533"/>
        </pc:sldMkLst>
        <pc:spChg chg="add mod">
          <ac:chgData name="Robin Brown" userId="b277467f-31f7-43d6-b09e-5d375a0fba33" providerId="ADAL" clId="{495B95AF-4862-498B-88FB-BEC44B24EF41}" dt="2026-03-30T20:48:11.503" v="51547" actId="12"/>
          <ac:spMkLst>
            <pc:docMk/>
            <pc:sldMk cId="3709310151" sldId="533"/>
            <ac:spMk id="2" creationId="{D99FEBB9-DAF5-13B3-97F1-2A2150D293A7}"/>
          </ac:spMkLst>
        </pc:spChg>
        <pc:spChg chg="mod">
          <ac:chgData name="Robin Brown" userId="b277467f-31f7-43d6-b09e-5d375a0fba33" providerId="ADAL" clId="{495B95AF-4862-498B-88FB-BEC44B24EF41}" dt="2026-03-10T21:26:05.047" v="162" actId="27636"/>
          <ac:spMkLst>
            <pc:docMk/>
            <pc:sldMk cId="3709310151" sldId="533"/>
            <ac:spMk id="7" creationId="{389EFBCB-BE79-06D2-A1B4-D777738A9AEE}"/>
          </ac:spMkLst>
        </pc:spChg>
      </pc:sldChg>
      <pc:sldChg chg="addSp modSp mod ord modAnim modNotesTx">
        <pc:chgData name="Robin Brown" userId="b277467f-31f7-43d6-b09e-5d375a0fba33" providerId="ADAL" clId="{495B95AF-4862-498B-88FB-BEC44B24EF41}" dt="2026-04-01T21:27:54.623" v="80549" actId="20577"/>
        <pc:sldMkLst>
          <pc:docMk/>
          <pc:sldMk cId="1930710095" sldId="556"/>
        </pc:sldMkLst>
        <pc:spChg chg="add mod">
          <ac:chgData name="Robin Brown" userId="b277467f-31f7-43d6-b09e-5d375a0fba33" providerId="ADAL" clId="{495B95AF-4862-498B-88FB-BEC44B24EF41}" dt="2026-04-01T20:56:39.362" v="79949" actId="14100"/>
          <ac:spMkLst>
            <pc:docMk/>
            <pc:sldMk cId="1930710095" sldId="556"/>
            <ac:spMk id="3" creationId="{2B7407C2-C54F-EE3E-1987-4C9D82FBAA32}"/>
          </ac:spMkLst>
        </pc:spChg>
        <pc:spChg chg="mod">
          <ac:chgData name="Robin Brown" userId="b277467f-31f7-43d6-b09e-5d375a0fba33" providerId="ADAL" clId="{495B95AF-4862-498B-88FB-BEC44B24EF41}" dt="2026-03-31T18:52:57.306" v="66731" actId="20577"/>
          <ac:spMkLst>
            <pc:docMk/>
            <pc:sldMk cId="1930710095" sldId="556"/>
            <ac:spMk id="11" creationId="{3E173834-33D4-89C0-E53D-B2D83821F0A2}"/>
          </ac:spMkLst>
        </pc:spChg>
        <pc:spChg chg="mod">
          <ac:chgData name="Robin Brown" userId="b277467f-31f7-43d6-b09e-5d375a0fba33" providerId="ADAL" clId="{495B95AF-4862-498B-88FB-BEC44B24EF41}" dt="2026-03-10T21:24:21.019" v="124" actId="20577"/>
          <ac:spMkLst>
            <pc:docMk/>
            <pc:sldMk cId="1930710095" sldId="556"/>
            <ac:spMk id="18" creationId="{C1B228AE-4163-89BA-7D7E-2A5E9E49D13B}"/>
          </ac:spMkLst>
        </pc:spChg>
      </pc:sldChg>
      <pc:sldChg chg="addSp delSp modSp add mod delAnim modAnim modNotesTx">
        <pc:chgData name="Robin Brown" userId="b277467f-31f7-43d6-b09e-5d375a0fba33" providerId="ADAL" clId="{495B95AF-4862-498B-88FB-BEC44B24EF41}" dt="2026-04-01T21:27:09.566" v="80539" actId="20577"/>
        <pc:sldMkLst>
          <pc:docMk/>
          <pc:sldMk cId="3105573385" sldId="560"/>
        </pc:sldMkLst>
        <pc:spChg chg="add mod">
          <ac:chgData name="Robin Brown" userId="b277467f-31f7-43d6-b09e-5d375a0fba33" providerId="ADAL" clId="{495B95AF-4862-498B-88FB-BEC44B24EF41}" dt="2026-03-11T17:09:53.413" v="2020"/>
          <ac:spMkLst>
            <pc:docMk/>
            <pc:sldMk cId="3105573385" sldId="560"/>
            <ac:spMk id="2" creationId="{76CADE3F-29F7-F648-8FB9-25D13D1ED4A7}"/>
          </ac:spMkLst>
        </pc:spChg>
        <pc:spChg chg="add mod">
          <ac:chgData name="Robin Brown" userId="b277467f-31f7-43d6-b09e-5d375a0fba33" providerId="ADAL" clId="{495B95AF-4862-498B-88FB-BEC44B24EF41}" dt="2026-03-11T17:13:31.969" v="2047" actId="14100"/>
          <ac:spMkLst>
            <pc:docMk/>
            <pc:sldMk cId="3105573385" sldId="560"/>
            <ac:spMk id="7" creationId="{301D327E-B970-09EA-EB1F-B9AAAF9E3F01}"/>
          </ac:spMkLst>
        </pc:spChg>
        <pc:spChg chg="mod">
          <ac:chgData name="Robin Brown" userId="b277467f-31f7-43d6-b09e-5d375a0fba33" providerId="ADAL" clId="{495B95AF-4862-498B-88FB-BEC44B24EF41}" dt="2026-03-11T16:43:10.449" v="1172" actId="20577"/>
          <ac:spMkLst>
            <pc:docMk/>
            <pc:sldMk cId="3105573385" sldId="560"/>
            <ac:spMk id="9" creationId="{A3FB72BA-C554-587D-2244-779B1E57735A}"/>
          </ac:spMkLst>
        </pc:spChg>
      </pc:sldChg>
      <pc:sldChg chg="addSp delSp modSp add mod ord modAnim modNotesTx">
        <pc:chgData name="Robin Brown" userId="b277467f-31f7-43d6-b09e-5d375a0fba33" providerId="ADAL" clId="{495B95AF-4862-498B-88FB-BEC44B24EF41}" dt="2026-04-01T21:26:52.430" v="80536" actId="20577"/>
        <pc:sldMkLst>
          <pc:docMk/>
          <pc:sldMk cId="1209794335" sldId="594"/>
        </pc:sldMkLst>
        <pc:spChg chg="mod">
          <ac:chgData name="Robin Brown" userId="b277467f-31f7-43d6-b09e-5d375a0fba33" providerId="ADAL" clId="{495B95AF-4862-498B-88FB-BEC44B24EF41}" dt="2026-04-01T21:01:12.793" v="80139" actId="20577"/>
          <ac:spMkLst>
            <pc:docMk/>
            <pc:sldMk cId="1209794335" sldId="594"/>
            <ac:spMk id="7" creationId="{37E999CF-4432-DB54-229B-F21C949D0838}"/>
          </ac:spMkLst>
        </pc:spChg>
        <pc:spChg chg="mod">
          <ac:chgData name="Robin Brown" userId="b277467f-31f7-43d6-b09e-5d375a0fba33" providerId="ADAL" clId="{495B95AF-4862-498B-88FB-BEC44B24EF41}" dt="2026-03-31T22:53:18.965" v="67393" actId="20577"/>
          <ac:spMkLst>
            <pc:docMk/>
            <pc:sldMk cId="1209794335" sldId="594"/>
            <ac:spMk id="9" creationId="{A9FED468-3693-F513-2CC3-0B1216910C6E}"/>
          </ac:spMkLst>
        </pc:spChg>
        <pc:picChg chg="add mod">
          <ac:chgData name="Robin Brown" userId="b277467f-31f7-43d6-b09e-5d375a0fba33" providerId="ADAL" clId="{495B95AF-4862-498B-88FB-BEC44B24EF41}" dt="2026-03-31T22:53:31.452" v="67396"/>
          <ac:picMkLst>
            <pc:docMk/>
            <pc:sldMk cId="1209794335" sldId="594"/>
            <ac:picMk id="2" creationId="{23FEFB85-79F9-A64D-8F35-B7152BFA955B}"/>
          </ac:picMkLst>
        </pc:picChg>
        <pc:picChg chg="del">
          <ac:chgData name="Robin Brown" userId="b277467f-31f7-43d6-b09e-5d375a0fba33" providerId="ADAL" clId="{495B95AF-4862-498B-88FB-BEC44B24EF41}" dt="2026-03-31T22:53:31.136" v="67395" actId="478"/>
          <ac:picMkLst>
            <pc:docMk/>
            <pc:sldMk cId="1209794335" sldId="594"/>
            <ac:picMk id="3" creationId="{C132A06D-F6AE-A2CD-2D55-DAF19FA86439}"/>
          </ac:picMkLst>
        </pc:picChg>
      </pc:sldChg>
      <pc:sldChg chg="addSp delSp modSp add del mod modNotesTx">
        <pc:chgData name="Robin Brown" userId="b277467f-31f7-43d6-b09e-5d375a0fba33" providerId="ADAL" clId="{495B95AF-4862-498B-88FB-BEC44B24EF41}" dt="2026-04-01T21:21:40.954" v="80409" actId="47"/>
        <pc:sldMkLst>
          <pc:docMk/>
          <pc:sldMk cId="2765530941" sldId="611"/>
        </pc:sldMkLst>
      </pc:sldChg>
      <pc:sldChg chg="modSp add mod ord modAnim modNotesTx">
        <pc:chgData name="Robin Brown" userId="b277467f-31f7-43d6-b09e-5d375a0fba33" providerId="ADAL" clId="{495B95AF-4862-498B-88FB-BEC44B24EF41}" dt="2026-04-01T03:08:02.101" v="71399"/>
        <pc:sldMkLst>
          <pc:docMk/>
          <pc:sldMk cId="396281464" sldId="612"/>
        </pc:sldMkLst>
        <pc:spChg chg="mod">
          <ac:chgData name="Robin Brown" userId="b277467f-31f7-43d6-b09e-5d375a0fba33" providerId="ADAL" clId="{495B95AF-4862-498B-88FB-BEC44B24EF41}" dt="2026-03-31T22:33:37.446" v="67130" actId="1076"/>
          <ac:spMkLst>
            <pc:docMk/>
            <pc:sldMk cId="396281464" sldId="612"/>
            <ac:spMk id="3" creationId="{1C2524F2-1845-131F-3066-44843C94653C}"/>
          </ac:spMkLst>
        </pc:spChg>
        <pc:spChg chg="mod">
          <ac:chgData name="Robin Brown" userId="b277467f-31f7-43d6-b09e-5d375a0fba33" providerId="ADAL" clId="{495B95AF-4862-498B-88FB-BEC44B24EF41}" dt="2026-03-31T17:03:01.107" v="61880" actId="20577"/>
          <ac:spMkLst>
            <pc:docMk/>
            <pc:sldMk cId="396281464" sldId="612"/>
            <ac:spMk id="11" creationId="{44758818-912A-BF42-950C-959CF7A3FE0C}"/>
          </ac:spMkLst>
        </pc:spChg>
      </pc:sldChg>
      <pc:sldChg chg="addSp delSp modSp add mod ord modAnim modNotesTx">
        <pc:chgData name="Robin Brown" userId="b277467f-31f7-43d6-b09e-5d375a0fba33" providerId="ADAL" clId="{495B95AF-4862-498B-88FB-BEC44B24EF41}" dt="2026-04-01T21:27:00.277" v="80537" actId="20577"/>
        <pc:sldMkLst>
          <pc:docMk/>
          <pc:sldMk cId="1416514958" sldId="613"/>
        </pc:sldMkLst>
        <pc:spChg chg="add del mod">
          <ac:chgData name="Robin Brown" userId="b277467f-31f7-43d6-b09e-5d375a0fba33" providerId="ADAL" clId="{495B95AF-4862-498B-88FB-BEC44B24EF41}" dt="2026-04-01T03:15:19.366" v="71612" actId="478"/>
          <ac:spMkLst>
            <pc:docMk/>
            <pc:sldMk cId="1416514958" sldId="613"/>
            <ac:spMk id="3" creationId="{94CCB6D6-952F-7759-1429-806B5CE1E59C}"/>
          </ac:spMkLst>
        </pc:spChg>
        <pc:spChg chg="add mod">
          <ac:chgData name="Robin Brown" userId="b277467f-31f7-43d6-b09e-5d375a0fba33" providerId="ADAL" clId="{495B95AF-4862-498B-88FB-BEC44B24EF41}" dt="2026-04-01T03:13:39.505" v="71605" actId="14100"/>
          <ac:spMkLst>
            <pc:docMk/>
            <pc:sldMk cId="1416514958" sldId="613"/>
            <ac:spMk id="5" creationId="{D8059569-2D72-0DAF-C323-E978CBB3F401}"/>
          </ac:spMkLst>
        </pc:spChg>
        <pc:spChg chg="mod">
          <ac:chgData name="Robin Brown" userId="b277467f-31f7-43d6-b09e-5d375a0fba33" providerId="ADAL" clId="{495B95AF-4862-498B-88FB-BEC44B24EF41}" dt="2026-04-01T03:13:09.381" v="71602" actId="207"/>
          <ac:spMkLst>
            <pc:docMk/>
            <pc:sldMk cId="1416514958" sldId="613"/>
            <ac:spMk id="11" creationId="{29BECFF8-C028-EDDC-185A-3E7A1404F376}"/>
          </ac:spMkLst>
        </pc:spChg>
        <pc:picChg chg="add del mod">
          <ac:chgData name="Robin Brown" userId="b277467f-31f7-43d6-b09e-5d375a0fba33" providerId="ADAL" clId="{495B95AF-4862-498B-88FB-BEC44B24EF41}" dt="2026-04-01T03:15:25.609" v="71622" actId="21"/>
          <ac:picMkLst>
            <pc:docMk/>
            <pc:sldMk cId="1416514958" sldId="613"/>
            <ac:picMk id="4" creationId="{A00E0B93-CF12-547D-4421-139B94AC3714}"/>
          </ac:picMkLst>
        </pc:picChg>
        <pc:picChg chg="del">
          <ac:chgData name="Robin Brown" userId="b277467f-31f7-43d6-b09e-5d375a0fba33" providerId="ADAL" clId="{495B95AF-4862-498B-88FB-BEC44B24EF41}" dt="2026-03-31T16:23:55.952" v="60030" actId="478"/>
          <ac:picMkLst>
            <pc:docMk/>
            <pc:sldMk cId="1416514958" sldId="613"/>
            <ac:picMk id="6" creationId="{B1B4F672-BEFD-ADC7-DA37-AF7E6E577B6D}"/>
          </ac:picMkLst>
        </pc:picChg>
        <pc:picChg chg="add del mod">
          <ac:chgData name="Robin Brown" userId="b277467f-31f7-43d6-b09e-5d375a0fba33" providerId="ADAL" clId="{495B95AF-4862-498B-88FB-BEC44B24EF41}" dt="2026-03-31T18:37:16.897" v="65651" actId="478"/>
          <ac:picMkLst>
            <pc:docMk/>
            <pc:sldMk cId="1416514958" sldId="613"/>
            <ac:picMk id="7" creationId="{1FF6808F-BEB1-64E9-4BDD-66394B17203C}"/>
          </ac:picMkLst>
        </pc:picChg>
        <pc:picChg chg="add mod modCrop">
          <ac:chgData name="Robin Brown" userId="b277467f-31f7-43d6-b09e-5d375a0fba33" providerId="ADAL" clId="{495B95AF-4862-498B-88FB-BEC44B24EF41}" dt="2026-04-01T03:15:14.608" v="71611" actId="1076"/>
          <ac:picMkLst>
            <pc:docMk/>
            <pc:sldMk cId="1416514958" sldId="613"/>
            <ac:picMk id="7" creationId="{F734879B-F1C6-7F9E-1BDF-93A511D27734}"/>
          </ac:picMkLst>
        </pc:picChg>
      </pc:sldChg>
      <pc:sldChg chg="addSp delSp modSp add del mod modNotesTx">
        <pc:chgData name="Robin Brown" userId="b277467f-31f7-43d6-b09e-5d375a0fba33" providerId="ADAL" clId="{495B95AF-4862-498B-88FB-BEC44B24EF41}" dt="2026-03-31T04:04:47.161" v="56675" actId="2696"/>
        <pc:sldMkLst>
          <pc:docMk/>
          <pc:sldMk cId="3358583402" sldId="614"/>
        </pc:sldMkLst>
      </pc:sldChg>
      <pc:sldChg chg="addSp delSp modSp add del mod modNotesTx">
        <pc:chgData name="Robin Brown" userId="b277467f-31f7-43d6-b09e-5d375a0fba33" providerId="ADAL" clId="{495B95AF-4862-498B-88FB-BEC44B24EF41}" dt="2026-03-31T18:36:21.282" v="65644" actId="47"/>
        <pc:sldMkLst>
          <pc:docMk/>
          <pc:sldMk cId="4050692536" sldId="614"/>
        </pc:sldMkLst>
        <pc:spChg chg="add del mod">
          <ac:chgData name="Robin Brown" userId="b277467f-31f7-43d6-b09e-5d375a0fba33" providerId="ADAL" clId="{495B95AF-4862-498B-88FB-BEC44B24EF41}" dt="2026-03-31T18:36:04.494" v="65638" actId="21"/>
          <ac:spMkLst>
            <pc:docMk/>
            <pc:sldMk cId="4050692536" sldId="614"/>
            <ac:spMk id="3" creationId="{C44E25C0-A822-C079-E87A-26838D6266D6}"/>
          </ac:spMkLst>
        </pc:spChg>
        <pc:spChg chg="mod">
          <ac:chgData name="Robin Brown" userId="b277467f-31f7-43d6-b09e-5d375a0fba33" providerId="ADAL" clId="{495B95AF-4862-498B-88FB-BEC44B24EF41}" dt="2026-03-31T04:05:40.367" v="56681" actId="404"/>
          <ac:spMkLst>
            <pc:docMk/>
            <pc:sldMk cId="4050692536" sldId="614"/>
            <ac:spMk id="11" creationId="{1E0CF0D4-CA91-473E-B1D9-FFA7D627E2EA}"/>
          </ac:spMkLst>
        </pc:spChg>
        <pc:picChg chg="del mod">
          <ac:chgData name="Robin Brown" userId="b277467f-31f7-43d6-b09e-5d375a0fba33" providerId="ADAL" clId="{495B95AF-4862-498B-88FB-BEC44B24EF41}" dt="2026-03-31T18:35:55.976" v="65634" actId="21"/>
          <ac:picMkLst>
            <pc:docMk/>
            <pc:sldMk cId="4050692536" sldId="614"/>
            <ac:picMk id="4" creationId="{8E84318B-E45A-9E58-6B2E-8437E29CB763}"/>
          </ac:picMkLst>
        </pc:picChg>
      </pc:sldChg>
      <pc:sldChg chg="addSp delSp modSp add mod ord modAnim modNotesTx">
        <pc:chgData name="Robin Brown" userId="b277467f-31f7-43d6-b09e-5d375a0fba33" providerId="ADAL" clId="{495B95AF-4862-498B-88FB-BEC44B24EF41}" dt="2026-03-31T22:42:29.234" v="67218"/>
        <pc:sldMkLst>
          <pc:docMk/>
          <pc:sldMk cId="18538320" sldId="616"/>
        </pc:sldMkLst>
        <pc:spChg chg="mod">
          <ac:chgData name="Robin Brown" userId="b277467f-31f7-43d6-b09e-5d375a0fba33" providerId="ADAL" clId="{495B95AF-4862-498B-88FB-BEC44B24EF41}" dt="2026-03-31T17:06:22.755" v="61923" actId="14100"/>
          <ac:spMkLst>
            <pc:docMk/>
            <pc:sldMk cId="18538320" sldId="616"/>
            <ac:spMk id="18" creationId="{5E69819A-F8F9-BB5D-7530-BB50DEFF147D}"/>
          </ac:spMkLst>
        </pc:spChg>
        <pc:picChg chg="add mod">
          <ac:chgData name="Robin Brown" userId="b277467f-31f7-43d6-b09e-5d375a0fba33" providerId="ADAL" clId="{495B95AF-4862-498B-88FB-BEC44B24EF41}" dt="2026-03-31T16:02:31.504" v="59516" actId="1076"/>
          <ac:picMkLst>
            <pc:docMk/>
            <pc:sldMk cId="18538320" sldId="616"/>
            <ac:picMk id="3" creationId="{E4840229-265C-2889-B8B2-FFD3237B6EA4}"/>
          </ac:picMkLst>
        </pc:picChg>
        <pc:picChg chg="del">
          <ac:chgData name="Robin Brown" userId="b277467f-31f7-43d6-b09e-5d375a0fba33" providerId="ADAL" clId="{495B95AF-4862-498B-88FB-BEC44B24EF41}" dt="2026-03-31T16:02:22.929" v="59511" actId="478"/>
          <ac:picMkLst>
            <pc:docMk/>
            <pc:sldMk cId="18538320" sldId="616"/>
            <ac:picMk id="6" creationId="{6BAB0A43-CEDC-4994-EA86-DE186CE24F06}"/>
          </ac:picMkLst>
        </pc:picChg>
      </pc:sldChg>
      <pc:sldChg chg="addSp delSp modSp add del mod modAnim modNotesTx">
        <pc:chgData name="Robin Brown" userId="b277467f-31f7-43d6-b09e-5d375a0fba33" providerId="ADAL" clId="{495B95AF-4862-498B-88FB-BEC44B24EF41}" dt="2026-04-01T04:18:18.927" v="78468" actId="2696"/>
        <pc:sldMkLst>
          <pc:docMk/>
          <pc:sldMk cId="2688772937" sldId="617"/>
        </pc:sldMkLst>
        <pc:spChg chg="mod">
          <ac:chgData name="Robin Brown" userId="b277467f-31f7-43d6-b09e-5d375a0fba33" providerId="ADAL" clId="{495B95AF-4862-498B-88FB-BEC44B24EF41}" dt="2026-03-31T04:03:39.205" v="56670" actId="20577"/>
          <ac:spMkLst>
            <pc:docMk/>
            <pc:sldMk cId="2688772937" sldId="617"/>
            <ac:spMk id="11" creationId="{1F9C1AAF-D22B-A432-2CB4-ACFD8A22F1D0}"/>
          </ac:spMkLst>
        </pc:spChg>
      </pc:sldChg>
      <pc:sldChg chg="add">
        <pc:chgData name="Robin Brown" userId="b277467f-31f7-43d6-b09e-5d375a0fba33" providerId="ADAL" clId="{495B95AF-4862-498B-88FB-BEC44B24EF41}" dt="2026-04-01T04:18:33.098" v="78469"/>
        <pc:sldMkLst>
          <pc:docMk/>
          <pc:sldMk cId="3713595599" sldId="617"/>
        </pc:sldMkLst>
      </pc:sldChg>
      <pc:sldChg chg="modSp add del mod">
        <pc:chgData name="Robin Brown" userId="b277467f-31f7-43d6-b09e-5d375a0fba33" providerId="ADAL" clId="{495B95AF-4862-498B-88FB-BEC44B24EF41}" dt="2026-03-31T17:35:19.409" v="63197" actId="2696"/>
        <pc:sldMkLst>
          <pc:docMk/>
          <pc:sldMk cId="673382743" sldId="618"/>
        </pc:sldMkLst>
      </pc:sldChg>
      <pc:sldChg chg="addSp delSp modSp add mod modAnim">
        <pc:chgData name="Robin Brown" userId="b277467f-31f7-43d6-b09e-5d375a0fba33" providerId="ADAL" clId="{495B95AF-4862-498B-88FB-BEC44B24EF41}" dt="2026-04-01T21:18:33.458" v="80390"/>
        <pc:sldMkLst>
          <pc:docMk/>
          <pc:sldMk cId="1674204872" sldId="618"/>
        </pc:sldMkLst>
        <pc:spChg chg="mod">
          <ac:chgData name="Robin Brown" userId="b277467f-31f7-43d6-b09e-5d375a0fba33" providerId="ADAL" clId="{495B95AF-4862-498B-88FB-BEC44B24EF41}" dt="2026-03-31T17:38:29.848" v="63531" actId="255"/>
          <ac:spMkLst>
            <pc:docMk/>
            <pc:sldMk cId="1674204872" sldId="618"/>
            <ac:spMk id="3" creationId="{B737A2EA-3946-47F8-96E9-4D7522934E80}"/>
          </ac:spMkLst>
        </pc:spChg>
        <pc:spChg chg="mod">
          <ac:chgData name="Robin Brown" userId="b277467f-31f7-43d6-b09e-5d375a0fba33" providerId="ADAL" clId="{495B95AF-4862-498B-88FB-BEC44B24EF41}" dt="2026-03-31T17:36:30.397" v="63207" actId="20577"/>
          <ac:spMkLst>
            <pc:docMk/>
            <pc:sldMk cId="1674204872" sldId="618"/>
            <ac:spMk id="11" creationId="{63641795-F245-44A6-ABBD-D41532EE687F}"/>
          </ac:spMkLst>
        </pc:spChg>
        <pc:picChg chg="add mod">
          <ac:chgData name="Robin Brown" userId="b277467f-31f7-43d6-b09e-5d375a0fba33" providerId="ADAL" clId="{495B95AF-4862-498B-88FB-BEC44B24EF41}" dt="2026-03-31T17:36:21.475" v="63202" actId="1076"/>
          <ac:picMkLst>
            <pc:docMk/>
            <pc:sldMk cId="1674204872" sldId="618"/>
            <ac:picMk id="5" creationId="{B599782D-CB47-21A6-C2E1-A00BBA939245}"/>
          </ac:picMkLst>
        </pc:picChg>
        <pc:picChg chg="del">
          <ac:chgData name="Robin Brown" userId="b277467f-31f7-43d6-b09e-5d375a0fba33" providerId="ADAL" clId="{495B95AF-4862-498B-88FB-BEC44B24EF41}" dt="2026-03-31T17:36:15.401" v="63199" actId="478"/>
          <ac:picMkLst>
            <pc:docMk/>
            <pc:sldMk cId="1674204872" sldId="618"/>
            <ac:picMk id="6" creationId="{4782FC1B-4DC7-97AC-26CA-3520EB55EE96}"/>
          </ac:picMkLst>
        </pc:picChg>
      </pc:sldChg>
      <pc:sldChg chg="add ord modNotesTx">
        <pc:chgData name="Robin Brown" userId="b277467f-31f7-43d6-b09e-5d375a0fba33" providerId="ADAL" clId="{495B95AF-4862-498B-88FB-BEC44B24EF41}" dt="2026-04-01T21:25:43.701" v="80527" actId="20577"/>
        <pc:sldMkLst>
          <pc:docMk/>
          <pc:sldMk cId="4051847347" sldId="619"/>
        </pc:sldMkLst>
      </pc:sldChg>
      <pc:sldChg chg="addSp delSp modSp add del mod ord modNotesTx">
        <pc:chgData name="Robin Brown" userId="b277467f-31f7-43d6-b09e-5d375a0fba33" providerId="ADAL" clId="{495B95AF-4862-498B-88FB-BEC44B24EF41}" dt="2026-03-31T17:28:20.578" v="63061" actId="47"/>
        <pc:sldMkLst>
          <pc:docMk/>
          <pc:sldMk cId="3955111969" sldId="620"/>
        </pc:sldMkLst>
        <pc:spChg chg="add mod">
          <ac:chgData name="Robin Brown" userId="b277467f-31f7-43d6-b09e-5d375a0fba33" providerId="ADAL" clId="{495B95AF-4862-498B-88FB-BEC44B24EF41}" dt="2026-03-31T04:35:33.935" v="57698" actId="12"/>
          <ac:spMkLst>
            <pc:docMk/>
            <pc:sldMk cId="3955111969" sldId="620"/>
            <ac:spMk id="3" creationId="{90DD8CBC-8A95-EE8E-A054-10F04505F850}"/>
          </ac:spMkLst>
        </pc:spChg>
        <pc:spChg chg="add mod">
          <ac:chgData name="Robin Brown" userId="b277467f-31f7-43d6-b09e-5d375a0fba33" providerId="ADAL" clId="{495B95AF-4862-498B-88FB-BEC44B24EF41}" dt="2026-03-31T17:15:10.362" v="62156"/>
          <ac:spMkLst>
            <pc:docMk/>
            <pc:sldMk cId="3955111969" sldId="620"/>
            <ac:spMk id="4" creationId="{0FC3E2A9-39B5-6DEC-468C-45B96E6046CD}"/>
          </ac:spMkLst>
        </pc:spChg>
        <pc:spChg chg="mod">
          <ac:chgData name="Robin Brown" userId="b277467f-31f7-43d6-b09e-5d375a0fba33" providerId="ADAL" clId="{495B95AF-4862-498B-88FB-BEC44B24EF41}" dt="2026-03-31T04:34:18.599" v="57682" actId="20577"/>
          <ac:spMkLst>
            <pc:docMk/>
            <pc:sldMk cId="3955111969" sldId="620"/>
            <ac:spMk id="11" creationId="{CC6930E5-55D1-B5C4-B315-BB19C026C094}"/>
          </ac:spMkLst>
        </pc:spChg>
      </pc:sldChg>
      <pc:sldChg chg="add modNotesTx">
        <pc:chgData name="Robin Brown" userId="b277467f-31f7-43d6-b09e-5d375a0fba33" providerId="ADAL" clId="{495B95AF-4862-498B-88FB-BEC44B24EF41}" dt="2026-04-01T21:27:07.233" v="80538" actId="20577"/>
        <pc:sldMkLst>
          <pc:docMk/>
          <pc:sldMk cId="1601998928" sldId="621"/>
        </pc:sldMkLst>
      </pc:sldChg>
      <pc:sldChg chg="delSp add mod modNotesTx">
        <pc:chgData name="Robin Brown" userId="b277467f-31f7-43d6-b09e-5d375a0fba33" providerId="ADAL" clId="{495B95AF-4862-498B-88FB-BEC44B24EF41}" dt="2026-04-01T21:25:23.823" v="80525" actId="20577"/>
        <pc:sldMkLst>
          <pc:docMk/>
          <pc:sldMk cId="630590790" sldId="622"/>
        </pc:sldMkLst>
        <pc:picChg chg="del">
          <ac:chgData name="Robin Brown" userId="b277467f-31f7-43d6-b09e-5d375a0fba33" providerId="ADAL" clId="{495B95AF-4862-498B-88FB-BEC44B24EF41}" dt="2026-04-01T04:08:54.793" v="77584" actId="478"/>
          <ac:picMkLst>
            <pc:docMk/>
            <pc:sldMk cId="630590790" sldId="622"/>
            <ac:picMk id="6" creationId="{DBB48BB3-5EE7-A53B-B866-BF1DDEB5333F}"/>
          </ac:picMkLst>
        </pc:picChg>
      </pc:sldChg>
      <pc:sldChg chg="addSp modSp add del mod ord modNotesTx">
        <pc:chgData name="Robin Brown" userId="b277467f-31f7-43d6-b09e-5d375a0fba33" providerId="ADAL" clId="{495B95AF-4862-498B-88FB-BEC44B24EF41}" dt="2026-03-31T04:02:59.064" v="56662" actId="2696"/>
        <pc:sldMkLst>
          <pc:docMk/>
          <pc:sldMk cId="1690826160" sldId="622"/>
        </pc:sldMkLst>
      </pc:sldChg>
      <pc:sldChg chg="addSp delSp modSp add mod ord modAnim modNotesTx">
        <pc:chgData name="Robin Brown" userId="b277467f-31f7-43d6-b09e-5d375a0fba33" providerId="ADAL" clId="{495B95AF-4862-498B-88FB-BEC44B24EF41}" dt="2026-04-01T21:26:29.917" v="80531" actId="20577"/>
        <pc:sldMkLst>
          <pc:docMk/>
          <pc:sldMk cId="3471414840" sldId="623"/>
        </pc:sldMkLst>
        <pc:spChg chg="mod">
          <ac:chgData name="Robin Brown" userId="b277467f-31f7-43d6-b09e-5d375a0fba33" providerId="ADAL" clId="{495B95AF-4862-498B-88FB-BEC44B24EF41}" dt="2026-03-31T17:05:27.730" v="61919" actId="1076"/>
          <ac:spMkLst>
            <pc:docMk/>
            <pc:sldMk cId="3471414840" sldId="623"/>
            <ac:spMk id="3" creationId="{65EC4BFA-4476-2885-FB09-7E7CC5E78345}"/>
          </ac:spMkLst>
        </pc:spChg>
        <pc:spChg chg="add mod">
          <ac:chgData name="Robin Brown" userId="b277467f-31f7-43d6-b09e-5d375a0fba33" providerId="ADAL" clId="{495B95AF-4862-498B-88FB-BEC44B24EF41}" dt="2026-03-31T16:24:34.417" v="60100" actId="1076"/>
          <ac:spMkLst>
            <pc:docMk/>
            <pc:sldMk cId="3471414840" sldId="623"/>
            <ac:spMk id="5" creationId="{CFE998A5-6CDD-9F78-6BCD-D649A4125D0F}"/>
          </ac:spMkLst>
        </pc:spChg>
        <pc:spChg chg="mod">
          <ac:chgData name="Robin Brown" userId="b277467f-31f7-43d6-b09e-5d375a0fba33" providerId="ADAL" clId="{495B95AF-4862-498B-88FB-BEC44B24EF41}" dt="2026-04-01T21:01:58.144" v="80154" actId="6549"/>
          <ac:spMkLst>
            <pc:docMk/>
            <pc:sldMk cId="3471414840" sldId="623"/>
            <ac:spMk id="8" creationId="{6CCD3FF4-83F3-D4AE-1BCB-22A3066623C6}"/>
          </ac:spMkLst>
        </pc:spChg>
        <pc:picChg chg="add del mod">
          <ac:chgData name="Robin Brown" userId="b277467f-31f7-43d6-b09e-5d375a0fba33" providerId="ADAL" clId="{495B95AF-4862-498B-88FB-BEC44B24EF41}" dt="2026-03-31T16:23:34.462" v="60023" actId="21"/>
          <ac:picMkLst>
            <pc:docMk/>
            <pc:sldMk cId="3471414840" sldId="623"/>
            <ac:picMk id="4" creationId="{A00E0B93-CF12-547D-4421-139B94AC3714}"/>
          </ac:picMkLst>
        </pc:picChg>
      </pc:sldChg>
      <pc:sldChg chg="addSp delSp modSp add mod modAnim modNotesTx">
        <pc:chgData name="Robin Brown" userId="b277467f-31f7-43d6-b09e-5d375a0fba33" providerId="ADAL" clId="{495B95AF-4862-498B-88FB-BEC44B24EF41}" dt="2026-04-01T21:22:06.519" v="80415" actId="20577"/>
        <pc:sldMkLst>
          <pc:docMk/>
          <pc:sldMk cId="2596017007" sldId="624"/>
        </pc:sldMkLst>
        <pc:spChg chg="add mod">
          <ac:chgData name="Robin Brown" userId="b277467f-31f7-43d6-b09e-5d375a0fba33" providerId="ADAL" clId="{495B95AF-4862-498B-88FB-BEC44B24EF41}" dt="2026-03-31T17:42:39.319" v="63590" actId="1076"/>
          <ac:spMkLst>
            <pc:docMk/>
            <pc:sldMk cId="2596017007" sldId="624"/>
            <ac:spMk id="3" creationId="{A9D48047-F0F6-57AE-4374-824BB6BFD6D1}"/>
          </ac:spMkLst>
        </pc:spChg>
        <pc:spChg chg="add del mod">
          <ac:chgData name="Robin Brown" userId="b277467f-31f7-43d6-b09e-5d375a0fba33" providerId="ADAL" clId="{495B95AF-4862-498B-88FB-BEC44B24EF41}" dt="2026-03-31T17:41:26.167" v="63568"/>
          <ac:spMkLst>
            <pc:docMk/>
            <pc:sldMk cId="2596017007" sldId="624"/>
            <ac:spMk id="4" creationId="{92FB1F44-DB5A-66B4-CB0A-F05C7C198807}"/>
          </ac:spMkLst>
        </pc:spChg>
        <pc:spChg chg="add del mod">
          <ac:chgData name="Robin Brown" userId="b277467f-31f7-43d6-b09e-5d375a0fba33" providerId="ADAL" clId="{495B95AF-4862-498B-88FB-BEC44B24EF41}" dt="2026-03-31T17:42:33.197" v="63589" actId="1076"/>
          <ac:spMkLst>
            <pc:docMk/>
            <pc:sldMk cId="2596017007" sldId="624"/>
            <ac:spMk id="5" creationId="{BDEDCD43-940F-9A80-C83F-658F0DEE8ACF}"/>
          </ac:spMkLst>
        </pc:spChg>
        <pc:spChg chg="add mod">
          <ac:chgData name="Robin Brown" userId="b277467f-31f7-43d6-b09e-5d375a0fba33" providerId="ADAL" clId="{495B95AF-4862-498B-88FB-BEC44B24EF41}" dt="2026-03-31T17:42:14.292" v="63581" actId="20577"/>
          <ac:spMkLst>
            <pc:docMk/>
            <pc:sldMk cId="2596017007" sldId="624"/>
            <ac:spMk id="7" creationId="{76D4CAC7-63D2-8225-8BFE-04CBC5CC14D5}"/>
          </ac:spMkLst>
        </pc:spChg>
        <pc:spChg chg="mod">
          <ac:chgData name="Robin Brown" userId="b277467f-31f7-43d6-b09e-5d375a0fba33" providerId="ADAL" clId="{495B95AF-4862-498B-88FB-BEC44B24EF41}" dt="2026-03-16T17:31:45.730" v="16628" actId="20577"/>
          <ac:spMkLst>
            <pc:docMk/>
            <pc:sldMk cId="2596017007" sldId="624"/>
            <ac:spMk id="11" creationId="{05DFBA1A-696D-B251-7395-C2FF465B1B3D}"/>
          </ac:spMkLst>
        </pc:spChg>
        <pc:picChg chg="del">
          <ac:chgData name="Robin Brown" userId="b277467f-31f7-43d6-b09e-5d375a0fba33" providerId="ADAL" clId="{495B95AF-4862-498B-88FB-BEC44B24EF41}" dt="2026-03-31T17:41:27.240" v="63569" actId="478"/>
          <ac:picMkLst>
            <pc:docMk/>
            <pc:sldMk cId="2596017007" sldId="624"/>
            <ac:picMk id="6" creationId="{D5D289F2-6D7C-3B00-E977-7E22CA97C443}"/>
          </ac:picMkLst>
        </pc:picChg>
      </pc:sldChg>
      <pc:sldChg chg="addSp delSp modSp add del mod modNotesTx">
        <pc:chgData name="Robin Brown" userId="b277467f-31f7-43d6-b09e-5d375a0fba33" providerId="ADAL" clId="{495B95AF-4862-498B-88FB-BEC44B24EF41}" dt="2026-03-31T16:40:46.494" v="60369" actId="47"/>
        <pc:sldMkLst>
          <pc:docMk/>
          <pc:sldMk cId="2628238484" sldId="625"/>
        </pc:sldMkLst>
        <pc:spChg chg="add del mod">
          <ac:chgData name="Robin Brown" userId="b277467f-31f7-43d6-b09e-5d375a0fba33" providerId="ADAL" clId="{495B95AF-4862-498B-88FB-BEC44B24EF41}" dt="2026-03-31T16:21:31.075" v="59988" actId="478"/>
          <ac:spMkLst>
            <pc:docMk/>
            <pc:sldMk cId="2628238484" sldId="625"/>
            <ac:spMk id="3" creationId="{C895AD77-4D7A-8DC4-5364-C8F78F8A263C}"/>
          </ac:spMkLst>
        </pc:spChg>
        <pc:spChg chg="add mod">
          <ac:chgData name="Robin Brown" userId="b277467f-31f7-43d6-b09e-5d375a0fba33" providerId="ADAL" clId="{495B95AF-4862-498B-88FB-BEC44B24EF41}" dt="2026-03-31T16:13:58.894" v="59947" actId="20577"/>
          <ac:spMkLst>
            <pc:docMk/>
            <pc:sldMk cId="2628238484" sldId="625"/>
            <ac:spMk id="5" creationId="{921FBCE7-0DDB-80F2-0A71-02F2811C1F6C}"/>
          </ac:spMkLst>
        </pc:spChg>
        <pc:spChg chg="add del">
          <ac:chgData name="Robin Brown" userId="b277467f-31f7-43d6-b09e-5d375a0fba33" providerId="ADAL" clId="{495B95AF-4862-498B-88FB-BEC44B24EF41}" dt="2026-03-31T16:21:50.825" v="59990" actId="478"/>
          <ac:spMkLst>
            <pc:docMk/>
            <pc:sldMk cId="2628238484" sldId="625"/>
            <ac:spMk id="7" creationId="{9D67FFE6-58B0-FFA9-5BB8-AFCD8726492D}"/>
          </ac:spMkLst>
        </pc:spChg>
        <pc:spChg chg="add mod">
          <ac:chgData name="Robin Brown" userId="b277467f-31f7-43d6-b09e-5d375a0fba33" providerId="ADAL" clId="{495B95AF-4862-498B-88FB-BEC44B24EF41}" dt="2026-03-31T16:22:48.414" v="60019" actId="1076"/>
          <ac:spMkLst>
            <pc:docMk/>
            <pc:sldMk cId="2628238484" sldId="625"/>
            <ac:spMk id="8" creationId="{FD2D8CDD-673A-DA1B-983F-C9AFCE05F07C}"/>
          </ac:spMkLst>
        </pc:spChg>
        <pc:picChg chg="del">
          <ac:chgData name="Robin Brown" userId="b277467f-31f7-43d6-b09e-5d375a0fba33" providerId="ADAL" clId="{495B95AF-4862-498B-88FB-BEC44B24EF41}" dt="2026-03-31T16:13:57.432" v="59946" actId="478"/>
          <ac:picMkLst>
            <pc:docMk/>
            <pc:sldMk cId="2628238484" sldId="625"/>
            <ac:picMk id="6" creationId="{361F7995-125C-B5A8-AA9A-9B1104250B1B}"/>
          </ac:picMkLst>
        </pc:picChg>
      </pc:sldChg>
      <pc:sldChg chg="add del">
        <pc:chgData name="Robin Brown" userId="b277467f-31f7-43d6-b09e-5d375a0fba33" providerId="ADAL" clId="{495B95AF-4862-498B-88FB-BEC44B24EF41}" dt="2026-03-31T15:58:30.833" v="59252" actId="47"/>
        <pc:sldMkLst>
          <pc:docMk/>
          <pc:sldMk cId="3206264892" sldId="626"/>
        </pc:sldMkLst>
      </pc:sldChg>
      <pc:sldChg chg="addSp delSp modSp add del mod ord modNotesTx">
        <pc:chgData name="Robin Brown" userId="b277467f-31f7-43d6-b09e-5d375a0fba33" providerId="ADAL" clId="{495B95AF-4862-498B-88FB-BEC44B24EF41}" dt="2026-03-31T04:02:59.064" v="56662" actId="2696"/>
        <pc:sldMkLst>
          <pc:docMk/>
          <pc:sldMk cId="1499438398" sldId="628"/>
        </pc:sldMkLst>
      </pc:sldChg>
      <pc:sldChg chg="add del">
        <pc:chgData name="Robin Brown" userId="b277467f-31f7-43d6-b09e-5d375a0fba33" providerId="ADAL" clId="{495B95AF-4862-498B-88FB-BEC44B24EF41}" dt="2026-03-31T18:50:22.805" v="66454" actId="47"/>
        <pc:sldMkLst>
          <pc:docMk/>
          <pc:sldMk cId="3945267689" sldId="628"/>
        </pc:sldMkLst>
      </pc:sldChg>
      <pc:sldChg chg="delSp modSp add del mod ord modNotesTx">
        <pc:chgData name="Robin Brown" userId="b277467f-31f7-43d6-b09e-5d375a0fba33" providerId="ADAL" clId="{495B95AF-4862-498B-88FB-BEC44B24EF41}" dt="2026-03-31T04:04:35.745" v="56673" actId="2696"/>
        <pc:sldMkLst>
          <pc:docMk/>
          <pc:sldMk cId="1027844073" sldId="860"/>
        </pc:sldMkLst>
        <pc:picChg chg="del mod">
          <ac:chgData name="Robin Brown" userId="b277467f-31f7-43d6-b09e-5d375a0fba33" providerId="ADAL" clId="{495B95AF-4862-498B-88FB-BEC44B24EF41}" dt="2026-03-31T04:04:21.894" v="56672" actId="478"/>
          <ac:picMkLst>
            <pc:docMk/>
            <pc:sldMk cId="1027844073" sldId="860"/>
            <ac:picMk id="6" creationId="{40C26FF0-BD78-1D2E-980C-3619A94D42C6}"/>
          </ac:picMkLst>
        </pc:picChg>
      </pc:sldChg>
      <pc:sldChg chg="add modNotesTx">
        <pc:chgData name="Robin Brown" userId="b277467f-31f7-43d6-b09e-5d375a0fba33" providerId="ADAL" clId="{495B95AF-4862-498B-88FB-BEC44B24EF41}" dt="2026-04-01T21:24:59.864" v="80521" actId="20577"/>
        <pc:sldMkLst>
          <pc:docMk/>
          <pc:sldMk cId="4082974129" sldId="860"/>
        </pc:sldMkLst>
      </pc:sldChg>
      <pc:sldChg chg="add modNotesTx">
        <pc:chgData name="Robin Brown" userId="b277467f-31f7-43d6-b09e-5d375a0fba33" providerId="ADAL" clId="{495B95AF-4862-498B-88FB-BEC44B24EF41}" dt="2026-04-01T21:24:51.032" v="80519" actId="20577"/>
        <pc:sldMkLst>
          <pc:docMk/>
          <pc:sldMk cId="496043970" sldId="861"/>
        </pc:sldMkLst>
      </pc:sldChg>
      <pc:sldChg chg="addSp delSp modSp add mod modAnim modNotesTx">
        <pc:chgData name="Robin Brown" userId="b277467f-31f7-43d6-b09e-5d375a0fba33" providerId="ADAL" clId="{495B95AF-4862-498B-88FB-BEC44B24EF41}" dt="2026-04-01T21:24:55.589" v="80520" actId="20577"/>
        <pc:sldMkLst>
          <pc:docMk/>
          <pc:sldMk cId="962302521" sldId="924"/>
        </pc:sldMkLst>
        <pc:spChg chg="add mod">
          <ac:chgData name="Robin Brown" userId="b277467f-31f7-43d6-b09e-5d375a0fba33" providerId="ADAL" clId="{495B95AF-4862-498B-88FB-BEC44B24EF41}" dt="2026-03-31T17:08:35.603" v="61949" actId="14100"/>
          <ac:spMkLst>
            <pc:docMk/>
            <pc:sldMk cId="962302521" sldId="924"/>
            <ac:spMk id="2" creationId="{A960D13E-124F-CC6C-61EA-F204EC143AB2}"/>
          </ac:spMkLst>
        </pc:spChg>
        <pc:spChg chg="mod">
          <ac:chgData name="Robin Brown" userId="b277467f-31f7-43d6-b09e-5d375a0fba33" providerId="ADAL" clId="{495B95AF-4862-498B-88FB-BEC44B24EF41}" dt="2026-03-31T22:42:49.441" v="67219" actId="21"/>
          <ac:spMkLst>
            <pc:docMk/>
            <pc:sldMk cId="962302521" sldId="924"/>
            <ac:spMk id="6" creationId="{D0E9E41F-C649-63E0-532F-0E156393BA6F}"/>
          </ac:spMkLst>
        </pc:spChg>
        <pc:spChg chg="add mod">
          <ac:chgData name="Robin Brown" userId="b277467f-31f7-43d6-b09e-5d375a0fba33" providerId="ADAL" clId="{495B95AF-4862-498B-88FB-BEC44B24EF41}" dt="2026-03-31T22:42:59.190" v="67223" actId="1076"/>
          <ac:spMkLst>
            <pc:docMk/>
            <pc:sldMk cId="962302521" sldId="924"/>
            <ac:spMk id="12" creationId="{7ECB71BD-F43B-4F7E-6917-1E7197CA7C0A}"/>
          </ac:spMkLst>
        </pc:spChg>
        <pc:inkChg chg="add">
          <ac:chgData name="Robin Brown" userId="b277467f-31f7-43d6-b09e-5d375a0fba33" providerId="ADAL" clId="{495B95AF-4862-498B-88FB-BEC44B24EF41}" dt="2026-03-31T17:08:49.407" v="61950" actId="9405"/>
          <ac:inkMkLst>
            <pc:docMk/>
            <pc:sldMk cId="962302521" sldId="924"/>
            <ac:inkMk id="3" creationId="{8DB81492-F494-F57F-3DFF-FAA967F4DA04}"/>
          </ac:inkMkLst>
        </pc:inkChg>
        <pc:inkChg chg="add">
          <ac:chgData name="Robin Brown" userId="b277467f-31f7-43d6-b09e-5d375a0fba33" providerId="ADAL" clId="{495B95AF-4862-498B-88FB-BEC44B24EF41}" dt="2026-03-31T17:08:50.368" v="61951" actId="9405"/>
          <ac:inkMkLst>
            <pc:docMk/>
            <pc:sldMk cId="962302521" sldId="924"/>
            <ac:inkMk id="4" creationId="{8F199272-9226-F8AB-FAFA-7BB17A238FDF}"/>
          </ac:inkMkLst>
        </pc:inkChg>
        <pc:inkChg chg="add">
          <ac:chgData name="Robin Brown" userId="b277467f-31f7-43d6-b09e-5d375a0fba33" providerId="ADAL" clId="{495B95AF-4862-498B-88FB-BEC44B24EF41}" dt="2026-03-31T17:08:53.479" v="61952" actId="9405"/>
          <ac:inkMkLst>
            <pc:docMk/>
            <pc:sldMk cId="962302521" sldId="924"/>
            <ac:inkMk id="5" creationId="{98185283-1473-5C7B-C95D-1C4B624378FB}"/>
          </ac:inkMkLst>
        </pc:inkChg>
        <pc:inkChg chg="add">
          <ac:chgData name="Robin Brown" userId="b277467f-31f7-43d6-b09e-5d375a0fba33" providerId="ADAL" clId="{495B95AF-4862-498B-88FB-BEC44B24EF41}" dt="2026-03-31T17:08:56.233" v="61953" actId="9405"/>
          <ac:inkMkLst>
            <pc:docMk/>
            <pc:sldMk cId="962302521" sldId="924"/>
            <ac:inkMk id="7" creationId="{3E88529C-0D64-7BA3-49EC-704666FEAC28}"/>
          </ac:inkMkLst>
        </pc:inkChg>
        <pc:inkChg chg="add">
          <ac:chgData name="Robin Brown" userId="b277467f-31f7-43d6-b09e-5d375a0fba33" providerId="ADAL" clId="{495B95AF-4862-498B-88FB-BEC44B24EF41}" dt="2026-03-31T17:08:58.613" v="61954" actId="9405"/>
          <ac:inkMkLst>
            <pc:docMk/>
            <pc:sldMk cId="962302521" sldId="924"/>
            <ac:inkMk id="8" creationId="{6CCDDB57-92A2-09F8-E5BD-9DCF741DDF1D}"/>
          </ac:inkMkLst>
        </pc:inkChg>
        <pc:inkChg chg="add">
          <ac:chgData name="Robin Brown" userId="b277467f-31f7-43d6-b09e-5d375a0fba33" providerId="ADAL" clId="{495B95AF-4862-498B-88FB-BEC44B24EF41}" dt="2026-03-31T17:08:59.275" v="61955" actId="9405"/>
          <ac:inkMkLst>
            <pc:docMk/>
            <pc:sldMk cId="962302521" sldId="924"/>
            <ac:inkMk id="9" creationId="{B169F10E-FAEC-6481-2CE0-E234FDEAB316}"/>
          </ac:inkMkLst>
        </pc:inkChg>
        <pc:inkChg chg="add del">
          <ac:chgData name="Robin Brown" userId="b277467f-31f7-43d6-b09e-5d375a0fba33" providerId="ADAL" clId="{495B95AF-4862-498B-88FB-BEC44B24EF41}" dt="2026-03-31T17:09:03.995" v="61957" actId="9405"/>
          <ac:inkMkLst>
            <pc:docMk/>
            <pc:sldMk cId="962302521" sldId="924"/>
            <ac:inkMk id="10" creationId="{1FF9BDCA-AC21-D3D7-C0C9-CBB62D009DA4}"/>
          </ac:inkMkLst>
        </pc:inkChg>
        <pc:inkChg chg="add">
          <ac:chgData name="Robin Brown" userId="b277467f-31f7-43d6-b09e-5d375a0fba33" providerId="ADAL" clId="{495B95AF-4862-498B-88FB-BEC44B24EF41}" dt="2026-03-31T17:09:05.462" v="61958" actId="9405"/>
          <ac:inkMkLst>
            <pc:docMk/>
            <pc:sldMk cId="962302521" sldId="924"/>
            <ac:inkMk id="11" creationId="{44FC6466-78B7-2DE7-53FB-8EDCE83F6518}"/>
          </ac:inkMkLst>
        </pc:inkChg>
      </pc:sldChg>
      <pc:sldChg chg="modSp add mod">
        <pc:chgData name="Robin Brown" userId="b277467f-31f7-43d6-b09e-5d375a0fba33" providerId="ADAL" clId="{495B95AF-4862-498B-88FB-BEC44B24EF41}" dt="2026-03-26T02:14:21.070" v="19638" actId="1036"/>
        <pc:sldMkLst>
          <pc:docMk/>
          <pc:sldMk cId="648932401" sldId="925"/>
        </pc:sldMkLst>
        <pc:spChg chg="mod">
          <ac:chgData name="Robin Brown" userId="b277467f-31f7-43d6-b09e-5d375a0fba33" providerId="ADAL" clId="{495B95AF-4862-498B-88FB-BEC44B24EF41}" dt="2026-03-26T02:14:21.070" v="19638" actId="1036"/>
          <ac:spMkLst>
            <pc:docMk/>
            <pc:sldMk cId="648932401" sldId="925"/>
            <ac:spMk id="12" creationId="{D0348D5C-8603-46C2-6336-C9E15BB52802}"/>
          </ac:spMkLst>
        </pc:spChg>
      </pc:sldChg>
      <pc:sldChg chg="addSp delSp modSp add del mod ord modAnim modNotesTx">
        <pc:chgData name="Robin Brown" userId="b277467f-31f7-43d6-b09e-5d375a0fba33" providerId="ADAL" clId="{495B95AF-4862-498B-88FB-BEC44B24EF41}" dt="2026-04-01T03:08:42.087" v="71400" actId="2696"/>
        <pc:sldMkLst>
          <pc:docMk/>
          <pc:sldMk cId="1471114365" sldId="927"/>
        </pc:sldMkLst>
        <pc:spChg chg="add mod">
          <ac:chgData name="Robin Brown" userId="b277467f-31f7-43d6-b09e-5d375a0fba33" providerId="ADAL" clId="{495B95AF-4862-498B-88FB-BEC44B24EF41}" dt="2026-03-31T22:40:05.435" v="67191" actId="1076"/>
          <ac:spMkLst>
            <pc:docMk/>
            <pc:sldMk cId="1471114365" sldId="927"/>
            <ac:spMk id="8" creationId="{FF1877F4-F281-A6FB-235D-1FBD842FD12F}"/>
          </ac:spMkLst>
        </pc:spChg>
        <pc:spChg chg="add mod">
          <ac:chgData name="Robin Brown" userId="b277467f-31f7-43d6-b09e-5d375a0fba33" providerId="ADAL" clId="{495B95AF-4862-498B-88FB-BEC44B24EF41}" dt="2026-03-31T03:37:26.845" v="55326" actId="207"/>
          <ac:spMkLst>
            <pc:docMk/>
            <pc:sldMk cId="1471114365" sldId="927"/>
            <ac:spMk id="43" creationId="{5308E3F4-4A4D-A877-9F73-0BC6BD289E78}"/>
          </ac:spMkLst>
        </pc:spChg>
      </pc:sldChg>
      <pc:sldChg chg="add modNotesTx">
        <pc:chgData name="Robin Brown" userId="b277467f-31f7-43d6-b09e-5d375a0fba33" providerId="ADAL" clId="{495B95AF-4862-498B-88FB-BEC44B24EF41}" dt="2026-04-01T21:27:14.750" v="80540" actId="20577"/>
        <pc:sldMkLst>
          <pc:docMk/>
          <pc:sldMk cId="3139200449" sldId="927"/>
        </pc:sldMkLst>
      </pc:sldChg>
      <pc:sldChg chg="addSp new del mod modNotesTx">
        <pc:chgData name="Robin Brown" userId="b277467f-31f7-43d6-b09e-5d375a0fba33" providerId="ADAL" clId="{495B95AF-4862-498B-88FB-BEC44B24EF41}" dt="2026-03-31T16:44:06.989" v="60593" actId="2696"/>
        <pc:sldMkLst>
          <pc:docMk/>
          <pc:sldMk cId="112961670" sldId="928"/>
        </pc:sldMkLst>
      </pc:sldChg>
      <pc:sldChg chg="add del">
        <pc:chgData name="Robin Brown" userId="b277467f-31f7-43d6-b09e-5d375a0fba33" providerId="ADAL" clId="{495B95AF-4862-498B-88FB-BEC44B24EF41}" dt="2026-03-31T18:49:06.721" v="66446" actId="47"/>
        <pc:sldMkLst>
          <pc:docMk/>
          <pc:sldMk cId="911300676" sldId="928"/>
        </pc:sldMkLst>
      </pc:sldChg>
      <pc:sldChg chg="addSp delSp modSp add mod ord modNotesTx">
        <pc:chgData name="Robin Brown" userId="b277467f-31f7-43d6-b09e-5d375a0fba33" providerId="ADAL" clId="{495B95AF-4862-498B-88FB-BEC44B24EF41}" dt="2026-03-31T18:35:33.895" v="65633" actId="1076"/>
        <pc:sldMkLst>
          <pc:docMk/>
          <pc:sldMk cId="3672159160" sldId="929"/>
        </pc:sldMkLst>
        <pc:spChg chg="add mod">
          <ac:chgData name="Robin Brown" userId="b277467f-31f7-43d6-b09e-5d375a0fba33" providerId="ADAL" clId="{495B95AF-4862-498B-88FB-BEC44B24EF41}" dt="2026-03-31T18:35:33.895" v="65633" actId="1076"/>
          <ac:spMkLst>
            <pc:docMk/>
            <pc:sldMk cId="3672159160" sldId="929"/>
            <ac:spMk id="3" creationId="{7033146A-D63B-1A6D-97CE-914FFF7342A5}"/>
          </ac:spMkLst>
        </pc:spChg>
        <pc:spChg chg="mod">
          <ac:chgData name="Robin Brown" userId="b277467f-31f7-43d6-b09e-5d375a0fba33" providerId="ADAL" clId="{495B95AF-4862-498B-88FB-BEC44B24EF41}" dt="2026-03-31T17:43:08.073" v="63595" actId="207"/>
          <ac:spMkLst>
            <pc:docMk/>
            <pc:sldMk cId="3672159160" sldId="929"/>
            <ac:spMk id="11" creationId="{DE1ABD8E-4B8C-955D-4145-A230C6F19A14}"/>
          </ac:spMkLst>
        </pc:spChg>
        <pc:spChg chg="del mod">
          <ac:chgData name="Robin Brown" userId="b277467f-31f7-43d6-b09e-5d375a0fba33" providerId="ADAL" clId="{495B95AF-4862-498B-88FB-BEC44B24EF41}" dt="2026-03-31T18:34:25.713" v="65613" actId="478"/>
          <ac:spMkLst>
            <pc:docMk/>
            <pc:sldMk cId="3672159160" sldId="929"/>
            <ac:spMk id="18" creationId="{75E2A8EE-7CDE-ED2A-B26D-D151847396F6}"/>
          </ac:spMkLst>
        </pc:spChg>
        <pc:graphicFrameChg chg="add mod modGraphic">
          <ac:chgData name="Robin Brown" userId="b277467f-31f7-43d6-b09e-5d375a0fba33" providerId="ADAL" clId="{495B95AF-4862-498B-88FB-BEC44B24EF41}" dt="2026-03-31T18:35:12.763" v="65632"/>
          <ac:graphicFrameMkLst>
            <pc:docMk/>
            <pc:sldMk cId="3672159160" sldId="929"/>
            <ac:graphicFrameMk id="7" creationId="{3B8A1C36-0216-1FB6-E693-8BD17B6D9299}"/>
          </ac:graphicFrameMkLst>
        </pc:graphicFrameChg>
        <pc:picChg chg="del">
          <ac:chgData name="Robin Brown" userId="b277467f-31f7-43d6-b09e-5d375a0fba33" providerId="ADAL" clId="{495B95AF-4862-498B-88FB-BEC44B24EF41}" dt="2026-03-31T18:31:45.171" v="65182" actId="478"/>
          <ac:picMkLst>
            <pc:docMk/>
            <pc:sldMk cId="3672159160" sldId="929"/>
            <ac:picMk id="6" creationId="{0B41D4B5-1D24-63F6-DE3B-0EF05D9D4C82}"/>
          </ac:picMkLst>
        </pc:picChg>
      </pc:sldChg>
      <pc:sldChg chg="add del">
        <pc:chgData name="Robin Brown" userId="b277467f-31f7-43d6-b09e-5d375a0fba33" providerId="ADAL" clId="{495B95AF-4862-498B-88FB-BEC44B24EF41}" dt="2026-03-31T04:02:59.064" v="56662" actId="2696"/>
        <pc:sldMkLst>
          <pc:docMk/>
          <pc:sldMk cId="1183316075" sldId="930"/>
        </pc:sldMkLst>
      </pc:sldChg>
      <pc:sldChg chg="add del mod modShow">
        <pc:chgData name="Robin Brown" userId="b277467f-31f7-43d6-b09e-5d375a0fba33" providerId="ADAL" clId="{495B95AF-4862-498B-88FB-BEC44B24EF41}" dt="2026-04-01T04:06:03.842" v="77087" actId="47"/>
        <pc:sldMkLst>
          <pc:docMk/>
          <pc:sldMk cId="2784908402" sldId="930"/>
        </pc:sldMkLst>
      </pc:sldChg>
      <pc:sldChg chg="add del">
        <pc:chgData name="Robin Brown" userId="b277467f-31f7-43d6-b09e-5d375a0fba33" providerId="ADAL" clId="{495B95AF-4862-498B-88FB-BEC44B24EF41}" dt="2026-03-31T18:49:50.156" v="66453" actId="47"/>
        <pc:sldMkLst>
          <pc:docMk/>
          <pc:sldMk cId="2448486095" sldId="931"/>
        </pc:sldMkLst>
      </pc:sldChg>
      <pc:sldChg chg="addSp delSp modSp add del mod delAnim modAnim modNotesTx">
        <pc:chgData name="Robin Brown" userId="b277467f-31f7-43d6-b09e-5d375a0fba33" providerId="ADAL" clId="{495B95AF-4862-498B-88FB-BEC44B24EF41}" dt="2026-03-31T17:39:46.654" v="63545" actId="2696"/>
        <pc:sldMkLst>
          <pc:docMk/>
          <pc:sldMk cId="3536756004" sldId="932"/>
        </pc:sldMkLst>
      </pc:sldChg>
      <pc:sldChg chg="add modAnim modNotesTx">
        <pc:chgData name="Robin Brown" userId="b277467f-31f7-43d6-b09e-5d375a0fba33" providerId="ADAL" clId="{495B95AF-4862-498B-88FB-BEC44B24EF41}" dt="2026-04-01T21:23:40.573" v="80515" actId="20577"/>
        <pc:sldMkLst>
          <pc:docMk/>
          <pc:sldMk cId="4169742081" sldId="932"/>
        </pc:sldMkLst>
      </pc:sldChg>
      <pc:sldChg chg="modSp add del mod modNotesTx">
        <pc:chgData name="Robin Brown" userId="b277467f-31f7-43d6-b09e-5d375a0fba33" providerId="ADAL" clId="{495B95AF-4862-498B-88FB-BEC44B24EF41}" dt="2026-03-31T16:10:09.114" v="59894" actId="47"/>
        <pc:sldMkLst>
          <pc:docMk/>
          <pc:sldMk cId="3077874500" sldId="933"/>
        </pc:sldMkLst>
      </pc:sldChg>
      <pc:sldChg chg="addSp delSp modSp add mod modAnim modNotesTx">
        <pc:chgData name="Robin Brown" userId="b277467f-31f7-43d6-b09e-5d375a0fba33" providerId="ADAL" clId="{495B95AF-4862-498B-88FB-BEC44B24EF41}" dt="2026-04-01T21:27:46.208" v="80547" actId="20577"/>
        <pc:sldMkLst>
          <pc:docMk/>
          <pc:sldMk cId="1783565931" sldId="934"/>
        </pc:sldMkLst>
        <pc:spChg chg="add mod">
          <ac:chgData name="Robin Brown" userId="b277467f-31f7-43d6-b09e-5d375a0fba33" providerId="ADAL" clId="{495B95AF-4862-498B-88FB-BEC44B24EF41}" dt="2026-03-13T22:34:25.593" v="6824" actId="1037"/>
          <ac:spMkLst>
            <pc:docMk/>
            <pc:sldMk cId="1783565931" sldId="934"/>
            <ac:spMk id="7" creationId="{3F579477-4017-5467-9F67-3BED92622BE2}"/>
          </ac:spMkLst>
        </pc:spChg>
        <pc:spChg chg="add mod topLvl">
          <ac:chgData name="Robin Brown" userId="b277467f-31f7-43d6-b09e-5d375a0fba33" providerId="ADAL" clId="{495B95AF-4862-498B-88FB-BEC44B24EF41}" dt="2026-03-31T22:36:34.806" v="67158" actId="164"/>
          <ac:spMkLst>
            <pc:docMk/>
            <pc:sldMk cId="1783565931" sldId="934"/>
            <ac:spMk id="8" creationId="{23C34352-903E-C78B-D485-28354D8A3130}"/>
          </ac:spMkLst>
        </pc:spChg>
        <pc:spChg chg="add mod topLvl">
          <ac:chgData name="Robin Brown" userId="b277467f-31f7-43d6-b09e-5d375a0fba33" providerId="ADAL" clId="{495B95AF-4862-498B-88FB-BEC44B24EF41}" dt="2026-03-31T22:37:15.906" v="67166" actId="1076"/>
          <ac:spMkLst>
            <pc:docMk/>
            <pc:sldMk cId="1783565931" sldId="934"/>
            <ac:spMk id="10" creationId="{1E86E5B2-BAE1-ABF9-A7D8-05420DCC05AB}"/>
          </ac:spMkLst>
        </pc:spChg>
        <pc:spChg chg="add mod">
          <ac:chgData name="Robin Brown" userId="b277467f-31f7-43d6-b09e-5d375a0fba33" providerId="ADAL" clId="{495B95AF-4862-498B-88FB-BEC44B24EF41}" dt="2026-03-31T22:37:10.466" v="67164" actId="1076"/>
          <ac:spMkLst>
            <pc:docMk/>
            <pc:sldMk cId="1783565931" sldId="934"/>
            <ac:spMk id="11" creationId="{41360ADE-C9BE-2BE8-7761-C6A338254C37}"/>
          </ac:spMkLst>
        </pc:spChg>
        <pc:spChg chg="add mod topLvl">
          <ac:chgData name="Robin Brown" userId="b277467f-31f7-43d6-b09e-5d375a0fba33" providerId="ADAL" clId="{495B95AF-4862-498B-88FB-BEC44B24EF41}" dt="2026-03-31T22:37:12.984" v="67165" actId="1076"/>
          <ac:spMkLst>
            <pc:docMk/>
            <pc:sldMk cId="1783565931" sldId="934"/>
            <ac:spMk id="12" creationId="{83467544-D15A-ECCD-890E-A1F3B4401992}"/>
          </ac:spMkLst>
        </pc:spChg>
        <pc:spChg chg="add mod">
          <ac:chgData name="Robin Brown" userId="b277467f-31f7-43d6-b09e-5d375a0fba33" providerId="ADAL" clId="{495B95AF-4862-498B-88FB-BEC44B24EF41}" dt="2026-03-31T22:35:27.983" v="67146" actId="164"/>
          <ac:spMkLst>
            <pc:docMk/>
            <pc:sldMk cId="1783565931" sldId="934"/>
            <ac:spMk id="15" creationId="{07EAF417-1741-DE83-129F-9E75E6603EEC}"/>
          </ac:spMkLst>
        </pc:spChg>
        <pc:grpChg chg="add mod">
          <ac:chgData name="Robin Brown" userId="b277467f-31f7-43d6-b09e-5d375a0fba33" providerId="ADAL" clId="{495B95AF-4862-498B-88FB-BEC44B24EF41}" dt="2026-03-31T22:34:36.847" v="67138" actId="164"/>
          <ac:grpSpMkLst>
            <pc:docMk/>
            <pc:sldMk cId="1783565931" sldId="934"/>
            <ac:grpSpMk id="2" creationId="{EF00099D-9690-F6C7-C8C5-05460994A8ED}"/>
          </ac:grpSpMkLst>
        </pc:grpChg>
        <pc:grpChg chg="add del mod">
          <ac:chgData name="Robin Brown" userId="b277467f-31f7-43d6-b09e-5d375a0fba33" providerId="ADAL" clId="{495B95AF-4862-498B-88FB-BEC44B24EF41}" dt="2026-03-31T22:35:43.164" v="67150" actId="165"/>
          <ac:grpSpMkLst>
            <pc:docMk/>
            <pc:sldMk cId="1783565931" sldId="934"/>
            <ac:grpSpMk id="3" creationId="{2141424B-19FA-18B9-C04D-B09CB5DC537A}"/>
          </ac:grpSpMkLst>
        </pc:grpChg>
        <pc:grpChg chg="add mod">
          <ac:chgData name="Robin Brown" userId="b277467f-31f7-43d6-b09e-5d375a0fba33" providerId="ADAL" clId="{495B95AF-4862-498B-88FB-BEC44B24EF41}" dt="2026-03-31T22:36:38.054" v="67159" actId="1076"/>
          <ac:grpSpMkLst>
            <pc:docMk/>
            <pc:sldMk cId="1783565931" sldId="934"/>
            <ac:grpSpMk id="16" creationId="{6AB8EAD7-2AD5-96B8-4D98-2F31F4B8A935}"/>
          </ac:grpSpMkLst>
        </pc:grpChg>
        <pc:grpChg chg="add mod">
          <ac:chgData name="Robin Brown" userId="b277467f-31f7-43d6-b09e-5d375a0fba33" providerId="ADAL" clId="{495B95AF-4862-498B-88FB-BEC44B24EF41}" dt="2026-03-31T22:36:34.806" v="67158" actId="164"/>
          <ac:grpSpMkLst>
            <pc:docMk/>
            <pc:sldMk cId="1783565931" sldId="934"/>
            <ac:grpSpMk id="17" creationId="{74C98F98-7F8A-342A-8E24-379E665AB083}"/>
          </ac:grpSpMkLst>
        </pc:grpChg>
        <pc:grpChg chg="add mod">
          <ac:chgData name="Robin Brown" userId="b277467f-31f7-43d6-b09e-5d375a0fba33" providerId="ADAL" clId="{495B95AF-4862-498B-88FB-BEC44B24EF41}" dt="2026-03-31T22:36:34.806" v="67158" actId="164"/>
          <ac:grpSpMkLst>
            <pc:docMk/>
            <pc:sldMk cId="1783565931" sldId="934"/>
            <ac:grpSpMk id="19" creationId="{9E174676-FCB6-4AD7-2836-3CF6A1CB3FF8}"/>
          </ac:grpSpMkLst>
        </pc:grpChg>
        <pc:picChg chg="add mod">
          <ac:chgData name="Robin Brown" userId="b277467f-31f7-43d6-b09e-5d375a0fba33" providerId="ADAL" clId="{495B95AF-4862-498B-88FB-BEC44B24EF41}" dt="2026-03-31T22:34:36.847" v="67138" actId="164"/>
          <ac:picMkLst>
            <pc:docMk/>
            <pc:sldMk cId="1783565931" sldId="934"/>
            <ac:picMk id="4" creationId="{C48C2780-DA96-20A8-D3C7-0D4BAF8AE859}"/>
          </ac:picMkLst>
        </pc:picChg>
        <pc:picChg chg="add mod modCrop">
          <ac:chgData name="Robin Brown" userId="b277467f-31f7-43d6-b09e-5d375a0fba33" providerId="ADAL" clId="{495B95AF-4862-498B-88FB-BEC44B24EF41}" dt="2026-03-31T22:34:36.847" v="67138" actId="164"/>
          <ac:picMkLst>
            <pc:docMk/>
            <pc:sldMk cId="1783565931" sldId="934"/>
            <ac:picMk id="5" creationId="{12A4F61B-EAC5-6F89-6DEA-EB24B4CE1A55}"/>
          </ac:picMkLst>
        </pc:picChg>
        <pc:picChg chg="add mod topLvl">
          <ac:chgData name="Robin Brown" userId="b277467f-31f7-43d6-b09e-5d375a0fba33" providerId="ADAL" clId="{495B95AF-4862-498B-88FB-BEC44B24EF41}" dt="2026-03-31T22:36:25.869" v="67156" actId="1076"/>
          <ac:picMkLst>
            <pc:docMk/>
            <pc:sldMk cId="1783565931" sldId="934"/>
            <ac:picMk id="6" creationId="{8F88FDD1-C8DE-0AA6-7ECC-1DDE29EDA2BA}"/>
          </ac:picMkLst>
        </pc:picChg>
        <pc:picChg chg="add mod topLvl">
          <ac:chgData name="Robin Brown" userId="b277467f-31f7-43d6-b09e-5d375a0fba33" providerId="ADAL" clId="{495B95AF-4862-498B-88FB-BEC44B24EF41}" dt="2026-03-31T22:36:19.587" v="67154" actId="164"/>
          <ac:picMkLst>
            <pc:docMk/>
            <pc:sldMk cId="1783565931" sldId="934"/>
            <ac:picMk id="9" creationId="{8E37988D-2AAD-18D3-54DA-476C621E5A7B}"/>
          </ac:picMkLst>
        </pc:picChg>
        <pc:picChg chg="add mod">
          <ac:chgData name="Robin Brown" userId="b277467f-31f7-43d6-b09e-5d375a0fba33" providerId="ADAL" clId="{495B95AF-4862-498B-88FB-BEC44B24EF41}" dt="2026-03-31T22:35:27.983" v="67146" actId="164"/>
          <ac:picMkLst>
            <pc:docMk/>
            <pc:sldMk cId="1783565931" sldId="934"/>
            <ac:picMk id="13" creationId="{7AEE83D2-99D1-7793-8DB6-44C09176579C}"/>
          </ac:picMkLst>
        </pc:picChg>
        <pc:picChg chg="add mod">
          <ac:chgData name="Robin Brown" userId="b277467f-31f7-43d6-b09e-5d375a0fba33" providerId="ADAL" clId="{495B95AF-4862-498B-88FB-BEC44B24EF41}" dt="2026-03-31T22:35:27.983" v="67146" actId="164"/>
          <ac:picMkLst>
            <pc:docMk/>
            <pc:sldMk cId="1783565931" sldId="934"/>
            <ac:picMk id="14" creationId="{F772DB6D-5980-353F-5581-DF664295C00C}"/>
          </ac:picMkLst>
        </pc:picChg>
      </pc:sldChg>
      <pc:sldChg chg="addSp modSp add del mod ord modNotesTx">
        <pc:chgData name="Robin Brown" userId="b277467f-31f7-43d6-b09e-5d375a0fba33" providerId="ADAL" clId="{495B95AF-4862-498B-88FB-BEC44B24EF41}" dt="2026-03-31T16:57:52.661" v="61215" actId="47"/>
        <pc:sldMkLst>
          <pc:docMk/>
          <pc:sldMk cId="4194177541" sldId="936"/>
        </pc:sldMkLst>
        <pc:spChg chg="add mod">
          <ac:chgData name="Robin Brown" userId="b277467f-31f7-43d6-b09e-5d375a0fba33" providerId="ADAL" clId="{495B95AF-4862-498B-88FB-BEC44B24EF41}" dt="2026-03-31T04:01:34.918" v="56659" actId="20577"/>
          <ac:spMkLst>
            <pc:docMk/>
            <pc:sldMk cId="4194177541" sldId="936"/>
            <ac:spMk id="3" creationId="{071DA64E-B96F-CA2D-EC01-39A2C4FC4440}"/>
          </ac:spMkLst>
        </pc:spChg>
        <pc:spChg chg="mod">
          <ac:chgData name="Robin Brown" userId="b277467f-31f7-43d6-b09e-5d375a0fba33" providerId="ADAL" clId="{495B95AF-4862-498B-88FB-BEC44B24EF41}" dt="2026-03-31T04:00:53.299" v="56620" actId="404"/>
          <ac:spMkLst>
            <pc:docMk/>
            <pc:sldMk cId="4194177541" sldId="936"/>
            <ac:spMk id="11" creationId="{943E2985-9977-77A6-6178-1BF616609701}"/>
          </ac:spMkLst>
        </pc:spChg>
      </pc:sldChg>
      <pc:sldChg chg="addSp delSp modSp add mod modNotesTx">
        <pc:chgData name="Robin Brown" userId="b277467f-31f7-43d6-b09e-5d375a0fba33" providerId="ADAL" clId="{495B95AF-4862-498B-88FB-BEC44B24EF41}" dt="2026-04-01T03:35:30.331" v="72449" actId="9405"/>
        <pc:sldMkLst>
          <pc:docMk/>
          <pc:sldMk cId="3946253343" sldId="937"/>
        </pc:sldMkLst>
        <pc:inkChg chg="add">
          <ac:chgData name="Robin Brown" userId="b277467f-31f7-43d6-b09e-5d375a0fba33" providerId="ADAL" clId="{495B95AF-4862-498B-88FB-BEC44B24EF41}" dt="2026-04-01T03:34:08.224" v="72423" actId="9405"/>
          <ac:inkMkLst>
            <pc:docMk/>
            <pc:sldMk cId="3946253343" sldId="937"/>
            <ac:inkMk id="2" creationId="{BFEB768A-427E-76B5-C9ED-2E05BE6D7A27}"/>
          </ac:inkMkLst>
        </pc:inkChg>
        <pc:inkChg chg="add">
          <ac:chgData name="Robin Brown" userId="b277467f-31f7-43d6-b09e-5d375a0fba33" providerId="ADAL" clId="{495B95AF-4862-498B-88FB-BEC44B24EF41}" dt="2026-04-01T03:34:11.053" v="72424" actId="9405"/>
          <ac:inkMkLst>
            <pc:docMk/>
            <pc:sldMk cId="3946253343" sldId="937"/>
            <ac:inkMk id="4" creationId="{F7B2641B-407E-237C-8B8C-942393C6C588}"/>
          </ac:inkMkLst>
        </pc:inkChg>
        <pc:inkChg chg="add">
          <ac:chgData name="Robin Brown" userId="b277467f-31f7-43d6-b09e-5d375a0fba33" providerId="ADAL" clId="{495B95AF-4862-498B-88FB-BEC44B24EF41}" dt="2026-04-01T03:34:25.895" v="72425" actId="9405"/>
          <ac:inkMkLst>
            <pc:docMk/>
            <pc:sldMk cId="3946253343" sldId="937"/>
            <ac:inkMk id="5" creationId="{DEA2A198-561C-E488-FF7B-D3C1B983AABA}"/>
          </ac:inkMkLst>
        </pc:inkChg>
        <pc:inkChg chg="add">
          <ac:chgData name="Robin Brown" userId="b277467f-31f7-43d6-b09e-5d375a0fba33" providerId="ADAL" clId="{495B95AF-4862-498B-88FB-BEC44B24EF41}" dt="2026-04-01T03:34:27.302" v="72426" actId="9405"/>
          <ac:inkMkLst>
            <pc:docMk/>
            <pc:sldMk cId="3946253343" sldId="937"/>
            <ac:inkMk id="7" creationId="{4E5822F6-5E0F-F6F0-1A16-DB2E694BC8C1}"/>
          </ac:inkMkLst>
        </pc:inkChg>
        <pc:inkChg chg="add">
          <ac:chgData name="Robin Brown" userId="b277467f-31f7-43d6-b09e-5d375a0fba33" providerId="ADAL" clId="{495B95AF-4862-498B-88FB-BEC44B24EF41}" dt="2026-04-01T03:34:28.426" v="72427" actId="9405"/>
          <ac:inkMkLst>
            <pc:docMk/>
            <pc:sldMk cId="3946253343" sldId="937"/>
            <ac:inkMk id="8" creationId="{CF8C1508-9EC2-49A5-85BF-BEF837470A76}"/>
          </ac:inkMkLst>
        </pc:inkChg>
        <pc:inkChg chg="add">
          <ac:chgData name="Robin Brown" userId="b277467f-31f7-43d6-b09e-5d375a0fba33" providerId="ADAL" clId="{495B95AF-4862-498B-88FB-BEC44B24EF41}" dt="2026-04-01T03:34:30.524" v="72428" actId="9405"/>
          <ac:inkMkLst>
            <pc:docMk/>
            <pc:sldMk cId="3946253343" sldId="937"/>
            <ac:inkMk id="9" creationId="{A97E459A-01CD-AD52-28DB-0D29DC947899}"/>
          </ac:inkMkLst>
        </pc:inkChg>
        <pc:inkChg chg="add">
          <ac:chgData name="Robin Brown" userId="b277467f-31f7-43d6-b09e-5d375a0fba33" providerId="ADAL" clId="{495B95AF-4862-498B-88FB-BEC44B24EF41}" dt="2026-04-01T03:34:38.490" v="72429" actId="9405"/>
          <ac:inkMkLst>
            <pc:docMk/>
            <pc:sldMk cId="3946253343" sldId="937"/>
            <ac:inkMk id="10" creationId="{961E4FEC-0216-ECE3-3531-BC549C10DB91}"/>
          </ac:inkMkLst>
        </pc:inkChg>
        <pc:inkChg chg="add">
          <ac:chgData name="Robin Brown" userId="b277467f-31f7-43d6-b09e-5d375a0fba33" providerId="ADAL" clId="{495B95AF-4862-498B-88FB-BEC44B24EF41}" dt="2026-04-01T03:34:42.418" v="72430" actId="9405"/>
          <ac:inkMkLst>
            <pc:docMk/>
            <pc:sldMk cId="3946253343" sldId="937"/>
            <ac:inkMk id="11" creationId="{19D24A01-2DCF-10FC-D542-83AFAD247EE8}"/>
          </ac:inkMkLst>
        </pc:inkChg>
        <pc:inkChg chg="add">
          <ac:chgData name="Robin Brown" userId="b277467f-31f7-43d6-b09e-5d375a0fba33" providerId="ADAL" clId="{495B95AF-4862-498B-88FB-BEC44B24EF41}" dt="2026-04-01T03:34:44.371" v="72431" actId="9405"/>
          <ac:inkMkLst>
            <pc:docMk/>
            <pc:sldMk cId="3946253343" sldId="937"/>
            <ac:inkMk id="12" creationId="{51802A29-4C18-6D8D-765D-512D326554A3}"/>
          </ac:inkMkLst>
        </pc:inkChg>
        <pc:inkChg chg="add">
          <ac:chgData name="Robin Brown" userId="b277467f-31f7-43d6-b09e-5d375a0fba33" providerId="ADAL" clId="{495B95AF-4862-498B-88FB-BEC44B24EF41}" dt="2026-04-01T03:34:46.966" v="72432" actId="9405"/>
          <ac:inkMkLst>
            <pc:docMk/>
            <pc:sldMk cId="3946253343" sldId="937"/>
            <ac:inkMk id="13" creationId="{C1C9FC88-AA96-B325-EC40-7E077D4B4F3B}"/>
          </ac:inkMkLst>
        </pc:inkChg>
        <pc:inkChg chg="add">
          <ac:chgData name="Robin Brown" userId="b277467f-31f7-43d6-b09e-5d375a0fba33" providerId="ADAL" clId="{495B95AF-4862-498B-88FB-BEC44B24EF41}" dt="2026-04-01T03:34:48.389" v="72433" actId="9405"/>
          <ac:inkMkLst>
            <pc:docMk/>
            <pc:sldMk cId="3946253343" sldId="937"/>
            <ac:inkMk id="14" creationId="{4CC709E5-ED52-EDE0-9E1A-6B1A55A34AA5}"/>
          </ac:inkMkLst>
        </pc:inkChg>
        <pc:inkChg chg="add">
          <ac:chgData name="Robin Brown" userId="b277467f-31f7-43d6-b09e-5d375a0fba33" providerId="ADAL" clId="{495B95AF-4862-498B-88FB-BEC44B24EF41}" dt="2026-04-01T03:34:50.910" v="72434" actId="9405"/>
          <ac:inkMkLst>
            <pc:docMk/>
            <pc:sldMk cId="3946253343" sldId="937"/>
            <ac:inkMk id="15" creationId="{F1FCAFC9-689A-C9D1-DA0D-F2C593F504DE}"/>
          </ac:inkMkLst>
        </pc:inkChg>
        <pc:inkChg chg="add">
          <ac:chgData name="Robin Brown" userId="b277467f-31f7-43d6-b09e-5d375a0fba33" providerId="ADAL" clId="{495B95AF-4862-498B-88FB-BEC44B24EF41}" dt="2026-04-01T03:34:54.871" v="72435" actId="9405"/>
          <ac:inkMkLst>
            <pc:docMk/>
            <pc:sldMk cId="3946253343" sldId="937"/>
            <ac:inkMk id="16" creationId="{481998C2-B214-DDB3-BC9F-BCD84E6B95AE}"/>
          </ac:inkMkLst>
        </pc:inkChg>
        <pc:inkChg chg="add">
          <ac:chgData name="Robin Brown" userId="b277467f-31f7-43d6-b09e-5d375a0fba33" providerId="ADAL" clId="{495B95AF-4862-498B-88FB-BEC44B24EF41}" dt="2026-04-01T03:34:55.990" v="72436" actId="9405"/>
          <ac:inkMkLst>
            <pc:docMk/>
            <pc:sldMk cId="3946253343" sldId="937"/>
            <ac:inkMk id="17" creationId="{3CDE848E-A246-98F1-EB62-50ECF4703F09}"/>
          </ac:inkMkLst>
        </pc:inkChg>
        <pc:inkChg chg="add">
          <ac:chgData name="Robin Brown" userId="b277467f-31f7-43d6-b09e-5d375a0fba33" providerId="ADAL" clId="{495B95AF-4862-498B-88FB-BEC44B24EF41}" dt="2026-04-01T03:35:04.683" v="72437" actId="9405"/>
          <ac:inkMkLst>
            <pc:docMk/>
            <pc:sldMk cId="3946253343" sldId="937"/>
            <ac:inkMk id="18" creationId="{52EF2802-775D-6B00-243F-C57FB60CDE51}"/>
          </ac:inkMkLst>
        </pc:inkChg>
        <pc:inkChg chg="add">
          <ac:chgData name="Robin Brown" userId="b277467f-31f7-43d6-b09e-5d375a0fba33" providerId="ADAL" clId="{495B95AF-4862-498B-88FB-BEC44B24EF41}" dt="2026-04-01T03:35:09.581" v="72438" actId="9405"/>
          <ac:inkMkLst>
            <pc:docMk/>
            <pc:sldMk cId="3946253343" sldId="937"/>
            <ac:inkMk id="19" creationId="{DB790FB8-1BCE-6703-BE31-4ED14790E5FE}"/>
          </ac:inkMkLst>
        </pc:inkChg>
        <pc:inkChg chg="add del">
          <ac:chgData name="Robin Brown" userId="b277467f-31f7-43d6-b09e-5d375a0fba33" providerId="ADAL" clId="{495B95AF-4862-498B-88FB-BEC44B24EF41}" dt="2026-04-01T03:35:12.027" v="72440"/>
          <ac:inkMkLst>
            <pc:docMk/>
            <pc:sldMk cId="3946253343" sldId="937"/>
            <ac:inkMk id="20" creationId="{A0AC44DF-384E-088C-6677-031C1956174F}"/>
          </ac:inkMkLst>
        </pc:inkChg>
        <pc:inkChg chg="add mod">
          <ac:chgData name="Robin Brown" userId="b277467f-31f7-43d6-b09e-5d375a0fba33" providerId="ADAL" clId="{495B95AF-4862-498B-88FB-BEC44B24EF41}" dt="2026-04-01T03:35:13.100" v="72441"/>
          <ac:inkMkLst>
            <pc:docMk/>
            <pc:sldMk cId="3946253343" sldId="937"/>
            <ac:inkMk id="21" creationId="{4138BD0A-65AC-2E63-867B-758ED5A4EC87}"/>
          </ac:inkMkLst>
        </pc:inkChg>
        <pc:inkChg chg="add">
          <ac:chgData name="Robin Brown" userId="b277467f-31f7-43d6-b09e-5d375a0fba33" providerId="ADAL" clId="{495B95AF-4862-498B-88FB-BEC44B24EF41}" dt="2026-04-01T03:35:17.749" v="72442" actId="9405"/>
          <ac:inkMkLst>
            <pc:docMk/>
            <pc:sldMk cId="3946253343" sldId="937"/>
            <ac:inkMk id="22" creationId="{97BD525B-467C-BAB4-11A7-6DC99D00111D}"/>
          </ac:inkMkLst>
        </pc:inkChg>
        <pc:inkChg chg="add">
          <ac:chgData name="Robin Brown" userId="b277467f-31f7-43d6-b09e-5d375a0fba33" providerId="ADAL" clId="{495B95AF-4862-498B-88FB-BEC44B24EF41}" dt="2026-04-01T03:35:19.575" v="72443" actId="9405"/>
          <ac:inkMkLst>
            <pc:docMk/>
            <pc:sldMk cId="3946253343" sldId="937"/>
            <ac:inkMk id="23" creationId="{80198F4E-9245-B188-AC5F-2746B73AC2AB}"/>
          </ac:inkMkLst>
        </pc:inkChg>
        <pc:inkChg chg="add">
          <ac:chgData name="Robin Brown" userId="b277467f-31f7-43d6-b09e-5d375a0fba33" providerId="ADAL" clId="{495B95AF-4862-498B-88FB-BEC44B24EF41}" dt="2026-04-01T03:35:23.922" v="72444" actId="9405"/>
          <ac:inkMkLst>
            <pc:docMk/>
            <pc:sldMk cId="3946253343" sldId="937"/>
            <ac:inkMk id="24" creationId="{F8825314-A880-62D0-10BC-0BF438719B45}"/>
          </ac:inkMkLst>
        </pc:inkChg>
        <pc:inkChg chg="add del">
          <ac:chgData name="Robin Brown" userId="b277467f-31f7-43d6-b09e-5d375a0fba33" providerId="ADAL" clId="{495B95AF-4862-498B-88FB-BEC44B24EF41}" dt="2026-04-01T03:35:25.733" v="72446"/>
          <ac:inkMkLst>
            <pc:docMk/>
            <pc:sldMk cId="3946253343" sldId="937"/>
            <ac:inkMk id="25" creationId="{9A9BD591-81ED-22BC-EF77-8944663D8962}"/>
          </ac:inkMkLst>
        </pc:inkChg>
        <pc:inkChg chg="add mod">
          <ac:chgData name="Robin Brown" userId="b277467f-31f7-43d6-b09e-5d375a0fba33" providerId="ADAL" clId="{495B95AF-4862-498B-88FB-BEC44B24EF41}" dt="2026-04-01T03:35:27.464" v="72447"/>
          <ac:inkMkLst>
            <pc:docMk/>
            <pc:sldMk cId="3946253343" sldId="937"/>
            <ac:inkMk id="26" creationId="{E9EB8578-1F75-CDC6-AF0A-EFE2589AEEFF}"/>
          </ac:inkMkLst>
        </pc:inkChg>
        <pc:inkChg chg="add">
          <ac:chgData name="Robin Brown" userId="b277467f-31f7-43d6-b09e-5d375a0fba33" providerId="ADAL" clId="{495B95AF-4862-498B-88FB-BEC44B24EF41}" dt="2026-04-01T03:35:28.953" v="72448" actId="9405"/>
          <ac:inkMkLst>
            <pc:docMk/>
            <pc:sldMk cId="3946253343" sldId="937"/>
            <ac:inkMk id="27" creationId="{5D30B4A9-87DC-347B-D8AD-DBBD0B71D97C}"/>
          </ac:inkMkLst>
        </pc:inkChg>
        <pc:inkChg chg="add">
          <ac:chgData name="Robin Brown" userId="b277467f-31f7-43d6-b09e-5d375a0fba33" providerId="ADAL" clId="{495B95AF-4862-498B-88FB-BEC44B24EF41}" dt="2026-04-01T03:35:30.331" v="72449" actId="9405"/>
          <ac:inkMkLst>
            <pc:docMk/>
            <pc:sldMk cId="3946253343" sldId="937"/>
            <ac:inkMk id="28" creationId="{6F2E58ED-4563-E71F-4D84-ECE628F04A28}"/>
          </ac:inkMkLst>
        </pc:inkChg>
      </pc:sldChg>
      <pc:sldChg chg="addSp delSp modSp add mod">
        <pc:chgData name="Robin Brown" userId="b277467f-31f7-43d6-b09e-5d375a0fba33" providerId="ADAL" clId="{495B95AF-4862-498B-88FB-BEC44B24EF41}" dt="2026-04-01T03:36:23.454" v="72471" actId="9405"/>
        <pc:sldMkLst>
          <pc:docMk/>
          <pc:sldMk cId="2649759708" sldId="938"/>
        </pc:sldMkLst>
        <pc:inkChg chg="add">
          <ac:chgData name="Robin Brown" userId="b277467f-31f7-43d6-b09e-5d375a0fba33" providerId="ADAL" clId="{495B95AF-4862-498B-88FB-BEC44B24EF41}" dt="2026-04-01T03:35:48.096" v="72450" actId="9405"/>
          <ac:inkMkLst>
            <pc:docMk/>
            <pc:sldMk cId="2649759708" sldId="938"/>
            <ac:inkMk id="2" creationId="{F185996E-14FA-5A73-7015-C24D518BA583}"/>
          </ac:inkMkLst>
        </pc:inkChg>
        <pc:inkChg chg="add">
          <ac:chgData name="Robin Brown" userId="b277467f-31f7-43d6-b09e-5d375a0fba33" providerId="ADAL" clId="{495B95AF-4862-498B-88FB-BEC44B24EF41}" dt="2026-04-01T03:35:49.838" v="72451" actId="9405"/>
          <ac:inkMkLst>
            <pc:docMk/>
            <pc:sldMk cId="2649759708" sldId="938"/>
            <ac:inkMk id="3" creationId="{EA21B502-756B-9491-0EC9-BA0984C5F90C}"/>
          </ac:inkMkLst>
        </pc:inkChg>
        <pc:inkChg chg="add">
          <ac:chgData name="Robin Brown" userId="b277467f-31f7-43d6-b09e-5d375a0fba33" providerId="ADAL" clId="{495B95AF-4862-498B-88FB-BEC44B24EF41}" dt="2026-04-01T03:35:52.518" v="72452" actId="9405"/>
          <ac:inkMkLst>
            <pc:docMk/>
            <pc:sldMk cId="2649759708" sldId="938"/>
            <ac:inkMk id="4" creationId="{E98AFBB2-57F1-88B7-5EB3-604135294A6C}"/>
          </ac:inkMkLst>
        </pc:inkChg>
        <pc:inkChg chg="add">
          <ac:chgData name="Robin Brown" userId="b277467f-31f7-43d6-b09e-5d375a0fba33" providerId="ADAL" clId="{495B95AF-4862-498B-88FB-BEC44B24EF41}" dt="2026-04-01T03:35:54.282" v="72453" actId="9405"/>
          <ac:inkMkLst>
            <pc:docMk/>
            <pc:sldMk cId="2649759708" sldId="938"/>
            <ac:inkMk id="5" creationId="{4C93262D-E946-F51D-B374-ECD3C54AEE4A}"/>
          </ac:inkMkLst>
        </pc:inkChg>
        <pc:inkChg chg="add">
          <ac:chgData name="Robin Brown" userId="b277467f-31f7-43d6-b09e-5d375a0fba33" providerId="ADAL" clId="{495B95AF-4862-498B-88FB-BEC44B24EF41}" dt="2026-04-01T03:35:56.300" v="72454" actId="9405"/>
          <ac:inkMkLst>
            <pc:docMk/>
            <pc:sldMk cId="2649759708" sldId="938"/>
            <ac:inkMk id="8" creationId="{AEA3E51D-5173-C830-9EA8-3605323BCC1E}"/>
          </ac:inkMkLst>
        </pc:inkChg>
        <pc:inkChg chg="add">
          <ac:chgData name="Robin Brown" userId="b277467f-31f7-43d6-b09e-5d375a0fba33" providerId="ADAL" clId="{495B95AF-4862-498B-88FB-BEC44B24EF41}" dt="2026-04-01T03:35:57.436" v="72455" actId="9405"/>
          <ac:inkMkLst>
            <pc:docMk/>
            <pc:sldMk cId="2649759708" sldId="938"/>
            <ac:inkMk id="9" creationId="{5DF0FFB2-DAC4-F66D-D9C3-56E8B6821D9D}"/>
          </ac:inkMkLst>
        </pc:inkChg>
        <pc:inkChg chg="add del">
          <ac:chgData name="Robin Brown" userId="b277467f-31f7-43d6-b09e-5d375a0fba33" providerId="ADAL" clId="{495B95AF-4862-498B-88FB-BEC44B24EF41}" dt="2026-04-01T03:36:03.328" v="72457"/>
          <ac:inkMkLst>
            <pc:docMk/>
            <pc:sldMk cId="2649759708" sldId="938"/>
            <ac:inkMk id="10" creationId="{E56CFE8E-8151-75AA-635F-C908124DD858}"/>
          </ac:inkMkLst>
        </pc:inkChg>
        <pc:inkChg chg="add mod">
          <ac:chgData name="Robin Brown" userId="b277467f-31f7-43d6-b09e-5d375a0fba33" providerId="ADAL" clId="{495B95AF-4862-498B-88FB-BEC44B24EF41}" dt="2026-04-01T03:36:04.893" v="72458"/>
          <ac:inkMkLst>
            <pc:docMk/>
            <pc:sldMk cId="2649759708" sldId="938"/>
            <ac:inkMk id="11" creationId="{DA2A3E14-D3D4-03FD-5907-F31E8D9C3D42}"/>
          </ac:inkMkLst>
        </pc:inkChg>
        <pc:inkChg chg="add">
          <ac:chgData name="Robin Brown" userId="b277467f-31f7-43d6-b09e-5d375a0fba33" providerId="ADAL" clId="{495B95AF-4862-498B-88FB-BEC44B24EF41}" dt="2026-04-01T03:36:06.751" v="72459" actId="9405"/>
          <ac:inkMkLst>
            <pc:docMk/>
            <pc:sldMk cId="2649759708" sldId="938"/>
            <ac:inkMk id="12" creationId="{F9A1ABFE-0AE8-7001-0CEB-74F2D5B10105}"/>
          </ac:inkMkLst>
        </pc:inkChg>
        <pc:inkChg chg="add">
          <ac:chgData name="Robin Brown" userId="b277467f-31f7-43d6-b09e-5d375a0fba33" providerId="ADAL" clId="{495B95AF-4862-498B-88FB-BEC44B24EF41}" dt="2026-04-01T03:36:07.751" v="72460" actId="9405"/>
          <ac:inkMkLst>
            <pc:docMk/>
            <pc:sldMk cId="2649759708" sldId="938"/>
            <ac:inkMk id="13" creationId="{A58592AF-DCE0-7AEB-A59A-F3CB160C7D9C}"/>
          </ac:inkMkLst>
        </pc:inkChg>
        <pc:inkChg chg="add">
          <ac:chgData name="Robin Brown" userId="b277467f-31f7-43d6-b09e-5d375a0fba33" providerId="ADAL" clId="{495B95AF-4862-498B-88FB-BEC44B24EF41}" dt="2026-04-01T03:36:09.846" v="72461" actId="9405"/>
          <ac:inkMkLst>
            <pc:docMk/>
            <pc:sldMk cId="2649759708" sldId="938"/>
            <ac:inkMk id="14" creationId="{19B4F552-17CC-9729-6CE7-5A1D58BF5D5B}"/>
          </ac:inkMkLst>
        </pc:inkChg>
        <pc:inkChg chg="add">
          <ac:chgData name="Robin Brown" userId="b277467f-31f7-43d6-b09e-5d375a0fba33" providerId="ADAL" clId="{495B95AF-4862-498B-88FB-BEC44B24EF41}" dt="2026-04-01T03:36:11.907" v="72462" actId="9405"/>
          <ac:inkMkLst>
            <pc:docMk/>
            <pc:sldMk cId="2649759708" sldId="938"/>
            <ac:inkMk id="15" creationId="{57043EAB-CAB8-F397-324E-E636D2816D4A}"/>
          </ac:inkMkLst>
        </pc:inkChg>
        <pc:inkChg chg="add">
          <ac:chgData name="Robin Brown" userId="b277467f-31f7-43d6-b09e-5d375a0fba33" providerId="ADAL" clId="{495B95AF-4862-498B-88FB-BEC44B24EF41}" dt="2026-04-01T03:36:13.351" v="72463" actId="9405"/>
          <ac:inkMkLst>
            <pc:docMk/>
            <pc:sldMk cId="2649759708" sldId="938"/>
            <ac:inkMk id="16" creationId="{65AB7E68-5B40-4643-AF50-C08D5B7C7D9E}"/>
          </ac:inkMkLst>
        </pc:inkChg>
        <pc:inkChg chg="add">
          <ac:chgData name="Robin Brown" userId="b277467f-31f7-43d6-b09e-5d375a0fba33" providerId="ADAL" clId="{495B95AF-4862-498B-88FB-BEC44B24EF41}" dt="2026-04-01T03:36:14.743" v="72464" actId="9405"/>
          <ac:inkMkLst>
            <pc:docMk/>
            <pc:sldMk cId="2649759708" sldId="938"/>
            <ac:inkMk id="17" creationId="{4136C83E-8DA3-FEAE-C4EB-0D103D3FB65B}"/>
          </ac:inkMkLst>
        </pc:inkChg>
        <pc:inkChg chg="add">
          <ac:chgData name="Robin Brown" userId="b277467f-31f7-43d6-b09e-5d375a0fba33" providerId="ADAL" clId="{495B95AF-4862-498B-88FB-BEC44B24EF41}" dt="2026-04-01T03:36:16.026" v="72465" actId="9405"/>
          <ac:inkMkLst>
            <pc:docMk/>
            <pc:sldMk cId="2649759708" sldId="938"/>
            <ac:inkMk id="18" creationId="{389EC0B3-2112-B1CE-D845-14AE3D0171D4}"/>
          </ac:inkMkLst>
        </pc:inkChg>
        <pc:inkChg chg="add">
          <ac:chgData name="Robin Brown" userId="b277467f-31f7-43d6-b09e-5d375a0fba33" providerId="ADAL" clId="{495B95AF-4862-498B-88FB-BEC44B24EF41}" dt="2026-04-01T03:36:17.166" v="72466" actId="9405"/>
          <ac:inkMkLst>
            <pc:docMk/>
            <pc:sldMk cId="2649759708" sldId="938"/>
            <ac:inkMk id="19" creationId="{22CBE89C-A9AA-74E8-CDD0-8EB8BF0316F3}"/>
          </ac:inkMkLst>
        </pc:inkChg>
        <pc:inkChg chg="add">
          <ac:chgData name="Robin Brown" userId="b277467f-31f7-43d6-b09e-5d375a0fba33" providerId="ADAL" clId="{495B95AF-4862-498B-88FB-BEC44B24EF41}" dt="2026-04-01T03:36:18.104" v="72467" actId="9405"/>
          <ac:inkMkLst>
            <pc:docMk/>
            <pc:sldMk cId="2649759708" sldId="938"/>
            <ac:inkMk id="20" creationId="{CC9BA64C-2C22-8116-94B5-314E41207ED0}"/>
          </ac:inkMkLst>
        </pc:inkChg>
        <pc:inkChg chg="add">
          <ac:chgData name="Robin Brown" userId="b277467f-31f7-43d6-b09e-5d375a0fba33" providerId="ADAL" clId="{495B95AF-4862-498B-88FB-BEC44B24EF41}" dt="2026-04-01T03:36:19.199" v="72468" actId="9405"/>
          <ac:inkMkLst>
            <pc:docMk/>
            <pc:sldMk cId="2649759708" sldId="938"/>
            <ac:inkMk id="21" creationId="{B14BCDCB-BAE7-4BA7-A909-EB7DE80FA541}"/>
          </ac:inkMkLst>
        </pc:inkChg>
        <pc:inkChg chg="add">
          <ac:chgData name="Robin Brown" userId="b277467f-31f7-43d6-b09e-5d375a0fba33" providerId="ADAL" clId="{495B95AF-4862-498B-88FB-BEC44B24EF41}" dt="2026-04-01T03:36:20.424" v="72469" actId="9405"/>
          <ac:inkMkLst>
            <pc:docMk/>
            <pc:sldMk cId="2649759708" sldId="938"/>
            <ac:inkMk id="22" creationId="{FAF7EF24-762E-2560-9E9F-1D010C0C1E98}"/>
          </ac:inkMkLst>
        </pc:inkChg>
        <pc:inkChg chg="add">
          <ac:chgData name="Robin Brown" userId="b277467f-31f7-43d6-b09e-5d375a0fba33" providerId="ADAL" clId="{495B95AF-4862-498B-88FB-BEC44B24EF41}" dt="2026-04-01T03:36:21.756" v="72470" actId="9405"/>
          <ac:inkMkLst>
            <pc:docMk/>
            <pc:sldMk cId="2649759708" sldId="938"/>
            <ac:inkMk id="23" creationId="{9A3B599F-4643-FBDD-3081-C22811204088}"/>
          </ac:inkMkLst>
        </pc:inkChg>
        <pc:inkChg chg="add">
          <ac:chgData name="Robin Brown" userId="b277467f-31f7-43d6-b09e-5d375a0fba33" providerId="ADAL" clId="{495B95AF-4862-498B-88FB-BEC44B24EF41}" dt="2026-04-01T03:36:23.454" v="72471" actId="9405"/>
          <ac:inkMkLst>
            <pc:docMk/>
            <pc:sldMk cId="2649759708" sldId="938"/>
            <ac:inkMk id="24" creationId="{0DDC7401-4197-711F-2642-29F021F3175E}"/>
          </ac:inkMkLst>
        </pc:inkChg>
      </pc:sldChg>
      <pc:sldChg chg="modSp add mod modAnim modNotesTx">
        <pc:chgData name="Robin Brown" userId="b277467f-31f7-43d6-b09e-5d375a0fba33" providerId="ADAL" clId="{495B95AF-4862-498B-88FB-BEC44B24EF41}" dt="2026-04-01T21:23:30.015" v="80487" actId="20577"/>
        <pc:sldMkLst>
          <pc:docMk/>
          <pc:sldMk cId="2676777600" sldId="939"/>
        </pc:sldMkLst>
        <pc:spChg chg="mod">
          <ac:chgData name="Robin Brown" userId="b277467f-31f7-43d6-b09e-5d375a0fba33" providerId="ADAL" clId="{495B95AF-4862-498B-88FB-BEC44B24EF41}" dt="2026-03-31T22:46:06.415" v="67326" actId="20577"/>
          <ac:spMkLst>
            <pc:docMk/>
            <pc:sldMk cId="2676777600" sldId="939"/>
            <ac:spMk id="10" creationId="{42B87E05-8C54-D276-1B69-D6CBB373D7D8}"/>
          </ac:spMkLst>
        </pc:spChg>
        <pc:spChg chg="mod">
          <ac:chgData name="Robin Brown" userId="b277467f-31f7-43d6-b09e-5d375a0fba33" providerId="ADAL" clId="{495B95AF-4862-498B-88FB-BEC44B24EF41}" dt="2026-03-31T22:46:20.655" v="67345" actId="404"/>
          <ac:spMkLst>
            <pc:docMk/>
            <pc:sldMk cId="2676777600" sldId="939"/>
            <ac:spMk id="11" creationId="{450458FF-5F54-A41B-BD36-58434594937C}"/>
          </ac:spMkLst>
        </pc:spChg>
      </pc:sldChg>
      <pc:sldChg chg="addSp delSp modSp add del mod modNotesTx">
        <pc:chgData name="Robin Brown" userId="b277467f-31f7-43d6-b09e-5d375a0fba33" providerId="ADAL" clId="{495B95AF-4862-498B-88FB-BEC44B24EF41}" dt="2026-03-31T17:39:46.654" v="63545" actId="2696"/>
        <pc:sldMkLst>
          <pc:docMk/>
          <pc:sldMk cId="3341632067" sldId="939"/>
        </pc:sldMkLst>
      </pc:sldChg>
      <pc:sldChg chg="addSp modSp new mod ord">
        <pc:chgData name="Robin Brown" userId="b277467f-31f7-43d6-b09e-5d375a0fba33" providerId="ADAL" clId="{495B95AF-4862-498B-88FB-BEC44B24EF41}" dt="2026-03-31T04:06:41.357" v="56689" actId="113"/>
        <pc:sldMkLst>
          <pc:docMk/>
          <pc:sldMk cId="4211544886" sldId="940"/>
        </pc:sldMkLst>
        <pc:spChg chg="add mod">
          <ac:chgData name="Robin Brown" userId="b277467f-31f7-43d6-b09e-5d375a0fba33" providerId="ADAL" clId="{495B95AF-4862-498B-88FB-BEC44B24EF41}" dt="2026-03-31T04:06:41.357" v="56689" actId="113"/>
          <ac:spMkLst>
            <pc:docMk/>
            <pc:sldMk cId="4211544886" sldId="940"/>
            <ac:spMk id="4" creationId="{F14EF12D-0E0C-E431-E74E-1EEC2A2D04C8}"/>
          </ac:spMkLst>
        </pc:spChg>
        <pc:picChg chg="add mod">
          <ac:chgData name="Robin Brown" userId="b277467f-31f7-43d6-b09e-5d375a0fba33" providerId="ADAL" clId="{495B95AF-4862-498B-88FB-BEC44B24EF41}" dt="2026-03-16T17:11:28.517" v="14014" actId="1076"/>
          <ac:picMkLst>
            <pc:docMk/>
            <pc:sldMk cId="4211544886" sldId="940"/>
            <ac:picMk id="3" creationId="{5508550E-7D4C-312A-AC3A-96553A5BA85B}"/>
          </ac:picMkLst>
        </pc:picChg>
      </pc:sldChg>
      <pc:sldChg chg="addSp modSp add mod ord modNotesTx">
        <pc:chgData name="Robin Brown" userId="b277467f-31f7-43d6-b09e-5d375a0fba33" providerId="ADAL" clId="{495B95AF-4862-498B-88FB-BEC44B24EF41}" dt="2026-04-01T21:22:31.520" v="80418" actId="20577"/>
        <pc:sldMkLst>
          <pc:docMk/>
          <pc:sldMk cId="2290651561" sldId="941"/>
        </pc:sldMkLst>
        <pc:spChg chg="add mod">
          <ac:chgData name="Robin Brown" userId="b277467f-31f7-43d6-b09e-5d375a0fba33" providerId="ADAL" clId="{495B95AF-4862-498B-88FB-BEC44B24EF41}" dt="2026-03-31T17:33:55.056" v="63166" actId="113"/>
          <ac:spMkLst>
            <pc:docMk/>
            <pc:sldMk cId="2290651561" sldId="941"/>
            <ac:spMk id="3" creationId="{BB4B0D84-BB50-131E-86C3-E947EB586B26}"/>
          </ac:spMkLst>
        </pc:spChg>
        <pc:spChg chg="mod">
          <ac:chgData name="Robin Brown" userId="b277467f-31f7-43d6-b09e-5d375a0fba33" providerId="ADAL" clId="{495B95AF-4862-498B-88FB-BEC44B24EF41}" dt="2026-03-31T17:33:25.043" v="63160" actId="207"/>
          <ac:spMkLst>
            <pc:docMk/>
            <pc:sldMk cId="2290651561" sldId="941"/>
            <ac:spMk id="11" creationId="{5C736AB7-6EA5-E877-3EE4-FA6B7A8C2B88}"/>
          </ac:spMkLst>
        </pc:spChg>
      </pc:sldChg>
      <pc:sldChg chg="addSp delSp modSp add del mod modNotesTx">
        <pc:chgData name="Robin Brown" userId="b277467f-31f7-43d6-b09e-5d375a0fba33" providerId="ADAL" clId="{495B95AF-4862-498B-88FB-BEC44B24EF41}" dt="2026-03-31T18:27:11.481" v="65126" actId="47"/>
        <pc:sldMkLst>
          <pc:docMk/>
          <pc:sldMk cId="148675829" sldId="942"/>
        </pc:sldMkLst>
        <pc:spChg chg="mod">
          <ac:chgData name="Robin Brown" userId="b277467f-31f7-43d6-b09e-5d375a0fba33" providerId="ADAL" clId="{495B95AF-4862-498B-88FB-BEC44B24EF41}" dt="2026-03-31T18:22:08.621" v="64657" actId="20577"/>
          <ac:spMkLst>
            <pc:docMk/>
            <pc:sldMk cId="148675829" sldId="942"/>
            <ac:spMk id="3" creationId="{19B124D3-B75A-8EE2-D3DA-EF39418BD908}"/>
          </ac:spMkLst>
        </pc:spChg>
        <pc:spChg chg="add del mod">
          <ac:chgData name="Robin Brown" userId="b277467f-31f7-43d6-b09e-5d375a0fba33" providerId="ADAL" clId="{495B95AF-4862-498B-88FB-BEC44B24EF41}" dt="2026-03-31T18:26:54.139" v="65124" actId="21"/>
          <ac:spMkLst>
            <pc:docMk/>
            <pc:sldMk cId="148675829" sldId="942"/>
            <ac:spMk id="7" creationId="{DEACA177-E9D2-A9F5-2720-6836AF104911}"/>
          </ac:spMkLst>
        </pc:spChg>
      </pc:sldChg>
      <pc:sldChg chg="addSp delSp modSp add del mod delAnim modShow modNotesTx">
        <pc:chgData name="Robin Brown" userId="b277467f-31f7-43d6-b09e-5d375a0fba33" providerId="ADAL" clId="{495B95AF-4862-498B-88FB-BEC44B24EF41}" dt="2026-04-01T03:07:10.795" v="71396" actId="2696"/>
        <pc:sldMkLst>
          <pc:docMk/>
          <pc:sldMk cId="2175363273" sldId="943"/>
        </pc:sldMkLst>
      </pc:sldChg>
      <pc:sldChg chg="add del">
        <pc:chgData name="Robin Brown" userId="b277467f-31f7-43d6-b09e-5d375a0fba33" providerId="ADAL" clId="{495B95AF-4862-498B-88FB-BEC44B24EF41}" dt="2026-04-01T21:21:54.416" v="80411" actId="47"/>
        <pc:sldMkLst>
          <pc:docMk/>
          <pc:sldMk cId="3894446759" sldId="943"/>
        </pc:sldMkLst>
      </pc:sldChg>
      <pc:sldChg chg="add del">
        <pc:chgData name="Robin Brown" userId="b277467f-31f7-43d6-b09e-5d375a0fba33" providerId="ADAL" clId="{495B95AF-4862-498B-88FB-BEC44B24EF41}" dt="2026-04-01T21:21:53.535" v="80410" actId="47"/>
        <pc:sldMkLst>
          <pc:docMk/>
          <pc:sldMk cId="145174569" sldId="944"/>
        </pc:sldMkLst>
      </pc:sldChg>
      <pc:sldChg chg="addSp delSp modSp add del mod modAnim modNotesTx">
        <pc:chgData name="Robin Brown" userId="b277467f-31f7-43d6-b09e-5d375a0fba33" providerId="ADAL" clId="{495B95AF-4862-498B-88FB-BEC44B24EF41}" dt="2026-04-01T03:08:42.087" v="71400" actId="2696"/>
        <pc:sldMkLst>
          <pc:docMk/>
          <pc:sldMk cId="1126068433" sldId="944"/>
        </pc:sldMkLst>
        <pc:spChg chg="add mod">
          <ac:chgData name="Robin Brown" userId="b277467f-31f7-43d6-b09e-5d375a0fba33" providerId="ADAL" clId="{495B95AF-4862-498B-88FB-BEC44B24EF41}" dt="2026-03-31T18:36:09.597" v="65640" actId="1076"/>
          <ac:spMkLst>
            <pc:docMk/>
            <pc:sldMk cId="1126068433" sldId="944"/>
            <ac:spMk id="3" creationId="{C44E25C0-A822-C079-E87A-26838D6266D6}"/>
          </ac:spMkLst>
        </pc:spChg>
        <pc:spChg chg="del mod">
          <ac:chgData name="Robin Brown" userId="b277467f-31f7-43d6-b09e-5d375a0fba33" providerId="ADAL" clId="{495B95AF-4862-498B-88FB-BEC44B24EF41}" dt="2026-03-31T04:06:03.308" v="56685" actId="478"/>
          <ac:spMkLst>
            <pc:docMk/>
            <pc:sldMk cId="1126068433" sldId="944"/>
            <ac:spMk id="8" creationId="{5B7200ED-4562-6A37-40FA-6DC7E98B9191}"/>
          </ac:spMkLst>
        </pc:spChg>
        <pc:spChg chg="mod">
          <ac:chgData name="Robin Brown" userId="b277467f-31f7-43d6-b09e-5d375a0fba33" providerId="ADAL" clId="{495B95AF-4862-498B-88FB-BEC44B24EF41}" dt="2026-03-31T03:37:07.241" v="55325" actId="113"/>
          <ac:spMkLst>
            <pc:docMk/>
            <pc:sldMk cId="1126068433" sldId="944"/>
            <ac:spMk id="18" creationId="{BE30B37C-E8D7-357B-C050-5F080A7B1862}"/>
          </ac:spMkLst>
        </pc:spChg>
        <pc:picChg chg="add mod">
          <ac:chgData name="Robin Brown" userId="b277467f-31f7-43d6-b09e-5d375a0fba33" providerId="ADAL" clId="{495B95AF-4862-498B-88FB-BEC44B24EF41}" dt="2026-03-31T18:36:11.696" v="65641" actId="1076"/>
          <ac:picMkLst>
            <pc:docMk/>
            <pc:sldMk cId="1126068433" sldId="944"/>
            <ac:picMk id="4" creationId="{8E84318B-E45A-9E58-6B2E-8437E29CB763}"/>
          </ac:picMkLst>
        </pc:picChg>
      </pc:sldChg>
      <pc:sldChg chg="add del mod modShow">
        <pc:chgData name="Robin Brown" userId="b277467f-31f7-43d6-b09e-5d375a0fba33" providerId="ADAL" clId="{495B95AF-4862-498B-88FB-BEC44B24EF41}" dt="2026-04-01T03:17:29.620" v="71626" actId="2696"/>
        <pc:sldMkLst>
          <pc:docMk/>
          <pc:sldMk cId="2473224941" sldId="944"/>
        </pc:sldMkLst>
      </pc:sldChg>
      <pc:sldChg chg="addSp delSp modSp add del mod modNotesTx">
        <pc:chgData name="Robin Brown" userId="b277467f-31f7-43d6-b09e-5d375a0fba33" providerId="ADAL" clId="{495B95AF-4862-498B-88FB-BEC44B24EF41}" dt="2026-03-31T18:37:37.794" v="65657" actId="47"/>
        <pc:sldMkLst>
          <pc:docMk/>
          <pc:sldMk cId="1884198601" sldId="945"/>
        </pc:sldMkLst>
        <pc:spChg chg="add del mod">
          <ac:chgData name="Robin Brown" userId="b277467f-31f7-43d6-b09e-5d375a0fba33" providerId="ADAL" clId="{495B95AF-4862-498B-88FB-BEC44B24EF41}" dt="2026-03-31T18:37:36.628" v="65656" actId="21"/>
          <ac:spMkLst>
            <pc:docMk/>
            <pc:sldMk cId="1884198601" sldId="945"/>
            <ac:spMk id="4" creationId="{EF54AB6F-D343-1346-AF79-0E531D2C0839}"/>
          </ac:spMkLst>
        </pc:spChg>
        <pc:spChg chg="mod">
          <ac:chgData name="Robin Brown" userId="b277467f-31f7-43d6-b09e-5d375a0fba33" providerId="ADAL" clId="{495B95AF-4862-498B-88FB-BEC44B24EF41}" dt="2026-03-31T03:52:01.661" v="56180" actId="20577"/>
          <ac:spMkLst>
            <pc:docMk/>
            <pc:sldMk cId="1884198601" sldId="945"/>
            <ac:spMk id="11" creationId="{2304BBA1-5B32-15C0-895C-F43399F17E89}"/>
          </ac:spMkLst>
        </pc:spChg>
        <pc:picChg chg="add del mod">
          <ac:chgData name="Robin Brown" userId="b277467f-31f7-43d6-b09e-5d375a0fba33" providerId="ADAL" clId="{495B95AF-4862-498B-88FB-BEC44B24EF41}" dt="2026-03-31T18:36:56.183" v="65645" actId="21"/>
          <ac:picMkLst>
            <pc:docMk/>
            <pc:sldMk cId="1884198601" sldId="945"/>
            <ac:picMk id="3" creationId="{1FF6808F-BEB1-64E9-4BDD-66394B17203C}"/>
          </ac:picMkLst>
        </pc:picChg>
      </pc:sldChg>
      <pc:sldChg chg="addSp delSp modSp add del mod ord modNotesTx">
        <pc:chgData name="Robin Brown" userId="b277467f-31f7-43d6-b09e-5d375a0fba33" providerId="ADAL" clId="{495B95AF-4862-498B-88FB-BEC44B24EF41}" dt="2026-03-31T04:15:27.414" v="56948" actId="47"/>
        <pc:sldMkLst>
          <pc:docMk/>
          <pc:sldMk cId="760542956" sldId="947"/>
        </pc:sldMkLst>
        <pc:spChg chg="add del mod">
          <ac:chgData name="Robin Brown" userId="b277467f-31f7-43d6-b09e-5d375a0fba33" providerId="ADAL" clId="{495B95AF-4862-498B-88FB-BEC44B24EF41}" dt="2026-03-31T04:11:50.680" v="56723" actId="21"/>
          <ac:spMkLst>
            <pc:docMk/>
            <pc:sldMk cId="760542956" sldId="947"/>
            <ac:spMk id="3" creationId="{EFD2ABEC-D090-72B3-1CF9-279E36F2E7D3}"/>
          </ac:spMkLst>
        </pc:spChg>
        <pc:spChg chg="mod">
          <ac:chgData name="Robin Brown" userId="b277467f-31f7-43d6-b09e-5d375a0fba33" providerId="ADAL" clId="{495B95AF-4862-498B-88FB-BEC44B24EF41}" dt="2026-03-31T04:11:33.639" v="56717" actId="21"/>
          <ac:spMkLst>
            <pc:docMk/>
            <pc:sldMk cId="760542956" sldId="947"/>
            <ac:spMk id="11" creationId="{90D6BD60-84E2-242C-3D29-E3D876E6544D}"/>
          </ac:spMkLst>
        </pc:spChg>
        <pc:picChg chg="add del mod">
          <ac:chgData name="Robin Brown" userId="b277467f-31f7-43d6-b09e-5d375a0fba33" providerId="ADAL" clId="{495B95AF-4862-498B-88FB-BEC44B24EF41}" dt="2026-03-31T04:10:44.733" v="56703" actId="478"/>
          <ac:picMkLst>
            <pc:docMk/>
            <pc:sldMk cId="760542956" sldId="947"/>
            <ac:picMk id="5" creationId="{ED38FC5B-0A3A-D628-CDC1-024153C25E6C}"/>
          </ac:picMkLst>
        </pc:picChg>
        <pc:picChg chg="add del mod">
          <ac:chgData name="Robin Brown" userId="b277467f-31f7-43d6-b09e-5d375a0fba33" providerId="ADAL" clId="{495B95AF-4862-498B-88FB-BEC44B24EF41}" dt="2026-03-31T04:11:17.671" v="56713" actId="21"/>
          <ac:picMkLst>
            <pc:docMk/>
            <pc:sldMk cId="760542956" sldId="947"/>
            <ac:picMk id="7" creationId="{FE0A4CF0-26AF-DFC9-D310-8A2D056540EA}"/>
          </ac:picMkLst>
        </pc:picChg>
        <pc:picChg chg="add del mod">
          <ac:chgData name="Robin Brown" userId="b277467f-31f7-43d6-b09e-5d375a0fba33" providerId="ADAL" clId="{495B95AF-4862-498B-88FB-BEC44B24EF41}" dt="2026-03-31T04:11:17.671" v="56713" actId="21"/>
          <ac:picMkLst>
            <pc:docMk/>
            <pc:sldMk cId="760542956" sldId="947"/>
            <ac:picMk id="9" creationId="{2EEEAAAF-C0BE-F3E5-ED26-8DC31B1A5E4B}"/>
          </ac:picMkLst>
        </pc:picChg>
      </pc:sldChg>
      <pc:sldChg chg="add del">
        <pc:chgData name="Robin Brown" userId="b277467f-31f7-43d6-b09e-5d375a0fba33" providerId="ADAL" clId="{495B95AF-4862-498B-88FB-BEC44B24EF41}" dt="2026-03-31T18:49:50.156" v="66453" actId="47"/>
        <pc:sldMkLst>
          <pc:docMk/>
          <pc:sldMk cId="2243445574" sldId="948"/>
        </pc:sldMkLst>
      </pc:sldChg>
      <pc:sldChg chg="addSp delSp modSp add mod ord modAnim modNotesTx">
        <pc:chgData name="Robin Brown" userId="b277467f-31f7-43d6-b09e-5d375a0fba33" providerId="ADAL" clId="{495B95AF-4862-498B-88FB-BEC44B24EF41}" dt="2026-04-01T21:24:43.488" v="80518" actId="20577"/>
        <pc:sldMkLst>
          <pc:docMk/>
          <pc:sldMk cId="420956199" sldId="949"/>
        </pc:sldMkLst>
        <pc:spChg chg="add mod">
          <ac:chgData name="Robin Brown" userId="b277467f-31f7-43d6-b09e-5d375a0fba33" providerId="ADAL" clId="{495B95AF-4862-498B-88FB-BEC44B24EF41}" dt="2026-03-31T16:13:18.203" v="59943" actId="20577"/>
          <ac:spMkLst>
            <pc:docMk/>
            <pc:sldMk cId="420956199" sldId="949"/>
            <ac:spMk id="3" creationId="{4A1D54D1-5143-0E9C-14CF-C2DFC51950D8}"/>
          </ac:spMkLst>
        </pc:spChg>
        <pc:spChg chg="add mod">
          <ac:chgData name="Robin Brown" userId="b277467f-31f7-43d6-b09e-5d375a0fba33" providerId="ADAL" clId="{495B95AF-4862-498B-88FB-BEC44B24EF41}" dt="2026-03-26T16:54:47.876" v="24018" actId="207"/>
          <ac:spMkLst>
            <pc:docMk/>
            <pc:sldMk cId="420956199" sldId="949"/>
            <ac:spMk id="4" creationId="{A0432016-82BD-A01A-82CB-5A9B351A64FC}"/>
          </ac:spMkLst>
        </pc:spChg>
        <pc:spChg chg="add mod">
          <ac:chgData name="Robin Brown" userId="b277467f-31f7-43d6-b09e-5d375a0fba33" providerId="ADAL" clId="{495B95AF-4862-498B-88FB-BEC44B24EF41}" dt="2026-03-31T16:13:02.945" v="59941" actId="404"/>
          <ac:spMkLst>
            <pc:docMk/>
            <pc:sldMk cId="420956199" sldId="949"/>
            <ac:spMk id="5" creationId="{8019BAB5-857D-91CF-9581-1D4C58FA0599}"/>
          </ac:spMkLst>
        </pc:spChg>
        <pc:spChg chg="mod">
          <ac:chgData name="Robin Brown" userId="b277467f-31f7-43d6-b09e-5d375a0fba33" providerId="ADAL" clId="{495B95AF-4862-498B-88FB-BEC44B24EF41}" dt="2026-03-27T22:22:43.605" v="36893" actId="20577"/>
          <ac:spMkLst>
            <pc:docMk/>
            <pc:sldMk cId="420956199" sldId="949"/>
            <ac:spMk id="11" creationId="{26D86795-6396-E629-F2C0-452EEEB63D91}"/>
          </ac:spMkLst>
        </pc:spChg>
        <pc:spChg chg="mod">
          <ac:chgData name="Robin Brown" userId="b277467f-31f7-43d6-b09e-5d375a0fba33" providerId="ADAL" clId="{495B95AF-4862-498B-88FB-BEC44B24EF41}" dt="2026-03-31T16:11:48.826" v="59909" actId="21"/>
          <ac:spMkLst>
            <pc:docMk/>
            <pc:sldMk cId="420956199" sldId="949"/>
            <ac:spMk id="18" creationId="{3746F3F8-FBB6-DC2C-E89B-BB938926D70D}"/>
          </ac:spMkLst>
        </pc:spChg>
        <pc:picChg chg="del">
          <ac:chgData name="Robin Brown" userId="b277467f-31f7-43d6-b09e-5d375a0fba33" providerId="ADAL" clId="{495B95AF-4862-498B-88FB-BEC44B24EF41}" dt="2026-03-31T16:10:24.363" v="59895" actId="478"/>
          <ac:picMkLst>
            <pc:docMk/>
            <pc:sldMk cId="420956199" sldId="949"/>
            <ac:picMk id="6" creationId="{175CC3C5-E576-4234-5511-8653CB976CEC}"/>
          </ac:picMkLst>
        </pc:picChg>
      </pc:sldChg>
      <pc:sldChg chg="addSp modSp add mod ord modNotesTx">
        <pc:chgData name="Robin Brown" userId="b277467f-31f7-43d6-b09e-5d375a0fba33" providerId="ADAL" clId="{495B95AF-4862-498B-88FB-BEC44B24EF41}" dt="2026-04-01T21:23:04.854" v="80422" actId="20577"/>
        <pc:sldMkLst>
          <pc:docMk/>
          <pc:sldMk cId="2811891374" sldId="950"/>
        </pc:sldMkLst>
        <pc:spChg chg="add mod">
          <ac:chgData name="Robin Brown" userId="b277467f-31f7-43d6-b09e-5d375a0fba33" providerId="ADAL" clId="{495B95AF-4862-498B-88FB-BEC44B24EF41}" dt="2026-03-31T17:30:37.330" v="63106" actId="27636"/>
          <ac:spMkLst>
            <pc:docMk/>
            <pc:sldMk cId="2811891374" sldId="950"/>
            <ac:spMk id="3" creationId="{556766B3-D1C2-1B02-D356-3FEABC3EE23C}"/>
          </ac:spMkLst>
        </pc:spChg>
        <pc:spChg chg="add mod">
          <ac:chgData name="Robin Brown" userId="b277467f-31f7-43d6-b09e-5d375a0fba33" providerId="ADAL" clId="{495B95AF-4862-498B-88FB-BEC44B24EF41}" dt="2026-03-27T22:34:53.058" v="37726" actId="1076"/>
          <ac:spMkLst>
            <pc:docMk/>
            <pc:sldMk cId="2811891374" sldId="950"/>
            <ac:spMk id="4" creationId="{6D554A7D-5023-A61D-2625-09A061E39079}"/>
          </ac:spMkLst>
        </pc:spChg>
        <pc:spChg chg="mod">
          <ac:chgData name="Robin Brown" userId="b277467f-31f7-43d6-b09e-5d375a0fba33" providerId="ADAL" clId="{495B95AF-4862-498B-88FB-BEC44B24EF41}" dt="2026-03-31T17:33:36.368" v="63163" actId="207"/>
          <ac:spMkLst>
            <pc:docMk/>
            <pc:sldMk cId="2811891374" sldId="950"/>
            <ac:spMk id="11" creationId="{ED895549-A5F1-CEDB-D7B8-8DC482561E99}"/>
          </ac:spMkLst>
        </pc:spChg>
      </pc:sldChg>
      <pc:sldChg chg="modSp add del mod modNotesTx">
        <pc:chgData name="Robin Brown" userId="b277467f-31f7-43d6-b09e-5d375a0fba33" providerId="ADAL" clId="{495B95AF-4862-498B-88FB-BEC44B24EF41}" dt="2026-03-31T23:05:02.353" v="69066" actId="47"/>
        <pc:sldMkLst>
          <pc:docMk/>
          <pc:sldMk cId="326643612" sldId="951"/>
        </pc:sldMkLst>
      </pc:sldChg>
      <pc:sldChg chg="add del">
        <pc:chgData name="Robin Brown" userId="b277467f-31f7-43d6-b09e-5d375a0fba33" providerId="ADAL" clId="{495B95AF-4862-498B-88FB-BEC44B24EF41}" dt="2026-03-31T18:49:50.156" v="66453" actId="47"/>
        <pc:sldMkLst>
          <pc:docMk/>
          <pc:sldMk cId="2366818884" sldId="952"/>
        </pc:sldMkLst>
      </pc:sldChg>
      <pc:sldChg chg="addSp modSp new del mod modShow modNotesTx">
        <pc:chgData name="Robin Brown" userId="b277467f-31f7-43d6-b09e-5d375a0fba33" providerId="ADAL" clId="{495B95AF-4862-498B-88FB-BEC44B24EF41}" dt="2026-03-31T16:44:17.644" v="60595" actId="2696"/>
        <pc:sldMkLst>
          <pc:docMk/>
          <pc:sldMk cId="3578304275" sldId="952"/>
        </pc:sldMkLst>
      </pc:sldChg>
      <pc:sldChg chg="addSp modSp new mod modNotesTx">
        <pc:chgData name="Robin Brown" userId="b277467f-31f7-43d6-b09e-5d375a0fba33" providerId="ADAL" clId="{495B95AF-4862-498B-88FB-BEC44B24EF41}" dt="2026-03-26T19:44:45.756" v="31308" actId="20577"/>
        <pc:sldMkLst>
          <pc:docMk/>
          <pc:sldMk cId="1432233432" sldId="953"/>
        </pc:sldMkLst>
        <pc:spChg chg="add mod">
          <ac:chgData name="Robin Brown" userId="b277467f-31f7-43d6-b09e-5d375a0fba33" providerId="ADAL" clId="{495B95AF-4862-498B-88FB-BEC44B24EF41}" dt="2026-03-26T18:08:09.097" v="28410" actId="14100"/>
          <ac:spMkLst>
            <pc:docMk/>
            <pc:sldMk cId="1432233432" sldId="953"/>
            <ac:spMk id="3" creationId="{D83025D2-A522-EEF8-EA1A-AE4AAB142356}"/>
          </ac:spMkLst>
        </pc:spChg>
        <pc:picChg chg="add mod">
          <ac:chgData name="Robin Brown" userId="b277467f-31f7-43d6-b09e-5d375a0fba33" providerId="ADAL" clId="{495B95AF-4862-498B-88FB-BEC44B24EF41}" dt="2026-03-26T18:07:18.146" v="28388" actId="14100"/>
          <ac:picMkLst>
            <pc:docMk/>
            <pc:sldMk cId="1432233432" sldId="953"/>
            <ac:picMk id="1026" creationId="{11D644F1-0BAE-2243-BE49-10F86FF8CAA9}"/>
          </ac:picMkLst>
        </pc:picChg>
      </pc:sldChg>
      <pc:sldChg chg="add del modNotesTx">
        <pc:chgData name="Robin Brown" userId="b277467f-31f7-43d6-b09e-5d375a0fba33" providerId="ADAL" clId="{495B95AF-4862-498B-88FB-BEC44B24EF41}" dt="2026-03-31T04:03:18.891" v="56664" actId="47"/>
        <pc:sldMkLst>
          <pc:docMk/>
          <pc:sldMk cId="1302918323" sldId="954"/>
        </pc:sldMkLst>
      </pc:sldChg>
      <pc:sldChg chg="modSp add del mod">
        <pc:chgData name="Robin Brown" userId="b277467f-31f7-43d6-b09e-5d375a0fba33" providerId="ADAL" clId="{495B95AF-4862-498B-88FB-BEC44B24EF41}" dt="2026-03-31T17:39:46.654" v="63545" actId="2696"/>
        <pc:sldMkLst>
          <pc:docMk/>
          <pc:sldMk cId="680518765" sldId="955"/>
        </pc:sldMkLst>
      </pc:sldChg>
      <pc:sldChg chg="add modAnim modNotesTx">
        <pc:chgData name="Robin Brown" userId="b277467f-31f7-43d6-b09e-5d375a0fba33" providerId="ADAL" clId="{495B95AF-4862-498B-88FB-BEC44B24EF41}" dt="2026-04-01T21:23:37.527" v="80514" actId="20577"/>
        <pc:sldMkLst>
          <pc:docMk/>
          <pc:sldMk cId="2033145519" sldId="955"/>
        </pc:sldMkLst>
      </pc:sldChg>
      <pc:sldChg chg="addSp delSp modSp add mod modAnim modNotesTx">
        <pc:chgData name="Robin Brown" userId="b277467f-31f7-43d6-b09e-5d375a0fba33" providerId="ADAL" clId="{495B95AF-4862-498B-88FB-BEC44B24EF41}" dt="2026-04-01T21:25:05.590" v="80522" actId="14"/>
        <pc:sldMkLst>
          <pc:docMk/>
          <pc:sldMk cId="3018230089" sldId="956"/>
        </pc:sldMkLst>
        <pc:spChg chg="add mod">
          <ac:chgData name="Robin Brown" userId="b277467f-31f7-43d6-b09e-5d375a0fba33" providerId="ADAL" clId="{495B95AF-4862-498B-88FB-BEC44B24EF41}" dt="2026-04-01T21:06:07.405" v="80221" actId="20577"/>
          <ac:spMkLst>
            <pc:docMk/>
            <pc:sldMk cId="3018230089" sldId="956"/>
            <ac:spMk id="3" creationId="{DC18A587-DBDE-D6AB-7500-23A565E81158}"/>
          </ac:spMkLst>
        </pc:spChg>
        <pc:spChg chg="add del mod">
          <ac:chgData name="Robin Brown" userId="b277467f-31f7-43d6-b09e-5d375a0fba33" providerId="ADAL" clId="{495B95AF-4862-498B-88FB-BEC44B24EF41}" dt="2026-03-31T15:48:17.949" v="58399" actId="478"/>
          <ac:spMkLst>
            <pc:docMk/>
            <pc:sldMk cId="3018230089" sldId="956"/>
            <ac:spMk id="4" creationId="{3F928D70-B172-D95E-9ED4-4F596F9AF2F1}"/>
          </ac:spMkLst>
        </pc:spChg>
        <pc:spChg chg="add mod">
          <ac:chgData name="Robin Brown" userId="b277467f-31f7-43d6-b09e-5d375a0fba33" providerId="ADAL" clId="{495B95AF-4862-498B-88FB-BEC44B24EF41}" dt="2026-03-31T15:54:03.423" v="59166" actId="1076"/>
          <ac:spMkLst>
            <pc:docMk/>
            <pc:sldMk cId="3018230089" sldId="956"/>
            <ac:spMk id="5" creationId="{76FF98F7-D483-FF69-635F-975BD9896B6A}"/>
          </ac:spMkLst>
        </pc:spChg>
        <pc:spChg chg="add mod">
          <ac:chgData name="Robin Brown" userId="b277467f-31f7-43d6-b09e-5d375a0fba33" providerId="ADAL" clId="{495B95AF-4862-498B-88FB-BEC44B24EF41}" dt="2026-03-31T15:53:59.229" v="59164" actId="1076"/>
          <ac:spMkLst>
            <pc:docMk/>
            <pc:sldMk cId="3018230089" sldId="956"/>
            <ac:spMk id="7" creationId="{3F1861C2-D23C-D477-DA3D-68508664CCE2}"/>
          </ac:spMkLst>
        </pc:spChg>
        <pc:spChg chg="add mod">
          <ac:chgData name="Robin Brown" userId="b277467f-31f7-43d6-b09e-5d375a0fba33" providerId="ADAL" clId="{495B95AF-4862-498B-88FB-BEC44B24EF41}" dt="2026-03-31T15:54:01.392" v="59165" actId="1076"/>
          <ac:spMkLst>
            <pc:docMk/>
            <pc:sldMk cId="3018230089" sldId="956"/>
            <ac:spMk id="8" creationId="{1B5FEDE7-BA6C-4A13-7BBF-B30C55E97243}"/>
          </ac:spMkLst>
        </pc:spChg>
        <pc:spChg chg="mod">
          <ac:chgData name="Robin Brown" userId="b277467f-31f7-43d6-b09e-5d375a0fba33" providerId="ADAL" clId="{495B95AF-4862-498B-88FB-BEC44B24EF41}" dt="2026-03-31T15:57:04.700" v="59243" actId="404"/>
          <ac:spMkLst>
            <pc:docMk/>
            <pc:sldMk cId="3018230089" sldId="956"/>
            <ac:spMk id="11" creationId="{991E0826-BF10-15A7-59CB-D2CA8B820F3A}"/>
          </ac:spMkLst>
        </pc:spChg>
        <pc:spChg chg="mod">
          <ac:chgData name="Robin Brown" userId="b277467f-31f7-43d6-b09e-5d375a0fba33" providerId="ADAL" clId="{495B95AF-4862-498B-88FB-BEC44B24EF41}" dt="2026-03-26T19:29:30.697" v="29593" actId="6549"/>
          <ac:spMkLst>
            <pc:docMk/>
            <pc:sldMk cId="3018230089" sldId="956"/>
            <ac:spMk id="18" creationId="{6BB864C7-0F0A-8C6F-40DE-42844D7EC047}"/>
          </ac:spMkLst>
        </pc:spChg>
        <pc:picChg chg="del mod">
          <ac:chgData name="Robin Brown" userId="b277467f-31f7-43d6-b09e-5d375a0fba33" providerId="ADAL" clId="{495B95AF-4862-498B-88FB-BEC44B24EF41}" dt="2026-03-31T15:56:34.882" v="59228" actId="478"/>
          <ac:picMkLst>
            <pc:docMk/>
            <pc:sldMk cId="3018230089" sldId="956"/>
            <ac:picMk id="6" creationId="{DE13DD84-FE47-D607-C981-2F30F954FE9F}"/>
          </ac:picMkLst>
        </pc:picChg>
        <pc:picChg chg="add mod">
          <ac:chgData name="Robin Brown" userId="b277467f-31f7-43d6-b09e-5d375a0fba33" providerId="ADAL" clId="{495B95AF-4862-498B-88FB-BEC44B24EF41}" dt="2026-03-31T15:56:38.552" v="59231" actId="1076"/>
          <ac:picMkLst>
            <pc:docMk/>
            <pc:sldMk cId="3018230089" sldId="956"/>
            <ac:picMk id="9" creationId="{7B537CE3-8CF1-BD31-9A37-5602862C11D1}"/>
          </ac:picMkLst>
        </pc:picChg>
        <pc:picChg chg="add del mod">
          <ac:chgData name="Robin Brown" userId="b277467f-31f7-43d6-b09e-5d375a0fba33" providerId="ADAL" clId="{495B95AF-4862-498B-88FB-BEC44B24EF41}" dt="2026-03-31T15:45:02.274" v="57727" actId="478"/>
          <ac:picMkLst>
            <pc:docMk/>
            <pc:sldMk cId="3018230089" sldId="956"/>
            <ac:picMk id="13" creationId="{3015973D-56AF-8F89-AB14-C5ACCA893F79}"/>
          </ac:picMkLst>
        </pc:picChg>
      </pc:sldChg>
      <pc:sldChg chg="modSp add del mod ord modNotesTx">
        <pc:chgData name="Robin Brown" userId="b277467f-31f7-43d6-b09e-5d375a0fba33" providerId="ADAL" clId="{495B95AF-4862-498B-88FB-BEC44B24EF41}" dt="2026-03-31T18:20:52.765" v="64640" actId="47"/>
        <pc:sldMkLst>
          <pc:docMk/>
          <pc:sldMk cId="1123868810" sldId="958"/>
        </pc:sldMkLst>
      </pc:sldChg>
      <pc:sldChg chg="addSp modSp new del mod modShow modNotesTx">
        <pc:chgData name="Robin Brown" userId="b277467f-31f7-43d6-b09e-5d375a0fba33" providerId="ADAL" clId="{495B95AF-4862-498B-88FB-BEC44B24EF41}" dt="2026-03-31T18:38:21.386" v="65667" actId="2696"/>
        <pc:sldMkLst>
          <pc:docMk/>
          <pc:sldMk cId="374304647" sldId="959"/>
        </pc:sldMkLst>
      </pc:sldChg>
      <pc:sldChg chg="add del">
        <pc:chgData name="Robin Brown" userId="b277467f-31f7-43d6-b09e-5d375a0fba33" providerId="ADAL" clId="{495B95AF-4862-498B-88FB-BEC44B24EF41}" dt="2026-03-31T18:49:50.156" v="66453" actId="47"/>
        <pc:sldMkLst>
          <pc:docMk/>
          <pc:sldMk cId="960374796" sldId="959"/>
        </pc:sldMkLst>
      </pc:sldChg>
      <pc:sldChg chg="add modNotesTx">
        <pc:chgData name="Robin Brown" userId="b277467f-31f7-43d6-b09e-5d375a0fba33" providerId="ADAL" clId="{495B95AF-4862-498B-88FB-BEC44B24EF41}" dt="2026-03-30T18:04:05.673" v="44100" actId="20577"/>
        <pc:sldMkLst>
          <pc:docMk/>
          <pc:sldMk cId="2068891714" sldId="961"/>
        </pc:sldMkLst>
      </pc:sldChg>
      <pc:sldChg chg="add modNotesTx">
        <pc:chgData name="Robin Brown" userId="b277467f-31f7-43d6-b09e-5d375a0fba33" providerId="ADAL" clId="{495B95AF-4862-498B-88FB-BEC44B24EF41}" dt="2026-03-30T18:04:17.213" v="44186" actId="20577"/>
        <pc:sldMkLst>
          <pc:docMk/>
          <pc:sldMk cId="2447743014" sldId="962"/>
        </pc:sldMkLst>
      </pc:sldChg>
      <pc:sldChg chg="addSp modSp new mod ord">
        <pc:chgData name="Robin Brown" userId="b277467f-31f7-43d6-b09e-5d375a0fba33" providerId="ADAL" clId="{495B95AF-4862-498B-88FB-BEC44B24EF41}" dt="2026-03-31T17:09:51.165" v="61962"/>
        <pc:sldMkLst>
          <pc:docMk/>
          <pc:sldMk cId="2210496698" sldId="963"/>
        </pc:sldMkLst>
        <pc:spChg chg="add mod">
          <ac:chgData name="Robin Brown" userId="b277467f-31f7-43d6-b09e-5d375a0fba33" providerId="ADAL" clId="{495B95AF-4862-498B-88FB-BEC44B24EF41}" dt="2026-03-26T20:39:13.831" v="34721" actId="20577"/>
          <ac:spMkLst>
            <pc:docMk/>
            <pc:sldMk cId="2210496698" sldId="963"/>
            <ac:spMk id="4" creationId="{5492E7F4-E330-FF3D-9DE8-67967361BBDA}"/>
          </ac:spMkLst>
        </pc:spChg>
        <pc:picChg chg="add mod">
          <ac:chgData name="Robin Brown" userId="b277467f-31f7-43d6-b09e-5d375a0fba33" providerId="ADAL" clId="{495B95AF-4862-498B-88FB-BEC44B24EF41}" dt="2026-03-27T22:24:55.741" v="36955" actId="14100"/>
          <ac:picMkLst>
            <pc:docMk/>
            <pc:sldMk cId="2210496698" sldId="963"/>
            <ac:picMk id="3" creationId="{6E56F778-2036-F7FB-EE1E-7613353E775A}"/>
          </ac:picMkLst>
        </pc:picChg>
      </pc:sldChg>
      <pc:sldChg chg="addSp delSp modSp add mod ord modAnim">
        <pc:chgData name="Robin Brown" userId="b277467f-31f7-43d6-b09e-5d375a0fba33" providerId="ADAL" clId="{495B95AF-4862-498B-88FB-BEC44B24EF41}" dt="2026-04-01T21:12:54.174" v="80302" actId="1076"/>
        <pc:sldMkLst>
          <pc:docMk/>
          <pc:sldMk cId="2345660290" sldId="964"/>
        </pc:sldMkLst>
        <pc:spChg chg="add mod">
          <ac:chgData name="Robin Brown" userId="b277467f-31f7-43d6-b09e-5d375a0fba33" providerId="ADAL" clId="{495B95AF-4862-498B-88FB-BEC44B24EF41}" dt="2026-04-01T21:12:43.556" v="80300" actId="14100"/>
          <ac:spMkLst>
            <pc:docMk/>
            <pc:sldMk cId="2345660290" sldId="964"/>
            <ac:spMk id="6" creationId="{8DBC967A-5641-6B04-8896-4A8ACD100D48}"/>
          </ac:spMkLst>
        </pc:spChg>
        <pc:spChg chg="add del mod">
          <ac:chgData name="Robin Brown" userId="b277467f-31f7-43d6-b09e-5d375a0fba33" providerId="ADAL" clId="{495B95AF-4862-498B-88FB-BEC44B24EF41}" dt="2026-04-01T04:32:58.056" v="79256" actId="478"/>
          <ac:spMkLst>
            <pc:docMk/>
            <pc:sldMk cId="2345660290" sldId="964"/>
            <ac:spMk id="7" creationId="{E9AF0F8B-7B41-9F12-DA64-B3FB8AB8634E}"/>
          </ac:spMkLst>
        </pc:spChg>
        <pc:spChg chg="mod">
          <ac:chgData name="Robin Brown" userId="b277467f-31f7-43d6-b09e-5d375a0fba33" providerId="ADAL" clId="{495B95AF-4862-498B-88FB-BEC44B24EF41}" dt="2026-04-01T04:18:50.852" v="78470"/>
          <ac:spMkLst>
            <pc:docMk/>
            <pc:sldMk cId="2345660290" sldId="964"/>
            <ac:spMk id="11" creationId="{3AB0B980-21F7-A9E9-8167-5334982903F7}"/>
          </ac:spMkLst>
        </pc:spChg>
        <pc:graphicFrameChg chg="add mod modGraphic">
          <ac:chgData name="Robin Brown" userId="b277467f-31f7-43d6-b09e-5d375a0fba33" providerId="ADAL" clId="{495B95AF-4862-498B-88FB-BEC44B24EF41}" dt="2026-04-01T21:12:54.174" v="80302" actId="1076"/>
          <ac:graphicFrameMkLst>
            <pc:docMk/>
            <pc:sldMk cId="2345660290" sldId="964"/>
            <ac:graphicFrameMk id="4" creationId="{8A3E880E-BBB1-7C0B-E94F-7DA7A2176FC3}"/>
          </ac:graphicFrameMkLst>
        </pc:graphicFrameChg>
        <pc:picChg chg="del">
          <ac:chgData name="Robin Brown" userId="b277467f-31f7-43d6-b09e-5d375a0fba33" providerId="ADAL" clId="{495B95AF-4862-498B-88FB-BEC44B24EF41}" dt="2026-04-01T04:23:31.053" v="78480" actId="478"/>
          <ac:picMkLst>
            <pc:docMk/>
            <pc:sldMk cId="2345660290" sldId="964"/>
            <ac:picMk id="3" creationId="{649B5C3E-AFC4-81BB-9C55-C01577ACCBE6}"/>
          </ac:picMkLst>
        </pc:picChg>
      </pc:sldChg>
      <pc:sldChg chg="addSp delSp modSp add mod modNotesTx">
        <pc:chgData name="Robin Brown" userId="b277467f-31f7-43d6-b09e-5d375a0fba33" providerId="ADAL" clId="{495B95AF-4862-498B-88FB-BEC44B24EF41}" dt="2026-03-31T18:56:59.225" v="67087"/>
        <pc:sldMkLst>
          <pc:docMk/>
          <pc:sldMk cId="2870259528" sldId="965"/>
        </pc:sldMkLst>
        <pc:spChg chg="mod">
          <ac:chgData name="Robin Brown" userId="b277467f-31f7-43d6-b09e-5d375a0fba33" providerId="ADAL" clId="{495B95AF-4862-498B-88FB-BEC44B24EF41}" dt="2026-03-31T17:39:28.972" v="63544" actId="113"/>
          <ac:spMkLst>
            <pc:docMk/>
            <pc:sldMk cId="2870259528" sldId="965"/>
            <ac:spMk id="3" creationId="{0E5294E8-9FD6-5942-A0EA-D3D60300306A}"/>
          </ac:spMkLst>
        </pc:spChg>
        <pc:spChg chg="add mod">
          <ac:chgData name="Robin Brown" userId="b277467f-31f7-43d6-b09e-5d375a0fba33" providerId="ADAL" clId="{495B95AF-4862-498B-88FB-BEC44B24EF41}" dt="2026-03-31T18:56:59.225" v="67087"/>
          <ac:spMkLst>
            <pc:docMk/>
            <pc:sldMk cId="2870259528" sldId="965"/>
            <ac:spMk id="7" creationId="{52A1D940-015B-2295-9959-26E08F2FD36E}"/>
          </ac:spMkLst>
        </pc:spChg>
        <pc:spChg chg="mod">
          <ac:chgData name="Robin Brown" userId="b277467f-31f7-43d6-b09e-5d375a0fba33" providerId="ADAL" clId="{495B95AF-4862-498B-88FB-BEC44B24EF41}" dt="2026-03-31T17:33:30.530" v="63162" actId="207"/>
          <ac:spMkLst>
            <pc:docMk/>
            <pc:sldMk cId="2870259528" sldId="965"/>
            <ac:spMk id="11" creationId="{7AFAB6ED-E5A4-7A2A-D754-0710A8E56647}"/>
          </ac:spMkLst>
        </pc:spChg>
        <pc:picChg chg="add del">
          <ac:chgData name="Robin Brown" userId="b277467f-31f7-43d6-b09e-5d375a0fba33" providerId="ADAL" clId="{495B95AF-4862-498B-88FB-BEC44B24EF41}" dt="2026-03-31T17:39:26.324" v="63543" actId="22"/>
          <ac:picMkLst>
            <pc:docMk/>
            <pc:sldMk cId="2870259528" sldId="965"/>
            <ac:picMk id="5" creationId="{EEAA1D2A-A998-41ED-AF98-DE4FA61361FA}"/>
          </ac:picMkLst>
        </pc:picChg>
      </pc:sldChg>
      <pc:sldChg chg="addSp modSp add mod modShow modNotesTx">
        <pc:chgData name="Robin Brown" userId="b277467f-31f7-43d6-b09e-5d375a0fba33" providerId="ADAL" clId="{495B95AF-4862-498B-88FB-BEC44B24EF41}" dt="2026-04-01T21:22:46.818" v="80421" actId="20577"/>
        <pc:sldMkLst>
          <pc:docMk/>
          <pc:sldMk cId="509245072" sldId="966"/>
        </pc:sldMkLst>
        <pc:spChg chg="mod">
          <ac:chgData name="Robin Brown" userId="b277467f-31f7-43d6-b09e-5d375a0fba33" providerId="ADAL" clId="{495B95AF-4862-498B-88FB-BEC44B24EF41}" dt="2026-03-30T16:57:29.167" v="39171" actId="20577"/>
          <ac:spMkLst>
            <pc:docMk/>
            <pc:sldMk cId="509245072" sldId="966"/>
            <ac:spMk id="3" creationId="{5A08516F-57E5-9539-D93C-92A577EA7DA9}"/>
          </ac:spMkLst>
        </pc:spChg>
        <pc:spChg chg="add mod">
          <ac:chgData name="Robin Brown" userId="b277467f-31f7-43d6-b09e-5d375a0fba33" providerId="ADAL" clId="{495B95AF-4862-498B-88FB-BEC44B24EF41}" dt="2026-03-31T18:47:53.161" v="66434" actId="20577"/>
          <ac:spMkLst>
            <pc:docMk/>
            <pc:sldMk cId="509245072" sldId="966"/>
            <ac:spMk id="4" creationId="{62D7C5BE-148C-8729-BB7D-5D4D8BF5D705}"/>
          </ac:spMkLst>
        </pc:spChg>
        <pc:spChg chg="mod">
          <ac:chgData name="Robin Brown" userId="b277467f-31f7-43d6-b09e-5d375a0fba33" providerId="ADAL" clId="{495B95AF-4862-498B-88FB-BEC44B24EF41}" dt="2026-03-31T17:33:28.161" v="63161" actId="207"/>
          <ac:spMkLst>
            <pc:docMk/>
            <pc:sldMk cId="509245072" sldId="966"/>
            <ac:spMk id="11" creationId="{2DE7D969-8A34-6BD0-191F-54225BA30485}"/>
          </ac:spMkLst>
        </pc:spChg>
      </pc:sldChg>
      <pc:sldChg chg="addSp modSp add mod modShow modNotesTx">
        <pc:chgData name="Robin Brown" userId="b277467f-31f7-43d6-b09e-5d375a0fba33" providerId="ADAL" clId="{495B95AF-4862-498B-88FB-BEC44B24EF41}" dt="2026-04-01T21:22:36.399" v="80420" actId="20577"/>
        <pc:sldMkLst>
          <pc:docMk/>
          <pc:sldMk cId="2165576831" sldId="967"/>
        </pc:sldMkLst>
        <pc:spChg chg="mod">
          <ac:chgData name="Robin Brown" userId="b277467f-31f7-43d6-b09e-5d375a0fba33" providerId="ADAL" clId="{495B95AF-4862-498B-88FB-BEC44B24EF41}" dt="2026-03-30T16:57:48.260" v="39192" actId="20577"/>
          <ac:spMkLst>
            <pc:docMk/>
            <pc:sldMk cId="2165576831" sldId="967"/>
            <ac:spMk id="3" creationId="{72B74556-BFDC-2CFD-9C79-B971A6996395}"/>
          </ac:spMkLst>
        </pc:spChg>
        <pc:spChg chg="add mod">
          <ac:chgData name="Robin Brown" userId="b277467f-31f7-43d6-b09e-5d375a0fba33" providerId="ADAL" clId="{495B95AF-4862-498B-88FB-BEC44B24EF41}" dt="2026-03-31T17:30:59.768" v="63119" actId="113"/>
          <ac:spMkLst>
            <pc:docMk/>
            <pc:sldMk cId="2165576831" sldId="967"/>
            <ac:spMk id="4" creationId="{002CB3C7-575F-CFA4-7C9A-2518556AFDF1}"/>
          </ac:spMkLst>
        </pc:spChg>
        <pc:spChg chg="mod">
          <ac:chgData name="Robin Brown" userId="b277467f-31f7-43d6-b09e-5d375a0fba33" providerId="ADAL" clId="{495B95AF-4862-498B-88FB-BEC44B24EF41}" dt="2026-03-31T17:33:21.399" v="63159" actId="207"/>
          <ac:spMkLst>
            <pc:docMk/>
            <pc:sldMk cId="2165576831" sldId="967"/>
            <ac:spMk id="11" creationId="{866C1702-39C0-49F6-4EA9-2AE759D5E62B}"/>
          </ac:spMkLst>
        </pc:spChg>
      </pc:sldChg>
      <pc:sldChg chg="addSp modSp add mod ord modNotesTx">
        <pc:chgData name="Robin Brown" userId="b277467f-31f7-43d6-b09e-5d375a0fba33" providerId="ADAL" clId="{495B95AF-4862-498B-88FB-BEC44B24EF41}" dt="2026-04-01T21:22:28.645" v="80417" actId="20577"/>
        <pc:sldMkLst>
          <pc:docMk/>
          <pc:sldMk cId="2308663968" sldId="968"/>
        </pc:sldMkLst>
        <pc:spChg chg="add mod">
          <ac:chgData name="Robin Brown" userId="b277467f-31f7-43d6-b09e-5d375a0fba33" providerId="ADAL" clId="{495B95AF-4862-498B-88FB-BEC44B24EF41}" dt="2026-03-30T17:02:20.456" v="39605"/>
          <ac:spMkLst>
            <pc:docMk/>
            <pc:sldMk cId="2308663968" sldId="968"/>
            <ac:spMk id="3" creationId="{CADBFBDE-D126-F3EB-5ABC-46DB62F402ED}"/>
          </ac:spMkLst>
        </pc:spChg>
        <pc:spChg chg="add mod">
          <ac:chgData name="Robin Brown" userId="b277467f-31f7-43d6-b09e-5d375a0fba33" providerId="ADAL" clId="{495B95AF-4862-498B-88FB-BEC44B24EF41}" dt="2026-03-30T17:02:24.452" v="39606"/>
          <ac:spMkLst>
            <pc:docMk/>
            <pc:sldMk cId="2308663968" sldId="968"/>
            <ac:spMk id="4" creationId="{2C5C6C27-66D9-50C3-EA85-B43FC0F670AF}"/>
          </ac:spMkLst>
        </pc:spChg>
        <pc:spChg chg="add mod">
          <ac:chgData name="Robin Brown" userId="b277467f-31f7-43d6-b09e-5d375a0fba33" providerId="ADAL" clId="{495B95AF-4862-498B-88FB-BEC44B24EF41}" dt="2026-03-31T17:33:03.091" v="63156" actId="113"/>
          <ac:spMkLst>
            <pc:docMk/>
            <pc:sldMk cId="2308663968" sldId="968"/>
            <ac:spMk id="5" creationId="{01223FE5-0624-8160-0B4C-1E879013130D}"/>
          </ac:spMkLst>
        </pc:spChg>
        <pc:spChg chg="mod">
          <ac:chgData name="Robin Brown" userId="b277467f-31f7-43d6-b09e-5d375a0fba33" providerId="ADAL" clId="{495B95AF-4862-498B-88FB-BEC44B24EF41}" dt="2026-03-31T17:33:16.420" v="63158" actId="207"/>
          <ac:spMkLst>
            <pc:docMk/>
            <pc:sldMk cId="2308663968" sldId="968"/>
            <ac:spMk id="11" creationId="{47D23DA4-3765-F4EF-29B3-A16757543CEA}"/>
          </ac:spMkLst>
        </pc:spChg>
      </pc:sldChg>
      <pc:sldChg chg="addSp modSp add mod ord modShow modNotesTx">
        <pc:chgData name="Robin Brown" userId="b277467f-31f7-43d6-b09e-5d375a0fba33" providerId="ADAL" clId="{495B95AF-4862-498B-88FB-BEC44B24EF41}" dt="2026-04-01T21:23:22.269" v="80486" actId="20577"/>
        <pc:sldMkLst>
          <pc:docMk/>
          <pc:sldMk cId="1704027548" sldId="969"/>
        </pc:sldMkLst>
        <pc:spChg chg="mod">
          <ac:chgData name="Robin Brown" userId="b277467f-31f7-43d6-b09e-5d375a0fba33" providerId="ADAL" clId="{495B95AF-4862-498B-88FB-BEC44B24EF41}" dt="2026-03-31T17:38:58.257" v="63532" actId="113"/>
          <ac:spMkLst>
            <pc:docMk/>
            <pc:sldMk cId="1704027548" sldId="969"/>
            <ac:spMk id="3" creationId="{065F4FD1-FC2B-0EF1-C30E-7802B171962C}"/>
          </ac:spMkLst>
        </pc:spChg>
        <pc:spChg chg="add mod">
          <ac:chgData name="Robin Brown" userId="b277467f-31f7-43d6-b09e-5d375a0fba33" providerId="ADAL" clId="{495B95AF-4862-498B-88FB-BEC44B24EF41}" dt="2026-03-31T17:34:53.267" v="63195" actId="1076"/>
          <ac:spMkLst>
            <pc:docMk/>
            <pc:sldMk cId="1704027548" sldId="969"/>
            <ac:spMk id="4" creationId="{E343CEA7-0F8B-91F7-EA5A-2C46EA83921A}"/>
          </ac:spMkLst>
        </pc:spChg>
        <pc:spChg chg="mod">
          <ac:chgData name="Robin Brown" userId="b277467f-31f7-43d6-b09e-5d375a0fba33" providerId="ADAL" clId="{495B95AF-4862-498B-88FB-BEC44B24EF41}" dt="2026-03-31T17:34:02.226" v="63167" actId="207"/>
          <ac:spMkLst>
            <pc:docMk/>
            <pc:sldMk cId="1704027548" sldId="969"/>
            <ac:spMk id="11" creationId="{A2A11545-1555-9C2C-786A-FD836B11ABCE}"/>
          </ac:spMkLst>
        </pc:spChg>
      </pc:sldChg>
      <pc:sldChg chg="addSp delSp modSp add del mod delAnim modShow modNotesTx">
        <pc:chgData name="Robin Brown" userId="b277467f-31f7-43d6-b09e-5d375a0fba33" providerId="ADAL" clId="{495B95AF-4862-498B-88FB-BEC44B24EF41}" dt="2026-03-31T04:16:19.951" v="56981" actId="2696"/>
        <pc:sldMkLst>
          <pc:docMk/>
          <pc:sldMk cId="472295426" sldId="970"/>
        </pc:sldMkLst>
      </pc:sldChg>
      <pc:sldChg chg="add del">
        <pc:chgData name="Robin Brown" userId="b277467f-31f7-43d6-b09e-5d375a0fba33" providerId="ADAL" clId="{495B95AF-4862-498B-88FB-BEC44B24EF41}" dt="2026-03-31T18:49:50.156" v="66453" actId="47"/>
        <pc:sldMkLst>
          <pc:docMk/>
          <pc:sldMk cId="594207075" sldId="970"/>
        </pc:sldMkLst>
      </pc:sldChg>
      <pc:sldChg chg="addSp modSp new del mod modNotesTx">
        <pc:chgData name="Robin Brown" userId="b277467f-31f7-43d6-b09e-5d375a0fba33" providerId="ADAL" clId="{495B95AF-4862-498B-88FB-BEC44B24EF41}" dt="2026-04-01T04:18:18.927" v="78468" actId="2696"/>
        <pc:sldMkLst>
          <pc:docMk/>
          <pc:sldMk cId="58005416" sldId="971"/>
        </pc:sldMkLst>
      </pc:sldChg>
      <pc:sldChg chg="add">
        <pc:chgData name="Robin Brown" userId="b277467f-31f7-43d6-b09e-5d375a0fba33" providerId="ADAL" clId="{495B95AF-4862-498B-88FB-BEC44B24EF41}" dt="2026-04-01T04:18:33.098" v="78469"/>
        <pc:sldMkLst>
          <pc:docMk/>
          <pc:sldMk cId="3554117198" sldId="971"/>
        </pc:sldMkLst>
      </pc:sldChg>
      <pc:sldChg chg="addSp delSp modSp add mod ord delAnim modAnim modNotesTx">
        <pc:chgData name="Robin Brown" userId="b277467f-31f7-43d6-b09e-5d375a0fba33" providerId="ADAL" clId="{495B95AF-4862-498B-88FB-BEC44B24EF41}" dt="2026-04-01T21:27:26.184" v="80542" actId="20577"/>
        <pc:sldMkLst>
          <pc:docMk/>
          <pc:sldMk cId="2641866555" sldId="972"/>
        </pc:sldMkLst>
        <pc:spChg chg="add mod">
          <ac:chgData name="Robin Brown" userId="b277467f-31f7-43d6-b09e-5d375a0fba33" providerId="ADAL" clId="{495B95AF-4862-498B-88FB-BEC44B24EF41}" dt="2026-03-31T16:01:00.170" v="59510" actId="20577"/>
          <ac:spMkLst>
            <pc:docMk/>
            <pc:sldMk cId="2641866555" sldId="972"/>
            <ac:spMk id="26" creationId="{C10A1B57-A7DF-06CF-EA1A-22D93DA5C8BA}"/>
          </ac:spMkLst>
        </pc:spChg>
        <pc:spChg chg="add mod">
          <ac:chgData name="Robin Brown" userId="b277467f-31f7-43d6-b09e-5d375a0fba33" providerId="ADAL" clId="{495B95AF-4862-498B-88FB-BEC44B24EF41}" dt="2026-03-30T20:22:29.261" v="50258" actId="1076"/>
          <ac:spMkLst>
            <pc:docMk/>
            <pc:sldMk cId="2641866555" sldId="972"/>
            <ac:spMk id="28" creationId="{7AC7F1FA-033A-5F0A-CA7C-EDC2F256DDD4}"/>
          </ac:spMkLst>
        </pc:spChg>
        <pc:picChg chg="add mod modCrop">
          <ac:chgData name="Robin Brown" userId="b277467f-31f7-43d6-b09e-5d375a0fba33" providerId="ADAL" clId="{495B95AF-4862-498B-88FB-BEC44B24EF41}" dt="2026-03-30T20:20:01.250" v="50132" actId="1076"/>
          <ac:picMkLst>
            <pc:docMk/>
            <pc:sldMk cId="2641866555" sldId="972"/>
            <ac:picMk id="17" creationId="{AD428864-EA89-4CCD-F324-98E71565ACFD}"/>
          </ac:picMkLst>
        </pc:picChg>
        <pc:picChg chg="add mod modCrop">
          <ac:chgData name="Robin Brown" userId="b277467f-31f7-43d6-b09e-5d375a0fba33" providerId="ADAL" clId="{495B95AF-4862-498B-88FB-BEC44B24EF41}" dt="2026-03-30T20:20:01.250" v="50132" actId="1076"/>
          <ac:picMkLst>
            <pc:docMk/>
            <pc:sldMk cId="2641866555" sldId="972"/>
            <ac:picMk id="20" creationId="{D1469AB3-723D-96CA-47D4-D383C6C596A2}"/>
          </ac:picMkLst>
        </pc:picChg>
        <pc:picChg chg="add mod modCrop">
          <ac:chgData name="Robin Brown" userId="b277467f-31f7-43d6-b09e-5d375a0fba33" providerId="ADAL" clId="{495B95AF-4862-498B-88FB-BEC44B24EF41}" dt="2026-03-30T20:20:01.250" v="50132" actId="1076"/>
          <ac:picMkLst>
            <pc:docMk/>
            <pc:sldMk cId="2641866555" sldId="972"/>
            <ac:picMk id="22" creationId="{EFB8BE48-51F0-0404-F329-8E38A4435E8E}"/>
          </ac:picMkLst>
        </pc:picChg>
        <pc:picChg chg="add mod modCrop">
          <ac:chgData name="Robin Brown" userId="b277467f-31f7-43d6-b09e-5d375a0fba33" providerId="ADAL" clId="{495B95AF-4862-498B-88FB-BEC44B24EF41}" dt="2026-03-30T20:20:01.250" v="50132" actId="1076"/>
          <ac:picMkLst>
            <pc:docMk/>
            <pc:sldMk cId="2641866555" sldId="972"/>
            <ac:picMk id="25" creationId="{F5966861-D733-5679-1732-9DF5DCFC04B4}"/>
          </ac:picMkLst>
        </pc:picChg>
      </pc:sldChg>
      <pc:sldChg chg="modSp add del mod ord">
        <pc:chgData name="Robin Brown" userId="b277467f-31f7-43d6-b09e-5d375a0fba33" providerId="ADAL" clId="{495B95AF-4862-498B-88FB-BEC44B24EF41}" dt="2026-03-31T15:58:27.756" v="59251" actId="47"/>
        <pc:sldMkLst>
          <pc:docMk/>
          <pc:sldMk cId="2439065593" sldId="973"/>
        </pc:sldMkLst>
        <pc:spChg chg="mod">
          <ac:chgData name="Robin Brown" userId="b277467f-31f7-43d6-b09e-5d375a0fba33" providerId="ADAL" clId="{495B95AF-4862-498B-88FB-BEC44B24EF41}" dt="2026-03-31T04:37:17.685" v="57711" actId="20577"/>
          <ac:spMkLst>
            <pc:docMk/>
            <pc:sldMk cId="2439065593" sldId="973"/>
            <ac:spMk id="3" creationId="{E31912D9-21BA-D0B0-6471-F01E333AAB8B}"/>
          </ac:spMkLst>
        </pc:spChg>
      </pc:sldChg>
      <pc:sldChg chg="addSp modSp new del mod modShow">
        <pc:chgData name="Robin Brown" userId="b277467f-31f7-43d6-b09e-5d375a0fba33" providerId="ADAL" clId="{495B95AF-4862-498B-88FB-BEC44B24EF41}" dt="2026-03-31T04:07:20.196" v="56691" actId="2696"/>
        <pc:sldMkLst>
          <pc:docMk/>
          <pc:sldMk cId="2071439523" sldId="975"/>
        </pc:sldMkLst>
      </pc:sldChg>
      <pc:sldChg chg="add del">
        <pc:chgData name="Robin Brown" userId="b277467f-31f7-43d6-b09e-5d375a0fba33" providerId="ADAL" clId="{495B95AF-4862-498B-88FB-BEC44B24EF41}" dt="2026-03-31T18:49:50.156" v="66453" actId="47"/>
        <pc:sldMkLst>
          <pc:docMk/>
          <pc:sldMk cId="3666780763" sldId="975"/>
        </pc:sldMkLst>
      </pc:sldChg>
      <pc:sldChg chg="addSp delSp modSp add mod modAnim modNotesTx">
        <pc:chgData name="Robin Brown" userId="b277467f-31f7-43d6-b09e-5d375a0fba33" providerId="ADAL" clId="{495B95AF-4862-498B-88FB-BEC44B24EF41}" dt="2026-03-31T22:41:18.533" v="67209"/>
        <pc:sldMkLst>
          <pc:docMk/>
          <pc:sldMk cId="1476583356" sldId="976"/>
        </pc:sldMkLst>
        <pc:spChg chg="mod">
          <ac:chgData name="Robin Brown" userId="b277467f-31f7-43d6-b09e-5d375a0fba33" providerId="ADAL" clId="{495B95AF-4862-498B-88FB-BEC44B24EF41}" dt="2026-03-31T03:59:40.445" v="56522" actId="1076"/>
          <ac:spMkLst>
            <pc:docMk/>
            <pc:sldMk cId="1476583356" sldId="976"/>
            <ac:spMk id="3" creationId="{9466A10B-0949-64B1-5F4F-29BF106842AC}"/>
          </ac:spMkLst>
        </pc:spChg>
        <pc:spChg chg="mod">
          <ac:chgData name="Robin Brown" userId="b277467f-31f7-43d6-b09e-5d375a0fba33" providerId="ADAL" clId="{495B95AF-4862-498B-88FB-BEC44B24EF41}" dt="2026-03-31T03:56:21.012" v="56477" actId="404"/>
          <ac:spMkLst>
            <pc:docMk/>
            <pc:sldMk cId="1476583356" sldId="976"/>
            <ac:spMk id="11" creationId="{756B2FBD-17D4-F876-924A-E8C9BDC83B0A}"/>
          </ac:spMkLst>
        </pc:spChg>
        <pc:picChg chg="add mod">
          <ac:chgData name="Robin Brown" userId="b277467f-31f7-43d6-b09e-5d375a0fba33" providerId="ADAL" clId="{495B95AF-4862-498B-88FB-BEC44B24EF41}" dt="2026-03-31T03:59:32.450" v="56520" actId="1076"/>
          <ac:picMkLst>
            <pc:docMk/>
            <pc:sldMk cId="1476583356" sldId="976"/>
            <ac:picMk id="5" creationId="{C27CD159-DB15-5120-2FEF-2A70BD80AE94}"/>
          </ac:picMkLst>
        </pc:picChg>
        <pc:picChg chg="del">
          <ac:chgData name="Robin Brown" userId="b277467f-31f7-43d6-b09e-5d375a0fba33" providerId="ADAL" clId="{495B95AF-4862-498B-88FB-BEC44B24EF41}" dt="2026-03-31T03:58:43.214" v="56480" actId="478"/>
          <ac:picMkLst>
            <pc:docMk/>
            <pc:sldMk cId="1476583356" sldId="976"/>
            <ac:picMk id="6" creationId="{CEB87AF1-B16A-A5D5-B067-B44F4BCA58A9}"/>
          </ac:picMkLst>
        </pc:picChg>
      </pc:sldChg>
      <pc:sldChg chg="modSp add mod">
        <pc:chgData name="Robin Brown" userId="b277467f-31f7-43d6-b09e-5d375a0fba33" providerId="ADAL" clId="{495B95AF-4862-498B-88FB-BEC44B24EF41}" dt="2026-03-30T20:48:34.830" v="51551" actId="20577"/>
        <pc:sldMkLst>
          <pc:docMk/>
          <pc:sldMk cId="1468084562" sldId="977"/>
        </pc:sldMkLst>
        <pc:spChg chg="mod">
          <ac:chgData name="Robin Brown" userId="b277467f-31f7-43d6-b09e-5d375a0fba33" providerId="ADAL" clId="{495B95AF-4862-498B-88FB-BEC44B24EF41}" dt="2026-03-30T20:48:34.830" v="51551" actId="20577"/>
          <ac:spMkLst>
            <pc:docMk/>
            <pc:sldMk cId="1468084562" sldId="977"/>
            <ac:spMk id="2" creationId="{AB781080-BEF6-0C2E-44D6-294FE227AF4C}"/>
          </ac:spMkLst>
        </pc:spChg>
      </pc:sldChg>
      <pc:sldChg chg="addSp delSp modSp add mod modAnim modNotesTx">
        <pc:chgData name="Robin Brown" userId="b277467f-31f7-43d6-b09e-5d375a0fba33" providerId="ADAL" clId="{495B95AF-4862-498B-88FB-BEC44B24EF41}" dt="2026-04-01T21:26:23.485" v="80530" actId="20577"/>
        <pc:sldMkLst>
          <pc:docMk/>
          <pc:sldMk cId="1798727451" sldId="978"/>
        </pc:sldMkLst>
        <pc:spChg chg="add del mod">
          <ac:chgData name="Robin Brown" userId="b277467f-31f7-43d6-b09e-5d375a0fba33" providerId="ADAL" clId="{495B95AF-4862-498B-88FB-BEC44B24EF41}" dt="2026-04-01T03:44:04.073" v="73699"/>
          <ac:spMkLst>
            <pc:docMk/>
            <pc:sldMk cId="1798727451" sldId="978"/>
            <ac:spMk id="3" creationId="{0BAB52CD-45F4-F4A0-E55A-40A36618CDA0}"/>
          </ac:spMkLst>
        </pc:spChg>
        <pc:spChg chg="mod">
          <ac:chgData name="Robin Brown" userId="b277467f-31f7-43d6-b09e-5d375a0fba33" providerId="ADAL" clId="{495B95AF-4862-498B-88FB-BEC44B24EF41}" dt="2026-03-31T18:54:40.264" v="67061" actId="20577"/>
          <ac:spMkLst>
            <pc:docMk/>
            <pc:sldMk cId="1798727451" sldId="978"/>
            <ac:spMk id="5" creationId="{BB0B1D46-FBD1-0302-C738-05C603D8F272}"/>
          </ac:spMkLst>
        </pc:spChg>
        <pc:spChg chg="mod">
          <ac:chgData name="Robin Brown" userId="b277467f-31f7-43d6-b09e-5d375a0fba33" providerId="ADAL" clId="{495B95AF-4862-498B-88FB-BEC44B24EF41}" dt="2026-03-30T20:54:19.485" v="51947" actId="20577"/>
          <ac:spMkLst>
            <pc:docMk/>
            <pc:sldMk cId="1798727451" sldId="978"/>
            <ac:spMk id="11" creationId="{C6556ED6-D0D7-F9C6-FD6D-17B3DC770477}"/>
          </ac:spMkLst>
        </pc:spChg>
        <pc:graphicFrameChg chg="add mod modGraphic">
          <ac:chgData name="Robin Brown" userId="b277467f-31f7-43d6-b09e-5d375a0fba33" providerId="ADAL" clId="{495B95AF-4862-498B-88FB-BEC44B24EF41}" dt="2026-03-30T21:18:03.484" v="54003" actId="1076"/>
          <ac:graphicFrameMkLst>
            <pc:docMk/>
            <pc:sldMk cId="1798727451" sldId="978"/>
            <ac:graphicFrameMk id="4" creationId="{C57FDBC4-6719-31E7-6942-9143DF7A6AC8}"/>
          </ac:graphicFrameMkLst>
        </pc:graphicFrameChg>
      </pc:sldChg>
      <pc:sldChg chg="modSp add del mod modNotesTx">
        <pc:chgData name="Robin Brown" userId="b277467f-31f7-43d6-b09e-5d375a0fba33" providerId="ADAL" clId="{495B95AF-4862-498B-88FB-BEC44B24EF41}" dt="2026-03-31T03:41:49.709" v="55459" actId="47"/>
        <pc:sldMkLst>
          <pc:docMk/>
          <pc:sldMk cId="1694717598" sldId="979"/>
        </pc:sldMkLst>
        <pc:spChg chg="mod">
          <ac:chgData name="Robin Brown" userId="b277467f-31f7-43d6-b09e-5d375a0fba33" providerId="ADAL" clId="{495B95AF-4862-498B-88FB-BEC44B24EF41}" dt="2026-03-31T03:41:08.066" v="55453" actId="14100"/>
          <ac:spMkLst>
            <pc:docMk/>
            <pc:sldMk cId="1694717598" sldId="979"/>
            <ac:spMk id="11" creationId="{2446ADF8-5C67-AE12-D0E3-E6D15AB4CFF5}"/>
          </ac:spMkLst>
        </pc:spChg>
      </pc:sldChg>
      <pc:sldChg chg="delSp add del mod">
        <pc:chgData name="Robin Brown" userId="b277467f-31f7-43d6-b09e-5d375a0fba33" providerId="ADAL" clId="{495B95AF-4862-498B-88FB-BEC44B24EF41}" dt="2026-03-31T22:53:35.614" v="67397" actId="47"/>
        <pc:sldMkLst>
          <pc:docMk/>
          <pc:sldMk cId="2346174802" sldId="980"/>
        </pc:sldMkLst>
        <pc:picChg chg="del">
          <ac:chgData name="Robin Brown" userId="b277467f-31f7-43d6-b09e-5d375a0fba33" providerId="ADAL" clId="{495B95AF-4862-498B-88FB-BEC44B24EF41}" dt="2026-03-31T22:53:28.879" v="67394" actId="21"/>
          <ac:picMkLst>
            <pc:docMk/>
            <pc:sldMk cId="2346174802" sldId="980"/>
            <ac:picMk id="3" creationId="{23FEFB85-79F9-A64D-8F35-B7152BFA955B}"/>
          </ac:picMkLst>
        </pc:picChg>
      </pc:sldChg>
      <pc:sldChg chg="addSp delSp modSp add del mod delAnim modAnim">
        <pc:chgData name="Robin Brown" userId="b277467f-31f7-43d6-b09e-5d375a0fba33" providerId="ADAL" clId="{495B95AF-4862-498B-88FB-BEC44B24EF41}" dt="2026-04-01T03:19:28.402" v="71644" actId="47"/>
        <pc:sldMkLst>
          <pc:docMk/>
          <pc:sldMk cId="624874021" sldId="981"/>
        </pc:sldMkLst>
        <pc:spChg chg="del">
          <ac:chgData name="Robin Brown" userId="b277467f-31f7-43d6-b09e-5d375a0fba33" providerId="ADAL" clId="{495B95AF-4862-498B-88FB-BEC44B24EF41}" dt="2026-03-31T18:37:30.332" v="65655" actId="478"/>
          <ac:spMkLst>
            <pc:docMk/>
            <pc:sldMk cId="624874021" sldId="981"/>
            <ac:spMk id="3" creationId="{B82A03EA-9054-DA1F-76FD-BCBC27917B5E}"/>
          </ac:spMkLst>
        </pc:spChg>
        <pc:spChg chg="add del mod">
          <ac:chgData name="Robin Brown" userId="b277467f-31f7-43d6-b09e-5d375a0fba33" providerId="ADAL" clId="{495B95AF-4862-498B-88FB-BEC44B24EF41}" dt="2026-04-01T03:18:19.441" v="71633"/>
          <ac:spMkLst>
            <pc:docMk/>
            <pc:sldMk cId="624874021" sldId="981"/>
            <ac:spMk id="3" creationId="{EF54AB6F-D343-1346-AF79-0E531D2C0839}"/>
          </ac:spMkLst>
        </pc:spChg>
        <pc:spChg chg="add del mod">
          <ac:chgData name="Robin Brown" userId="b277467f-31f7-43d6-b09e-5d375a0fba33" providerId="ADAL" clId="{495B95AF-4862-498B-88FB-BEC44B24EF41}" dt="2026-04-01T03:18:37.683" v="71636" actId="21"/>
          <ac:spMkLst>
            <pc:docMk/>
            <pc:sldMk cId="624874021" sldId="981"/>
            <ac:spMk id="4" creationId="{948A0A82-F4BE-A719-4614-A5ADFF4854BB}"/>
          </ac:spMkLst>
        </pc:spChg>
        <pc:spChg chg="mod">
          <ac:chgData name="Robin Brown" userId="b277467f-31f7-43d6-b09e-5d375a0fba33" providerId="ADAL" clId="{495B95AF-4862-498B-88FB-BEC44B24EF41}" dt="2026-03-31T03:41:38.653" v="55456" actId="207"/>
          <ac:spMkLst>
            <pc:docMk/>
            <pc:sldMk cId="624874021" sldId="981"/>
            <ac:spMk id="5" creationId="{2EAFCD54-FAE1-DF60-CE1F-CE051219FCC8}"/>
          </ac:spMkLst>
        </pc:spChg>
        <pc:spChg chg="add del mod">
          <ac:chgData name="Robin Brown" userId="b277467f-31f7-43d6-b09e-5d375a0fba33" providerId="ADAL" clId="{495B95AF-4862-498B-88FB-BEC44B24EF41}" dt="2026-04-01T03:18:12.927" v="71628" actId="21"/>
          <ac:spMkLst>
            <pc:docMk/>
            <pc:sldMk cId="624874021" sldId="981"/>
            <ac:spMk id="8" creationId="{EF54AB6F-D343-1346-AF79-0E531D2C0839}"/>
          </ac:spMkLst>
        </pc:spChg>
        <pc:spChg chg="mod">
          <ac:chgData name="Robin Brown" userId="b277467f-31f7-43d6-b09e-5d375a0fba33" providerId="ADAL" clId="{495B95AF-4862-498B-88FB-BEC44B24EF41}" dt="2026-03-31T03:41:45.201" v="55458" actId="207"/>
          <ac:spMkLst>
            <pc:docMk/>
            <pc:sldMk cId="624874021" sldId="981"/>
            <ac:spMk id="11" creationId="{57EA967B-F9DF-F40C-1517-351F4B0338FA}"/>
          </ac:spMkLst>
        </pc:spChg>
        <pc:picChg chg="add del mod">
          <ac:chgData name="Robin Brown" userId="b277467f-31f7-43d6-b09e-5d375a0fba33" providerId="ADAL" clId="{495B95AF-4862-498B-88FB-BEC44B24EF41}" dt="2026-04-01T03:18:19.436" v="71631" actId="478"/>
          <ac:picMkLst>
            <pc:docMk/>
            <pc:sldMk cId="624874021" sldId="981"/>
            <ac:picMk id="7" creationId="{875EDB76-FB77-0C29-0A31-CBE584EB6F74}"/>
          </ac:picMkLst>
        </pc:picChg>
      </pc:sldChg>
      <pc:sldChg chg="addSp delSp modSp new mod setBg modAnim">
        <pc:chgData name="Robin Brown" userId="b277467f-31f7-43d6-b09e-5d375a0fba33" providerId="ADAL" clId="{495B95AF-4862-498B-88FB-BEC44B24EF41}" dt="2026-04-01T03:33:31.419" v="72422" actId="20577"/>
        <pc:sldMkLst>
          <pc:docMk/>
          <pc:sldMk cId="240351652" sldId="982"/>
        </pc:sldMkLst>
        <pc:spChg chg="add del mod">
          <ac:chgData name="Robin Brown" userId="b277467f-31f7-43d6-b09e-5d375a0fba33" providerId="ADAL" clId="{495B95AF-4862-498B-88FB-BEC44B24EF41}" dt="2026-03-31T04:11:55.032" v="56724" actId="478"/>
          <ac:spMkLst>
            <pc:docMk/>
            <pc:sldMk cId="240351652" sldId="982"/>
            <ac:spMk id="3" creationId="{C1BF03DD-AAE5-F489-A71B-EC47C0056866}"/>
          </ac:spMkLst>
        </pc:spChg>
        <pc:spChg chg="add mod">
          <ac:chgData name="Robin Brown" userId="b277467f-31f7-43d6-b09e-5d375a0fba33" providerId="ADAL" clId="{495B95AF-4862-498B-88FB-BEC44B24EF41}" dt="2026-04-01T03:33:31.419" v="72422" actId="20577"/>
          <ac:spMkLst>
            <pc:docMk/>
            <pc:sldMk cId="240351652" sldId="982"/>
            <ac:spMk id="4" creationId="{EFD2ABEC-D090-72B3-1CF9-279E36F2E7D3}"/>
          </ac:spMkLst>
        </pc:spChg>
        <pc:spChg chg="add mod">
          <ac:chgData name="Robin Brown" userId="b277467f-31f7-43d6-b09e-5d375a0fba33" providerId="ADAL" clId="{495B95AF-4862-498B-88FB-BEC44B24EF41}" dt="2026-03-31T04:13:54.988" v="56886" actId="1076"/>
          <ac:spMkLst>
            <pc:docMk/>
            <pc:sldMk cId="240351652" sldId="982"/>
            <ac:spMk id="5" creationId="{CE50F126-0319-21D3-4B96-ECF13E391A7B}"/>
          </ac:spMkLst>
        </pc:spChg>
        <pc:spChg chg="add mod">
          <ac:chgData name="Robin Brown" userId="b277467f-31f7-43d6-b09e-5d375a0fba33" providerId="ADAL" clId="{495B95AF-4862-498B-88FB-BEC44B24EF41}" dt="2026-03-31T04:14:51.848" v="56947" actId="20577"/>
          <ac:spMkLst>
            <pc:docMk/>
            <pc:sldMk cId="240351652" sldId="982"/>
            <ac:spMk id="6" creationId="{D5F1CD54-2A7F-5F76-D952-3A15E3DDB823}"/>
          </ac:spMkLst>
        </pc:spChg>
        <pc:picChg chg="add mod">
          <ac:chgData name="Robin Brown" userId="b277467f-31f7-43d6-b09e-5d375a0fba33" providerId="ADAL" clId="{495B95AF-4862-498B-88FB-BEC44B24EF41}" dt="2026-03-31T15:41:25.765" v="57724" actId="1076"/>
          <ac:picMkLst>
            <pc:docMk/>
            <pc:sldMk cId="240351652" sldId="982"/>
            <ac:picMk id="7" creationId="{FE0A4CF0-26AF-DFC9-D310-8A2D056540EA}"/>
          </ac:picMkLst>
        </pc:picChg>
        <pc:picChg chg="add mod">
          <ac:chgData name="Robin Brown" userId="b277467f-31f7-43d6-b09e-5d375a0fba33" providerId="ADAL" clId="{495B95AF-4862-498B-88FB-BEC44B24EF41}" dt="2026-03-31T15:41:29.313" v="57725" actId="14100"/>
          <ac:picMkLst>
            <pc:docMk/>
            <pc:sldMk cId="240351652" sldId="982"/>
            <ac:picMk id="9" creationId="{2EEEAAAF-C0BE-F3E5-ED26-8DC31B1A5E4B}"/>
          </ac:picMkLst>
        </pc:picChg>
      </pc:sldChg>
      <pc:sldChg chg="delSp modSp add del mod modNotesTx">
        <pc:chgData name="Robin Brown" userId="b277467f-31f7-43d6-b09e-5d375a0fba33" providerId="ADAL" clId="{495B95AF-4862-498B-88FB-BEC44B24EF41}" dt="2026-03-31T03:49:46.715" v="56059" actId="47"/>
        <pc:sldMkLst>
          <pc:docMk/>
          <pc:sldMk cId="2413038969" sldId="982"/>
        </pc:sldMkLst>
        <pc:spChg chg="del">
          <ac:chgData name="Robin Brown" userId="b277467f-31f7-43d6-b09e-5d375a0fba33" providerId="ADAL" clId="{495B95AF-4862-498B-88FB-BEC44B24EF41}" dt="2026-03-31T03:48:28.081" v="56055" actId="478"/>
          <ac:spMkLst>
            <pc:docMk/>
            <pc:sldMk cId="2413038969" sldId="982"/>
            <ac:spMk id="3" creationId="{66489951-774F-7B3B-3473-90E88FE17E17}"/>
          </ac:spMkLst>
        </pc:spChg>
        <pc:spChg chg="mod">
          <ac:chgData name="Robin Brown" userId="b277467f-31f7-43d6-b09e-5d375a0fba33" providerId="ADAL" clId="{495B95AF-4862-498B-88FB-BEC44B24EF41}" dt="2026-03-31T03:48:24.444" v="56053" actId="20577"/>
          <ac:spMkLst>
            <pc:docMk/>
            <pc:sldMk cId="2413038969" sldId="982"/>
            <ac:spMk id="11" creationId="{A4C0D15B-D154-7B3F-7F89-BED7AC6CE590}"/>
          </ac:spMkLst>
        </pc:spChg>
        <pc:picChg chg="del">
          <ac:chgData name="Robin Brown" userId="b277467f-31f7-43d6-b09e-5d375a0fba33" providerId="ADAL" clId="{495B95AF-4862-498B-88FB-BEC44B24EF41}" dt="2026-03-31T03:48:25.706" v="56054" actId="478"/>
          <ac:picMkLst>
            <pc:docMk/>
            <pc:sldMk cId="2413038969" sldId="982"/>
            <ac:picMk id="6" creationId="{E41D6BD1-75DC-1942-BDE7-97F206CB66D6}"/>
          </ac:picMkLst>
        </pc:picChg>
      </pc:sldChg>
      <pc:sldChg chg="addSp delSp modSp add mod ord modNotesTx">
        <pc:chgData name="Robin Brown" userId="b277467f-31f7-43d6-b09e-5d375a0fba33" providerId="ADAL" clId="{495B95AF-4862-498B-88FB-BEC44B24EF41}" dt="2026-03-31T17:09:46.177" v="61960"/>
        <pc:sldMkLst>
          <pc:docMk/>
          <pc:sldMk cId="3924811338" sldId="983"/>
        </pc:sldMkLst>
        <pc:spChg chg="mod">
          <ac:chgData name="Robin Brown" userId="b277467f-31f7-43d6-b09e-5d375a0fba33" providerId="ADAL" clId="{495B95AF-4862-498B-88FB-BEC44B24EF41}" dt="2026-03-31T16:03:57.437" v="59581" actId="120"/>
          <ac:spMkLst>
            <pc:docMk/>
            <pc:sldMk cId="3924811338" sldId="983"/>
            <ac:spMk id="18" creationId="{5E5A5C85-9E6E-CA6F-5DC6-B36F7EE9FD2F}"/>
          </ac:spMkLst>
        </pc:spChg>
        <pc:graphicFrameChg chg="add del mod modGraphic">
          <ac:chgData name="Robin Brown" userId="b277467f-31f7-43d6-b09e-5d375a0fba33" providerId="ADAL" clId="{495B95AF-4862-498B-88FB-BEC44B24EF41}" dt="2026-03-31T16:04:48.368" v="59587" actId="478"/>
          <ac:graphicFrameMkLst>
            <pc:docMk/>
            <pc:sldMk cId="3924811338" sldId="983"/>
            <ac:graphicFrameMk id="2" creationId="{BB064C7A-F85E-8388-A2B9-4C4C24049182}"/>
          </ac:graphicFrameMkLst>
        </pc:graphicFrameChg>
        <pc:graphicFrameChg chg="add mod modGraphic">
          <ac:chgData name="Robin Brown" userId="b277467f-31f7-43d6-b09e-5d375a0fba33" providerId="ADAL" clId="{495B95AF-4862-498B-88FB-BEC44B24EF41}" dt="2026-03-31T16:09:59.916" v="59893" actId="20577"/>
          <ac:graphicFrameMkLst>
            <pc:docMk/>
            <pc:sldMk cId="3924811338" sldId="983"/>
            <ac:graphicFrameMk id="3" creationId="{7B4DEF04-722E-3E61-2B0B-A70FCC2C772F}"/>
          </ac:graphicFrameMkLst>
        </pc:graphicFrameChg>
      </pc:sldChg>
      <pc:sldChg chg="addSp delSp modSp add mod modAnim modNotesTx">
        <pc:chgData name="Robin Brown" userId="b277467f-31f7-43d6-b09e-5d375a0fba33" providerId="ADAL" clId="{495B95AF-4862-498B-88FB-BEC44B24EF41}" dt="2026-03-31T22:43:52.124" v="67229"/>
        <pc:sldMkLst>
          <pc:docMk/>
          <pc:sldMk cId="3930383570" sldId="984"/>
        </pc:sldMkLst>
        <pc:spChg chg="del mod">
          <ac:chgData name="Robin Brown" userId="b277467f-31f7-43d6-b09e-5d375a0fba33" providerId="ADAL" clId="{495B95AF-4862-498B-88FB-BEC44B24EF41}" dt="2026-03-31T16:37:14.432" v="60125" actId="478"/>
          <ac:spMkLst>
            <pc:docMk/>
            <pc:sldMk cId="3930383570" sldId="984"/>
            <ac:spMk id="5" creationId="{06F0E70A-7F28-D571-CB0C-1A0825D08B60}"/>
          </ac:spMkLst>
        </pc:spChg>
        <pc:spChg chg="mod">
          <ac:chgData name="Robin Brown" userId="b277467f-31f7-43d6-b09e-5d375a0fba33" providerId="ADAL" clId="{495B95AF-4862-498B-88FB-BEC44B24EF41}" dt="2026-03-31T16:43:56.473" v="60592" actId="1076"/>
          <ac:spMkLst>
            <pc:docMk/>
            <pc:sldMk cId="3930383570" sldId="984"/>
            <ac:spMk id="8" creationId="{C3374A0C-C17E-F076-2DF5-AD789D6ED1AA}"/>
          </ac:spMkLst>
        </pc:spChg>
        <pc:spChg chg="add mod">
          <ac:chgData name="Robin Brown" userId="b277467f-31f7-43d6-b09e-5d375a0fba33" providerId="ADAL" clId="{495B95AF-4862-498B-88FB-BEC44B24EF41}" dt="2026-03-31T16:43:53.849" v="60591" actId="1037"/>
          <ac:spMkLst>
            <pc:docMk/>
            <pc:sldMk cId="3930383570" sldId="984"/>
            <ac:spMk id="10" creationId="{8A4194D0-0562-5BC3-C44B-C4B4EF55827F}"/>
          </ac:spMkLst>
        </pc:spChg>
        <pc:spChg chg="add mod">
          <ac:chgData name="Robin Brown" userId="b277467f-31f7-43d6-b09e-5d375a0fba33" providerId="ADAL" clId="{495B95AF-4862-498B-88FB-BEC44B24EF41}" dt="2026-03-31T16:43:34.761" v="60584" actId="20577"/>
          <ac:spMkLst>
            <pc:docMk/>
            <pc:sldMk cId="3930383570" sldId="984"/>
            <ac:spMk id="13" creationId="{C06AA11C-8222-A7CF-BA25-4D6F53AA999E}"/>
          </ac:spMkLst>
        </pc:spChg>
        <pc:spChg chg="add mod">
          <ac:chgData name="Robin Brown" userId="b277467f-31f7-43d6-b09e-5d375a0fba33" providerId="ADAL" clId="{495B95AF-4862-498B-88FB-BEC44B24EF41}" dt="2026-03-31T16:40:10.019" v="60270" actId="20577"/>
          <ac:spMkLst>
            <pc:docMk/>
            <pc:sldMk cId="3930383570" sldId="984"/>
            <ac:spMk id="15" creationId="{4B77FCA0-DD4B-0B50-1B92-1ABCEFE6ED46}"/>
          </ac:spMkLst>
        </pc:spChg>
        <pc:spChg chg="add mod">
          <ac:chgData name="Robin Brown" userId="b277467f-31f7-43d6-b09e-5d375a0fba33" providerId="ADAL" clId="{495B95AF-4862-498B-88FB-BEC44B24EF41}" dt="2026-03-31T18:18:30.107" v="64401" actId="113"/>
          <ac:spMkLst>
            <pc:docMk/>
            <pc:sldMk cId="3930383570" sldId="984"/>
            <ac:spMk id="16" creationId="{DC82E901-969E-395E-7552-3BD1BB8288E3}"/>
          </ac:spMkLst>
        </pc:spChg>
        <pc:picChg chg="del">
          <ac:chgData name="Robin Brown" userId="b277467f-31f7-43d6-b09e-5d375a0fba33" providerId="ADAL" clId="{495B95AF-4862-498B-88FB-BEC44B24EF41}" dt="2026-03-31T16:29:27.990" v="60103" actId="478"/>
          <ac:picMkLst>
            <pc:docMk/>
            <pc:sldMk cId="3930383570" sldId="984"/>
            <ac:picMk id="4" creationId="{EEC03840-8EFC-1BD5-A162-5B5C7BA4F7CF}"/>
          </ac:picMkLst>
        </pc:picChg>
        <pc:picChg chg="add mod">
          <ac:chgData name="Robin Brown" userId="b277467f-31f7-43d6-b09e-5d375a0fba33" providerId="ADAL" clId="{495B95AF-4862-498B-88FB-BEC44B24EF41}" dt="2026-03-31T16:37:02.758" v="60124" actId="1076"/>
          <ac:picMkLst>
            <pc:docMk/>
            <pc:sldMk cId="3930383570" sldId="984"/>
            <ac:picMk id="6" creationId="{95DED9BF-2FEC-C683-7F99-3A5451CBDE62}"/>
          </ac:picMkLst>
        </pc:picChg>
        <pc:picChg chg="add mod">
          <ac:chgData name="Robin Brown" userId="b277467f-31f7-43d6-b09e-5d375a0fba33" providerId="ADAL" clId="{495B95AF-4862-498B-88FB-BEC44B24EF41}" dt="2026-03-31T16:37:01.611" v="60123" actId="1076"/>
          <ac:picMkLst>
            <pc:docMk/>
            <pc:sldMk cId="3930383570" sldId="984"/>
            <ac:picMk id="9" creationId="{2519D361-E12B-7055-4F05-EE11E223A5CA}"/>
          </ac:picMkLst>
        </pc:picChg>
      </pc:sldChg>
      <pc:sldChg chg="addSp delSp modSp add mod modAnim modNotesTx">
        <pc:chgData name="Robin Brown" userId="b277467f-31f7-43d6-b09e-5d375a0fba33" providerId="ADAL" clId="{495B95AF-4862-498B-88FB-BEC44B24EF41}" dt="2026-04-01T21:26:39.466" v="80533" actId="20577"/>
        <pc:sldMkLst>
          <pc:docMk/>
          <pc:sldMk cId="3716259527" sldId="985"/>
        </pc:sldMkLst>
        <pc:spChg chg="del">
          <ac:chgData name="Robin Brown" userId="b277467f-31f7-43d6-b09e-5d375a0fba33" providerId="ADAL" clId="{495B95AF-4862-498B-88FB-BEC44B24EF41}" dt="2026-03-31T16:46:58.841" v="60663" actId="478"/>
          <ac:spMkLst>
            <pc:docMk/>
            <pc:sldMk cId="3716259527" sldId="985"/>
            <ac:spMk id="3" creationId="{B75C7365-4F73-F501-F92C-266A82829442}"/>
          </ac:spMkLst>
        </pc:spChg>
        <pc:spChg chg="mod">
          <ac:chgData name="Robin Brown" userId="b277467f-31f7-43d6-b09e-5d375a0fba33" providerId="ADAL" clId="{495B95AF-4862-498B-88FB-BEC44B24EF41}" dt="2026-03-31T16:45:33.205" v="60623" actId="404"/>
          <ac:spMkLst>
            <pc:docMk/>
            <pc:sldMk cId="3716259527" sldId="985"/>
            <ac:spMk id="11" creationId="{A4A36FF0-2A75-E4D2-30DD-6FC6D3656B5C}"/>
          </ac:spMkLst>
        </pc:spChg>
        <pc:spChg chg="del">
          <ac:chgData name="Robin Brown" userId="b277467f-31f7-43d6-b09e-5d375a0fba33" providerId="ADAL" clId="{495B95AF-4862-498B-88FB-BEC44B24EF41}" dt="2026-03-31T22:39:28.132" v="67186" actId="478"/>
          <ac:spMkLst>
            <pc:docMk/>
            <pc:sldMk cId="3716259527" sldId="985"/>
            <ac:spMk id="18" creationId="{D78D7059-C6AE-3CCC-1BD9-2B53942CAD5F}"/>
          </ac:spMkLst>
        </pc:spChg>
        <pc:graphicFrameChg chg="add del mod modGraphic">
          <ac:chgData name="Robin Brown" userId="b277467f-31f7-43d6-b09e-5d375a0fba33" providerId="ADAL" clId="{495B95AF-4862-498B-88FB-BEC44B24EF41}" dt="2026-03-31T16:46:56.633" v="60662" actId="478"/>
          <ac:graphicFrameMkLst>
            <pc:docMk/>
            <pc:sldMk cId="3716259527" sldId="985"/>
            <ac:graphicFrameMk id="4" creationId="{318F4035-933D-51E7-812B-E53566484DC6}"/>
          </ac:graphicFrameMkLst>
        </pc:graphicFrameChg>
        <pc:graphicFrameChg chg="add mod modGraphic">
          <ac:chgData name="Robin Brown" userId="b277467f-31f7-43d6-b09e-5d375a0fba33" providerId="ADAL" clId="{495B95AF-4862-498B-88FB-BEC44B24EF41}" dt="2026-03-31T22:39:34.708" v="67188" actId="1076"/>
          <ac:graphicFrameMkLst>
            <pc:docMk/>
            <pc:sldMk cId="3716259527" sldId="985"/>
            <ac:graphicFrameMk id="5" creationId="{6954BA53-D1EE-C694-6338-CC2CFD4DE311}"/>
          </ac:graphicFrameMkLst>
        </pc:graphicFrameChg>
        <pc:picChg chg="del">
          <ac:chgData name="Robin Brown" userId="b277467f-31f7-43d6-b09e-5d375a0fba33" providerId="ADAL" clId="{495B95AF-4862-498B-88FB-BEC44B24EF41}" dt="2026-03-31T16:45:37.192" v="60624" actId="478"/>
          <ac:picMkLst>
            <pc:docMk/>
            <pc:sldMk cId="3716259527" sldId="985"/>
            <ac:picMk id="6" creationId="{CB005210-EB2F-FD63-2107-D37E94F24BB1}"/>
          </ac:picMkLst>
        </pc:picChg>
        <pc:picChg chg="add del mod">
          <ac:chgData name="Robin Brown" userId="b277467f-31f7-43d6-b09e-5d375a0fba33" providerId="ADAL" clId="{495B95AF-4862-498B-88FB-BEC44B24EF41}" dt="2026-03-31T16:53:44.408" v="61018" actId="22"/>
          <ac:picMkLst>
            <pc:docMk/>
            <pc:sldMk cId="3716259527" sldId="985"/>
            <ac:picMk id="8" creationId="{DD1C584B-02F2-002D-C05B-69151ADBFED0}"/>
          </ac:picMkLst>
        </pc:picChg>
      </pc:sldChg>
      <pc:sldChg chg="addSp delSp modSp add del mod ord delAnim modAnim">
        <pc:chgData name="Robin Brown" userId="b277467f-31f7-43d6-b09e-5d375a0fba33" providerId="ADAL" clId="{495B95AF-4862-498B-88FB-BEC44B24EF41}" dt="2026-04-01T03:20:28.317" v="71649" actId="47"/>
        <pc:sldMkLst>
          <pc:docMk/>
          <pc:sldMk cId="1600634569" sldId="986"/>
        </pc:sldMkLst>
        <pc:spChg chg="add del mod">
          <ac:chgData name="Robin Brown" userId="b277467f-31f7-43d6-b09e-5d375a0fba33" providerId="ADAL" clId="{495B95AF-4862-498B-88FB-BEC44B24EF41}" dt="2026-04-01T03:19:59.541" v="71646" actId="21"/>
          <ac:spMkLst>
            <pc:docMk/>
            <pc:sldMk cId="1600634569" sldId="986"/>
            <ac:spMk id="3" creationId="{9D94D054-202A-8216-7B95-27388452CD39}"/>
          </ac:spMkLst>
        </pc:spChg>
        <pc:spChg chg="del">
          <ac:chgData name="Robin Brown" userId="b277467f-31f7-43d6-b09e-5d375a0fba33" providerId="ADAL" clId="{495B95AF-4862-498B-88FB-BEC44B24EF41}" dt="2026-03-31T16:59:50.050" v="61806" actId="478"/>
          <ac:spMkLst>
            <pc:docMk/>
            <pc:sldMk cId="1600634569" sldId="986"/>
            <ac:spMk id="18" creationId="{3987E2A7-5560-D1A8-EC8C-709EC63127D8}"/>
          </ac:spMkLst>
        </pc:spChg>
        <pc:graphicFrameChg chg="del mod">
          <ac:chgData name="Robin Brown" userId="b277467f-31f7-43d6-b09e-5d375a0fba33" providerId="ADAL" clId="{495B95AF-4862-498B-88FB-BEC44B24EF41}" dt="2026-03-31T16:58:00.241" v="61218" actId="478"/>
          <ac:graphicFrameMkLst>
            <pc:docMk/>
            <pc:sldMk cId="1600634569" sldId="986"/>
            <ac:graphicFrameMk id="5" creationId="{53EFD740-1EF3-0CAB-1F67-029EED432642}"/>
          </ac:graphicFrameMkLst>
        </pc:graphicFrameChg>
      </pc:sldChg>
      <pc:sldChg chg="modSp add del mod modNotesTx">
        <pc:chgData name="Robin Brown" userId="b277467f-31f7-43d6-b09e-5d375a0fba33" providerId="ADAL" clId="{495B95AF-4862-498B-88FB-BEC44B24EF41}" dt="2026-04-01T03:21:20.577" v="71660" actId="47"/>
        <pc:sldMkLst>
          <pc:docMk/>
          <pc:sldMk cId="3322270679" sldId="987"/>
        </pc:sldMkLst>
        <pc:spChg chg="mod">
          <ac:chgData name="Robin Brown" userId="b277467f-31f7-43d6-b09e-5d375a0fba33" providerId="ADAL" clId="{495B95AF-4862-498B-88FB-BEC44B24EF41}" dt="2026-03-31T17:01:00.726" v="61830" actId="13926"/>
          <ac:spMkLst>
            <pc:docMk/>
            <pc:sldMk cId="3322270679" sldId="987"/>
            <ac:spMk id="3" creationId="{BCBBDB78-3A14-C593-1F1B-393CCC1B29CC}"/>
          </ac:spMkLst>
        </pc:spChg>
      </pc:sldChg>
      <pc:sldChg chg="addSp delSp modSp add mod modShow modNotesTx">
        <pc:chgData name="Robin Brown" userId="b277467f-31f7-43d6-b09e-5d375a0fba33" providerId="ADAL" clId="{495B95AF-4862-498B-88FB-BEC44B24EF41}" dt="2026-04-01T21:24:16.389" v="80517" actId="20577"/>
        <pc:sldMkLst>
          <pc:docMk/>
          <pc:sldMk cId="1943002364" sldId="988"/>
        </pc:sldMkLst>
        <pc:spChg chg="mod">
          <ac:chgData name="Robin Brown" userId="b277467f-31f7-43d6-b09e-5d375a0fba33" providerId="ADAL" clId="{495B95AF-4862-498B-88FB-BEC44B24EF41}" dt="2026-03-31T17:14:28.279" v="62151" actId="207"/>
          <ac:spMkLst>
            <pc:docMk/>
            <pc:sldMk cId="1943002364" sldId="988"/>
            <ac:spMk id="18" creationId="{025B0F2D-9B19-ED67-9D0F-C1F3CC064512}"/>
          </ac:spMkLst>
        </pc:spChg>
        <pc:picChg chg="add del mod">
          <ac:chgData name="Robin Brown" userId="b277467f-31f7-43d6-b09e-5d375a0fba33" providerId="ADAL" clId="{495B95AF-4862-498B-88FB-BEC44B24EF41}" dt="2026-03-31T17:12:40.913" v="62139" actId="478"/>
          <ac:picMkLst>
            <pc:docMk/>
            <pc:sldMk cId="1943002364" sldId="988"/>
            <ac:picMk id="3" creationId="{29A56DAF-16A1-5F7D-A3A1-6AC35FE339F5}"/>
          </ac:picMkLst>
        </pc:picChg>
        <pc:picChg chg="add mod ord">
          <ac:chgData name="Robin Brown" userId="b277467f-31f7-43d6-b09e-5d375a0fba33" providerId="ADAL" clId="{495B95AF-4862-498B-88FB-BEC44B24EF41}" dt="2026-03-31T17:14:53.460" v="62155" actId="29295"/>
          <ac:picMkLst>
            <pc:docMk/>
            <pc:sldMk cId="1943002364" sldId="988"/>
            <ac:picMk id="5" creationId="{BE99F161-BD2A-6DE6-05ED-79C71C99948B}"/>
          </ac:picMkLst>
        </pc:picChg>
      </pc:sldChg>
      <pc:sldChg chg="addSp delSp modSp add mod modNotesTx">
        <pc:chgData name="Robin Brown" userId="b277467f-31f7-43d6-b09e-5d375a0fba33" providerId="ADAL" clId="{495B95AF-4862-498B-88FB-BEC44B24EF41}" dt="2026-04-01T21:24:01.020" v="80516" actId="20577"/>
        <pc:sldMkLst>
          <pc:docMk/>
          <pc:sldMk cId="3823896357" sldId="989"/>
        </pc:sldMkLst>
        <pc:spChg chg="add mod">
          <ac:chgData name="Robin Brown" userId="b277467f-31f7-43d6-b09e-5d375a0fba33" providerId="ADAL" clId="{495B95AF-4862-498B-88FB-BEC44B24EF41}" dt="2026-03-31T17:19:24.137" v="62191"/>
          <ac:spMkLst>
            <pc:docMk/>
            <pc:sldMk cId="3823896357" sldId="989"/>
            <ac:spMk id="3" creationId="{622C550C-6998-F9FE-D197-1BE60363FE6D}"/>
          </ac:spMkLst>
        </pc:spChg>
        <pc:spChg chg="mod">
          <ac:chgData name="Robin Brown" userId="b277467f-31f7-43d6-b09e-5d375a0fba33" providerId="ADAL" clId="{495B95AF-4862-498B-88FB-BEC44B24EF41}" dt="2026-03-31T17:19:09.741" v="62190" actId="403"/>
          <ac:spMkLst>
            <pc:docMk/>
            <pc:sldMk cId="3823896357" sldId="989"/>
            <ac:spMk id="11" creationId="{FCA11DC0-375F-9EC3-815C-0038CD4D6297}"/>
          </ac:spMkLst>
        </pc:spChg>
        <pc:spChg chg="del">
          <ac:chgData name="Robin Brown" userId="b277467f-31f7-43d6-b09e-5d375a0fba33" providerId="ADAL" clId="{495B95AF-4862-498B-88FB-BEC44B24EF41}" dt="2026-03-31T17:25:42.014" v="62895" actId="478"/>
          <ac:spMkLst>
            <pc:docMk/>
            <pc:sldMk cId="3823896357" sldId="989"/>
            <ac:spMk id="18" creationId="{3B8D6997-AB77-E001-12A2-3F7E41341667}"/>
          </ac:spMkLst>
        </pc:spChg>
        <pc:graphicFrameChg chg="mod modGraphic">
          <ac:chgData name="Robin Brown" userId="b277467f-31f7-43d6-b09e-5d375a0fba33" providerId="ADAL" clId="{495B95AF-4862-498B-88FB-BEC44B24EF41}" dt="2026-03-31T22:44:25.319" v="67234"/>
          <ac:graphicFrameMkLst>
            <pc:docMk/>
            <pc:sldMk cId="3823896357" sldId="989"/>
            <ac:graphicFrameMk id="5" creationId="{E65C9B49-CA09-E7FD-4CB8-65DB92306C6E}"/>
          </ac:graphicFrameMkLst>
        </pc:graphicFrameChg>
      </pc:sldChg>
      <pc:sldChg chg="addSp delSp modSp add mod modAnim modNotesTx">
        <pc:chgData name="Robin Brown" userId="b277467f-31f7-43d6-b09e-5d375a0fba33" providerId="ADAL" clId="{495B95AF-4862-498B-88FB-BEC44B24EF41}" dt="2026-04-01T21:17:19.517" v="80388" actId="1076"/>
        <pc:sldMkLst>
          <pc:docMk/>
          <pc:sldMk cId="971931145" sldId="990"/>
        </pc:sldMkLst>
        <pc:spChg chg="add mod">
          <ac:chgData name="Robin Brown" userId="b277467f-31f7-43d6-b09e-5d375a0fba33" providerId="ADAL" clId="{495B95AF-4862-498B-88FB-BEC44B24EF41}" dt="2026-04-01T21:17:03.791" v="80382" actId="1076"/>
          <ac:spMkLst>
            <pc:docMk/>
            <pc:sldMk cId="971931145" sldId="990"/>
            <ac:spMk id="3" creationId="{9F2E890C-8113-6239-9344-02A2E6063A0A}"/>
          </ac:spMkLst>
        </pc:spChg>
        <pc:spChg chg="mod">
          <ac:chgData name="Robin Brown" userId="b277467f-31f7-43d6-b09e-5d375a0fba33" providerId="ADAL" clId="{495B95AF-4862-498B-88FB-BEC44B24EF41}" dt="2026-03-31T18:16:27.151" v="64220" actId="1076"/>
          <ac:spMkLst>
            <pc:docMk/>
            <pc:sldMk cId="971931145" sldId="990"/>
            <ac:spMk id="8" creationId="{9D359922-7667-D287-E333-A70871F77F98}"/>
          </ac:spMkLst>
        </pc:spChg>
        <pc:spChg chg="del">
          <ac:chgData name="Robin Brown" userId="b277467f-31f7-43d6-b09e-5d375a0fba33" providerId="ADAL" clId="{495B95AF-4862-498B-88FB-BEC44B24EF41}" dt="2026-03-31T17:54:15.311" v="63632" actId="478"/>
          <ac:spMkLst>
            <pc:docMk/>
            <pc:sldMk cId="971931145" sldId="990"/>
            <ac:spMk id="10" creationId="{70C6CF45-BFA8-38B2-6829-176507A6BE8B}"/>
          </ac:spMkLst>
        </pc:spChg>
        <pc:spChg chg="mod">
          <ac:chgData name="Robin Brown" userId="b277467f-31f7-43d6-b09e-5d375a0fba33" providerId="ADAL" clId="{495B95AF-4862-498B-88FB-BEC44B24EF41}" dt="2026-03-31T18:14:15.773" v="64089" actId="20577"/>
          <ac:spMkLst>
            <pc:docMk/>
            <pc:sldMk cId="971931145" sldId="990"/>
            <ac:spMk id="11" creationId="{981DF05E-5216-30AB-A97D-C1C3DE2CD9D2}"/>
          </ac:spMkLst>
        </pc:spChg>
        <pc:spChg chg="mod">
          <ac:chgData name="Robin Brown" userId="b277467f-31f7-43d6-b09e-5d375a0fba33" providerId="ADAL" clId="{495B95AF-4862-498B-88FB-BEC44B24EF41}" dt="2026-04-01T21:16:08.480" v="80367" actId="1076"/>
          <ac:spMkLst>
            <pc:docMk/>
            <pc:sldMk cId="971931145" sldId="990"/>
            <ac:spMk id="13" creationId="{A4C64FC7-15EC-904F-68D3-CCD63495F536}"/>
          </ac:spMkLst>
        </pc:spChg>
        <pc:spChg chg="del">
          <ac:chgData name="Robin Brown" userId="b277467f-31f7-43d6-b09e-5d375a0fba33" providerId="ADAL" clId="{495B95AF-4862-498B-88FB-BEC44B24EF41}" dt="2026-03-31T17:54:18.099" v="63634" actId="478"/>
          <ac:spMkLst>
            <pc:docMk/>
            <pc:sldMk cId="971931145" sldId="990"/>
            <ac:spMk id="15" creationId="{1F7A4D28-E80C-63A6-29D8-D0D4D3C343E4}"/>
          </ac:spMkLst>
        </pc:spChg>
        <pc:spChg chg="del">
          <ac:chgData name="Robin Brown" userId="b277467f-31f7-43d6-b09e-5d375a0fba33" providerId="ADAL" clId="{495B95AF-4862-498B-88FB-BEC44B24EF41}" dt="2026-03-31T17:54:16.920" v="63633" actId="478"/>
          <ac:spMkLst>
            <pc:docMk/>
            <pc:sldMk cId="971931145" sldId="990"/>
            <ac:spMk id="16" creationId="{2BBBFA5B-5A35-64DD-B70E-D0801512A7C3}"/>
          </ac:spMkLst>
        </pc:spChg>
        <pc:spChg chg="add mod">
          <ac:chgData name="Robin Brown" userId="b277467f-31f7-43d6-b09e-5d375a0fba33" providerId="ADAL" clId="{495B95AF-4862-498B-88FB-BEC44B24EF41}" dt="2026-04-01T21:17:19.517" v="80388" actId="1076"/>
          <ac:spMkLst>
            <pc:docMk/>
            <pc:sldMk cId="971931145" sldId="990"/>
            <ac:spMk id="25" creationId="{666AC856-534E-20E0-48CD-C1AAF594684E}"/>
          </ac:spMkLst>
        </pc:spChg>
        <pc:spChg chg="add mod">
          <ac:chgData name="Robin Brown" userId="b277467f-31f7-43d6-b09e-5d375a0fba33" providerId="ADAL" clId="{495B95AF-4862-498B-88FB-BEC44B24EF41}" dt="2026-03-31T18:13:32.052" v="64046" actId="1076"/>
          <ac:spMkLst>
            <pc:docMk/>
            <pc:sldMk cId="971931145" sldId="990"/>
            <ac:spMk id="26" creationId="{B96BA0B7-89DA-416D-5091-245CBD9B33E7}"/>
          </ac:spMkLst>
        </pc:spChg>
        <pc:spChg chg="add mod">
          <ac:chgData name="Robin Brown" userId="b277467f-31f7-43d6-b09e-5d375a0fba33" providerId="ADAL" clId="{495B95AF-4862-498B-88FB-BEC44B24EF41}" dt="2026-04-01T21:16:24.185" v="80371" actId="1076"/>
          <ac:spMkLst>
            <pc:docMk/>
            <pc:sldMk cId="971931145" sldId="990"/>
            <ac:spMk id="27" creationId="{AF3E61C1-6309-EEEF-7468-9540C707F2AE}"/>
          </ac:spMkLst>
        </pc:spChg>
        <pc:spChg chg="add mod">
          <ac:chgData name="Robin Brown" userId="b277467f-31f7-43d6-b09e-5d375a0fba33" providerId="ADAL" clId="{495B95AF-4862-498B-88FB-BEC44B24EF41}" dt="2026-04-01T21:16:58.417" v="80380" actId="1076"/>
          <ac:spMkLst>
            <pc:docMk/>
            <pc:sldMk cId="971931145" sldId="990"/>
            <ac:spMk id="28" creationId="{C1F24BB3-D2D2-630E-D22F-4D68027C3F08}"/>
          </ac:spMkLst>
        </pc:spChg>
        <pc:spChg chg="add mod">
          <ac:chgData name="Robin Brown" userId="b277467f-31f7-43d6-b09e-5d375a0fba33" providerId="ADAL" clId="{495B95AF-4862-498B-88FB-BEC44B24EF41}" dt="2026-04-01T21:17:10.187" v="80384" actId="1076"/>
          <ac:spMkLst>
            <pc:docMk/>
            <pc:sldMk cId="971931145" sldId="990"/>
            <ac:spMk id="29" creationId="{BFCE5D22-7047-452E-C149-D2511CE69805}"/>
          </ac:spMkLst>
        </pc:spChg>
        <pc:spChg chg="add mod">
          <ac:chgData name="Robin Brown" userId="b277467f-31f7-43d6-b09e-5d375a0fba33" providerId="ADAL" clId="{495B95AF-4862-498B-88FB-BEC44B24EF41}" dt="2026-04-01T21:16:13.366" v="80369" actId="1076"/>
          <ac:spMkLst>
            <pc:docMk/>
            <pc:sldMk cId="971931145" sldId="990"/>
            <ac:spMk id="30" creationId="{F3BCE8A4-8DDE-5F41-B29D-CEC1ACAD04D1}"/>
          </ac:spMkLst>
        </pc:spChg>
        <pc:spChg chg="add mod">
          <ac:chgData name="Robin Brown" userId="b277467f-31f7-43d6-b09e-5d375a0fba33" providerId="ADAL" clId="{495B95AF-4862-498B-88FB-BEC44B24EF41}" dt="2026-03-31T18:16:58.201" v="64239" actId="208"/>
          <ac:spMkLst>
            <pc:docMk/>
            <pc:sldMk cId="971931145" sldId="990"/>
            <ac:spMk id="35" creationId="{A2AF3C40-3F9C-EF70-4399-A14AE25FC77A}"/>
          </ac:spMkLst>
        </pc:spChg>
        <pc:picChg chg="add mod modCrop">
          <ac:chgData name="Robin Brown" userId="b277467f-31f7-43d6-b09e-5d375a0fba33" providerId="ADAL" clId="{495B95AF-4862-498B-88FB-BEC44B24EF41}" dt="2026-04-01T21:16:05.197" v="80366" actId="1076"/>
          <ac:picMkLst>
            <pc:docMk/>
            <pc:sldMk cId="971931145" sldId="990"/>
            <ac:picMk id="4" creationId="{9D9152C2-93CB-B230-28AC-11B7B0617BAA}"/>
          </ac:picMkLst>
        </pc:picChg>
        <pc:picChg chg="del">
          <ac:chgData name="Robin Brown" userId="b277467f-31f7-43d6-b09e-5d375a0fba33" providerId="ADAL" clId="{495B95AF-4862-498B-88FB-BEC44B24EF41}" dt="2026-03-31T17:54:14.661" v="63631" actId="478"/>
          <ac:picMkLst>
            <pc:docMk/>
            <pc:sldMk cId="971931145" sldId="990"/>
            <ac:picMk id="6" creationId="{4CC6ED25-C6A2-DB51-E863-8BB8919A4BF8}"/>
          </ac:picMkLst>
        </pc:picChg>
        <pc:picChg chg="add mod">
          <ac:chgData name="Robin Brown" userId="b277467f-31f7-43d6-b09e-5d375a0fba33" providerId="ADAL" clId="{495B95AF-4862-498B-88FB-BEC44B24EF41}" dt="2026-04-01T21:16:59.707" v="80381" actId="1076"/>
          <ac:picMkLst>
            <pc:docMk/>
            <pc:sldMk cId="971931145" sldId="990"/>
            <ac:picMk id="6" creationId="{ED1FC736-BD1D-7462-F837-26BD4F6605D3}"/>
          </ac:picMkLst>
        </pc:picChg>
        <pc:picChg chg="add mod">
          <ac:chgData name="Robin Brown" userId="b277467f-31f7-43d6-b09e-5d375a0fba33" providerId="ADAL" clId="{495B95AF-4862-498B-88FB-BEC44B24EF41}" dt="2026-03-31T18:13:26.564" v="64045" actId="1076"/>
          <ac:picMkLst>
            <pc:docMk/>
            <pc:sldMk cId="971931145" sldId="990"/>
            <ac:picMk id="7" creationId="{74AA9C8E-49D0-E32C-B007-6C1E2B9112C6}"/>
          </ac:picMkLst>
        </pc:picChg>
        <pc:picChg chg="del">
          <ac:chgData name="Robin Brown" userId="b277467f-31f7-43d6-b09e-5d375a0fba33" providerId="ADAL" clId="{495B95AF-4862-498B-88FB-BEC44B24EF41}" dt="2026-03-31T17:54:14.661" v="63631" actId="478"/>
          <ac:picMkLst>
            <pc:docMk/>
            <pc:sldMk cId="971931145" sldId="990"/>
            <ac:picMk id="9" creationId="{906F81B1-3EF7-8EB7-B59E-1FB3FEFB1780}"/>
          </ac:picMkLst>
        </pc:picChg>
        <pc:picChg chg="add mod modCrop">
          <ac:chgData name="Robin Brown" userId="b277467f-31f7-43d6-b09e-5d375a0fba33" providerId="ADAL" clId="{495B95AF-4862-498B-88FB-BEC44B24EF41}" dt="2026-04-01T21:16:10.246" v="80368" actId="1076"/>
          <ac:picMkLst>
            <pc:docMk/>
            <pc:sldMk cId="971931145" sldId="990"/>
            <ac:picMk id="17" creationId="{6F7110ED-0169-D373-86FA-7EA89E7B7EB8}"/>
          </ac:picMkLst>
        </pc:picChg>
        <pc:picChg chg="add mod modCrop">
          <ac:chgData name="Robin Brown" userId="b277467f-31f7-43d6-b09e-5d375a0fba33" providerId="ADAL" clId="{495B95AF-4862-498B-88FB-BEC44B24EF41}" dt="2026-04-01T21:16:26.455" v="80372" actId="1076"/>
          <ac:picMkLst>
            <pc:docMk/>
            <pc:sldMk cId="971931145" sldId="990"/>
            <ac:picMk id="20" creationId="{058B5818-6650-E478-E604-A14C43F895A9}"/>
          </ac:picMkLst>
        </pc:picChg>
        <pc:picChg chg="add mod modCrop">
          <ac:chgData name="Robin Brown" userId="b277467f-31f7-43d6-b09e-5d375a0fba33" providerId="ADAL" clId="{495B95AF-4862-498B-88FB-BEC44B24EF41}" dt="2026-04-01T21:16:54.600" v="80379" actId="1076"/>
          <ac:picMkLst>
            <pc:docMk/>
            <pc:sldMk cId="971931145" sldId="990"/>
            <ac:picMk id="22" creationId="{CB45FE8B-F16B-A547-48D8-32223DEA4A5D}"/>
          </ac:picMkLst>
        </pc:picChg>
        <pc:picChg chg="add mod">
          <ac:chgData name="Robin Brown" userId="b277467f-31f7-43d6-b09e-5d375a0fba33" providerId="ADAL" clId="{495B95AF-4862-498B-88FB-BEC44B24EF41}" dt="2026-04-01T21:17:12.299" v="80385" actId="1076"/>
          <ac:picMkLst>
            <pc:docMk/>
            <pc:sldMk cId="971931145" sldId="990"/>
            <ac:picMk id="24" creationId="{3A9AE7DD-DDBE-846E-5057-662074EB8DCB}"/>
          </ac:picMkLst>
        </pc:picChg>
        <pc:picChg chg="add del mod modCrop">
          <ac:chgData name="Robin Brown" userId="b277467f-31f7-43d6-b09e-5d375a0fba33" providerId="ADAL" clId="{495B95AF-4862-498B-88FB-BEC44B24EF41}" dt="2026-03-31T18:12:02.044" v="64009" actId="478"/>
          <ac:picMkLst>
            <pc:docMk/>
            <pc:sldMk cId="971931145" sldId="990"/>
            <ac:picMk id="32" creationId="{B1240F82-292F-FFFF-F27A-263A57E0B318}"/>
          </ac:picMkLst>
        </pc:picChg>
        <pc:picChg chg="add mod">
          <ac:chgData name="Robin Brown" userId="b277467f-31f7-43d6-b09e-5d375a0fba33" providerId="ADAL" clId="{495B95AF-4862-498B-88FB-BEC44B24EF41}" dt="2026-04-01T21:17:07.051" v="80383" actId="1076"/>
          <ac:picMkLst>
            <pc:docMk/>
            <pc:sldMk cId="971931145" sldId="990"/>
            <ac:picMk id="34" creationId="{10291867-8536-5A24-938A-C617C11EF978}"/>
          </ac:picMkLst>
        </pc:picChg>
      </pc:sldChg>
      <pc:sldChg chg="add del">
        <pc:chgData name="Robin Brown" userId="b277467f-31f7-43d6-b09e-5d375a0fba33" providerId="ADAL" clId="{495B95AF-4862-498B-88FB-BEC44B24EF41}" dt="2026-03-31T17:40:35.853" v="63550" actId="47"/>
        <pc:sldMkLst>
          <pc:docMk/>
          <pc:sldMk cId="3648832192" sldId="990"/>
        </pc:sldMkLst>
      </pc:sldChg>
      <pc:sldChg chg="modSp add del mod">
        <pc:chgData name="Robin Brown" userId="b277467f-31f7-43d6-b09e-5d375a0fba33" providerId="ADAL" clId="{495B95AF-4862-498B-88FB-BEC44B24EF41}" dt="2026-03-31T18:30:57.683" v="65179" actId="47"/>
        <pc:sldMkLst>
          <pc:docMk/>
          <pc:sldMk cId="770753071" sldId="991"/>
        </pc:sldMkLst>
        <pc:spChg chg="mod">
          <ac:chgData name="Robin Brown" userId="b277467f-31f7-43d6-b09e-5d375a0fba33" providerId="ADAL" clId="{495B95AF-4862-498B-88FB-BEC44B24EF41}" dt="2026-03-31T18:21:10.495" v="64643" actId="403"/>
          <ac:spMkLst>
            <pc:docMk/>
            <pc:sldMk cId="770753071" sldId="991"/>
            <ac:spMk id="18" creationId="{53FE986A-5B4E-C293-666C-8CFE7FC39479}"/>
          </ac:spMkLst>
        </pc:spChg>
        <pc:graphicFrameChg chg="mod modGraphic">
          <ac:chgData name="Robin Brown" userId="b277467f-31f7-43d6-b09e-5d375a0fba33" providerId="ADAL" clId="{495B95AF-4862-498B-88FB-BEC44B24EF41}" dt="2026-03-31T18:29:27.585" v="65150" actId="1076"/>
          <ac:graphicFrameMkLst>
            <pc:docMk/>
            <pc:sldMk cId="770753071" sldId="991"/>
            <ac:graphicFrameMk id="3" creationId="{CC4B5050-7B20-E9C0-6D77-4DFAFEAF8FB8}"/>
          </ac:graphicFrameMkLst>
        </pc:graphicFrameChg>
      </pc:sldChg>
      <pc:sldChg chg="addSp delSp modSp add del mod">
        <pc:chgData name="Robin Brown" userId="b277467f-31f7-43d6-b09e-5d375a0fba33" providerId="ADAL" clId="{495B95AF-4862-498B-88FB-BEC44B24EF41}" dt="2026-03-31T18:30:55.645" v="65178" actId="47"/>
        <pc:sldMkLst>
          <pc:docMk/>
          <pc:sldMk cId="2052015280" sldId="992"/>
        </pc:sldMkLst>
        <pc:spChg chg="add mod">
          <ac:chgData name="Robin Brown" userId="b277467f-31f7-43d6-b09e-5d375a0fba33" providerId="ADAL" clId="{495B95AF-4862-498B-88FB-BEC44B24EF41}" dt="2026-03-31T18:28:24.315" v="65145" actId="113"/>
          <ac:spMkLst>
            <pc:docMk/>
            <pc:sldMk cId="2052015280" sldId="992"/>
            <ac:spMk id="2" creationId="{45072929-F233-F70A-0DB5-ABD18C706B93}"/>
          </ac:spMkLst>
        </pc:spChg>
        <pc:spChg chg="add mod">
          <ac:chgData name="Robin Brown" userId="b277467f-31f7-43d6-b09e-5d375a0fba33" providerId="ADAL" clId="{495B95AF-4862-498B-88FB-BEC44B24EF41}" dt="2026-03-31T18:27:29.808" v="65137" actId="1076"/>
          <ac:spMkLst>
            <pc:docMk/>
            <pc:sldMk cId="2052015280" sldId="992"/>
            <ac:spMk id="4" creationId="{A7D33BAB-E2BC-3B5F-B70E-5692123B3820}"/>
          </ac:spMkLst>
        </pc:spChg>
        <pc:spChg chg="add mod">
          <ac:chgData name="Robin Brown" userId="b277467f-31f7-43d6-b09e-5d375a0fba33" providerId="ADAL" clId="{495B95AF-4862-498B-88FB-BEC44B24EF41}" dt="2026-03-31T18:27:55.105" v="65143"/>
          <ac:spMkLst>
            <pc:docMk/>
            <pc:sldMk cId="2052015280" sldId="992"/>
            <ac:spMk id="5" creationId="{95803EEA-F3BA-1579-6CC0-B5A0B30B9882}"/>
          </ac:spMkLst>
        </pc:spChg>
        <pc:spChg chg="add del mod">
          <ac:chgData name="Robin Brown" userId="b277467f-31f7-43d6-b09e-5d375a0fba33" providerId="ADAL" clId="{495B95AF-4862-498B-88FB-BEC44B24EF41}" dt="2026-03-31T18:29:53.699" v="65154" actId="21"/>
          <ac:spMkLst>
            <pc:docMk/>
            <pc:sldMk cId="2052015280" sldId="992"/>
            <ac:spMk id="7" creationId="{DEACA177-E9D2-A9F5-2720-6836AF104911}"/>
          </ac:spMkLst>
        </pc:spChg>
        <pc:spChg chg="del mod">
          <ac:chgData name="Robin Brown" userId="b277467f-31f7-43d6-b09e-5d375a0fba33" providerId="ADAL" clId="{495B95AF-4862-498B-88FB-BEC44B24EF41}" dt="2026-03-31T18:22:38.035" v="64664" actId="478"/>
          <ac:spMkLst>
            <pc:docMk/>
            <pc:sldMk cId="2052015280" sldId="992"/>
            <ac:spMk id="18" creationId="{04C49D5F-869B-E38F-93DD-2D8BA7A01CFF}"/>
          </ac:spMkLst>
        </pc:spChg>
        <pc:graphicFrameChg chg="mod">
          <ac:chgData name="Robin Brown" userId="b277467f-31f7-43d6-b09e-5d375a0fba33" providerId="ADAL" clId="{495B95AF-4862-498B-88FB-BEC44B24EF41}" dt="2026-03-31T18:22:41.610" v="64665" actId="1076"/>
          <ac:graphicFrameMkLst>
            <pc:docMk/>
            <pc:sldMk cId="2052015280" sldId="992"/>
            <ac:graphicFrameMk id="3" creationId="{C579ACCA-B4F2-FA4A-6564-F6BF57E11833}"/>
          </ac:graphicFrameMkLst>
        </pc:graphicFrameChg>
      </pc:sldChg>
      <pc:sldChg chg="addSp delSp modSp add del mod">
        <pc:chgData name="Robin Brown" userId="b277467f-31f7-43d6-b09e-5d375a0fba33" providerId="ADAL" clId="{495B95AF-4862-498B-88FB-BEC44B24EF41}" dt="2026-04-01T21:20:30.412" v="80405" actId="47"/>
        <pc:sldMkLst>
          <pc:docMk/>
          <pc:sldMk cId="3199983392" sldId="993"/>
        </pc:sldMkLst>
        <pc:spChg chg="mod">
          <ac:chgData name="Robin Brown" userId="b277467f-31f7-43d6-b09e-5d375a0fba33" providerId="ADAL" clId="{495B95AF-4862-498B-88FB-BEC44B24EF41}" dt="2026-03-31T18:29:19.734" v="65147" actId="1076"/>
          <ac:spMkLst>
            <pc:docMk/>
            <pc:sldMk cId="3199983392" sldId="993"/>
            <ac:spMk id="2" creationId="{A61B01FB-CF5A-96C7-710D-92F73C8844A5}"/>
          </ac:spMkLst>
        </pc:spChg>
        <pc:spChg chg="del mod">
          <ac:chgData name="Robin Brown" userId="b277467f-31f7-43d6-b09e-5d375a0fba33" providerId="ADAL" clId="{495B95AF-4862-498B-88FB-BEC44B24EF41}" dt="2026-04-01T21:19:47.452" v="80399" actId="478"/>
          <ac:spMkLst>
            <pc:docMk/>
            <pc:sldMk cId="3199983392" sldId="993"/>
            <ac:spMk id="4" creationId="{D8B3D0FD-6DA3-E837-4C76-2C8667A51603}"/>
          </ac:spMkLst>
        </pc:spChg>
        <pc:spChg chg="del mod">
          <ac:chgData name="Robin Brown" userId="b277467f-31f7-43d6-b09e-5d375a0fba33" providerId="ADAL" clId="{495B95AF-4862-498B-88FB-BEC44B24EF41}" dt="2026-04-01T21:19:38.336" v="80397" actId="478"/>
          <ac:spMkLst>
            <pc:docMk/>
            <pc:sldMk cId="3199983392" sldId="993"/>
            <ac:spMk id="5" creationId="{CF28113F-19C6-1B44-4917-80708013E572}"/>
          </ac:spMkLst>
        </pc:spChg>
        <pc:spChg chg="add mod">
          <ac:chgData name="Robin Brown" userId="b277467f-31f7-43d6-b09e-5d375a0fba33" providerId="ADAL" clId="{495B95AF-4862-498B-88FB-BEC44B24EF41}" dt="2026-03-31T18:29:34.058" v="65152" actId="1076"/>
          <ac:spMkLst>
            <pc:docMk/>
            <pc:sldMk cId="3199983392" sldId="993"/>
            <ac:spMk id="6" creationId="{8D142F70-9B14-74E6-229C-BCA94DD1CB0F}"/>
          </ac:spMkLst>
        </pc:spChg>
        <pc:spChg chg="del mod">
          <ac:chgData name="Robin Brown" userId="b277467f-31f7-43d6-b09e-5d375a0fba33" providerId="ADAL" clId="{495B95AF-4862-498B-88FB-BEC44B24EF41}" dt="2026-03-31T18:29:23.902" v="65149" actId="478"/>
          <ac:spMkLst>
            <pc:docMk/>
            <pc:sldMk cId="3199983392" sldId="993"/>
            <ac:spMk id="7" creationId="{7AB3B9B8-A3AA-5BED-9578-C1D9E944857E}"/>
          </ac:spMkLst>
        </pc:spChg>
        <pc:spChg chg="add del mod">
          <ac:chgData name="Robin Brown" userId="b277467f-31f7-43d6-b09e-5d375a0fba33" providerId="ADAL" clId="{495B95AF-4862-498B-88FB-BEC44B24EF41}" dt="2026-04-01T21:19:34.911" v="80396" actId="478"/>
          <ac:spMkLst>
            <pc:docMk/>
            <pc:sldMk cId="3199983392" sldId="993"/>
            <ac:spMk id="8" creationId="{DEACA177-E9D2-A9F5-2720-6836AF104911}"/>
          </ac:spMkLst>
        </pc:spChg>
        <pc:graphicFrameChg chg="mod ord modGraphic">
          <ac:chgData name="Robin Brown" userId="b277467f-31f7-43d6-b09e-5d375a0fba33" providerId="ADAL" clId="{495B95AF-4862-498B-88FB-BEC44B24EF41}" dt="2026-04-01T21:20:07.588" v="80401" actId="14100"/>
          <ac:graphicFrameMkLst>
            <pc:docMk/>
            <pc:sldMk cId="3199983392" sldId="993"/>
            <ac:graphicFrameMk id="3" creationId="{F81F7E43-5A2F-A2A0-12F1-E9C25A0284EE}"/>
          </ac:graphicFrameMkLst>
        </pc:graphicFrameChg>
      </pc:sldChg>
      <pc:sldChg chg="addSp delSp modSp add mod modAnim modNotesTx">
        <pc:chgData name="Robin Brown" userId="b277467f-31f7-43d6-b09e-5d375a0fba33" providerId="ADAL" clId="{495B95AF-4862-498B-88FB-BEC44B24EF41}" dt="2026-04-01T21:22:22.650" v="80416" actId="20577"/>
        <pc:sldMkLst>
          <pc:docMk/>
          <pc:sldMk cId="2259006173" sldId="994"/>
        </pc:sldMkLst>
        <pc:spChg chg="del">
          <ac:chgData name="Robin Brown" userId="b277467f-31f7-43d6-b09e-5d375a0fba33" providerId="ADAL" clId="{495B95AF-4862-498B-88FB-BEC44B24EF41}" dt="2026-03-31T18:45:20.172" v="66248" actId="478"/>
          <ac:spMkLst>
            <pc:docMk/>
            <pc:sldMk cId="2259006173" sldId="994"/>
            <ac:spMk id="2" creationId="{93046A83-AAA7-B746-A8F7-265766D87409}"/>
          </ac:spMkLst>
        </pc:spChg>
        <pc:spChg chg="mod">
          <ac:chgData name="Robin Brown" userId="b277467f-31f7-43d6-b09e-5d375a0fba33" providerId="ADAL" clId="{495B95AF-4862-498B-88FB-BEC44B24EF41}" dt="2026-04-01T04:21:53.518" v="78475" actId="12"/>
          <ac:spMkLst>
            <pc:docMk/>
            <pc:sldMk cId="2259006173" sldId="994"/>
            <ac:spMk id="10" creationId="{82AE4F11-D232-DCB6-8984-BBB8C02B3E79}"/>
          </ac:spMkLst>
        </pc:spChg>
        <pc:spChg chg="del mod">
          <ac:chgData name="Robin Brown" userId="b277467f-31f7-43d6-b09e-5d375a0fba33" providerId="ADAL" clId="{495B95AF-4862-498B-88FB-BEC44B24EF41}" dt="2026-03-31T18:45:19.142" v="66247" actId="478"/>
          <ac:spMkLst>
            <pc:docMk/>
            <pc:sldMk cId="2259006173" sldId="994"/>
            <ac:spMk id="11" creationId="{8856CB5B-25D8-CF54-339B-E18FFBF782F2}"/>
          </ac:spMkLst>
        </pc:spChg>
        <pc:spChg chg="mod">
          <ac:chgData name="Robin Brown" userId="b277467f-31f7-43d6-b09e-5d375a0fba33" providerId="ADAL" clId="{495B95AF-4862-498B-88FB-BEC44B24EF41}" dt="2026-03-31T18:45:27.304" v="66252" actId="1076"/>
          <ac:spMkLst>
            <pc:docMk/>
            <pc:sldMk cId="2259006173" sldId="994"/>
            <ac:spMk id="13" creationId="{8B8D7B21-E1CC-DC0C-C1F0-7C544CF70CFD}"/>
          </ac:spMkLst>
        </pc:spChg>
        <pc:spChg chg="del">
          <ac:chgData name="Robin Brown" userId="b277467f-31f7-43d6-b09e-5d375a0fba33" providerId="ADAL" clId="{495B95AF-4862-498B-88FB-BEC44B24EF41}" dt="2026-03-31T18:45:20.791" v="66249" actId="478"/>
          <ac:spMkLst>
            <pc:docMk/>
            <pc:sldMk cId="2259006173" sldId="994"/>
            <ac:spMk id="14" creationId="{1C0A807C-11E9-79C0-26F8-8D623438A684}"/>
          </ac:spMkLst>
        </pc:spChg>
        <pc:picChg chg="add del mod">
          <ac:chgData name="Robin Brown" userId="b277467f-31f7-43d6-b09e-5d375a0fba33" providerId="ADAL" clId="{495B95AF-4862-498B-88FB-BEC44B24EF41}" dt="2026-03-31T18:44:43.584" v="66185" actId="478"/>
          <ac:picMkLst>
            <pc:docMk/>
            <pc:sldMk cId="2259006173" sldId="994"/>
            <ac:picMk id="3" creationId="{1C1072A6-2982-E4C7-8F93-322F942D320F}"/>
          </ac:picMkLst>
        </pc:picChg>
        <pc:picChg chg="del">
          <ac:chgData name="Robin Brown" userId="b277467f-31f7-43d6-b09e-5d375a0fba33" providerId="ADAL" clId="{495B95AF-4862-498B-88FB-BEC44B24EF41}" dt="2026-03-31T18:40:33.348" v="66121" actId="478"/>
          <ac:picMkLst>
            <pc:docMk/>
            <pc:sldMk cId="2259006173" sldId="994"/>
            <ac:picMk id="4" creationId="{BD16AFC1-0155-1A6C-7132-A65DBEDFDC50}"/>
          </ac:picMkLst>
        </pc:picChg>
        <pc:picChg chg="del">
          <ac:chgData name="Robin Brown" userId="b277467f-31f7-43d6-b09e-5d375a0fba33" providerId="ADAL" clId="{495B95AF-4862-498B-88FB-BEC44B24EF41}" dt="2026-03-31T18:40:33.852" v="66122" actId="478"/>
          <ac:picMkLst>
            <pc:docMk/>
            <pc:sldMk cId="2259006173" sldId="994"/>
            <ac:picMk id="9" creationId="{F94B913B-1AAD-0124-7FF1-96D89BE0D9C5}"/>
          </ac:picMkLst>
        </pc:picChg>
        <pc:picChg chg="add mod">
          <ac:chgData name="Robin Brown" userId="b277467f-31f7-43d6-b09e-5d375a0fba33" providerId="ADAL" clId="{495B95AF-4862-498B-88FB-BEC44B24EF41}" dt="2026-03-31T18:45:31.435" v="66254" actId="208"/>
          <ac:picMkLst>
            <pc:docMk/>
            <pc:sldMk cId="2259006173" sldId="994"/>
            <ac:picMk id="1026" creationId="{AB48BE95-1F41-F515-51A4-C038E2ACFFAA}"/>
          </ac:picMkLst>
        </pc:picChg>
        <pc:inkChg chg="add del">
          <ac:chgData name="Robin Brown" userId="b277467f-31f7-43d6-b09e-5d375a0fba33" providerId="ADAL" clId="{495B95AF-4862-498B-88FB-BEC44B24EF41}" dt="2026-03-31T18:41:17.664" v="66132" actId="9405"/>
          <ac:inkMkLst>
            <pc:docMk/>
            <pc:sldMk cId="2259006173" sldId="994"/>
            <ac:inkMk id="5" creationId="{111FBFA6-603B-8846-8A62-0068E103647D}"/>
          </ac:inkMkLst>
        </pc:inkChg>
        <pc:inkChg chg="add del">
          <ac:chgData name="Robin Brown" userId="b277467f-31f7-43d6-b09e-5d375a0fba33" providerId="ADAL" clId="{495B95AF-4862-498B-88FB-BEC44B24EF41}" dt="2026-03-31T18:41:22.622" v="66134" actId="9405"/>
          <ac:inkMkLst>
            <pc:docMk/>
            <pc:sldMk cId="2259006173" sldId="994"/>
            <ac:inkMk id="6" creationId="{5B9DC4EC-ECD4-1054-B504-C87D903443AC}"/>
          </ac:inkMkLst>
        </pc:inkChg>
        <pc:inkChg chg="add del">
          <ac:chgData name="Robin Brown" userId="b277467f-31f7-43d6-b09e-5d375a0fba33" providerId="ADAL" clId="{495B95AF-4862-498B-88FB-BEC44B24EF41}" dt="2026-03-31T18:41:28.973" v="66136"/>
          <ac:inkMkLst>
            <pc:docMk/>
            <pc:sldMk cId="2259006173" sldId="994"/>
            <ac:inkMk id="7" creationId="{275EE698-FC25-4403-2E23-E2E74868E9F8}"/>
          </ac:inkMkLst>
        </pc:inkChg>
        <pc:inkChg chg="add del mod">
          <ac:chgData name="Robin Brown" userId="b277467f-31f7-43d6-b09e-5d375a0fba33" providerId="ADAL" clId="{495B95AF-4862-498B-88FB-BEC44B24EF41}" dt="2026-03-31T18:44:47.250" v="66188" actId="478"/>
          <ac:inkMkLst>
            <pc:docMk/>
            <pc:sldMk cId="2259006173" sldId="994"/>
            <ac:inkMk id="8" creationId="{6D1D326F-E26E-F80E-EBE2-F30379883443}"/>
          </ac:inkMkLst>
        </pc:inkChg>
        <pc:inkChg chg="add del mod">
          <ac:chgData name="Robin Brown" userId="b277467f-31f7-43d6-b09e-5d375a0fba33" providerId="ADAL" clId="{495B95AF-4862-498B-88FB-BEC44B24EF41}" dt="2026-03-31T18:44:45.941" v="66187" actId="478"/>
          <ac:inkMkLst>
            <pc:docMk/>
            <pc:sldMk cId="2259006173" sldId="994"/>
            <ac:inkMk id="12" creationId="{B8A21766-82A7-C91E-4F78-806110873685}"/>
          </ac:inkMkLst>
        </pc:inkChg>
        <pc:inkChg chg="add">
          <ac:chgData name="Robin Brown" userId="b277467f-31f7-43d6-b09e-5d375a0fba33" providerId="ADAL" clId="{495B95AF-4862-498B-88FB-BEC44B24EF41}" dt="2026-03-31T18:45:39.781" v="66255" actId="9405"/>
          <ac:inkMkLst>
            <pc:docMk/>
            <pc:sldMk cId="2259006173" sldId="994"/>
            <ac:inkMk id="15" creationId="{CA3064A5-8488-7266-41B8-C1D2D050CA72}"/>
          </ac:inkMkLst>
        </pc:inkChg>
        <pc:inkChg chg="add">
          <ac:chgData name="Robin Brown" userId="b277467f-31f7-43d6-b09e-5d375a0fba33" providerId="ADAL" clId="{495B95AF-4862-498B-88FB-BEC44B24EF41}" dt="2026-03-31T18:45:52.160" v="66256" actId="9405"/>
          <ac:inkMkLst>
            <pc:docMk/>
            <pc:sldMk cId="2259006173" sldId="994"/>
            <ac:inkMk id="16" creationId="{DE54C9DE-7931-70E3-4FD2-83A440C8BA30}"/>
          </ac:inkMkLst>
        </pc:inkChg>
        <pc:inkChg chg="add">
          <ac:chgData name="Robin Brown" userId="b277467f-31f7-43d6-b09e-5d375a0fba33" providerId="ADAL" clId="{495B95AF-4862-498B-88FB-BEC44B24EF41}" dt="2026-03-31T18:46:07.345" v="66257" actId="9405"/>
          <ac:inkMkLst>
            <pc:docMk/>
            <pc:sldMk cId="2259006173" sldId="994"/>
            <ac:inkMk id="17" creationId="{45D004CE-A038-9D97-DC76-5CD561F2E91D}"/>
          </ac:inkMkLst>
        </pc:inkChg>
        <pc:inkChg chg="add del">
          <ac:chgData name="Robin Brown" userId="b277467f-31f7-43d6-b09e-5d375a0fba33" providerId="ADAL" clId="{495B95AF-4862-498B-88FB-BEC44B24EF41}" dt="2026-03-31T18:46:19.724" v="66259" actId="478"/>
          <ac:inkMkLst>
            <pc:docMk/>
            <pc:sldMk cId="2259006173" sldId="994"/>
            <ac:inkMk id="19" creationId="{B7606E81-757F-6B42-5ED3-6975ADB1B1DF}"/>
          </ac:inkMkLst>
        </pc:inkChg>
        <pc:inkChg chg="add">
          <ac:chgData name="Robin Brown" userId="b277467f-31f7-43d6-b09e-5d375a0fba33" providerId="ADAL" clId="{495B95AF-4862-498B-88FB-BEC44B24EF41}" dt="2026-03-31T18:46:26.632" v="66260" actId="9405"/>
          <ac:inkMkLst>
            <pc:docMk/>
            <pc:sldMk cId="2259006173" sldId="994"/>
            <ac:inkMk id="20" creationId="{00E3B293-D828-ED93-29B2-E09A92238BA5}"/>
          </ac:inkMkLst>
        </pc:inkChg>
      </pc:sldChg>
      <pc:sldChg chg="add del">
        <pc:chgData name="Robin Brown" userId="b277467f-31f7-43d6-b09e-5d375a0fba33" providerId="ADAL" clId="{495B95AF-4862-498B-88FB-BEC44B24EF41}" dt="2026-03-31T18:30:53.821" v="65177" actId="47"/>
        <pc:sldMkLst>
          <pc:docMk/>
          <pc:sldMk cId="2976952555" sldId="994"/>
        </pc:sldMkLst>
      </pc:sldChg>
      <pc:sldChg chg="modSp add mod ord modAnim modNotesTx">
        <pc:chgData name="Robin Brown" userId="b277467f-31f7-43d6-b09e-5d375a0fba33" providerId="ADAL" clId="{495B95AF-4862-498B-88FB-BEC44B24EF41}" dt="2026-04-01T21:26:32.590" v="80532" actId="20577"/>
        <pc:sldMkLst>
          <pc:docMk/>
          <pc:sldMk cId="3160709901" sldId="995"/>
        </pc:sldMkLst>
        <pc:spChg chg="mod">
          <ac:chgData name="Robin Brown" userId="b277467f-31f7-43d6-b09e-5d375a0fba33" providerId="ADAL" clId="{495B95AF-4862-498B-88FB-BEC44B24EF41}" dt="2026-04-01T21:01:34.399" v="80143" actId="27636"/>
          <ac:spMkLst>
            <pc:docMk/>
            <pc:sldMk cId="3160709901" sldId="995"/>
            <ac:spMk id="7" creationId="{7A4E35B2-C96B-4BDA-BE0D-F55DAC540A1A}"/>
          </ac:spMkLst>
        </pc:spChg>
        <pc:spChg chg="mod">
          <ac:chgData name="Robin Brown" userId="b277467f-31f7-43d6-b09e-5d375a0fba33" providerId="ADAL" clId="{495B95AF-4862-498B-88FB-BEC44B24EF41}" dt="2026-04-01T03:30:34.929" v="72409" actId="20577"/>
          <ac:spMkLst>
            <pc:docMk/>
            <pc:sldMk cId="3160709901" sldId="995"/>
            <ac:spMk id="9" creationId="{1CC3FC02-7709-0205-A5DC-36D4A1471C55}"/>
          </ac:spMkLst>
        </pc:spChg>
      </pc:sldChg>
      <pc:sldChg chg="addSp delSp modSp add mod modAnim modNotesTx">
        <pc:chgData name="Robin Brown" userId="b277467f-31f7-43d6-b09e-5d375a0fba33" providerId="ADAL" clId="{495B95AF-4862-498B-88FB-BEC44B24EF41}" dt="2026-04-01T21:25:49.390" v="80529" actId="20577"/>
        <pc:sldMkLst>
          <pc:docMk/>
          <pc:sldMk cId="3861287258" sldId="996"/>
        </pc:sldMkLst>
        <pc:spChg chg="mod">
          <ac:chgData name="Robin Brown" userId="b277467f-31f7-43d6-b09e-5d375a0fba33" providerId="ADAL" clId="{495B95AF-4862-498B-88FB-BEC44B24EF41}" dt="2026-04-01T21:03:11.378" v="80197" actId="20577"/>
          <ac:spMkLst>
            <pc:docMk/>
            <pc:sldMk cId="3861287258" sldId="996"/>
            <ac:spMk id="7" creationId="{9B4F75A7-40FD-65C1-BC22-176BC081DA3C}"/>
          </ac:spMkLst>
        </pc:spChg>
        <pc:picChg chg="add del mod modCrop">
          <ac:chgData name="Robin Brown" userId="b277467f-31f7-43d6-b09e-5d375a0fba33" providerId="ADAL" clId="{495B95AF-4862-498B-88FB-BEC44B24EF41}" dt="2026-03-31T23:20:03.032" v="71363" actId="478"/>
          <ac:picMkLst>
            <pc:docMk/>
            <pc:sldMk cId="3861287258" sldId="996"/>
            <ac:picMk id="3" creationId="{13DE13EB-CB96-0F8C-7C9A-DDCF8B4D3605}"/>
          </ac:picMkLst>
        </pc:picChg>
        <pc:picChg chg="add del mod">
          <ac:chgData name="Robin Brown" userId="b277467f-31f7-43d6-b09e-5d375a0fba33" providerId="ADAL" clId="{495B95AF-4862-498B-88FB-BEC44B24EF41}" dt="2026-03-31T23:20:28.338" v="71366" actId="478"/>
          <ac:picMkLst>
            <pc:docMk/>
            <pc:sldMk cId="3861287258" sldId="996"/>
            <ac:picMk id="4" creationId="{A80BF550-2C3C-1BE3-AA56-6FEF36E1AF4D}"/>
          </ac:picMkLst>
        </pc:picChg>
      </pc:sldChg>
      <pc:sldChg chg="addSp delSp modSp add mod modNotesTx">
        <pc:chgData name="Robin Brown" userId="b277467f-31f7-43d6-b09e-5d375a0fba33" providerId="ADAL" clId="{495B95AF-4862-498B-88FB-BEC44B24EF41}" dt="2026-04-01T21:25:47.128" v="80528" actId="20577"/>
        <pc:sldMkLst>
          <pc:docMk/>
          <pc:sldMk cId="1397204932" sldId="997"/>
        </pc:sldMkLst>
        <pc:spChg chg="mod">
          <ac:chgData name="Robin Brown" userId="b277467f-31f7-43d6-b09e-5d375a0fba33" providerId="ADAL" clId="{495B95AF-4862-498B-88FB-BEC44B24EF41}" dt="2026-03-31T23:22:09.480" v="71394" actId="207"/>
          <ac:spMkLst>
            <pc:docMk/>
            <pc:sldMk cId="1397204932" sldId="997"/>
            <ac:spMk id="7" creationId="{A53EBD06-A80A-5E2E-F54E-EE3F344491F0}"/>
          </ac:spMkLst>
        </pc:spChg>
        <pc:picChg chg="mod">
          <ac:chgData name="Robin Brown" userId="b277467f-31f7-43d6-b09e-5d375a0fba33" providerId="ADAL" clId="{495B95AF-4862-498B-88FB-BEC44B24EF41}" dt="2026-03-31T23:20:32.298" v="71367" actId="1076"/>
          <ac:picMkLst>
            <pc:docMk/>
            <pc:sldMk cId="1397204932" sldId="997"/>
            <ac:picMk id="4" creationId="{7A3E1403-5556-10AF-05E9-10797A49C4A8}"/>
          </ac:picMkLst>
        </pc:picChg>
        <pc:inkChg chg="add del">
          <ac:chgData name="Robin Brown" userId="b277467f-31f7-43d6-b09e-5d375a0fba33" providerId="ADAL" clId="{495B95AF-4862-498B-88FB-BEC44B24EF41}" dt="2026-03-31T23:20:52.289" v="71369" actId="9405"/>
          <ac:inkMkLst>
            <pc:docMk/>
            <pc:sldMk cId="1397204932" sldId="997"/>
            <ac:inkMk id="3" creationId="{143A7A49-EE26-8086-A246-E1A9FB09997D}"/>
          </ac:inkMkLst>
        </pc:inkChg>
        <pc:inkChg chg="add">
          <ac:chgData name="Robin Brown" userId="b277467f-31f7-43d6-b09e-5d375a0fba33" providerId="ADAL" clId="{495B95AF-4862-498B-88FB-BEC44B24EF41}" dt="2026-04-01T03:38:45.541" v="72555" actId="9405"/>
          <ac:inkMkLst>
            <pc:docMk/>
            <pc:sldMk cId="1397204932" sldId="997"/>
            <ac:inkMk id="3" creationId="{EC73B032-3A02-56B0-81A9-FAFF1CB951E3}"/>
          </ac:inkMkLst>
        </pc:inkChg>
        <pc:inkChg chg="add mod">
          <ac:chgData name="Robin Brown" userId="b277467f-31f7-43d6-b09e-5d375a0fba33" providerId="ADAL" clId="{495B95AF-4862-498B-88FB-BEC44B24EF41}" dt="2026-03-31T23:21:59.191" v="71392" actId="14100"/>
          <ac:inkMkLst>
            <pc:docMk/>
            <pc:sldMk cId="1397204932" sldId="997"/>
            <ac:inkMk id="5" creationId="{15DE10BC-1F93-35FB-BE37-B3657D4E68A0}"/>
          </ac:inkMkLst>
        </pc:inkChg>
        <pc:inkChg chg="add del">
          <ac:chgData name="Robin Brown" userId="b277467f-31f7-43d6-b09e-5d375a0fba33" providerId="ADAL" clId="{495B95AF-4862-498B-88FB-BEC44B24EF41}" dt="2026-04-01T03:38:38.149" v="72539"/>
          <ac:inkMkLst>
            <pc:docMk/>
            <pc:sldMk cId="1397204932" sldId="997"/>
            <ac:inkMk id="6" creationId="{2ABFE6F0-D491-8AF3-AC2A-7205556A4046}"/>
          </ac:inkMkLst>
        </pc:inkChg>
        <pc:inkChg chg="add del">
          <ac:chgData name="Robin Brown" userId="b277467f-31f7-43d6-b09e-5d375a0fba33" providerId="ADAL" clId="{495B95AF-4862-498B-88FB-BEC44B24EF41}" dt="2026-04-01T03:38:38.163" v="72547"/>
          <ac:inkMkLst>
            <pc:docMk/>
            <pc:sldMk cId="1397204932" sldId="997"/>
            <ac:inkMk id="8" creationId="{21127BC9-2DA2-F466-0E26-CAF3B21083C8}"/>
          </ac:inkMkLst>
        </pc:inkChg>
        <pc:inkChg chg="add del">
          <ac:chgData name="Robin Brown" userId="b277467f-31f7-43d6-b09e-5d375a0fba33" providerId="ADAL" clId="{495B95AF-4862-498B-88FB-BEC44B24EF41}" dt="2026-04-01T03:38:38.149" v="72545"/>
          <ac:inkMkLst>
            <pc:docMk/>
            <pc:sldMk cId="1397204932" sldId="997"/>
            <ac:inkMk id="10" creationId="{6A31BA02-4832-6C33-4224-A629DBB46268}"/>
          </ac:inkMkLst>
        </pc:inkChg>
        <pc:inkChg chg="add del">
          <ac:chgData name="Robin Brown" userId="b277467f-31f7-43d6-b09e-5d375a0fba33" providerId="ADAL" clId="{495B95AF-4862-498B-88FB-BEC44B24EF41}" dt="2026-04-01T03:38:38.164" v="72554"/>
          <ac:inkMkLst>
            <pc:docMk/>
            <pc:sldMk cId="1397204932" sldId="997"/>
            <ac:inkMk id="12" creationId="{6952053D-F1E3-27CB-CFD1-1DBF8FE87420}"/>
          </ac:inkMkLst>
        </pc:inkChg>
        <pc:inkChg chg="add del">
          <ac:chgData name="Robin Brown" userId="b277467f-31f7-43d6-b09e-5d375a0fba33" providerId="ADAL" clId="{495B95AF-4862-498B-88FB-BEC44B24EF41}" dt="2026-04-01T03:38:38.149" v="72541"/>
          <ac:inkMkLst>
            <pc:docMk/>
            <pc:sldMk cId="1397204932" sldId="997"/>
            <ac:inkMk id="13" creationId="{F2B976E2-B6B7-9399-E582-F43DD493C8CA}"/>
          </ac:inkMkLst>
        </pc:inkChg>
        <pc:inkChg chg="add del">
          <ac:chgData name="Robin Brown" userId="b277467f-31f7-43d6-b09e-5d375a0fba33" providerId="ADAL" clId="{495B95AF-4862-498B-88FB-BEC44B24EF41}" dt="2026-04-01T03:38:38.149" v="72535"/>
          <ac:inkMkLst>
            <pc:docMk/>
            <pc:sldMk cId="1397204932" sldId="997"/>
            <ac:inkMk id="14" creationId="{1771ECA0-6E0E-77C6-2B57-E6027EE762C5}"/>
          </ac:inkMkLst>
        </pc:inkChg>
        <pc:inkChg chg="add del">
          <ac:chgData name="Robin Brown" userId="b277467f-31f7-43d6-b09e-5d375a0fba33" providerId="ADAL" clId="{495B95AF-4862-498B-88FB-BEC44B24EF41}" dt="2026-04-01T03:38:38.163" v="72549"/>
          <ac:inkMkLst>
            <pc:docMk/>
            <pc:sldMk cId="1397204932" sldId="997"/>
            <ac:inkMk id="15" creationId="{E5914635-C079-456E-22B0-C3DF0FE16AEE}"/>
          </ac:inkMkLst>
        </pc:inkChg>
        <pc:inkChg chg="add del">
          <ac:chgData name="Robin Brown" userId="b277467f-31f7-43d6-b09e-5d375a0fba33" providerId="ADAL" clId="{495B95AF-4862-498B-88FB-BEC44B24EF41}" dt="2026-04-01T03:38:38.164" v="72553"/>
          <ac:inkMkLst>
            <pc:docMk/>
            <pc:sldMk cId="1397204932" sldId="997"/>
            <ac:inkMk id="16" creationId="{99510BAD-8DCA-3DFE-8EDF-C035FC15684F}"/>
          </ac:inkMkLst>
        </pc:inkChg>
        <pc:inkChg chg="add del">
          <ac:chgData name="Robin Brown" userId="b277467f-31f7-43d6-b09e-5d375a0fba33" providerId="ADAL" clId="{495B95AF-4862-498B-88FB-BEC44B24EF41}" dt="2026-04-01T03:38:38.149" v="72538"/>
          <ac:inkMkLst>
            <pc:docMk/>
            <pc:sldMk cId="1397204932" sldId="997"/>
            <ac:inkMk id="17" creationId="{479ED0AF-EDFE-3224-9C40-F9E5A66E53C2}"/>
          </ac:inkMkLst>
        </pc:inkChg>
        <pc:inkChg chg="add del">
          <ac:chgData name="Robin Brown" userId="b277467f-31f7-43d6-b09e-5d375a0fba33" providerId="ADAL" clId="{495B95AF-4862-498B-88FB-BEC44B24EF41}" dt="2026-04-01T03:38:38.149" v="72544"/>
          <ac:inkMkLst>
            <pc:docMk/>
            <pc:sldMk cId="1397204932" sldId="997"/>
            <ac:inkMk id="18" creationId="{A5FDA0ED-1223-5C16-C70F-A8BFCD916335}"/>
          </ac:inkMkLst>
        </pc:inkChg>
        <pc:inkChg chg="add del">
          <ac:chgData name="Robin Brown" userId="b277467f-31f7-43d6-b09e-5d375a0fba33" providerId="ADAL" clId="{495B95AF-4862-498B-88FB-BEC44B24EF41}" dt="2026-04-01T03:38:38.149" v="72537"/>
          <ac:inkMkLst>
            <pc:docMk/>
            <pc:sldMk cId="1397204932" sldId="997"/>
            <ac:inkMk id="19" creationId="{97899A50-0744-19F4-7ABC-BDED03C1C833}"/>
          </ac:inkMkLst>
        </pc:inkChg>
        <pc:inkChg chg="add del">
          <ac:chgData name="Robin Brown" userId="b277467f-31f7-43d6-b09e-5d375a0fba33" providerId="ADAL" clId="{495B95AF-4862-498B-88FB-BEC44B24EF41}" dt="2026-04-01T03:38:38.163" v="72551"/>
          <ac:inkMkLst>
            <pc:docMk/>
            <pc:sldMk cId="1397204932" sldId="997"/>
            <ac:inkMk id="20" creationId="{E3FB6437-3548-0D4E-4A4E-987DF40240AD}"/>
          </ac:inkMkLst>
        </pc:inkChg>
        <pc:inkChg chg="add del">
          <ac:chgData name="Robin Brown" userId="b277467f-31f7-43d6-b09e-5d375a0fba33" providerId="ADAL" clId="{495B95AF-4862-498B-88FB-BEC44B24EF41}" dt="2026-04-01T03:38:38.163" v="72550"/>
          <ac:inkMkLst>
            <pc:docMk/>
            <pc:sldMk cId="1397204932" sldId="997"/>
            <ac:inkMk id="21" creationId="{893D4DED-5C21-E165-E26C-A2DE5EEAEFB5}"/>
          </ac:inkMkLst>
        </pc:inkChg>
        <pc:inkChg chg="add del">
          <ac:chgData name="Robin Brown" userId="b277467f-31f7-43d6-b09e-5d375a0fba33" providerId="ADAL" clId="{495B95AF-4862-498B-88FB-BEC44B24EF41}" dt="2026-04-01T03:38:38.164" v="72552"/>
          <ac:inkMkLst>
            <pc:docMk/>
            <pc:sldMk cId="1397204932" sldId="997"/>
            <ac:inkMk id="22" creationId="{6404B85E-BF47-C750-7266-94757E7CFD58}"/>
          </ac:inkMkLst>
        </pc:inkChg>
        <pc:inkChg chg="add del">
          <ac:chgData name="Robin Brown" userId="b277467f-31f7-43d6-b09e-5d375a0fba33" providerId="ADAL" clId="{495B95AF-4862-498B-88FB-BEC44B24EF41}" dt="2026-04-01T03:38:38.149" v="72543"/>
          <ac:inkMkLst>
            <pc:docMk/>
            <pc:sldMk cId="1397204932" sldId="997"/>
            <ac:inkMk id="23" creationId="{CF6725A1-4D32-94AD-2E08-D4478E630F8C}"/>
          </ac:inkMkLst>
        </pc:inkChg>
        <pc:inkChg chg="add del">
          <ac:chgData name="Robin Brown" userId="b277467f-31f7-43d6-b09e-5d375a0fba33" providerId="ADAL" clId="{495B95AF-4862-498B-88FB-BEC44B24EF41}" dt="2026-04-01T03:38:38.149" v="72546"/>
          <ac:inkMkLst>
            <pc:docMk/>
            <pc:sldMk cId="1397204932" sldId="997"/>
            <ac:inkMk id="24" creationId="{60F1AC35-5F39-B37A-1154-8D1868913748}"/>
          </ac:inkMkLst>
        </pc:inkChg>
        <pc:inkChg chg="add del">
          <ac:chgData name="Robin Brown" userId="b277467f-31f7-43d6-b09e-5d375a0fba33" providerId="ADAL" clId="{495B95AF-4862-498B-88FB-BEC44B24EF41}" dt="2026-04-01T03:38:38.149" v="72540"/>
          <ac:inkMkLst>
            <pc:docMk/>
            <pc:sldMk cId="1397204932" sldId="997"/>
            <ac:inkMk id="25" creationId="{B222399B-6920-9864-D867-2E1BDAA8858F}"/>
          </ac:inkMkLst>
        </pc:inkChg>
        <pc:inkChg chg="add del">
          <ac:chgData name="Robin Brown" userId="b277467f-31f7-43d6-b09e-5d375a0fba33" providerId="ADAL" clId="{495B95AF-4862-498B-88FB-BEC44B24EF41}" dt="2026-04-01T03:38:38.163" v="72548"/>
          <ac:inkMkLst>
            <pc:docMk/>
            <pc:sldMk cId="1397204932" sldId="997"/>
            <ac:inkMk id="26" creationId="{38973A26-73FB-841D-E6DD-FC086D95FE65}"/>
          </ac:inkMkLst>
        </pc:inkChg>
        <pc:inkChg chg="add del">
          <ac:chgData name="Robin Brown" userId="b277467f-31f7-43d6-b09e-5d375a0fba33" providerId="ADAL" clId="{495B95AF-4862-498B-88FB-BEC44B24EF41}" dt="2026-04-01T03:38:38.149" v="72536"/>
          <ac:inkMkLst>
            <pc:docMk/>
            <pc:sldMk cId="1397204932" sldId="997"/>
            <ac:inkMk id="27" creationId="{8DCC80C0-2497-AE84-DC62-9B9EA285323B}"/>
          </ac:inkMkLst>
        </pc:inkChg>
        <pc:inkChg chg="add del">
          <ac:chgData name="Robin Brown" userId="b277467f-31f7-43d6-b09e-5d375a0fba33" providerId="ADAL" clId="{495B95AF-4862-498B-88FB-BEC44B24EF41}" dt="2026-04-01T03:38:38.149" v="72542"/>
          <ac:inkMkLst>
            <pc:docMk/>
            <pc:sldMk cId="1397204932" sldId="997"/>
            <ac:inkMk id="28" creationId="{EDA08F1E-4ECF-CCD6-468B-B1147AA2E441}"/>
          </ac:inkMkLst>
        </pc:inkChg>
        <pc:inkChg chg="add">
          <ac:chgData name="Robin Brown" userId="b277467f-31f7-43d6-b09e-5d375a0fba33" providerId="ADAL" clId="{495B95AF-4862-498B-88FB-BEC44B24EF41}" dt="2026-04-01T03:38:47.055" v="72556" actId="9405"/>
          <ac:inkMkLst>
            <pc:docMk/>
            <pc:sldMk cId="1397204932" sldId="997"/>
            <ac:inkMk id="30" creationId="{E3FD6CC7-8665-DFA7-9526-FEEF9EAC2330}"/>
          </ac:inkMkLst>
        </pc:inkChg>
        <pc:inkChg chg="add">
          <ac:chgData name="Robin Brown" userId="b277467f-31f7-43d6-b09e-5d375a0fba33" providerId="ADAL" clId="{495B95AF-4862-498B-88FB-BEC44B24EF41}" dt="2026-04-01T03:38:55.360" v="72557" actId="9405"/>
          <ac:inkMkLst>
            <pc:docMk/>
            <pc:sldMk cId="1397204932" sldId="997"/>
            <ac:inkMk id="31" creationId="{63CDA36B-C46E-B5A8-4F30-F93EE685A271}"/>
          </ac:inkMkLst>
        </pc:inkChg>
        <pc:inkChg chg="add">
          <ac:chgData name="Robin Brown" userId="b277467f-31f7-43d6-b09e-5d375a0fba33" providerId="ADAL" clId="{495B95AF-4862-498B-88FB-BEC44B24EF41}" dt="2026-04-01T03:38:58.879" v="72558" actId="9405"/>
          <ac:inkMkLst>
            <pc:docMk/>
            <pc:sldMk cId="1397204932" sldId="997"/>
            <ac:inkMk id="32" creationId="{BE5AFC15-A6DB-1F75-7E4E-C1A361A86443}"/>
          </ac:inkMkLst>
        </pc:inkChg>
        <pc:inkChg chg="add">
          <ac:chgData name="Robin Brown" userId="b277467f-31f7-43d6-b09e-5d375a0fba33" providerId="ADAL" clId="{495B95AF-4862-498B-88FB-BEC44B24EF41}" dt="2026-04-01T03:39:00.733" v="72559" actId="9405"/>
          <ac:inkMkLst>
            <pc:docMk/>
            <pc:sldMk cId="1397204932" sldId="997"/>
            <ac:inkMk id="33" creationId="{4565A7DC-9E2C-9907-BFEC-6CC1AC600083}"/>
          </ac:inkMkLst>
        </pc:inkChg>
        <pc:inkChg chg="add">
          <ac:chgData name="Robin Brown" userId="b277467f-31f7-43d6-b09e-5d375a0fba33" providerId="ADAL" clId="{495B95AF-4862-498B-88FB-BEC44B24EF41}" dt="2026-04-01T03:39:03.271" v="72560" actId="9405"/>
          <ac:inkMkLst>
            <pc:docMk/>
            <pc:sldMk cId="1397204932" sldId="997"/>
            <ac:inkMk id="34" creationId="{81A21F18-F3F7-99F7-E99E-59C3F1D68C27}"/>
          </ac:inkMkLst>
        </pc:inkChg>
        <pc:inkChg chg="add">
          <ac:chgData name="Robin Brown" userId="b277467f-31f7-43d6-b09e-5d375a0fba33" providerId="ADAL" clId="{495B95AF-4862-498B-88FB-BEC44B24EF41}" dt="2026-04-01T03:39:15.785" v="72561" actId="9405"/>
          <ac:inkMkLst>
            <pc:docMk/>
            <pc:sldMk cId="1397204932" sldId="997"/>
            <ac:inkMk id="35" creationId="{AB8D241C-B3FF-03BF-8915-2664F3304776}"/>
          </ac:inkMkLst>
        </pc:inkChg>
        <pc:inkChg chg="add">
          <ac:chgData name="Robin Brown" userId="b277467f-31f7-43d6-b09e-5d375a0fba33" providerId="ADAL" clId="{495B95AF-4862-498B-88FB-BEC44B24EF41}" dt="2026-04-01T03:39:25.977" v="72562" actId="9405"/>
          <ac:inkMkLst>
            <pc:docMk/>
            <pc:sldMk cId="1397204932" sldId="997"/>
            <ac:inkMk id="36" creationId="{304D3DF6-C94D-AAF8-928C-75D7769E6EDD}"/>
          </ac:inkMkLst>
        </pc:inkChg>
        <pc:inkChg chg="add">
          <ac:chgData name="Robin Brown" userId="b277467f-31f7-43d6-b09e-5d375a0fba33" providerId="ADAL" clId="{495B95AF-4862-498B-88FB-BEC44B24EF41}" dt="2026-04-01T03:39:34.512" v="72563" actId="9405"/>
          <ac:inkMkLst>
            <pc:docMk/>
            <pc:sldMk cId="1397204932" sldId="997"/>
            <ac:inkMk id="37" creationId="{FCC910F2-8445-CEA7-179A-0239D593805D}"/>
          </ac:inkMkLst>
        </pc:inkChg>
        <pc:inkChg chg="add">
          <ac:chgData name="Robin Brown" userId="b277467f-31f7-43d6-b09e-5d375a0fba33" providerId="ADAL" clId="{495B95AF-4862-498B-88FB-BEC44B24EF41}" dt="2026-04-01T03:39:41.217" v="72564" actId="9405"/>
          <ac:inkMkLst>
            <pc:docMk/>
            <pc:sldMk cId="1397204932" sldId="997"/>
            <ac:inkMk id="38" creationId="{800F078B-B78E-AE34-AFE8-56A0194D946B}"/>
          </ac:inkMkLst>
        </pc:inkChg>
        <pc:inkChg chg="add">
          <ac:chgData name="Robin Brown" userId="b277467f-31f7-43d6-b09e-5d375a0fba33" providerId="ADAL" clId="{495B95AF-4862-498B-88FB-BEC44B24EF41}" dt="2026-04-01T03:39:42.880" v="72565" actId="9405"/>
          <ac:inkMkLst>
            <pc:docMk/>
            <pc:sldMk cId="1397204932" sldId="997"/>
            <ac:inkMk id="39" creationId="{B6DCA05C-1430-EC44-33D7-BE75017AFBE4}"/>
          </ac:inkMkLst>
        </pc:inkChg>
      </pc:sldChg>
      <pc:sldChg chg="addSp modSp new del">
        <pc:chgData name="Robin Brown" userId="b277467f-31f7-43d6-b09e-5d375a0fba33" providerId="ADAL" clId="{495B95AF-4862-498B-88FB-BEC44B24EF41}" dt="2026-04-01T21:21:55.360" v="80412" actId="47"/>
        <pc:sldMkLst>
          <pc:docMk/>
          <pc:sldMk cId="208696879" sldId="998"/>
        </pc:sldMkLst>
        <pc:picChg chg="add mod">
          <ac:chgData name="Robin Brown" userId="b277467f-31f7-43d6-b09e-5d375a0fba33" providerId="ADAL" clId="{495B95AF-4862-498B-88FB-BEC44B24EF41}" dt="2026-04-01T03:16:10.051" v="71624"/>
          <ac:picMkLst>
            <pc:docMk/>
            <pc:sldMk cId="208696879" sldId="998"/>
            <ac:picMk id="4" creationId="{A00E0B93-CF12-547D-4421-139B94AC3714}"/>
          </ac:picMkLst>
        </pc:picChg>
      </pc:sldChg>
      <pc:sldChg chg="addSp modSp add mod modNotesTx">
        <pc:chgData name="Robin Brown" userId="b277467f-31f7-43d6-b09e-5d375a0fba33" providerId="ADAL" clId="{495B95AF-4862-498B-88FB-BEC44B24EF41}" dt="2026-04-01T03:19:26.138" v="71643" actId="20577"/>
        <pc:sldMkLst>
          <pc:docMk/>
          <pc:sldMk cId="296666866" sldId="999"/>
        </pc:sldMkLst>
        <pc:spChg chg="add mod">
          <ac:chgData name="Robin Brown" userId="b277467f-31f7-43d6-b09e-5d375a0fba33" providerId="ADAL" clId="{495B95AF-4862-498B-88FB-BEC44B24EF41}" dt="2026-04-01T03:19:12.555" v="71641" actId="113"/>
          <ac:spMkLst>
            <pc:docMk/>
            <pc:sldMk cId="296666866" sldId="999"/>
            <ac:spMk id="4" creationId="{948A0A82-F4BE-A719-4614-A5ADFF4854BB}"/>
          </ac:spMkLst>
        </pc:spChg>
        <pc:spChg chg="mod">
          <ac:chgData name="Robin Brown" userId="b277467f-31f7-43d6-b09e-5d375a0fba33" providerId="ADAL" clId="{495B95AF-4862-498B-88FB-BEC44B24EF41}" dt="2026-04-01T03:18:52.753" v="71638" actId="207"/>
          <ac:spMkLst>
            <pc:docMk/>
            <pc:sldMk cId="296666866" sldId="999"/>
            <ac:spMk id="5" creationId="{5430BA0E-0139-5FEB-95E4-054828CC92DD}"/>
          </ac:spMkLst>
        </pc:spChg>
        <pc:spChg chg="mod">
          <ac:chgData name="Robin Brown" userId="b277467f-31f7-43d6-b09e-5d375a0fba33" providerId="ADAL" clId="{495B95AF-4862-498B-88FB-BEC44B24EF41}" dt="2026-04-01T03:18:59.970" v="71639" actId="207"/>
          <ac:spMkLst>
            <pc:docMk/>
            <pc:sldMk cId="296666866" sldId="999"/>
            <ac:spMk id="11" creationId="{E41517C1-7DDB-AD5C-300E-385FB8F7710D}"/>
          </ac:spMkLst>
        </pc:spChg>
        <pc:picChg chg="mod">
          <ac:chgData name="Robin Brown" userId="b277467f-31f7-43d6-b09e-5d375a0fba33" providerId="ADAL" clId="{495B95AF-4862-498B-88FB-BEC44B24EF41}" dt="2026-04-01T03:19:05.072" v="71640" actId="29295"/>
          <ac:picMkLst>
            <pc:docMk/>
            <pc:sldMk cId="296666866" sldId="999"/>
            <ac:picMk id="7" creationId="{5582A9FB-1749-2DF7-C1FA-1E2412BD5AA9}"/>
          </ac:picMkLst>
        </pc:picChg>
      </pc:sldChg>
      <pc:sldChg chg="addSp modSp new mod modAnim modNotesTx">
        <pc:chgData name="Robin Brown" userId="b277467f-31f7-43d6-b09e-5d375a0fba33" providerId="ADAL" clId="{495B95AF-4862-498B-88FB-BEC44B24EF41}" dt="2026-04-01T21:26:47.379" v="80535" actId="20577"/>
        <pc:sldMkLst>
          <pc:docMk/>
          <pc:sldMk cId="1653646076" sldId="1000"/>
        </pc:sldMkLst>
        <pc:spChg chg="add mod">
          <ac:chgData name="Robin Brown" userId="b277467f-31f7-43d6-b09e-5d375a0fba33" providerId="ADAL" clId="{495B95AF-4862-498B-88FB-BEC44B24EF41}" dt="2026-04-01T03:20:39.878" v="71655" actId="14100"/>
          <ac:spMkLst>
            <pc:docMk/>
            <pc:sldMk cId="1653646076" sldId="1000"/>
            <ac:spMk id="3" creationId="{9D94D054-202A-8216-7B95-27388452CD39}"/>
          </ac:spMkLst>
        </pc:spChg>
        <pc:picChg chg="add mod">
          <ac:chgData name="Robin Brown" userId="b277467f-31f7-43d6-b09e-5d375a0fba33" providerId="ADAL" clId="{495B95AF-4862-498B-88FB-BEC44B24EF41}" dt="2026-04-01T03:21:00.279" v="71657" actId="14100"/>
          <ac:picMkLst>
            <pc:docMk/>
            <pc:sldMk cId="1653646076" sldId="1000"/>
            <ac:picMk id="2" creationId="{0E91B830-C2AC-F563-A131-EA17B25C3ED6}"/>
          </ac:picMkLst>
        </pc:picChg>
      </pc:sldChg>
      <pc:sldChg chg="modSp add modAnim modNotesTx">
        <pc:chgData name="Robin Brown" userId="b277467f-31f7-43d6-b09e-5d375a0fba33" providerId="ADAL" clId="{495B95AF-4862-498B-88FB-BEC44B24EF41}" dt="2026-04-01T21:00:38.288" v="80138"/>
        <pc:sldMkLst>
          <pc:docMk/>
          <pc:sldMk cId="21932013" sldId="1001"/>
        </pc:sldMkLst>
        <pc:spChg chg="mod">
          <ac:chgData name="Robin Brown" userId="b277467f-31f7-43d6-b09e-5d375a0fba33" providerId="ADAL" clId="{495B95AF-4862-498B-88FB-BEC44B24EF41}" dt="2026-04-01T03:21:12.248" v="71659" actId="13926"/>
          <ac:spMkLst>
            <pc:docMk/>
            <pc:sldMk cId="21932013" sldId="1001"/>
            <ac:spMk id="3" creationId="{D59C7128-56F3-F82E-2047-3048D9ED4743}"/>
          </ac:spMkLst>
        </pc:spChg>
      </pc:sldChg>
      <pc:sldChg chg="addSp delSp modSp add mod modNotesTx">
        <pc:chgData name="Robin Brown" userId="b277467f-31f7-43d6-b09e-5d375a0fba33" providerId="ADAL" clId="{495B95AF-4862-498B-88FB-BEC44B24EF41}" dt="2026-04-01T21:25:15.062" v="80523" actId="20577"/>
        <pc:sldMkLst>
          <pc:docMk/>
          <pc:sldMk cId="2707479243" sldId="1002"/>
        </pc:sldMkLst>
        <pc:spChg chg="del">
          <ac:chgData name="Robin Brown" userId="b277467f-31f7-43d6-b09e-5d375a0fba33" providerId="ADAL" clId="{495B95AF-4862-498B-88FB-BEC44B24EF41}" dt="2026-04-01T04:13:59.388" v="78327" actId="478"/>
          <ac:spMkLst>
            <pc:docMk/>
            <pc:sldMk cId="2707479243" sldId="1002"/>
            <ac:spMk id="3" creationId="{A923FAB9-0558-5BF2-809B-3F4E9431DB4B}"/>
          </ac:spMkLst>
        </pc:spChg>
        <pc:spChg chg="add mod">
          <ac:chgData name="Robin Brown" userId="b277467f-31f7-43d6-b09e-5d375a0fba33" providerId="ADAL" clId="{495B95AF-4862-498B-88FB-BEC44B24EF41}" dt="2026-04-01T04:17:44.630" v="78463" actId="20577"/>
          <ac:spMkLst>
            <pc:docMk/>
            <pc:sldMk cId="2707479243" sldId="1002"/>
            <ac:spMk id="5" creationId="{BBAC0DD3-60C6-4476-8B40-CE56FDCD5563}"/>
          </ac:spMkLst>
        </pc:spChg>
        <pc:spChg chg="add mod">
          <ac:chgData name="Robin Brown" userId="b277467f-31f7-43d6-b09e-5d375a0fba33" providerId="ADAL" clId="{495B95AF-4862-498B-88FB-BEC44B24EF41}" dt="2026-04-01T04:17:54.823" v="78467" actId="20577"/>
          <ac:spMkLst>
            <pc:docMk/>
            <pc:sldMk cId="2707479243" sldId="1002"/>
            <ac:spMk id="7" creationId="{806674EE-0944-B403-E7E2-C8966124C398}"/>
          </ac:spMkLst>
        </pc:spChg>
        <pc:spChg chg="add mod">
          <ac:chgData name="Robin Brown" userId="b277467f-31f7-43d6-b09e-5d375a0fba33" providerId="ADAL" clId="{495B95AF-4862-498B-88FB-BEC44B24EF41}" dt="2026-04-01T04:16:32.230" v="78379" actId="20577"/>
          <ac:spMkLst>
            <pc:docMk/>
            <pc:sldMk cId="2707479243" sldId="1002"/>
            <ac:spMk id="8" creationId="{919EBFAB-F8C4-DD48-4858-E2149D05C46E}"/>
          </ac:spMkLst>
        </pc:spChg>
        <pc:spChg chg="add mod">
          <ac:chgData name="Robin Brown" userId="b277467f-31f7-43d6-b09e-5d375a0fba33" providerId="ADAL" clId="{495B95AF-4862-498B-88FB-BEC44B24EF41}" dt="2026-04-01T04:16:01.102" v="78365" actId="20577"/>
          <ac:spMkLst>
            <pc:docMk/>
            <pc:sldMk cId="2707479243" sldId="1002"/>
            <ac:spMk id="9" creationId="{547CB367-ABEA-7536-8014-F51045431AA7}"/>
          </ac:spMkLst>
        </pc:spChg>
        <pc:spChg chg="add del">
          <ac:chgData name="Robin Brown" userId="b277467f-31f7-43d6-b09e-5d375a0fba33" providerId="ADAL" clId="{495B95AF-4862-498B-88FB-BEC44B24EF41}" dt="2026-04-01T04:13:45.710" v="78325" actId="478"/>
          <ac:spMkLst>
            <pc:docMk/>
            <pc:sldMk cId="2707479243" sldId="1002"/>
            <ac:spMk id="10" creationId="{18242696-C06E-2DF1-2A11-C54D5AB7D1B1}"/>
          </ac:spMkLst>
        </pc:spChg>
        <pc:spChg chg="mod">
          <ac:chgData name="Robin Brown" userId="b277467f-31f7-43d6-b09e-5d375a0fba33" providerId="ADAL" clId="{495B95AF-4862-498B-88FB-BEC44B24EF41}" dt="2026-04-01T04:06:53.119" v="77099" actId="20577"/>
          <ac:spMkLst>
            <pc:docMk/>
            <pc:sldMk cId="2707479243" sldId="1002"/>
            <ac:spMk id="11" creationId="{FA11EDF9-DC4B-E5D1-E237-5304BAD3C854}"/>
          </ac:spMkLst>
        </pc:spChg>
        <pc:picChg chg="mod modCrop">
          <ac:chgData name="Robin Brown" userId="b277467f-31f7-43d6-b09e-5d375a0fba33" providerId="ADAL" clId="{495B95AF-4862-498B-88FB-BEC44B24EF41}" dt="2026-04-01T04:14:05.967" v="78329" actId="1076"/>
          <ac:picMkLst>
            <pc:docMk/>
            <pc:sldMk cId="2707479243" sldId="1002"/>
            <ac:picMk id="4" creationId="{4715466B-58CF-2FDD-6DB6-E6A62402BAAF}"/>
          </ac:picMkLst>
        </pc:picChg>
        <pc:picChg chg="del">
          <ac:chgData name="Robin Brown" userId="b277467f-31f7-43d6-b09e-5d375a0fba33" providerId="ADAL" clId="{495B95AF-4862-498B-88FB-BEC44B24EF41}" dt="2026-04-01T04:08:51.554" v="77583" actId="478"/>
          <ac:picMkLst>
            <pc:docMk/>
            <pc:sldMk cId="2707479243" sldId="1002"/>
            <ac:picMk id="6" creationId="{EA34AEBC-E860-A54B-88F0-AE14A088207F}"/>
          </ac:picMkLst>
        </pc:picChg>
      </pc:sldChg>
      <pc:sldChg chg="add modAnim modNotesTx">
        <pc:chgData name="Robin Brown" userId="b277467f-31f7-43d6-b09e-5d375a0fba33" providerId="ADAL" clId="{495B95AF-4862-498B-88FB-BEC44B24EF41}" dt="2026-04-01T21:22:00.404" v="80413" actId="20577"/>
        <pc:sldMkLst>
          <pc:docMk/>
          <pc:sldMk cId="3760239394" sldId="1003"/>
        </pc:sldMkLst>
      </pc:sldChg>
      <pc:sldChg chg="addSp modSp new modNotesTx">
        <pc:chgData name="Robin Brown" userId="b277467f-31f7-43d6-b09e-5d375a0fba33" providerId="ADAL" clId="{495B95AF-4862-498B-88FB-BEC44B24EF41}" dt="2026-04-01T21:22:03.006" v="80414" actId="20577"/>
        <pc:sldMkLst>
          <pc:docMk/>
          <pc:sldMk cId="4109935691" sldId="1004"/>
        </pc:sldMkLst>
        <pc:spChg chg="add mod">
          <ac:chgData name="Robin Brown" userId="b277467f-31f7-43d6-b09e-5d375a0fba33" providerId="ADAL" clId="{495B95AF-4862-498B-88FB-BEC44B24EF41}" dt="2026-04-01T21:20:21.049" v="80404"/>
          <ac:spMkLst>
            <pc:docMk/>
            <pc:sldMk cId="4109935691" sldId="1004"/>
            <ac:spMk id="3" creationId="{20961A40-8242-AFB0-6C2F-CF74C688C425}"/>
          </ac:spMkLst>
        </pc:spChg>
        <pc:graphicFrameChg chg="add mod">
          <ac:chgData name="Robin Brown" userId="b277467f-31f7-43d6-b09e-5d375a0fba33" providerId="ADAL" clId="{495B95AF-4862-498B-88FB-BEC44B24EF41}" dt="2026-04-01T21:20:15.067" v="80403"/>
          <ac:graphicFrameMkLst>
            <pc:docMk/>
            <pc:sldMk cId="4109935691" sldId="1004"/>
            <ac:graphicFrameMk id="2" creationId="{8771E9F1-12F0-8E77-C24A-B106DD59F649}"/>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6E93FE-0AC0-4D4D-99C3-9FCB4A5BBEF7}"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US"/>
        </a:p>
      </dgm:t>
    </dgm:pt>
    <dgm:pt modelId="{B848477A-2360-4EAF-9635-463BB770ED91}">
      <dgm:prSet phldrT="[Text]" phldr="0" custT="1"/>
      <dgm:spPr/>
      <dgm:t>
        <a:bodyPr/>
        <a:lstStyle/>
        <a:p>
          <a:r>
            <a:rPr lang="en-US" sz="2400" b="1" dirty="0"/>
            <a:t>Trouble with self-  management </a:t>
          </a:r>
        </a:p>
      </dgm:t>
    </dgm:pt>
    <dgm:pt modelId="{E427CC0F-FC88-46C3-9CE4-8ED30025DCB6}" type="parTrans" cxnId="{24AF7CB8-E9D4-4DE0-A86C-C2999146CE31}">
      <dgm:prSet/>
      <dgm:spPr/>
      <dgm:t>
        <a:bodyPr/>
        <a:lstStyle/>
        <a:p>
          <a:endParaRPr lang="en-US"/>
        </a:p>
      </dgm:t>
    </dgm:pt>
    <dgm:pt modelId="{E1514FFD-5B8C-4482-A5BE-82FD6CFE021F}" type="sibTrans" cxnId="{24AF7CB8-E9D4-4DE0-A86C-C2999146CE31}">
      <dgm:prSet/>
      <dgm:spPr/>
      <dgm:t>
        <a:bodyPr/>
        <a:lstStyle/>
        <a:p>
          <a:endParaRPr lang="en-US"/>
        </a:p>
      </dgm:t>
    </dgm:pt>
    <dgm:pt modelId="{EB09E931-6B3D-4219-8602-9125D8015481}">
      <dgm:prSet phldrT="[Text]" phldr="0" custT="1"/>
      <dgm:spPr/>
      <dgm:t>
        <a:bodyPr anchor="t"/>
        <a:lstStyle/>
        <a:p>
          <a:pPr algn="l"/>
          <a:r>
            <a:rPr lang="en-US" sz="2000" dirty="0"/>
            <a:t>- Taking too little or too much medication</a:t>
          </a:r>
        </a:p>
        <a:p>
          <a:pPr algn="l"/>
          <a:r>
            <a:rPr lang="en-US" sz="2000" dirty="0"/>
            <a:t>- Skipping meals, unhealthy food choices, dehydration</a:t>
          </a:r>
        </a:p>
      </dgm:t>
    </dgm:pt>
    <dgm:pt modelId="{FBFC167B-22C3-4D0D-AF65-22350F6B046F}" type="parTrans" cxnId="{5E79DF68-DA05-47B8-98A9-DD1B621D797C}">
      <dgm:prSet/>
      <dgm:spPr/>
      <dgm:t>
        <a:bodyPr/>
        <a:lstStyle/>
        <a:p>
          <a:endParaRPr lang="en-US"/>
        </a:p>
      </dgm:t>
    </dgm:pt>
    <dgm:pt modelId="{9A38218E-0ACB-4691-9CA9-D98C15499AA3}" type="sibTrans" cxnId="{5E79DF68-DA05-47B8-98A9-DD1B621D797C}">
      <dgm:prSet/>
      <dgm:spPr/>
      <dgm:t>
        <a:bodyPr/>
        <a:lstStyle/>
        <a:p>
          <a:endParaRPr lang="en-US"/>
        </a:p>
      </dgm:t>
    </dgm:pt>
    <dgm:pt modelId="{13454F16-0596-48B3-90DD-B4129F662F21}">
      <dgm:prSet phldrT="[Text]"/>
      <dgm:spPr/>
      <dgm:t>
        <a:bodyPr/>
        <a:lstStyle/>
        <a:p>
          <a:r>
            <a:rPr lang="en-US" b="1" dirty="0"/>
            <a:t>Trouble recognizing signs/symptoms of hypoglycemia</a:t>
          </a:r>
          <a:endParaRPr lang="en-US" dirty="0"/>
        </a:p>
      </dgm:t>
    </dgm:pt>
    <dgm:pt modelId="{DD0E8AF4-5FA7-40D9-9D33-1433AC4FC6BB}" type="parTrans" cxnId="{942BEE8B-0FDB-4BD2-B777-573260EEA5A6}">
      <dgm:prSet/>
      <dgm:spPr/>
      <dgm:t>
        <a:bodyPr/>
        <a:lstStyle/>
        <a:p>
          <a:endParaRPr lang="en-US"/>
        </a:p>
      </dgm:t>
    </dgm:pt>
    <dgm:pt modelId="{F73F443E-2A36-41D9-A47A-5B70CF12F21B}" type="sibTrans" cxnId="{942BEE8B-0FDB-4BD2-B777-573260EEA5A6}">
      <dgm:prSet/>
      <dgm:spPr/>
      <dgm:t>
        <a:bodyPr/>
        <a:lstStyle/>
        <a:p>
          <a:endParaRPr lang="en-US"/>
        </a:p>
      </dgm:t>
    </dgm:pt>
    <dgm:pt modelId="{1612932F-C255-47AE-AA48-A6F9F94F9D87}">
      <dgm:prSet phldrT="[Text]" phldr="0"/>
      <dgm:spPr/>
      <dgm:t>
        <a:bodyPr/>
        <a:lstStyle/>
        <a:p>
          <a:r>
            <a:rPr lang="en-US" b="1" dirty="0"/>
            <a:t>Comorbidities that increase risk of hypoglycemia </a:t>
          </a:r>
          <a:endParaRPr lang="en-US" dirty="0"/>
        </a:p>
      </dgm:t>
    </dgm:pt>
    <dgm:pt modelId="{A1CF3A3D-52CD-412D-8CB1-B349DFB2E45B}" type="parTrans" cxnId="{BCA56637-495F-4A88-953C-40B3920A7D1F}">
      <dgm:prSet/>
      <dgm:spPr/>
      <dgm:t>
        <a:bodyPr/>
        <a:lstStyle/>
        <a:p>
          <a:endParaRPr lang="en-US"/>
        </a:p>
      </dgm:t>
    </dgm:pt>
    <dgm:pt modelId="{94EDF949-E85D-47CE-90D5-AADAC73921A7}" type="sibTrans" cxnId="{BCA56637-495F-4A88-953C-40B3920A7D1F}">
      <dgm:prSet/>
      <dgm:spPr/>
      <dgm:t>
        <a:bodyPr/>
        <a:lstStyle/>
        <a:p>
          <a:endParaRPr lang="en-US"/>
        </a:p>
      </dgm:t>
    </dgm:pt>
    <dgm:pt modelId="{F94693E0-0D45-45A3-8398-9B4E9294E7C5}">
      <dgm:prSet phldrT="[Text]" phldr="0" custT="1"/>
      <dgm:spPr>
        <a:solidFill>
          <a:srgbClr val="FFC000"/>
        </a:solidFill>
      </dgm:spPr>
      <dgm:t>
        <a:bodyPr anchor="t"/>
        <a:lstStyle/>
        <a:p>
          <a:pPr algn="l"/>
          <a:r>
            <a:rPr lang="en-US" sz="2000" dirty="0"/>
            <a:t>- Renal insufficiency</a:t>
          </a:r>
        </a:p>
        <a:p>
          <a:pPr algn="l"/>
          <a:r>
            <a:rPr lang="en-US" sz="2000" dirty="0"/>
            <a:t>- Vision loss </a:t>
          </a:r>
        </a:p>
        <a:p>
          <a:pPr algn="l"/>
          <a:r>
            <a:rPr lang="en-US" sz="2000" dirty="0"/>
            <a:t>- Tremor</a:t>
          </a:r>
        </a:p>
      </dgm:t>
    </dgm:pt>
    <dgm:pt modelId="{8A48D22C-2C69-4FE5-9F8C-5FCAD324A6B6}" type="parTrans" cxnId="{4BC7C211-7DD6-46A0-8C76-0E2E6359C8EA}">
      <dgm:prSet/>
      <dgm:spPr/>
      <dgm:t>
        <a:bodyPr/>
        <a:lstStyle/>
        <a:p>
          <a:endParaRPr lang="en-US"/>
        </a:p>
      </dgm:t>
    </dgm:pt>
    <dgm:pt modelId="{EE81C615-7CF1-4410-B8E2-6ACE654F556E}" type="sibTrans" cxnId="{4BC7C211-7DD6-46A0-8C76-0E2E6359C8EA}">
      <dgm:prSet/>
      <dgm:spPr/>
      <dgm:t>
        <a:bodyPr/>
        <a:lstStyle/>
        <a:p>
          <a:endParaRPr lang="en-US"/>
        </a:p>
      </dgm:t>
    </dgm:pt>
    <dgm:pt modelId="{4E74E3C5-8F7C-49DC-B438-2681CAA7B00A}">
      <dgm:prSet phldrT="[Text]" custT="1"/>
      <dgm:spPr>
        <a:solidFill>
          <a:srgbClr val="00B050"/>
        </a:solidFill>
      </dgm:spPr>
      <dgm:t>
        <a:bodyPr anchor="t"/>
        <a:lstStyle/>
        <a:p>
          <a:pPr algn="l"/>
          <a:r>
            <a:rPr lang="en-US" sz="2000" dirty="0">
              <a:solidFill>
                <a:schemeClr val="bg1"/>
              </a:solidFill>
            </a:rPr>
            <a:t>- Hunger, anxiety, sweating, confusion</a:t>
          </a:r>
        </a:p>
      </dgm:t>
    </dgm:pt>
    <dgm:pt modelId="{A2A5C516-E333-46B9-AA39-D441672D9A54}" type="sibTrans" cxnId="{2E8367CB-CA04-406B-B6A4-84F98F70EB70}">
      <dgm:prSet/>
      <dgm:spPr/>
      <dgm:t>
        <a:bodyPr/>
        <a:lstStyle/>
        <a:p>
          <a:endParaRPr lang="en-US"/>
        </a:p>
      </dgm:t>
    </dgm:pt>
    <dgm:pt modelId="{41348A06-A9B2-454B-8593-6ECC76A7F24D}" type="parTrans" cxnId="{2E8367CB-CA04-406B-B6A4-84F98F70EB70}">
      <dgm:prSet/>
      <dgm:spPr/>
      <dgm:t>
        <a:bodyPr/>
        <a:lstStyle/>
        <a:p>
          <a:endParaRPr lang="en-US"/>
        </a:p>
      </dgm:t>
    </dgm:pt>
    <dgm:pt modelId="{E181DB33-6D81-40E6-87DC-591A9CD5A534}" type="pres">
      <dgm:prSet presAssocID="{006E93FE-0AC0-4D4D-99C3-9FCB4A5BBEF7}" presName="theList" presStyleCnt="0">
        <dgm:presLayoutVars>
          <dgm:dir/>
          <dgm:animLvl val="lvl"/>
          <dgm:resizeHandles val="exact"/>
        </dgm:presLayoutVars>
      </dgm:prSet>
      <dgm:spPr/>
    </dgm:pt>
    <dgm:pt modelId="{C1582E1E-693A-43F2-9E7C-35A53C5A46EB}" type="pres">
      <dgm:prSet presAssocID="{B848477A-2360-4EAF-9635-463BB770ED91}" presName="compNode" presStyleCnt="0"/>
      <dgm:spPr/>
    </dgm:pt>
    <dgm:pt modelId="{0F19A0EE-B444-4220-AE40-F249043DA96C}" type="pres">
      <dgm:prSet presAssocID="{B848477A-2360-4EAF-9635-463BB770ED91}" presName="aNode" presStyleLbl="bgShp" presStyleIdx="0" presStyleCnt="3"/>
      <dgm:spPr/>
    </dgm:pt>
    <dgm:pt modelId="{CAB74870-7B7D-421E-955D-08F3183B2430}" type="pres">
      <dgm:prSet presAssocID="{B848477A-2360-4EAF-9635-463BB770ED91}" presName="textNode" presStyleLbl="bgShp" presStyleIdx="0" presStyleCnt="3"/>
      <dgm:spPr/>
    </dgm:pt>
    <dgm:pt modelId="{A2A2F0D5-FFE6-4843-B52C-7C60957523E0}" type="pres">
      <dgm:prSet presAssocID="{B848477A-2360-4EAF-9635-463BB770ED91}" presName="compChildNode" presStyleCnt="0"/>
      <dgm:spPr/>
    </dgm:pt>
    <dgm:pt modelId="{B9148CA7-67B9-45FD-8F7E-65BC0A2829C4}" type="pres">
      <dgm:prSet presAssocID="{B848477A-2360-4EAF-9635-463BB770ED91}" presName="theInnerList" presStyleCnt="0"/>
      <dgm:spPr/>
    </dgm:pt>
    <dgm:pt modelId="{80B27235-6344-40D1-9F28-2F054FE4AFF5}" type="pres">
      <dgm:prSet presAssocID="{EB09E931-6B3D-4219-8602-9125D8015481}" presName="childNode" presStyleLbl="node1" presStyleIdx="0" presStyleCnt="3">
        <dgm:presLayoutVars>
          <dgm:bulletEnabled val="1"/>
        </dgm:presLayoutVars>
      </dgm:prSet>
      <dgm:spPr/>
    </dgm:pt>
    <dgm:pt modelId="{BFDD07DB-923D-4BFC-826E-535AFC2C8FA1}" type="pres">
      <dgm:prSet presAssocID="{B848477A-2360-4EAF-9635-463BB770ED91}" presName="aSpace" presStyleCnt="0"/>
      <dgm:spPr/>
    </dgm:pt>
    <dgm:pt modelId="{457B095A-7BB4-4F7E-99EA-D1EA46DEFEE4}" type="pres">
      <dgm:prSet presAssocID="{13454F16-0596-48B3-90DD-B4129F662F21}" presName="compNode" presStyleCnt="0"/>
      <dgm:spPr/>
    </dgm:pt>
    <dgm:pt modelId="{F0D05969-07B9-481C-9D19-B3628269E072}" type="pres">
      <dgm:prSet presAssocID="{13454F16-0596-48B3-90DD-B4129F662F21}" presName="aNode" presStyleLbl="bgShp" presStyleIdx="1" presStyleCnt="3" custLinFactNeighborX="237"/>
      <dgm:spPr/>
    </dgm:pt>
    <dgm:pt modelId="{698AE5E1-A7A1-4D30-9803-A995D82F80CE}" type="pres">
      <dgm:prSet presAssocID="{13454F16-0596-48B3-90DD-B4129F662F21}" presName="textNode" presStyleLbl="bgShp" presStyleIdx="1" presStyleCnt="3"/>
      <dgm:spPr/>
    </dgm:pt>
    <dgm:pt modelId="{3728F1B8-B444-4577-BE97-8E4A41D1D8A6}" type="pres">
      <dgm:prSet presAssocID="{13454F16-0596-48B3-90DD-B4129F662F21}" presName="compChildNode" presStyleCnt="0"/>
      <dgm:spPr/>
    </dgm:pt>
    <dgm:pt modelId="{FA127900-9884-46AF-8583-6E16EFCCB7AA}" type="pres">
      <dgm:prSet presAssocID="{13454F16-0596-48B3-90DD-B4129F662F21}" presName="theInnerList" presStyleCnt="0"/>
      <dgm:spPr/>
    </dgm:pt>
    <dgm:pt modelId="{CC42C966-0FAF-457A-9891-0E111DEFA678}" type="pres">
      <dgm:prSet presAssocID="{4E74E3C5-8F7C-49DC-B438-2681CAA7B00A}" presName="childNode" presStyleLbl="node1" presStyleIdx="1" presStyleCnt="3">
        <dgm:presLayoutVars>
          <dgm:bulletEnabled val="1"/>
        </dgm:presLayoutVars>
      </dgm:prSet>
      <dgm:spPr/>
    </dgm:pt>
    <dgm:pt modelId="{B43C43DB-DDE1-422B-9151-949416731E5F}" type="pres">
      <dgm:prSet presAssocID="{13454F16-0596-48B3-90DD-B4129F662F21}" presName="aSpace" presStyleCnt="0"/>
      <dgm:spPr/>
    </dgm:pt>
    <dgm:pt modelId="{B9AF213A-855D-44FA-BBF5-3E381977097E}" type="pres">
      <dgm:prSet presAssocID="{1612932F-C255-47AE-AA48-A6F9F94F9D87}" presName="compNode" presStyleCnt="0"/>
      <dgm:spPr/>
    </dgm:pt>
    <dgm:pt modelId="{F330AB10-2C12-4159-8675-72432D44F889}" type="pres">
      <dgm:prSet presAssocID="{1612932F-C255-47AE-AA48-A6F9F94F9D87}" presName="aNode" presStyleLbl="bgShp" presStyleIdx="2" presStyleCnt="3" custLinFactNeighborX="38"/>
      <dgm:spPr/>
    </dgm:pt>
    <dgm:pt modelId="{6206456E-58A7-4649-9976-D5A9053B5BC4}" type="pres">
      <dgm:prSet presAssocID="{1612932F-C255-47AE-AA48-A6F9F94F9D87}" presName="textNode" presStyleLbl="bgShp" presStyleIdx="2" presStyleCnt="3"/>
      <dgm:spPr/>
    </dgm:pt>
    <dgm:pt modelId="{24BF53CF-9DD9-4691-9302-828433F2D0EB}" type="pres">
      <dgm:prSet presAssocID="{1612932F-C255-47AE-AA48-A6F9F94F9D87}" presName="compChildNode" presStyleCnt="0"/>
      <dgm:spPr/>
    </dgm:pt>
    <dgm:pt modelId="{6922AD7C-16E9-4FF9-9F6D-85CB1418F7E0}" type="pres">
      <dgm:prSet presAssocID="{1612932F-C255-47AE-AA48-A6F9F94F9D87}" presName="theInnerList" presStyleCnt="0"/>
      <dgm:spPr/>
    </dgm:pt>
    <dgm:pt modelId="{35F86352-310C-4DB0-9D95-FC75C8FE1EEC}" type="pres">
      <dgm:prSet presAssocID="{F94693E0-0D45-45A3-8398-9B4E9294E7C5}" presName="childNode" presStyleLbl="node1" presStyleIdx="2" presStyleCnt="3">
        <dgm:presLayoutVars>
          <dgm:bulletEnabled val="1"/>
        </dgm:presLayoutVars>
      </dgm:prSet>
      <dgm:spPr/>
    </dgm:pt>
  </dgm:ptLst>
  <dgm:cxnLst>
    <dgm:cxn modelId="{5361A211-99E6-4B0A-976B-6E4A2ADE9BC2}" type="presOf" srcId="{13454F16-0596-48B3-90DD-B4129F662F21}" destId="{F0D05969-07B9-481C-9D19-B3628269E072}" srcOrd="0" destOrd="0" presId="urn:microsoft.com/office/officeart/2005/8/layout/lProcess2"/>
    <dgm:cxn modelId="{4BC7C211-7DD6-46A0-8C76-0E2E6359C8EA}" srcId="{1612932F-C255-47AE-AA48-A6F9F94F9D87}" destId="{F94693E0-0D45-45A3-8398-9B4E9294E7C5}" srcOrd="0" destOrd="0" parTransId="{8A48D22C-2C69-4FE5-9F8C-5FCAD324A6B6}" sibTransId="{EE81C615-7CF1-4410-B8E2-6ACE654F556E}"/>
    <dgm:cxn modelId="{6453E32E-3E07-4F8B-98CC-AB45EF9F56AC}" type="presOf" srcId="{EB09E931-6B3D-4219-8602-9125D8015481}" destId="{80B27235-6344-40D1-9F28-2F054FE4AFF5}" srcOrd="0" destOrd="0" presId="urn:microsoft.com/office/officeart/2005/8/layout/lProcess2"/>
    <dgm:cxn modelId="{BCA56637-495F-4A88-953C-40B3920A7D1F}" srcId="{006E93FE-0AC0-4D4D-99C3-9FCB4A5BBEF7}" destId="{1612932F-C255-47AE-AA48-A6F9F94F9D87}" srcOrd="2" destOrd="0" parTransId="{A1CF3A3D-52CD-412D-8CB1-B349DFB2E45B}" sibTransId="{94EDF949-E85D-47CE-90D5-AADAC73921A7}"/>
    <dgm:cxn modelId="{9F934C39-3BE3-403A-A4B2-3C00E63A195F}" type="presOf" srcId="{006E93FE-0AC0-4D4D-99C3-9FCB4A5BBEF7}" destId="{E181DB33-6D81-40E6-87DC-591A9CD5A534}" srcOrd="0" destOrd="0" presId="urn:microsoft.com/office/officeart/2005/8/layout/lProcess2"/>
    <dgm:cxn modelId="{5E79DF68-DA05-47B8-98A9-DD1B621D797C}" srcId="{B848477A-2360-4EAF-9635-463BB770ED91}" destId="{EB09E931-6B3D-4219-8602-9125D8015481}" srcOrd="0" destOrd="0" parTransId="{FBFC167B-22C3-4D0D-AF65-22350F6B046F}" sibTransId="{9A38218E-0ACB-4691-9CA9-D98C15499AA3}"/>
    <dgm:cxn modelId="{9C1AD94F-72F0-4210-B47A-212E7F4DF92E}" type="presOf" srcId="{4E74E3C5-8F7C-49DC-B438-2681CAA7B00A}" destId="{CC42C966-0FAF-457A-9891-0E111DEFA678}" srcOrd="0" destOrd="0" presId="urn:microsoft.com/office/officeart/2005/8/layout/lProcess2"/>
    <dgm:cxn modelId="{942BEE8B-0FDB-4BD2-B777-573260EEA5A6}" srcId="{006E93FE-0AC0-4D4D-99C3-9FCB4A5BBEF7}" destId="{13454F16-0596-48B3-90DD-B4129F662F21}" srcOrd="1" destOrd="0" parTransId="{DD0E8AF4-5FA7-40D9-9D33-1433AC4FC6BB}" sibTransId="{F73F443E-2A36-41D9-A47A-5B70CF12F21B}"/>
    <dgm:cxn modelId="{7393528C-B1A9-4696-9E6C-AE32DA522606}" type="presOf" srcId="{B848477A-2360-4EAF-9635-463BB770ED91}" destId="{0F19A0EE-B444-4220-AE40-F249043DA96C}" srcOrd="0" destOrd="0" presId="urn:microsoft.com/office/officeart/2005/8/layout/lProcess2"/>
    <dgm:cxn modelId="{BE1B5591-19F6-403C-BA6F-B6E48B791781}" type="presOf" srcId="{1612932F-C255-47AE-AA48-A6F9F94F9D87}" destId="{F330AB10-2C12-4159-8675-72432D44F889}" srcOrd="0" destOrd="0" presId="urn:microsoft.com/office/officeart/2005/8/layout/lProcess2"/>
    <dgm:cxn modelId="{207CE0A1-4A52-4797-BBE0-919AF9FA064C}" type="presOf" srcId="{1612932F-C255-47AE-AA48-A6F9F94F9D87}" destId="{6206456E-58A7-4649-9976-D5A9053B5BC4}" srcOrd="1" destOrd="0" presId="urn:microsoft.com/office/officeart/2005/8/layout/lProcess2"/>
    <dgm:cxn modelId="{4B09AAB2-EB1A-4AB5-AA96-D8FD891FE07C}" type="presOf" srcId="{13454F16-0596-48B3-90DD-B4129F662F21}" destId="{698AE5E1-A7A1-4D30-9803-A995D82F80CE}" srcOrd="1" destOrd="0" presId="urn:microsoft.com/office/officeart/2005/8/layout/lProcess2"/>
    <dgm:cxn modelId="{24AF7CB8-E9D4-4DE0-A86C-C2999146CE31}" srcId="{006E93FE-0AC0-4D4D-99C3-9FCB4A5BBEF7}" destId="{B848477A-2360-4EAF-9635-463BB770ED91}" srcOrd="0" destOrd="0" parTransId="{E427CC0F-FC88-46C3-9CE4-8ED30025DCB6}" sibTransId="{E1514FFD-5B8C-4482-A5BE-82FD6CFE021F}"/>
    <dgm:cxn modelId="{BB6E91C5-44AB-4DB0-802C-60A9EBED2CF5}" type="presOf" srcId="{F94693E0-0D45-45A3-8398-9B4E9294E7C5}" destId="{35F86352-310C-4DB0-9D95-FC75C8FE1EEC}" srcOrd="0" destOrd="0" presId="urn:microsoft.com/office/officeart/2005/8/layout/lProcess2"/>
    <dgm:cxn modelId="{2E8367CB-CA04-406B-B6A4-84F98F70EB70}" srcId="{13454F16-0596-48B3-90DD-B4129F662F21}" destId="{4E74E3C5-8F7C-49DC-B438-2681CAA7B00A}" srcOrd="0" destOrd="0" parTransId="{41348A06-A9B2-454B-8593-6ECC76A7F24D}" sibTransId="{A2A5C516-E333-46B9-AA39-D441672D9A54}"/>
    <dgm:cxn modelId="{995630E0-D707-4B2B-A744-3C386A9666A6}" type="presOf" srcId="{B848477A-2360-4EAF-9635-463BB770ED91}" destId="{CAB74870-7B7D-421E-955D-08F3183B2430}" srcOrd="1" destOrd="0" presId="urn:microsoft.com/office/officeart/2005/8/layout/lProcess2"/>
    <dgm:cxn modelId="{08902EE8-4B10-4E35-868F-9434565770B7}" type="presParOf" srcId="{E181DB33-6D81-40E6-87DC-591A9CD5A534}" destId="{C1582E1E-693A-43F2-9E7C-35A53C5A46EB}" srcOrd="0" destOrd="0" presId="urn:microsoft.com/office/officeart/2005/8/layout/lProcess2"/>
    <dgm:cxn modelId="{B9D714AB-1317-44D0-9D3F-2D9AFCEDDD08}" type="presParOf" srcId="{C1582E1E-693A-43F2-9E7C-35A53C5A46EB}" destId="{0F19A0EE-B444-4220-AE40-F249043DA96C}" srcOrd="0" destOrd="0" presId="urn:microsoft.com/office/officeart/2005/8/layout/lProcess2"/>
    <dgm:cxn modelId="{EE78A75C-722E-477B-AC0F-2D898A61975A}" type="presParOf" srcId="{C1582E1E-693A-43F2-9E7C-35A53C5A46EB}" destId="{CAB74870-7B7D-421E-955D-08F3183B2430}" srcOrd="1" destOrd="0" presId="urn:microsoft.com/office/officeart/2005/8/layout/lProcess2"/>
    <dgm:cxn modelId="{31C7C65C-04E3-4752-BF88-190E143DC455}" type="presParOf" srcId="{C1582E1E-693A-43F2-9E7C-35A53C5A46EB}" destId="{A2A2F0D5-FFE6-4843-B52C-7C60957523E0}" srcOrd="2" destOrd="0" presId="urn:microsoft.com/office/officeart/2005/8/layout/lProcess2"/>
    <dgm:cxn modelId="{0EC7B595-7227-47AD-94AE-BBE02EA3EE70}" type="presParOf" srcId="{A2A2F0D5-FFE6-4843-B52C-7C60957523E0}" destId="{B9148CA7-67B9-45FD-8F7E-65BC0A2829C4}" srcOrd="0" destOrd="0" presId="urn:microsoft.com/office/officeart/2005/8/layout/lProcess2"/>
    <dgm:cxn modelId="{6F265347-BB5F-45F6-B5E7-1168EB1EA42B}" type="presParOf" srcId="{B9148CA7-67B9-45FD-8F7E-65BC0A2829C4}" destId="{80B27235-6344-40D1-9F28-2F054FE4AFF5}" srcOrd="0" destOrd="0" presId="urn:microsoft.com/office/officeart/2005/8/layout/lProcess2"/>
    <dgm:cxn modelId="{AF8FD668-0513-4186-BF2D-54BC0465A252}" type="presParOf" srcId="{E181DB33-6D81-40E6-87DC-591A9CD5A534}" destId="{BFDD07DB-923D-4BFC-826E-535AFC2C8FA1}" srcOrd="1" destOrd="0" presId="urn:microsoft.com/office/officeart/2005/8/layout/lProcess2"/>
    <dgm:cxn modelId="{3C55D268-F0F8-490C-9F2D-44F5B42D6183}" type="presParOf" srcId="{E181DB33-6D81-40E6-87DC-591A9CD5A534}" destId="{457B095A-7BB4-4F7E-99EA-D1EA46DEFEE4}" srcOrd="2" destOrd="0" presId="urn:microsoft.com/office/officeart/2005/8/layout/lProcess2"/>
    <dgm:cxn modelId="{8C2DFFD2-3E10-4DA4-B0CD-555219D67F67}" type="presParOf" srcId="{457B095A-7BB4-4F7E-99EA-D1EA46DEFEE4}" destId="{F0D05969-07B9-481C-9D19-B3628269E072}" srcOrd="0" destOrd="0" presId="urn:microsoft.com/office/officeart/2005/8/layout/lProcess2"/>
    <dgm:cxn modelId="{0583849F-191A-4312-934F-FFE8D0266398}" type="presParOf" srcId="{457B095A-7BB4-4F7E-99EA-D1EA46DEFEE4}" destId="{698AE5E1-A7A1-4D30-9803-A995D82F80CE}" srcOrd="1" destOrd="0" presId="urn:microsoft.com/office/officeart/2005/8/layout/lProcess2"/>
    <dgm:cxn modelId="{D20E4B91-608F-4C76-8CFC-F1933C1C57B7}" type="presParOf" srcId="{457B095A-7BB4-4F7E-99EA-D1EA46DEFEE4}" destId="{3728F1B8-B444-4577-BE97-8E4A41D1D8A6}" srcOrd="2" destOrd="0" presId="urn:microsoft.com/office/officeart/2005/8/layout/lProcess2"/>
    <dgm:cxn modelId="{1AC106FE-8809-416D-9561-95182C6C6CDE}" type="presParOf" srcId="{3728F1B8-B444-4577-BE97-8E4A41D1D8A6}" destId="{FA127900-9884-46AF-8583-6E16EFCCB7AA}" srcOrd="0" destOrd="0" presId="urn:microsoft.com/office/officeart/2005/8/layout/lProcess2"/>
    <dgm:cxn modelId="{7A20B79B-DC19-4BC7-A646-79A59244BC86}" type="presParOf" srcId="{FA127900-9884-46AF-8583-6E16EFCCB7AA}" destId="{CC42C966-0FAF-457A-9891-0E111DEFA678}" srcOrd="0" destOrd="0" presId="urn:microsoft.com/office/officeart/2005/8/layout/lProcess2"/>
    <dgm:cxn modelId="{914317FF-64E0-416B-B6B5-053760D23EC7}" type="presParOf" srcId="{E181DB33-6D81-40E6-87DC-591A9CD5A534}" destId="{B43C43DB-DDE1-422B-9151-949416731E5F}" srcOrd="3" destOrd="0" presId="urn:microsoft.com/office/officeart/2005/8/layout/lProcess2"/>
    <dgm:cxn modelId="{EF18A59E-6D2D-4DAD-AE47-8203967ACD92}" type="presParOf" srcId="{E181DB33-6D81-40E6-87DC-591A9CD5A534}" destId="{B9AF213A-855D-44FA-BBF5-3E381977097E}" srcOrd="4" destOrd="0" presId="urn:microsoft.com/office/officeart/2005/8/layout/lProcess2"/>
    <dgm:cxn modelId="{9EED0786-A93B-4BC3-9636-5CE9A4441445}" type="presParOf" srcId="{B9AF213A-855D-44FA-BBF5-3E381977097E}" destId="{F330AB10-2C12-4159-8675-72432D44F889}" srcOrd="0" destOrd="0" presId="urn:microsoft.com/office/officeart/2005/8/layout/lProcess2"/>
    <dgm:cxn modelId="{6E5207CF-6EB4-4659-9376-2CE7187D6E0C}" type="presParOf" srcId="{B9AF213A-855D-44FA-BBF5-3E381977097E}" destId="{6206456E-58A7-4649-9976-D5A9053B5BC4}" srcOrd="1" destOrd="0" presId="urn:microsoft.com/office/officeart/2005/8/layout/lProcess2"/>
    <dgm:cxn modelId="{3472C6DF-80D9-4406-AB62-B1FB7BE73C36}" type="presParOf" srcId="{B9AF213A-855D-44FA-BBF5-3E381977097E}" destId="{24BF53CF-9DD9-4691-9302-828433F2D0EB}" srcOrd="2" destOrd="0" presId="urn:microsoft.com/office/officeart/2005/8/layout/lProcess2"/>
    <dgm:cxn modelId="{508252AF-725B-455C-BED7-204F10640FA1}" type="presParOf" srcId="{24BF53CF-9DD9-4691-9302-828433F2D0EB}" destId="{6922AD7C-16E9-4FF9-9F6D-85CB1418F7E0}" srcOrd="0" destOrd="0" presId="urn:microsoft.com/office/officeart/2005/8/layout/lProcess2"/>
    <dgm:cxn modelId="{D43BFA24-6055-42F5-B75E-A8DB6C0DDD53}" type="presParOf" srcId="{6922AD7C-16E9-4FF9-9F6D-85CB1418F7E0}" destId="{35F86352-310C-4DB0-9D95-FC75C8FE1EEC}"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D00269-21B3-4245-93CB-897946D10BFD}"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n-US"/>
        </a:p>
      </dgm:t>
    </dgm:pt>
    <dgm:pt modelId="{98A4CFF2-3B46-4673-86F7-227D6764705A}">
      <dgm:prSet phldrT="[Text]" phldr="0"/>
      <dgm:spPr/>
      <dgm:t>
        <a:bodyPr/>
        <a:lstStyle/>
        <a:p>
          <a:r>
            <a:rPr lang="en-US" dirty="0"/>
            <a:t>In the community</a:t>
          </a:r>
        </a:p>
      </dgm:t>
    </dgm:pt>
    <dgm:pt modelId="{16161C35-C09B-4CE3-B16E-CF3DE853A2C5}" type="parTrans" cxnId="{CBAD79DA-54E4-432D-9466-C78E0DA305C3}">
      <dgm:prSet/>
      <dgm:spPr/>
      <dgm:t>
        <a:bodyPr/>
        <a:lstStyle/>
        <a:p>
          <a:endParaRPr lang="en-US"/>
        </a:p>
      </dgm:t>
    </dgm:pt>
    <dgm:pt modelId="{043AFDB4-3B7B-4451-86CD-555DC650D9E4}" type="sibTrans" cxnId="{CBAD79DA-54E4-432D-9466-C78E0DA305C3}">
      <dgm:prSet/>
      <dgm:spPr/>
      <dgm:t>
        <a:bodyPr/>
        <a:lstStyle/>
        <a:p>
          <a:endParaRPr lang="en-US"/>
        </a:p>
      </dgm:t>
    </dgm:pt>
    <dgm:pt modelId="{7730F65F-CC85-4AE0-B1DA-7236ACB55996}">
      <dgm:prSet phldrT="[Text]" phldr="0"/>
      <dgm:spPr/>
      <dgm:t>
        <a:bodyPr/>
        <a:lstStyle/>
        <a:p>
          <a:r>
            <a:rPr lang="en-US" dirty="0"/>
            <a:t>Independent living</a:t>
          </a:r>
        </a:p>
      </dgm:t>
    </dgm:pt>
    <dgm:pt modelId="{112104E1-2D3F-4C6B-A11E-AB0B35FFBE3C}" type="parTrans" cxnId="{4A5C06D1-30F9-4917-9225-CA302F57FB8B}">
      <dgm:prSet/>
      <dgm:spPr/>
      <dgm:t>
        <a:bodyPr/>
        <a:lstStyle/>
        <a:p>
          <a:endParaRPr lang="en-US"/>
        </a:p>
      </dgm:t>
    </dgm:pt>
    <dgm:pt modelId="{8A4C30F7-8014-4C9D-B357-00CA22D89019}" type="sibTrans" cxnId="{4A5C06D1-30F9-4917-9225-CA302F57FB8B}">
      <dgm:prSet/>
      <dgm:spPr/>
      <dgm:t>
        <a:bodyPr/>
        <a:lstStyle/>
        <a:p>
          <a:endParaRPr lang="en-US"/>
        </a:p>
      </dgm:t>
    </dgm:pt>
    <dgm:pt modelId="{5D1120A9-0034-4B1F-8154-9193CE821DA0}">
      <dgm:prSet phldrT="[Text]" phldr="0"/>
      <dgm:spPr/>
      <dgm:t>
        <a:bodyPr/>
        <a:lstStyle/>
        <a:p>
          <a:r>
            <a:rPr lang="en-US" dirty="0"/>
            <a:t>Assisted living </a:t>
          </a:r>
        </a:p>
      </dgm:t>
    </dgm:pt>
    <dgm:pt modelId="{FF8CC174-8411-4324-9C01-86D05739B13A}" type="parTrans" cxnId="{84AB5F49-7832-44E5-A937-872A75DF131B}">
      <dgm:prSet/>
      <dgm:spPr/>
      <dgm:t>
        <a:bodyPr/>
        <a:lstStyle/>
        <a:p>
          <a:endParaRPr lang="en-US"/>
        </a:p>
      </dgm:t>
    </dgm:pt>
    <dgm:pt modelId="{E5C234A5-A751-4272-A5CE-85589156688F}" type="sibTrans" cxnId="{84AB5F49-7832-44E5-A937-872A75DF131B}">
      <dgm:prSet/>
      <dgm:spPr/>
      <dgm:t>
        <a:bodyPr/>
        <a:lstStyle/>
        <a:p>
          <a:endParaRPr lang="en-US"/>
        </a:p>
      </dgm:t>
    </dgm:pt>
    <dgm:pt modelId="{3901E822-E400-446B-9956-1B880D5BAB20}">
      <dgm:prSet/>
      <dgm:spPr/>
      <dgm:t>
        <a:bodyPr/>
        <a:lstStyle/>
        <a:p>
          <a:r>
            <a:rPr lang="en-US" dirty="0"/>
            <a:t>Memory care</a:t>
          </a:r>
        </a:p>
      </dgm:t>
    </dgm:pt>
    <dgm:pt modelId="{22C3EB34-AB3F-41C9-BD58-A4BC36A1374D}" type="parTrans" cxnId="{B3441550-402E-46FB-A7A7-C9AC28156446}">
      <dgm:prSet/>
      <dgm:spPr/>
      <dgm:t>
        <a:bodyPr/>
        <a:lstStyle/>
        <a:p>
          <a:endParaRPr lang="en-US"/>
        </a:p>
      </dgm:t>
    </dgm:pt>
    <dgm:pt modelId="{D65A5C9A-EBA8-4D20-944E-23C5BAE7750D}" type="sibTrans" cxnId="{B3441550-402E-46FB-A7A7-C9AC28156446}">
      <dgm:prSet/>
      <dgm:spPr/>
      <dgm:t>
        <a:bodyPr/>
        <a:lstStyle/>
        <a:p>
          <a:endParaRPr lang="en-US"/>
        </a:p>
      </dgm:t>
    </dgm:pt>
    <dgm:pt modelId="{5A979439-74EB-45D8-A388-45BA5B6CE31A}" type="pres">
      <dgm:prSet presAssocID="{21D00269-21B3-4245-93CB-897946D10BFD}" presName="Name0" presStyleCnt="0">
        <dgm:presLayoutVars>
          <dgm:dir/>
          <dgm:resizeHandles val="exact"/>
        </dgm:presLayoutVars>
      </dgm:prSet>
      <dgm:spPr/>
    </dgm:pt>
    <dgm:pt modelId="{B20D7938-F934-4BD8-B04D-A0EECC6D5961}" type="pres">
      <dgm:prSet presAssocID="{98A4CFF2-3B46-4673-86F7-227D6764705A}" presName="node" presStyleLbl="node1" presStyleIdx="0" presStyleCnt="4">
        <dgm:presLayoutVars>
          <dgm:bulletEnabled val="1"/>
        </dgm:presLayoutVars>
      </dgm:prSet>
      <dgm:spPr/>
    </dgm:pt>
    <dgm:pt modelId="{18DE18C2-8FE9-44A1-B4CE-6ED590B021CE}" type="pres">
      <dgm:prSet presAssocID="{043AFDB4-3B7B-4451-86CD-555DC650D9E4}" presName="sibTrans" presStyleLbl="sibTrans2D1" presStyleIdx="0" presStyleCnt="3"/>
      <dgm:spPr/>
    </dgm:pt>
    <dgm:pt modelId="{3537AC7B-2668-44F5-8C52-EFFF0645F013}" type="pres">
      <dgm:prSet presAssocID="{043AFDB4-3B7B-4451-86CD-555DC650D9E4}" presName="connectorText" presStyleLbl="sibTrans2D1" presStyleIdx="0" presStyleCnt="3"/>
      <dgm:spPr/>
    </dgm:pt>
    <dgm:pt modelId="{78FF3E14-6767-43F2-9D07-9AB782FA350B}" type="pres">
      <dgm:prSet presAssocID="{7730F65F-CC85-4AE0-B1DA-7236ACB55996}" presName="node" presStyleLbl="node1" presStyleIdx="1" presStyleCnt="4">
        <dgm:presLayoutVars>
          <dgm:bulletEnabled val="1"/>
        </dgm:presLayoutVars>
      </dgm:prSet>
      <dgm:spPr/>
    </dgm:pt>
    <dgm:pt modelId="{45B48D0B-9F05-4F05-9A4B-D3C12ED1B931}" type="pres">
      <dgm:prSet presAssocID="{8A4C30F7-8014-4C9D-B357-00CA22D89019}" presName="sibTrans" presStyleLbl="sibTrans2D1" presStyleIdx="1" presStyleCnt="3"/>
      <dgm:spPr/>
    </dgm:pt>
    <dgm:pt modelId="{A761F969-34B0-450B-993A-4482C0DA9A76}" type="pres">
      <dgm:prSet presAssocID="{8A4C30F7-8014-4C9D-B357-00CA22D89019}" presName="connectorText" presStyleLbl="sibTrans2D1" presStyleIdx="1" presStyleCnt="3"/>
      <dgm:spPr/>
    </dgm:pt>
    <dgm:pt modelId="{163556ED-AA3E-4DF0-8E73-8D1A138CEB04}" type="pres">
      <dgm:prSet presAssocID="{5D1120A9-0034-4B1F-8154-9193CE821DA0}" presName="node" presStyleLbl="node1" presStyleIdx="2" presStyleCnt="4">
        <dgm:presLayoutVars>
          <dgm:bulletEnabled val="1"/>
        </dgm:presLayoutVars>
      </dgm:prSet>
      <dgm:spPr/>
    </dgm:pt>
    <dgm:pt modelId="{F54CBA13-1735-4564-A4CE-24AB727B6C1B}" type="pres">
      <dgm:prSet presAssocID="{E5C234A5-A751-4272-A5CE-85589156688F}" presName="sibTrans" presStyleLbl="sibTrans2D1" presStyleIdx="2" presStyleCnt="3"/>
      <dgm:spPr/>
    </dgm:pt>
    <dgm:pt modelId="{611FCF41-06B1-4D7B-9075-7AD8933E4430}" type="pres">
      <dgm:prSet presAssocID="{E5C234A5-A751-4272-A5CE-85589156688F}" presName="connectorText" presStyleLbl="sibTrans2D1" presStyleIdx="2" presStyleCnt="3"/>
      <dgm:spPr/>
    </dgm:pt>
    <dgm:pt modelId="{F9C06337-2571-4E9B-A408-1F6206887941}" type="pres">
      <dgm:prSet presAssocID="{3901E822-E400-446B-9956-1B880D5BAB20}" presName="node" presStyleLbl="node1" presStyleIdx="3" presStyleCnt="4">
        <dgm:presLayoutVars>
          <dgm:bulletEnabled val="1"/>
        </dgm:presLayoutVars>
      </dgm:prSet>
      <dgm:spPr/>
    </dgm:pt>
  </dgm:ptLst>
  <dgm:cxnLst>
    <dgm:cxn modelId="{A1561E03-4526-4E77-A2DA-DDF0DCDA61BC}" type="presOf" srcId="{043AFDB4-3B7B-4451-86CD-555DC650D9E4}" destId="{3537AC7B-2668-44F5-8C52-EFFF0645F013}" srcOrd="1" destOrd="0" presId="urn:microsoft.com/office/officeart/2005/8/layout/process1"/>
    <dgm:cxn modelId="{E62DB71D-A5DD-49E2-9928-A2DB71631DD7}" type="presOf" srcId="{21D00269-21B3-4245-93CB-897946D10BFD}" destId="{5A979439-74EB-45D8-A388-45BA5B6CE31A}" srcOrd="0" destOrd="0" presId="urn:microsoft.com/office/officeart/2005/8/layout/process1"/>
    <dgm:cxn modelId="{95B0FC2D-86AB-4800-8D24-5136D9769D6D}" type="presOf" srcId="{043AFDB4-3B7B-4451-86CD-555DC650D9E4}" destId="{18DE18C2-8FE9-44A1-B4CE-6ED590B021CE}" srcOrd="0" destOrd="0" presId="urn:microsoft.com/office/officeart/2005/8/layout/process1"/>
    <dgm:cxn modelId="{15CD0E3F-570F-4EA5-9718-49AEB1CCCE46}" type="presOf" srcId="{7730F65F-CC85-4AE0-B1DA-7236ACB55996}" destId="{78FF3E14-6767-43F2-9D07-9AB782FA350B}" srcOrd="0" destOrd="0" presId="urn:microsoft.com/office/officeart/2005/8/layout/process1"/>
    <dgm:cxn modelId="{38059C41-6BE0-4487-827B-1B2BF90F8118}" type="presOf" srcId="{98A4CFF2-3B46-4673-86F7-227D6764705A}" destId="{B20D7938-F934-4BD8-B04D-A0EECC6D5961}" srcOrd="0" destOrd="0" presId="urn:microsoft.com/office/officeart/2005/8/layout/process1"/>
    <dgm:cxn modelId="{FEEB0844-D477-4694-8133-8583E17F87FB}" type="presOf" srcId="{8A4C30F7-8014-4C9D-B357-00CA22D89019}" destId="{45B48D0B-9F05-4F05-9A4B-D3C12ED1B931}" srcOrd="0" destOrd="0" presId="urn:microsoft.com/office/officeart/2005/8/layout/process1"/>
    <dgm:cxn modelId="{84AB5F49-7832-44E5-A937-872A75DF131B}" srcId="{21D00269-21B3-4245-93CB-897946D10BFD}" destId="{5D1120A9-0034-4B1F-8154-9193CE821DA0}" srcOrd="2" destOrd="0" parTransId="{FF8CC174-8411-4324-9C01-86D05739B13A}" sibTransId="{E5C234A5-A751-4272-A5CE-85589156688F}"/>
    <dgm:cxn modelId="{FBDD036A-4283-440A-8FE5-041DADEB345E}" type="presOf" srcId="{8A4C30F7-8014-4C9D-B357-00CA22D89019}" destId="{A761F969-34B0-450B-993A-4482C0DA9A76}" srcOrd="1" destOrd="0" presId="urn:microsoft.com/office/officeart/2005/8/layout/process1"/>
    <dgm:cxn modelId="{09442A6B-4676-488B-A744-64EFB5ABF58A}" type="presOf" srcId="{5D1120A9-0034-4B1F-8154-9193CE821DA0}" destId="{163556ED-AA3E-4DF0-8E73-8D1A138CEB04}" srcOrd="0" destOrd="0" presId="urn:microsoft.com/office/officeart/2005/8/layout/process1"/>
    <dgm:cxn modelId="{B3441550-402E-46FB-A7A7-C9AC28156446}" srcId="{21D00269-21B3-4245-93CB-897946D10BFD}" destId="{3901E822-E400-446B-9956-1B880D5BAB20}" srcOrd="3" destOrd="0" parTransId="{22C3EB34-AB3F-41C9-BD58-A4BC36A1374D}" sibTransId="{D65A5C9A-EBA8-4D20-944E-23C5BAE7750D}"/>
    <dgm:cxn modelId="{44A3CF8A-59C6-4808-AF00-A74B253DBEDC}" type="presOf" srcId="{3901E822-E400-446B-9956-1B880D5BAB20}" destId="{F9C06337-2571-4E9B-A408-1F6206887941}" srcOrd="0" destOrd="0" presId="urn:microsoft.com/office/officeart/2005/8/layout/process1"/>
    <dgm:cxn modelId="{B2F69DC3-E5AD-4054-B8D3-AD7C2CB4FF58}" type="presOf" srcId="{E5C234A5-A751-4272-A5CE-85589156688F}" destId="{611FCF41-06B1-4D7B-9075-7AD8933E4430}" srcOrd="1" destOrd="0" presId="urn:microsoft.com/office/officeart/2005/8/layout/process1"/>
    <dgm:cxn modelId="{4A5C06D1-30F9-4917-9225-CA302F57FB8B}" srcId="{21D00269-21B3-4245-93CB-897946D10BFD}" destId="{7730F65F-CC85-4AE0-B1DA-7236ACB55996}" srcOrd="1" destOrd="0" parTransId="{112104E1-2D3F-4C6B-A11E-AB0B35FFBE3C}" sibTransId="{8A4C30F7-8014-4C9D-B357-00CA22D89019}"/>
    <dgm:cxn modelId="{CBAD79DA-54E4-432D-9466-C78E0DA305C3}" srcId="{21D00269-21B3-4245-93CB-897946D10BFD}" destId="{98A4CFF2-3B46-4673-86F7-227D6764705A}" srcOrd="0" destOrd="0" parTransId="{16161C35-C09B-4CE3-B16E-CF3DE853A2C5}" sibTransId="{043AFDB4-3B7B-4451-86CD-555DC650D9E4}"/>
    <dgm:cxn modelId="{909316FC-B7FC-4A72-BF12-1F818934632C}" type="presOf" srcId="{E5C234A5-A751-4272-A5CE-85589156688F}" destId="{F54CBA13-1735-4564-A4CE-24AB727B6C1B}" srcOrd="0" destOrd="0" presId="urn:microsoft.com/office/officeart/2005/8/layout/process1"/>
    <dgm:cxn modelId="{E50CFB2E-3F8C-4B2A-A94A-2F9709640AC5}" type="presParOf" srcId="{5A979439-74EB-45D8-A388-45BA5B6CE31A}" destId="{B20D7938-F934-4BD8-B04D-A0EECC6D5961}" srcOrd="0" destOrd="0" presId="urn:microsoft.com/office/officeart/2005/8/layout/process1"/>
    <dgm:cxn modelId="{8985DD2B-6E6B-48B4-A6E9-C6F8022F5C06}" type="presParOf" srcId="{5A979439-74EB-45D8-A388-45BA5B6CE31A}" destId="{18DE18C2-8FE9-44A1-B4CE-6ED590B021CE}" srcOrd="1" destOrd="0" presId="urn:microsoft.com/office/officeart/2005/8/layout/process1"/>
    <dgm:cxn modelId="{7D0A1B93-6586-435D-A256-2FD79F7A7E7E}" type="presParOf" srcId="{18DE18C2-8FE9-44A1-B4CE-6ED590B021CE}" destId="{3537AC7B-2668-44F5-8C52-EFFF0645F013}" srcOrd="0" destOrd="0" presId="urn:microsoft.com/office/officeart/2005/8/layout/process1"/>
    <dgm:cxn modelId="{8DBE0EBC-A092-4BDA-A8AB-AEDCEBB74B22}" type="presParOf" srcId="{5A979439-74EB-45D8-A388-45BA5B6CE31A}" destId="{78FF3E14-6767-43F2-9D07-9AB782FA350B}" srcOrd="2" destOrd="0" presId="urn:microsoft.com/office/officeart/2005/8/layout/process1"/>
    <dgm:cxn modelId="{108F34F1-1BA1-47D8-960C-19502A957123}" type="presParOf" srcId="{5A979439-74EB-45D8-A388-45BA5B6CE31A}" destId="{45B48D0B-9F05-4F05-9A4B-D3C12ED1B931}" srcOrd="3" destOrd="0" presId="urn:microsoft.com/office/officeart/2005/8/layout/process1"/>
    <dgm:cxn modelId="{B1F8C2AD-3C1F-456C-AE56-786E42F12196}" type="presParOf" srcId="{45B48D0B-9F05-4F05-9A4B-D3C12ED1B931}" destId="{A761F969-34B0-450B-993A-4482C0DA9A76}" srcOrd="0" destOrd="0" presId="urn:microsoft.com/office/officeart/2005/8/layout/process1"/>
    <dgm:cxn modelId="{CDBED996-52C6-4BB2-8F8A-8CA3247E5851}" type="presParOf" srcId="{5A979439-74EB-45D8-A388-45BA5B6CE31A}" destId="{163556ED-AA3E-4DF0-8E73-8D1A138CEB04}" srcOrd="4" destOrd="0" presId="urn:microsoft.com/office/officeart/2005/8/layout/process1"/>
    <dgm:cxn modelId="{4852311B-2504-4C13-B506-68086F627384}" type="presParOf" srcId="{5A979439-74EB-45D8-A388-45BA5B6CE31A}" destId="{F54CBA13-1735-4564-A4CE-24AB727B6C1B}" srcOrd="5" destOrd="0" presId="urn:microsoft.com/office/officeart/2005/8/layout/process1"/>
    <dgm:cxn modelId="{819DD940-9647-4C46-AFBD-D5CB15BBDEA3}" type="presParOf" srcId="{F54CBA13-1735-4564-A4CE-24AB727B6C1B}" destId="{611FCF41-06B1-4D7B-9075-7AD8933E4430}" srcOrd="0" destOrd="0" presId="urn:microsoft.com/office/officeart/2005/8/layout/process1"/>
    <dgm:cxn modelId="{A84FE664-FD56-497A-9993-6EA52B9C1496}" type="presParOf" srcId="{5A979439-74EB-45D8-A388-45BA5B6CE31A}" destId="{F9C06337-2571-4E9B-A408-1F6206887941}"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C8B51F-E11E-4B7D-BF95-8678E7F8ED6F}" type="doc">
      <dgm:prSet loTypeId="urn:microsoft.com/office/officeart/2011/layout/CircleProcess" loCatId="process" qsTypeId="urn:microsoft.com/office/officeart/2005/8/quickstyle/simple1" qsCatId="simple" csTypeId="urn:microsoft.com/office/officeart/2005/8/colors/colorful5" csCatId="colorful" phldr="1"/>
      <dgm:spPr/>
      <dgm:t>
        <a:bodyPr/>
        <a:lstStyle/>
        <a:p>
          <a:endParaRPr lang="en-US"/>
        </a:p>
      </dgm:t>
    </dgm:pt>
    <dgm:pt modelId="{D6F3E17E-8DB9-4F70-909C-AEFCB3C9484E}">
      <dgm:prSet phldrT="[Text]" phldr="0" custT="1"/>
      <dgm:spPr/>
      <dgm:t>
        <a:bodyPr/>
        <a:lstStyle/>
        <a:p>
          <a:r>
            <a:rPr lang="en-US" sz="2400" b="0" dirty="0"/>
            <a:t>“what matters most”</a:t>
          </a:r>
        </a:p>
      </dgm:t>
    </dgm:pt>
    <dgm:pt modelId="{827ADF1D-51BB-4C29-93F8-E6B6A7E4A719}" type="parTrans" cxnId="{0EF6D7BD-7FB3-4BB7-81EB-8DC884A8C7E1}">
      <dgm:prSet/>
      <dgm:spPr/>
      <dgm:t>
        <a:bodyPr/>
        <a:lstStyle/>
        <a:p>
          <a:endParaRPr lang="en-US"/>
        </a:p>
      </dgm:t>
    </dgm:pt>
    <dgm:pt modelId="{1B00C15A-450D-4444-8E9D-E6622DAE136A}" type="sibTrans" cxnId="{0EF6D7BD-7FB3-4BB7-81EB-8DC884A8C7E1}">
      <dgm:prSet/>
      <dgm:spPr/>
      <dgm:t>
        <a:bodyPr/>
        <a:lstStyle/>
        <a:p>
          <a:endParaRPr lang="en-US"/>
        </a:p>
      </dgm:t>
    </dgm:pt>
    <dgm:pt modelId="{B7494240-1B8B-4091-9C0B-4762E69E715F}">
      <dgm:prSet phldrT="[Text]" phldr="0"/>
      <dgm:spPr/>
      <dgm:t>
        <a:bodyPr/>
        <a:lstStyle/>
        <a:p>
          <a:r>
            <a:rPr lang="en-US" dirty="0"/>
            <a:t>Does care plan match caregiver management abilities?</a:t>
          </a:r>
        </a:p>
      </dgm:t>
    </dgm:pt>
    <dgm:pt modelId="{DD0CB719-2438-4604-A8BF-34C497229687}" type="parTrans" cxnId="{4709D1F5-7D27-4BD0-A872-E616EAA7690D}">
      <dgm:prSet/>
      <dgm:spPr/>
      <dgm:t>
        <a:bodyPr/>
        <a:lstStyle/>
        <a:p>
          <a:endParaRPr lang="en-US"/>
        </a:p>
      </dgm:t>
    </dgm:pt>
    <dgm:pt modelId="{D7774070-80A1-4485-AAC6-75924B922E71}" type="sibTrans" cxnId="{4709D1F5-7D27-4BD0-A872-E616EAA7690D}">
      <dgm:prSet/>
      <dgm:spPr/>
      <dgm:t>
        <a:bodyPr/>
        <a:lstStyle/>
        <a:p>
          <a:endParaRPr lang="en-US"/>
        </a:p>
      </dgm:t>
    </dgm:pt>
    <dgm:pt modelId="{5D40D440-2405-4DA5-92B0-EB2C5D3EF2F5}">
      <dgm:prSet phldrT="[Text]" phldr="0"/>
      <dgm:spPr/>
      <dgm:t>
        <a:bodyPr/>
        <a:lstStyle/>
        <a:p>
          <a:r>
            <a:rPr lang="en-US" dirty="0"/>
            <a:t>Life expectancy versus time-to-benefit? Aim for function and quality of life. </a:t>
          </a:r>
        </a:p>
      </dgm:t>
    </dgm:pt>
    <dgm:pt modelId="{370957EE-9511-410B-A8FF-63299FD67AC9}" type="parTrans" cxnId="{4BED82D3-7184-4BF4-9DA4-A02F5715EB97}">
      <dgm:prSet/>
      <dgm:spPr/>
      <dgm:t>
        <a:bodyPr/>
        <a:lstStyle/>
        <a:p>
          <a:endParaRPr lang="en-US"/>
        </a:p>
      </dgm:t>
    </dgm:pt>
    <dgm:pt modelId="{5564A1F3-DFA2-44DF-811E-89997D7F8D64}" type="sibTrans" cxnId="{4BED82D3-7184-4BF4-9DA4-A02F5715EB97}">
      <dgm:prSet/>
      <dgm:spPr/>
      <dgm:t>
        <a:bodyPr/>
        <a:lstStyle/>
        <a:p>
          <a:endParaRPr lang="en-US"/>
        </a:p>
      </dgm:t>
    </dgm:pt>
    <dgm:pt modelId="{81213B7A-1691-4349-84D8-C760FDC05BF2}" type="pres">
      <dgm:prSet presAssocID="{98C8B51F-E11E-4B7D-BF95-8678E7F8ED6F}" presName="Name0" presStyleCnt="0">
        <dgm:presLayoutVars>
          <dgm:chMax val="11"/>
          <dgm:chPref val="11"/>
          <dgm:dir/>
          <dgm:resizeHandles/>
        </dgm:presLayoutVars>
      </dgm:prSet>
      <dgm:spPr/>
    </dgm:pt>
    <dgm:pt modelId="{F8D7BF44-E7FF-4346-9C9F-7F78CC5FD707}" type="pres">
      <dgm:prSet presAssocID="{5D40D440-2405-4DA5-92B0-EB2C5D3EF2F5}" presName="Accent3" presStyleCnt="0"/>
      <dgm:spPr/>
    </dgm:pt>
    <dgm:pt modelId="{419A4ACC-F9FC-495E-8391-B221736A0286}" type="pres">
      <dgm:prSet presAssocID="{5D40D440-2405-4DA5-92B0-EB2C5D3EF2F5}" presName="Accent" presStyleLbl="node1" presStyleIdx="0" presStyleCnt="3"/>
      <dgm:spPr/>
    </dgm:pt>
    <dgm:pt modelId="{426D529D-89A6-4B00-A478-4F3949C2B845}" type="pres">
      <dgm:prSet presAssocID="{5D40D440-2405-4DA5-92B0-EB2C5D3EF2F5}" presName="ParentBackground3" presStyleCnt="0"/>
      <dgm:spPr/>
    </dgm:pt>
    <dgm:pt modelId="{E96A7BAE-95A4-47CF-A347-EA306F97983D}" type="pres">
      <dgm:prSet presAssocID="{5D40D440-2405-4DA5-92B0-EB2C5D3EF2F5}" presName="ParentBackground" presStyleLbl="fgAcc1" presStyleIdx="0" presStyleCnt="3"/>
      <dgm:spPr/>
    </dgm:pt>
    <dgm:pt modelId="{3A388128-561B-45F7-A8F2-A91FE9A22D79}" type="pres">
      <dgm:prSet presAssocID="{5D40D440-2405-4DA5-92B0-EB2C5D3EF2F5}" presName="Parent3" presStyleLbl="revTx" presStyleIdx="0" presStyleCnt="0">
        <dgm:presLayoutVars>
          <dgm:chMax val="1"/>
          <dgm:chPref val="1"/>
          <dgm:bulletEnabled val="1"/>
        </dgm:presLayoutVars>
      </dgm:prSet>
      <dgm:spPr/>
    </dgm:pt>
    <dgm:pt modelId="{F421F3AE-00F9-402D-AFB3-12EA97B2C460}" type="pres">
      <dgm:prSet presAssocID="{B7494240-1B8B-4091-9C0B-4762E69E715F}" presName="Accent2" presStyleCnt="0"/>
      <dgm:spPr/>
    </dgm:pt>
    <dgm:pt modelId="{0F79511E-0776-4E57-9CD6-E98F4B212A03}" type="pres">
      <dgm:prSet presAssocID="{B7494240-1B8B-4091-9C0B-4762E69E715F}" presName="Accent" presStyleLbl="node1" presStyleIdx="1" presStyleCnt="3"/>
      <dgm:spPr/>
    </dgm:pt>
    <dgm:pt modelId="{03302D13-99EB-4B0C-8180-3AB99FD7FD4A}" type="pres">
      <dgm:prSet presAssocID="{B7494240-1B8B-4091-9C0B-4762E69E715F}" presName="ParentBackground2" presStyleCnt="0"/>
      <dgm:spPr/>
    </dgm:pt>
    <dgm:pt modelId="{4F002E61-9507-4811-A26B-19F34D72E0E7}" type="pres">
      <dgm:prSet presAssocID="{B7494240-1B8B-4091-9C0B-4762E69E715F}" presName="ParentBackground" presStyleLbl="fgAcc1" presStyleIdx="1" presStyleCnt="3"/>
      <dgm:spPr/>
    </dgm:pt>
    <dgm:pt modelId="{B0AD187B-1185-4D4D-8421-2D2FC8DA38C1}" type="pres">
      <dgm:prSet presAssocID="{B7494240-1B8B-4091-9C0B-4762E69E715F}" presName="Parent2" presStyleLbl="revTx" presStyleIdx="0" presStyleCnt="0">
        <dgm:presLayoutVars>
          <dgm:chMax val="1"/>
          <dgm:chPref val="1"/>
          <dgm:bulletEnabled val="1"/>
        </dgm:presLayoutVars>
      </dgm:prSet>
      <dgm:spPr/>
    </dgm:pt>
    <dgm:pt modelId="{7A129AE1-559E-4861-9EA3-F0CB4A9393BB}" type="pres">
      <dgm:prSet presAssocID="{D6F3E17E-8DB9-4F70-909C-AEFCB3C9484E}" presName="Accent1" presStyleCnt="0"/>
      <dgm:spPr/>
    </dgm:pt>
    <dgm:pt modelId="{827DBAD5-6E4D-42E3-AAE4-D73C33005F19}" type="pres">
      <dgm:prSet presAssocID="{D6F3E17E-8DB9-4F70-909C-AEFCB3C9484E}" presName="Accent" presStyleLbl="node1" presStyleIdx="2" presStyleCnt="3"/>
      <dgm:spPr/>
    </dgm:pt>
    <dgm:pt modelId="{ED2A0AF6-C857-4E97-8634-2DEB2143768F}" type="pres">
      <dgm:prSet presAssocID="{D6F3E17E-8DB9-4F70-909C-AEFCB3C9484E}" presName="ParentBackground1" presStyleCnt="0"/>
      <dgm:spPr/>
    </dgm:pt>
    <dgm:pt modelId="{06F02FBA-4311-4845-9DFA-A42DF434B237}" type="pres">
      <dgm:prSet presAssocID="{D6F3E17E-8DB9-4F70-909C-AEFCB3C9484E}" presName="ParentBackground" presStyleLbl="fgAcc1" presStyleIdx="2" presStyleCnt="3"/>
      <dgm:spPr/>
    </dgm:pt>
    <dgm:pt modelId="{72953652-BD56-4A3E-8DB5-EAC0E32D61A0}" type="pres">
      <dgm:prSet presAssocID="{D6F3E17E-8DB9-4F70-909C-AEFCB3C9484E}" presName="Parent1" presStyleLbl="revTx" presStyleIdx="0" presStyleCnt="0">
        <dgm:presLayoutVars>
          <dgm:chMax val="1"/>
          <dgm:chPref val="1"/>
          <dgm:bulletEnabled val="1"/>
        </dgm:presLayoutVars>
      </dgm:prSet>
      <dgm:spPr/>
    </dgm:pt>
  </dgm:ptLst>
  <dgm:cxnLst>
    <dgm:cxn modelId="{7D25720A-2765-4A61-94C9-7FAF592BDC1D}" type="presOf" srcId="{B7494240-1B8B-4091-9C0B-4762E69E715F}" destId="{4F002E61-9507-4811-A26B-19F34D72E0E7}" srcOrd="0" destOrd="0" presId="urn:microsoft.com/office/officeart/2011/layout/CircleProcess"/>
    <dgm:cxn modelId="{F00DEB0E-53C4-4D25-8102-8996DB83555C}" type="presOf" srcId="{5D40D440-2405-4DA5-92B0-EB2C5D3EF2F5}" destId="{E96A7BAE-95A4-47CF-A347-EA306F97983D}" srcOrd="0" destOrd="0" presId="urn:microsoft.com/office/officeart/2011/layout/CircleProcess"/>
    <dgm:cxn modelId="{DDF57793-DAAA-4EAF-92C7-96EB0DADB51E}" type="presOf" srcId="{B7494240-1B8B-4091-9C0B-4762E69E715F}" destId="{B0AD187B-1185-4D4D-8421-2D2FC8DA38C1}" srcOrd="1" destOrd="0" presId="urn:microsoft.com/office/officeart/2011/layout/CircleProcess"/>
    <dgm:cxn modelId="{371AB1AE-D61B-4888-9C87-AE4B64EC2292}" type="presOf" srcId="{98C8B51F-E11E-4B7D-BF95-8678E7F8ED6F}" destId="{81213B7A-1691-4349-84D8-C760FDC05BF2}" srcOrd="0" destOrd="0" presId="urn:microsoft.com/office/officeart/2011/layout/CircleProcess"/>
    <dgm:cxn modelId="{0EF6D7BD-7FB3-4BB7-81EB-8DC884A8C7E1}" srcId="{98C8B51F-E11E-4B7D-BF95-8678E7F8ED6F}" destId="{D6F3E17E-8DB9-4F70-909C-AEFCB3C9484E}" srcOrd="0" destOrd="0" parTransId="{827ADF1D-51BB-4C29-93F8-E6B6A7E4A719}" sibTransId="{1B00C15A-450D-4444-8E9D-E6622DAE136A}"/>
    <dgm:cxn modelId="{A123DAC1-170C-462D-89CB-4D92ABA8A706}" type="presOf" srcId="{D6F3E17E-8DB9-4F70-909C-AEFCB3C9484E}" destId="{72953652-BD56-4A3E-8DB5-EAC0E32D61A0}" srcOrd="1" destOrd="0" presId="urn:microsoft.com/office/officeart/2011/layout/CircleProcess"/>
    <dgm:cxn modelId="{4BED82D3-7184-4BF4-9DA4-A02F5715EB97}" srcId="{98C8B51F-E11E-4B7D-BF95-8678E7F8ED6F}" destId="{5D40D440-2405-4DA5-92B0-EB2C5D3EF2F5}" srcOrd="2" destOrd="0" parTransId="{370957EE-9511-410B-A8FF-63299FD67AC9}" sibTransId="{5564A1F3-DFA2-44DF-811E-89997D7F8D64}"/>
    <dgm:cxn modelId="{334D40D8-2CF4-4B7F-A0E0-8BDE6D1EB8F5}" type="presOf" srcId="{5D40D440-2405-4DA5-92B0-EB2C5D3EF2F5}" destId="{3A388128-561B-45F7-A8F2-A91FE9A22D79}" srcOrd="1" destOrd="0" presId="urn:microsoft.com/office/officeart/2011/layout/CircleProcess"/>
    <dgm:cxn modelId="{2381EFE6-D723-4CBC-9239-626D03DF92C3}" type="presOf" srcId="{D6F3E17E-8DB9-4F70-909C-AEFCB3C9484E}" destId="{06F02FBA-4311-4845-9DFA-A42DF434B237}" srcOrd="0" destOrd="0" presId="urn:microsoft.com/office/officeart/2011/layout/CircleProcess"/>
    <dgm:cxn modelId="{4709D1F5-7D27-4BD0-A872-E616EAA7690D}" srcId="{98C8B51F-E11E-4B7D-BF95-8678E7F8ED6F}" destId="{B7494240-1B8B-4091-9C0B-4762E69E715F}" srcOrd="1" destOrd="0" parTransId="{DD0CB719-2438-4604-A8BF-34C497229687}" sibTransId="{D7774070-80A1-4485-AAC6-75924B922E71}"/>
    <dgm:cxn modelId="{CCA47B97-ED9D-499E-80BB-1726DB7B7168}" type="presParOf" srcId="{81213B7A-1691-4349-84D8-C760FDC05BF2}" destId="{F8D7BF44-E7FF-4346-9C9F-7F78CC5FD707}" srcOrd="0" destOrd="0" presId="urn:microsoft.com/office/officeart/2011/layout/CircleProcess"/>
    <dgm:cxn modelId="{2A249759-0522-413E-BE50-675D3AC1CBB3}" type="presParOf" srcId="{F8D7BF44-E7FF-4346-9C9F-7F78CC5FD707}" destId="{419A4ACC-F9FC-495E-8391-B221736A0286}" srcOrd="0" destOrd="0" presId="urn:microsoft.com/office/officeart/2011/layout/CircleProcess"/>
    <dgm:cxn modelId="{45E8A2AF-ECBB-4E49-A464-C60C559DA0AC}" type="presParOf" srcId="{81213B7A-1691-4349-84D8-C760FDC05BF2}" destId="{426D529D-89A6-4B00-A478-4F3949C2B845}" srcOrd="1" destOrd="0" presId="urn:microsoft.com/office/officeart/2011/layout/CircleProcess"/>
    <dgm:cxn modelId="{4169069B-19C7-4BB5-B34F-1384C1775DFB}" type="presParOf" srcId="{426D529D-89A6-4B00-A478-4F3949C2B845}" destId="{E96A7BAE-95A4-47CF-A347-EA306F97983D}" srcOrd="0" destOrd="0" presId="urn:microsoft.com/office/officeart/2011/layout/CircleProcess"/>
    <dgm:cxn modelId="{100C20C0-05AC-41AA-898B-1077CA901AE6}" type="presParOf" srcId="{81213B7A-1691-4349-84D8-C760FDC05BF2}" destId="{3A388128-561B-45F7-A8F2-A91FE9A22D79}" srcOrd="2" destOrd="0" presId="urn:microsoft.com/office/officeart/2011/layout/CircleProcess"/>
    <dgm:cxn modelId="{D280E39B-06F6-4C4E-BB07-C7867EEBD434}" type="presParOf" srcId="{81213B7A-1691-4349-84D8-C760FDC05BF2}" destId="{F421F3AE-00F9-402D-AFB3-12EA97B2C460}" srcOrd="3" destOrd="0" presId="urn:microsoft.com/office/officeart/2011/layout/CircleProcess"/>
    <dgm:cxn modelId="{7FB38162-1CB0-4B8A-A069-D707DD143F18}" type="presParOf" srcId="{F421F3AE-00F9-402D-AFB3-12EA97B2C460}" destId="{0F79511E-0776-4E57-9CD6-E98F4B212A03}" srcOrd="0" destOrd="0" presId="urn:microsoft.com/office/officeart/2011/layout/CircleProcess"/>
    <dgm:cxn modelId="{8DECD667-B1D2-4D9C-AD47-37D575F93599}" type="presParOf" srcId="{81213B7A-1691-4349-84D8-C760FDC05BF2}" destId="{03302D13-99EB-4B0C-8180-3AB99FD7FD4A}" srcOrd="4" destOrd="0" presId="urn:microsoft.com/office/officeart/2011/layout/CircleProcess"/>
    <dgm:cxn modelId="{1D6ECE61-8132-4A33-B0F5-FF787D7961CE}" type="presParOf" srcId="{03302D13-99EB-4B0C-8180-3AB99FD7FD4A}" destId="{4F002E61-9507-4811-A26B-19F34D72E0E7}" srcOrd="0" destOrd="0" presId="urn:microsoft.com/office/officeart/2011/layout/CircleProcess"/>
    <dgm:cxn modelId="{BA95A4EA-CA85-454F-8F4B-17B446C109DB}" type="presParOf" srcId="{81213B7A-1691-4349-84D8-C760FDC05BF2}" destId="{B0AD187B-1185-4D4D-8421-2D2FC8DA38C1}" srcOrd="5" destOrd="0" presId="urn:microsoft.com/office/officeart/2011/layout/CircleProcess"/>
    <dgm:cxn modelId="{6020B2CE-E4E0-4B0F-B905-32ABE9531444}" type="presParOf" srcId="{81213B7A-1691-4349-84D8-C760FDC05BF2}" destId="{7A129AE1-559E-4861-9EA3-F0CB4A9393BB}" srcOrd="6" destOrd="0" presId="urn:microsoft.com/office/officeart/2011/layout/CircleProcess"/>
    <dgm:cxn modelId="{0D5FE96B-E751-4216-9D20-E33DEC5567D2}" type="presParOf" srcId="{7A129AE1-559E-4861-9EA3-F0CB4A9393BB}" destId="{827DBAD5-6E4D-42E3-AAE4-D73C33005F19}" srcOrd="0" destOrd="0" presId="urn:microsoft.com/office/officeart/2011/layout/CircleProcess"/>
    <dgm:cxn modelId="{58A9DFE4-FE01-496B-AE09-D4A73696EB9C}" type="presParOf" srcId="{81213B7A-1691-4349-84D8-C760FDC05BF2}" destId="{ED2A0AF6-C857-4E97-8634-2DEB2143768F}" srcOrd="7" destOrd="0" presId="urn:microsoft.com/office/officeart/2011/layout/CircleProcess"/>
    <dgm:cxn modelId="{7FE03D17-FCF2-4191-B97C-95FB1172223C}" type="presParOf" srcId="{ED2A0AF6-C857-4E97-8634-2DEB2143768F}" destId="{06F02FBA-4311-4845-9DFA-A42DF434B237}" srcOrd="0" destOrd="0" presId="urn:microsoft.com/office/officeart/2011/layout/CircleProcess"/>
    <dgm:cxn modelId="{F60D6CBE-1FF5-40A8-AF0E-C3F112F52E1A}" type="presParOf" srcId="{81213B7A-1691-4349-84D8-C760FDC05BF2}" destId="{72953652-BD56-4A3E-8DB5-EAC0E32D61A0}"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4430DD-6D14-4CDB-9E65-569DF72DF2BF}"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76D4F789-F4EB-45F0-9F4E-83B8CD2C3815}">
      <dgm:prSet phldrT="[Text]" phldr="0"/>
      <dgm:spPr/>
      <dgm:t>
        <a:bodyPr/>
        <a:lstStyle/>
        <a:p>
          <a:r>
            <a:rPr lang="en-US" dirty="0"/>
            <a:t>Meet with a pharmacist “brown bag med rec”</a:t>
          </a:r>
        </a:p>
      </dgm:t>
    </dgm:pt>
    <dgm:pt modelId="{A512E320-CE7A-4989-BFA6-7A5337B20C6B}" type="parTrans" cxnId="{5CC13F55-501C-4EAB-A19C-B37882381AFC}">
      <dgm:prSet/>
      <dgm:spPr/>
      <dgm:t>
        <a:bodyPr/>
        <a:lstStyle/>
        <a:p>
          <a:endParaRPr lang="en-US"/>
        </a:p>
      </dgm:t>
    </dgm:pt>
    <dgm:pt modelId="{09EF29E3-CC11-4644-8F23-803247FF373F}" type="sibTrans" cxnId="{5CC13F55-501C-4EAB-A19C-B37882381AFC}">
      <dgm:prSet/>
      <dgm:spPr/>
      <dgm:t>
        <a:bodyPr/>
        <a:lstStyle/>
        <a:p>
          <a:endParaRPr lang="en-US"/>
        </a:p>
      </dgm:t>
    </dgm:pt>
    <dgm:pt modelId="{109769FE-A4D0-4DE7-A98B-DE7367DE022F}">
      <dgm:prSet phldrT="[Text]" phldr="0"/>
      <dgm:spPr/>
      <dgm:t>
        <a:bodyPr/>
        <a:lstStyle/>
        <a:p>
          <a:r>
            <a:rPr lang="en-US" dirty="0"/>
            <a:t>Prescribe 90-day refills</a:t>
          </a:r>
        </a:p>
      </dgm:t>
    </dgm:pt>
    <dgm:pt modelId="{70282E92-5038-4445-B05B-B2FE7A875B52}" type="parTrans" cxnId="{08A867D3-849F-4862-9E2C-6DD02B87B79B}">
      <dgm:prSet/>
      <dgm:spPr/>
      <dgm:t>
        <a:bodyPr/>
        <a:lstStyle/>
        <a:p>
          <a:endParaRPr lang="en-US"/>
        </a:p>
      </dgm:t>
    </dgm:pt>
    <dgm:pt modelId="{A035E2AC-8A1A-4430-B04A-EDA839D3CB46}" type="sibTrans" cxnId="{08A867D3-849F-4862-9E2C-6DD02B87B79B}">
      <dgm:prSet/>
      <dgm:spPr/>
      <dgm:t>
        <a:bodyPr/>
        <a:lstStyle/>
        <a:p>
          <a:endParaRPr lang="en-US"/>
        </a:p>
      </dgm:t>
    </dgm:pt>
    <dgm:pt modelId="{EED5F902-A65B-4AEC-B03C-32687D1EA265}">
      <dgm:prSet phldrT="[Text]" phldr="0"/>
      <dgm:spPr/>
      <dgm:t>
        <a:bodyPr/>
        <a:lstStyle/>
        <a:p>
          <a:r>
            <a:rPr lang="en-US" dirty="0"/>
            <a:t>Use mail-in pharmacy</a:t>
          </a:r>
        </a:p>
      </dgm:t>
    </dgm:pt>
    <dgm:pt modelId="{3517666D-A5F2-4F97-AAF4-04BE8D674EC9}" type="parTrans" cxnId="{8FDDC4DD-E6A4-485F-B19F-3953D653529B}">
      <dgm:prSet/>
      <dgm:spPr/>
      <dgm:t>
        <a:bodyPr/>
        <a:lstStyle/>
        <a:p>
          <a:endParaRPr lang="en-US"/>
        </a:p>
      </dgm:t>
    </dgm:pt>
    <dgm:pt modelId="{29A41780-B37B-45F8-AB9B-8906297E059D}" type="sibTrans" cxnId="{8FDDC4DD-E6A4-485F-B19F-3953D653529B}">
      <dgm:prSet/>
      <dgm:spPr/>
      <dgm:t>
        <a:bodyPr/>
        <a:lstStyle/>
        <a:p>
          <a:endParaRPr lang="en-US"/>
        </a:p>
      </dgm:t>
    </dgm:pt>
    <dgm:pt modelId="{F63BAE20-B841-4727-834D-66EA5FB2E082}">
      <dgm:prSet phldrT="[Text]" phldr="0"/>
      <dgm:spPr/>
      <dgm:t>
        <a:bodyPr/>
        <a:lstStyle/>
        <a:p>
          <a:r>
            <a:rPr lang="en-US" dirty="0"/>
            <a:t>Provide medication lists</a:t>
          </a:r>
        </a:p>
      </dgm:t>
    </dgm:pt>
    <dgm:pt modelId="{1CD0E78D-0BE9-4DC6-9400-6B6032A5648C}" type="parTrans" cxnId="{85B890F6-68E4-40FA-A14F-4325C599C9A5}">
      <dgm:prSet/>
      <dgm:spPr/>
      <dgm:t>
        <a:bodyPr/>
        <a:lstStyle/>
        <a:p>
          <a:endParaRPr lang="en-US"/>
        </a:p>
      </dgm:t>
    </dgm:pt>
    <dgm:pt modelId="{0921A9C8-1951-4D53-890F-B4D6D86BDA56}" type="sibTrans" cxnId="{85B890F6-68E4-40FA-A14F-4325C599C9A5}">
      <dgm:prSet/>
      <dgm:spPr/>
      <dgm:t>
        <a:bodyPr/>
        <a:lstStyle/>
        <a:p>
          <a:endParaRPr lang="en-US"/>
        </a:p>
      </dgm:t>
    </dgm:pt>
    <dgm:pt modelId="{0C6A6481-335A-4C8A-A886-2F0EAE44B5FE}">
      <dgm:prSet phldrT="[Text]" phldr="0"/>
      <dgm:spPr/>
      <dgm:t>
        <a:bodyPr/>
        <a:lstStyle/>
        <a:p>
          <a:r>
            <a:rPr lang="en-US" dirty="0"/>
            <a:t>Recommend a pill-box</a:t>
          </a:r>
        </a:p>
      </dgm:t>
    </dgm:pt>
    <dgm:pt modelId="{D601EC9E-757A-47EE-AFD0-7B2A4033615E}" type="parTrans" cxnId="{B7E743C9-4431-40E1-B3ED-FE650BBE9813}">
      <dgm:prSet/>
      <dgm:spPr/>
      <dgm:t>
        <a:bodyPr/>
        <a:lstStyle/>
        <a:p>
          <a:endParaRPr lang="en-US"/>
        </a:p>
      </dgm:t>
    </dgm:pt>
    <dgm:pt modelId="{311EDD29-7151-441B-83DD-897FB09BC7CF}" type="sibTrans" cxnId="{B7E743C9-4431-40E1-B3ED-FE650BBE9813}">
      <dgm:prSet/>
      <dgm:spPr/>
      <dgm:t>
        <a:bodyPr/>
        <a:lstStyle/>
        <a:p>
          <a:endParaRPr lang="en-US"/>
        </a:p>
      </dgm:t>
    </dgm:pt>
    <dgm:pt modelId="{52DA819D-96C7-41CA-B2C1-751613BA1153}">
      <dgm:prSet/>
      <dgm:spPr/>
      <dgm:t>
        <a:bodyPr/>
        <a:lstStyle/>
        <a:p>
          <a:r>
            <a:rPr lang="en-US" dirty="0"/>
            <a:t>Avoid medical jargon (instead of “metformin BID” &gt; “take one tablet in the morning and one tablet in the evening”)</a:t>
          </a:r>
        </a:p>
      </dgm:t>
    </dgm:pt>
    <dgm:pt modelId="{765974BE-AD28-42E5-888C-C827D0B5958C}" type="parTrans" cxnId="{C8D7CD3D-FD05-4036-B3B7-5FA2EA90409F}">
      <dgm:prSet/>
      <dgm:spPr/>
      <dgm:t>
        <a:bodyPr/>
        <a:lstStyle/>
        <a:p>
          <a:endParaRPr lang="en-US"/>
        </a:p>
      </dgm:t>
    </dgm:pt>
    <dgm:pt modelId="{A8097975-426E-4932-A8F8-28A8A04BA770}" type="sibTrans" cxnId="{C8D7CD3D-FD05-4036-B3B7-5FA2EA90409F}">
      <dgm:prSet/>
      <dgm:spPr/>
      <dgm:t>
        <a:bodyPr/>
        <a:lstStyle/>
        <a:p>
          <a:endParaRPr lang="en-US"/>
        </a:p>
      </dgm:t>
    </dgm:pt>
    <dgm:pt modelId="{53818D5A-60D7-4B75-BFDA-043D8315DC64}">
      <dgm:prSet/>
      <dgm:spPr/>
      <dgm:t>
        <a:bodyPr/>
        <a:lstStyle/>
        <a:p>
          <a:r>
            <a:rPr lang="en-US" dirty="0"/>
            <a:t>Translate instructions into patient’s native language</a:t>
          </a:r>
        </a:p>
      </dgm:t>
    </dgm:pt>
    <dgm:pt modelId="{833C84DD-0C34-49D0-A9AB-840051806B4A}" type="parTrans" cxnId="{7F6C2EC4-DBAC-4EC6-85E2-CA2069765453}">
      <dgm:prSet/>
      <dgm:spPr/>
      <dgm:t>
        <a:bodyPr/>
        <a:lstStyle/>
        <a:p>
          <a:endParaRPr lang="en-US"/>
        </a:p>
      </dgm:t>
    </dgm:pt>
    <dgm:pt modelId="{2EFAD066-84FC-4089-9BB0-C0A07CD5C1A9}" type="sibTrans" cxnId="{7F6C2EC4-DBAC-4EC6-85E2-CA2069765453}">
      <dgm:prSet/>
      <dgm:spPr/>
      <dgm:t>
        <a:bodyPr/>
        <a:lstStyle/>
        <a:p>
          <a:endParaRPr lang="en-US"/>
        </a:p>
      </dgm:t>
    </dgm:pt>
    <dgm:pt modelId="{B288C04F-A519-4858-AEAA-9D85076B7E01}">
      <dgm:prSet/>
      <dgm:spPr/>
      <dgm:t>
        <a:bodyPr/>
        <a:lstStyle/>
        <a:p>
          <a:r>
            <a:rPr lang="en-US" dirty="0"/>
            <a:t>Minimize multiple doses per day</a:t>
          </a:r>
        </a:p>
      </dgm:t>
    </dgm:pt>
    <dgm:pt modelId="{474CAA2B-1581-4777-B588-4DB8B758F603}" type="parTrans" cxnId="{BDA18EB6-8DFB-4364-8F92-2440B01BD861}">
      <dgm:prSet/>
      <dgm:spPr/>
      <dgm:t>
        <a:bodyPr/>
        <a:lstStyle/>
        <a:p>
          <a:endParaRPr lang="en-US"/>
        </a:p>
      </dgm:t>
    </dgm:pt>
    <dgm:pt modelId="{F9B8FFA2-D15E-41E7-8B48-F05837CF04B6}" type="sibTrans" cxnId="{BDA18EB6-8DFB-4364-8F92-2440B01BD861}">
      <dgm:prSet/>
      <dgm:spPr/>
      <dgm:t>
        <a:bodyPr/>
        <a:lstStyle/>
        <a:p>
          <a:endParaRPr lang="en-US"/>
        </a:p>
      </dgm:t>
    </dgm:pt>
    <dgm:pt modelId="{2B03ACDF-D49B-4C98-8EE1-6F824F14AC3A}" type="pres">
      <dgm:prSet presAssocID="{9E4430DD-6D14-4CDB-9E65-569DF72DF2BF}" presName="diagram" presStyleCnt="0">
        <dgm:presLayoutVars>
          <dgm:dir/>
          <dgm:resizeHandles val="exact"/>
        </dgm:presLayoutVars>
      </dgm:prSet>
      <dgm:spPr/>
    </dgm:pt>
    <dgm:pt modelId="{18066C46-6EBC-42B4-AA26-1847FE755744}" type="pres">
      <dgm:prSet presAssocID="{76D4F789-F4EB-45F0-9F4E-83B8CD2C3815}" presName="node" presStyleLbl="node1" presStyleIdx="0" presStyleCnt="8" custLinFactNeighborY="718">
        <dgm:presLayoutVars>
          <dgm:bulletEnabled val="1"/>
        </dgm:presLayoutVars>
      </dgm:prSet>
      <dgm:spPr/>
    </dgm:pt>
    <dgm:pt modelId="{8B16E2EA-62AF-4B4C-8370-15C717AB579E}" type="pres">
      <dgm:prSet presAssocID="{09EF29E3-CC11-4644-8F23-803247FF373F}" presName="sibTrans" presStyleCnt="0"/>
      <dgm:spPr/>
    </dgm:pt>
    <dgm:pt modelId="{1443FC56-230B-4B7E-A7B4-829310C941A4}" type="pres">
      <dgm:prSet presAssocID="{109769FE-A4D0-4DE7-A98B-DE7367DE022F}" presName="node" presStyleLbl="node1" presStyleIdx="1" presStyleCnt="8">
        <dgm:presLayoutVars>
          <dgm:bulletEnabled val="1"/>
        </dgm:presLayoutVars>
      </dgm:prSet>
      <dgm:spPr/>
    </dgm:pt>
    <dgm:pt modelId="{F25597B8-3B96-4ABC-8A06-774C4290B0FC}" type="pres">
      <dgm:prSet presAssocID="{A035E2AC-8A1A-4430-B04A-EDA839D3CB46}" presName="sibTrans" presStyleCnt="0"/>
      <dgm:spPr/>
    </dgm:pt>
    <dgm:pt modelId="{48FD43F7-5520-466D-9B1B-9301C2812A8D}" type="pres">
      <dgm:prSet presAssocID="{EED5F902-A65B-4AEC-B03C-32687D1EA265}" presName="node" presStyleLbl="node1" presStyleIdx="2" presStyleCnt="8">
        <dgm:presLayoutVars>
          <dgm:bulletEnabled val="1"/>
        </dgm:presLayoutVars>
      </dgm:prSet>
      <dgm:spPr/>
    </dgm:pt>
    <dgm:pt modelId="{1EE0D01A-5C1E-40B1-BF00-FD5B52460DAB}" type="pres">
      <dgm:prSet presAssocID="{29A41780-B37B-45F8-AB9B-8906297E059D}" presName="sibTrans" presStyleCnt="0"/>
      <dgm:spPr/>
    </dgm:pt>
    <dgm:pt modelId="{933E5C9E-3A42-46EB-AA0A-1DA80317EBBE}" type="pres">
      <dgm:prSet presAssocID="{F63BAE20-B841-4727-834D-66EA5FB2E082}" presName="node" presStyleLbl="node1" presStyleIdx="3" presStyleCnt="8">
        <dgm:presLayoutVars>
          <dgm:bulletEnabled val="1"/>
        </dgm:presLayoutVars>
      </dgm:prSet>
      <dgm:spPr/>
    </dgm:pt>
    <dgm:pt modelId="{13660576-D3A9-43B8-AA84-B7CDF91A4138}" type="pres">
      <dgm:prSet presAssocID="{0921A9C8-1951-4D53-890F-B4D6D86BDA56}" presName="sibTrans" presStyleCnt="0"/>
      <dgm:spPr/>
    </dgm:pt>
    <dgm:pt modelId="{2F0020E6-AB03-4D0F-B8B0-410D36EB95CF}" type="pres">
      <dgm:prSet presAssocID="{0C6A6481-335A-4C8A-A886-2F0EAE44B5FE}" presName="node" presStyleLbl="node1" presStyleIdx="4" presStyleCnt="8">
        <dgm:presLayoutVars>
          <dgm:bulletEnabled val="1"/>
        </dgm:presLayoutVars>
      </dgm:prSet>
      <dgm:spPr/>
    </dgm:pt>
    <dgm:pt modelId="{C13F4933-6830-4A6E-A94F-92D2BAFE57B3}" type="pres">
      <dgm:prSet presAssocID="{311EDD29-7151-441B-83DD-897FB09BC7CF}" presName="sibTrans" presStyleCnt="0"/>
      <dgm:spPr/>
    </dgm:pt>
    <dgm:pt modelId="{2FDF922C-5790-49F1-9B5F-37CD06F41917}" type="pres">
      <dgm:prSet presAssocID="{52DA819D-96C7-41CA-B2C1-751613BA1153}" presName="node" presStyleLbl="node1" presStyleIdx="5" presStyleCnt="8" custLinFactX="-70526" custLinFactY="11976" custLinFactNeighborX="-100000" custLinFactNeighborY="100000">
        <dgm:presLayoutVars>
          <dgm:bulletEnabled val="1"/>
        </dgm:presLayoutVars>
      </dgm:prSet>
      <dgm:spPr/>
    </dgm:pt>
    <dgm:pt modelId="{924696CA-BA37-4549-BAFC-42E93C29597F}" type="pres">
      <dgm:prSet presAssocID="{A8097975-426E-4932-A8F8-28A8A04BA770}" presName="sibTrans" presStyleCnt="0"/>
      <dgm:spPr/>
    </dgm:pt>
    <dgm:pt modelId="{A1E1FB1E-B380-482C-B68C-5FB2335170CB}" type="pres">
      <dgm:prSet presAssocID="{53818D5A-60D7-4B75-BFDA-043D8315DC64}" presName="node" presStyleLbl="node1" presStyleIdx="6" presStyleCnt="8" custLinFactNeighborX="99474" custLinFactNeighborY="-5480">
        <dgm:presLayoutVars>
          <dgm:bulletEnabled val="1"/>
        </dgm:presLayoutVars>
      </dgm:prSet>
      <dgm:spPr/>
    </dgm:pt>
    <dgm:pt modelId="{F1611052-2AF9-438D-838F-08F6E93C4C4B}" type="pres">
      <dgm:prSet presAssocID="{2EFAD066-84FC-4089-9BB0-C0A07CD5C1A9}" presName="sibTrans" presStyleCnt="0"/>
      <dgm:spPr/>
    </dgm:pt>
    <dgm:pt modelId="{B18935E5-E52F-49DF-B769-1C583E621523}" type="pres">
      <dgm:prSet presAssocID="{B288C04F-A519-4858-AEAA-9D85076B7E01}" presName="node" presStyleLbl="node1" presStyleIdx="7" presStyleCnt="8" custLinFactY="-18161" custLinFactNeighborX="55000" custLinFactNeighborY="-100000">
        <dgm:presLayoutVars>
          <dgm:bulletEnabled val="1"/>
        </dgm:presLayoutVars>
      </dgm:prSet>
      <dgm:spPr/>
    </dgm:pt>
  </dgm:ptLst>
  <dgm:cxnLst>
    <dgm:cxn modelId="{6676A110-D25F-48A9-84DA-04964C5BAC49}" type="presOf" srcId="{B288C04F-A519-4858-AEAA-9D85076B7E01}" destId="{B18935E5-E52F-49DF-B769-1C583E621523}" srcOrd="0" destOrd="0" presId="urn:microsoft.com/office/officeart/2005/8/layout/default"/>
    <dgm:cxn modelId="{0F624911-7A05-4760-B92C-812BDED8AC08}" type="presOf" srcId="{F63BAE20-B841-4727-834D-66EA5FB2E082}" destId="{933E5C9E-3A42-46EB-AA0A-1DA80317EBBE}" srcOrd="0" destOrd="0" presId="urn:microsoft.com/office/officeart/2005/8/layout/default"/>
    <dgm:cxn modelId="{C0CED624-9B2F-486F-B490-C1FF036AA958}" type="presOf" srcId="{53818D5A-60D7-4B75-BFDA-043D8315DC64}" destId="{A1E1FB1E-B380-482C-B68C-5FB2335170CB}" srcOrd="0" destOrd="0" presId="urn:microsoft.com/office/officeart/2005/8/layout/default"/>
    <dgm:cxn modelId="{C8D7CD3D-FD05-4036-B3B7-5FA2EA90409F}" srcId="{9E4430DD-6D14-4CDB-9E65-569DF72DF2BF}" destId="{52DA819D-96C7-41CA-B2C1-751613BA1153}" srcOrd="5" destOrd="0" parTransId="{765974BE-AD28-42E5-888C-C827D0B5958C}" sibTransId="{A8097975-426E-4932-A8F8-28A8A04BA770}"/>
    <dgm:cxn modelId="{1AE3144B-DB05-4076-84DA-89F8AF122E6E}" type="presOf" srcId="{EED5F902-A65B-4AEC-B03C-32687D1EA265}" destId="{48FD43F7-5520-466D-9B1B-9301C2812A8D}" srcOrd="0" destOrd="0" presId="urn:microsoft.com/office/officeart/2005/8/layout/default"/>
    <dgm:cxn modelId="{5CC13F55-501C-4EAB-A19C-B37882381AFC}" srcId="{9E4430DD-6D14-4CDB-9E65-569DF72DF2BF}" destId="{76D4F789-F4EB-45F0-9F4E-83B8CD2C3815}" srcOrd="0" destOrd="0" parTransId="{A512E320-CE7A-4989-BFA6-7A5337B20C6B}" sibTransId="{09EF29E3-CC11-4644-8F23-803247FF373F}"/>
    <dgm:cxn modelId="{8E54257A-0CE9-4F64-913E-591CDFD9EAEB}" type="presOf" srcId="{76D4F789-F4EB-45F0-9F4E-83B8CD2C3815}" destId="{18066C46-6EBC-42B4-AA26-1847FE755744}" srcOrd="0" destOrd="0" presId="urn:microsoft.com/office/officeart/2005/8/layout/default"/>
    <dgm:cxn modelId="{3ADF628D-0AB4-4F2A-A0BB-13B813474076}" type="presOf" srcId="{0C6A6481-335A-4C8A-A886-2F0EAE44B5FE}" destId="{2F0020E6-AB03-4D0F-B8B0-410D36EB95CF}" srcOrd="0" destOrd="0" presId="urn:microsoft.com/office/officeart/2005/8/layout/default"/>
    <dgm:cxn modelId="{BDA18EB6-8DFB-4364-8F92-2440B01BD861}" srcId="{9E4430DD-6D14-4CDB-9E65-569DF72DF2BF}" destId="{B288C04F-A519-4858-AEAA-9D85076B7E01}" srcOrd="7" destOrd="0" parTransId="{474CAA2B-1581-4777-B588-4DB8B758F603}" sibTransId="{F9B8FFA2-D15E-41E7-8B48-F05837CF04B6}"/>
    <dgm:cxn modelId="{A5C0D7B9-C015-4FFD-BC47-C737CDC68D37}" type="presOf" srcId="{52DA819D-96C7-41CA-B2C1-751613BA1153}" destId="{2FDF922C-5790-49F1-9B5F-37CD06F41917}" srcOrd="0" destOrd="0" presId="urn:microsoft.com/office/officeart/2005/8/layout/default"/>
    <dgm:cxn modelId="{7F6C2EC4-DBAC-4EC6-85E2-CA2069765453}" srcId="{9E4430DD-6D14-4CDB-9E65-569DF72DF2BF}" destId="{53818D5A-60D7-4B75-BFDA-043D8315DC64}" srcOrd="6" destOrd="0" parTransId="{833C84DD-0C34-49D0-A9AB-840051806B4A}" sibTransId="{2EFAD066-84FC-4089-9BB0-C0A07CD5C1A9}"/>
    <dgm:cxn modelId="{B7E743C9-4431-40E1-B3ED-FE650BBE9813}" srcId="{9E4430DD-6D14-4CDB-9E65-569DF72DF2BF}" destId="{0C6A6481-335A-4C8A-A886-2F0EAE44B5FE}" srcOrd="4" destOrd="0" parTransId="{D601EC9E-757A-47EE-AFD0-7B2A4033615E}" sibTransId="{311EDD29-7151-441B-83DD-897FB09BC7CF}"/>
    <dgm:cxn modelId="{1BC397CD-3F7A-47AC-AB15-C50B47BC52E2}" type="presOf" srcId="{109769FE-A4D0-4DE7-A98B-DE7367DE022F}" destId="{1443FC56-230B-4B7E-A7B4-829310C941A4}" srcOrd="0" destOrd="0" presId="urn:microsoft.com/office/officeart/2005/8/layout/default"/>
    <dgm:cxn modelId="{08A867D3-849F-4862-9E2C-6DD02B87B79B}" srcId="{9E4430DD-6D14-4CDB-9E65-569DF72DF2BF}" destId="{109769FE-A4D0-4DE7-A98B-DE7367DE022F}" srcOrd="1" destOrd="0" parTransId="{70282E92-5038-4445-B05B-B2FE7A875B52}" sibTransId="{A035E2AC-8A1A-4430-B04A-EDA839D3CB46}"/>
    <dgm:cxn modelId="{8FDDC4DD-E6A4-485F-B19F-3953D653529B}" srcId="{9E4430DD-6D14-4CDB-9E65-569DF72DF2BF}" destId="{EED5F902-A65B-4AEC-B03C-32687D1EA265}" srcOrd="2" destOrd="0" parTransId="{3517666D-A5F2-4F97-AAF4-04BE8D674EC9}" sibTransId="{29A41780-B37B-45F8-AB9B-8906297E059D}"/>
    <dgm:cxn modelId="{70C0AAE5-01C0-487C-B3B8-75A88DEC8936}" type="presOf" srcId="{9E4430DD-6D14-4CDB-9E65-569DF72DF2BF}" destId="{2B03ACDF-D49B-4C98-8EE1-6F824F14AC3A}" srcOrd="0" destOrd="0" presId="urn:microsoft.com/office/officeart/2005/8/layout/default"/>
    <dgm:cxn modelId="{85B890F6-68E4-40FA-A14F-4325C599C9A5}" srcId="{9E4430DD-6D14-4CDB-9E65-569DF72DF2BF}" destId="{F63BAE20-B841-4727-834D-66EA5FB2E082}" srcOrd="3" destOrd="0" parTransId="{1CD0E78D-0BE9-4DC6-9400-6B6032A5648C}" sibTransId="{0921A9C8-1951-4D53-890F-B4D6D86BDA56}"/>
    <dgm:cxn modelId="{080566F4-44C0-42BA-ABA8-A29B89FC7332}" type="presParOf" srcId="{2B03ACDF-D49B-4C98-8EE1-6F824F14AC3A}" destId="{18066C46-6EBC-42B4-AA26-1847FE755744}" srcOrd="0" destOrd="0" presId="urn:microsoft.com/office/officeart/2005/8/layout/default"/>
    <dgm:cxn modelId="{85B8ADF7-5845-4EF3-8B45-A8303508BC88}" type="presParOf" srcId="{2B03ACDF-D49B-4C98-8EE1-6F824F14AC3A}" destId="{8B16E2EA-62AF-4B4C-8370-15C717AB579E}" srcOrd="1" destOrd="0" presId="urn:microsoft.com/office/officeart/2005/8/layout/default"/>
    <dgm:cxn modelId="{D3BC3AA0-F7C7-456E-89A3-E91155EACB9E}" type="presParOf" srcId="{2B03ACDF-D49B-4C98-8EE1-6F824F14AC3A}" destId="{1443FC56-230B-4B7E-A7B4-829310C941A4}" srcOrd="2" destOrd="0" presId="urn:microsoft.com/office/officeart/2005/8/layout/default"/>
    <dgm:cxn modelId="{817F8BFA-273E-4A3C-BB87-F57D6C2DA5AB}" type="presParOf" srcId="{2B03ACDF-D49B-4C98-8EE1-6F824F14AC3A}" destId="{F25597B8-3B96-4ABC-8A06-774C4290B0FC}" srcOrd="3" destOrd="0" presId="urn:microsoft.com/office/officeart/2005/8/layout/default"/>
    <dgm:cxn modelId="{3CA4DD90-5734-45B5-B72A-A64131A26D33}" type="presParOf" srcId="{2B03ACDF-D49B-4C98-8EE1-6F824F14AC3A}" destId="{48FD43F7-5520-466D-9B1B-9301C2812A8D}" srcOrd="4" destOrd="0" presId="urn:microsoft.com/office/officeart/2005/8/layout/default"/>
    <dgm:cxn modelId="{5DCF0D87-E430-4206-820A-9BABDBE753D0}" type="presParOf" srcId="{2B03ACDF-D49B-4C98-8EE1-6F824F14AC3A}" destId="{1EE0D01A-5C1E-40B1-BF00-FD5B52460DAB}" srcOrd="5" destOrd="0" presId="urn:microsoft.com/office/officeart/2005/8/layout/default"/>
    <dgm:cxn modelId="{8E2CB81C-2B3F-4C78-A875-044649525BE4}" type="presParOf" srcId="{2B03ACDF-D49B-4C98-8EE1-6F824F14AC3A}" destId="{933E5C9E-3A42-46EB-AA0A-1DA80317EBBE}" srcOrd="6" destOrd="0" presId="urn:microsoft.com/office/officeart/2005/8/layout/default"/>
    <dgm:cxn modelId="{4A138BA4-80EC-4B05-A8F7-449F95D8FDC2}" type="presParOf" srcId="{2B03ACDF-D49B-4C98-8EE1-6F824F14AC3A}" destId="{13660576-D3A9-43B8-AA84-B7CDF91A4138}" srcOrd="7" destOrd="0" presId="urn:microsoft.com/office/officeart/2005/8/layout/default"/>
    <dgm:cxn modelId="{FE334CC4-5247-4B62-ACCB-DC93250D455F}" type="presParOf" srcId="{2B03ACDF-D49B-4C98-8EE1-6F824F14AC3A}" destId="{2F0020E6-AB03-4D0F-B8B0-410D36EB95CF}" srcOrd="8" destOrd="0" presId="urn:microsoft.com/office/officeart/2005/8/layout/default"/>
    <dgm:cxn modelId="{52004E73-37FD-497A-8BD2-FEFF11A00E08}" type="presParOf" srcId="{2B03ACDF-D49B-4C98-8EE1-6F824F14AC3A}" destId="{C13F4933-6830-4A6E-A94F-92D2BAFE57B3}" srcOrd="9" destOrd="0" presId="urn:microsoft.com/office/officeart/2005/8/layout/default"/>
    <dgm:cxn modelId="{5DA10C4C-F70A-47C7-BFC5-EBF3DAE440A0}" type="presParOf" srcId="{2B03ACDF-D49B-4C98-8EE1-6F824F14AC3A}" destId="{2FDF922C-5790-49F1-9B5F-37CD06F41917}" srcOrd="10" destOrd="0" presId="urn:microsoft.com/office/officeart/2005/8/layout/default"/>
    <dgm:cxn modelId="{45CDC4E7-E49D-41B5-A497-91D6C917D067}" type="presParOf" srcId="{2B03ACDF-D49B-4C98-8EE1-6F824F14AC3A}" destId="{924696CA-BA37-4549-BAFC-42E93C29597F}" srcOrd="11" destOrd="0" presId="urn:microsoft.com/office/officeart/2005/8/layout/default"/>
    <dgm:cxn modelId="{E648AEDA-F247-4ED8-8B90-5EF8C801A9F3}" type="presParOf" srcId="{2B03ACDF-D49B-4C98-8EE1-6F824F14AC3A}" destId="{A1E1FB1E-B380-482C-B68C-5FB2335170CB}" srcOrd="12" destOrd="0" presId="urn:microsoft.com/office/officeart/2005/8/layout/default"/>
    <dgm:cxn modelId="{CE171252-7C3B-4986-9B87-FF3D95D5A6D3}" type="presParOf" srcId="{2B03ACDF-D49B-4C98-8EE1-6F824F14AC3A}" destId="{F1611052-2AF9-438D-838F-08F6E93C4C4B}" srcOrd="13" destOrd="0" presId="urn:microsoft.com/office/officeart/2005/8/layout/default"/>
    <dgm:cxn modelId="{60B2FC88-AA60-443C-ACA9-3EAFF25244C3}" type="presParOf" srcId="{2B03ACDF-D49B-4C98-8EE1-6F824F14AC3A}" destId="{B18935E5-E52F-49DF-B769-1C583E621523}"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C8B51F-E11E-4B7D-BF95-8678E7F8ED6F}" type="doc">
      <dgm:prSet loTypeId="urn:microsoft.com/office/officeart/2011/layout/CircleProcess" loCatId="process" qsTypeId="urn:microsoft.com/office/officeart/2005/8/quickstyle/simple1" qsCatId="simple" csTypeId="urn:microsoft.com/office/officeart/2005/8/colors/colorful5" csCatId="colorful" phldr="1"/>
      <dgm:spPr/>
      <dgm:t>
        <a:bodyPr/>
        <a:lstStyle/>
        <a:p>
          <a:endParaRPr lang="en-US"/>
        </a:p>
      </dgm:t>
    </dgm:pt>
    <dgm:pt modelId="{D6F3E17E-8DB9-4F70-909C-AEFCB3C9484E}">
      <dgm:prSet phldrT="[Text]" phldr="0" custT="1"/>
      <dgm:spPr/>
      <dgm:t>
        <a:bodyPr/>
        <a:lstStyle/>
        <a:p>
          <a:r>
            <a:rPr lang="en-US" sz="1800" b="0" dirty="0"/>
            <a:t>“what matters most”</a:t>
          </a:r>
        </a:p>
      </dgm:t>
    </dgm:pt>
    <dgm:pt modelId="{827ADF1D-51BB-4C29-93F8-E6B6A7E4A719}" type="parTrans" cxnId="{0EF6D7BD-7FB3-4BB7-81EB-8DC884A8C7E1}">
      <dgm:prSet/>
      <dgm:spPr/>
      <dgm:t>
        <a:bodyPr/>
        <a:lstStyle/>
        <a:p>
          <a:endParaRPr lang="en-US"/>
        </a:p>
      </dgm:t>
    </dgm:pt>
    <dgm:pt modelId="{1B00C15A-450D-4444-8E9D-E6622DAE136A}" type="sibTrans" cxnId="{0EF6D7BD-7FB3-4BB7-81EB-8DC884A8C7E1}">
      <dgm:prSet/>
      <dgm:spPr/>
      <dgm:t>
        <a:bodyPr/>
        <a:lstStyle/>
        <a:p>
          <a:endParaRPr lang="en-US"/>
        </a:p>
      </dgm:t>
    </dgm:pt>
    <dgm:pt modelId="{B7494240-1B8B-4091-9C0B-4762E69E715F}">
      <dgm:prSet phldrT="[Text]" phldr="0"/>
      <dgm:spPr/>
      <dgm:t>
        <a:bodyPr/>
        <a:lstStyle/>
        <a:p>
          <a:r>
            <a:rPr lang="en-US" dirty="0"/>
            <a:t>Does care plan match caregiver management abilities?</a:t>
          </a:r>
        </a:p>
      </dgm:t>
    </dgm:pt>
    <dgm:pt modelId="{DD0CB719-2438-4604-A8BF-34C497229687}" type="parTrans" cxnId="{4709D1F5-7D27-4BD0-A872-E616EAA7690D}">
      <dgm:prSet/>
      <dgm:spPr/>
      <dgm:t>
        <a:bodyPr/>
        <a:lstStyle/>
        <a:p>
          <a:endParaRPr lang="en-US"/>
        </a:p>
      </dgm:t>
    </dgm:pt>
    <dgm:pt modelId="{D7774070-80A1-4485-AAC6-75924B922E71}" type="sibTrans" cxnId="{4709D1F5-7D27-4BD0-A872-E616EAA7690D}">
      <dgm:prSet/>
      <dgm:spPr/>
      <dgm:t>
        <a:bodyPr/>
        <a:lstStyle/>
        <a:p>
          <a:endParaRPr lang="en-US"/>
        </a:p>
      </dgm:t>
    </dgm:pt>
    <dgm:pt modelId="{5D40D440-2405-4DA5-92B0-EB2C5D3EF2F5}">
      <dgm:prSet phldrT="[Text]" phldr="0"/>
      <dgm:spPr/>
      <dgm:t>
        <a:bodyPr/>
        <a:lstStyle/>
        <a:p>
          <a:r>
            <a:rPr lang="en-US" dirty="0"/>
            <a:t>Life expectancy versus time-to-benefit? Aim for function and quality of life. </a:t>
          </a:r>
        </a:p>
      </dgm:t>
    </dgm:pt>
    <dgm:pt modelId="{370957EE-9511-410B-A8FF-63299FD67AC9}" type="parTrans" cxnId="{4BED82D3-7184-4BF4-9DA4-A02F5715EB97}">
      <dgm:prSet/>
      <dgm:spPr/>
      <dgm:t>
        <a:bodyPr/>
        <a:lstStyle/>
        <a:p>
          <a:endParaRPr lang="en-US"/>
        </a:p>
      </dgm:t>
    </dgm:pt>
    <dgm:pt modelId="{5564A1F3-DFA2-44DF-811E-89997D7F8D64}" type="sibTrans" cxnId="{4BED82D3-7184-4BF4-9DA4-A02F5715EB97}">
      <dgm:prSet/>
      <dgm:spPr/>
      <dgm:t>
        <a:bodyPr/>
        <a:lstStyle/>
        <a:p>
          <a:endParaRPr lang="en-US"/>
        </a:p>
      </dgm:t>
    </dgm:pt>
    <dgm:pt modelId="{81213B7A-1691-4349-84D8-C760FDC05BF2}" type="pres">
      <dgm:prSet presAssocID="{98C8B51F-E11E-4B7D-BF95-8678E7F8ED6F}" presName="Name0" presStyleCnt="0">
        <dgm:presLayoutVars>
          <dgm:chMax val="11"/>
          <dgm:chPref val="11"/>
          <dgm:dir/>
          <dgm:resizeHandles/>
        </dgm:presLayoutVars>
      </dgm:prSet>
      <dgm:spPr/>
    </dgm:pt>
    <dgm:pt modelId="{F8D7BF44-E7FF-4346-9C9F-7F78CC5FD707}" type="pres">
      <dgm:prSet presAssocID="{5D40D440-2405-4DA5-92B0-EB2C5D3EF2F5}" presName="Accent3" presStyleCnt="0"/>
      <dgm:spPr/>
    </dgm:pt>
    <dgm:pt modelId="{419A4ACC-F9FC-495E-8391-B221736A0286}" type="pres">
      <dgm:prSet presAssocID="{5D40D440-2405-4DA5-92B0-EB2C5D3EF2F5}" presName="Accent" presStyleLbl="node1" presStyleIdx="0" presStyleCnt="3"/>
      <dgm:spPr/>
    </dgm:pt>
    <dgm:pt modelId="{426D529D-89A6-4B00-A478-4F3949C2B845}" type="pres">
      <dgm:prSet presAssocID="{5D40D440-2405-4DA5-92B0-EB2C5D3EF2F5}" presName="ParentBackground3" presStyleCnt="0"/>
      <dgm:spPr/>
    </dgm:pt>
    <dgm:pt modelId="{E96A7BAE-95A4-47CF-A347-EA306F97983D}" type="pres">
      <dgm:prSet presAssocID="{5D40D440-2405-4DA5-92B0-EB2C5D3EF2F5}" presName="ParentBackground" presStyleLbl="fgAcc1" presStyleIdx="0" presStyleCnt="3"/>
      <dgm:spPr/>
    </dgm:pt>
    <dgm:pt modelId="{3A388128-561B-45F7-A8F2-A91FE9A22D79}" type="pres">
      <dgm:prSet presAssocID="{5D40D440-2405-4DA5-92B0-EB2C5D3EF2F5}" presName="Parent3" presStyleLbl="revTx" presStyleIdx="0" presStyleCnt="0">
        <dgm:presLayoutVars>
          <dgm:chMax val="1"/>
          <dgm:chPref val="1"/>
          <dgm:bulletEnabled val="1"/>
        </dgm:presLayoutVars>
      </dgm:prSet>
      <dgm:spPr/>
    </dgm:pt>
    <dgm:pt modelId="{F421F3AE-00F9-402D-AFB3-12EA97B2C460}" type="pres">
      <dgm:prSet presAssocID="{B7494240-1B8B-4091-9C0B-4762E69E715F}" presName="Accent2" presStyleCnt="0"/>
      <dgm:spPr/>
    </dgm:pt>
    <dgm:pt modelId="{0F79511E-0776-4E57-9CD6-E98F4B212A03}" type="pres">
      <dgm:prSet presAssocID="{B7494240-1B8B-4091-9C0B-4762E69E715F}" presName="Accent" presStyleLbl="node1" presStyleIdx="1" presStyleCnt="3"/>
      <dgm:spPr/>
    </dgm:pt>
    <dgm:pt modelId="{03302D13-99EB-4B0C-8180-3AB99FD7FD4A}" type="pres">
      <dgm:prSet presAssocID="{B7494240-1B8B-4091-9C0B-4762E69E715F}" presName="ParentBackground2" presStyleCnt="0"/>
      <dgm:spPr/>
    </dgm:pt>
    <dgm:pt modelId="{4F002E61-9507-4811-A26B-19F34D72E0E7}" type="pres">
      <dgm:prSet presAssocID="{B7494240-1B8B-4091-9C0B-4762E69E715F}" presName="ParentBackground" presStyleLbl="fgAcc1" presStyleIdx="1" presStyleCnt="3"/>
      <dgm:spPr/>
    </dgm:pt>
    <dgm:pt modelId="{B0AD187B-1185-4D4D-8421-2D2FC8DA38C1}" type="pres">
      <dgm:prSet presAssocID="{B7494240-1B8B-4091-9C0B-4762E69E715F}" presName="Parent2" presStyleLbl="revTx" presStyleIdx="0" presStyleCnt="0">
        <dgm:presLayoutVars>
          <dgm:chMax val="1"/>
          <dgm:chPref val="1"/>
          <dgm:bulletEnabled val="1"/>
        </dgm:presLayoutVars>
      </dgm:prSet>
      <dgm:spPr/>
    </dgm:pt>
    <dgm:pt modelId="{7A129AE1-559E-4861-9EA3-F0CB4A9393BB}" type="pres">
      <dgm:prSet presAssocID="{D6F3E17E-8DB9-4F70-909C-AEFCB3C9484E}" presName="Accent1" presStyleCnt="0"/>
      <dgm:spPr/>
    </dgm:pt>
    <dgm:pt modelId="{827DBAD5-6E4D-42E3-AAE4-D73C33005F19}" type="pres">
      <dgm:prSet presAssocID="{D6F3E17E-8DB9-4F70-909C-AEFCB3C9484E}" presName="Accent" presStyleLbl="node1" presStyleIdx="2" presStyleCnt="3"/>
      <dgm:spPr/>
    </dgm:pt>
    <dgm:pt modelId="{ED2A0AF6-C857-4E97-8634-2DEB2143768F}" type="pres">
      <dgm:prSet presAssocID="{D6F3E17E-8DB9-4F70-909C-AEFCB3C9484E}" presName="ParentBackground1" presStyleCnt="0"/>
      <dgm:spPr/>
    </dgm:pt>
    <dgm:pt modelId="{06F02FBA-4311-4845-9DFA-A42DF434B237}" type="pres">
      <dgm:prSet presAssocID="{D6F3E17E-8DB9-4F70-909C-AEFCB3C9484E}" presName="ParentBackground" presStyleLbl="fgAcc1" presStyleIdx="2" presStyleCnt="3"/>
      <dgm:spPr/>
    </dgm:pt>
    <dgm:pt modelId="{72953652-BD56-4A3E-8DB5-EAC0E32D61A0}" type="pres">
      <dgm:prSet presAssocID="{D6F3E17E-8DB9-4F70-909C-AEFCB3C9484E}" presName="Parent1" presStyleLbl="revTx" presStyleIdx="0" presStyleCnt="0">
        <dgm:presLayoutVars>
          <dgm:chMax val="1"/>
          <dgm:chPref val="1"/>
          <dgm:bulletEnabled val="1"/>
        </dgm:presLayoutVars>
      </dgm:prSet>
      <dgm:spPr/>
    </dgm:pt>
  </dgm:ptLst>
  <dgm:cxnLst>
    <dgm:cxn modelId="{7D25720A-2765-4A61-94C9-7FAF592BDC1D}" type="presOf" srcId="{B7494240-1B8B-4091-9C0B-4762E69E715F}" destId="{4F002E61-9507-4811-A26B-19F34D72E0E7}" srcOrd="0" destOrd="0" presId="urn:microsoft.com/office/officeart/2011/layout/CircleProcess"/>
    <dgm:cxn modelId="{F00DEB0E-53C4-4D25-8102-8996DB83555C}" type="presOf" srcId="{5D40D440-2405-4DA5-92B0-EB2C5D3EF2F5}" destId="{E96A7BAE-95A4-47CF-A347-EA306F97983D}" srcOrd="0" destOrd="0" presId="urn:microsoft.com/office/officeart/2011/layout/CircleProcess"/>
    <dgm:cxn modelId="{DDF57793-DAAA-4EAF-92C7-96EB0DADB51E}" type="presOf" srcId="{B7494240-1B8B-4091-9C0B-4762E69E715F}" destId="{B0AD187B-1185-4D4D-8421-2D2FC8DA38C1}" srcOrd="1" destOrd="0" presId="urn:microsoft.com/office/officeart/2011/layout/CircleProcess"/>
    <dgm:cxn modelId="{371AB1AE-D61B-4888-9C87-AE4B64EC2292}" type="presOf" srcId="{98C8B51F-E11E-4B7D-BF95-8678E7F8ED6F}" destId="{81213B7A-1691-4349-84D8-C760FDC05BF2}" srcOrd="0" destOrd="0" presId="urn:microsoft.com/office/officeart/2011/layout/CircleProcess"/>
    <dgm:cxn modelId="{0EF6D7BD-7FB3-4BB7-81EB-8DC884A8C7E1}" srcId="{98C8B51F-E11E-4B7D-BF95-8678E7F8ED6F}" destId="{D6F3E17E-8DB9-4F70-909C-AEFCB3C9484E}" srcOrd="0" destOrd="0" parTransId="{827ADF1D-51BB-4C29-93F8-E6B6A7E4A719}" sibTransId="{1B00C15A-450D-4444-8E9D-E6622DAE136A}"/>
    <dgm:cxn modelId="{A123DAC1-170C-462D-89CB-4D92ABA8A706}" type="presOf" srcId="{D6F3E17E-8DB9-4F70-909C-AEFCB3C9484E}" destId="{72953652-BD56-4A3E-8DB5-EAC0E32D61A0}" srcOrd="1" destOrd="0" presId="urn:microsoft.com/office/officeart/2011/layout/CircleProcess"/>
    <dgm:cxn modelId="{4BED82D3-7184-4BF4-9DA4-A02F5715EB97}" srcId="{98C8B51F-E11E-4B7D-BF95-8678E7F8ED6F}" destId="{5D40D440-2405-4DA5-92B0-EB2C5D3EF2F5}" srcOrd="2" destOrd="0" parTransId="{370957EE-9511-410B-A8FF-63299FD67AC9}" sibTransId="{5564A1F3-DFA2-44DF-811E-89997D7F8D64}"/>
    <dgm:cxn modelId="{334D40D8-2CF4-4B7F-A0E0-8BDE6D1EB8F5}" type="presOf" srcId="{5D40D440-2405-4DA5-92B0-EB2C5D3EF2F5}" destId="{3A388128-561B-45F7-A8F2-A91FE9A22D79}" srcOrd="1" destOrd="0" presId="urn:microsoft.com/office/officeart/2011/layout/CircleProcess"/>
    <dgm:cxn modelId="{2381EFE6-D723-4CBC-9239-626D03DF92C3}" type="presOf" srcId="{D6F3E17E-8DB9-4F70-909C-AEFCB3C9484E}" destId="{06F02FBA-4311-4845-9DFA-A42DF434B237}" srcOrd="0" destOrd="0" presId="urn:microsoft.com/office/officeart/2011/layout/CircleProcess"/>
    <dgm:cxn modelId="{4709D1F5-7D27-4BD0-A872-E616EAA7690D}" srcId="{98C8B51F-E11E-4B7D-BF95-8678E7F8ED6F}" destId="{B7494240-1B8B-4091-9C0B-4762E69E715F}" srcOrd="1" destOrd="0" parTransId="{DD0CB719-2438-4604-A8BF-34C497229687}" sibTransId="{D7774070-80A1-4485-AAC6-75924B922E71}"/>
    <dgm:cxn modelId="{CCA47B97-ED9D-499E-80BB-1726DB7B7168}" type="presParOf" srcId="{81213B7A-1691-4349-84D8-C760FDC05BF2}" destId="{F8D7BF44-E7FF-4346-9C9F-7F78CC5FD707}" srcOrd="0" destOrd="0" presId="urn:microsoft.com/office/officeart/2011/layout/CircleProcess"/>
    <dgm:cxn modelId="{2A249759-0522-413E-BE50-675D3AC1CBB3}" type="presParOf" srcId="{F8D7BF44-E7FF-4346-9C9F-7F78CC5FD707}" destId="{419A4ACC-F9FC-495E-8391-B221736A0286}" srcOrd="0" destOrd="0" presId="urn:microsoft.com/office/officeart/2011/layout/CircleProcess"/>
    <dgm:cxn modelId="{45E8A2AF-ECBB-4E49-A464-C60C559DA0AC}" type="presParOf" srcId="{81213B7A-1691-4349-84D8-C760FDC05BF2}" destId="{426D529D-89A6-4B00-A478-4F3949C2B845}" srcOrd="1" destOrd="0" presId="urn:microsoft.com/office/officeart/2011/layout/CircleProcess"/>
    <dgm:cxn modelId="{4169069B-19C7-4BB5-B34F-1384C1775DFB}" type="presParOf" srcId="{426D529D-89A6-4B00-A478-4F3949C2B845}" destId="{E96A7BAE-95A4-47CF-A347-EA306F97983D}" srcOrd="0" destOrd="0" presId="urn:microsoft.com/office/officeart/2011/layout/CircleProcess"/>
    <dgm:cxn modelId="{100C20C0-05AC-41AA-898B-1077CA901AE6}" type="presParOf" srcId="{81213B7A-1691-4349-84D8-C760FDC05BF2}" destId="{3A388128-561B-45F7-A8F2-A91FE9A22D79}" srcOrd="2" destOrd="0" presId="urn:microsoft.com/office/officeart/2011/layout/CircleProcess"/>
    <dgm:cxn modelId="{D280E39B-06F6-4C4E-BB07-C7867EEBD434}" type="presParOf" srcId="{81213B7A-1691-4349-84D8-C760FDC05BF2}" destId="{F421F3AE-00F9-402D-AFB3-12EA97B2C460}" srcOrd="3" destOrd="0" presId="urn:microsoft.com/office/officeart/2011/layout/CircleProcess"/>
    <dgm:cxn modelId="{7FB38162-1CB0-4B8A-A069-D707DD143F18}" type="presParOf" srcId="{F421F3AE-00F9-402D-AFB3-12EA97B2C460}" destId="{0F79511E-0776-4E57-9CD6-E98F4B212A03}" srcOrd="0" destOrd="0" presId="urn:microsoft.com/office/officeart/2011/layout/CircleProcess"/>
    <dgm:cxn modelId="{8DECD667-B1D2-4D9C-AD47-37D575F93599}" type="presParOf" srcId="{81213B7A-1691-4349-84D8-C760FDC05BF2}" destId="{03302D13-99EB-4B0C-8180-3AB99FD7FD4A}" srcOrd="4" destOrd="0" presId="urn:microsoft.com/office/officeart/2011/layout/CircleProcess"/>
    <dgm:cxn modelId="{1D6ECE61-8132-4A33-B0F5-FF787D7961CE}" type="presParOf" srcId="{03302D13-99EB-4B0C-8180-3AB99FD7FD4A}" destId="{4F002E61-9507-4811-A26B-19F34D72E0E7}" srcOrd="0" destOrd="0" presId="urn:microsoft.com/office/officeart/2011/layout/CircleProcess"/>
    <dgm:cxn modelId="{BA95A4EA-CA85-454F-8F4B-17B446C109DB}" type="presParOf" srcId="{81213B7A-1691-4349-84D8-C760FDC05BF2}" destId="{B0AD187B-1185-4D4D-8421-2D2FC8DA38C1}" srcOrd="5" destOrd="0" presId="urn:microsoft.com/office/officeart/2011/layout/CircleProcess"/>
    <dgm:cxn modelId="{6020B2CE-E4E0-4B0F-B905-32ABE9531444}" type="presParOf" srcId="{81213B7A-1691-4349-84D8-C760FDC05BF2}" destId="{7A129AE1-559E-4861-9EA3-F0CB4A9393BB}" srcOrd="6" destOrd="0" presId="urn:microsoft.com/office/officeart/2011/layout/CircleProcess"/>
    <dgm:cxn modelId="{0D5FE96B-E751-4216-9D20-E33DEC5567D2}" type="presParOf" srcId="{7A129AE1-559E-4861-9EA3-F0CB4A9393BB}" destId="{827DBAD5-6E4D-42E3-AAE4-D73C33005F19}" srcOrd="0" destOrd="0" presId="urn:microsoft.com/office/officeart/2011/layout/CircleProcess"/>
    <dgm:cxn modelId="{58A9DFE4-FE01-496B-AE09-D4A73696EB9C}" type="presParOf" srcId="{81213B7A-1691-4349-84D8-C760FDC05BF2}" destId="{ED2A0AF6-C857-4E97-8634-2DEB2143768F}" srcOrd="7" destOrd="0" presId="urn:microsoft.com/office/officeart/2011/layout/CircleProcess"/>
    <dgm:cxn modelId="{7FE03D17-FCF2-4191-B97C-95FB1172223C}" type="presParOf" srcId="{ED2A0AF6-C857-4E97-8634-2DEB2143768F}" destId="{06F02FBA-4311-4845-9DFA-A42DF434B237}" srcOrd="0" destOrd="0" presId="urn:microsoft.com/office/officeart/2011/layout/CircleProcess"/>
    <dgm:cxn modelId="{F60D6CBE-1FF5-40A8-AF0E-C3F112F52E1A}" type="presParOf" srcId="{81213B7A-1691-4349-84D8-C760FDC05BF2}" destId="{72953652-BD56-4A3E-8DB5-EAC0E32D61A0}"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6E93FE-0AC0-4D4D-99C3-9FCB4A5BBEF7}"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US"/>
        </a:p>
      </dgm:t>
    </dgm:pt>
    <dgm:pt modelId="{B848477A-2360-4EAF-9635-463BB770ED91}">
      <dgm:prSet phldrT="[Text]" phldr="0" custT="1"/>
      <dgm:spPr/>
      <dgm:t>
        <a:bodyPr/>
        <a:lstStyle/>
        <a:p>
          <a:r>
            <a:rPr lang="en-US" sz="2400" b="1" dirty="0"/>
            <a:t>Screen for hypoglycemia at each visit</a:t>
          </a:r>
        </a:p>
      </dgm:t>
    </dgm:pt>
    <dgm:pt modelId="{E427CC0F-FC88-46C3-9CE4-8ED30025DCB6}" type="parTrans" cxnId="{24AF7CB8-E9D4-4DE0-A86C-C2999146CE31}">
      <dgm:prSet/>
      <dgm:spPr/>
      <dgm:t>
        <a:bodyPr/>
        <a:lstStyle/>
        <a:p>
          <a:endParaRPr lang="en-US"/>
        </a:p>
      </dgm:t>
    </dgm:pt>
    <dgm:pt modelId="{E1514FFD-5B8C-4482-A5BE-82FD6CFE021F}" type="sibTrans" cxnId="{24AF7CB8-E9D4-4DE0-A86C-C2999146CE31}">
      <dgm:prSet/>
      <dgm:spPr/>
      <dgm:t>
        <a:bodyPr/>
        <a:lstStyle/>
        <a:p>
          <a:endParaRPr lang="en-US"/>
        </a:p>
      </dgm:t>
    </dgm:pt>
    <dgm:pt modelId="{EB09E931-6B3D-4219-8602-9125D8015481}">
      <dgm:prSet phldrT="[Text]" phldr="0" custT="1"/>
      <dgm:spPr/>
      <dgm:t>
        <a:bodyPr anchor="t"/>
        <a:lstStyle/>
        <a:p>
          <a:pPr algn="l"/>
          <a:r>
            <a:rPr lang="en-US" sz="1800" dirty="0"/>
            <a:t>- Teach how to identify hypoglycemia, always have glucometer on hand</a:t>
          </a:r>
        </a:p>
        <a:p>
          <a:pPr algn="l"/>
          <a:r>
            <a:rPr lang="en-US" sz="1800" dirty="0"/>
            <a:t>- Teach how to treat hypoglycemia (carry glucose tabs, gel)</a:t>
          </a:r>
        </a:p>
        <a:p>
          <a:pPr algn="l"/>
          <a:r>
            <a:rPr lang="en-US" sz="1800" dirty="0"/>
            <a:t>- Prescribe glucagon for high-risk patients </a:t>
          </a:r>
        </a:p>
      </dgm:t>
    </dgm:pt>
    <dgm:pt modelId="{FBFC167B-22C3-4D0D-AF65-22350F6B046F}" type="parTrans" cxnId="{5E79DF68-DA05-47B8-98A9-DD1B621D797C}">
      <dgm:prSet/>
      <dgm:spPr/>
      <dgm:t>
        <a:bodyPr/>
        <a:lstStyle/>
        <a:p>
          <a:endParaRPr lang="en-US"/>
        </a:p>
      </dgm:t>
    </dgm:pt>
    <dgm:pt modelId="{9A38218E-0ACB-4691-9CA9-D98C15499AA3}" type="sibTrans" cxnId="{5E79DF68-DA05-47B8-98A9-DD1B621D797C}">
      <dgm:prSet/>
      <dgm:spPr/>
      <dgm:t>
        <a:bodyPr/>
        <a:lstStyle/>
        <a:p>
          <a:endParaRPr lang="en-US"/>
        </a:p>
      </dgm:t>
    </dgm:pt>
    <dgm:pt modelId="{13454F16-0596-48B3-90DD-B4129F662F21}">
      <dgm:prSet phldrT="[Text]" custT="1"/>
      <dgm:spPr/>
      <dgm:t>
        <a:bodyPr/>
        <a:lstStyle/>
        <a:p>
          <a:r>
            <a:rPr lang="en-US" sz="2400" b="1" dirty="0"/>
            <a:t>Risk factors to address</a:t>
          </a:r>
        </a:p>
      </dgm:t>
    </dgm:pt>
    <dgm:pt modelId="{DD0E8AF4-5FA7-40D9-9D33-1433AC4FC6BB}" type="parTrans" cxnId="{942BEE8B-0FDB-4BD2-B777-573260EEA5A6}">
      <dgm:prSet/>
      <dgm:spPr/>
      <dgm:t>
        <a:bodyPr/>
        <a:lstStyle/>
        <a:p>
          <a:endParaRPr lang="en-US"/>
        </a:p>
      </dgm:t>
    </dgm:pt>
    <dgm:pt modelId="{F73F443E-2A36-41D9-A47A-5B70CF12F21B}" type="sibTrans" cxnId="{942BEE8B-0FDB-4BD2-B777-573260EEA5A6}">
      <dgm:prSet/>
      <dgm:spPr/>
      <dgm:t>
        <a:bodyPr/>
        <a:lstStyle/>
        <a:p>
          <a:endParaRPr lang="en-US"/>
        </a:p>
      </dgm:t>
    </dgm:pt>
    <dgm:pt modelId="{1612932F-C255-47AE-AA48-A6F9F94F9D87}">
      <dgm:prSet phldrT="[Text]" phldr="0" custT="1"/>
      <dgm:spPr/>
      <dgm:t>
        <a:bodyPr/>
        <a:lstStyle/>
        <a:p>
          <a:r>
            <a:rPr lang="en-US" sz="2400" b="1" dirty="0"/>
            <a:t>Safer approach</a:t>
          </a:r>
          <a:endParaRPr lang="en-US" sz="2400" dirty="0"/>
        </a:p>
      </dgm:t>
    </dgm:pt>
    <dgm:pt modelId="{A1CF3A3D-52CD-412D-8CB1-B349DFB2E45B}" type="parTrans" cxnId="{BCA56637-495F-4A88-953C-40B3920A7D1F}">
      <dgm:prSet/>
      <dgm:spPr/>
      <dgm:t>
        <a:bodyPr/>
        <a:lstStyle/>
        <a:p>
          <a:endParaRPr lang="en-US"/>
        </a:p>
      </dgm:t>
    </dgm:pt>
    <dgm:pt modelId="{94EDF949-E85D-47CE-90D5-AADAC73921A7}" type="sibTrans" cxnId="{BCA56637-495F-4A88-953C-40B3920A7D1F}">
      <dgm:prSet/>
      <dgm:spPr/>
      <dgm:t>
        <a:bodyPr/>
        <a:lstStyle/>
        <a:p>
          <a:endParaRPr lang="en-US"/>
        </a:p>
      </dgm:t>
    </dgm:pt>
    <dgm:pt modelId="{F94693E0-0D45-45A3-8398-9B4E9294E7C5}">
      <dgm:prSet phldrT="[Text]" phldr="0" custT="1"/>
      <dgm:spPr>
        <a:solidFill>
          <a:srgbClr val="FFC000"/>
        </a:solidFill>
      </dgm:spPr>
      <dgm:t>
        <a:bodyPr anchor="t"/>
        <a:lstStyle/>
        <a:p>
          <a:pPr algn="l"/>
          <a:r>
            <a:rPr lang="en-US" sz="1800" dirty="0"/>
            <a:t>- Consider a CGM</a:t>
          </a:r>
        </a:p>
        <a:p>
          <a:pPr algn="l"/>
          <a:r>
            <a:rPr lang="en-US" sz="1800" dirty="0"/>
            <a:t>- De-intensify treatment</a:t>
          </a:r>
        </a:p>
        <a:p>
          <a:pPr algn="l"/>
          <a:r>
            <a:rPr lang="en-US" sz="1800" dirty="0"/>
            <a:t>-</a:t>
          </a:r>
          <a:r>
            <a:rPr lang="en-US" sz="1800" dirty="0">
              <a:solidFill>
                <a:schemeClr val="bg1"/>
              </a:solidFill>
            </a:rPr>
            <a:t> Change to medications that do </a:t>
          </a:r>
          <a:r>
            <a:rPr lang="en-US" sz="1800" i="1" dirty="0">
              <a:solidFill>
                <a:schemeClr val="bg1"/>
              </a:solidFill>
            </a:rPr>
            <a:t>not</a:t>
          </a:r>
          <a:r>
            <a:rPr lang="en-US" sz="1800" dirty="0">
              <a:solidFill>
                <a:schemeClr val="bg1"/>
              </a:solidFill>
            </a:rPr>
            <a:t> cause hypoglycemia (metformin, GLP1a, SGLT2i)</a:t>
          </a:r>
          <a:endParaRPr lang="en-US" sz="1800" dirty="0"/>
        </a:p>
      </dgm:t>
    </dgm:pt>
    <dgm:pt modelId="{8A48D22C-2C69-4FE5-9F8C-5FCAD324A6B6}" type="parTrans" cxnId="{4BC7C211-7DD6-46A0-8C76-0E2E6359C8EA}">
      <dgm:prSet/>
      <dgm:spPr/>
      <dgm:t>
        <a:bodyPr/>
        <a:lstStyle/>
        <a:p>
          <a:endParaRPr lang="en-US"/>
        </a:p>
      </dgm:t>
    </dgm:pt>
    <dgm:pt modelId="{EE81C615-7CF1-4410-B8E2-6ACE654F556E}" type="sibTrans" cxnId="{4BC7C211-7DD6-46A0-8C76-0E2E6359C8EA}">
      <dgm:prSet/>
      <dgm:spPr/>
      <dgm:t>
        <a:bodyPr/>
        <a:lstStyle/>
        <a:p>
          <a:endParaRPr lang="en-US"/>
        </a:p>
      </dgm:t>
    </dgm:pt>
    <dgm:pt modelId="{4E74E3C5-8F7C-49DC-B438-2681CAA7B00A}">
      <dgm:prSet phldrT="[Text]" custT="1"/>
      <dgm:spPr>
        <a:solidFill>
          <a:srgbClr val="00B050"/>
        </a:solidFill>
      </dgm:spPr>
      <dgm:t>
        <a:bodyPr anchor="t"/>
        <a:lstStyle/>
        <a:p>
          <a:pPr algn="l"/>
          <a:r>
            <a:rPr lang="en-US" sz="1800" dirty="0">
              <a:solidFill>
                <a:schemeClr val="bg1"/>
              </a:solidFill>
            </a:rPr>
            <a:t>- Intensive treatment A1C &lt; 6.0%</a:t>
          </a:r>
        </a:p>
        <a:p>
          <a:pPr algn="l"/>
          <a:r>
            <a:rPr lang="en-US" sz="1800" dirty="0">
              <a:solidFill>
                <a:schemeClr val="bg1"/>
              </a:solidFill>
            </a:rPr>
            <a:t>- Use of medications that cause hypoglycemia (</a:t>
          </a:r>
          <a:r>
            <a:rPr lang="en-US" sz="1800" b="0" dirty="0">
              <a:solidFill>
                <a:schemeClr val="bg1"/>
              </a:solidFill>
            </a:rPr>
            <a:t>sulfonylureas, short-acting insulin) </a:t>
          </a:r>
        </a:p>
      </dgm:t>
    </dgm:pt>
    <dgm:pt modelId="{A2A5C516-E333-46B9-AA39-D441672D9A54}" type="sibTrans" cxnId="{2E8367CB-CA04-406B-B6A4-84F98F70EB70}">
      <dgm:prSet/>
      <dgm:spPr/>
      <dgm:t>
        <a:bodyPr/>
        <a:lstStyle/>
        <a:p>
          <a:endParaRPr lang="en-US"/>
        </a:p>
      </dgm:t>
    </dgm:pt>
    <dgm:pt modelId="{41348A06-A9B2-454B-8593-6ECC76A7F24D}" type="parTrans" cxnId="{2E8367CB-CA04-406B-B6A4-84F98F70EB70}">
      <dgm:prSet/>
      <dgm:spPr/>
      <dgm:t>
        <a:bodyPr/>
        <a:lstStyle/>
        <a:p>
          <a:endParaRPr lang="en-US"/>
        </a:p>
      </dgm:t>
    </dgm:pt>
    <dgm:pt modelId="{E181DB33-6D81-40E6-87DC-591A9CD5A534}" type="pres">
      <dgm:prSet presAssocID="{006E93FE-0AC0-4D4D-99C3-9FCB4A5BBEF7}" presName="theList" presStyleCnt="0">
        <dgm:presLayoutVars>
          <dgm:dir/>
          <dgm:animLvl val="lvl"/>
          <dgm:resizeHandles val="exact"/>
        </dgm:presLayoutVars>
      </dgm:prSet>
      <dgm:spPr/>
    </dgm:pt>
    <dgm:pt modelId="{C1582E1E-693A-43F2-9E7C-35A53C5A46EB}" type="pres">
      <dgm:prSet presAssocID="{B848477A-2360-4EAF-9635-463BB770ED91}" presName="compNode" presStyleCnt="0"/>
      <dgm:spPr/>
    </dgm:pt>
    <dgm:pt modelId="{0F19A0EE-B444-4220-AE40-F249043DA96C}" type="pres">
      <dgm:prSet presAssocID="{B848477A-2360-4EAF-9635-463BB770ED91}" presName="aNode" presStyleLbl="bgShp" presStyleIdx="0" presStyleCnt="3"/>
      <dgm:spPr/>
    </dgm:pt>
    <dgm:pt modelId="{CAB74870-7B7D-421E-955D-08F3183B2430}" type="pres">
      <dgm:prSet presAssocID="{B848477A-2360-4EAF-9635-463BB770ED91}" presName="textNode" presStyleLbl="bgShp" presStyleIdx="0" presStyleCnt="3"/>
      <dgm:spPr/>
    </dgm:pt>
    <dgm:pt modelId="{A2A2F0D5-FFE6-4843-B52C-7C60957523E0}" type="pres">
      <dgm:prSet presAssocID="{B848477A-2360-4EAF-9635-463BB770ED91}" presName="compChildNode" presStyleCnt="0"/>
      <dgm:spPr/>
    </dgm:pt>
    <dgm:pt modelId="{B9148CA7-67B9-45FD-8F7E-65BC0A2829C4}" type="pres">
      <dgm:prSet presAssocID="{B848477A-2360-4EAF-9635-463BB770ED91}" presName="theInnerList" presStyleCnt="0"/>
      <dgm:spPr/>
    </dgm:pt>
    <dgm:pt modelId="{80B27235-6344-40D1-9F28-2F054FE4AFF5}" type="pres">
      <dgm:prSet presAssocID="{EB09E931-6B3D-4219-8602-9125D8015481}" presName="childNode" presStyleLbl="node1" presStyleIdx="0" presStyleCnt="3">
        <dgm:presLayoutVars>
          <dgm:bulletEnabled val="1"/>
        </dgm:presLayoutVars>
      </dgm:prSet>
      <dgm:spPr/>
    </dgm:pt>
    <dgm:pt modelId="{BFDD07DB-923D-4BFC-826E-535AFC2C8FA1}" type="pres">
      <dgm:prSet presAssocID="{B848477A-2360-4EAF-9635-463BB770ED91}" presName="aSpace" presStyleCnt="0"/>
      <dgm:spPr/>
    </dgm:pt>
    <dgm:pt modelId="{457B095A-7BB4-4F7E-99EA-D1EA46DEFEE4}" type="pres">
      <dgm:prSet presAssocID="{13454F16-0596-48B3-90DD-B4129F662F21}" presName="compNode" presStyleCnt="0"/>
      <dgm:spPr/>
    </dgm:pt>
    <dgm:pt modelId="{F0D05969-07B9-481C-9D19-B3628269E072}" type="pres">
      <dgm:prSet presAssocID="{13454F16-0596-48B3-90DD-B4129F662F21}" presName="aNode" presStyleLbl="bgShp" presStyleIdx="1" presStyleCnt="3" custLinFactNeighborX="0"/>
      <dgm:spPr/>
    </dgm:pt>
    <dgm:pt modelId="{698AE5E1-A7A1-4D30-9803-A995D82F80CE}" type="pres">
      <dgm:prSet presAssocID="{13454F16-0596-48B3-90DD-B4129F662F21}" presName="textNode" presStyleLbl="bgShp" presStyleIdx="1" presStyleCnt="3"/>
      <dgm:spPr/>
    </dgm:pt>
    <dgm:pt modelId="{3728F1B8-B444-4577-BE97-8E4A41D1D8A6}" type="pres">
      <dgm:prSet presAssocID="{13454F16-0596-48B3-90DD-B4129F662F21}" presName="compChildNode" presStyleCnt="0"/>
      <dgm:spPr/>
    </dgm:pt>
    <dgm:pt modelId="{FA127900-9884-46AF-8583-6E16EFCCB7AA}" type="pres">
      <dgm:prSet presAssocID="{13454F16-0596-48B3-90DD-B4129F662F21}" presName="theInnerList" presStyleCnt="0"/>
      <dgm:spPr/>
    </dgm:pt>
    <dgm:pt modelId="{CC42C966-0FAF-457A-9891-0E111DEFA678}" type="pres">
      <dgm:prSet presAssocID="{4E74E3C5-8F7C-49DC-B438-2681CAA7B00A}" presName="childNode" presStyleLbl="node1" presStyleIdx="1" presStyleCnt="3">
        <dgm:presLayoutVars>
          <dgm:bulletEnabled val="1"/>
        </dgm:presLayoutVars>
      </dgm:prSet>
      <dgm:spPr/>
    </dgm:pt>
    <dgm:pt modelId="{B43C43DB-DDE1-422B-9151-949416731E5F}" type="pres">
      <dgm:prSet presAssocID="{13454F16-0596-48B3-90DD-B4129F662F21}" presName="aSpace" presStyleCnt="0"/>
      <dgm:spPr/>
    </dgm:pt>
    <dgm:pt modelId="{B9AF213A-855D-44FA-BBF5-3E381977097E}" type="pres">
      <dgm:prSet presAssocID="{1612932F-C255-47AE-AA48-A6F9F94F9D87}" presName="compNode" presStyleCnt="0"/>
      <dgm:spPr/>
    </dgm:pt>
    <dgm:pt modelId="{F330AB10-2C12-4159-8675-72432D44F889}" type="pres">
      <dgm:prSet presAssocID="{1612932F-C255-47AE-AA48-A6F9F94F9D87}" presName="aNode" presStyleLbl="bgShp" presStyleIdx="2" presStyleCnt="3"/>
      <dgm:spPr/>
    </dgm:pt>
    <dgm:pt modelId="{6206456E-58A7-4649-9976-D5A9053B5BC4}" type="pres">
      <dgm:prSet presAssocID="{1612932F-C255-47AE-AA48-A6F9F94F9D87}" presName="textNode" presStyleLbl="bgShp" presStyleIdx="2" presStyleCnt="3"/>
      <dgm:spPr/>
    </dgm:pt>
    <dgm:pt modelId="{24BF53CF-9DD9-4691-9302-828433F2D0EB}" type="pres">
      <dgm:prSet presAssocID="{1612932F-C255-47AE-AA48-A6F9F94F9D87}" presName="compChildNode" presStyleCnt="0"/>
      <dgm:spPr/>
    </dgm:pt>
    <dgm:pt modelId="{6922AD7C-16E9-4FF9-9F6D-85CB1418F7E0}" type="pres">
      <dgm:prSet presAssocID="{1612932F-C255-47AE-AA48-A6F9F94F9D87}" presName="theInnerList" presStyleCnt="0"/>
      <dgm:spPr/>
    </dgm:pt>
    <dgm:pt modelId="{35F86352-310C-4DB0-9D95-FC75C8FE1EEC}" type="pres">
      <dgm:prSet presAssocID="{F94693E0-0D45-45A3-8398-9B4E9294E7C5}" presName="childNode" presStyleLbl="node1" presStyleIdx="2" presStyleCnt="3">
        <dgm:presLayoutVars>
          <dgm:bulletEnabled val="1"/>
        </dgm:presLayoutVars>
      </dgm:prSet>
      <dgm:spPr/>
    </dgm:pt>
  </dgm:ptLst>
  <dgm:cxnLst>
    <dgm:cxn modelId="{5361A211-99E6-4B0A-976B-6E4A2ADE9BC2}" type="presOf" srcId="{13454F16-0596-48B3-90DD-B4129F662F21}" destId="{F0D05969-07B9-481C-9D19-B3628269E072}" srcOrd="0" destOrd="0" presId="urn:microsoft.com/office/officeart/2005/8/layout/lProcess2"/>
    <dgm:cxn modelId="{4BC7C211-7DD6-46A0-8C76-0E2E6359C8EA}" srcId="{1612932F-C255-47AE-AA48-A6F9F94F9D87}" destId="{F94693E0-0D45-45A3-8398-9B4E9294E7C5}" srcOrd="0" destOrd="0" parTransId="{8A48D22C-2C69-4FE5-9F8C-5FCAD324A6B6}" sibTransId="{EE81C615-7CF1-4410-B8E2-6ACE654F556E}"/>
    <dgm:cxn modelId="{6453E32E-3E07-4F8B-98CC-AB45EF9F56AC}" type="presOf" srcId="{EB09E931-6B3D-4219-8602-9125D8015481}" destId="{80B27235-6344-40D1-9F28-2F054FE4AFF5}" srcOrd="0" destOrd="0" presId="urn:microsoft.com/office/officeart/2005/8/layout/lProcess2"/>
    <dgm:cxn modelId="{BCA56637-495F-4A88-953C-40B3920A7D1F}" srcId="{006E93FE-0AC0-4D4D-99C3-9FCB4A5BBEF7}" destId="{1612932F-C255-47AE-AA48-A6F9F94F9D87}" srcOrd="2" destOrd="0" parTransId="{A1CF3A3D-52CD-412D-8CB1-B349DFB2E45B}" sibTransId="{94EDF949-E85D-47CE-90D5-AADAC73921A7}"/>
    <dgm:cxn modelId="{9F934C39-3BE3-403A-A4B2-3C00E63A195F}" type="presOf" srcId="{006E93FE-0AC0-4D4D-99C3-9FCB4A5BBEF7}" destId="{E181DB33-6D81-40E6-87DC-591A9CD5A534}" srcOrd="0" destOrd="0" presId="urn:microsoft.com/office/officeart/2005/8/layout/lProcess2"/>
    <dgm:cxn modelId="{5E79DF68-DA05-47B8-98A9-DD1B621D797C}" srcId="{B848477A-2360-4EAF-9635-463BB770ED91}" destId="{EB09E931-6B3D-4219-8602-9125D8015481}" srcOrd="0" destOrd="0" parTransId="{FBFC167B-22C3-4D0D-AF65-22350F6B046F}" sibTransId="{9A38218E-0ACB-4691-9CA9-D98C15499AA3}"/>
    <dgm:cxn modelId="{9C1AD94F-72F0-4210-B47A-212E7F4DF92E}" type="presOf" srcId="{4E74E3C5-8F7C-49DC-B438-2681CAA7B00A}" destId="{CC42C966-0FAF-457A-9891-0E111DEFA678}" srcOrd="0" destOrd="0" presId="urn:microsoft.com/office/officeart/2005/8/layout/lProcess2"/>
    <dgm:cxn modelId="{942BEE8B-0FDB-4BD2-B777-573260EEA5A6}" srcId="{006E93FE-0AC0-4D4D-99C3-9FCB4A5BBEF7}" destId="{13454F16-0596-48B3-90DD-B4129F662F21}" srcOrd="1" destOrd="0" parTransId="{DD0E8AF4-5FA7-40D9-9D33-1433AC4FC6BB}" sibTransId="{F73F443E-2A36-41D9-A47A-5B70CF12F21B}"/>
    <dgm:cxn modelId="{7393528C-B1A9-4696-9E6C-AE32DA522606}" type="presOf" srcId="{B848477A-2360-4EAF-9635-463BB770ED91}" destId="{0F19A0EE-B444-4220-AE40-F249043DA96C}" srcOrd="0" destOrd="0" presId="urn:microsoft.com/office/officeart/2005/8/layout/lProcess2"/>
    <dgm:cxn modelId="{BE1B5591-19F6-403C-BA6F-B6E48B791781}" type="presOf" srcId="{1612932F-C255-47AE-AA48-A6F9F94F9D87}" destId="{F330AB10-2C12-4159-8675-72432D44F889}" srcOrd="0" destOrd="0" presId="urn:microsoft.com/office/officeart/2005/8/layout/lProcess2"/>
    <dgm:cxn modelId="{207CE0A1-4A52-4797-BBE0-919AF9FA064C}" type="presOf" srcId="{1612932F-C255-47AE-AA48-A6F9F94F9D87}" destId="{6206456E-58A7-4649-9976-D5A9053B5BC4}" srcOrd="1" destOrd="0" presId="urn:microsoft.com/office/officeart/2005/8/layout/lProcess2"/>
    <dgm:cxn modelId="{4B09AAB2-EB1A-4AB5-AA96-D8FD891FE07C}" type="presOf" srcId="{13454F16-0596-48B3-90DD-B4129F662F21}" destId="{698AE5E1-A7A1-4D30-9803-A995D82F80CE}" srcOrd="1" destOrd="0" presId="urn:microsoft.com/office/officeart/2005/8/layout/lProcess2"/>
    <dgm:cxn modelId="{24AF7CB8-E9D4-4DE0-A86C-C2999146CE31}" srcId="{006E93FE-0AC0-4D4D-99C3-9FCB4A5BBEF7}" destId="{B848477A-2360-4EAF-9635-463BB770ED91}" srcOrd="0" destOrd="0" parTransId="{E427CC0F-FC88-46C3-9CE4-8ED30025DCB6}" sibTransId="{E1514FFD-5B8C-4482-A5BE-82FD6CFE021F}"/>
    <dgm:cxn modelId="{BB6E91C5-44AB-4DB0-802C-60A9EBED2CF5}" type="presOf" srcId="{F94693E0-0D45-45A3-8398-9B4E9294E7C5}" destId="{35F86352-310C-4DB0-9D95-FC75C8FE1EEC}" srcOrd="0" destOrd="0" presId="urn:microsoft.com/office/officeart/2005/8/layout/lProcess2"/>
    <dgm:cxn modelId="{2E8367CB-CA04-406B-B6A4-84F98F70EB70}" srcId="{13454F16-0596-48B3-90DD-B4129F662F21}" destId="{4E74E3C5-8F7C-49DC-B438-2681CAA7B00A}" srcOrd="0" destOrd="0" parTransId="{41348A06-A9B2-454B-8593-6ECC76A7F24D}" sibTransId="{A2A5C516-E333-46B9-AA39-D441672D9A54}"/>
    <dgm:cxn modelId="{995630E0-D707-4B2B-A744-3C386A9666A6}" type="presOf" srcId="{B848477A-2360-4EAF-9635-463BB770ED91}" destId="{CAB74870-7B7D-421E-955D-08F3183B2430}" srcOrd="1" destOrd="0" presId="urn:microsoft.com/office/officeart/2005/8/layout/lProcess2"/>
    <dgm:cxn modelId="{08902EE8-4B10-4E35-868F-9434565770B7}" type="presParOf" srcId="{E181DB33-6D81-40E6-87DC-591A9CD5A534}" destId="{C1582E1E-693A-43F2-9E7C-35A53C5A46EB}" srcOrd="0" destOrd="0" presId="urn:microsoft.com/office/officeart/2005/8/layout/lProcess2"/>
    <dgm:cxn modelId="{B9D714AB-1317-44D0-9D3F-2D9AFCEDDD08}" type="presParOf" srcId="{C1582E1E-693A-43F2-9E7C-35A53C5A46EB}" destId="{0F19A0EE-B444-4220-AE40-F249043DA96C}" srcOrd="0" destOrd="0" presId="urn:microsoft.com/office/officeart/2005/8/layout/lProcess2"/>
    <dgm:cxn modelId="{EE78A75C-722E-477B-AC0F-2D898A61975A}" type="presParOf" srcId="{C1582E1E-693A-43F2-9E7C-35A53C5A46EB}" destId="{CAB74870-7B7D-421E-955D-08F3183B2430}" srcOrd="1" destOrd="0" presId="urn:microsoft.com/office/officeart/2005/8/layout/lProcess2"/>
    <dgm:cxn modelId="{31C7C65C-04E3-4752-BF88-190E143DC455}" type="presParOf" srcId="{C1582E1E-693A-43F2-9E7C-35A53C5A46EB}" destId="{A2A2F0D5-FFE6-4843-B52C-7C60957523E0}" srcOrd="2" destOrd="0" presId="urn:microsoft.com/office/officeart/2005/8/layout/lProcess2"/>
    <dgm:cxn modelId="{0EC7B595-7227-47AD-94AE-BBE02EA3EE70}" type="presParOf" srcId="{A2A2F0D5-FFE6-4843-B52C-7C60957523E0}" destId="{B9148CA7-67B9-45FD-8F7E-65BC0A2829C4}" srcOrd="0" destOrd="0" presId="urn:microsoft.com/office/officeart/2005/8/layout/lProcess2"/>
    <dgm:cxn modelId="{6F265347-BB5F-45F6-B5E7-1168EB1EA42B}" type="presParOf" srcId="{B9148CA7-67B9-45FD-8F7E-65BC0A2829C4}" destId="{80B27235-6344-40D1-9F28-2F054FE4AFF5}" srcOrd="0" destOrd="0" presId="urn:microsoft.com/office/officeart/2005/8/layout/lProcess2"/>
    <dgm:cxn modelId="{AF8FD668-0513-4186-BF2D-54BC0465A252}" type="presParOf" srcId="{E181DB33-6D81-40E6-87DC-591A9CD5A534}" destId="{BFDD07DB-923D-4BFC-826E-535AFC2C8FA1}" srcOrd="1" destOrd="0" presId="urn:microsoft.com/office/officeart/2005/8/layout/lProcess2"/>
    <dgm:cxn modelId="{3C55D268-F0F8-490C-9F2D-44F5B42D6183}" type="presParOf" srcId="{E181DB33-6D81-40E6-87DC-591A9CD5A534}" destId="{457B095A-7BB4-4F7E-99EA-D1EA46DEFEE4}" srcOrd="2" destOrd="0" presId="urn:microsoft.com/office/officeart/2005/8/layout/lProcess2"/>
    <dgm:cxn modelId="{8C2DFFD2-3E10-4DA4-B0CD-555219D67F67}" type="presParOf" srcId="{457B095A-7BB4-4F7E-99EA-D1EA46DEFEE4}" destId="{F0D05969-07B9-481C-9D19-B3628269E072}" srcOrd="0" destOrd="0" presId="urn:microsoft.com/office/officeart/2005/8/layout/lProcess2"/>
    <dgm:cxn modelId="{0583849F-191A-4312-934F-FFE8D0266398}" type="presParOf" srcId="{457B095A-7BB4-4F7E-99EA-D1EA46DEFEE4}" destId="{698AE5E1-A7A1-4D30-9803-A995D82F80CE}" srcOrd="1" destOrd="0" presId="urn:microsoft.com/office/officeart/2005/8/layout/lProcess2"/>
    <dgm:cxn modelId="{D20E4B91-608F-4C76-8CFC-F1933C1C57B7}" type="presParOf" srcId="{457B095A-7BB4-4F7E-99EA-D1EA46DEFEE4}" destId="{3728F1B8-B444-4577-BE97-8E4A41D1D8A6}" srcOrd="2" destOrd="0" presId="urn:microsoft.com/office/officeart/2005/8/layout/lProcess2"/>
    <dgm:cxn modelId="{1AC106FE-8809-416D-9561-95182C6C6CDE}" type="presParOf" srcId="{3728F1B8-B444-4577-BE97-8E4A41D1D8A6}" destId="{FA127900-9884-46AF-8583-6E16EFCCB7AA}" srcOrd="0" destOrd="0" presId="urn:microsoft.com/office/officeart/2005/8/layout/lProcess2"/>
    <dgm:cxn modelId="{7A20B79B-DC19-4BC7-A646-79A59244BC86}" type="presParOf" srcId="{FA127900-9884-46AF-8583-6E16EFCCB7AA}" destId="{CC42C966-0FAF-457A-9891-0E111DEFA678}" srcOrd="0" destOrd="0" presId="urn:microsoft.com/office/officeart/2005/8/layout/lProcess2"/>
    <dgm:cxn modelId="{914317FF-64E0-416B-B6B5-053760D23EC7}" type="presParOf" srcId="{E181DB33-6D81-40E6-87DC-591A9CD5A534}" destId="{B43C43DB-DDE1-422B-9151-949416731E5F}" srcOrd="3" destOrd="0" presId="urn:microsoft.com/office/officeart/2005/8/layout/lProcess2"/>
    <dgm:cxn modelId="{EF18A59E-6D2D-4DAD-AE47-8203967ACD92}" type="presParOf" srcId="{E181DB33-6D81-40E6-87DC-591A9CD5A534}" destId="{B9AF213A-855D-44FA-BBF5-3E381977097E}" srcOrd="4" destOrd="0" presId="urn:microsoft.com/office/officeart/2005/8/layout/lProcess2"/>
    <dgm:cxn modelId="{9EED0786-A93B-4BC3-9636-5CE9A4441445}" type="presParOf" srcId="{B9AF213A-855D-44FA-BBF5-3E381977097E}" destId="{F330AB10-2C12-4159-8675-72432D44F889}" srcOrd="0" destOrd="0" presId="urn:microsoft.com/office/officeart/2005/8/layout/lProcess2"/>
    <dgm:cxn modelId="{6E5207CF-6EB4-4659-9376-2CE7187D6E0C}" type="presParOf" srcId="{B9AF213A-855D-44FA-BBF5-3E381977097E}" destId="{6206456E-58A7-4649-9976-D5A9053B5BC4}" srcOrd="1" destOrd="0" presId="urn:microsoft.com/office/officeart/2005/8/layout/lProcess2"/>
    <dgm:cxn modelId="{3472C6DF-80D9-4406-AB62-B1FB7BE73C36}" type="presParOf" srcId="{B9AF213A-855D-44FA-BBF5-3E381977097E}" destId="{24BF53CF-9DD9-4691-9302-828433F2D0EB}" srcOrd="2" destOrd="0" presId="urn:microsoft.com/office/officeart/2005/8/layout/lProcess2"/>
    <dgm:cxn modelId="{508252AF-725B-455C-BED7-204F10640FA1}" type="presParOf" srcId="{24BF53CF-9DD9-4691-9302-828433F2D0EB}" destId="{6922AD7C-16E9-4FF9-9F6D-85CB1418F7E0}" srcOrd="0" destOrd="0" presId="urn:microsoft.com/office/officeart/2005/8/layout/lProcess2"/>
    <dgm:cxn modelId="{D43BFA24-6055-42F5-B75E-A8DB6C0DDD53}" type="presParOf" srcId="{6922AD7C-16E9-4FF9-9F6D-85CB1418F7E0}" destId="{35F86352-310C-4DB0-9D95-FC75C8FE1EEC}"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8C8B51F-E11E-4B7D-BF95-8678E7F8ED6F}" type="doc">
      <dgm:prSet loTypeId="urn:microsoft.com/office/officeart/2011/layout/CircleProcess" loCatId="process" qsTypeId="urn:microsoft.com/office/officeart/2005/8/quickstyle/simple1" qsCatId="simple" csTypeId="urn:microsoft.com/office/officeart/2005/8/colors/colorful5" csCatId="colorful" phldr="1"/>
      <dgm:spPr/>
      <dgm:t>
        <a:bodyPr/>
        <a:lstStyle/>
        <a:p>
          <a:endParaRPr lang="en-US"/>
        </a:p>
      </dgm:t>
    </dgm:pt>
    <dgm:pt modelId="{D6F3E17E-8DB9-4F70-909C-AEFCB3C9484E}">
      <dgm:prSet phldrT="[Text]" phldr="0" custT="1"/>
      <dgm:spPr/>
      <dgm:t>
        <a:bodyPr/>
        <a:lstStyle/>
        <a:p>
          <a:r>
            <a:rPr lang="en-US" sz="2400" b="0" dirty="0"/>
            <a:t>Prioritize comfort, quality of life, and dignity</a:t>
          </a:r>
        </a:p>
      </dgm:t>
    </dgm:pt>
    <dgm:pt modelId="{827ADF1D-51BB-4C29-93F8-E6B6A7E4A719}" type="parTrans" cxnId="{0EF6D7BD-7FB3-4BB7-81EB-8DC884A8C7E1}">
      <dgm:prSet/>
      <dgm:spPr/>
      <dgm:t>
        <a:bodyPr/>
        <a:lstStyle/>
        <a:p>
          <a:endParaRPr lang="en-US"/>
        </a:p>
      </dgm:t>
    </dgm:pt>
    <dgm:pt modelId="{1B00C15A-450D-4444-8E9D-E6622DAE136A}" type="sibTrans" cxnId="{0EF6D7BD-7FB3-4BB7-81EB-8DC884A8C7E1}">
      <dgm:prSet/>
      <dgm:spPr/>
      <dgm:t>
        <a:bodyPr/>
        <a:lstStyle/>
        <a:p>
          <a:endParaRPr lang="en-US"/>
        </a:p>
      </dgm:t>
    </dgm:pt>
    <dgm:pt modelId="{B7494240-1B8B-4091-9C0B-4762E69E715F}">
      <dgm:prSet phldrT="[Text]" phldr="0"/>
      <dgm:spPr/>
      <dgm:t>
        <a:bodyPr/>
        <a:lstStyle/>
        <a:p>
          <a:r>
            <a:rPr lang="en-US" dirty="0"/>
            <a:t>Avoid hypoglycemia and symptomatic hyperglycemia</a:t>
          </a:r>
        </a:p>
      </dgm:t>
    </dgm:pt>
    <dgm:pt modelId="{DD0CB719-2438-4604-A8BF-34C497229687}" type="parTrans" cxnId="{4709D1F5-7D27-4BD0-A872-E616EAA7690D}">
      <dgm:prSet/>
      <dgm:spPr/>
      <dgm:t>
        <a:bodyPr/>
        <a:lstStyle/>
        <a:p>
          <a:endParaRPr lang="en-US"/>
        </a:p>
      </dgm:t>
    </dgm:pt>
    <dgm:pt modelId="{D7774070-80A1-4485-AAC6-75924B922E71}" type="sibTrans" cxnId="{4709D1F5-7D27-4BD0-A872-E616EAA7690D}">
      <dgm:prSet/>
      <dgm:spPr/>
      <dgm:t>
        <a:bodyPr/>
        <a:lstStyle/>
        <a:p>
          <a:endParaRPr lang="en-US"/>
        </a:p>
      </dgm:t>
    </dgm:pt>
    <dgm:pt modelId="{5D40D440-2405-4DA5-92B0-EB2C5D3EF2F5}">
      <dgm:prSet phldrT="[Text]" phldr="0"/>
      <dgm:spPr/>
      <dgm:t>
        <a:bodyPr/>
        <a:lstStyle/>
        <a:p>
          <a:r>
            <a:rPr lang="en-US" dirty="0"/>
            <a:t>Reduce burden of diabetes care</a:t>
          </a:r>
        </a:p>
      </dgm:t>
    </dgm:pt>
    <dgm:pt modelId="{370957EE-9511-410B-A8FF-63299FD67AC9}" type="parTrans" cxnId="{4BED82D3-7184-4BF4-9DA4-A02F5715EB97}">
      <dgm:prSet/>
      <dgm:spPr/>
      <dgm:t>
        <a:bodyPr/>
        <a:lstStyle/>
        <a:p>
          <a:endParaRPr lang="en-US"/>
        </a:p>
      </dgm:t>
    </dgm:pt>
    <dgm:pt modelId="{5564A1F3-DFA2-44DF-811E-89997D7F8D64}" type="sibTrans" cxnId="{4BED82D3-7184-4BF4-9DA4-A02F5715EB97}">
      <dgm:prSet/>
      <dgm:spPr/>
      <dgm:t>
        <a:bodyPr/>
        <a:lstStyle/>
        <a:p>
          <a:endParaRPr lang="en-US"/>
        </a:p>
      </dgm:t>
    </dgm:pt>
    <dgm:pt modelId="{81213B7A-1691-4349-84D8-C760FDC05BF2}" type="pres">
      <dgm:prSet presAssocID="{98C8B51F-E11E-4B7D-BF95-8678E7F8ED6F}" presName="Name0" presStyleCnt="0">
        <dgm:presLayoutVars>
          <dgm:chMax val="11"/>
          <dgm:chPref val="11"/>
          <dgm:dir/>
          <dgm:resizeHandles/>
        </dgm:presLayoutVars>
      </dgm:prSet>
      <dgm:spPr/>
    </dgm:pt>
    <dgm:pt modelId="{F8D7BF44-E7FF-4346-9C9F-7F78CC5FD707}" type="pres">
      <dgm:prSet presAssocID="{5D40D440-2405-4DA5-92B0-EB2C5D3EF2F5}" presName="Accent3" presStyleCnt="0"/>
      <dgm:spPr/>
    </dgm:pt>
    <dgm:pt modelId="{419A4ACC-F9FC-495E-8391-B221736A0286}" type="pres">
      <dgm:prSet presAssocID="{5D40D440-2405-4DA5-92B0-EB2C5D3EF2F5}" presName="Accent" presStyleLbl="node1" presStyleIdx="0" presStyleCnt="3"/>
      <dgm:spPr/>
    </dgm:pt>
    <dgm:pt modelId="{426D529D-89A6-4B00-A478-4F3949C2B845}" type="pres">
      <dgm:prSet presAssocID="{5D40D440-2405-4DA5-92B0-EB2C5D3EF2F5}" presName="ParentBackground3" presStyleCnt="0"/>
      <dgm:spPr/>
    </dgm:pt>
    <dgm:pt modelId="{E96A7BAE-95A4-47CF-A347-EA306F97983D}" type="pres">
      <dgm:prSet presAssocID="{5D40D440-2405-4DA5-92B0-EB2C5D3EF2F5}" presName="ParentBackground" presStyleLbl="fgAcc1" presStyleIdx="0" presStyleCnt="3"/>
      <dgm:spPr/>
    </dgm:pt>
    <dgm:pt modelId="{3A388128-561B-45F7-A8F2-A91FE9A22D79}" type="pres">
      <dgm:prSet presAssocID="{5D40D440-2405-4DA5-92B0-EB2C5D3EF2F5}" presName="Parent3" presStyleLbl="revTx" presStyleIdx="0" presStyleCnt="0">
        <dgm:presLayoutVars>
          <dgm:chMax val="1"/>
          <dgm:chPref val="1"/>
          <dgm:bulletEnabled val="1"/>
        </dgm:presLayoutVars>
      </dgm:prSet>
      <dgm:spPr/>
    </dgm:pt>
    <dgm:pt modelId="{F421F3AE-00F9-402D-AFB3-12EA97B2C460}" type="pres">
      <dgm:prSet presAssocID="{B7494240-1B8B-4091-9C0B-4762E69E715F}" presName="Accent2" presStyleCnt="0"/>
      <dgm:spPr/>
    </dgm:pt>
    <dgm:pt modelId="{0F79511E-0776-4E57-9CD6-E98F4B212A03}" type="pres">
      <dgm:prSet presAssocID="{B7494240-1B8B-4091-9C0B-4762E69E715F}" presName="Accent" presStyleLbl="node1" presStyleIdx="1" presStyleCnt="3"/>
      <dgm:spPr/>
    </dgm:pt>
    <dgm:pt modelId="{03302D13-99EB-4B0C-8180-3AB99FD7FD4A}" type="pres">
      <dgm:prSet presAssocID="{B7494240-1B8B-4091-9C0B-4762E69E715F}" presName="ParentBackground2" presStyleCnt="0"/>
      <dgm:spPr/>
    </dgm:pt>
    <dgm:pt modelId="{4F002E61-9507-4811-A26B-19F34D72E0E7}" type="pres">
      <dgm:prSet presAssocID="{B7494240-1B8B-4091-9C0B-4762E69E715F}" presName="ParentBackground" presStyleLbl="fgAcc1" presStyleIdx="1" presStyleCnt="3"/>
      <dgm:spPr/>
    </dgm:pt>
    <dgm:pt modelId="{B0AD187B-1185-4D4D-8421-2D2FC8DA38C1}" type="pres">
      <dgm:prSet presAssocID="{B7494240-1B8B-4091-9C0B-4762E69E715F}" presName="Parent2" presStyleLbl="revTx" presStyleIdx="0" presStyleCnt="0">
        <dgm:presLayoutVars>
          <dgm:chMax val="1"/>
          <dgm:chPref val="1"/>
          <dgm:bulletEnabled val="1"/>
        </dgm:presLayoutVars>
      </dgm:prSet>
      <dgm:spPr/>
    </dgm:pt>
    <dgm:pt modelId="{7A129AE1-559E-4861-9EA3-F0CB4A9393BB}" type="pres">
      <dgm:prSet presAssocID="{D6F3E17E-8DB9-4F70-909C-AEFCB3C9484E}" presName="Accent1" presStyleCnt="0"/>
      <dgm:spPr/>
    </dgm:pt>
    <dgm:pt modelId="{827DBAD5-6E4D-42E3-AAE4-D73C33005F19}" type="pres">
      <dgm:prSet presAssocID="{D6F3E17E-8DB9-4F70-909C-AEFCB3C9484E}" presName="Accent" presStyleLbl="node1" presStyleIdx="2" presStyleCnt="3"/>
      <dgm:spPr/>
    </dgm:pt>
    <dgm:pt modelId="{ED2A0AF6-C857-4E97-8634-2DEB2143768F}" type="pres">
      <dgm:prSet presAssocID="{D6F3E17E-8DB9-4F70-909C-AEFCB3C9484E}" presName="ParentBackground1" presStyleCnt="0"/>
      <dgm:spPr/>
    </dgm:pt>
    <dgm:pt modelId="{06F02FBA-4311-4845-9DFA-A42DF434B237}" type="pres">
      <dgm:prSet presAssocID="{D6F3E17E-8DB9-4F70-909C-AEFCB3C9484E}" presName="ParentBackground" presStyleLbl="fgAcc1" presStyleIdx="2" presStyleCnt="3"/>
      <dgm:spPr/>
    </dgm:pt>
    <dgm:pt modelId="{72953652-BD56-4A3E-8DB5-EAC0E32D61A0}" type="pres">
      <dgm:prSet presAssocID="{D6F3E17E-8DB9-4F70-909C-AEFCB3C9484E}" presName="Parent1" presStyleLbl="revTx" presStyleIdx="0" presStyleCnt="0">
        <dgm:presLayoutVars>
          <dgm:chMax val="1"/>
          <dgm:chPref val="1"/>
          <dgm:bulletEnabled val="1"/>
        </dgm:presLayoutVars>
      </dgm:prSet>
      <dgm:spPr/>
    </dgm:pt>
  </dgm:ptLst>
  <dgm:cxnLst>
    <dgm:cxn modelId="{7D25720A-2765-4A61-94C9-7FAF592BDC1D}" type="presOf" srcId="{B7494240-1B8B-4091-9C0B-4762E69E715F}" destId="{4F002E61-9507-4811-A26B-19F34D72E0E7}" srcOrd="0" destOrd="0" presId="urn:microsoft.com/office/officeart/2011/layout/CircleProcess"/>
    <dgm:cxn modelId="{F00DEB0E-53C4-4D25-8102-8996DB83555C}" type="presOf" srcId="{5D40D440-2405-4DA5-92B0-EB2C5D3EF2F5}" destId="{E96A7BAE-95A4-47CF-A347-EA306F97983D}" srcOrd="0" destOrd="0" presId="urn:microsoft.com/office/officeart/2011/layout/CircleProcess"/>
    <dgm:cxn modelId="{DDF57793-DAAA-4EAF-92C7-96EB0DADB51E}" type="presOf" srcId="{B7494240-1B8B-4091-9C0B-4762E69E715F}" destId="{B0AD187B-1185-4D4D-8421-2D2FC8DA38C1}" srcOrd="1" destOrd="0" presId="urn:microsoft.com/office/officeart/2011/layout/CircleProcess"/>
    <dgm:cxn modelId="{371AB1AE-D61B-4888-9C87-AE4B64EC2292}" type="presOf" srcId="{98C8B51F-E11E-4B7D-BF95-8678E7F8ED6F}" destId="{81213B7A-1691-4349-84D8-C760FDC05BF2}" srcOrd="0" destOrd="0" presId="urn:microsoft.com/office/officeart/2011/layout/CircleProcess"/>
    <dgm:cxn modelId="{0EF6D7BD-7FB3-4BB7-81EB-8DC884A8C7E1}" srcId="{98C8B51F-E11E-4B7D-BF95-8678E7F8ED6F}" destId="{D6F3E17E-8DB9-4F70-909C-AEFCB3C9484E}" srcOrd="0" destOrd="0" parTransId="{827ADF1D-51BB-4C29-93F8-E6B6A7E4A719}" sibTransId="{1B00C15A-450D-4444-8E9D-E6622DAE136A}"/>
    <dgm:cxn modelId="{A123DAC1-170C-462D-89CB-4D92ABA8A706}" type="presOf" srcId="{D6F3E17E-8DB9-4F70-909C-AEFCB3C9484E}" destId="{72953652-BD56-4A3E-8DB5-EAC0E32D61A0}" srcOrd="1" destOrd="0" presId="urn:microsoft.com/office/officeart/2011/layout/CircleProcess"/>
    <dgm:cxn modelId="{4BED82D3-7184-4BF4-9DA4-A02F5715EB97}" srcId="{98C8B51F-E11E-4B7D-BF95-8678E7F8ED6F}" destId="{5D40D440-2405-4DA5-92B0-EB2C5D3EF2F5}" srcOrd="2" destOrd="0" parTransId="{370957EE-9511-410B-A8FF-63299FD67AC9}" sibTransId="{5564A1F3-DFA2-44DF-811E-89997D7F8D64}"/>
    <dgm:cxn modelId="{334D40D8-2CF4-4B7F-A0E0-8BDE6D1EB8F5}" type="presOf" srcId="{5D40D440-2405-4DA5-92B0-EB2C5D3EF2F5}" destId="{3A388128-561B-45F7-A8F2-A91FE9A22D79}" srcOrd="1" destOrd="0" presId="urn:microsoft.com/office/officeart/2011/layout/CircleProcess"/>
    <dgm:cxn modelId="{2381EFE6-D723-4CBC-9239-626D03DF92C3}" type="presOf" srcId="{D6F3E17E-8DB9-4F70-909C-AEFCB3C9484E}" destId="{06F02FBA-4311-4845-9DFA-A42DF434B237}" srcOrd="0" destOrd="0" presId="urn:microsoft.com/office/officeart/2011/layout/CircleProcess"/>
    <dgm:cxn modelId="{4709D1F5-7D27-4BD0-A872-E616EAA7690D}" srcId="{98C8B51F-E11E-4B7D-BF95-8678E7F8ED6F}" destId="{B7494240-1B8B-4091-9C0B-4762E69E715F}" srcOrd="1" destOrd="0" parTransId="{DD0CB719-2438-4604-A8BF-34C497229687}" sibTransId="{D7774070-80A1-4485-AAC6-75924B922E71}"/>
    <dgm:cxn modelId="{CCA47B97-ED9D-499E-80BB-1726DB7B7168}" type="presParOf" srcId="{81213B7A-1691-4349-84D8-C760FDC05BF2}" destId="{F8D7BF44-E7FF-4346-9C9F-7F78CC5FD707}" srcOrd="0" destOrd="0" presId="urn:microsoft.com/office/officeart/2011/layout/CircleProcess"/>
    <dgm:cxn modelId="{2A249759-0522-413E-BE50-675D3AC1CBB3}" type="presParOf" srcId="{F8D7BF44-E7FF-4346-9C9F-7F78CC5FD707}" destId="{419A4ACC-F9FC-495E-8391-B221736A0286}" srcOrd="0" destOrd="0" presId="urn:microsoft.com/office/officeart/2011/layout/CircleProcess"/>
    <dgm:cxn modelId="{45E8A2AF-ECBB-4E49-A464-C60C559DA0AC}" type="presParOf" srcId="{81213B7A-1691-4349-84D8-C760FDC05BF2}" destId="{426D529D-89A6-4B00-A478-4F3949C2B845}" srcOrd="1" destOrd="0" presId="urn:microsoft.com/office/officeart/2011/layout/CircleProcess"/>
    <dgm:cxn modelId="{4169069B-19C7-4BB5-B34F-1384C1775DFB}" type="presParOf" srcId="{426D529D-89A6-4B00-A478-4F3949C2B845}" destId="{E96A7BAE-95A4-47CF-A347-EA306F97983D}" srcOrd="0" destOrd="0" presId="urn:microsoft.com/office/officeart/2011/layout/CircleProcess"/>
    <dgm:cxn modelId="{100C20C0-05AC-41AA-898B-1077CA901AE6}" type="presParOf" srcId="{81213B7A-1691-4349-84D8-C760FDC05BF2}" destId="{3A388128-561B-45F7-A8F2-A91FE9A22D79}" srcOrd="2" destOrd="0" presId="urn:microsoft.com/office/officeart/2011/layout/CircleProcess"/>
    <dgm:cxn modelId="{D280E39B-06F6-4C4E-BB07-C7867EEBD434}" type="presParOf" srcId="{81213B7A-1691-4349-84D8-C760FDC05BF2}" destId="{F421F3AE-00F9-402D-AFB3-12EA97B2C460}" srcOrd="3" destOrd="0" presId="urn:microsoft.com/office/officeart/2011/layout/CircleProcess"/>
    <dgm:cxn modelId="{7FB38162-1CB0-4B8A-A069-D707DD143F18}" type="presParOf" srcId="{F421F3AE-00F9-402D-AFB3-12EA97B2C460}" destId="{0F79511E-0776-4E57-9CD6-E98F4B212A03}" srcOrd="0" destOrd="0" presId="urn:microsoft.com/office/officeart/2011/layout/CircleProcess"/>
    <dgm:cxn modelId="{8DECD667-B1D2-4D9C-AD47-37D575F93599}" type="presParOf" srcId="{81213B7A-1691-4349-84D8-C760FDC05BF2}" destId="{03302D13-99EB-4B0C-8180-3AB99FD7FD4A}" srcOrd="4" destOrd="0" presId="urn:microsoft.com/office/officeart/2011/layout/CircleProcess"/>
    <dgm:cxn modelId="{1D6ECE61-8132-4A33-B0F5-FF787D7961CE}" type="presParOf" srcId="{03302D13-99EB-4B0C-8180-3AB99FD7FD4A}" destId="{4F002E61-9507-4811-A26B-19F34D72E0E7}" srcOrd="0" destOrd="0" presId="urn:microsoft.com/office/officeart/2011/layout/CircleProcess"/>
    <dgm:cxn modelId="{BA95A4EA-CA85-454F-8F4B-17B446C109DB}" type="presParOf" srcId="{81213B7A-1691-4349-84D8-C760FDC05BF2}" destId="{B0AD187B-1185-4D4D-8421-2D2FC8DA38C1}" srcOrd="5" destOrd="0" presId="urn:microsoft.com/office/officeart/2011/layout/CircleProcess"/>
    <dgm:cxn modelId="{6020B2CE-E4E0-4B0F-B905-32ABE9531444}" type="presParOf" srcId="{81213B7A-1691-4349-84D8-C760FDC05BF2}" destId="{7A129AE1-559E-4861-9EA3-F0CB4A9393BB}" srcOrd="6" destOrd="0" presId="urn:microsoft.com/office/officeart/2011/layout/CircleProcess"/>
    <dgm:cxn modelId="{0D5FE96B-E751-4216-9D20-E33DEC5567D2}" type="presParOf" srcId="{7A129AE1-559E-4861-9EA3-F0CB4A9393BB}" destId="{827DBAD5-6E4D-42E3-AAE4-D73C33005F19}" srcOrd="0" destOrd="0" presId="urn:microsoft.com/office/officeart/2011/layout/CircleProcess"/>
    <dgm:cxn modelId="{58A9DFE4-FE01-496B-AE09-D4A73696EB9C}" type="presParOf" srcId="{81213B7A-1691-4349-84D8-C760FDC05BF2}" destId="{ED2A0AF6-C857-4E97-8634-2DEB2143768F}" srcOrd="7" destOrd="0" presId="urn:microsoft.com/office/officeart/2011/layout/CircleProcess"/>
    <dgm:cxn modelId="{7FE03D17-FCF2-4191-B97C-95FB1172223C}" type="presParOf" srcId="{ED2A0AF6-C857-4E97-8634-2DEB2143768F}" destId="{06F02FBA-4311-4845-9DFA-A42DF434B237}" srcOrd="0" destOrd="0" presId="urn:microsoft.com/office/officeart/2011/layout/CircleProcess"/>
    <dgm:cxn modelId="{F60D6CBE-1FF5-40A8-AF0E-C3F112F52E1A}" type="presParOf" srcId="{81213B7A-1691-4349-84D8-C760FDC05BF2}" destId="{72953652-BD56-4A3E-8DB5-EAC0E32D61A0}"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8C8B51F-E11E-4B7D-BF95-8678E7F8ED6F}" type="doc">
      <dgm:prSet loTypeId="urn:microsoft.com/office/officeart/2011/layout/CircleProcess" loCatId="process" qsTypeId="urn:microsoft.com/office/officeart/2005/8/quickstyle/simple1" qsCatId="simple" csTypeId="urn:microsoft.com/office/officeart/2005/8/colors/colorful5" csCatId="colorful" phldr="1"/>
      <dgm:spPr/>
      <dgm:t>
        <a:bodyPr/>
        <a:lstStyle/>
        <a:p>
          <a:endParaRPr lang="en-US"/>
        </a:p>
      </dgm:t>
    </dgm:pt>
    <dgm:pt modelId="{D6F3E17E-8DB9-4F70-909C-AEFCB3C9484E}">
      <dgm:prSet phldrT="[Text]" phldr="0" custT="1"/>
      <dgm:spPr/>
      <dgm:t>
        <a:bodyPr/>
        <a:lstStyle/>
        <a:p>
          <a:r>
            <a:rPr lang="en-US" sz="2400" b="0" dirty="0"/>
            <a:t>Prioritize comfort, quality of life, and dignity</a:t>
          </a:r>
        </a:p>
      </dgm:t>
    </dgm:pt>
    <dgm:pt modelId="{827ADF1D-51BB-4C29-93F8-E6B6A7E4A719}" type="parTrans" cxnId="{0EF6D7BD-7FB3-4BB7-81EB-8DC884A8C7E1}">
      <dgm:prSet/>
      <dgm:spPr/>
      <dgm:t>
        <a:bodyPr/>
        <a:lstStyle/>
        <a:p>
          <a:endParaRPr lang="en-US"/>
        </a:p>
      </dgm:t>
    </dgm:pt>
    <dgm:pt modelId="{1B00C15A-450D-4444-8E9D-E6622DAE136A}" type="sibTrans" cxnId="{0EF6D7BD-7FB3-4BB7-81EB-8DC884A8C7E1}">
      <dgm:prSet/>
      <dgm:spPr/>
      <dgm:t>
        <a:bodyPr/>
        <a:lstStyle/>
        <a:p>
          <a:endParaRPr lang="en-US"/>
        </a:p>
      </dgm:t>
    </dgm:pt>
    <dgm:pt modelId="{B7494240-1B8B-4091-9C0B-4762E69E715F}">
      <dgm:prSet phldrT="[Text]" phldr="0"/>
      <dgm:spPr/>
      <dgm:t>
        <a:bodyPr/>
        <a:lstStyle/>
        <a:p>
          <a:r>
            <a:rPr lang="en-US" dirty="0"/>
            <a:t>Avoid hypoglycemia and symptomatic hyperglycemia</a:t>
          </a:r>
        </a:p>
      </dgm:t>
    </dgm:pt>
    <dgm:pt modelId="{DD0CB719-2438-4604-A8BF-34C497229687}" type="parTrans" cxnId="{4709D1F5-7D27-4BD0-A872-E616EAA7690D}">
      <dgm:prSet/>
      <dgm:spPr/>
      <dgm:t>
        <a:bodyPr/>
        <a:lstStyle/>
        <a:p>
          <a:endParaRPr lang="en-US"/>
        </a:p>
      </dgm:t>
    </dgm:pt>
    <dgm:pt modelId="{D7774070-80A1-4485-AAC6-75924B922E71}" type="sibTrans" cxnId="{4709D1F5-7D27-4BD0-A872-E616EAA7690D}">
      <dgm:prSet/>
      <dgm:spPr/>
      <dgm:t>
        <a:bodyPr/>
        <a:lstStyle/>
        <a:p>
          <a:endParaRPr lang="en-US"/>
        </a:p>
      </dgm:t>
    </dgm:pt>
    <dgm:pt modelId="{5D40D440-2405-4DA5-92B0-EB2C5D3EF2F5}">
      <dgm:prSet phldrT="[Text]" phldr="0"/>
      <dgm:spPr/>
      <dgm:t>
        <a:bodyPr/>
        <a:lstStyle/>
        <a:p>
          <a:r>
            <a:rPr lang="en-US" dirty="0"/>
            <a:t>Reduce burden of diabetes care</a:t>
          </a:r>
        </a:p>
      </dgm:t>
    </dgm:pt>
    <dgm:pt modelId="{370957EE-9511-410B-A8FF-63299FD67AC9}" type="parTrans" cxnId="{4BED82D3-7184-4BF4-9DA4-A02F5715EB97}">
      <dgm:prSet/>
      <dgm:spPr/>
      <dgm:t>
        <a:bodyPr/>
        <a:lstStyle/>
        <a:p>
          <a:endParaRPr lang="en-US"/>
        </a:p>
      </dgm:t>
    </dgm:pt>
    <dgm:pt modelId="{5564A1F3-DFA2-44DF-811E-89997D7F8D64}" type="sibTrans" cxnId="{4BED82D3-7184-4BF4-9DA4-A02F5715EB97}">
      <dgm:prSet/>
      <dgm:spPr/>
      <dgm:t>
        <a:bodyPr/>
        <a:lstStyle/>
        <a:p>
          <a:endParaRPr lang="en-US"/>
        </a:p>
      </dgm:t>
    </dgm:pt>
    <dgm:pt modelId="{81213B7A-1691-4349-84D8-C760FDC05BF2}" type="pres">
      <dgm:prSet presAssocID="{98C8B51F-E11E-4B7D-BF95-8678E7F8ED6F}" presName="Name0" presStyleCnt="0">
        <dgm:presLayoutVars>
          <dgm:chMax val="11"/>
          <dgm:chPref val="11"/>
          <dgm:dir/>
          <dgm:resizeHandles/>
        </dgm:presLayoutVars>
      </dgm:prSet>
      <dgm:spPr/>
    </dgm:pt>
    <dgm:pt modelId="{F8D7BF44-E7FF-4346-9C9F-7F78CC5FD707}" type="pres">
      <dgm:prSet presAssocID="{5D40D440-2405-4DA5-92B0-EB2C5D3EF2F5}" presName="Accent3" presStyleCnt="0"/>
      <dgm:spPr/>
    </dgm:pt>
    <dgm:pt modelId="{419A4ACC-F9FC-495E-8391-B221736A0286}" type="pres">
      <dgm:prSet presAssocID="{5D40D440-2405-4DA5-92B0-EB2C5D3EF2F5}" presName="Accent" presStyleLbl="node1" presStyleIdx="0" presStyleCnt="3"/>
      <dgm:spPr/>
    </dgm:pt>
    <dgm:pt modelId="{426D529D-89A6-4B00-A478-4F3949C2B845}" type="pres">
      <dgm:prSet presAssocID="{5D40D440-2405-4DA5-92B0-EB2C5D3EF2F5}" presName="ParentBackground3" presStyleCnt="0"/>
      <dgm:spPr/>
    </dgm:pt>
    <dgm:pt modelId="{E96A7BAE-95A4-47CF-A347-EA306F97983D}" type="pres">
      <dgm:prSet presAssocID="{5D40D440-2405-4DA5-92B0-EB2C5D3EF2F5}" presName="ParentBackground" presStyleLbl="fgAcc1" presStyleIdx="0" presStyleCnt="3"/>
      <dgm:spPr/>
    </dgm:pt>
    <dgm:pt modelId="{3A388128-561B-45F7-A8F2-A91FE9A22D79}" type="pres">
      <dgm:prSet presAssocID="{5D40D440-2405-4DA5-92B0-EB2C5D3EF2F5}" presName="Parent3" presStyleLbl="revTx" presStyleIdx="0" presStyleCnt="0">
        <dgm:presLayoutVars>
          <dgm:chMax val="1"/>
          <dgm:chPref val="1"/>
          <dgm:bulletEnabled val="1"/>
        </dgm:presLayoutVars>
      </dgm:prSet>
      <dgm:spPr/>
    </dgm:pt>
    <dgm:pt modelId="{F421F3AE-00F9-402D-AFB3-12EA97B2C460}" type="pres">
      <dgm:prSet presAssocID="{B7494240-1B8B-4091-9C0B-4762E69E715F}" presName="Accent2" presStyleCnt="0"/>
      <dgm:spPr/>
    </dgm:pt>
    <dgm:pt modelId="{0F79511E-0776-4E57-9CD6-E98F4B212A03}" type="pres">
      <dgm:prSet presAssocID="{B7494240-1B8B-4091-9C0B-4762E69E715F}" presName="Accent" presStyleLbl="node1" presStyleIdx="1" presStyleCnt="3"/>
      <dgm:spPr/>
    </dgm:pt>
    <dgm:pt modelId="{03302D13-99EB-4B0C-8180-3AB99FD7FD4A}" type="pres">
      <dgm:prSet presAssocID="{B7494240-1B8B-4091-9C0B-4762E69E715F}" presName="ParentBackground2" presStyleCnt="0"/>
      <dgm:spPr/>
    </dgm:pt>
    <dgm:pt modelId="{4F002E61-9507-4811-A26B-19F34D72E0E7}" type="pres">
      <dgm:prSet presAssocID="{B7494240-1B8B-4091-9C0B-4762E69E715F}" presName="ParentBackground" presStyleLbl="fgAcc1" presStyleIdx="1" presStyleCnt="3"/>
      <dgm:spPr/>
    </dgm:pt>
    <dgm:pt modelId="{B0AD187B-1185-4D4D-8421-2D2FC8DA38C1}" type="pres">
      <dgm:prSet presAssocID="{B7494240-1B8B-4091-9C0B-4762E69E715F}" presName="Parent2" presStyleLbl="revTx" presStyleIdx="0" presStyleCnt="0">
        <dgm:presLayoutVars>
          <dgm:chMax val="1"/>
          <dgm:chPref val="1"/>
          <dgm:bulletEnabled val="1"/>
        </dgm:presLayoutVars>
      </dgm:prSet>
      <dgm:spPr/>
    </dgm:pt>
    <dgm:pt modelId="{7A129AE1-559E-4861-9EA3-F0CB4A9393BB}" type="pres">
      <dgm:prSet presAssocID="{D6F3E17E-8DB9-4F70-909C-AEFCB3C9484E}" presName="Accent1" presStyleCnt="0"/>
      <dgm:spPr/>
    </dgm:pt>
    <dgm:pt modelId="{827DBAD5-6E4D-42E3-AAE4-D73C33005F19}" type="pres">
      <dgm:prSet presAssocID="{D6F3E17E-8DB9-4F70-909C-AEFCB3C9484E}" presName="Accent" presStyleLbl="node1" presStyleIdx="2" presStyleCnt="3"/>
      <dgm:spPr/>
    </dgm:pt>
    <dgm:pt modelId="{ED2A0AF6-C857-4E97-8634-2DEB2143768F}" type="pres">
      <dgm:prSet presAssocID="{D6F3E17E-8DB9-4F70-909C-AEFCB3C9484E}" presName="ParentBackground1" presStyleCnt="0"/>
      <dgm:spPr/>
    </dgm:pt>
    <dgm:pt modelId="{06F02FBA-4311-4845-9DFA-A42DF434B237}" type="pres">
      <dgm:prSet presAssocID="{D6F3E17E-8DB9-4F70-909C-AEFCB3C9484E}" presName="ParentBackground" presStyleLbl="fgAcc1" presStyleIdx="2" presStyleCnt="3"/>
      <dgm:spPr/>
    </dgm:pt>
    <dgm:pt modelId="{72953652-BD56-4A3E-8DB5-EAC0E32D61A0}" type="pres">
      <dgm:prSet presAssocID="{D6F3E17E-8DB9-4F70-909C-AEFCB3C9484E}" presName="Parent1" presStyleLbl="revTx" presStyleIdx="0" presStyleCnt="0">
        <dgm:presLayoutVars>
          <dgm:chMax val="1"/>
          <dgm:chPref val="1"/>
          <dgm:bulletEnabled val="1"/>
        </dgm:presLayoutVars>
      </dgm:prSet>
      <dgm:spPr/>
    </dgm:pt>
  </dgm:ptLst>
  <dgm:cxnLst>
    <dgm:cxn modelId="{7D25720A-2765-4A61-94C9-7FAF592BDC1D}" type="presOf" srcId="{B7494240-1B8B-4091-9C0B-4762E69E715F}" destId="{4F002E61-9507-4811-A26B-19F34D72E0E7}" srcOrd="0" destOrd="0" presId="urn:microsoft.com/office/officeart/2011/layout/CircleProcess"/>
    <dgm:cxn modelId="{F00DEB0E-53C4-4D25-8102-8996DB83555C}" type="presOf" srcId="{5D40D440-2405-4DA5-92B0-EB2C5D3EF2F5}" destId="{E96A7BAE-95A4-47CF-A347-EA306F97983D}" srcOrd="0" destOrd="0" presId="urn:microsoft.com/office/officeart/2011/layout/CircleProcess"/>
    <dgm:cxn modelId="{DDF57793-DAAA-4EAF-92C7-96EB0DADB51E}" type="presOf" srcId="{B7494240-1B8B-4091-9C0B-4762E69E715F}" destId="{B0AD187B-1185-4D4D-8421-2D2FC8DA38C1}" srcOrd="1" destOrd="0" presId="urn:microsoft.com/office/officeart/2011/layout/CircleProcess"/>
    <dgm:cxn modelId="{371AB1AE-D61B-4888-9C87-AE4B64EC2292}" type="presOf" srcId="{98C8B51F-E11E-4B7D-BF95-8678E7F8ED6F}" destId="{81213B7A-1691-4349-84D8-C760FDC05BF2}" srcOrd="0" destOrd="0" presId="urn:microsoft.com/office/officeart/2011/layout/CircleProcess"/>
    <dgm:cxn modelId="{0EF6D7BD-7FB3-4BB7-81EB-8DC884A8C7E1}" srcId="{98C8B51F-E11E-4B7D-BF95-8678E7F8ED6F}" destId="{D6F3E17E-8DB9-4F70-909C-AEFCB3C9484E}" srcOrd="0" destOrd="0" parTransId="{827ADF1D-51BB-4C29-93F8-E6B6A7E4A719}" sibTransId="{1B00C15A-450D-4444-8E9D-E6622DAE136A}"/>
    <dgm:cxn modelId="{A123DAC1-170C-462D-89CB-4D92ABA8A706}" type="presOf" srcId="{D6F3E17E-8DB9-4F70-909C-AEFCB3C9484E}" destId="{72953652-BD56-4A3E-8DB5-EAC0E32D61A0}" srcOrd="1" destOrd="0" presId="urn:microsoft.com/office/officeart/2011/layout/CircleProcess"/>
    <dgm:cxn modelId="{4BED82D3-7184-4BF4-9DA4-A02F5715EB97}" srcId="{98C8B51F-E11E-4B7D-BF95-8678E7F8ED6F}" destId="{5D40D440-2405-4DA5-92B0-EB2C5D3EF2F5}" srcOrd="2" destOrd="0" parTransId="{370957EE-9511-410B-A8FF-63299FD67AC9}" sibTransId="{5564A1F3-DFA2-44DF-811E-89997D7F8D64}"/>
    <dgm:cxn modelId="{334D40D8-2CF4-4B7F-A0E0-8BDE6D1EB8F5}" type="presOf" srcId="{5D40D440-2405-4DA5-92B0-EB2C5D3EF2F5}" destId="{3A388128-561B-45F7-A8F2-A91FE9A22D79}" srcOrd="1" destOrd="0" presId="urn:microsoft.com/office/officeart/2011/layout/CircleProcess"/>
    <dgm:cxn modelId="{2381EFE6-D723-4CBC-9239-626D03DF92C3}" type="presOf" srcId="{D6F3E17E-8DB9-4F70-909C-AEFCB3C9484E}" destId="{06F02FBA-4311-4845-9DFA-A42DF434B237}" srcOrd="0" destOrd="0" presId="urn:microsoft.com/office/officeart/2011/layout/CircleProcess"/>
    <dgm:cxn modelId="{4709D1F5-7D27-4BD0-A872-E616EAA7690D}" srcId="{98C8B51F-E11E-4B7D-BF95-8678E7F8ED6F}" destId="{B7494240-1B8B-4091-9C0B-4762E69E715F}" srcOrd="1" destOrd="0" parTransId="{DD0CB719-2438-4604-A8BF-34C497229687}" sibTransId="{D7774070-80A1-4485-AAC6-75924B922E71}"/>
    <dgm:cxn modelId="{CCA47B97-ED9D-499E-80BB-1726DB7B7168}" type="presParOf" srcId="{81213B7A-1691-4349-84D8-C760FDC05BF2}" destId="{F8D7BF44-E7FF-4346-9C9F-7F78CC5FD707}" srcOrd="0" destOrd="0" presId="urn:microsoft.com/office/officeart/2011/layout/CircleProcess"/>
    <dgm:cxn modelId="{2A249759-0522-413E-BE50-675D3AC1CBB3}" type="presParOf" srcId="{F8D7BF44-E7FF-4346-9C9F-7F78CC5FD707}" destId="{419A4ACC-F9FC-495E-8391-B221736A0286}" srcOrd="0" destOrd="0" presId="urn:microsoft.com/office/officeart/2011/layout/CircleProcess"/>
    <dgm:cxn modelId="{45E8A2AF-ECBB-4E49-A464-C60C559DA0AC}" type="presParOf" srcId="{81213B7A-1691-4349-84D8-C760FDC05BF2}" destId="{426D529D-89A6-4B00-A478-4F3949C2B845}" srcOrd="1" destOrd="0" presId="urn:microsoft.com/office/officeart/2011/layout/CircleProcess"/>
    <dgm:cxn modelId="{4169069B-19C7-4BB5-B34F-1384C1775DFB}" type="presParOf" srcId="{426D529D-89A6-4B00-A478-4F3949C2B845}" destId="{E96A7BAE-95A4-47CF-A347-EA306F97983D}" srcOrd="0" destOrd="0" presId="urn:microsoft.com/office/officeart/2011/layout/CircleProcess"/>
    <dgm:cxn modelId="{100C20C0-05AC-41AA-898B-1077CA901AE6}" type="presParOf" srcId="{81213B7A-1691-4349-84D8-C760FDC05BF2}" destId="{3A388128-561B-45F7-A8F2-A91FE9A22D79}" srcOrd="2" destOrd="0" presId="urn:microsoft.com/office/officeart/2011/layout/CircleProcess"/>
    <dgm:cxn modelId="{D280E39B-06F6-4C4E-BB07-C7867EEBD434}" type="presParOf" srcId="{81213B7A-1691-4349-84D8-C760FDC05BF2}" destId="{F421F3AE-00F9-402D-AFB3-12EA97B2C460}" srcOrd="3" destOrd="0" presId="urn:microsoft.com/office/officeart/2011/layout/CircleProcess"/>
    <dgm:cxn modelId="{7FB38162-1CB0-4B8A-A069-D707DD143F18}" type="presParOf" srcId="{F421F3AE-00F9-402D-AFB3-12EA97B2C460}" destId="{0F79511E-0776-4E57-9CD6-E98F4B212A03}" srcOrd="0" destOrd="0" presId="urn:microsoft.com/office/officeart/2011/layout/CircleProcess"/>
    <dgm:cxn modelId="{8DECD667-B1D2-4D9C-AD47-37D575F93599}" type="presParOf" srcId="{81213B7A-1691-4349-84D8-C760FDC05BF2}" destId="{03302D13-99EB-4B0C-8180-3AB99FD7FD4A}" srcOrd="4" destOrd="0" presId="urn:microsoft.com/office/officeart/2011/layout/CircleProcess"/>
    <dgm:cxn modelId="{1D6ECE61-8132-4A33-B0F5-FF787D7961CE}" type="presParOf" srcId="{03302D13-99EB-4B0C-8180-3AB99FD7FD4A}" destId="{4F002E61-9507-4811-A26B-19F34D72E0E7}" srcOrd="0" destOrd="0" presId="urn:microsoft.com/office/officeart/2011/layout/CircleProcess"/>
    <dgm:cxn modelId="{BA95A4EA-CA85-454F-8F4B-17B446C109DB}" type="presParOf" srcId="{81213B7A-1691-4349-84D8-C760FDC05BF2}" destId="{B0AD187B-1185-4D4D-8421-2D2FC8DA38C1}" srcOrd="5" destOrd="0" presId="urn:microsoft.com/office/officeart/2011/layout/CircleProcess"/>
    <dgm:cxn modelId="{6020B2CE-E4E0-4B0F-B905-32ABE9531444}" type="presParOf" srcId="{81213B7A-1691-4349-84D8-C760FDC05BF2}" destId="{7A129AE1-559E-4861-9EA3-F0CB4A9393BB}" srcOrd="6" destOrd="0" presId="urn:microsoft.com/office/officeart/2011/layout/CircleProcess"/>
    <dgm:cxn modelId="{0D5FE96B-E751-4216-9D20-E33DEC5567D2}" type="presParOf" srcId="{7A129AE1-559E-4861-9EA3-F0CB4A9393BB}" destId="{827DBAD5-6E4D-42E3-AAE4-D73C33005F19}" srcOrd="0" destOrd="0" presId="urn:microsoft.com/office/officeart/2011/layout/CircleProcess"/>
    <dgm:cxn modelId="{58A9DFE4-FE01-496B-AE09-D4A73696EB9C}" type="presParOf" srcId="{81213B7A-1691-4349-84D8-C760FDC05BF2}" destId="{ED2A0AF6-C857-4E97-8634-2DEB2143768F}" srcOrd="7" destOrd="0" presId="urn:microsoft.com/office/officeart/2011/layout/CircleProcess"/>
    <dgm:cxn modelId="{7FE03D17-FCF2-4191-B97C-95FB1172223C}" type="presParOf" srcId="{ED2A0AF6-C857-4E97-8634-2DEB2143768F}" destId="{06F02FBA-4311-4845-9DFA-A42DF434B237}" srcOrd="0" destOrd="0" presId="urn:microsoft.com/office/officeart/2011/layout/CircleProcess"/>
    <dgm:cxn modelId="{F60D6CBE-1FF5-40A8-AF0E-C3F112F52E1A}" type="presParOf" srcId="{81213B7A-1691-4349-84D8-C760FDC05BF2}" destId="{72953652-BD56-4A3E-8DB5-EAC0E32D61A0}"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9A0EE-B444-4220-AE40-F249043DA96C}">
      <dsp:nvSpPr>
        <dsp:cNvPr id="0" name=""/>
        <dsp:cNvSpPr/>
      </dsp:nvSpPr>
      <dsp:spPr>
        <a:xfrm>
          <a:off x="992" y="0"/>
          <a:ext cx="2579687" cy="414951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Trouble with self-  management </a:t>
          </a:r>
        </a:p>
      </dsp:txBody>
      <dsp:txXfrm>
        <a:off x="992" y="0"/>
        <a:ext cx="2579687" cy="1244853"/>
      </dsp:txXfrm>
    </dsp:sp>
    <dsp:sp modelId="{80B27235-6344-40D1-9F28-2F054FE4AFF5}">
      <dsp:nvSpPr>
        <dsp:cNvPr id="0" name=""/>
        <dsp:cNvSpPr/>
      </dsp:nvSpPr>
      <dsp:spPr>
        <a:xfrm>
          <a:off x="258960" y="1244853"/>
          <a:ext cx="2063749" cy="26971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t" anchorCtr="0">
          <a:noAutofit/>
        </a:bodyPr>
        <a:lstStyle/>
        <a:p>
          <a:pPr marL="0" lvl="0" indent="0" algn="l" defTabSz="889000">
            <a:lnSpc>
              <a:spcPct val="90000"/>
            </a:lnSpc>
            <a:spcBef>
              <a:spcPct val="0"/>
            </a:spcBef>
            <a:spcAft>
              <a:spcPct val="35000"/>
            </a:spcAft>
            <a:buNone/>
          </a:pPr>
          <a:r>
            <a:rPr lang="en-US" sz="2000" kern="1200" dirty="0"/>
            <a:t>- Taking too little or too much medication</a:t>
          </a:r>
        </a:p>
        <a:p>
          <a:pPr marL="0" lvl="0" indent="0" algn="l" defTabSz="889000">
            <a:lnSpc>
              <a:spcPct val="90000"/>
            </a:lnSpc>
            <a:spcBef>
              <a:spcPct val="0"/>
            </a:spcBef>
            <a:spcAft>
              <a:spcPct val="35000"/>
            </a:spcAft>
            <a:buNone/>
          </a:pPr>
          <a:r>
            <a:rPr lang="en-US" sz="2000" kern="1200" dirty="0"/>
            <a:t>- Skipping meals, unhealthy food choices, dehydration</a:t>
          </a:r>
        </a:p>
      </dsp:txBody>
      <dsp:txXfrm>
        <a:off x="319405" y="1305298"/>
        <a:ext cx="1942859" cy="2576293"/>
      </dsp:txXfrm>
    </dsp:sp>
    <dsp:sp modelId="{F0D05969-07B9-481C-9D19-B3628269E072}">
      <dsp:nvSpPr>
        <dsp:cNvPr id="0" name=""/>
        <dsp:cNvSpPr/>
      </dsp:nvSpPr>
      <dsp:spPr>
        <a:xfrm>
          <a:off x="2780270" y="0"/>
          <a:ext cx="2579687" cy="414951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Trouble recognizing signs/symptoms of hypoglycemia</a:t>
          </a:r>
          <a:endParaRPr lang="en-US" sz="2300" kern="1200" dirty="0"/>
        </a:p>
      </dsp:txBody>
      <dsp:txXfrm>
        <a:off x="2780270" y="0"/>
        <a:ext cx="2579687" cy="1244853"/>
      </dsp:txXfrm>
    </dsp:sp>
    <dsp:sp modelId="{CC42C966-0FAF-457A-9891-0E111DEFA678}">
      <dsp:nvSpPr>
        <dsp:cNvPr id="0" name=""/>
        <dsp:cNvSpPr/>
      </dsp:nvSpPr>
      <dsp:spPr>
        <a:xfrm>
          <a:off x="3032125" y="1244853"/>
          <a:ext cx="2063749" cy="2697183"/>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 Hunger, anxiety, sweating, confusion</a:t>
          </a:r>
        </a:p>
      </dsp:txBody>
      <dsp:txXfrm>
        <a:off x="3092570" y="1305298"/>
        <a:ext cx="1942859" cy="2576293"/>
      </dsp:txXfrm>
    </dsp:sp>
    <dsp:sp modelId="{F330AB10-2C12-4159-8675-72432D44F889}">
      <dsp:nvSpPr>
        <dsp:cNvPr id="0" name=""/>
        <dsp:cNvSpPr/>
      </dsp:nvSpPr>
      <dsp:spPr>
        <a:xfrm>
          <a:off x="5548300" y="0"/>
          <a:ext cx="2579687" cy="414951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Comorbidities that increase risk of hypoglycemia </a:t>
          </a:r>
          <a:endParaRPr lang="en-US" sz="2300" kern="1200" dirty="0"/>
        </a:p>
      </dsp:txBody>
      <dsp:txXfrm>
        <a:off x="5548300" y="0"/>
        <a:ext cx="2579687" cy="1244853"/>
      </dsp:txXfrm>
    </dsp:sp>
    <dsp:sp modelId="{35F86352-310C-4DB0-9D95-FC75C8FE1EEC}">
      <dsp:nvSpPr>
        <dsp:cNvPr id="0" name=""/>
        <dsp:cNvSpPr/>
      </dsp:nvSpPr>
      <dsp:spPr>
        <a:xfrm>
          <a:off x="5805289" y="1244853"/>
          <a:ext cx="2063749" cy="2697183"/>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t" anchorCtr="0">
          <a:noAutofit/>
        </a:bodyPr>
        <a:lstStyle/>
        <a:p>
          <a:pPr marL="0" lvl="0" indent="0" algn="l" defTabSz="889000">
            <a:lnSpc>
              <a:spcPct val="90000"/>
            </a:lnSpc>
            <a:spcBef>
              <a:spcPct val="0"/>
            </a:spcBef>
            <a:spcAft>
              <a:spcPct val="35000"/>
            </a:spcAft>
            <a:buNone/>
          </a:pPr>
          <a:r>
            <a:rPr lang="en-US" sz="2000" kern="1200" dirty="0"/>
            <a:t>- Renal insufficiency</a:t>
          </a:r>
        </a:p>
        <a:p>
          <a:pPr marL="0" lvl="0" indent="0" algn="l" defTabSz="889000">
            <a:lnSpc>
              <a:spcPct val="90000"/>
            </a:lnSpc>
            <a:spcBef>
              <a:spcPct val="0"/>
            </a:spcBef>
            <a:spcAft>
              <a:spcPct val="35000"/>
            </a:spcAft>
            <a:buNone/>
          </a:pPr>
          <a:r>
            <a:rPr lang="en-US" sz="2000" kern="1200" dirty="0"/>
            <a:t>- Vision loss </a:t>
          </a:r>
        </a:p>
        <a:p>
          <a:pPr marL="0" lvl="0" indent="0" algn="l" defTabSz="889000">
            <a:lnSpc>
              <a:spcPct val="90000"/>
            </a:lnSpc>
            <a:spcBef>
              <a:spcPct val="0"/>
            </a:spcBef>
            <a:spcAft>
              <a:spcPct val="35000"/>
            </a:spcAft>
            <a:buNone/>
          </a:pPr>
          <a:r>
            <a:rPr lang="en-US" sz="2000" kern="1200" dirty="0"/>
            <a:t>- Tremor</a:t>
          </a:r>
        </a:p>
      </dsp:txBody>
      <dsp:txXfrm>
        <a:off x="5865734" y="1305298"/>
        <a:ext cx="1942859" cy="25762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D7938-F934-4BD8-B04D-A0EECC6D5961}">
      <dsp:nvSpPr>
        <dsp:cNvPr id="0" name=""/>
        <dsp:cNvSpPr/>
      </dsp:nvSpPr>
      <dsp:spPr>
        <a:xfrm>
          <a:off x="5114" y="408461"/>
          <a:ext cx="2236016" cy="134160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In the community</a:t>
          </a:r>
        </a:p>
      </dsp:txBody>
      <dsp:txXfrm>
        <a:off x="44408" y="447755"/>
        <a:ext cx="2157428" cy="1263021"/>
      </dsp:txXfrm>
    </dsp:sp>
    <dsp:sp modelId="{18DE18C2-8FE9-44A1-B4CE-6ED590B021CE}">
      <dsp:nvSpPr>
        <dsp:cNvPr id="0" name=""/>
        <dsp:cNvSpPr/>
      </dsp:nvSpPr>
      <dsp:spPr>
        <a:xfrm>
          <a:off x="2464732" y="802000"/>
          <a:ext cx="474035" cy="55453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464732" y="912906"/>
        <a:ext cx="331825" cy="332720"/>
      </dsp:txXfrm>
    </dsp:sp>
    <dsp:sp modelId="{78FF3E14-6767-43F2-9D07-9AB782FA350B}">
      <dsp:nvSpPr>
        <dsp:cNvPr id="0" name=""/>
        <dsp:cNvSpPr/>
      </dsp:nvSpPr>
      <dsp:spPr>
        <a:xfrm>
          <a:off x="3135536" y="408461"/>
          <a:ext cx="2236016" cy="1341609"/>
        </a:xfrm>
        <a:prstGeom prst="roundRect">
          <a:avLst>
            <a:gd name="adj" fmla="val 10000"/>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Independent living</a:t>
          </a:r>
        </a:p>
      </dsp:txBody>
      <dsp:txXfrm>
        <a:off x="3174830" y="447755"/>
        <a:ext cx="2157428" cy="1263021"/>
      </dsp:txXfrm>
    </dsp:sp>
    <dsp:sp modelId="{45B48D0B-9F05-4F05-9A4B-D3C12ED1B931}">
      <dsp:nvSpPr>
        <dsp:cNvPr id="0" name=""/>
        <dsp:cNvSpPr/>
      </dsp:nvSpPr>
      <dsp:spPr>
        <a:xfrm>
          <a:off x="5595154" y="802000"/>
          <a:ext cx="474035" cy="554532"/>
        </a:xfrm>
        <a:prstGeom prst="rightArrow">
          <a:avLst>
            <a:gd name="adj1" fmla="val 60000"/>
            <a:gd name="adj2" fmla="val 50000"/>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595154" y="912906"/>
        <a:ext cx="331825" cy="332720"/>
      </dsp:txXfrm>
    </dsp:sp>
    <dsp:sp modelId="{163556ED-AA3E-4DF0-8E73-8D1A138CEB04}">
      <dsp:nvSpPr>
        <dsp:cNvPr id="0" name=""/>
        <dsp:cNvSpPr/>
      </dsp:nvSpPr>
      <dsp:spPr>
        <a:xfrm>
          <a:off x="6265959" y="408461"/>
          <a:ext cx="2236016" cy="1341609"/>
        </a:xfrm>
        <a:prstGeom prst="roundRect">
          <a:avLst>
            <a:gd name="adj" fmla="val 10000"/>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Assisted living </a:t>
          </a:r>
        </a:p>
      </dsp:txBody>
      <dsp:txXfrm>
        <a:off x="6305253" y="447755"/>
        <a:ext cx="2157428" cy="1263021"/>
      </dsp:txXfrm>
    </dsp:sp>
    <dsp:sp modelId="{F54CBA13-1735-4564-A4CE-24AB727B6C1B}">
      <dsp:nvSpPr>
        <dsp:cNvPr id="0" name=""/>
        <dsp:cNvSpPr/>
      </dsp:nvSpPr>
      <dsp:spPr>
        <a:xfrm>
          <a:off x="8725577" y="802000"/>
          <a:ext cx="474035" cy="554532"/>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725577" y="912906"/>
        <a:ext cx="331825" cy="332720"/>
      </dsp:txXfrm>
    </dsp:sp>
    <dsp:sp modelId="{F9C06337-2571-4E9B-A408-1F6206887941}">
      <dsp:nvSpPr>
        <dsp:cNvPr id="0" name=""/>
        <dsp:cNvSpPr/>
      </dsp:nvSpPr>
      <dsp:spPr>
        <a:xfrm>
          <a:off x="9396382" y="408461"/>
          <a:ext cx="2236016" cy="1341609"/>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Memory care</a:t>
          </a:r>
        </a:p>
      </dsp:txBody>
      <dsp:txXfrm>
        <a:off x="9435676" y="447755"/>
        <a:ext cx="2157428" cy="12630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A4ACC-F9FC-495E-8391-B221736A0286}">
      <dsp:nvSpPr>
        <dsp:cNvPr id="0" name=""/>
        <dsp:cNvSpPr/>
      </dsp:nvSpPr>
      <dsp:spPr>
        <a:xfrm>
          <a:off x="7208058" y="1622740"/>
          <a:ext cx="3144282" cy="314486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6A7BAE-95A4-47CF-A347-EA306F97983D}">
      <dsp:nvSpPr>
        <dsp:cNvPr id="0" name=""/>
        <dsp:cNvSpPr/>
      </dsp:nvSpPr>
      <dsp:spPr>
        <a:xfrm>
          <a:off x="7312458" y="1727588"/>
          <a:ext cx="2935482" cy="2935169"/>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Life expectancy versus time-to-benefit? Aim for function and quality of life. </a:t>
          </a:r>
        </a:p>
      </dsp:txBody>
      <dsp:txXfrm>
        <a:off x="7732105" y="2146976"/>
        <a:ext cx="2096188" cy="2096392"/>
      </dsp:txXfrm>
    </dsp:sp>
    <dsp:sp modelId="{0F79511E-0776-4E57-9CD6-E98F4B212A03}">
      <dsp:nvSpPr>
        <dsp:cNvPr id="0" name=""/>
        <dsp:cNvSpPr/>
      </dsp:nvSpPr>
      <dsp:spPr>
        <a:xfrm rot="2700000">
          <a:off x="3962139" y="1626542"/>
          <a:ext cx="3136708" cy="3136708"/>
        </a:xfrm>
        <a:prstGeom prst="teardrop">
          <a:avLst>
            <a:gd name="adj" fmla="val 10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002E61-9507-4811-A26B-19F34D72E0E7}">
      <dsp:nvSpPr>
        <dsp:cNvPr id="0" name=""/>
        <dsp:cNvSpPr/>
      </dsp:nvSpPr>
      <dsp:spPr>
        <a:xfrm>
          <a:off x="4062752" y="1727588"/>
          <a:ext cx="2935482" cy="2935169"/>
        </a:xfrm>
        <a:prstGeom prst="ellipse">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Does care plan match caregiver management abilities?</a:t>
          </a:r>
        </a:p>
      </dsp:txBody>
      <dsp:txXfrm>
        <a:off x="4482399" y="2146976"/>
        <a:ext cx="2096188" cy="2096392"/>
      </dsp:txXfrm>
    </dsp:sp>
    <dsp:sp modelId="{827DBAD5-6E4D-42E3-AAE4-D73C33005F19}">
      <dsp:nvSpPr>
        <dsp:cNvPr id="0" name=""/>
        <dsp:cNvSpPr/>
      </dsp:nvSpPr>
      <dsp:spPr>
        <a:xfrm rot="2700000">
          <a:off x="712433" y="1626542"/>
          <a:ext cx="3136708" cy="3136708"/>
        </a:xfrm>
        <a:prstGeom prst="teardrop">
          <a:avLst>
            <a:gd name="adj" fmla="val 10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F02FBA-4311-4845-9DFA-A42DF434B237}">
      <dsp:nvSpPr>
        <dsp:cNvPr id="0" name=""/>
        <dsp:cNvSpPr/>
      </dsp:nvSpPr>
      <dsp:spPr>
        <a:xfrm>
          <a:off x="813047" y="1727588"/>
          <a:ext cx="2935482" cy="2935169"/>
        </a:xfrm>
        <a:prstGeom prst="ellipse">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t>“what matters most”</a:t>
          </a:r>
        </a:p>
      </dsp:txBody>
      <dsp:txXfrm>
        <a:off x="1232694" y="2146976"/>
        <a:ext cx="2096188" cy="20963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66C46-6EBC-42B4-AA26-1847FE755744}">
      <dsp:nvSpPr>
        <dsp:cNvPr id="0" name=""/>
        <dsp:cNvSpPr/>
      </dsp:nvSpPr>
      <dsp:spPr>
        <a:xfrm>
          <a:off x="0" y="180275"/>
          <a:ext cx="2539999" cy="152400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Meet with a pharmacist “brown bag med rec”</a:t>
          </a:r>
        </a:p>
      </dsp:txBody>
      <dsp:txXfrm>
        <a:off x="0" y="180275"/>
        <a:ext cx="2539999" cy="1524000"/>
      </dsp:txXfrm>
    </dsp:sp>
    <dsp:sp modelId="{1443FC56-230B-4B7E-A7B4-829310C941A4}">
      <dsp:nvSpPr>
        <dsp:cNvPr id="0" name=""/>
        <dsp:cNvSpPr/>
      </dsp:nvSpPr>
      <dsp:spPr>
        <a:xfrm>
          <a:off x="2794000" y="169333"/>
          <a:ext cx="2539999" cy="1524000"/>
        </a:xfrm>
        <a:prstGeom prst="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Prescribe 90-day refills</a:t>
          </a:r>
        </a:p>
      </dsp:txBody>
      <dsp:txXfrm>
        <a:off x="2794000" y="169333"/>
        <a:ext cx="2539999" cy="1524000"/>
      </dsp:txXfrm>
    </dsp:sp>
    <dsp:sp modelId="{48FD43F7-5520-466D-9B1B-9301C2812A8D}">
      <dsp:nvSpPr>
        <dsp:cNvPr id="0" name=""/>
        <dsp:cNvSpPr/>
      </dsp:nvSpPr>
      <dsp:spPr>
        <a:xfrm>
          <a:off x="5587999" y="169333"/>
          <a:ext cx="2539999" cy="1524000"/>
        </a:xfrm>
        <a:prstGeom prst="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Use mail-in pharmacy</a:t>
          </a:r>
        </a:p>
      </dsp:txBody>
      <dsp:txXfrm>
        <a:off x="5587999" y="169333"/>
        <a:ext cx="2539999" cy="1524000"/>
      </dsp:txXfrm>
    </dsp:sp>
    <dsp:sp modelId="{933E5C9E-3A42-46EB-AA0A-1DA80317EBBE}">
      <dsp:nvSpPr>
        <dsp:cNvPr id="0" name=""/>
        <dsp:cNvSpPr/>
      </dsp:nvSpPr>
      <dsp:spPr>
        <a:xfrm>
          <a:off x="0" y="1947333"/>
          <a:ext cx="2539999" cy="1524000"/>
        </a:xfrm>
        <a:prstGeom prst="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Provide medication lists</a:t>
          </a:r>
        </a:p>
      </dsp:txBody>
      <dsp:txXfrm>
        <a:off x="0" y="1947333"/>
        <a:ext cx="2539999" cy="1524000"/>
      </dsp:txXfrm>
    </dsp:sp>
    <dsp:sp modelId="{2F0020E6-AB03-4D0F-B8B0-410D36EB95CF}">
      <dsp:nvSpPr>
        <dsp:cNvPr id="0" name=""/>
        <dsp:cNvSpPr/>
      </dsp:nvSpPr>
      <dsp:spPr>
        <a:xfrm>
          <a:off x="2794000" y="1947333"/>
          <a:ext cx="2539999" cy="1524000"/>
        </a:xfrm>
        <a:prstGeom prst="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Recommend a pill-box</a:t>
          </a:r>
        </a:p>
      </dsp:txBody>
      <dsp:txXfrm>
        <a:off x="2794000" y="1947333"/>
        <a:ext cx="2539999" cy="1524000"/>
      </dsp:txXfrm>
    </dsp:sp>
    <dsp:sp modelId="{2FDF922C-5790-49F1-9B5F-37CD06F41917}">
      <dsp:nvSpPr>
        <dsp:cNvPr id="0" name=""/>
        <dsp:cNvSpPr/>
      </dsp:nvSpPr>
      <dsp:spPr>
        <a:xfrm>
          <a:off x="1256639" y="3653847"/>
          <a:ext cx="2539999" cy="1524000"/>
        </a:xfrm>
        <a:prstGeom prst="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Avoid medical jargon (instead of “metformin BID” &gt; “take one tablet in the morning and one tablet in the evening”)</a:t>
          </a:r>
        </a:p>
      </dsp:txBody>
      <dsp:txXfrm>
        <a:off x="1256639" y="3653847"/>
        <a:ext cx="2539999" cy="1524000"/>
      </dsp:txXfrm>
    </dsp:sp>
    <dsp:sp modelId="{A1E1FB1E-B380-482C-B68C-5FB2335170CB}">
      <dsp:nvSpPr>
        <dsp:cNvPr id="0" name=""/>
        <dsp:cNvSpPr/>
      </dsp:nvSpPr>
      <dsp:spPr>
        <a:xfrm>
          <a:off x="3923639" y="3641818"/>
          <a:ext cx="2539999" cy="1524000"/>
        </a:xfrm>
        <a:prstGeom prst="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Translate instructions into patient’s native language</a:t>
          </a:r>
        </a:p>
      </dsp:txBody>
      <dsp:txXfrm>
        <a:off x="3923639" y="3641818"/>
        <a:ext cx="2539999" cy="1524000"/>
      </dsp:txXfrm>
    </dsp:sp>
    <dsp:sp modelId="{B18935E5-E52F-49DF-B769-1C583E621523}">
      <dsp:nvSpPr>
        <dsp:cNvPr id="0" name=""/>
        <dsp:cNvSpPr/>
      </dsp:nvSpPr>
      <dsp:spPr>
        <a:xfrm>
          <a:off x="5588000" y="1924559"/>
          <a:ext cx="2539999" cy="1524000"/>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Minimize multiple doses per day</a:t>
          </a:r>
        </a:p>
      </dsp:txBody>
      <dsp:txXfrm>
        <a:off x="5588000" y="1924559"/>
        <a:ext cx="2539999" cy="1524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A4ACC-F9FC-495E-8391-B221736A0286}">
      <dsp:nvSpPr>
        <dsp:cNvPr id="0" name=""/>
        <dsp:cNvSpPr/>
      </dsp:nvSpPr>
      <dsp:spPr>
        <a:xfrm>
          <a:off x="4223108" y="872255"/>
          <a:ext cx="1842194" cy="184253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6A7BAE-95A4-47CF-A347-EA306F97983D}">
      <dsp:nvSpPr>
        <dsp:cNvPr id="0" name=""/>
        <dsp:cNvSpPr/>
      </dsp:nvSpPr>
      <dsp:spPr>
        <a:xfrm>
          <a:off x="4284274" y="933683"/>
          <a:ext cx="1719860" cy="1719677"/>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Life expectancy versus time-to-benefit? Aim for function and quality of life. </a:t>
          </a:r>
        </a:p>
      </dsp:txBody>
      <dsp:txXfrm>
        <a:off x="4530140" y="1179398"/>
        <a:ext cx="1228129" cy="1228248"/>
      </dsp:txXfrm>
    </dsp:sp>
    <dsp:sp modelId="{0F79511E-0776-4E57-9CD6-E98F4B212A03}">
      <dsp:nvSpPr>
        <dsp:cNvPr id="0" name=""/>
        <dsp:cNvSpPr/>
      </dsp:nvSpPr>
      <dsp:spPr>
        <a:xfrm rot="2700000">
          <a:off x="2321366" y="874482"/>
          <a:ext cx="1837757" cy="1837757"/>
        </a:xfrm>
        <a:prstGeom prst="teardrop">
          <a:avLst>
            <a:gd name="adj" fmla="val 10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002E61-9507-4811-A26B-19F34D72E0E7}">
      <dsp:nvSpPr>
        <dsp:cNvPr id="0" name=""/>
        <dsp:cNvSpPr/>
      </dsp:nvSpPr>
      <dsp:spPr>
        <a:xfrm>
          <a:off x="2380314" y="933683"/>
          <a:ext cx="1719860" cy="1719677"/>
        </a:xfrm>
        <a:prstGeom prst="ellipse">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Does care plan match caregiver management abilities?</a:t>
          </a:r>
        </a:p>
      </dsp:txBody>
      <dsp:txXfrm>
        <a:off x="2626179" y="1179398"/>
        <a:ext cx="1228129" cy="1228248"/>
      </dsp:txXfrm>
    </dsp:sp>
    <dsp:sp modelId="{827DBAD5-6E4D-42E3-AAE4-D73C33005F19}">
      <dsp:nvSpPr>
        <dsp:cNvPr id="0" name=""/>
        <dsp:cNvSpPr/>
      </dsp:nvSpPr>
      <dsp:spPr>
        <a:xfrm rot="2700000">
          <a:off x="417405" y="874482"/>
          <a:ext cx="1837757" cy="1837757"/>
        </a:xfrm>
        <a:prstGeom prst="teardrop">
          <a:avLst>
            <a:gd name="adj" fmla="val 10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F02FBA-4311-4845-9DFA-A42DF434B237}">
      <dsp:nvSpPr>
        <dsp:cNvPr id="0" name=""/>
        <dsp:cNvSpPr/>
      </dsp:nvSpPr>
      <dsp:spPr>
        <a:xfrm>
          <a:off x="476353" y="933683"/>
          <a:ext cx="1719860" cy="1719677"/>
        </a:xfrm>
        <a:prstGeom prst="ellipse">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kern="1200" dirty="0"/>
            <a:t>“what matters most”</a:t>
          </a:r>
        </a:p>
      </dsp:txBody>
      <dsp:txXfrm>
        <a:off x="722219" y="1179398"/>
        <a:ext cx="1228129" cy="12282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9A0EE-B444-4220-AE40-F249043DA96C}">
      <dsp:nvSpPr>
        <dsp:cNvPr id="0" name=""/>
        <dsp:cNvSpPr/>
      </dsp:nvSpPr>
      <dsp:spPr>
        <a:xfrm>
          <a:off x="1072" y="0"/>
          <a:ext cx="2787963" cy="47125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Screen for hypoglycemia at each visit</a:t>
          </a:r>
        </a:p>
      </dsp:txBody>
      <dsp:txXfrm>
        <a:off x="1072" y="0"/>
        <a:ext cx="2787963" cy="1413752"/>
      </dsp:txXfrm>
    </dsp:sp>
    <dsp:sp modelId="{80B27235-6344-40D1-9F28-2F054FE4AFF5}">
      <dsp:nvSpPr>
        <dsp:cNvPr id="0" name=""/>
        <dsp:cNvSpPr/>
      </dsp:nvSpPr>
      <dsp:spPr>
        <a:xfrm>
          <a:off x="279868" y="1413752"/>
          <a:ext cx="2230371" cy="30631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t" anchorCtr="0">
          <a:noAutofit/>
        </a:bodyPr>
        <a:lstStyle/>
        <a:p>
          <a:pPr marL="0" lvl="0" indent="0" algn="l" defTabSz="800100">
            <a:lnSpc>
              <a:spcPct val="90000"/>
            </a:lnSpc>
            <a:spcBef>
              <a:spcPct val="0"/>
            </a:spcBef>
            <a:spcAft>
              <a:spcPct val="35000"/>
            </a:spcAft>
            <a:buNone/>
          </a:pPr>
          <a:r>
            <a:rPr lang="en-US" sz="1800" kern="1200" dirty="0"/>
            <a:t>- Teach how to identify hypoglycemia, always have glucometer on hand</a:t>
          </a:r>
        </a:p>
        <a:p>
          <a:pPr marL="0" lvl="0" indent="0" algn="l" defTabSz="800100">
            <a:lnSpc>
              <a:spcPct val="90000"/>
            </a:lnSpc>
            <a:spcBef>
              <a:spcPct val="0"/>
            </a:spcBef>
            <a:spcAft>
              <a:spcPct val="35000"/>
            </a:spcAft>
            <a:buNone/>
          </a:pPr>
          <a:r>
            <a:rPr lang="en-US" sz="1800" kern="1200" dirty="0"/>
            <a:t>- Teach how to treat hypoglycemia (carry glucose tabs, gel)</a:t>
          </a:r>
        </a:p>
        <a:p>
          <a:pPr marL="0" lvl="0" indent="0" algn="l" defTabSz="800100">
            <a:lnSpc>
              <a:spcPct val="90000"/>
            </a:lnSpc>
            <a:spcBef>
              <a:spcPct val="0"/>
            </a:spcBef>
            <a:spcAft>
              <a:spcPct val="35000"/>
            </a:spcAft>
            <a:buNone/>
          </a:pPr>
          <a:r>
            <a:rPr lang="en-US" sz="1800" kern="1200" dirty="0"/>
            <a:t>- Prescribe glucagon for high-risk patients </a:t>
          </a:r>
        </a:p>
      </dsp:txBody>
      <dsp:txXfrm>
        <a:off x="345193" y="1479077"/>
        <a:ext cx="2099721" cy="2932479"/>
      </dsp:txXfrm>
    </dsp:sp>
    <dsp:sp modelId="{F0D05969-07B9-481C-9D19-B3628269E072}">
      <dsp:nvSpPr>
        <dsp:cNvPr id="0" name=""/>
        <dsp:cNvSpPr/>
      </dsp:nvSpPr>
      <dsp:spPr>
        <a:xfrm>
          <a:off x="2998133" y="0"/>
          <a:ext cx="2787963" cy="47125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Risk factors to address</a:t>
          </a:r>
        </a:p>
      </dsp:txBody>
      <dsp:txXfrm>
        <a:off x="2998133" y="0"/>
        <a:ext cx="2787963" cy="1413752"/>
      </dsp:txXfrm>
    </dsp:sp>
    <dsp:sp modelId="{CC42C966-0FAF-457A-9891-0E111DEFA678}">
      <dsp:nvSpPr>
        <dsp:cNvPr id="0" name=""/>
        <dsp:cNvSpPr/>
      </dsp:nvSpPr>
      <dsp:spPr>
        <a:xfrm>
          <a:off x="3276929" y="1413752"/>
          <a:ext cx="2230371" cy="3063129"/>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 Intensive treatment A1C &lt; 6.0%</a:t>
          </a:r>
        </a:p>
        <a:p>
          <a:pPr marL="0" lvl="0" indent="0" algn="l" defTabSz="800100">
            <a:lnSpc>
              <a:spcPct val="90000"/>
            </a:lnSpc>
            <a:spcBef>
              <a:spcPct val="0"/>
            </a:spcBef>
            <a:spcAft>
              <a:spcPct val="35000"/>
            </a:spcAft>
            <a:buNone/>
          </a:pPr>
          <a:r>
            <a:rPr lang="en-US" sz="1800" kern="1200" dirty="0">
              <a:solidFill>
                <a:schemeClr val="bg1"/>
              </a:solidFill>
            </a:rPr>
            <a:t>- Use of medications that cause hypoglycemia (</a:t>
          </a:r>
          <a:r>
            <a:rPr lang="en-US" sz="1800" b="0" kern="1200" dirty="0">
              <a:solidFill>
                <a:schemeClr val="bg1"/>
              </a:solidFill>
            </a:rPr>
            <a:t>sulfonylureas, short-acting insulin) </a:t>
          </a:r>
        </a:p>
      </dsp:txBody>
      <dsp:txXfrm>
        <a:off x="3342254" y="1479077"/>
        <a:ext cx="2099721" cy="2932479"/>
      </dsp:txXfrm>
    </dsp:sp>
    <dsp:sp modelId="{F330AB10-2C12-4159-8675-72432D44F889}">
      <dsp:nvSpPr>
        <dsp:cNvPr id="0" name=""/>
        <dsp:cNvSpPr/>
      </dsp:nvSpPr>
      <dsp:spPr>
        <a:xfrm>
          <a:off x="5995194" y="0"/>
          <a:ext cx="2787963" cy="47125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Safer approach</a:t>
          </a:r>
          <a:endParaRPr lang="en-US" sz="2400" kern="1200" dirty="0"/>
        </a:p>
      </dsp:txBody>
      <dsp:txXfrm>
        <a:off x="5995194" y="0"/>
        <a:ext cx="2787963" cy="1413752"/>
      </dsp:txXfrm>
    </dsp:sp>
    <dsp:sp modelId="{35F86352-310C-4DB0-9D95-FC75C8FE1EEC}">
      <dsp:nvSpPr>
        <dsp:cNvPr id="0" name=""/>
        <dsp:cNvSpPr/>
      </dsp:nvSpPr>
      <dsp:spPr>
        <a:xfrm>
          <a:off x="6273991" y="1413752"/>
          <a:ext cx="2230371" cy="3063129"/>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t" anchorCtr="0">
          <a:noAutofit/>
        </a:bodyPr>
        <a:lstStyle/>
        <a:p>
          <a:pPr marL="0" lvl="0" indent="0" algn="l" defTabSz="800100">
            <a:lnSpc>
              <a:spcPct val="90000"/>
            </a:lnSpc>
            <a:spcBef>
              <a:spcPct val="0"/>
            </a:spcBef>
            <a:spcAft>
              <a:spcPct val="35000"/>
            </a:spcAft>
            <a:buNone/>
          </a:pPr>
          <a:r>
            <a:rPr lang="en-US" sz="1800" kern="1200" dirty="0"/>
            <a:t>- Consider a CGM</a:t>
          </a:r>
        </a:p>
        <a:p>
          <a:pPr marL="0" lvl="0" indent="0" algn="l" defTabSz="800100">
            <a:lnSpc>
              <a:spcPct val="90000"/>
            </a:lnSpc>
            <a:spcBef>
              <a:spcPct val="0"/>
            </a:spcBef>
            <a:spcAft>
              <a:spcPct val="35000"/>
            </a:spcAft>
            <a:buNone/>
          </a:pPr>
          <a:r>
            <a:rPr lang="en-US" sz="1800" kern="1200" dirty="0"/>
            <a:t>- De-intensify treatment</a:t>
          </a:r>
        </a:p>
        <a:p>
          <a:pPr marL="0" lvl="0" indent="0" algn="l" defTabSz="800100">
            <a:lnSpc>
              <a:spcPct val="90000"/>
            </a:lnSpc>
            <a:spcBef>
              <a:spcPct val="0"/>
            </a:spcBef>
            <a:spcAft>
              <a:spcPct val="35000"/>
            </a:spcAft>
            <a:buNone/>
          </a:pPr>
          <a:r>
            <a:rPr lang="en-US" sz="1800" kern="1200" dirty="0"/>
            <a:t>-</a:t>
          </a:r>
          <a:r>
            <a:rPr lang="en-US" sz="1800" kern="1200" dirty="0">
              <a:solidFill>
                <a:schemeClr val="bg1"/>
              </a:solidFill>
            </a:rPr>
            <a:t> Change to medications that do </a:t>
          </a:r>
          <a:r>
            <a:rPr lang="en-US" sz="1800" i="1" kern="1200" dirty="0">
              <a:solidFill>
                <a:schemeClr val="bg1"/>
              </a:solidFill>
            </a:rPr>
            <a:t>not</a:t>
          </a:r>
          <a:r>
            <a:rPr lang="en-US" sz="1800" kern="1200" dirty="0">
              <a:solidFill>
                <a:schemeClr val="bg1"/>
              </a:solidFill>
            </a:rPr>
            <a:t> cause hypoglycemia (metformin, GLP1a, SGLT2i)</a:t>
          </a:r>
          <a:endParaRPr lang="en-US" sz="1800" kern="1200" dirty="0"/>
        </a:p>
      </dsp:txBody>
      <dsp:txXfrm>
        <a:off x="6339316" y="1479077"/>
        <a:ext cx="2099721" cy="29324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A4ACC-F9FC-495E-8391-B221736A0286}">
      <dsp:nvSpPr>
        <dsp:cNvPr id="0" name=""/>
        <dsp:cNvSpPr/>
      </dsp:nvSpPr>
      <dsp:spPr>
        <a:xfrm>
          <a:off x="7210198" y="1278760"/>
          <a:ext cx="3147645" cy="314822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6A7BAE-95A4-47CF-A347-EA306F97983D}">
      <dsp:nvSpPr>
        <dsp:cNvPr id="0" name=""/>
        <dsp:cNvSpPr/>
      </dsp:nvSpPr>
      <dsp:spPr>
        <a:xfrm>
          <a:off x="7314709" y="1383720"/>
          <a:ext cx="2938621" cy="2938309"/>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Reduce burden of diabetes care</a:t>
          </a:r>
        </a:p>
      </dsp:txBody>
      <dsp:txXfrm>
        <a:off x="7734805" y="1803557"/>
        <a:ext cx="2098430" cy="2098634"/>
      </dsp:txXfrm>
    </dsp:sp>
    <dsp:sp modelId="{0F79511E-0776-4E57-9CD6-E98F4B212A03}">
      <dsp:nvSpPr>
        <dsp:cNvPr id="0" name=""/>
        <dsp:cNvSpPr/>
      </dsp:nvSpPr>
      <dsp:spPr>
        <a:xfrm rot="2700000">
          <a:off x="3960807" y="1282566"/>
          <a:ext cx="3140063" cy="3140063"/>
        </a:xfrm>
        <a:prstGeom prst="teardrop">
          <a:avLst>
            <a:gd name="adj" fmla="val 10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002E61-9507-4811-A26B-19F34D72E0E7}">
      <dsp:nvSpPr>
        <dsp:cNvPr id="0" name=""/>
        <dsp:cNvSpPr/>
      </dsp:nvSpPr>
      <dsp:spPr>
        <a:xfrm>
          <a:off x="4061528" y="1383720"/>
          <a:ext cx="2938621" cy="2938309"/>
        </a:xfrm>
        <a:prstGeom prst="ellipse">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Avoid hypoglycemia and symptomatic hyperglycemia</a:t>
          </a:r>
        </a:p>
      </dsp:txBody>
      <dsp:txXfrm>
        <a:off x="4481624" y="1803557"/>
        <a:ext cx="2098430" cy="2098634"/>
      </dsp:txXfrm>
    </dsp:sp>
    <dsp:sp modelId="{827DBAD5-6E4D-42E3-AAE4-D73C33005F19}">
      <dsp:nvSpPr>
        <dsp:cNvPr id="0" name=""/>
        <dsp:cNvSpPr/>
      </dsp:nvSpPr>
      <dsp:spPr>
        <a:xfrm rot="2700000">
          <a:off x="707625" y="1282566"/>
          <a:ext cx="3140063" cy="3140063"/>
        </a:xfrm>
        <a:prstGeom prst="teardrop">
          <a:avLst>
            <a:gd name="adj" fmla="val 10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F02FBA-4311-4845-9DFA-A42DF434B237}">
      <dsp:nvSpPr>
        <dsp:cNvPr id="0" name=""/>
        <dsp:cNvSpPr/>
      </dsp:nvSpPr>
      <dsp:spPr>
        <a:xfrm>
          <a:off x="808346" y="1383720"/>
          <a:ext cx="2938621" cy="2938309"/>
        </a:xfrm>
        <a:prstGeom prst="ellipse">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t>Prioritize comfort, quality of life, and dignity</a:t>
          </a:r>
        </a:p>
      </dsp:txBody>
      <dsp:txXfrm>
        <a:off x="1228442" y="1803557"/>
        <a:ext cx="2098430" cy="20986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A4ACC-F9FC-495E-8391-B221736A0286}">
      <dsp:nvSpPr>
        <dsp:cNvPr id="0" name=""/>
        <dsp:cNvSpPr/>
      </dsp:nvSpPr>
      <dsp:spPr>
        <a:xfrm>
          <a:off x="7210198" y="1278760"/>
          <a:ext cx="3147645" cy="314822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6A7BAE-95A4-47CF-A347-EA306F97983D}">
      <dsp:nvSpPr>
        <dsp:cNvPr id="0" name=""/>
        <dsp:cNvSpPr/>
      </dsp:nvSpPr>
      <dsp:spPr>
        <a:xfrm>
          <a:off x="7314709" y="1383720"/>
          <a:ext cx="2938621" cy="2938309"/>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Reduce burden of diabetes care</a:t>
          </a:r>
        </a:p>
      </dsp:txBody>
      <dsp:txXfrm>
        <a:off x="7734805" y="1803557"/>
        <a:ext cx="2098430" cy="2098634"/>
      </dsp:txXfrm>
    </dsp:sp>
    <dsp:sp modelId="{0F79511E-0776-4E57-9CD6-E98F4B212A03}">
      <dsp:nvSpPr>
        <dsp:cNvPr id="0" name=""/>
        <dsp:cNvSpPr/>
      </dsp:nvSpPr>
      <dsp:spPr>
        <a:xfrm rot="2700000">
          <a:off x="3960807" y="1282566"/>
          <a:ext cx="3140063" cy="3140063"/>
        </a:xfrm>
        <a:prstGeom prst="teardrop">
          <a:avLst>
            <a:gd name="adj" fmla="val 10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002E61-9507-4811-A26B-19F34D72E0E7}">
      <dsp:nvSpPr>
        <dsp:cNvPr id="0" name=""/>
        <dsp:cNvSpPr/>
      </dsp:nvSpPr>
      <dsp:spPr>
        <a:xfrm>
          <a:off x="4061528" y="1383720"/>
          <a:ext cx="2938621" cy="2938309"/>
        </a:xfrm>
        <a:prstGeom prst="ellipse">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Avoid hypoglycemia and symptomatic hyperglycemia</a:t>
          </a:r>
        </a:p>
      </dsp:txBody>
      <dsp:txXfrm>
        <a:off x="4481624" y="1803557"/>
        <a:ext cx="2098430" cy="2098634"/>
      </dsp:txXfrm>
    </dsp:sp>
    <dsp:sp modelId="{827DBAD5-6E4D-42E3-AAE4-D73C33005F19}">
      <dsp:nvSpPr>
        <dsp:cNvPr id="0" name=""/>
        <dsp:cNvSpPr/>
      </dsp:nvSpPr>
      <dsp:spPr>
        <a:xfrm rot="2700000">
          <a:off x="707625" y="1282566"/>
          <a:ext cx="3140063" cy="3140063"/>
        </a:xfrm>
        <a:prstGeom prst="teardrop">
          <a:avLst>
            <a:gd name="adj" fmla="val 10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F02FBA-4311-4845-9DFA-A42DF434B237}">
      <dsp:nvSpPr>
        <dsp:cNvPr id="0" name=""/>
        <dsp:cNvSpPr/>
      </dsp:nvSpPr>
      <dsp:spPr>
        <a:xfrm>
          <a:off x="808346" y="1383720"/>
          <a:ext cx="2938621" cy="2938309"/>
        </a:xfrm>
        <a:prstGeom prst="ellipse">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t>Prioritize comfort, quality of life, and dignity</a:t>
          </a:r>
        </a:p>
      </dsp:txBody>
      <dsp:txXfrm>
        <a:off x="1228442" y="1803557"/>
        <a:ext cx="2098430" cy="209863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6T16:35:32.050"/>
    </inkml:context>
    <inkml:brush xml:id="br0">
      <inkml:brushProperty name="width" value="0.2" units="cm"/>
      <inkml:brushProperty name="height" value="0.2" units="cm"/>
      <inkml:brushProperty name="color" value="#E71224"/>
    </inkml:brush>
  </inkml:definitions>
  <inkml:trace contextRef="#ctx0" brushRef="#br0">741 0 24565,'-741'484'0,"1530"-84"0,-837-1284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4:25.894"/>
    </inkml:context>
    <inkml:brush xml:id="br0">
      <inkml:brushProperty name="width" value="0.3" units="cm"/>
      <inkml:brushProperty name="height" value="0.6" units="cm"/>
      <inkml:brushProperty name="color" value="#FFFF9B"/>
      <inkml:brushProperty name="tip" value="rectangle"/>
      <inkml:brushProperty name="rasterOp" value="maskPen"/>
      <inkml:brushProperty name="ignorePressure" value="1"/>
    </inkml:brush>
  </inkml:definitions>
  <inkml:trace contextRef="#ctx0" brushRef="#br0">1 340,'10'-1,"-1"0,1-1,0 0,-1 0,15-6,15-4,1416-259,-1428 268,357-34,-340 36,1 2,-1 3,0 1,-1 2,1 2,65 22,-56-13,1-3,0-2,1-2,67 4,223-6,-329-9,7 1,0 2,0 0,-1 2,1 0,27 11,-24-7,1-1,51 7,37 2,-60-9,70 4,-56-7,-1 3,-1 3,89 26,-102-18,-33-10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4:27.302"/>
    </inkml:context>
    <inkml:brush xml:id="br0">
      <inkml:brushProperty name="width" value="0.3" units="cm"/>
      <inkml:brushProperty name="height" value="0.6" units="cm"/>
      <inkml:brushProperty name="color" value="#FFFF9B"/>
      <inkml:brushProperty name="tip" value="rectangle"/>
      <inkml:brushProperty name="rasterOp" value="maskPen"/>
      <inkml:brushProperty name="ignorePressure" value="1"/>
    </inkml:brush>
  </inkml:definitions>
  <inkml:trace contextRef="#ctx0" brushRef="#br0">0 128,'20'-8,"0"1,0 1,0 0,34-4,-10 2,428-54,7 41,173 37,-525-2,0 4,-2 7,137 44,-220-56,39 16,1-5,1-3,144 17,323-36,-245-7,-274 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4:28.426"/>
    </inkml:context>
    <inkml:brush xml:id="br0">
      <inkml:brushProperty name="width" value="0.3" units="cm"/>
      <inkml:brushProperty name="height" value="0.6" units="cm"/>
      <inkml:brushProperty name="color" value="#FFFF9B"/>
      <inkml:brushProperty name="tip" value="rectangle"/>
      <inkml:brushProperty name="rasterOp" value="maskPen"/>
      <inkml:brushProperty name="ignorePressure" value="1"/>
    </inkml:brush>
  </inkml:definitions>
  <inkml:trace contextRef="#ctx0" brushRef="#br0">0 78,'173'-12,"-99"4,709-49,1003 57,-1628 15,198 44,-52-6,-217-42,136 0,-100-14,-92 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4:30.524"/>
    </inkml:context>
    <inkml:brush xml:id="br0">
      <inkml:brushProperty name="width" value="0.3" units="cm"/>
      <inkml:brushProperty name="height" value="0.6" units="cm"/>
      <inkml:brushProperty name="color" value="#FFFF9B"/>
      <inkml:brushProperty name="tip" value="rectangle"/>
      <inkml:brushProperty name="rasterOp" value="maskPen"/>
      <inkml:brushProperty name="ignorePressure" value="1"/>
    </inkml:brush>
  </inkml:definitions>
  <inkml:trace contextRef="#ctx0" brushRef="#br0">0 1,'185'5,"195"30,-155-15,276-12,-480-8,-14 0,1 0,-1 1,0-1,1 1,-1 1,0 0,0 0,0 0,0 1,7 3,-11-4,-1-1,0 1,0-1,0 1,0 0,0 0,-1 0,1 0,-1 0,1 0,-1 1,0-1,1 0,-1 1,0-1,-1 1,1-1,0 1,-1-1,1 1,-1-1,0 1,0 0,0-1,0 1,-1 0,1-1,-1 1,1-1,-1 1,0-1,-1 4,-3 3,1 0,-2 0,1-1,-1 1,0-1,-1 0,0-1,0 0,-1 0,0 0,-11 6,-14 10,-52 26,25-22,-2-3,0-2,-1-3,-83 14,81-24,-1-3,0-3,-87-7,21 1,81-3,50 6,0 0,0 0,0-1,0 1,0 0,0-1,0 1,0-1,0 1,1-1,-1 1,0-1,0 0,1 1,-1-1,0 0,1 1,-2-2,2 1,0 0,0 0,1 1,-1-1,0 0,0 0,0 0,1 1,-1-1,0 0,1 0,-1 1,1-1,-1 0,1 1,-1-1,1 0,0 1,-1-1,1 1,-1-1,1 1,0-1,0 1,-1-1,2 1,7-5,-1 0,1 1,0 1,0-1,0 1,0 1,0 0,17-2,84 0,-75 4,648 0,-314 2,-289-3,1 4,-1 3,122 26,-35 5,184 18,-318-54,0-1,-1-2,1-1,0-2,-1-1,46-14,-50 10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4:38.490"/>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1 274,'304'-14,"-198"7,134-18,251-60,214-24,-352 108,-153 5,-117-2,-36 0,0-2,0-2,76-13,-96 8,0 1,0 2,1 0,-1 2,1 1,0 2,0 0,-1 2,1 1,-1 1,50 16,-35-5,0-3,0-1,2-2,-1-2,1-2,0-2,53-1,615-5,-682 4,-1 1,41 9,37 4,-66-12,-1 3,0 1,62 22,-97-29,0 1,0 0,0 0,0 0,-1 1,1-1,-1 1,6 5,-9-7,-1-1,1 1,-1-1,1 1,-1 0,1 0,-1-1,1 1,-1 0,0 0,0-1,1 1,-1 0,0 0,0 0,0 0,0-1,0 1,0 0,0 0,0 0,0 1,-1-1,0 1,0 0,0 0,0 0,0-1,-1 1,1-1,0 1,-1-1,1 1,-1-1,1 0,-4 2,-8 5,-1-1,0 0,-1 0,0-2,0 0,0 0,0-1,-1-1,-21 1,-25 0,-64-4,77-1,-957-3,721 5,253-3,1-1,-43-9,51 6,-1 2,1 1,-1 1,1 1,-1 0,-28 5,-12 6,-1-1,0 3,-97 31,129-34,1-2,-1-2,0-1,0-1,0-1,-56-6,46 2,0 1,1 3,-59 9,-142 21,138-22,-79 3,-194-11,168-5,181 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4:42.418"/>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1 178,'82'-1,"0"-4,-1-3,137-32,-174 29,401-84,-384 87,0 2,1 3,-1 3,1 2,84 14,-50 0,-36-7,89 25,-112-25,1-1,-1-2,1-1,46-1,-26-1,-41-1,1 1,-1 1,0 0,0 1,-1 1,1 1,-1 0,0 1,-1 1,27 19,-30-20,2-1,-1 0,1-1,0 0,0-1,1-1,-1 0,24 2,-120-11,-86 5,50 2,-6-8,-150-25,102 8,36 13,-272 13,382 1,0 1,0 1,0 1,1 1,-33 17,-9 1,23-8,29-11,-1-1,0-1,-29 7,-110 22,129-30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4:44.370"/>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0 176,'24'-1,"0"-1,32-7,5-1,334-43,142-15,11 35,905 38,-926-5,-498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4:46.966"/>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0 170,'53'-7,"-14"-1,165-17,1 10,1 8,0 9,295 40,-383-24,342 59,-367-59,127 32,-162-34,0-2,1-3,1-2,0-3,89-2,445-6,-585 3,0-2,0 1,0-1,0-1,0 0,0 0,-1 0,1-1,-1 0,0-1,0 0,14-9,-12 4,0 1,-1-2,0 1,0-1,-1-1,-1 1,0-1,8-15,-9 15,-1 0,0 0,0-1,-1 0,0 0,1-14,-4 23,0-1,-1 0,0 1,0-1,0 0,0 1,-1-1,1 0,-1 1,0-1,0 1,0-1,-1 1,1-1,-1 1,0 0,1 0,-2 0,1 0,0 0,-1 0,1 1,-1-1,-3-2,-3-2,-1 1,0 0,0 1,0 0,0 0,-1 1,0 1,0 0,0 0,0 1,0 0,-1 1,1 1,-1 0,1 0,0 1,-1 0,1 1,0 0,-16 6,-404 169,398-162,-1-1,0-2,-1-1,-1-2,1-1,-1-2,-1-2,-60 0,69-4,-20-1,-48-6,80 4,0 0,0-1,0 0,1-2,-1 0,-25-14,23 11,0 1,0 0,-1 1,-1 1,1 1,-1 1,-39-3,-9 4,-70 6,30 0,94-2,0 1,0 0,1 1,-1 1,1 0,0 1,-17 8,15-6,0-1,-1-1,1 0,-1-1,-19 3,-28-2,-82 11,81-7,36-6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4:48.389"/>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1 209,'7'0,"1"-1,0-1,-1 1,1-1,13-6,29-6,990-135,-1039 149,83-10,15-2,0 4,136 6,-171 10,66 16,38 5,-50-17,0-6,157-12,-190-11,-73 14,0-1,0 1,1 1,-1 0,1 1,-1 0,1 1,-1 1,23 3,-13 3</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4:50.910"/>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0 105,'75'-3,"-1"-4,75-17,18-2,521-18,8 43,-293 4,-180 13,20 1,-203-20,59-11,-58 7,45-3,-58 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6T16:37:48.027"/>
    </inkml:context>
    <inkml:brush xml:id="br0">
      <inkml:brushProperty name="width" value="0.2" units="cm"/>
      <inkml:brushProperty name="height" value="0.2" units="cm"/>
      <inkml:brushProperty name="color" value="#E71224"/>
    </inkml:brush>
  </inkml:definitions>
  <inkml:trace contextRef="#ctx0" brushRef="#br0">741 0 24565,'-741'484'0,"1530"-84"0,-837-1284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4:54.871"/>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108 0,'0'76,"1"26,-23 195,-12 2,0-14,33-277,-15 119,15-112,0-1,1 1,1 0,0-1,1 1,5 19,-6-33,-1 0,0 0,1 0,-1 0,1 0,-1 0,1 0,-1 0,1 0,-1 0,1-1,0 1,0 0,-1 0,1-1,0 1,0 0,0-1,0 1,0-1,0 1,0-1,0 0,0 1,0-1,0 0,0 0,0 1,0-1,0 0,0 0,0 0,1 0,-1-1,0 1,0 0,0 0,0-1,0 1,0 0,0-1,0 1,0-1,0 0,1 0,7-5,-1 0,1 0,14-14,-11 10,53-37,3 3,128-61,-154 86,0 2,1 1,1 3,0 1,60-7,-19 10,163 3,-140 10,181-2,-242-7,-1-2,48-15,-51 11,2 2,59-5,-69 11,43-10,-46 7,61-5,-64 11,-1 1,1 1,0 2,39 10,-41-9,1 1,-1 2,0 1,-1 1,0 1,-1 2,0 0,28 21,-38-23,1-1,0 0,1-2,0 1,0-2,26 8,-2-4,74 11,-89-21,23 4,-47-5,0 1,0-1,0 1,0-1,0 1,0 0,0-1,0 1,0 0,-1 0,1 1,0-1,-1 0,1 0,-1 1,1-1,1 4,-2-4,-1 0,0 0,0 0,0 0,0 0,0 0,0 0,0 0,0 0,0 0,0 0,0 0,-1-1,1 1,0 0,-1 0,1 0,-1 0,1 0,-1 0,1-1,-1 1,0 0,1 0,-1-1,0 1,1 0,-1-1,0 1,0-1,0 1,0-1,1 0,-1 1,0-1,-1 1,-43 16,33-14,-11 5,-7 5,0-3,-1 0,-1-2,0-1,0-2,-34 2,-765-7,341-3,-118 3,579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4:55.990"/>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0 0,'18'0,"39"0,34 0,7 12,-1 9,-12 7,-15-1,-13-6,-10-5,-9-7,-9-4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5:04.683"/>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172 1421,'4'6,"-1"0,0 0,-1 0,0 0,0 0,0 1,0-1,-1 1,0-1,0 8,3 11,65 418,-65-282,-1-16,-3-143,0 0,0 0,0 0,0 1,1-1,-1 0,1 0,0 0,-1 0,1 0,0 0,0 0,0 0,1 0,-1 0,0 0,1-1,-1 1,1 0,0-1,-1 0,1 1,0-1,0 0,0 0,0 0,0 0,0 0,0 0,0-1,0 1,0 0,1-1,-1 0,3 0,8 0,0-1,-1-1,1 0,-1-1,16-5,11-3,116-14,229-9,158 28,-430 7,303 35,-281-19,181 1,-273-20,0-2,62-13,-56 9,-38 7,1 0,-1 0,0-1,0-1,0 0,0 0,0-1,-1 0,1-1,-1 0,0 0,14-12,-13 9,0 0,1 0,0 1,0 1,0 0,1 1,0 0,0 0,0 1,15-2,13-1,76-2,-47 5,-57 2,0 0,0-1,0 0,-1 0,1-1,-1-1,0 0,0 0,0-1,14-11,5-7,52-54,-70 66,3-6,-2 0,0-2,-1 1,-1-1,-1-1,-1 0,-1 0,7-25,-1 4,-7 20,-1 1,-1-1,-1 0,2-41,-8-92,0 78,3-94,-5-116,2 260,-2 0,0 1,-2 0,-1 0,-1 0,-2 1,0 0,-1 1,-2 0,0 1,-2 1,0 0,-20-21,33 40,0 0,-1 1,1 0,-1-1,0 1,1 0,-1 0,0 0,0 1,0-1,-1 1,1-1,0 1,0 0,-1 0,1 1,-1-1,1 1,-1 0,1-1,-7 2,6 1,0-1,0 1,0 0,0 1,0-1,1 1,-1 0,1-1,0 2,0-1,0 0,0 0,0 1,1 0,0 0,-3 5,-21 35,1 2,-33 90,52-110,2 0,0 0,2 0,1 1,1-1,4 28,-2-27,-1 0,-1 0,-1 0,-1 0,-10 42,-5 13,14-59,-1-1,-14 40,5-27,-7 19,-41 80,24-65,20-34,-3 0,-43 59,55-84,-1 0,0-1,-1 0,0 0,0-1,0 0,-1-1,-1-1,1 0,-1 0,0-1,-24 7,-19 0,-1-2,-83 4,-116-11,-3 1,202-1,-1 4,-84 20,-171 40,259-52,-73 30,93-31,-1-1,0-2,0-1,-1-2,-70 8,83-15,0 0,0-2,0 0,-29-7,42 6,0-1,1 0,-1 0,1-1,0 0,0-1,0 0,1 0,0-1,0 0,0 0,1 0,-9-12,4 5,1-1,1 0,0-1,1 0,1 0,0-1,1 0,1 0,1 0,-4-21,3-9,2-1,4-69,-3 59,1 41,0 0,1 0,0 0,2 0,0 1,7-28,-7 38,1 1,0-1,0 1,0 0,1 0,-1 0,1 0,0 1,0-1,0 1,1 0,-1 0,1 1,8-5,10-2,43-13,-60 20,48-11,0 1,0 3,1 3,0 2,0 2,0 3,0 2,-1 2,1 3,80 22,-80-15,234 56,-229-56,-39-10,0 0,43 4,467-6,-266-6,-209 2,-1-2,81-15,-110 14,-1-3,-1 0,1-1,-1-1,-1-1,1-2,32-21,-27 16,-23 14,-1 0,1 0,0 0,-1-1,0 0,0 0,0 0,0 0,-1-1,0 0,5-7,-9 12,0-1,0 1,0-1,0 1,0-1,0 0,0 1,-1-1,1 1,0-1,0 1,-1-1,1 1,0 0,-1-1,1 1,0-1,-1 1,1-1,-1 1,1 0,0-1,-1 1,1 0,-1 0,1-1,-1 1,1 0,-1 0,0 0,1 0,-1 0,1-1,-1 1,1 0,-1 0,1 0,-1 0,0 1,1-1,-1 0,1 0,-2 0,-35 3,29-2,-541 16,-5-36,501 16,-690 15,372 3,317-16,0-3,0-2,1-2,-95-28,101 19,33 11,0 0,0 2,-1-1,0 2,-16-2,1 2,0 2,0 0,0 2,-49 9,65-7,-1 1,1 0,0 1,0 1,1 0,-1 1,1 0,1 1,0 0,0 1,-15 15,12-11,2 1,-1 0,2 1,0 0,1 1,0 0,1 1,1 0,1 1,0 0,1 0,1 0,1 1,-4 28,-6 67,-1 147,15-132,4 112,-2-236,-1-1,1 1,0-1,0 1,0-1,1 1,-1-1,1 0,0 0,1 0,-1 0,0 0,1-1,0 1,0-1,0 0,1 1,-1-1,1-1,-1 1,1 0,0-1,0 0,0 0,0 0,1 0,-1-1,0 0,1 0,7 1,-4-1,-1 0,1-1,0 0,0-1,0 0,-1 0,1 0,0-1,-1 0,0 0,1-1,-1 0,0-1,0 1,-1-1,1-1,7-5,16-20,-1-2,39-55,16-18,-54 67,39-60,-48 64,2 2,1 1,35-37,-48 59,-2 0,0-1,0 0,0-1,-1 0,-1 0,0-1,6-12,-12 20,0 0,0 0,0 0,0 0,-1 0,1 0,-1-1,0 1,-1 0,1 0,-1 0,1 0,-1 0,0 0,-1 0,1 0,-1 0,1 0,-1 1,-1-1,1 1,0-1,-1 1,1 0,-1 0,0 0,0 0,-1 1,1-1,-5-2,-19-12,-2 1,0 1,0 2,-1 0,-48-11,-36-16,89 30,1-2,0 0,1-2,-29-21,44 29,0 0,0-1,1 0,1-1,-1 1,1-1,0 0,1-1,0 1,0-1,1 0,0-1,1 1,-5-20,-11-191,6 80,7-182,6 219,-1 81,-1 0,-1 0,-7-23,4 20,-4-49,7 13,5-72,-1 128,0 1,0 0,0-1,0 1,1 0,0 0,0 0,0 0,0 0,1 0,-1 1,1-1,0 1,0 0,0 0,1 0,-1 0,1 0,-1 1,1-1,0 1,0 0,0 1,5-3,11-3,0 1,1 1,37-4,-41 6,74-8,0 3,143 8,181 44,-375-36,-1 0,0 3,0 1,-1 2,-1 2,-1 1,63 39,-89-48,0 0,-1 0,0 1,-1 0,0 0,0 1,-1 0,0 0,0 1,-2 0,1 0,-1 1,-1-1,0 1,-1 0,0 0,2 19,0 18,-2 0,-2 0,-6 50,5-94,-5 46,-1 0,-4 0,-1 0,-2-1,-28 65,-121 251,148-340,6-9,-1 0,0-1,-1 0,-1 0,-24 24,-4 5,33-36,-1 0,0-1,-1 0,1 0,-1-1,-1 0,0-1,-15 9,-28 12,-50 34,30-16,62-38,0 1,1 0,0 0,1 1,0 0,0 0,1 1,1 0,-7 12,-35 46,-40 16,56-56,-45 52,62-64,-1 0,-34 26,30-26,19-16,1 1,0 0,-1-1,1 1,-1-1,1 0,-1 1,1-1,-1 1,1-1,-1 0,1 1,-1-1,1 0,-1 1,1-1,-1 0,0 0,1 0,-1 0,1 1,-1-1,0 0,1 0,-1 0,0 0,1 0,-1-1,0 1,1 0,-1 0,1 0,-1 0,0-1,1 1,-1 0,1-1,-1 1,1 0,-1-1,1 1,-1-1,1 1,-1 0,1-1,0 1,-1-1,1 0,0 1,-1-1,1 1,0-1,0 1,0-1,-1 0,1 1,0-1,0 0,0 1,0-1,0 0,0-3,-1 0,1 0,0 0,1 0,-1 1,1-1,-1 0,1 0,2-3,-1 3,0 1,0 0,1 0,-1 0,1 0,0 0,0 0,0 1,0-1,0 1,0 0,1 0,-1 0,1 1,0-1,-1 1,1 0,0 0,0 0,4 0,12-2,-1 1,36 1,-38 2,1196 3,-1181-2,1 1,38 9,-35-5,56 3,-32-9,0-2,-1-4,59-11,-59 9,0 1,82 5,-130 1,23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5:09.581"/>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246 517,'1404'0,"-1351"-2,68-13,27-1,241 14,-206 4,-156-1,0 2,46 10,-51-8,0 0,0-2,1-1,37-1,-56-1,0 0,0-1,0 0,0 0,0 0,-1 0,1-1,0 1,-1-1,1 0,-1 0,1-1,-1 1,0-1,0 1,0-1,3-4,-2 2,-1-1,1 0,-1 0,0 0,-1 0,1 0,-1-1,0 1,1-11,-1-5,0 0,-2 0,0-1,-2 1,-4-25,1 12,4 17,-2 1,1-1,-2 1,0 0,-2 0,1 1,-2-1,-15-27,18 40,1 1,-1-1,0 1,0 0,0 1,-1-1,1 1,0-1,-1 1,0 1,1-1,-1 1,0-1,0 2,0-1,0 0,0 1,-6 0,-12 0,0 2,-34 5,-299 48,249-45,-173-7,171-4,73-1,-69-13,-15-1,-474 12,305 7,143-5,-161 5,298-2,0 0,0 0,-1 0,1 2,0-1,1 1,-1 0,0 1,1 0,0 0,0 1,0 0,0 0,1 1,0 0,0 0,0 1,1-1,0 2,1-1,-1 1,1-1,1 2,0-1,0 0,0 1,1 0,0-1,1 1,0 1,0-1,0 10,1 3,0 0,1 1,1-1,1 0,7 32,0-32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1T03:35:12.024"/>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0 0 0,'4810'0'0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5:17.749"/>
    </inkml:context>
    <inkml:brush xml:id="br0">
      <inkml:brushProperty name="width" value="0.3" units="cm"/>
      <inkml:brushProperty name="height" value="0.6" units="cm"/>
      <inkml:brushProperty name="color" value="#FFFF9B"/>
      <inkml:brushProperty name="tip" value="rectangle"/>
      <inkml:brushProperty name="rasterOp" value="maskPen"/>
      <inkml:brushProperty name="ignorePressure" value="1"/>
    </inkml:brush>
  </inkml:definitions>
  <inkml:trace contextRef="#ctx0" brushRef="#br0">1 104,'3'-3,"1"0,0 1,-1-1,1 1,0 0,0 0,1 0,-1 1,0-1,1 1,-1 0,7-1,62-2,-47 3,608-35,-421 37,70-4,-178-13,-70 9,62-4,38 11,-106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5:19.575"/>
    </inkml:context>
    <inkml:brush xml:id="br0">
      <inkml:brushProperty name="width" value="0.3" units="cm"/>
      <inkml:brushProperty name="height" value="0.6" units="cm"/>
      <inkml:brushProperty name="color" value="#FFFF9B"/>
      <inkml:brushProperty name="tip" value="rectangle"/>
      <inkml:brushProperty name="rasterOp" value="maskPen"/>
      <inkml:brushProperty name="ignorePressure" value="1"/>
    </inkml:brush>
  </inkml:definitions>
  <inkml:trace contextRef="#ctx0" brushRef="#br0">1 111,'622'-9,"-6"-39,8-4,-518 51,-1 4,0 6,197 40,-183-15,-57-16,95 16,-115-28,43 6,124 2,241-15,-413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5:23.922"/>
    </inkml:context>
    <inkml:brush xml:id="br0">
      <inkml:brushProperty name="width" value="0.3" units="cm"/>
      <inkml:brushProperty name="height" value="0.6" units="cm"/>
      <inkml:brushProperty name="color" value="#FFFF9B"/>
      <inkml:brushProperty name="tip" value="rectangle"/>
      <inkml:brushProperty name="rasterOp" value="maskPen"/>
      <inkml:brushProperty name="ignorePressure" value="1"/>
    </inkml:brush>
  </inkml:definitions>
  <inkml:trace contextRef="#ctx0" brushRef="#br0">70 329,'214'7,"262"40,202 71,-55-8,-418-78,382 49,149-66,-453-18,-266 3,-1 0,1-2,-1 0,25-7,-36 8,0 0,-1 0,0-1,1 0,-1 0,0 0,0 0,0-1,0 0,0 0,-1 0,0 0,1 0,-1-1,0 1,0-1,-1 0,1 0,-1 0,4-8,-6 9,1 0,-1 1,0-1,1 0,-1 0,-1 0,1 0,0 0,-1 0,1 1,-1-1,0 0,0 0,0 1,-2-5,-25-36,22 35,-248-298,229 280,-2 0,-1 3,-1 0,-1 2,-1 1,0 1,-2 2,-35-14,45 25,-1 0,0 1,0 2,0 0,-45 2,36 1,-1-1,-45-9,65 7,-1 0,0 2,0-1,0 2,0 0,0 1,0 0,0 1,1 1,-1 0,-25 10,-15 5,0-3,-1-2,-1-3,-110 7,2-6,-277 10,206-24,-208 5,254 14,-54 2,205-15,0 2,0 1,1 2,-53 19,-4-1,17-7,36-11,1 1,0 3,0 2,-68 32,103-42,-1 0,1 1,0 0,0 0,1 0,-1 1,1 0,1 0,-1 0,1 0,0 1,0 0,1-1,0 2,0-1,0 0,-1 10,-1 10,2-1,1 1,1 45,2-38,-6 48,-10 74,9 274,9-229,-5-82,5 134,-3-245,1 1,1-1,-1 0,1 1,1-1,-1 0,1 0,1-1,5 11,-6-14,0-1,0 1,0-1,0 0,0 0,1 0,-1 0,1-1,0 1,0-1,0 0,0 0,0-1,1 1,-1-1,0 0,1 0,7 1,34-1,-1-1,1-2,-1-2,0-2,80-22,16-1,-65 14,-1-3,106-40,-92 30,1 4,2 4,0 4,126-5,-93 16,-76 5,1-2,-1-2,72-17,-43 3,143-14,79 15,-271 15,121 0,-78 3,1-3,-1-4,93-18,26-38,-96 36,-67 17</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1T03:35:25.734"/>
    </inkml:context>
    <inkml:brush xml:id="br0">
      <inkml:brushProperty name="width" value="0.3" units="cm"/>
      <inkml:brushProperty name="height" value="0.6" units="cm"/>
      <inkml:brushProperty name="color" value="#FFFF9B"/>
      <inkml:brushProperty name="tip" value="rectangle"/>
      <inkml:brushProperty name="rasterOp" value="maskPen"/>
      <inkml:brushProperty name="ignorePressure" value="1"/>
    </inkml:brush>
  </inkml:definitions>
  <inkml:trace contextRef="#ctx0" brushRef="#br0">0 441 0,'103'-440'0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5:28.953"/>
    </inkml:context>
    <inkml:brush xml:id="br0">
      <inkml:brushProperty name="width" value="0.3" units="cm"/>
      <inkml:brushProperty name="height" value="0.6" units="cm"/>
      <inkml:brushProperty name="color" value="#FFFF9B"/>
      <inkml:brushProperty name="tip" value="rectangle"/>
      <inkml:brushProperty name="rasterOp" value="maskPen"/>
      <inkml:brushProperty name="ignorePressure" value="1"/>
    </inkml:brush>
  </inkml:definitions>
  <inkml:trace contextRef="#ctx0" brushRef="#br0">1 69,'222'-17,"-123"7,48-6,237-10,-17 28,-338-3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6T16:38:14.198"/>
    </inkml:context>
    <inkml:brush xml:id="br0">
      <inkml:brushProperty name="width" value="0.2" units="cm"/>
      <inkml:brushProperty name="height" value="0.2" units="cm"/>
      <inkml:brushProperty name="color" value="#E71224"/>
    </inkml:brush>
  </inkml:definitions>
  <inkml:trace contextRef="#ctx0" brushRef="#br0">110 113 24575,'-23'1'0,"17"0"0,0-1 0,0 1 0,1-1 0,-1 0 0,0 0 0,0-1 0,0 0 0,0 0 0,1 0 0,-1-1 0,0 0 0,-8-4 0,14 6 0,0 0 0,-1 0 0,1 0 0,0 0 0,0 0 0,0 0 0,0 0 0,0 0 0,0 0 0,0 0 0,-1 0 0,1 0 0,0 0 0,0-1 0,0 1 0,0 0 0,0 0 0,0 0 0,0 0 0,0 0 0,0 0 0,0 0 0,0-1 0,0 1 0,0 0 0,0 0 0,0 0 0,0 0 0,0 0 0,0 0 0,0 0 0,0-1 0,0 1 0,0 0 0,0 0 0,0 0 0,0 0 0,0 0 0,0 0 0,0-1 0,0 1 0,0 0 0,0 0 0,0 0 0,0 0 0,0 0 0,0 0 0,0 0 0,0 0 0,1-1 0,-1 1 0,0 0 0,0 0 0,0 0 0,0 0 0,0 0 0,1 0 0,10-2 0,14 5 0,-13 4 0,0-1 0,0 2 0,-1 0 0,0 0 0,0 1 0,-1 0 0,0 1 0,13 18 0,-14-17 0,0-1 0,1 1 0,0-2 0,1 1 0,0-1 0,0-1 0,1 0 0,15 7 0,-25-14 0,0-1 0,0 0 0,1 0 0,-1 0 0,0 0 0,0 0 0,0-1 0,0 1 0,0 0 0,0-1 0,1 0 0,-1 0 0,0 1 0,-1-1 0,1 0 0,0 0 0,0-1 0,0 1 0,0 0 0,-1-1 0,1 1 0,-1-1 0,1 1 0,-1-1 0,0 0 0,1 0 0,-1 1 0,2-5 0,1-1 0,1-1 0,-1 0 0,0 0 0,0 0 0,4-17 0,-5 13 0,-1 0 0,-1 0 0,1 0 0,-2 0 0,-1-22 0,1 31 0,0 0 0,-1 0 0,1 1 0,-1-1 0,0 0 0,0 0 0,0 0 0,0 1 0,0-1 0,-1 1 0,1-1 0,-1 1 0,0-1 0,0 1 0,1 0 0,-1 0 0,-1 0 0,1 0 0,0 0 0,0 0 0,-1 0 0,1 1 0,-1 0 0,0-1 0,1 1 0,-1 0 0,0 0 0,-5-1 0,-22-1-66,27 3 7,0 1 0,-1-1 0,1 0 0,-1-1 0,1 1 0,0 0 0,-1-1 0,1 0 0,0 0-1,0 0 1,0 0 0,0 0 0,0-1 0,0 0 0,0 1 0,0-1 0,0 0 0,1 0 0,-1 0 0,1-1 0,-5-4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5:30.331"/>
    </inkml:context>
    <inkml:brush xml:id="br0">
      <inkml:brushProperty name="width" value="0.3" units="cm"/>
      <inkml:brushProperty name="height" value="0.6" units="cm"/>
      <inkml:brushProperty name="color" value="#FFFF9B"/>
      <inkml:brushProperty name="tip" value="rectangle"/>
      <inkml:brushProperty name="rasterOp" value="maskPen"/>
      <inkml:brushProperty name="ignorePressure" value="1"/>
    </inkml:brush>
  </inkml:definitions>
  <inkml:trace contextRef="#ctx0" brushRef="#br0">72 0,'-6'6,"-7"19,-2 29,1 10,4 0,4 2,1 0,4-6,0 0,1-6,1-5,-1-6,1 1,-1-1,1 4,-1 0,0-9</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5:48.096"/>
    </inkml:context>
    <inkml:brush xml:id="br0">
      <inkml:brushProperty name="width" value="0.3" units="cm"/>
      <inkml:brushProperty name="height" value="0.6" units="cm"/>
      <inkml:brushProperty name="color" value="#C3FBAF"/>
      <inkml:brushProperty name="tip" value="rectangle"/>
      <inkml:brushProperty name="rasterOp" value="maskPen"/>
      <inkml:brushProperty name="ignorePressure" value="1"/>
    </inkml:brush>
  </inkml:definitions>
  <inkml:trace contextRef="#ctx0" brushRef="#br0">1 104,'584'-35,"24"0,-353 38,361-5,-428-15,-116 7,1 4,100 5,-131 6,-1 2,48 15,-53-12,2-1,75 7,4-15,-85-1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5:49.838"/>
    </inkml:context>
    <inkml:brush xml:id="br0">
      <inkml:brushProperty name="width" value="0.3" units="cm"/>
      <inkml:brushProperty name="height" value="0.6" units="cm"/>
      <inkml:brushProperty name="color" value="#C3FBAF"/>
      <inkml:brushProperty name="tip" value="rectangle"/>
      <inkml:brushProperty name="rasterOp" value="maskPen"/>
      <inkml:brushProperty name="ignorePressure" value="1"/>
    </inkml:brush>
  </inkml:definitions>
  <inkml:trace contextRef="#ctx0" brushRef="#br0">0 105,'1153'0,"-1143"0,1-1,-1 0,0-1,0 0,0 0,0-1,0-1,-1 1,1-2,-1 1,12-9,-3 3,1 1,1 1,-1 0,1 1,1 2,-1 0,1 1,0 0,27 1,-14 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5:52.518"/>
    </inkml:context>
    <inkml:brush xml:id="br0">
      <inkml:brushProperty name="width" value="0.3" units="cm"/>
      <inkml:brushProperty name="height" value="0.6" units="cm"/>
      <inkml:brushProperty name="color" value="#C3FBAF"/>
      <inkml:brushProperty name="tip" value="rectangle"/>
      <inkml:brushProperty name="rasterOp" value="maskPen"/>
      <inkml:brushProperty name="ignorePressure" value="1"/>
    </inkml:brush>
  </inkml:definitions>
  <inkml:trace contextRef="#ctx0" brushRef="#br0">1 99,'239'2,"260"-5,-262-12,81-3,-213 16,254 6,-312 1,85 22,-85-16,84 10,29-17,280-31,-423 26,133-16,195-8,-283 26,1-3,111-17,62-16,-203 30,-4 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5:54.282"/>
    </inkml:context>
    <inkml:brush xml:id="br0">
      <inkml:brushProperty name="width" value="0.3" units="cm"/>
      <inkml:brushProperty name="height" value="0.6" units="cm"/>
      <inkml:brushProperty name="color" value="#C3FBAF"/>
      <inkml:brushProperty name="tip" value="rectangle"/>
      <inkml:brushProperty name="rasterOp" value="maskPen"/>
      <inkml:brushProperty name="ignorePressure" value="1"/>
    </inkml:brush>
  </inkml:definitions>
  <inkml:trace contextRef="#ctx0" brushRef="#br0">0 93,'21'-1,"0"-1,-1 0,26-8,16-2,448-48,-414 55,1 4,0 4,127 22,-72 1,1-6,174 1,862-23,-1160 2</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5:56.300"/>
    </inkml:context>
    <inkml:brush xml:id="br0">
      <inkml:brushProperty name="width" value="0.3" units="cm"/>
      <inkml:brushProperty name="height" value="0.6" units="cm"/>
      <inkml:brushProperty name="color" value="#C3FBAF"/>
      <inkml:brushProperty name="tip" value="rectangle"/>
      <inkml:brushProperty name="rasterOp" value="maskPen"/>
      <inkml:brushProperty name="ignorePressure" value="1"/>
    </inkml:brush>
  </inkml:definitions>
  <inkml:trace contextRef="#ctx0" brushRef="#br0">1 36,'854'-21,"-87"7,-652 14,-25 5,159 29,-63-6,-95-13,-1 5,132 46,-203-60,16 4,0-1,49 5,-143-19,0 3,-114 11,-131 36,-117 8,13-55,-55 3,408 6,0 1,-68 21,50-11,34-6,-63 26,75-26,-1-1,-1-1,0-2,-59 10,-13-16,76-3,0 1,1 1,-1 1,-25 6,25-1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5:57.436"/>
    </inkml:context>
    <inkml:brush xml:id="br0">
      <inkml:brushProperty name="width" value="0.3" units="cm"/>
      <inkml:brushProperty name="height" value="0.6" units="cm"/>
      <inkml:brushProperty name="color" value="#C3FBAF"/>
      <inkml:brushProperty name="tip" value="rectangle"/>
      <inkml:brushProperty name="rasterOp" value="maskPen"/>
      <inkml:brushProperty name="ignorePressure" value="1"/>
    </inkml:brush>
  </inkml:definitions>
  <inkml:trace contextRef="#ctx0" brushRef="#br0">1 224,'24'-2,"0"-1,0-1,-1-1,1-1,31-13,30-8,340-52,3 33,49 33,-464 13,-1 0,1-1,0 0,0-1,19-6,-10 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1T03:36:03.329"/>
    </inkml:context>
    <inkml:brush xml:id="br0">
      <inkml:brushProperty name="width" value="0.3" units="cm"/>
      <inkml:brushProperty name="height" value="0.6" units="cm"/>
      <inkml:brushProperty name="color" value="#C3FBAF"/>
      <inkml:brushProperty name="tip" value="rectangle"/>
      <inkml:brushProperty name="rasterOp" value="maskPen"/>
      <inkml:brushProperty name="ignorePressure" value="1"/>
    </inkml:brush>
  </inkml:definitions>
  <inkml:trace contextRef="#ctx0" brushRef="#br0">463 629 0,'0'1'0,"1"0"0,0 1 0,1 1 0,0 1 0,1 0 0,0 2 0,2-1 0,0 2 0,1-1 0,0 1 0,2 0 0,1 0 0,1 1 0,0-1 0,1 0 0,1 0 0,1-1 0,1 1 0,0-2 0,1 1 0,1-2 0,0-1 0,1 1 0,-1-3 0,1 0 0,0 0 0,1-2 0,-2-1 0,1-2 0,0 1 0,-1-2 0,0-2 0,-2-1 0,0 0 0,0-2 0,-2 0 0,0-2 0,-2-1 0,-1 0 0,-2-2 0,0 0 0,-2-2 0,-2 1 0,0-2 0,-3 0 0,-1-1 0,-2 0 0,-1 0 0,-2-1 0,-1 0 0,-2 1 0,-1-2 0,-1 1 0,-2 0 0,-1 1 0,-2-1 0,0 1 0,-2 1 0,0-1 0,-1 1 0,-1 1 0,-1 0 0,0 1 0,0 1 0,-1-1 0,0 2 0,0 1 0,0 0 0,0 1 0,0 0 0,1 2 0,1-1 0,-1 2 0,2 0 0,0 0 0,1 2 0,0 0 0,2 1 0,1-1 0,0 2 0,2 0 0,1 0 0,1 0 0,0 2 0,2-1 0,1 1 0,1 0 0,0 0 0,2 1 0,0-1 0,1 1 0,1 0 0,1 1 0,0-1 0,1 1 0,0 0 0,0 1 0,1-1 0,0 2 0,0 0 0,0 0 0,0 0 0,-1 2 0,0-1 0,0 2 0,-1 0 0,0 0 0,-1 1 0,-1 1 0,0 1 0,-1 1 0,0 0 0,-1 1 0,0 1 0,-2 1 0,0 1 0,0 1 0,-1 1 0,0 1 0,-1 1 0,0 1 0,0 0 0,-1 2 0,0 1 0,1 0 0,-1 1 0,1 1 0,-1 1 0,1 0 0,0 1 0,1 1 0,0 0 0,1 0 0,0 0 0,1 1 0,1 0 0,1 0 0,1-1 0,1 1 0,1-1 0,1 0 0,2-1 0,0 0 0,1-1 0,2-1 0,1-1 0,0-1 0,2-1 0,1 0 0,1-3 0,2 0 0,0-1 0,1-3 0,0 0 0,2-2 0,0-1 0,1-2 0,0-1 0,1-2 0,0-1 0,1-2 0,-1-1 0,1-1 0,-1-2 0,0-1 0,0-2 0,0 0 0,0-1 0,-2-1 0,1-2 0,-2 0 0,0-1 0,0-1 0,-1 0 0,-1 0 0,-2-1 0,0 0 0,0 0 0,-2 0 0,0 0 0,-1 1 0,-2-1 0,0 1 0,0 1 0,-1 0 0,-1 0 0,-1 2 0,0 0 0,0 1 0,-1 1 0,0 0 0,-1 2 0,1 1 0,-1 0 0,1 2 0,-1 1 0,1 0 0,0 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6:06.751"/>
    </inkml:context>
    <inkml:brush xml:id="br0">
      <inkml:brushProperty name="width" value="0.3" units="cm"/>
      <inkml:brushProperty name="height" value="0.6" units="cm"/>
      <inkml:brushProperty name="color" value="#C3FBAF"/>
      <inkml:brushProperty name="tip" value="rectangle"/>
      <inkml:brushProperty name="rasterOp" value="maskPen"/>
      <inkml:brushProperty name="ignorePressure" value="1"/>
    </inkml:brush>
  </inkml:definitions>
  <inkml:trace contextRef="#ctx0" brushRef="#br0">0 171,'6'-3,"0"0,0 1,0-1,1 1,-1 0,1 1,-1-1,1 1,-1 1,1-1,0 1,8 1,11-2,395-26,270-22,-451 15,94-6,-204 39,243 30,-267-20,173-8,-124-3,-136 2,1-1,-1 1,0 1,0 1,0 1,21 5,-18-1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6:07.750"/>
    </inkml:context>
    <inkml:brush xml:id="br0">
      <inkml:brushProperty name="width" value="0.3" units="cm"/>
      <inkml:brushProperty name="height" value="0.6" units="cm"/>
      <inkml:brushProperty name="color" value="#C3FBAF"/>
      <inkml:brushProperty name="tip" value="rectangle"/>
      <inkml:brushProperty name="rasterOp" value="maskPen"/>
      <inkml:brushProperty name="ignorePressure" value="1"/>
    </inkml:brush>
  </inkml:definitions>
  <inkml:trace contextRef="#ctx0" brushRef="#br0">1 1,'136'-1,"983"28,-777-18,-313-9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6T16:38:17.435"/>
    </inkml:context>
    <inkml:brush xml:id="br0">
      <inkml:brushProperty name="width" value="0.2" units="cm"/>
      <inkml:brushProperty name="height" value="0.2" units="cm"/>
      <inkml:brushProperty name="color" value="#E71224"/>
    </inkml:brush>
  </inkml:definitions>
  <inkml:trace contextRef="#ctx0" brushRef="#br0">0 1 24575,'0'0'-8191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6:09.846"/>
    </inkml:context>
    <inkml:brush xml:id="br0">
      <inkml:brushProperty name="width" value="0.3" units="cm"/>
      <inkml:brushProperty name="height" value="0.6" units="cm"/>
      <inkml:brushProperty name="color" value="#C3FBAF"/>
      <inkml:brushProperty name="tip" value="rectangle"/>
      <inkml:brushProperty name="rasterOp" value="maskPen"/>
      <inkml:brushProperty name="ignorePressure" value="1"/>
    </inkml:brush>
  </inkml:definitions>
  <inkml:trace contextRef="#ctx0" brushRef="#br0">0 795,'348'-3,"441"-60,-363 9,1 36,27 20,-449-2,-1 1,1-2,0 1,-1 0,1-1,0 0,-1 0,1 0,-1-1,1 1,-1-1,0 0,1-1,-1 1,4-4,-5 3,0-1,0 0,-1 1,0-1,1 0,-1 0,-1-1,1 1,-1 0,1 0,-1-1,0 1,-1-1,1 1,-1-1,0-4,-1-45,-2 1,-2 0,-3 0,-2 1,-25-77,15-17,13 125</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6:11.907"/>
    </inkml:context>
    <inkml:brush xml:id="br0">
      <inkml:brushProperty name="width" value="0.3" units="cm"/>
      <inkml:brushProperty name="height" value="0.6" units="cm"/>
      <inkml:brushProperty name="color" value="#C3FBAF"/>
      <inkml:brushProperty name="tip" value="rectangle"/>
      <inkml:brushProperty name="rasterOp" value="maskPen"/>
      <inkml:brushProperty name="ignorePressure" value="1"/>
    </inkml:brush>
  </inkml:definitions>
  <inkml:trace contextRef="#ctx0" brushRef="#br0">1 4,'119'-1,"3"-1,215 24,-164 2,225 43,-258-34,311 63,-394-87,-7 0,1-2,52 0,-66-7,14 1,-1-2,1-2,79-16,-90 12,1 2,1 1,-1 2,80 7,-49 8,-42-5</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6:13.351"/>
    </inkml:context>
    <inkml:brush xml:id="br0">
      <inkml:brushProperty name="width" value="0.3" units="cm"/>
      <inkml:brushProperty name="height" value="0.6" units="cm"/>
      <inkml:brushProperty name="color" value="#C3FBAF"/>
      <inkml:brushProperty name="tip" value="rectangle"/>
      <inkml:brushProperty name="rasterOp" value="maskPen"/>
      <inkml:brushProperty name="ignorePressure" value="1"/>
    </inkml:brush>
  </inkml:definitions>
  <inkml:trace contextRef="#ctx0" brushRef="#br0">1 69,'723'-35,"81"1,-631 43,1 7,187 43,14 28,-367-86,0 0,0 1,-1 0,1 1,-1 0,1 0,-1 1,10 6,-2 3</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6:14.742"/>
    </inkml:context>
    <inkml:brush xml:id="br0">
      <inkml:brushProperty name="width" value="0.3" units="cm"/>
      <inkml:brushProperty name="height" value="0.6" units="cm"/>
      <inkml:brushProperty name="color" value="#C3FBAF"/>
      <inkml:brushProperty name="tip" value="rectangle"/>
      <inkml:brushProperty name="rasterOp" value="maskPen"/>
      <inkml:brushProperty name="ignorePressure" value="1"/>
    </inkml:brush>
  </inkml:definitions>
  <inkml:trace contextRef="#ctx0" brushRef="#br0">1 204,'37'-16,"2"1,0 3,0 1,72-9,-52 9,239-39,567-19,-785 69,0 4,0 3,134 30,-151-26,0-4,117 0,18 2,-163-6,-9-1,0 1,41 11,-38-4</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6:16.026"/>
    </inkml:context>
    <inkml:brush xml:id="br0">
      <inkml:brushProperty name="width" value="0.3" units="cm"/>
      <inkml:brushProperty name="height" value="0.6" units="cm"/>
      <inkml:brushProperty name="color" value="#C3FBAF"/>
      <inkml:brushProperty name="tip" value="rectangle"/>
      <inkml:brushProperty name="rasterOp" value="maskPen"/>
      <inkml:brushProperty name="ignorePressure" value="1"/>
    </inkml:brush>
  </inkml:definitions>
  <inkml:trace contextRef="#ctx0" brushRef="#br0">1 84,'28'-1,"1"-2,49-10,13-3,561-34,-530 49,1 6,-1 6,174 36,-268-42,0-2,0 0,0-2,0-1,0-1,39-7,-22 3,70-3,-65 6,0-2,67-14,-91 12,-2 2</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6:17.166"/>
    </inkml:context>
    <inkml:brush xml:id="br0">
      <inkml:brushProperty name="width" value="0.3" units="cm"/>
      <inkml:brushProperty name="height" value="0.6" units="cm"/>
      <inkml:brushProperty name="color" value="#C3FBAF"/>
      <inkml:brushProperty name="tip" value="rectangle"/>
      <inkml:brushProperty name="rasterOp" value="maskPen"/>
      <inkml:brushProperty name="ignorePressure" value="1"/>
    </inkml:brush>
  </inkml:definitions>
  <inkml:trace contextRef="#ctx0" brushRef="#br0">0 2,'46'0,"89"-1,0 5,161 27,-212-17,0-3,135 0,-214-11,15-1,0 1,0 1,1 1,33 7,-31-2</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6:18.104"/>
    </inkml:context>
    <inkml:brush xml:id="br0">
      <inkml:brushProperty name="width" value="0.3" units="cm"/>
      <inkml:brushProperty name="height" value="0.6" units="cm"/>
      <inkml:brushProperty name="color" value="#C3FBAF"/>
      <inkml:brushProperty name="tip" value="rectangle"/>
      <inkml:brushProperty name="rasterOp" value="maskPen"/>
      <inkml:brushProperty name="ignorePressure" value="1"/>
    </inkml:brush>
  </inkml:definitions>
  <inkml:trace contextRef="#ctx0" brushRef="#br0">0 1,'17'0,"24"0,21 0,30 0,15 0,2 0,-6 0,-4 0,-12 0,-4 0,-11 0,-17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6:19.199"/>
    </inkml:context>
    <inkml:brush xml:id="br0">
      <inkml:brushProperty name="width" value="0.3" units="cm"/>
      <inkml:brushProperty name="height" value="0.6" units="cm"/>
      <inkml:brushProperty name="color" value="#C3FBAF"/>
      <inkml:brushProperty name="tip" value="rectangle"/>
      <inkml:brushProperty name="rasterOp" value="maskPen"/>
      <inkml:brushProperty name="ignorePressure" value="1"/>
    </inkml:brush>
  </inkml:definitions>
  <inkml:trace contextRef="#ctx0" brushRef="#br0">0 102,'65'-13,"250"-13,-125 14,1061-39,-1214 52</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6:20.424"/>
    </inkml:context>
    <inkml:brush xml:id="br0">
      <inkml:brushProperty name="width" value="0.3" units="cm"/>
      <inkml:brushProperty name="height" value="0.6" units="cm"/>
      <inkml:brushProperty name="color" value="#C3FBAF"/>
      <inkml:brushProperty name="tip" value="rectangle"/>
      <inkml:brushProperty name="rasterOp" value="maskPen"/>
      <inkml:brushProperty name="ignorePressure" value="1"/>
    </inkml:brush>
  </inkml:definitions>
  <inkml:trace contextRef="#ctx0" brushRef="#br0">0 65,'290'2,"598"-25,-751 2,-101 14,0 0,1 3,0 1,-1 2,1 1,56 8,13 10,-78-14</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6:21.756"/>
    </inkml:context>
    <inkml:brush xml:id="br0">
      <inkml:brushProperty name="width" value="0.3" units="cm"/>
      <inkml:brushProperty name="height" value="0.6" units="cm"/>
      <inkml:brushProperty name="color" value="#C3FBAF"/>
      <inkml:brushProperty name="tip" value="rectangle"/>
      <inkml:brushProperty name="rasterOp" value="maskPen"/>
      <inkml:brushProperty name="ignorePressure" value="1"/>
    </inkml:brush>
  </inkml:definitions>
  <inkml:trace contextRef="#ctx0" brushRef="#br0">90 1,'15'226,"-3"-65,-9-111,4 99,-14 164,-2-252,-3 0,-26 82,4-20,15-67,11-34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6T16:38:18.788"/>
    </inkml:context>
    <inkml:brush xml:id="br0">
      <inkml:brushProperty name="width" value="0.2" units="cm"/>
      <inkml:brushProperty name="height" value="0.2" units="cm"/>
      <inkml:brushProperty name="color" value="#E71224"/>
    </inkml:brush>
  </inkml:definitions>
  <inkml:trace contextRef="#ctx0" brushRef="#br0">0 1 24575,'2'4'0,"-1"1"0,1-1 0,0 1 0,1-1 0,-1 0 0,1 0 0,0 0 0,0 0 0,0 0 0,4 4 0,4 4 0,26 36 0,-25-35 0,-1 1 0,0 0 0,-1 0 0,0 1 0,-1 0 0,-1 1 0,-1-1 0,0 2 0,-1-1 0,7 31 0,-10-27 0,-3-9 0,1 1 0,1-1 0,0 0 0,1 0 0,0 0 0,0 0 0,1 0 0,1 0 0,6 11 0,-10-21 0,-1 0 0,1-1 0,-1 1 0,1 0 0,-1-1 0,1 1 0,0-1 0,-1 1 0,1 0 0,0-1 0,-1 0 0,1 1 0,0-1 0,-1 1 0,1-1 0,0 0 0,0 1 0,0-1 0,-1 0 0,1 0 0,0 0 0,0 0 0,0 0 0,0 0 0,-1 0 0,1 0 0,0 0 0,0 0 0,0 0 0,0 0 0,1-2 0,-1 1 0,0 0 0,0 0 0,0 0 0,0 0 0,0-1 0,0 1 0,0 0 0,0-1 0,0 1 0,-1-1 0,1 1 0,0-1 0,0-1 0,8-56 0,-6 27-273,1 0 0,1 0 0,2 0 0,15-44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6:23.454"/>
    </inkml:context>
    <inkml:brush xml:id="br0">
      <inkml:brushProperty name="width" value="0.3" units="cm"/>
      <inkml:brushProperty name="height" value="0.6" units="cm"/>
      <inkml:brushProperty name="color" value="#C3FBAF"/>
      <inkml:brushProperty name="tip" value="rectangle"/>
      <inkml:brushProperty name="rasterOp" value="maskPen"/>
      <inkml:brushProperty name="ignorePressure" value="1"/>
    </inkml:brush>
  </inkml:definitions>
  <inkml:trace contextRef="#ctx0" brushRef="#br0">0 1,'3'52,"8"55,2 9,4 128,7 513,-41-602,9-92,-2 67,6-42,-16 87,19-168,-4 27</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31T23:21:01.375"/>
    </inkml:context>
    <inkml:brush xml:id="br0">
      <inkml:brushProperty name="width" value="0.35" units="cm"/>
      <inkml:brushProperty name="height" value="0.35" units="cm"/>
      <inkml:brushProperty name="color" value="#F6630D"/>
    </inkml:brush>
  </inkml:definitions>
  <inkml:trace contextRef="#ctx0" brushRef="#br0">14456 37 24575,'-24'-7'0,"-1"1"0,1 1 0,-1 2 0,0 0 0,-36 2 0,8 0 0,-1172-9-638,792 12 509,-7898-1 896,7592 64-767,723-63 0,-478 85 0,80-12 0,-69 21 0,403-73 0,0 4 0,1 4 0,-138 77 0,-81 71 0,-467 372 0,721-511 0,2 1 0,1 3 0,3 1 0,1 2 0,2 1 0,-56 105 0,53-74 0,2 2 0,4 2 0,3 1 0,-21 100 0,33-96 0,3 1 0,-4 125 0,16 184 0,3-282 0,2 10 0,5 0 0,5 0 0,43 185 0,-33-221 0,3-2 0,4-1 0,4-1 0,3-2 0,72 119 0,13-12 0,266 320 0,-291-407 0,4-5 0,4-4 0,169 116 0,378 195 0,330 87 0,-747-393 0,3-11 0,389 89 0,-229-91 0,444 107 0,-191-61 0,9-42 0,-512-72 0,639 72 0,-456-54 0,1382 53 0,-1495-91 0,1022 11 0,2086 14-1981,-2210-27 1310,2312 3 555,-2693 17 1019,-63 0 962,2974-15-2335,-1759-5 296,-1475 5 155,467-5 146,-356-39 448,-5-41-635,-104 15 81,531-101-21,-740 120 0,-3-11 0,303-133 0,-426 154 0,-1-4 0,-2-3 0,-2-4 0,-2-4 0,70-67 0,107-96 0,-113 102 0,186-203 0,-248 228 0,-4-4 0,79-139 0,83-226 0,-181 339 0,-5-3 0,-4-1 0,-6-2 0,-5-2 0,28-244 0,-42 200 0,32-507 0,-51-188 0,-5 745 0,-5 2 0,-6 0 0,-49-188 0,-146-331 0,201 607 0,-5-14 0,-26-50 0,36 82 0,-1 1 0,0 0 0,-1 1 0,0 0 0,-1 0 0,-1 1 0,-21-19 0,-131-79 0,75 52 0,-11-4 0,-2 5 0,-2 5 0,-3 4 0,-1 6 0,-2 4 0,-1 6 0,-137-21 0,-43 9 0,-473-6 0,-2518 54 0,-3253-5 0,5809 17 0,16 1 0,238-20 0,-351 3 0,336 48 0,89-4 0,332-41 0,-466 48 0,-180 58 0,541-97 0,-200-12 0,160-4 0,183 0 0,1 0 0,0-2 0,0 0 0,0-3 0,-48-19 0,-13-4 0,-20-10-1365</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8:45.541"/>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1 108,'4'-3,"1"1,0-1,0 1,0 0,1 0,-1 1,0-1,1 1,-1 1,1-1,-1 1,9 0,4-2,40-2,1 2,-1 2,112 16,172 62,-291-65,0-3,0-2,73 1,162-11,-104-2,409 4,-562-1,-1-2,42-9,-38 6,47-4,-17 3,0-2,-1-2,0-4,-1-2,61-26,-63 24,111-20,-85 29,1 4,146 8,-78 1,-109 0,0 2,-1 2,58 18,22 11,-67-18,105 19,18-5,49 7,-198-37</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8:47.055"/>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1 69,'0'-1,"0"0,0 1,1-1,-1 0,0 1,0-1,1 0,-1 1,0-1,1 1,-1-1,1 1,-1-1,1 1,-1-1,1 1,-1-1,1 1,-1 0,1-1,0 1,-1 0,1-1,0 1,-1 0,1 0,0 0,-1 0,1-1,0 1,-1 0,1 0,1 1,21-6,1 2,42-1,-17 2,1826-40,-1589 62,-173-9,220-7,-208-20,41-3,10 19,-147 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8:55.360"/>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132 1454,'128'-6,"211"-37,27-3,364 37,-479 11,-181-6,1-3,-1-3,73-20,-61 11,130-11,131 27,-206 5,-105 0,0 1,-1 2,0 2,35 11,-34-9,0-1,0-1,59 4,-56-9,0 3,0 1,61 18,8 3,-91-25,41 10,0-3,82 4,-129-13,-1 0,0 1,1 0,-1 0,0 0,0 1,0 0,0 0,0 1,10 5,-14-7,0 0,0 1,0 0,-1-1,1 1,-1 0,1 0,-1 0,1 0,-1 0,0 0,0 0,0 0,0 0,-1 1,1-1,0 0,-1 1,0-1,1 0,-1 1,0-1,0 0,-1 1,1-1,0 0,-1 1,1-1,-1 0,0 1,-2 3,0 0,0 1,0-1,-1 0,0 0,0 0,-1-1,0 1,0-1,0 0,-1 0,-9 6,-7 3,-45 21,62-32,-315 137,243-112,-1-3,-107 18,-95-3,-82 16,207-30,-2-7,-1-7,-164-8,212-4,0 5,0 5,-129 29,78-9,-1-7,0-7,-170-5,191-9,-132-6,269 3,1 1,0-1,0 0,0 1,0-1,0-1,1 1,-1 0,0-1,0 1,1-1,-1 0,1 0,0 0,-1 0,1 0,0-1,0 1,0-1,-1-3,2 5,0-1,1 1,-1-1,1 1,0-1,-1 1,1-1,0 0,0 1,0-1,0 0,0 1,0-1,1 1,-1-1,1 1,-1-1,1 0,-1 1,1 0,0-1,0 1,0-1,-1 1,1 0,1 0,-1-1,0 1,0 0,0 0,1 0,-1 0,0 0,1 1,-1-1,1 0,-1 1,1-1,2 0,11-4,1 1,1 1,-1 0,0 1,1 1,-1 1,25 2,-4-1,192-1,496 5,-460 6,377 64,-490-53,177 3,152-22,-348-4,-50 4,0 4,95 20,-49-5,-68-17,124-3,15 0,-118 14,-62-11,1-1,25 3,44-4,-63-4,0 1,0 2,0 0,-1 2,1 1,-1 1,48 19,-63-20,0 0,-1 1,0 0,0 0,-1 1,1 1,-2 0,16 16,-22-21,0 0,0 0,0 0,0 1,-1-1,1 0,-1 1,0-1,0 0,0 1,-1 0,1-1,-1 1,0-1,0 1,0 0,0-1,0 1,-1-1,0 1,0-1,0 1,0-1,0 1,-1-1,0 0,1 0,-1 0,0 0,0 0,-1 0,-4 5,-1-1,0 0,-1 0,1 0,-1-1,-1-1,1 0,-1 0,0 0,0-1,0-1,-1 0,1 0,-1-1,-14 1,-21 1,1-3,-52-4,47 1,-115-15,11 1,-28 12,-232 24,-80-7,163-11,133 15,-45 1,69-21,-153 6,282 4,-67 18,69-14,-79 10,-193-21,-9 2,273 5,-90 25,29-5,109-26,-1-1,1 1,-1 0,1 0,0 1,-1-1,1 1,0 0,0 0,0 0,0 0,0 0,1 0,-1 1,1 0,-1-1,1 1,0 0,0 0,0 0,1 0,-1 0,1 1,-2 4,0 6,0-1,1 1,1 0,0 0,2 15,-3 30,-7 8,3-29,2 1,1-1,3 42,0-76,0-1,1 1,0-1,0 1,0-1,0 1,0-1,1 0,-1 0,1 1,0-1,0 0,0-1,0 1,1 0,-1-1,1 1,0-1,-1 0,1 0,0 0,6 3,4 1,1-1,-1-1,1 0,21 3,31 10,-39-6,0-1,0-1,1-1,0-2,0-1,1-1,-1-2,31 0,1-3,61 1,177-22,23-13,-123 16,-24 4,-53-5,-60 9,102-6,-136 15,0-1,-1-1,1-1,49-16,101-51,1-1,-173 72,74-29,-73 27,1 0,-1-1,0 1,-1-1,1-1,-1 1,0-1,0 0,8-9,-12 13,-1 0,1 1,-1-1,1 0,-1 0,0 1,1-1,-1 0,0 0,1 0,-1 0,0 1,0-1,0 0,0 0,0 0,0 0,0 0,0 1,0-1,0 0,0 0,-1 0,1 0,0 1,-1-1,1 0,0 0,-1 1,1-1,-1 0,1 0,-1 1,0-1,1 1,-1-1,0 1,1-1,-1 1,0-1,0 1,1-1,-1 1,-1-1,-43-12,37 11,-60-10,0 2,-77 0,-146 11,139 1,-344 17,-204-4,363-48,320 31,1-1,0 0,0-1,-25-10,34 11,0-1,0 0,0 0,0-1,1 0,0 0,0 0,0-1,1 1,0-2,-8-9,1-5,1 0,1 0,1-1,0 0,2-1,1 1,0-2,-3-42,4-13,7-104,1 71,-2 41,15-103,-9 135,1 1,2 1,2-1,21-45,73-124,-104 203,16-24,-17 28,-1-1,1 1,0-1,0 1,0-1,0 1,0 0,0 0,0 0,0-1,0 1,0 0,0 0,0 0,0 0,0 1,0-1,0 0,0 0,0 1,0-1,0 0,0 1,0-1,-1 1,1-1,0 1,0-1,0 1,-1 0,2 0,17 12,0-1,1-2,0 1,1-2,28 8,117 26,-100-27,136 24,21 5,71 29,-244-60,1-2,0-3,0-2,89 1,-102-9,1-2,-1-1,0-2,0-2,-1-1,72-29,-90 30,641-247,-610 243,1 2,0 2,0 2,1 3,69 4,45-4,-161 3,0 0,-1 0,1-1,-1 0,1 0,-1 0,1 0,-1-1,1 0,-1 0,0 0,0 0,0-1,0 1,0-1,-1 0,1 0,-1-1,0 1,0-1,0 1,0-1,-1 0,0 0,1 0,-2-1,1 1,0 0,1-8,1-9,-1 0,-1-1,-1 1,-1 0,-3-28,1 4,2 37,0-31,-11-75,8 100,-1 0,0 0,0 0,-2 1,0 0,0 0,-1 0,-16-22,-7 0,-50-47,-17-19,-55-116,65 86,73 108,0 0,1-1,2 0,0-1,2 0,-9-36,16 52,-1 1,0 0,0 0,-1 0,0 1,0-1,0 1,-1 0,-1 0,1 1,-1-1,0 1,-9-7,12 11,1 0,-1 1,0-1,-1 0,1 1,0-1,0 1,-1 0,1 0,0 1,-1-1,1 1,-1-1,1 1,-1 0,1 1,-1-1,1 0,-1 1,1 0,0 0,-1 0,1 0,0 0,0 1,0 0,0-1,0 1,0 0,0 0,0 1,1-1,-1 1,-2 3,-11 14,1 0,2 1,0 1,1 0,-9 24,-1-1,6-12,-2-1,-1-1,-2 0,-46 52,32-44,-41 39,61-68,15-10,0 0,0 1,0-1,-1 0,1 0,0 0,0 0,0 1,-1-1,1 0,0 0,0 0,-1 0,1 0,0 0,0 0,-1 0,1 0,0 0,0 0,-1 0,1 0,0 0,-1 0,1 0,0 0,0 0,-1 0,1 0,0 0,0 0,-1 0,1 0,0-1,0 1,0 0,-1 0,1 0,0 0,0-1,0 1,-1 0,1 0,0-1,0 1,0 0,0 0,0-1,1-10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8:58.879"/>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37 510,'478'-18,"-16"0,601 20,-1049-3,0 0,-1 0,1-2,-1 1,0-2,0 0,0 0,0-1,-1-1,0 0,0-1,19-13,-4 5,-1 1,2 1,0 2,45-13,25-9,-88 28,-1 0,1-1,-1 1,0-2,9-8,16-11,-34 26,0-1,1 1,-1-1,0 1,0 0,1-1,-1 1,0 0,1-1,-1 1,1 0,-1-1,0 1,1 0,-1 0,1 0,-1-1,1 1,-1 0,1 0,-1 0,1 0,-1 0,0 0,1 0,-1 0,1 0,-1 0,1 0,-1 0,1 0,-1 0,1 1,-1-1,1 0,-1 0,0 0,1 1,-1-1,1 0,-1 1,0-1,1 0,-1 1,0-1,1 0,-1 1,0-1,0 1,1-1,-1 0,0 1,0-1,0 1,1 1,-1 0,-1 0,1-1,0 1,0 0,-1 0,1 0,-1-1,1 1,-1 0,0-1,0 1,0-1,-1 3,-4 3,0-1,-1 1,1-1,-1-1,-1 1,1-1,-1-1,0 1,0-1,0-1,-1 1,1-1,-1-1,0 0,-14 2,-14 1,-1-3,-53-2,61 0,-675-3,664 0,0-1,1-2,-1-2,-40-14,15 4,11 3,32 8,0 1,-1 1,-38-3,-82-9,92 9,-53-2,57 10,0 2,0 2,1 2,0 3,-64 18,10-5,72-17,-1 1,-45 16,60-16,0-1,0 0,-1-2,1 1,-1-2,-21 1,33-3,1 0,0 0,0 0,0-1,0 0,-1 1,1-1,0 0,0-1,0 1,0 0,1-1,-1 1,0-1,-4-4,5 3,0 1,1-1,-1 0,1 0,-1 0,1 0,0 0,0 0,1 0,-1 0,1 0,-1 0,1 0,0 0,0 0,0-1,1 1,-1 0,2-5,-1 1,1 0,0 0,0 0,0 0,1 1,0-1,0 1,1 0,0 0,0 0,0 0,1 1,0-1,0 1,0 1,8-6,-2 2,1 2,0-1,0 2,0 0,1 0,0 1,22-4,80-14,2 5,214-4,-282 19,71-12,18-1,274 12,-213 5,-146 1,0 2,91 22,-91-16,0-1,92 4,295-16,-373-4,-38-2</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9:00.733"/>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0 1,'1264'0,"-1231"2,0 2,0 1,-1 1,1 2,50 19,35 9,-51-20,2-3,-1-4,133 2,-171-10,0 2,41 9,36 3,-47-7,-38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9:03.271"/>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103 31,'4'2,"0"1,-1 0,1 0,-1 0,0 1,0-1,0 1,0-1,-1 1,5 8,20 49,-21-45,14 36,-3 1,-2 1,-3 0,11 107,-12 227,-9-173,3-146,23 113,-15-115,8 127,-20-143,-5 328,-1-345,-1 0,-1-1,-14 36,-6 28,16-51,-13 75,22-112,-11 64,13-68,-2 0,1-1,0 1,-1-1,0 0,0 1,0-1,0 0,-1 0,0 0,1 0,-5 3,6-7,1 1,0-1,0 0,-1 0,1 0,0 0,0 0,-1 1,1-1,0 0,-1 0,1 0,0 0,-1 0,1 0,0 0,-1 0,1 0,0 0,-1 0,1 0,0 0,0 0,-1-1,1 1,0 0,-1 0,1 0,0 0,0-1,-1 1,1 0,0 0,0 0,-1-1,1 1,0 0,0 0,0-1,0 1,-1-1,-6-19,2-22,-28-201,19 162,-7-112,24-31,-6-86,-1 278,-2-1,-17-54,14 58,1 0,1-1,-3-45,-6-118,-2-91,18 282,-1-44,3 0,2 0,12-62,-7 56,-3 1,-3-1,-1 0,-6-55,1-6,3 80,0 4</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9:15.785"/>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77 204,'5'0,"199"1,345-42,54-24,-114 28,-155 10,-187 10,-93 9,1 2,92 2,-107 9,-1 2,54 15,-49-10,63 8,-34-9,73 21,-89-18,-19-7,0-2,42 1,-49-6,-1 3,0 0,0 2,45 13,-18 3,-33-11,1-1,0-1,48 9,120 19,-190-35,0 0,0 0,0 0,1 0,-2 0,1 1,0-1,0 1,0 0,-1 0,1 0,-1 0,1 0,-1 1,0-1,0 1,2 2,-1 1,0-1,-1 1,0-1,1 1,-2 0,1 0,-1 0,1 10,-1 4,-1 0,-1 0,-1 0,-7 33,-5-1,-3 0,-2-2,-3 0,-29 49,-29 69,57-112,2 0,2 2,-18 101,-15 115,30-172,3 2,10-45,-3-1,-30 87,-20 34,-17 44,63-179,-14 58,-3 15,29-107,1 0,-2 1,0-1,0 0,0-1,-1 0,-1 0,0 0,0 0,0-1,-1 0,0-1,-1 0,0 0,0-1,0 0,-1-1,0 1,0-2,-16 6,-100 22,0-6,-2-6,0-5,-195-2,208-13,-215-3,276-3,1-2,-1-3,-95-31,-63-14,-192-18,256 38,-2 1,103 25,2-2,-1-1,-53-25,58 18,1-2,-70-50,63 39,-55-30,88 56,1 0,0-1,0-1,1 0,-15-14,22 18,1 0,-1 0,1-1,0 0,1 0,-1 0,1 0,0 0,1-1,-1 1,1-1,1 0,-1 0,0-7,1-270,6 135,-5-636,3 738,3 0,1 1,3 0,23-68,-5 19,-21 66,1 1,1 0,2 0,20-38,-26 58,0 1,0-1,0 1,1 1,-1-1,2 1,-1 0,1 1,0-1,0 1,0 0,1 1,0 0,0 0,0 1,0 0,1 0,-1 1,12-2,40-1,1 2,62 6,-78 0,1-2,0-2,-1-1,1-3,50-12,-88 14,546-125,-467 119,103 3,52-4,318-10,-560 20,24 0,0 1,0 1,0 2,0 0,-1 2,0 0,0 2,0 0,-1 2,0 0,-1 1,38 28,454 388,-471-384,-3 1,-2 2,-1 1,-3 2,36 69,-61-101,-1 0,0 0,-2 1,0 0,0 0,-2 0,2 29,-5 135,-3-91,2-49,-1 1,-2-1,-3 0,0 0,-3-1,-2 0,-1-1,-2 0,-2-1,-22 37,-6 9,14-25,-2-2,-55 72,75-113,-1-1,-1-1,0 0,-1-1,0-1,-1-1,-1 0,0-1,0 0,-1-2,-34 12,-176 48,197-61,-1-1,0-1,-60 1,-106-9,76-1,-262-11,298 6,-29-2,-154-34,251 40,-376-99,350 86,1-2,0-2,-72-47,7 4,63 37,1-2,1-2,2-2,1-2,-38-42,71 68,1 0,0-1,1 0,0 0,0 0,1 0,0-1,1 0,0 0,1-1,0 1,1 0,-1-16,1-18,1 0,7-54,-1-1,-5 24,8-137,-5 186,2 0,0 0,2 0,1 1,21-46,-21 56,0 1,1 0,0 0,1 1,1 0,0 1,1 0,1 1,0 0,0 1,1 1,1 0,-1 0,2 2,-1 0,17-6,-9 5,0 2,0 0,1 1,0 2,38-3,125 6,10 0,-157-4,-1-2,0-1,58-20,107-54,-142 55,-7 4,2 3,0 3,1 2,0 3,1 2,0 3,117 0,-147 8,0 0,0 2,48 11,-61-9,1 1,-1 0,0 1,0 1,-1 0,0 1,20 16,33 29,106 110,-99-89,-47-49,-1 1,37 49,-56-65,-1 0,-1 1,0 0,0 0,-1 0,-1 1,0-1,0 1,-2 0,1 0,0 19,-3 7,-1 0,-2-1,-2 1,-2-1,-1 0,-1-1,-3 0,-1 0,-34 67,15-35,23-47,0 0,-2-1,0 0,-2-1,0 0,-1-1,0 0,-27 24,-149 108,174-140,0 0,-1-2,0 0,-1-1,0-1,-37 10,1-5,-62 6,-11-8,-183-10,139-3,83 0,-1-3,1-5,-166-41,230 44,1-1,1-1,-1 0,1-2,1-1,0 0,1-2,1 0,0-1,1-1,1-1,0 0,2-1,-26-40,33 42,1-1,1 1,0-1,1-1,1 1,1-1,0 1,1-27,1-2,3-1,9-53,-4 65,3 0,0 1,2 0,2 1,1 1,2 0,1 1,2 1,0 0,2 2,42-43,-54 61,1 0,1 1,-1 1,2 0,-1 0,1 1,1 1,-1 0,1 1,0 1,26-7,-18 7,-1 2,0 1,1 1,0 0,-1 2,1 0,30 7,5 6,0 3,-2 2,0 2,-1 3,54 33,-21-6,-3 4,105 89,-183-138,1 0,-2 0,1 0,0 1,-1 0,-1 0,1 0,-1 0,0 1,-1 0,0 0,0 0,0 0,-1 0,0 1,-1-1,0 1,0-1,-1 1,0-1,-1 1,-1 10,0-9,-1 1,1-1,-2 0,1 0,-1 0,-1 0,0-1,0 0,-1 0,0 0,-1-1,0 0,0 0,0 0,-1-1,0 0,-15 8,7-5,-1-2,-1 0,1-1,-1-1,-26 6,-97 11,97-17,19-3,0 0,-1-2,0 0,1-2,-48-8,-356-50,426 60,0-2,0 1,1 0,-1 0,0-1,0 0,0 1,1-1,-1 0,0-1,1 1,-1 0,1-1,-1 1,1-1,0 0,0 0,0 0,0 0,0 0,0 0,0 0,1-1,-1 1,1-1,-1 1,1-1,0 1,0-1,0 0,1 0,-1-3,1 2,0 0,0-1,1 1,0-1,0 1,0 0,0-1,1 1,-1 0,1 0,0 0,1 0,-1 1,1-1,-1 0,1 1,0 0,0 0,1-1,3-1,19-15,1 2,1 1,1 1,1 2,0 1,0 1,1 1,1 2,0 1,34-3,39 0,191 5,-202 9,0-5,149-21,-153 7,1 3,158 0,-226 14,1 0,-1-1,0-2,0 0,0-2,0-1,0 0,-1-2,31-12,-38 13,0 0,1 2,-1 0,1 0,0 2,-1 0,18 0,-3 2,0 1,54 8,-63-3,1 1,-1 1,0 1,0 1,-1 1,-1 0,0 2,0 0,-1 1,-1 1,-1 0,0 2,24 31,-34-40,-1 0,0 0,-1 0,0 1,0-1,-1 1,0 0,0 0,-1 1,0-1,-1 0,0 1,-1-1,0 1,0-1,-3 17,0-15,0 0,0 0,-1 0,-1 0,1-1,-2 1,0-1,0-1,-1 1,0-1,0 0,-1 0,-11 8,-12 9,-1-1,-2-1,0-2,-2-2,0-1,-1-2,-1-1,0-3,-1 0,0-3,-1-1,0-2,-1-2,1-1,-69-3,93-2,-1 0,1-1,-1 0,1-1,0-1,-19-8,25 8,1-1,-1 0,2-1,-1 0,0 0,1-1,0 0,1 0,0-1,0 0,-6-10,-15-26,3-2,1 0,3-2,1-1,3 0,2-1,2 0,-9-70,13 24,3-160,-2-46,3 253,2 12,-13-61,14 87,-1 1,0 0,-1 0,-1 0,1 0,-2 1,1-1,-1 1,0 1,-11-12,15 18,0 0,0-1,-1 1,1 0,-1 1,1-1,-1 0,1 1,-1-1,0 1,0 0,0 0,0 0,0 0,0 1,0-1,0 1,0 0,0 0,0 0,0 0,0 0,0 1,0-1,0 1,0 0,0 0,0 0,0 0,1 0,-1 1,0-1,-2 3,-8 6,0 1,1 0,1 1,0 0,-10 15,0-1,-14 9,-2-2,0-1,-73 46,18-13,24-20,-1-2,-3-3,-103 40,159-73,-148 58,136-57,-1 0,1-2,-1-1,-31 1,-3-3,14-2,-73 12,102-9,1 1,-1 0,1 1,1 2,-1-1,-26 17,35-17,-1 0,1 1,1 0,-1 0,1 1,1 0,0 1,0 0,1 0,0 1,-8 16,7-11,-1-1,-1-1,-12 16,13-19,1 0,0 0,1 1,0 0,0 0,-6 20,-24 129,36-154,-1-1,1 1,-1 0,0-1,-1 0,0 1,0-1,0 0,0 0,-1-1,0 1,0-1,-1 0,0 0,0 0,0 0,0-1,-6 4,1-3,1-1,-1 1,0-2,-1 1,1-2,0 1,-1-1,1-1,-1 0,-18-1,-2 0,-144-6,172 6,-1-1,1 1,0-1,-1 0,1-1,0 1,-1 0,1-1,0 0,0 0,0 0,1 0,-1 0,0 0,1-1,0 1,-1-1,1 0,0 0,0 1,0-1,1-1,-1 1,1 0,0 0,0-1,0 1,0 0,0-8,-2-9,2 0,0-1,1 1,4-23,-1 6,-2-22,-1 22,2 0,1 0,2 0,13-52,-8 55,-3 8,2 0,0 0,22-42,-26 60,0 1,0 0,0 0,1 0,0 1,0 0,1 0,-1 0,1 1,1 0,-1 1,1-1,0 1,-1 1,2-1,8-1,46-17,-2-1,62-34,60-25,-139 69,1 2,85-10,-97 17,89-6,207 7,-153 6,-50-1,-13 0,182-19,-191 2,355-60,-348 47,138-57,-150 48,177-41,-222 70,0 3,1 3,78 6,-21-1,-108-3,0 0,0 1,0-1,0 1,-1-1,1 1,0 0,0 1,0-1,-1 1,1-1,0 1,-1 0,0 1,1-1,-1 0,0 1,0 0,0 0,-1 0,1 0,-1 0,0 0,0 1,2 3,0 2,-1 0,0 0,-1 0,0 0,-1 0,0 0,0 0,-1 1,0-1,-1 10,-1-7,0 0,-1 0,0 0,-1-1,0 1,-1-1,0 0,-1 0,0-1,0 0,-1 0,-1 0,0-1,0 0,-1 0,-17 13,-3-2,0-1,-1-1,0-1,-56 20,17-12,0-3,-1-4,-90 12,-221 10,-475 4,798-43,0 4,-112 23,-105 49,242-66</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9:25.977"/>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1 136,'21'2,"1"0,34 8,17 2,374-2,-301-12,321-23,-387 19,243-47,-17 2,-228 43,92-8,241 5,-248 29,40 1,-201-19,70 0,-1 3,72 12,-76-6,0-4,127-6,55 2,-187 14,-44-10,5 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6T16:38:21.305"/>
    </inkml:context>
    <inkml:brush xml:id="br0">
      <inkml:brushProperty name="width" value="0.2" units="cm"/>
      <inkml:brushProperty name="height" value="0.2" units="cm"/>
      <inkml:brushProperty name="color" value="#E71224"/>
    </inkml:brush>
  </inkml:definitions>
  <inkml:trace contextRef="#ctx0" brushRef="#br0">0 1 24575,'20'1'0,"-1"1"0,1 1 0,-1 1 0,36 13 0,-35-11 0,0 0 0,0-1 0,1-1 0,30 2 0,55-8 0,53 3 0,-88 12 0,-51-9 0,0 0 0,28 1 0,281-4 86,-156-2-1537</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9:34.512"/>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71 281,'12'11,"0"-1,0-1,1 0,0 0,0-1,1-1,0 0,0-1,1 0,0-1,0-1,0-1,18 3,25-1,0-1,73-6,-44 0,142-1,361 3,-3 44,-441-19,-77-12,136 9,-167-21,29-1,70 10,9 4,196-8,-255-6,-58-2,0-1,50-13,-15 3,-32 7,-1-1,0-2,0-1,57-27,-71 29,2 2,-1 0,1 0,-1 2,1 0,0 2,26-1,14 2,64 8,-51 8,-61-11,-1-1,1 0,0-1,0-1,0 1,1-2,-1 1,0-1,0-1,12-2,-22 3,1-1,-1 1,1-1,-1 1,1-1,-1 1,0-1,0 0,1 0,-1 1,0-1,0 0,0 0,0 0,0-1,0 1,0 0,1-2,-2 2,1 0,-1 0,0 0,0 0,0 0,0 0,0 1,0-1,-1 0,1 0,0 0,0 0,-1 0,1 0,0 1,-1-1,1 0,-1 0,1 0,-1 1,-1-2,-2-2,-1-1,1 2,-1-1,0 0,0 1,-1 0,-8-3,-18-6,0 2,-1 1,0 1,-54-4,-142 2,182 10,-626 0,288 2,-9 31,377-31,-140 30,120-22,0-1,-1-2,-69 3,76-8,1 1,-1 2,1 1,-35 12,-36 7,-84 19,160-36,-1 1,1 2,1 0,0 1,-22 16,27-12,1 0,0 1,2 1,0 0,-21 33,24-31,-2 0,-1-1,0-1,-1-1,-26 22,25-26,-16 12,0-1,-2-2,-69 32,41-33,0-3,-2-3,0-3,0-2,-71 0,79-6,-105-7,160 3,-1-1,1 0,0 0,0 0,0 0,-1-1,1 1,0-1,1 0,-1 0,0 0,0 0,1 0,-1 0,1-1,0 1,0-1,0 0,0 0,0 0,1 0,-1 0,1 0,-1-4,1 5,0 0,1 0,-1-1,1 1,0-1,0 1,0 0,0-1,0 1,0 0,1-1,-1 1,1 0,-1-1,1 1,0 0,0 0,0 0,0 0,1 0,-1 0,0 0,1 0,-1 0,1 1,0-1,0 1,0-1,-1 1,1-1,0 1,1 0,-1 0,0 0,4-1,17-4,1 0,1 2,44-4,-15 3,94-8,263 10,-354 8,89 21,4 0,100 18,-146-24,-44-11,97 0,19 3,-132-7,1 0,-1 2,79 23,-70-13,-1-1,2-3,0-2,0-3,104 2,-132-8,-1 0,37 9,-42-7,0-1,1 0,-1-1,0-1,25-2,-9-7,0-1,0-2,-2-1,1-2,54-30,-32 16,-10 6,2 2,0 3,1 2,1 2,52-7,-21 5,-57 9,0 2,1 0,0 1,46 2,-69 1,0 1,0-1,0 1,0 0,0 0,0 0,0 0,0 0,0 1,-1-1,1 1,-1 0,1-1,-1 1,0 1,1-1,-1 0,2 4,-1-1,0 0,0 0,0 1,-1-1,0 1,0 0,-1 0,0-1,1 7,0 5,-2-1,0 1,0-1,-2 0,0 1,-5 19,1-20,0 0,-1 0,0 0,-1-1,-1 0,-1 0,0-1,-13 14,-1-1,-2-1,-53 41,58-53,-1-2,0-1,0-1,-1 0,-1-2,-43 10,21-6,1-3,0-2,-1-2,0-2,-1-2,-47-5,-7 2,-12 0,-28 0,-163 18,69 13,-247-2,-766-28,1228 1,0 0,0 2,1 0,-1 2,1 0,-21 7,35-9,-1 0,1 0,0 0,0 1,0 0,0 0,0 0,1 1,-1-1,1 1,0 0,0 1,1-1,-1 1,1-1,0 1,0 0,1 0,-1 0,1 1,0-1,0 1,1-1,0 1,-1 5,2 6,1-1,0 1,2-1,0 1,0-1,2 0,0-1,9 22,-6-18,-1 1,-1 0,0 0,4 41,-9 273,-3-160,2-173,0 0,0 0,-1 0,1 0,0-1,0 1,0 0,0 0,0 0,0 0,0-1,1 1,-1 0,0 0,0 0,1-1,-1 1,0 0,1 0,-1-1,1 1,-1 0,1 0,-1-1,1 1,-1-1,1 1,0-1,-1 1,1-1,0 1,0-1,-1 1,1-1,0 0,0 1,-1-1,1 0,0 0,0 0,0 0,0 0,-1 0,1 0,0 0,0 0,0 0,0 0,7-3,-1 1,-1-1,1-1,13-7,7-4,-1 7,1 2,0 0,0 2,1 1,-1 1,53 3,-50 1,-1-2,0-1,0-1,0-2,56-13,132-48,-213 63,0 0,0 0,0 0,0-1,0 1,-1-1,1 0,-1 0,0 0,1-1,-2 1,1-1,0 0,-1 0,1 1,-1-2,0 1,-1 0,1 0,-1-1,1 1,-1 0,-1-1,1-6,0 5,-1 0,0 0,0-1,0 1,-1 0,0 0,0 0,-1 0,0 0,0 1,0-1,-1 0,1 1,-2 0,1 0,0 0,-1 0,-4-5,-6-2,0 1,-1 0,0 1,0 0,-32-13,-91-29,58 24,27 8,-120-52,129 51,24 13,1-2,0 0,-27-21,43 29,0-1,0 1,0-1,0 1,-1 0,1 0,-1 1,1-1,-8-1,9 3,1 0,-1 0,1 0,-1 1,1-1,-1 1,1-1,-1 1,1-1,-1 1,1 0,0 0,-1-1,1 1,0 0,0 0,0 1,0-1,0 0,0 0,0 0,0 1,0-1,0 0,1 1,-1-1,0 3,-9 19,1 1,2 0,0 1,-4 28,-5 21,14-68,-1 0,1 0,-1 0,0 0,0-1,-1 0,-5 7,8-10,-1 0,0 0,1 0,-1 0,0 0,-1 0,1-1,0 1,0-1,-1 1,1-1,-1 0,1 0,-1 0,1 0,-1-1,0 1,-4 0,5-2,0 1,1-1,-1 0,0 0,1 0,-1 0,1 0,-1 0,1 0,0 0,-1-1,1 1,0 0,0-1,0 1,0-1,0 0,0 1,0-1,1 0,-1 1,1-1,-1 0,1 0,0 0,-1 1,1-4,-4-58,4 54,1-15,0-1,2 1,1-1,0 1,2 1,9-24,1 5,2 1,33-55,-40 80,1 0,1 1,1 0,0 1,0 1,18-12,-8 5,31-32,-33 26,2 1,0 2,2 0,0 1,1 2,2 1,0 1,1 1,0 2,1 1,63-19,-21 17,1 4,0 3,1 3,0 4,-1 3,1 3,-1 3,90 21,-112-15,87 34,-87-27,95 24,-131-41,0 0,0-1,0-1,1-1,-1 0,0-1,1 0,-1-2,0 0,21-7,328-135,-272 115,-56 20,-1-2,0-1,0-2,-2-2,0 0,32-24,-48 24,0 0,-2-1,26-36,-30 38,-3 5,-1-1,-1 0,0 0,0-1,-1 1,7-26,-7 24,0 0,0 1,1 0,9-14,-9 18,-1-1,0 0,-1 0,0 0,-1 0,0-1,4-20,-8 30,0 0,0 0,1 0,-1 0,-1 0,1 1,0-1,0 0,0 0,-1 0,1 0,0 0,-1 0,1 0,0 0,-1 0,0 1,1-1,-1 0,1 0,-1 1,0-1,1 0,-1 1,0-1,0 1,0-1,0 1,1-1,-1 1,0-1,0 1,0 0,0 0,0-1,0 1,0 0,-1 0,-46 2,33 0,-73 8,-138 34,138-24,-143 15,-232-32,239-6,177 2,0-3,0-1,-70-19,-131-53,191 61,-1 1,-65-6,-61-15,160 30,0-2,0-1,1 0,0-2,-28-18,1-3,-61-53,105 80,0-1,1 0,0 0,0 0,1-1,-1 0,1 0,1 0,0 0,0-1,0 1,1-1,-2-8,0-8,2 0,1-48,1 5,-1 62,0 0,1-1,-2 1,1 0,-1-1,1 1,-1 0,-1 0,1 1,-6-8,8 11,-1 0,0 0,1 0,-1 0,0 1,0-1,0 0,0 0,0 1,0-1,0 1,0-1,0 1,0-1,0 1,0 0,0-1,0 1,0 0,-1 0,0 0,0 0,0 1,0 0,1-1,-1 1,0 0,1 0,-1 0,0 0,1 0,0 1,-1-1,1 0,0 1,-1-1,1 1,0-1,-1 4,-11 16,1 1,1 0,2 1,-13 40,-16 101,21-81,-21 148,-10 45,13-109,27-139</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9:41.217"/>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38 1,'-18'213,"0"-17,17 652,3-408,0-410,2 0,1 0,1 0,2-1,11 30,-1 1,-7-25,-2-1,-1 1,-2 1,1 35,-9 142,4 74,-1-284,-1 0,0 0,1 0,0 0,-1 0,1 0,0 0,1-1,-1 1,0 0,1-1,-1 1,1-1,0 1,3 3,-3-5,-1 0,1-1,-1 1,1 0,0 0,-1-1,1 1,0-1,-1 1,1-1,0 0,0 0,-1 0,1 0,0 0,-1 0,1 0,0 0,0-1,-1 1,1-1,0 1,-1-1,1 0,-1 0,1 1,-1-1,2-2,13-5,-1 1,1 0,0 1,0 1,0 0,1 1,0 1,26-2,146 5,-109 2,154-1,-205-1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9:42.880"/>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1 1,'124'0,"630"27,-11 43,-350-63,-237-9,-131 1,0-2,47-11,-45 8,0 1,32-1,-31 5</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31T17:08:49.407"/>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1 101,'0'2,"0"-1,0 0,0 0,0 1,0-1,0 0,0 0,0 1,0-1,1 0,-1 0,0 1,1-1,-1 0,1 0,0 0,-1 0,1 0,0 0,-1 0,1 0,0 0,0 0,0 0,0 0,0 0,0-1,0 1,0 0,1-1,-1 1,0-1,0 1,2-1,3 1,0-1,0-1,0 1,0-1,0 0,9-3,1 0,98-18,228-12,124 30,-320 6,816 0,-890-6,-1-2,-1-4,81-22,-99 24,0 2,0 2,101 7,-51 0,6-3,-68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31T17:08:50.368"/>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0 35,'2497'-1,"-2454"-1,69-12,-66 7,56-3,-11 10,-50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31T17:08:53.479"/>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0 193,'0'-2,"0"0,1 0,-1 1,1-1,-1 0,1 1,0-1,-1 0,1 1,0-1,0 1,0-1,0 1,0 0,0-1,1 1,-1 0,0 0,1 0,-1 0,4-2,37-15,33-3,1 3,117-13,158 4,481 13,-93 4,875-9,-1187 20,-227 14,-36 0,-93-9,100 21,-109-15,0-2,86 2,-79-9,-1 4,86 19,-52-7,-85-15,-23-2,-33 0,38-2,-865 30,-1204-27,1061-5,939 4,-1 4,1 3,-92 24,117-25,0-2,-55 0,-48 6,109-5,0 1,-75 28,83-28,0-1,-1-1,0-1,0-2,0-2,-63-4,26 1,42 2</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31T17:08:56.233"/>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1 96,'32'-6,"1"1,0 2,40 0,-20 1,791-14,-219 6,320-10,-688 5,77-1,1081 18,-949 14,-15 0,-258-19,161 6,-295 3,70 18,43 5,-170-29,57 5,69 15,-63-13,2-2,94-6,-153 1,-4163 0,3855 15,37 0,14-13,-337 17,88-6,427-14,39 3,0 1,-38 8,37-4,-66 3,83-10,-29 0,-1 1,-83 15,91-10,-1-1,-56-2,65-3</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31T17:08:58.613"/>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0 0,'0'0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31T17:08:59.275"/>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1 0,'0'0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31T17:09:05.462"/>
    </inkml:context>
    <inkml:brush xml:id="br0">
      <inkml:brushProperty name="width" value="0.3" units="cm"/>
      <inkml:brushProperty name="height" value="0.6" units="cm"/>
      <inkml:brushProperty name="color" value="#FFA95B"/>
      <inkml:brushProperty name="tip" value="rectangle"/>
      <inkml:brushProperty name="rasterOp" value="maskPen"/>
      <inkml:brushProperty name="ignorePressure" value="1"/>
    </inkml:brush>
  </inkml:definitions>
  <inkml:trace contextRef="#ctx0" brushRef="#br0">0 1,'6'0,"6"0,8 0,10 0,6 0,8 0,1 0,-1 0,-3 0,-8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6T16:38:23.539"/>
    </inkml:context>
    <inkml:brush xml:id="br0">
      <inkml:brushProperty name="width" value="0.2" units="cm"/>
      <inkml:brushProperty name="height" value="0.2" units="cm"/>
      <inkml:brushProperty name="color" value="#E71224"/>
    </inkml:brush>
  </inkml:definitions>
  <inkml:trace contextRef="#ctx0" brushRef="#br0">0 27 24575,'31'-2'0,"56"-10"0,-69 8 0,0 1 0,0 0 0,0 2 0,1 0 0,-1 1 0,0 0 0,1 2 0,26 5 0,-16 0 0,54 5 0,10 3 0,-46-8 0,-1-2 0,1-2 0,93-6 0,-33 1 0,25 2-1365</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30T18:17:37.1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73,'1224'1,"1370"-3,-2154-3,-88-4,314-42,-570 45,133 7,-80 2,638-3,-754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30T18:17:40.0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36,'6190'0,"-5594"-18,31 1,-154 18,-441-1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30T18:17:40.9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35,'0'-5,"6"-3,19 1,45 1,46 2,49 1,43 2,31 0,16 1,-12 1,-31-1,-45 0,-51 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30T18:17:46.3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71,'96'12,"167"1,-168-12,2246 10,-1418-14,1165 3,-1887-16,-35 1,885 8,-576 11,406-4,-847-2,1-2,43-9,-8 1,47-6,168-3,75 23,-324-2</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30T18:17:47.2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56,'29'0,"32"-6,41-2,31 1,5 1,-3 2,-20 2,-23 0,-22 2,-16 0,-13-6,-6-1,-11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30T18:17:47.8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1,'29'6,"44"7,44 2,36-2,28-3,17-3,-2-3,-18-2,-26-1,-34-2,-32 1,-24-1,-23 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31T18:45:39.781"/>
    </inkml:context>
    <inkml:brush xml:id="br0">
      <inkml:brushProperty name="width" value="0.05" units="cm"/>
      <inkml:brushProperty name="height" value="0.05" units="cm"/>
      <inkml:brushProperty name="color" value="#FFC114"/>
    </inkml:brush>
  </inkml:definitions>
  <inkml:trace contextRef="#ctx0" brushRef="#br0">1030 35 24575,'-152'1'0,"-8"1"0,-227-25 0,341 16 0,-1 3 0,0 1 0,-51 4 0,95-1 0,-1 1 0,1 0 0,0-1 0,-1 1 0,1 1 0,0-1 0,0 0 0,0 1 0,0 0 0,0 0 0,0 0 0,0 0 0,1 0 0,-1 0 0,1 1 0,-1-1 0,1 1 0,0-1 0,0 1 0,0 0 0,1 0 0,-1 0 0,0 0 0,0 4 0,-4 9 0,2 0 0,0 0 0,-4 31 0,5-26 0,2-13 0,1-1 0,0 1 0,0 0 0,0 0 0,1-1 0,0 1 0,1 0 0,0-1 0,0 0 0,0 1 0,1-1 0,0 0 0,1 0 0,0 0 0,0-1 0,0 1 0,1-1 0,-1 0 0,2 0 0,-1 0 0,1-1 0,-1 0 0,1 0 0,10 5 0,13 9 0,1-2 0,0-1 0,1-1 0,38 12 0,8-3 0,1-3 0,152 21 0,-39-29 0,-121-10 0,73 12 0,-85-7 0,1-3 0,0-2 0,90-7 0,-146 4 0,1 0 0,-1 0 0,1 0 0,-1-1 0,1 1 0,-1-1 0,0 0 0,1 0 0,-1-1 0,0 1 0,0 0 0,0-1 0,0 0 0,0 0 0,0 0 0,0 0 0,-1 0 0,1-1 0,-1 1 0,1-1 0,-1 0 0,0 1 0,0-1 0,0 0 0,0 0 0,-1 0 0,1-1 0,-1 1 0,0 0 0,0-1 0,0 1 0,0 0 0,-1-1 0,0 1 0,1-1 0,-1 1 0,0-1 0,0 1 0,-2-5 0,1-2 0,-1 0 0,0 0 0,-1 0 0,0 0 0,0 1 0,-1 0 0,-1 0 0,1 0 0,-2 0 0,1 0 0,-1 1 0,-11-12 0,-22-17-227,-2 2-1,-1 2 1,-2 1-1,0 3 1,-91-45-1,106 60-6598</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31T18:45:52.160"/>
    </inkml:context>
    <inkml:brush xml:id="br0">
      <inkml:brushProperty name="width" value="0.05" units="cm"/>
      <inkml:brushProperty name="height" value="0.05" units="cm"/>
      <inkml:brushProperty name="color" value="#66CC00"/>
    </inkml:brush>
  </inkml:definitions>
  <inkml:trace contextRef="#ctx0" brushRef="#br0">1141 0 24575,'-810'0'0,"797"0"0,1 1 0,-1 0 0,1 1 0,0 0 0,-1 1 0,1 0 0,1 1 0,-1 0 0,0 1 0,1 1 0,0-1 0,0 2 0,1-1 0,0 2 0,0-1 0,0 1 0,1 1 0,0 0 0,1 0 0,0 1 0,0 0 0,1 0 0,1 1 0,-7 13 0,2-6 0,2 0 0,1 0 0,0 1 0,1 0 0,1 1 0,1-1 0,1 1 0,0 0 0,2 0 0,-1 28 0,3-32 0,0 0 0,0 0 0,1 0 0,0-1 0,6 22 0,-6-31 0,1-1 0,0 0 0,0 0 0,1 0 0,0 0 0,0 0 0,0-1 0,0 1 0,1-1 0,-1 0 0,1 0 0,0 0 0,1 0 0,-1-1 0,0 1 0,8 3 0,14 4 0,0-1 0,1-1 0,0-1 0,0-1 0,1-2 0,42 3 0,-47-5 0,357 28 0,-251-20 0,173-8 0,-162-5 0,-123 2 0,0 0 0,-1-2 0,1 0 0,-1-1 0,0-1 0,1 0 0,-2-1 0,1-1 0,-1-1 0,26-14 0,-33 16 0,-1 0 0,0 0 0,0-1 0,-1 0 0,1 0 0,-1-1 0,-1 1 0,1-1 0,-1-1 0,0 1 0,-1-1 0,0 0 0,0 0 0,0 0 0,-1 0 0,-1-1 0,1 1 0,-1-1 0,-1 0 0,0 0 0,0 1 0,-1-10 0,0 10 0,-1 1 0,0-1 0,-1 1 0,0-1 0,0 1 0,-1 0 0,0 0 0,0 0 0,0 0 0,-1 1 0,0-1 0,0 1 0,-1 0 0,0 0 0,0 0 0,0 1 0,-10-8 0,-11-8 0,-1 1 0,-50-27 0,43 27 0,24 14-69,-20-12 168,-39-31 0,59 41-286,1 0 0,0-1 1,1 0-1,0-1 0,1 0 0,0 0 1,-10-18-1,4 0-6639</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31T18:46:07.345"/>
    </inkml:context>
    <inkml:brush xml:id="br0">
      <inkml:brushProperty name="width" value="0.05" units="cm"/>
      <inkml:brushProperty name="height" value="0.05" units="cm"/>
      <inkml:brushProperty name="color" value="#FFC114"/>
    </inkml:brush>
  </inkml:definitions>
  <inkml:trace contextRef="#ctx0" brushRef="#br0">1413 3 24575,'-1077'0'0,"1066"1"0,1 0 0,0 0 0,0 1 0,1 1 0,-1-1 0,0 2 0,1-1 0,0 1 0,-1 1 0,-10 6 0,4 0 0,0 0 0,1 1 0,0 1 0,-20 21 0,21-18 0,1 0 0,1 1 0,0 0 0,2 1 0,0 1 0,0-1 0,-12 41 0,17-45 0,1 1 0,1 0 0,1 0 0,0 0 0,1 1 0,0-1 0,1 0 0,1 1 0,1-1 0,0 0 0,7 25 0,-6-31 0,0 1 0,1-1 0,0-1 0,1 1 0,-1 0 0,2-1 0,-1 0 0,1 0 0,1-1 0,-1 0 0,1 0 0,0 0 0,1-1 0,0 0 0,13 8 0,-9-8 0,1 0 0,0-1 0,0 0 0,1-1 0,-1 0 0,1-1 0,0-1 0,0 0 0,0-1 0,17 0 0,1002-6 0,-977 3 0,0-3 0,83-17 0,111-39 0,-161 38 0,-81 21 0,1 0 0,0-1 0,-1 0 0,1 0 0,-1-1 0,0 0 0,0-1 0,-1 0 0,1 0 0,9-10 0,-12 10 0,0-1 0,-1 0 0,0 0 0,0 0 0,-1 0 0,0-1 0,0 0 0,0 0 0,-1 1 0,0-1 0,0-1 0,0 1 0,0-11 0,0 4 0,-1-1 0,-1 0 0,0 0 0,0 1 0,-1-1 0,-5-19 0,4 26 0,-1-1 0,0 1 0,-1 0 0,1 0 0,-2 0 0,1 0 0,-1 1 0,0 0 0,-1 0 0,1 0 0,-13-11 0,-8-5 0,0 2 0,-2 0 0,0 2 0,-50-26 0,59 36 0,-1 1 0,-1 0 0,0 1 0,0 2 0,0 0 0,-1 1 0,1 1 0,-31-1 0,-114 7-1365,137-3-5461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31T18:46:26.632"/>
    </inkml:context>
    <inkml:brush xml:id="br0">
      <inkml:brushProperty name="width" value="0.05" units="cm"/>
      <inkml:brushProperty name="height" value="0.05" units="cm"/>
      <inkml:brushProperty name="color" value="#66CC00"/>
    </inkml:brush>
  </inkml:definitions>
  <inkml:trace contextRef="#ctx0" brushRef="#br0">1108 35 24575,'-508'0'0,"484"1"0,0 1 0,1 1 0,-1 1 0,1 1 0,0 1 0,1 1 0,0 1 0,0 2 0,0 0 0,1 0 0,1 2 0,-35 27 0,30-20 0,2 1 0,1 2 0,0 0 0,1 1 0,2 1 0,1 1 0,0 1 0,2 0 0,-17 38 0,22-40 0,2 0 0,0 1 0,2 0 0,0 1 0,2 0 0,1 0 0,1 0 0,1 0 0,1 1 0,4 32 0,-3-55 0,1-1 0,0 1 0,0-1 0,0 0 0,0 1 0,0-1 0,1 0 0,-1 0 0,1 0 0,0 0 0,0 0 0,0 0 0,0 0 0,1-1 0,-1 1 0,1-1 0,0 0 0,-1 0 0,1 0 0,0 0 0,0 0 0,0 0 0,1-1 0,-1 0 0,0 1 0,0-1 0,1 0 0,-1-1 0,7 2 0,10 0 0,1 0 0,-1-2 0,0 0 0,23-4 0,-6 2 0,336-2 0,-241 5 0,-92 2 0,-1 1 0,0 3 0,0 1 0,0 1 0,39 17 0,29 6 0,-1-14 0,-14-3 0,-62-9 0,1-2 0,0-1 0,0-1 0,0-2 0,35-3 0,-63 3 0,0-1 0,0 1 0,0-1 0,0 1 0,0-1 0,0 0 0,0 0 0,0-1 0,0 1 0,0-1 0,-1 1 0,1-1 0,-1 0 0,1 0 0,-1 0 0,0 0 0,1 0 0,-1-1 0,0 1 0,0-1 0,-1 1 0,1-1 0,-1 0 0,1 0 0,-1 1 0,0-1 0,2-5 0,0-7 0,-1 0 0,0-1 0,-1 1 0,-2-28 0,1 31 0,-1-1 0,2 1 0,-1 0 0,2 0 0,4-22 0,1 19 0,0 1 0,1 0 0,19-25 0,15-28 0,-31 46 0,-2 1 0,0-1 0,-1-1 0,-2 0 0,0 0 0,-1 0 0,-1 0 0,2-40 0,-6 24 0,-4-124 0,4 159 0,-1-1 0,1 1 0,-1-1 0,0 1 0,-1 0 0,1 0 0,0-1 0,-1 1 0,0 0 0,0 0 0,0 1 0,0-1 0,0 0 0,0 1 0,-1-1 0,1 1 0,-1 0 0,0-1 0,1 1 0,-1 1 0,0-1 0,-1 0 0,1 1 0,0-1 0,0 1 0,0 0 0,-1 0 0,1 0 0,-7 0 0,-10-1 0,0 0 0,0 1 0,-1 1 0,-20 3 0,9-1 0,-7-1 0,0-2 0,1-1 0,-56-11 0,53 7-455,0 1 0,-42 2 0,55 2-6371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4:08.223"/>
    </inkml:context>
    <inkml:brush xml:id="br0">
      <inkml:brushProperty name="width" value="0.3" units="cm"/>
      <inkml:brushProperty name="height" value="0.6" units="cm"/>
      <inkml:brushProperty name="color" value="#FFFF9B"/>
      <inkml:brushProperty name="tip" value="rectangle"/>
      <inkml:brushProperty name="rasterOp" value="maskPen"/>
      <inkml:brushProperty name="ignorePressure" value="1"/>
    </inkml:brush>
  </inkml:definitions>
  <inkml:trace contextRef="#ctx0" brushRef="#br0">1 93,'13'2,"0"0,0 0,0 1,0 1,0 0,20 10,38 11,-21-17,1-2,-1-2,1-2,62-7,2 2,-33 4,-34 1,0-2,0-2,64-12,-73 8,67-2,-62 6,55-10,-86 10,0-1,-1 0,0-1,0-1,0 0,-1 0,1-1,18-14,-15 8,1 1,0 1,24-12,-11 11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6T20:35:02.4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1 181,'7'-6,"1"0,0 1,0 0,0 0,0 1,1 0,0 0,11-3,9-3,39-16,1 3,1 3,1 3,0 3,1 3,95-2,384 14,-207 2,-277 1,0 2,70 16,-7 12,-98-24,1-1,0-1,59 5,-58-10,51 12,-54-9,1 0,34 0,-32-5,1-2,-1-1,1-2,52-12,-51 9,0 2,0 2,59 2,-88 1,31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6T20:35:08.7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99,'851'0,"-821"-2,-1-2,54-12,-16 3,-54 9,0 1,-1-1,1-1,19-10,21-8,-24 14</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6T20:35:25.1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76,'6'-4,"0"0,0 1,1-1,-1 1,1 0,0 1,0 0,0 0,0 0,11 0,2-2,55-11,0 4,108-3,159 15,-140 3,391-4,-558 2,0 1,-1 2,1 2,65 21,-61-16,-19-7,1-2,0 0,40 1,-31-4</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6T20:35:29.3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73,'40'-2,"1"-3,-1 0,49-15,54-7,14 15,179 10,-156 4,-150-2</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6T20:35:43.7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38,'57'-2,"65"-12,22-1,635 9,-430 9,-316-3,0 1,-1 2,58 14,106 19,-159-29,0-2,0-1,0-3,0 0,0-3,0-1,51-11,-29 4,0 3,0 2,95 4,-125 2,1-1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6T20:35:45.4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1,'757'0,"-742"-1,0 2,0 0,1 0,-1 2,0 0,0 0,-1 1,19 9,-8 1</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6T20:35:51.4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64,'243'-3,"261"7,-443 2,0 3,-1 3,60 19,75 16,-138-37,-8 0,1-2,69 1,-83-8,0 3,39 8,-36-5,57 4,292-12,-375 0,-1 1,0-2,0 0,0 0,0-1,0-1,-1 0,1-1,-1 0,0 0,-1-1,1-1,-1 0,0 0,-1-1,0 0,0 0,0-1,-1-1,-1 1,0-1,0 0,-1-1,0 0,-1 0,0 0,7-24,-4 5</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6T20:35:54.4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1 109,'66'-20,"130"-22,72 9,-202 26,291 0,-213 9,-107 1,-1 1,1 2,-1 2,0 1,0 2,36 16,5 0,-54-20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6T20:35:57.9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1 219,'2'0,"1"-1,0 0,0 0,-1 0,1-1,0 1,-1 0,0-1,1 0,2-2,14-9,49-19,1 2,1 3,1 3,1 3,2 4,-1 3,2 3,145-3,-132 18,123 21,-93-12,52 11,-44 7,-75-17,0-1,1-3,1-2,55 1,8-8,158-6,-76-25,-65 11,-87 11,78-5,186 14,-280-1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6T20:36:00.7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0 176,'117'1,"133"-3,-211-3,1-2,-2-2,67-23,-67 19,1 2,0 1,56-7,21-1,-80 11,73-6,-61 10,55-11,-9 1,-63 10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1T03:34:11.053"/>
    </inkml:context>
    <inkml:brush xml:id="br0">
      <inkml:brushProperty name="width" value="0.3" units="cm"/>
      <inkml:brushProperty name="height" value="0.6" units="cm"/>
      <inkml:brushProperty name="color" value="#FFFF9B"/>
      <inkml:brushProperty name="tip" value="rectangle"/>
      <inkml:brushProperty name="rasterOp" value="maskPen"/>
      <inkml:brushProperty name="ignorePressure" value="1"/>
    </inkml:brush>
  </inkml:definitions>
  <inkml:trace contextRef="#ctx0" brushRef="#br0">0 138,'258'-14,"-85"1,488 5,-489 9,-130-4,72-11,-68 6,55-2,426 11,-498-3,-1-1,0-1,0-2,40-13,-38 10,0 1,1 1,42-3,285 8,-174 4,-155-2</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6T20:36:07.0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1 113,'4'-6,"0"0,1 0,0 0,0 1,0 0,1 0,0 0,0 1,0 0,0 0,1 0,0 1,7-3,4-1,0 0,0 2,37-7,32 4,-1 4,90 7,-30 1,13-6,163 5,-162 18,-78-8,122 21,-128-18,-46-9,0-2,53 5,482-12,-545 1,0-1,0-1,37-11,-55 13,22-5</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6T20:36:11.4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0,'481'18,"-196"-5,15 12,-119-8,-37-3,123 6,507-21,-741 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6T20:36:16.0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1 107,'349'12,"-277"-4,0 3,126 35,-162-36,1-2,0-2,1-1,0-2,-1-1,75-7,-104 3,1 1,0-2,-1 1,0-1,1 0,-1-1,0 0,-1 0,1-1,-1 0,0 0,0-1,0 0,7-8,-4 3,-1-1,0 0,0 0,-2-1,1 0,-2-1,9-21,-8 12</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6T20:36:18.0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29,'241'-15,"-69"2,737 26,-503 4,-189 15,-188-31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2C80F-DDD9-C04E-97BC-A64DE7A6A3E8}" type="datetimeFigureOut">
              <a:rPr lang="en-US" smtClean="0"/>
              <a:t>4/1/2026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B05BD-9699-8C4A-B4F7-6809EF7189CB}" type="slidenum">
              <a:rPr lang="en-US" smtClean="0"/>
              <a:t>‹#›</a:t>
            </a:fld>
            <a:endParaRPr lang="en-US"/>
          </a:p>
        </p:txBody>
      </p:sp>
    </p:spTree>
    <p:extLst>
      <p:ext uri="{BB962C8B-B14F-4D97-AF65-F5344CB8AC3E}">
        <p14:creationId xmlns:p14="http://schemas.microsoft.com/office/powerpoint/2010/main" val="135789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doi.org/10.2337/dc26-S009"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kern="1200" dirty="0">
                <a:solidFill>
                  <a:schemeClr val="tx1"/>
                </a:solidFill>
                <a:effectLst/>
                <a:latin typeface="+mn-lt"/>
                <a:ea typeface="+mn-ea"/>
                <a:cs typeface="+mn-cs"/>
              </a:rPr>
              <a:t>4/9 11-12p</a:t>
            </a:r>
          </a:p>
          <a:p>
            <a:pPr>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30-minute total, giving more time for intro and Q&amp;A afterwards </a:t>
            </a:r>
          </a:p>
        </p:txBody>
      </p:sp>
      <p:sp>
        <p:nvSpPr>
          <p:cNvPr id="4" name="Slide Number Placeholder 3"/>
          <p:cNvSpPr>
            <a:spLocks noGrp="1"/>
          </p:cNvSpPr>
          <p:nvPr>
            <p:ph type="sldNum" sz="quarter" idx="5"/>
          </p:nvPr>
        </p:nvSpPr>
        <p:spPr/>
        <p:txBody>
          <a:bodyPr/>
          <a:lstStyle/>
          <a:p>
            <a:fld id="{83E0F0F4-4215-4694-A1B5-E0A1D09AC16D}" type="slidenum">
              <a:rPr lang="en-US" smtClean="0"/>
              <a:t>1</a:t>
            </a:fld>
            <a:endParaRPr lang="en-US"/>
          </a:p>
        </p:txBody>
      </p:sp>
    </p:spTree>
    <p:extLst>
      <p:ext uri="{BB962C8B-B14F-4D97-AF65-F5344CB8AC3E}">
        <p14:creationId xmlns:p14="http://schemas.microsoft.com/office/powerpoint/2010/main" val="1043474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D17C2-EA4B-5455-B348-2A0C55A60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3DB09-EBFB-FED5-EF96-EC5A1A4BB2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A47621-5D42-E0A3-BFC9-CD5D46EE61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Older adults with DM2 are 1.5x more likely to need assistance in instrumental activities of daily living. GRS 12</a:t>
            </a:r>
          </a:p>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4C498C1-9AB4-20F3-0B65-173656BF5E15}"/>
              </a:ext>
            </a:extLst>
          </p:cNvPr>
          <p:cNvSpPr>
            <a:spLocks noGrp="1"/>
          </p:cNvSpPr>
          <p:nvPr>
            <p:ph type="sldNum" sz="quarter" idx="5"/>
          </p:nvPr>
        </p:nvSpPr>
        <p:spPr/>
        <p:txBody>
          <a:bodyPr/>
          <a:lstStyle/>
          <a:p>
            <a:fld id="{83E0F0F4-4215-4694-A1B5-E0A1D09AC16D}" type="slidenum">
              <a:rPr lang="en-US" smtClean="0"/>
              <a:t>10</a:t>
            </a:fld>
            <a:endParaRPr lang="en-US"/>
          </a:p>
        </p:txBody>
      </p:sp>
    </p:spTree>
    <p:extLst>
      <p:ext uri="{BB962C8B-B14F-4D97-AF65-F5344CB8AC3E}">
        <p14:creationId xmlns:p14="http://schemas.microsoft.com/office/powerpoint/2010/main" val="3724738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60416-E95F-D222-A278-5BCA968A3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AC8AA-3A9A-D02E-F5BB-EA70752036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2A1974-8ED2-9980-8968-B21898A371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a:ea typeface="+mn-lt"/>
                <a:cs typeface="+mn-lt"/>
              </a:rPr>
              <a:t>Recommendation 13.1 - ADA; 13. Older Adults: Standards of Care in Diabetes—2026</a:t>
            </a:r>
          </a:p>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78D04D9-5CDF-9E26-6BA8-6A7029FD4C87}"/>
              </a:ext>
            </a:extLst>
          </p:cNvPr>
          <p:cNvSpPr>
            <a:spLocks noGrp="1"/>
          </p:cNvSpPr>
          <p:nvPr>
            <p:ph type="sldNum" sz="quarter" idx="5"/>
          </p:nvPr>
        </p:nvSpPr>
        <p:spPr/>
        <p:txBody>
          <a:bodyPr/>
          <a:lstStyle/>
          <a:p>
            <a:fld id="{83E0F0F4-4215-4694-A1B5-E0A1D09AC16D}" type="slidenum">
              <a:rPr lang="en-US" smtClean="0"/>
              <a:t>11</a:t>
            </a:fld>
            <a:endParaRPr lang="en-US"/>
          </a:p>
        </p:txBody>
      </p:sp>
    </p:spTree>
    <p:extLst>
      <p:ext uri="{BB962C8B-B14F-4D97-AF65-F5344CB8AC3E}">
        <p14:creationId xmlns:p14="http://schemas.microsoft.com/office/powerpoint/2010/main" val="1296648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A4A02-0F99-C38C-1EFA-7C5E364BF7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2DB2D-3263-9F87-634A-929250B928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F7F7BE-4519-C3F4-E408-9BAEAD5990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A1FC6D2C-F5AA-DADF-AC65-33BCD2A2E3CE}"/>
              </a:ext>
            </a:extLst>
          </p:cNvPr>
          <p:cNvSpPr>
            <a:spLocks noGrp="1"/>
          </p:cNvSpPr>
          <p:nvPr>
            <p:ph type="sldNum" sz="quarter" idx="5"/>
          </p:nvPr>
        </p:nvSpPr>
        <p:spPr/>
        <p:txBody>
          <a:bodyPr/>
          <a:lstStyle/>
          <a:p>
            <a:fld id="{83E0F0F4-4215-4694-A1B5-E0A1D09AC16D}" type="slidenum">
              <a:rPr lang="en-US" smtClean="0"/>
              <a:t>12</a:t>
            </a:fld>
            <a:endParaRPr lang="en-US"/>
          </a:p>
        </p:txBody>
      </p:sp>
    </p:spTree>
    <p:extLst>
      <p:ext uri="{BB962C8B-B14F-4D97-AF65-F5344CB8AC3E}">
        <p14:creationId xmlns:p14="http://schemas.microsoft.com/office/powerpoint/2010/main" val="2183470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B05BD-9699-8C4A-B4F7-6809EF7189CB}" type="slidenum">
              <a:rPr lang="en-US" smtClean="0"/>
              <a:t>13</a:t>
            </a:fld>
            <a:endParaRPr lang="en-US"/>
          </a:p>
        </p:txBody>
      </p:sp>
    </p:spTree>
    <p:extLst>
      <p:ext uri="{BB962C8B-B14F-4D97-AF65-F5344CB8AC3E}">
        <p14:creationId xmlns:p14="http://schemas.microsoft.com/office/powerpoint/2010/main" val="1028106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ED9D6-3725-6001-A02A-64F9C5A008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D85DDC-C215-8456-56A9-67B258AA89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8B7CEE-DC03-888D-15ED-D666A605A3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a:defRPr/>
            </a:pP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9630C959-B447-53FC-E415-E22DC91C256F}"/>
              </a:ext>
            </a:extLst>
          </p:cNvPr>
          <p:cNvSpPr>
            <a:spLocks noGrp="1"/>
          </p:cNvSpPr>
          <p:nvPr>
            <p:ph type="sldNum" sz="quarter" idx="5"/>
          </p:nvPr>
        </p:nvSpPr>
        <p:spPr/>
        <p:txBody>
          <a:bodyPr/>
          <a:lstStyle/>
          <a:p>
            <a:fld id="{F5BB05BD-9699-8C4A-B4F7-6809EF7189CB}" type="slidenum">
              <a:rPr lang="en-US" smtClean="0"/>
              <a:t>14</a:t>
            </a:fld>
            <a:endParaRPr lang="en-US"/>
          </a:p>
        </p:txBody>
      </p:sp>
    </p:spTree>
    <p:extLst>
      <p:ext uri="{BB962C8B-B14F-4D97-AF65-F5344CB8AC3E}">
        <p14:creationId xmlns:p14="http://schemas.microsoft.com/office/powerpoint/2010/main" val="1716077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E7CAF-F208-D72D-33B0-BCD0467DB9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D6B256-DD9C-9239-FDFD-13AA63DB70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D71592-ACDF-80F6-98AA-70FB1A1007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Changes in taste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Renal insufficiency (lowers clearance of insulin), vision loss (may overtreat with meds)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Fasting for cultural or religious reasons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Acute illness, trauma, surgery increase risk </a:t>
            </a:r>
          </a:p>
        </p:txBody>
      </p:sp>
      <p:sp>
        <p:nvSpPr>
          <p:cNvPr id="4" name="Slide Number Placeholder 3">
            <a:extLst>
              <a:ext uri="{FF2B5EF4-FFF2-40B4-BE49-F238E27FC236}">
                <a16:creationId xmlns:a16="http://schemas.microsoft.com/office/drawing/2014/main" id="{05EBEC6B-BCCE-00BA-C7EB-A98E0E1DB957}"/>
              </a:ext>
            </a:extLst>
          </p:cNvPr>
          <p:cNvSpPr>
            <a:spLocks noGrp="1"/>
          </p:cNvSpPr>
          <p:nvPr>
            <p:ph type="sldNum" sz="quarter" idx="5"/>
          </p:nvPr>
        </p:nvSpPr>
        <p:spPr/>
        <p:txBody>
          <a:bodyPr/>
          <a:lstStyle/>
          <a:p>
            <a:fld id="{83E0F0F4-4215-4694-A1B5-E0A1D09AC16D}" type="slidenum">
              <a:rPr lang="en-US" smtClean="0"/>
              <a:t>15</a:t>
            </a:fld>
            <a:endParaRPr lang="en-US"/>
          </a:p>
        </p:txBody>
      </p:sp>
    </p:spTree>
    <p:extLst>
      <p:ext uri="{BB962C8B-B14F-4D97-AF65-F5344CB8AC3E}">
        <p14:creationId xmlns:p14="http://schemas.microsoft.com/office/powerpoint/2010/main" val="2672289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016F0-AE5E-79D5-57BE-02C8FBCBB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CA29AB-D3A9-1249-F3F0-7F1947E65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1F3DD4-8824-3545-FD26-F09253DB28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017BADF1-F5E3-B506-81A5-6B97D421B5A4}"/>
              </a:ext>
            </a:extLst>
          </p:cNvPr>
          <p:cNvSpPr>
            <a:spLocks noGrp="1"/>
          </p:cNvSpPr>
          <p:nvPr>
            <p:ph type="sldNum" sz="quarter" idx="5"/>
          </p:nvPr>
        </p:nvSpPr>
        <p:spPr/>
        <p:txBody>
          <a:bodyPr/>
          <a:lstStyle/>
          <a:p>
            <a:fld id="{83E0F0F4-4215-4694-A1B5-E0A1D09AC16D}" type="slidenum">
              <a:rPr lang="en-US" smtClean="0"/>
              <a:t>16</a:t>
            </a:fld>
            <a:endParaRPr lang="en-US"/>
          </a:p>
        </p:txBody>
      </p:sp>
    </p:spTree>
    <p:extLst>
      <p:ext uri="{BB962C8B-B14F-4D97-AF65-F5344CB8AC3E}">
        <p14:creationId xmlns:p14="http://schemas.microsoft.com/office/powerpoint/2010/main" val="4178644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142C7-AF35-E715-6335-A0E4970648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DBFB26-2515-8D27-6599-2B7FB52DE6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5F29A-C528-4E3D-397C-612906AAF974}"/>
              </a:ext>
            </a:extLst>
          </p:cNvPr>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8AC2A4C-0433-85FB-0F6F-F7A5BBBA8755}"/>
              </a:ext>
            </a:extLst>
          </p:cNvPr>
          <p:cNvSpPr>
            <a:spLocks noGrp="1"/>
          </p:cNvSpPr>
          <p:nvPr>
            <p:ph type="sldNum" sz="quarter" idx="5"/>
          </p:nvPr>
        </p:nvSpPr>
        <p:spPr/>
        <p:txBody>
          <a:bodyPr/>
          <a:lstStyle/>
          <a:p>
            <a:fld id="{83E0F0F4-4215-4694-A1B5-E0A1D09AC16D}" type="slidenum">
              <a:rPr lang="en-US" smtClean="0"/>
              <a:t>17</a:t>
            </a:fld>
            <a:endParaRPr lang="en-US"/>
          </a:p>
        </p:txBody>
      </p:sp>
    </p:spTree>
    <p:extLst>
      <p:ext uri="{BB962C8B-B14F-4D97-AF65-F5344CB8AC3E}">
        <p14:creationId xmlns:p14="http://schemas.microsoft.com/office/powerpoint/2010/main" val="1440815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C52DE-7442-1F53-A2FF-0CDBFB4630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5432E-F169-2968-CF24-32165560D7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316F5E-7916-AB59-E35C-7824ABE097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Living situation and support needs must be considered as they greatly impact diabetes management. Patient living at an “assisted living facility” but in independent living may not have help with medications </a:t>
            </a:r>
          </a:p>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B010122-1368-800B-C9E3-A12BC9C35ECE}"/>
              </a:ext>
            </a:extLst>
          </p:cNvPr>
          <p:cNvSpPr>
            <a:spLocks noGrp="1"/>
          </p:cNvSpPr>
          <p:nvPr>
            <p:ph type="sldNum" sz="quarter" idx="5"/>
          </p:nvPr>
        </p:nvSpPr>
        <p:spPr/>
        <p:txBody>
          <a:bodyPr/>
          <a:lstStyle/>
          <a:p>
            <a:fld id="{83E0F0F4-4215-4694-A1B5-E0A1D09AC16D}" type="slidenum">
              <a:rPr lang="en-US" smtClean="0"/>
              <a:t>18</a:t>
            </a:fld>
            <a:endParaRPr lang="en-US"/>
          </a:p>
        </p:txBody>
      </p:sp>
    </p:spTree>
    <p:extLst>
      <p:ext uri="{BB962C8B-B14F-4D97-AF65-F5344CB8AC3E}">
        <p14:creationId xmlns:p14="http://schemas.microsoft.com/office/powerpoint/2010/main" val="1390100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151AF-2F65-FC4F-81C8-68316B01A0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2BE38-96E5-A576-10D4-DB35DD1E11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FD2367-E0E9-C5C2-0097-F2D2AC7CED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Used extensively, and often tied to clinic reimbursements </a:t>
            </a:r>
          </a:p>
        </p:txBody>
      </p:sp>
      <p:sp>
        <p:nvSpPr>
          <p:cNvPr id="4" name="Slide Number Placeholder 3">
            <a:extLst>
              <a:ext uri="{FF2B5EF4-FFF2-40B4-BE49-F238E27FC236}">
                <a16:creationId xmlns:a16="http://schemas.microsoft.com/office/drawing/2014/main" id="{9FE5C1C2-AAC0-F4C1-ED9D-42723D907D6E}"/>
              </a:ext>
            </a:extLst>
          </p:cNvPr>
          <p:cNvSpPr>
            <a:spLocks noGrp="1"/>
          </p:cNvSpPr>
          <p:nvPr>
            <p:ph type="sldNum" sz="quarter" idx="5"/>
          </p:nvPr>
        </p:nvSpPr>
        <p:spPr/>
        <p:txBody>
          <a:bodyPr/>
          <a:lstStyle/>
          <a:p>
            <a:fld id="{83E0F0F4-4215-4694-A1B5-E0A1D09AC16D}" type="slidenum">
              <a:rPr lang="en-US" smtClean="0"/>
              <a:t>19</a:t>
            </a:fld>
            <a:endParaRPr lang="en-US"/>
          </a:p>
        </p:txBody>
      </p:sp>
    </p:spTree>
    <p:extLst>
      <p:ext uri="{BB962C8B-B14F-4D97-AF65-F5344CB8AC3E}">
        <p14:creationId xmlns:p14="http://schemas.microsoft.com/office/powerpoint/2010/main" val="173139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a:t>
            </a:fld>
            <a:endParaRPr lang="en-US"/>
          </a:p>
        </p:txBody>
      </p:sp>
    </p:spTree>
    <p:extLst>
      <p:ext uri="{BB962C8B-B14F-4D97-AF65-F5344CB8AC3E}">
        <p14:creationId xmlns:p14="http://schemas.microsoft.com/office/powerpoint/2010/main" val="713277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Goals need to be individualized. Some pts may have had diabetes for years and is very skilled in self management. Or have had it for years and have significant complications. Or be recently diagnosed and are well controlled. Or be recently diagnosed and be very confused about how to manage sugars. </a:t>
            </a:r>
          </a:p>
          <a:p>
            <a:pPr>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Patients also vary in their preferences for treatment intensity and medication options. </a:t>
            </a:r>
          </a:p>
          <a:p>
            <a:endParaRPr lang="en-US" dirty="0"/>
          </a:p>
        </p:txBody>
      </p:sp>
      <p:sp>
        <p:nvSpPr>
          <p:cNvPr id="4" name="Slide Number Placeholder 3"/>
          <p:cNvSpPr>
            <a:spLocks noGrp="1"/>
          </p:cNvSpPr>
          <p:nvPr>
            <p:ph type="sldNum" sz="quarter" idx="5"/>
          </p:nvPr>
        </p:nvSpPr>
        <p:spPr/>
        <p:txBody>
          <a:bodyPr/>
          <a:lstStyle/>
          <a:p>
            <a:fld id="{F5BB05BD-9699-8C4A-B4F7-6809EF7189CB}" type="slidenum">
              <a:rPr lang="en-US" smtClean="0"/>
              <a:t>20</a:t>
            </a:fld>
            <a:endParaRPr lang="en-US"/>
          </a:p>
        </p:txBody>
      </p:sp>
    </p:spTree>
    <p:extLst>
      <p:ext uri="{BB962C8B-B14F-4D97-AF65-F5344CB8AC3E}">
        <p14:creationId xmlns:p14="http://schemas.microsoft.com/office/powerpoint/2010/main" val="81020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Health status, life expectancy, patient priorities </a:t>
            </a:r>
          </a:p>
          <a:p>
            <a:endParaRPr lang="en-US" dirty="0"/>
          </a:p>
        </p:txBody>
      </p:sp>
      <p:sp>
        <p:nvSpPr>
          <p:cNvPr id="4" name="Slide Number Placeholder 3"/>
          <p:cNvSpPr>
            <a:spLocks noGrp="1"/>
          </p:cNvSpPr>
          <p:nvPr>
            <p:ph type="sldNum" sz="quarter" idx="5"/>
          </p:nvPr>
        </p:nvSpPr>
        <p:spPr/>
        <p:txBody>
          <a:bodyPr/>
          <a:lstStyle/>
          <a:p>
            <a:fld id="{F5BB05BD-9699-8C4A-B4F7-6809EF7189CB}" type="slidenum">
              <a:rPr lang="en-US" smtClean="0"/>
              <a:t>21</a:t>
            </a:fld>
            <a:endParaRPr lang="en-US"/>
          </a:p>
        </p:txBody>
      </p:sp>
    </p:spTree>
    <p:extLst>
      <p:ext uri="{BB962C8B-B14F-4D97-AF65-F5344CB8AC3E}">
        <p14:creationId xmlns:p14="http://schemas.microsoft.com/office/powerpoint/2010/main" val="3919518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Aharoni" pitchFamily="2" charset="-79"/>
              </a:rPr>
              <a:t>In all cases, patient preferences and quality of life must be considered.</a:t>
            </a:r>
          </a:p>
          <a:p>
            <a:endParaRPr lang="en-US" dirty="0"/>
          </a:p>
          <a:p>
            <a:r>
              <a:rPr lang="en-US" dirty="0"/>
              <a:t>Complex/intermediate group: These individuals may not only not derive benefit from intensive glucose lowering but are also more likely to experience serious adverse effects of treatment, such as hypoglycemia (73). However, significant hyperglycemia should also be avoided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Intensive treatment is associated with higher risk of hypoglycemia. Although these studies predominantly had insulin use (and not GLP1 agonists, or SGLT2 inhibitors) ADA guidelines. </a:t>
            </a:r>
          </a:p>
          <a:p>
            <a:endParaRPr lang="en-US" dirty="0"/>
          </a:p>
        </p:txBody>
      </p:sp>
      <p:sp>
        <p:nvSpPr>
          <p:cNvPr id="4" name="Slide Number Placeholder 3"/>
          <p:cNvSpPr>
            <a:spLocks noGrp="1"/>
          </p:cNvSpPr>
          <p:nvPr>
            <p:ph type="sldNum" sz="quarter" idx="5"/>
          </p:nvPr>
        </p:nvSpPr>
        <p:spPr/>
        <p:txBody>
          <a:bodyPr/>
          <a:lstStyle/>
          <a:p>
            <a:fld id="{F5BB05BD-9699-8C4A-B4F7-6809EF7189CB}" type="slidenum">
              <a:rPr lang="en-US" smtClean="0"/>
              <a:t>22</a:t>
            </a:fld>
            <a:endParaRPr lang="en-US"/>
          </a:p>
        </p:txBody>
      </p:sp>
    </p:spTree>
    <p:extLst>
      <p:ext uri="{BB962C8B-B14F-4D97-AF65-F5344CB8AC3E}">
        <p14:creationId xmlns:p14="http://schemas.microsoft.com/office/powerpoint/2010/main" val="242223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A1C can be impacted by conditions that affect red blood cell turnover. </a:t>
            </a:r>
            <a:r>
              <a:rPr lang="en-US" dirty="0"/>
              <a:t>Conditions affecting red blood cell turnover that are common in older adults include kidney failure, recent </a:t>
            </a:r>
            <a:r>
              <a:rPr lang="en-US" dirty="0" err="1"/>
              <a:t>significant</a:t>
            </a:r>
            <a:r>
              <a:rPr lang="en-US" dirty="0"/>
              <a:t> blood loss, and erythropoietin therapy. In these instances, blood glucose monitoring and/or CGM should be used for glycemic goal setting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give A1C targets, but if you read the article they also give time within range (TIR) and for CGM users </a:t>
            </a:r>
          </a:p>
          <a:p>
            <a:endParaRPr lang="en-US" dirty="0"/>
          </a:p>
        </p:txBody>
      </p:sp>
      <p:sp>
        <p:nvSpPr>
          <p:cNvPr id="4" name="Slide Number Placeholder 3"/>
          <p:cNvSpPr>
            <a:spLocks noGrp="1"/>
          </p:cNvSpPr>
          <p:nvPr>
            <p:ph type="sldNum" sz="quarter" idx="5"/>
          </p:nvPr>
        </p:nvSpPr>
        <p:spPr/>
        <p:txBody>
          <a:bodyPr/>
          <a:lstStyle/>
          <a:p>
            <a:fld id="{F5BB05BD-9699-8C4A-B4F7-6809EF7189CB}" type="slidenum">
              <a:rPr lang="en-US" smtClean="0"/>
              <a:t>24</a:t>
            </a:fld>
            <a:endParaRPr lang="en-US"/>
          </a:p>
        </p:txBody>
      </p:sp>
    </p:spTree>
    <p:extLst>
      <p:ext uri="{BB962C8B-B14F-4D97-AF65-F5344CB8AC3E}">
        <p14:creationId xmlns:p14="http://schemas.microsoft.com/office/powerpoint/2010/main" val="2778327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D11B7-471B-C5AB-4FCB-F59E5F285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A765B-D049-57BB-C9A1-84005D3F5B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C8738B-E647-CFA1-4BAF-458C956930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6574F9C0-65D2-4067-E827-51B0BF563319}"/>
              </a:ext>
            </a:extLst>
          </p:cNvPr>
          <p:cNvSpPr>
            <a:spLocks noGrp="1"/>
          </p:cNvSpPr>
          <p:nvPr>
            <p:ph type="sldNum" sz="quarter" idx="5"/>
          </p:nvPr>
        </p:nvSpPr>
        <p:spPr/>
        <p:txBody>
          <a:bodyPr/>
          <a:lstStyle/>
          <a:p>
            <a:fld id="{83E0F0F4-4215-4694-A1B5-E0A1D09AC16D}" type="slidenum">
              <a:rPr lang="en-US" smtClean="0"/>
              <a:t>25</a:t>
            </a:fld>
            <a:endParaRPr lang="en-US"/>
          </a:p>
        </p:txBody>
      </p:sp>
    </p:spTree>
    <p:extLst>
      <p:ext uri="{BB962C8B-B14F-4D97-AF65-F5344CB8AC3E}">
        <p14:creationId xmlns:p14="http://schemas.microsoft.com/office/powerpoint/2010/main" val="1027458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55D2B-253B-41F0-CBD2-77D584603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4B30FF-21F9-C28C-6A38-153FD25B1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9DB3C-240A-A503-8260-168655D139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5F27585F-29E0-9EBA-F96D-C89AB2EA1643}"/>
              </a:ext>
            </a:extLst>
          </p:cNvPr>
          <p:cNvSpPr>
            <a:spLocks noGrp="1"/>
          </p:cNvSpPr>
          <p:nvPr>
            <p:ph type="sldNum" sz="quarter" idx="5"/>
          </p:nvPr>
        </p:nvSpPr>
        <p:spPr/>
        <p:txBody>
          <a:bodyPr/>
          <a:lstStyle/>
          <a:p>
            <a:fld id="{83E0F0F4-4215-4694-A1B5-E0A1D09AC16D}" type="slidenum">
              <a:rPr lang="en-US" smtClean="0"/>
              <a:t>26</a:t>
            </a:fld>
            <a:endParaRPr lang="en-US"/>
          </a:p>
        </p:txBody>
      </p:sp>
    </p:spTree>
    <p:extLst>
      <p:ext uri="{BB962C8B-B14F-4D97-AF65-F5344CB8AC3E}">
        <p14:creationId xmlns:p14="http://schemas.microsoft.com/office/powerpoint/2010/main" val="1983711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694BB-6FD1-A365-322E-A73015125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7149CC-12B2-124F-ED93-69B8CD045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4F064E-9C63-712B-2C7C-828E331C05B5}"/>
              </a:ext>
            </a:extLst>
          </p:cNvPr>
          <p:cNvSpPr>
            <a:spLocks noGrp="1"/>
          </p:cNvSpPr>
          <p:nvPr>
            <p:ph type="body" idx="1"/>
          </p:nvPr>
        </p:nvSpPr>
        <p:spPr/>
        <p:txBody>
          <a:bodyPr/>
          <a:lstStyle/>
          <a:p>
            <a:pPr>
              <a:defRPr/>
            </a:pPr>
            <a:r>
              <a:rPr lang="en-US" sz="1200" kern="1200" dirty="0">
                <a:solidFill>
                  <a:schemeClr val="tx1"/>
                </a:solidFill>
                <a:effectLst/>
                <a:latin typeface="+mn-lt"/>
                <a:ea typeface="+mn-ea"/>
                <a:cs typeface="+mn-cs"/>
              </a:rPr>
              <a:t>One of the really good things that has happened, at least through the ADA guidelines, in the last 5 years, is a shift in how to think about treatment goals for older adults. If they are </a:t>
            </a:r>
            <a:r>
              <a:rPr lang="en-US" sz="1200" kern="1200" dirty="0" err="1">
                <a:solidFill>
                  <a:schemeClr val="tx1"/>
                </a:solidFill>
                <a:effectLst/>
                <a:latin typeface="+mn-lt"/>
                <a:ea typeface="+mn-ea"/>
                <a:cs typeface="+mn-cs"/>
              </a:rPr>
              <a:t>healthly</a:t>
            </a:r>
            <a:r>
              <a:rPr lang="en-US" sz="1200" kern="1200" dirty="0">
                <a:solidFill>
                  <a:schemeClr val="tx1"/>
                </a:solidFill>
                <a:effectLst/>
                <a:latin typeface="+mn-lt"/>
                <a:ea typeface="+mn-ea"/>
                <a:cs typeface="+mn-cs"/>
              </a:rPr>
              <a:t> then yes maybe an a1c of &lt;7% make sense, but if they have short life expectancy and/or multimorbidity, then it’s less beneficial to the patient to target a low A1C, and rather to focus on avoiding hyper- or hypoglycemia </a:t>
            </a:r>
          </a:p>
          <a:p>
            <a:pPr>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Life expectancy calculator for older adults with diabetes, LEAD: https://pmc.ncbi.nlm.nih.gov/articles/PMC10228886/ </a:t>
            </a:r>
          </a:p>
          <a:p>
            <a:pPr>
              <a:defRPr/>
            </a:pPr>
            <a:endParaRPr lang="en-US" sz="1200" kern="1200" dirty="0">
              <a:solidFill>
                <a:schemeClr val="tx1"/>
              </a:solidFill>
              <a:effectLst/>
              <a:latin typeface="+mn-lt"/>
              <a:ea typeface="+mn-ea"/>
              <a:cs typeface="+mn-cs"/>
            </a:endParaRPr>
          </a:p>
          <a:p>
            <a:pPr>
              <a:defRPr/>
            </a:pPr>
            <a:r>
              <a:rPr lang="en-US" sz="1200" dirty="0"/>
              <a:t>Holmes HM, Hayley DC, Alexander GC, Sachs GA. Reconsidering medication appropriateness for patients late in life. </a:t>
            </a:r>
            <a:r>
              <a:rPr lang="en-US" sz="1200" i="1" dirty="0"/>
              <a:t>Arch Intern Med</a:t>
            </a:r>
            <a:r>
              <a:rPr lang="en-US" sz="1200" dirty="0"/>
              <a:t>. 2006;166(6):605-609</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1994EFB-61E0-F37D-261F-862E202B12E4}"/>
              </a:ext>
            </a:extLst>
          </p:cNvPr>
          <p:cNvSpPr>
            <a:spLocks noGrp="1"/>
          </p:cNvSpPr>
          <p:nvPr>
            <p:ph type="sldNum" sz="quarter" idx="5"/>
          </p:nvPr>
        </p:nvSpPr>
        <p:spPr/>
        <p:txBody>
          <a:bodyPr/>
          <a:lstStyle/>
          <a:p>
            <a:fld id="{83E0F0F4-4215-4694-A1B5-E0A1D09AC16D}" type="slidenum">
              <a:rPr lang="en-US" smtClean="0"/>
              <a:t>27</a:t>
            </a:fld>
            <a:endParaRPr lang="en-US"/>
          </a:p>
        </p:txBody>
      </p:sp>
    </p:spTree>
    <p:extLst>
      <p:ext uri="{BB962C8B-B14F-4D97-AF65-F5344CB8AC3E}">
        <p14:creationId xmlns:p14="http://schemas.microsoft.com/office/powerpoint/2010/main" val="1850798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0E7B2-D624-AAD3-91C7-7796DE3EFD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C11A2-DC48-7F57-040A-1AA96943D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DDAFDD-2ECD-B49D-7519-8D9B091D335B}"/>
              </a:ext>
            </a:extLst>
          </p:cNvPr>
          <p:cNvSpPr>
            <a:spLocks noGrp="1"/>
          </p:cNvSpPr>
          <p:nvPr>
            <p:ph type="body" idx="1"/>
          </p:nvPr>
        </p:nvSpPr>
        <p:spPr/>
        <p:txBody>
          <a:bodyPr/>
          <a:lstStyle/>
          <a:p>
            <a:pPr>
              <a:defRPr/>
            </a:pPr>
            <a:endParaRPr lang="en-US" sz="1200" b="0" i="0" kern="1200" dirty="0">
              <a:solidFill>
                <a:schemeClr val="tx1"/>
              </a:solidFill>
              <a:effectLst/>
              <a:latin typeface="+mn-lt"/>
              <a:ea typeface="+mn-ea"/>
              <a:cs typeface="+mn-cs"/>
            </a:endParaRPr>
          </a:p>
          <a:p>
            <a:pPr>
              <a:defRPr/>
            </a:pPr>
            <a:r>
              <a:rPr lang="en-US" dirty="0"/>
              <a:t>The 4Ms framework provides a helpful conceptual model to address person-specific issues that may be </a:t>
            </a:r>
            <a:r>
              <a:rPr lang="en-US" dirty="0" err="1"/>
              <a:t>interrelated</a:t>
            </a:r>
            <a:r>
              <a:rPr lang="en-US" dirty="0"/>
              <a:t> and affect diabetes management in older individuals (Fig. 13.1) and offers a framework to establish individualized </a:t>
            </a:r>
            <a:r>
              <a:rPr lang="en-US" dirty="0" err="1"/>
              <a:t>treatment</a:t>
            </a:r>
            <a:r>
              <a:rPr lang="en-US" dirty="0"/>
              <a:t> goals and approaches (13–15), </a:t>
            </a:r>
            <a:r>
              <a:rPr lang="en-US" dirty="0" err="1"/>
              <a:t>including</a:t>
            </a:r>
            <a:r>
              <a:rPr lang="en-US" dirty="0"/>
              <a:t> delivery of diabetes self-management education (particularly when </a:t>
            </a:r>
            <a:r>
              <a:rPr lang="en-US" dirty="0" err="1"/>
              <a:t>complicating</a:t>
            </a:r>
            <a:r>
              <a:rPr lang="en-US" dirty="0"/>
              <a:t> factors arise or when transitions in care occur) and whether the current plan is too complex for the individual’s self-management ability or for the care partners providing care (16). Particular attention should be paid to complications that can develop over short periods of time and/or would significantly impair functional status, such as visual and lower extremity complications</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962EEBE-D10C-F9B2-3B33-0FCAEAB5CFD9}"/>
              </a:ext>
            </a:extLst>
          </p:cNvPr>
          <p:cNvSpPr>
            <a:spLocks noGrp="1"/>
          </p:cNvSpPr>
          <p:nvPr>
            <p:ph type="sldNum" sz="quarter" idx="5"/>
          </p:nvPr>
        </p:nvSpPr>
        <p:spPr/>
        <p:txBody>
          <a:bodyPr/>
          <a:lstStyle/>
          <a:p>
            <a:fld id="{83E0F0F4-4215-4694-A1B5-E0A1D09AC16D}" type="slidenum">
              <a:rPr lang="en-US" smtClean="0"/>
              <a:t>28</a:t>
            </a:fld>
            <a:endParaRPr lang="en-US"/>
          </a:p>
        </p:txBody>
      </p:sp>
    </p:spTree>
    <p:extLst>
      <p:ext uri="{BB962C8B-B14F-4D97-AF65-F5344CB8AC3E}">
        <p14:creationId xmlns:p14="http://schemas.microsoft.com/office/powerpoint/2010/main" val="2419319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B8EB0-A2AE-D0AC-3D9C-8107FCF32A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3BB1B-7A3B-D6C8-C642-41ECA03098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914B7B-A449-4657-44A1-923C9B12ED83}"/>
              </a:ext>
            </a:extLst>
          </p:cNvPr>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285C5F4-B600-03A3-4D03-165439F138AC}"/>
              </a:ext>
            </a:extLst>
          </p:cNvPr>
          <p:cNvSpPr>
            <a:spLocks noGrp="1"/>
          </p:cNvSpPr>
          <p:nvPr>
            <p:ph type="sldNum" sz="quarter" idx="5"/>
          </p:nvPr>
        </p:nvSpPr>
        <p:spPr/>
        <p:txBody>
          <a:bodyPr/>
          <a:lstStyle/>
          <a:p>
            <a:fld id="{83E0F0F4-4215-4694-A1B5-E0A1D09AC16D}" type="slidenum">
              <a:rPr lang="en-US" smtClean="0"/>
              <a:t>29</a:t>
            </a:fld>
            <a:endParaRPr lang="en-US"/>
          </a:p>
        </p:txBody>
      </p:sp>
    </p:spTree>
    <p:extLst>
      <p:ext uri="{BB962C8B-B14F-4D97-AF65-F5344CB8AC3E}">
        <p14:creationId xmlns:p14="http://schemas.microsoft.com/office/powerpoint/2010/main" val="1545785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B7E75-F355-DA55-92ED-E42FDA766B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E06015-24BF-61A6-877E-44C849BC82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E62302-15D8-8DE3-955A-C29D3A49874D}"/>
              </a:ext>
            </a:extLst>
          </p:cNvPr>
          <p:cNvSpPr>
            <a:spLocks noGrp="1"/>
          </p:cNvSpPr>
          <p:nvPr>
            <p:ph type="body" idx="1"/>
          </p:nvPr>
        </p:nvSpPr>
        <p:spPr/>
        <p:txBody>
          <a:bodyPr/>
          <a:lstStyle/>
          <a:p>
            <a:pPr lvl="0">
              <a:buFontTx/>
              <a:buChar char="-"/>
            </a:pPr>
            <a:r>
              <a:rPr lang="en-US" sz="2800" b="1" dirty="0"/>
              <a:t>Retinopathy</a:t>
            </a:r>
            <a:r>
              <a:rPr lang="en-US" sz="2800" dirty="0"/>
              <a:t>, resulting in diminished vision and blindness</a:t>
            </a:r>
          </a:p>
          <a:p>
            <a:pPr lvl="0">
              <a:buFontTx/>
              <a:buChar char="-"/>
            </a:pPr>
            <a:r>
              <a:rPr lang="en-US" sz="2800" b="1" dirty="0"/>
              <a:t>Neuropathy</a:t>
            </a:r>
            <a:r>
              <a:rPr lang="en-US" sz="2800" dirty="0"/>
              <a:t>, increasing risk of falls and lower extremity complications such as foot ulcers </a:t>
            </a:r>
          </a:p>
          <a:p>
            <a:pPr lvl="0">
              <a:buFontTx/>
              <a:buChar char="-"/>
            </a:pPr>
            <a:r>
              <a:rPr lang="en-US" sz="2800" b="1" dirty="0"/>
              <a:t>Nephropathy</a:t>
            </a:r>
            <a:r>
              <a:rPr lang="en-US" sz="2800" dirty="0"/>
              <a:t>, resulting in chronic kidney disease </a:t>
            </a:r>
          </a:p>
          <a:p>
            <a:pPr marL="0" indent="0">
              <a:buFont typeface="+mj-lt"/>
              <a:buNone/>
            </a:pPr>
            <a:endParaRPr lang="en-US" sz="1200" dirty="0">
              <a:solidFill>
                <a:srgbClr val="061F57"/>
              </a:solidFill>
              <a:ea typeface="+mn-lt"/>
              <a:cs typeface="+mn-lt"/>
            </a:endParaRPr>
          </a:p>
        </p:txBody>
      </p:sp>
      <p:sp>
        <p:nvSpPr>
          <p:cNvPr id="4" name="Slide Number Placeholder 3">
            <a:extLst>
              <a:ext uri="{FF2B5EF4-FFF2-40B4-BE49-F238E27FC236}">
                <a16:creationId xmlns:a16="http://schemas.microsoft.com/office/drawing/2014/main" id="{4113B383-F748-30B4-4A7B-383C08E4A249}"/>
              </a:ext>
            </a:extLst>
          </p:cNvPr>
          <p:cNvSpPr>
            <a:spLocks noGrp="1"/>
          </p:cNvSpPr>
          <p:nvPr>
            <p:ph type="sldNum" sz="quarter" idx="5"/>
          </p:nvPr>
        </p:nvSpPr>
        <p:spPr/>
        <p:txBody>
          <a:bodyPr/>
          <a:lstStyle/>
          <a:p>
            <a:fld id="{83E0F0F4-4215-4694-A1B5-E0A1D09AC16D}" type="slidenum">
              <a:rPr lang="en-US" smtClean="0"/>
              <a:t>30</a:t>
            </a:fld>
            <a:endParaRPr lang="en-US"/>
          </a:p>
        </p:txBody>
      </p:sp>
    </p:spTree>
    <p:extLst>
      <p:ext uri="{BB962C8B-B14F-4D97-AF65-F5344CB8AC3E}">
        <p14:creationId xmlns:p14="http://schemas.microsoft.com/office/powerpoint/2010/main" val="20923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2A914-370A-0231-1083-687D5CF1E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9DA11D-781A-4F60-A20F-8AF8B2C404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CF540-1822-12FB-AFCD-B54B9361AB46}"/>
              </a:ext>
            </a:extLst>
          </p:cNvPr>
          <p:cNvSpPr>
            <a:spLocks noGrp="1"/>
          </p:cNvSpPr>
          <p:nvPr>
            <p:ph type="body" idx="1"/>
          </p:nvPr>
        </p:nvSpPr>
        <p:spPr/>
        <p:txBody>
          <a:bodyPr/>
          <a:lstStyle/>
          <a:p>
            <a:pPr>
              <a:defRPr/>
            </a:pPr>
            <a:r>
              <a:rPr lang="en-US" sz="1200" kern="1200" dirty="0">
                <a:solidFill>
                  <a:schemeClr val="tx1"/>
                </a:solidFill>
                <a:effectLst/>
                <a:latin typeface="+mn-lt"/>
                <a:ea typeface="+mn-ea"/>
                <a:cs typeface="+mn-cs"/>
              </a:rPr>
              <a:t>Focusing on type 2 diabetes</a:t>
            </a:r>
          </a:p>
        </p:txBody>
      </p:sp>
      <p:sp>
        <p:nvSpPr>
          <p:cNvPr id="4" name="Slide Number Placeholder 3">
            <a:extLst>
              <a:ext uri="{FF2B5EF4-FFF2-40B4-BE49-F238E27FC236}">
                <a16:creationId xmlns:a16="http://schemas.microsoft.com/office/drawing/2014/main" id="{51D1D287-F15D-D758-16A0-8620DBABC54C}"/>
              </a:ext>
            </a:extLst>
          </p:cNvPr>
          <p:cNvSpPr>
            <a:spLocks noGrp="1"/>
          </p:cNvSpPr>
          <p:nvPr>
            <p:ph type="sldNum" sz="quarter" idx="5"/>
          </p:nvPr>
        </p:nvSpPr>
        <p:spPr/>
        <p:txBody>
          <a:bodyPr/>
          <a:lstStyle/>
          <a:p>
            <a:fld id="{83E0F0F4-4215-4694-A1B5-E0A1D09AC16D}" type="slidenum">
              <a:rPr lang="en-US" smtClean="0"/>
              <a:t>3</a:t>
            </a:fld>
            <a:endParaRPr lang="en-US"/>
          </a:p>
        </p:txBody>
      </p:sp>
    </p:spTree>
    <p:extLst>
      <p:ext uri="{BB962C8B-B14F-4D97-AF65-F5344CB8AC3E}">
        <p14:creationId xmlns:p14="http://schemas.microsoft.com/office/powerpoint/2010/main" val="863427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9ED80-4415-51FE-FD08-364AEB4FE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D70F1-5AF2-3CB6-7A0C-BD3BC9AE4D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BC9FD-46B7-20D1-94B2-167B569B8C68}"/>
              </a:ext>
            </a:extLst>
          </p:cNvPr>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DA23691-B421-E4C6-0445-F33C319C7913}"/>
              </a:ext>
            </a:extLst>
          </p:cNvPr>
          <p:cNvSpPr>
            <a:spLocks noGrp="1"/>
          </p:cNvSpPr>
          <p:nvPr>
            <p:ph type="sldNum" sz="quarter" idx="5"/>
          </p:nvPr>
        </p:nvSpPr>
        <p:spPr/>
        <p:txBody>
          <a:bodyPr/>
          <a:lstStyle/>
          <a:p>
            <a:fld id="{83E0F0F4-4215-4694-A1B5-E0A1D09AC16D}" type="slidenum">
              <a:rPr lang="en-US" smtClean="0"/>
              <a:t>31</a:t>
            </a:fld>
            <a:endParaRPr lang="en-US"/>
          </a:p>
        </p:txBody>
      </p:sp>
    </p:spTree>
    <p:extLst>
      <p:ext uri="{BB962C8B-B14F-4D97-AF65-F5344CB8AC3E}">
        <p14:creationId xmlns:p14="http://schemas.microsoft.com/office/powerpoint/2010/main" val="189000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7B081-6940-B2D1-16B3-FDF415F2F6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26C64-9CD9-D8CE-93A1-F991A0E882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E8DD3-F54E-41A5-A88D-907BB4189B84}"/>
              </a:ext>
            </a:extLst>
          </p:cNvPr>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007391A-A44A-209F-78A5-9C47C216DF0A}"/>
              </a:ext>
            </a:extLst>
          </p:cNvPr>
          <p:cNvSpPr>
            <a:spLocks noGrp="1"/>
          </p:cNvSpPr>
          <p:nvPr>
            <p:ph type="sldNum" sz="quarter" idx="5"/>
          </p:nvPr>
        </p:nvSpPr>
        <p:spPr/>
        <p:txBody>
          <a:bodyPr/>
          <a:lstStyle/>
          <a:p>
            <a:fld id="{83E0F0F4-4215-4694-A1B5-E0A1D09AC16D}" type="slidenum">
              <a:rPr lang="en-US" smtClean="0"/>
              <a:t>32</a:t>
            </a:fld>
            <a:endParaRPr lang="en-US"/>
          </a:p>
        </p:txBody>
      </p:sp>
    </p:spTree>
    <p:extLst>
      <p:ext uri="{BB962C8B-B14F-4D97-AF65-F5344CB8AC3E}">
        <p14:creationId xmlns:p14="http://schemas.microsoft.com/office/powerpoint/2010/main" val="675543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C18B1-DCA9-EFBB-88CF-819AEA45CD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5334D-6E3F-F220-5BE6-A525D5F725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DC1F69-C7DA-FB72-7B83-9BFEA12889DC}"/>
              </a:ext>
            </a:extLst>
          </p:cNvPr>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3A05043-BDE2-98FC-66FE-4ECCAE44B77D}"/>
              </a:ext>
            </a:extLst>
          </p:cNvPr>
          <p:cNvSpPr>
            <a:spLocks noGrp="1"/>
          </p:cNvSpPr>
          <p:nvPr>
            <p:ph type="sldNum" sz="quarter" idx="5"/>
          </p:nvPr>
        </p:nvSpPr>
        <p:spPr/>
        <p:txBody>
          <a:bodyPr/>
          <a:lstStyle/>
          <a:p>
            <a:fld id="{FFBB1495-2D98-184E-AA6C-583DF783014C}" type="slidenum">
              <a:rPr lang="en-US" smtClean="0"/>
              <a:t>33</a:t>
            </a:fld>
            <a:endParaRPr lang="en-US"/>
          </a:p>
        </p:txBody>
      </p:sp>
    </p:spTree>
    <p:extLst>
      <p:ext uri="{BB962C8B-B14F-4D97-AF65-F5344CB8AC3E}">
        <p14:creationId xmlns:p14="http://schemas.microsoft.com/office/powerpoint/2010/main" val="2200586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36BEC-934C-1995-11A5-18CE0317B6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D8D93-7E55-0739-26BD-D6E4F393C2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5E0D7F-33C0-1062-34A6-829A4E307E12}"/>
              </a:ext>
            </a:extLst>
          </p:cNvPr>
          <p:cNvSpPr>
            <a:spLocks noGrp="1"/>
          </p:cNvSpPr>
          <p:nvPr>
            <p:ph type="body" idx="1"/>
          </p:nvPr>
        </p:nvSpPr>
        <p:spPr/>
        <p:txBody>
          <a:bodyPr/>
          <a:lstStyle/>
          <a:p>
            <a:r>
              <a:rPr lang="en-US" dirty="0"/>
              <a:t>Pill burden is something I think about often in my patients – from a quality-of-life standpoint. </a:t>
            </a:r>
          </a:p>
          <a:p>
            <a:endParaRPr lang="en-US" dirty="0"/>
          </a:p>
          <a:p>
            <a:r>
              <a:rPr lang="en-US" dirty="0"/>
              <a:t>This is a week’s worth of a 92 year old patient’s medications before and after deprescribing. This really speaks to that physical burden of taking many people. </a:t>
            </a:r>
          </a:p>
          <a:p>
            <a:endParaRPr lang="en-US" dirty="0"/>
          </a:p>
          <a:p>
            <a:r>
              <a:rPr lang="en-US" dirty="0"/>
              <a:t>This patient started out with 7 pills/day (went to 2 pills/day). Imagine my patient who had 15 pills/day!</a:t>
            </a:r>
          </a:p>
          <a:p>
            <a:endParaRPr lang="en-US" dirty="0"/>
          </a:p>
          <a:p>
            <a:r>
              <a:rPr lang="en-US" dirty="0"/>
              <a:t>https://lowninstitute.org/wp-content/uploads/2019/08/medication-overload-lown-web.pdf</a:t>
            </a:r>
          </a:p>
          <a:p>
            <a:endParaRPr lang="en-US" dirty="0"/>
          </a:p>
          <a:p>
            <a:r>
              <a:rPr lang="en-US" dirty="0"/>
              <a:t>*** do I want to add something about deprescribing</a:t>
            </a:r>
          </a:p>
        </p:txBody>
      </p:sp>
      <p:sp>
        <p:nvSpPr>
          <p:cNvPr id="4" name="Slide Number Placeholder 3">
            <a:extLst>
              <a:ext uri="{FF2B5EF4-FFF2-40B4-BE49-F238E27FC236}">
                <a16:creationId xmlns:a16="http://schemas.microsoft.com/office/drawing/2014/main" id="{B39B9D15-01FB-B3FA-681A-32936B3788A5}"/>
              </a:ext>
            </a:extLst>
          </p:cNvPr>
          <p:cNvSpPr>
            <a:spLocks noGrp="1"/>
          </p:cNvSpPr>
          <p:nvPr>
            <p:ph type="sldNum" sz="quarter" idx="5"/>
          </p:nvPr>
        </p:nvSpPr>
        <p:spPr/>
        <p:txBody>
          <a:bodyPr/>
          <a:lstStyle/>
          <a:p>
            <a:fld id="{FFBB1495-2D98-184E-AA6C-583DF783014C}" type="slidenum">
              <a:rPr lang="en-US" smtClean="0"/>
              <a:t>34</a:t>
            </a:fld>
            <a:endParaRPr lang="en-US"/>
          </a:p>
        </p:txBody>
      </p:sp>
    </p:spTree>
    <p:extLst>
      <p:ext uri="{BB962C8B-B14F-4D97-AF65-F5344CB8AC3E}">
        <p14:creationId xmlns:p14="http://schemas.microsoft.com/office/powerpoint/2010/main" val="3593638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64347-B8B2-E452-47B4-A460B09DA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5A241-D8ED-0D24-193C-8F854AFB4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E1EE8-328F-D592-A701-B23E48591F9D}"/>
              </a:ext>
            </a:extLst>
          </p:cNvPr>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8B9CA86-9A12-6CDE-C6E5-B3296E1486E7}"/>
              </a:ext>
            </a:extLst>
          </p:cNvPr>
          <p:cNvSpPr>
            <a:spLocks noGrp="1"/>
          </p:cNvSpPr>
          <p:nvPr>
            <p:ph type="sldNum" sz="quarter" idx="5"/>
          </p:nvPr>
        </p:nvSpPr>
        <p:spPr/>
        <p:txBody>
          <a:bodyPr/>
          <a:lstStyle/>
          <a:p>
            <a:fld id="{83E0F0F4-4215-4694-A1B5-E0A1D09AC16D}" type="slidenum">
              <a:rPr lang="en-US" smtClean="0"/>
              <a:t>35</a:t>
            </a:fld>
            <a:endParaRPr lang="en-US"/>
          </a:p>
        </p:txBody>
      </p:sp>
    </p:spTree>
    <p:extLst>
      <p:ext uri="{BB962C8B-B14F-4D97-AF65-F5344CB8AC3E}">
        <p14:creationId xmlns:p14="http://schemas.microsoft.com/office/powerpoint/2010/main" val="42667069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44FF7-F77A-7793-0C44-CCFD37CBFA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EB3F2-7AD5-DB10-43BF-04B86FC8BC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291996-A3B7-6FB9-BB76-081B55BE7C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00FFFF"/>
                </a:highlight>
              </a:rPr>
              <a:t>The most acceptable phrase to participants was, “This test will not help you live longer.” which is more about the ability of the test to help them, rather than whether they would benefit from the test in a given life expectancy.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13655BA-60AE-B3A6-A201-4E128EBA8219}"/>
              </a:ext>
            </a:extLst>
          </p:cNvPr>
          <p:cNvSpPr>
            <a:spLocks noGrp="1"/>
          </p:cNvSpPr>
          <p:nvPr>
            <p:ph type="sldNum" sz="quarter" idx="5"/>
          </p:nvPr>
        </p:nvSpPr>
        <p:spPr/>
        <p:txBody>
          <a:bodyPr/>
          <a:lstStyle/>
          <a:p>
            <a:fld id="{83E0F0F4-4215-4694-A1B5-E0A1D09AC16D}" type="slidenum">
              <a:rPr lang="en-US" smtClean="0"/>
              <a:t>36</a:t>
            </a:fld>
            <a:endParaRPr lang="en-US"/>
          </a:p>
        </p:txBody>
      </p:sp>
    </p:spTree>
    <p:extLst>
      <p:ext uri="{BB962C8B-B14F-4D97-AF65-F5344CB8AC3E}">
        <p14:creationId xmlns:p14="http://schemas.microsoft.com/office/powerpoint/2010/main" val="691475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489C2-BE5E-9593-32E9-C9A4A971F3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DA473-55D0-7E48-FF29-466DB8A9ED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0C332-697B-0A24-1CEE-E75B4A9C4AD1}"/>
              </a:ext>
            </a:extLst>
          </p:cNvPr>
          <p:cNvSpPr>
            <a:spLocks noGrp="1"/>
          </p:cNvSpPr>
          <p:nvPr>
            <p:ph type="body" idx="1"/>
          </p:nvPr>
        </p:nvSpPr>
        <p:spPr/>
        <p:txBody>
          <a:bodyPr/>
          <a:lstStyle/>
          <a:p>
            <a:r>
              <a:rPr lang="en-US" dirty="0"/>
              <a:t>If there are questions about what someone is taking? </a:t>
            </a:r>
          </a:p>
          <a:p>
            <a:endParaRPr lang="en-US" dirty="0"/>
          </a:p>
          <a:p>
            <a:r>
              <a:rPr lang="en-US" dirty="0"/>
              <a:t>You can have your patient do what is called a brown bag medication review – where they </a:t>
            </a:r>
            <a:r>
              <a:rPr lang="en-US" dirty="0" err="1"/>
              <a:t>rbing</a:t>
            </a:r>
            <a:r>
              <a:rPr lang="en-US" dirty="0"/>
              <a:t> all of the </a:t>
            </a:r>
            <a:r>
              <a:rPr lang="en-US" dirty="0" err="1"/>
              <a:t>medicaionst</a:t>
            </a:r>
            <a:r>
              <a:rPr lang="en-US" dirty="0"/>
              <a:t> hey are taking (prescribed or not) into the clinic </a:t>
            </a:r>
          </a:p>
          <a:p>
            <a:endParaRPr lang="en-US" dirty="0"/>
          </a:p>
          <a:p>
            <a:r>
              <a:rPr lang="en-US" dirty="0"/>
              <a:t>And you / them go through each bottle to make sure both the patient and the provider know what the patient is taking, how they are taking it, and why they are taking it. </a:t>
            </a:r>
          </a:p>
          <a:p>
            <a:endParaRPr lang="en-US" dirty="0"/>
          </a:p>
          <a:p>
            <a:r>
              <a:rPr lang="en-US" dirty="0"/>
              <a:t>This is the perfect opportunity to include your nurse or pharmacist if you have them available </a:t>
            </a:r>
          </a:p>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A755923-CCB0-6688-4CB0-7C462659FDA3}"/>
              </a:ext>
            </a:extLst>
          </p:cNvPr>
          <p:cNvSpPr>
            <a:spLocks noGrp="1"/>
          </p:cNvSpPr>
          <p:nvPr>
            <p:ph type="sldNum" sz="quarter" idx="5"/>
          </p:nvPr>
        </p:nvSpPr>
        <p:spPr/>
        <p:txBody>
          <a:bodyPr/>
          <a:lstStyle/>
          <a:p>
            <a:fld id="{83E0F0F4-4215-4694-A1B5-E0A1D09AC16D}" type="slidenum">
              <a:rPr lang="en-US" smtClean="0"/>
              <a:t>38</a:t>
            </a:fld>
            <a:endParaRPr lang="en-US"/>
          </a:p>
        </p:txBody>
      </p:sp>
    </p:spTree>
    <p:extLst>
      <p:ext uri="{BB962C8B-B14F-4D97-AF65-F5344CB8AC3E}">
        <p14:creationId xmlns:p14="http://schemas.microsoft.com/office/powerpoint/2010/main" val="3269369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AD2E5-1381-5581-C016-8AF5C06E6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E6844-1B9F-4892-A5DA-C525B64DDB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AD3970-793A-F6F9-16D6-BBA11E30BBCE}"/>
              </a:ext>
            </a:extLst>
          </p:cNvPr>
          <p:cNvSpPr>
            <a:spLocks noGrp="1"/>
          </p:cNvSpPr>
          <p:nvPr>
            <p:ph type="body" idx="1"/>
          </p:nvPr>
        </p:nvSpPr>
        <p:spPr/>
        <p:txBody>
          <a:bodyPr/>
          <a:lstStyle/>
          <a:p>
            <a:pPr lvl="1">
              <a:lnSpc>
                <a:spcPct val="100000"/>
              </a:lnSpc>
              <a:spcBef>
                <a:spcPts val="0"/>
              </a:spcBef>
              <a:defRPr/>
            </a:pPr>
            <a:endParaRPr lang="en-US" sz="6200" dirty="0">
              <a:ea typeface="+mn-lt"/>
              <a:cs typeface="+mn-lt"/>
            </a:endParaRPr>
          </a:p>
        </p:txBody>
      </p:sp>
      <p:sp>
        <p:nvSpPr>
          <p:cNvPr id="4" name="Slide Number Placeholder 3">
            <a:extLst>
              <a:ext uri="{FF2B5EF4-FFF2-40B4-BE49-F238E27FC236}">
                <a16:creationId xmlns:a16="http://schemas.microsoft.com/office/drawing/2014/main" id="{09E31D50-226F-839B-3B9F-23ED25631A97}"/>
              </a:ext>
            </a:extLst>
          </p:cNvPr>
          <p:cNvSpPr>
            <a:spLocks noGrp="1"/>
          </p:cNvSpPr>
          <p:nvPr>
            <p:ph type="sldNum" sz="quarter" idx="5"/>
          </p:nvPr>
        </p:nvSpPr>
        <p:spPr/>
        <p:txBody>
          <a:bodyPr/>
          <a:lstStyle/>
          <a:p>
            <a:fld id="{83E0F0F4-4215-4694-A1B5-E0A1D09AC16D}" type="slidenum">
              <a:rPr lang="en-US" smtClean="0"/>
              <a:t>39</a:t>
            </a:fld>
            <a:endParaRPr lang="en-US"/>
          </a:p>
        </p:txBody>
      </p:sp>
    </p:spTree>
    <p:extLst>
      <p:ext uri="{BB962C8B-B14F-4D97-AF65-F5344CB8AC3E}">
        <p14:creationId xmlns:p14="http://schemas.microsoft.com/office/powerpoint/2010/main" val="16525761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B6A20-4F6C-5CC7-D84F-57518DE2F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AFA60-5F13-7998-645D-46E488F447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E6D3D9-017D-349C-51FE-E127BCEA1DA7}"/>
              </a:ext>
            </a:extLst>
          </p:cNvPr>
          <p:cNvSpPr>
            <a:spLocks noGrp="1"/>
          </p:cNvSpPr>
          <p:nvPr>
            <p:ph type="body" idx="1"/>
          </p:nvPr>
        </p:nvSpPr>
        <p:spPr/>
        <p:txBody>
          <a:bodyPr/>
          <a:lstStyle/>
          <a:p>
            <a:pPr>
              <a:defRPr/>
            </a:pPr>
            <a:r>
              <a:rPr lang="en-US" sz="1200" b="0" i="0" kern="1200" dirty="0">
                <a:solidFill>
                  <a:schemeClr val="tx1"/>
                </a:solidFill>
                <a:effectLst/>
                <a:latin typeface="+mn-lt"/>
                <a:ea typeface="+mn-ea"/>
                <a:cs typeface="+mn-cs"/>
              </a:rPr>
              <a:t>Higher risk of hyperglycemia (and hypoglycemia) with acute illness, surgery, trauma </a:t>
            </a:r>
          </a:p>
          <a:p>
            <a:pPr>
              <a:defRPr/>
            </a:pPr>
            <a:endParaRPr lang="en-US" sz="1200" b="0" i="0" kern="1200" dirty="0">
              <a:solidFill>
                <a:schemeClr val="tx1"/>
              </a:solidFill>
              <a:effectLst/>
              <a:latin typeface="+mn-lt"/>
              <a:ea typeface="+mn-ea"/>
              <a:cs typeface="+mn-cs"/>
            </a:endParaRPr>
          </a:p>
          <a:p>
            <a:pPr>
              <a:defRPr/>
            </a:pPr>
            <a:r>
              <a:rPr lang="en-US" sz="1200" b="0" i="0" kern="1200" dirty="0">
                <a:solidFill>
                  <a:schemeClr val="tx1"/>
                </a:solidFill>
                <a:effectLst/>
                <a:latin typeface="+mn-lt"/>
                <a:ea typeface="+mn-ea"/>
                <a:cs typeface="+mn-cs"/>
              </a:rPr>
              <a:t>Move often represents a change in goals of care (given change in health status), changes in mobility, access to nutrition, monitoring of sugars. I often find when patients move into memory care diabetes treatment reduces given staff are now managing this. Need to include care partners. </a:t>
            </a:r>
          </a:p>
          <a:p>
            <a:pPr>
              <a:defRPr/>
            </a:pPr>
            <a:endParaRPr lang="en-US" sz="1200" b="0" i="0" kern="1200" dirty="0">
              <a:solidFill>
                <a:schemeClr val="tx1"/>
              </a:solidFill>
              <a:effectLst/>
              <a:latin typeface="+mn-lt"/>
              <a:ea typeface="+mn-ea"/>
              <a:cs typeface="+mn-cs"/>
            </a:endParaRPr>
          </a:p>
          <a:p>
            <a:pPr>
              <a:defRPr/>
            </a:pPr>
            <a:r>
              <a:rPr lang="en-US" sz="1200" b="0" i="0" kern="1200" dirty="0">
                <a:solidFill>
                  <a:schemeClr val="tx1"/>
                </a:solidFill>
                <a:effectLst/>
                <a:latin typeface="+mn-lt"/>
                <a:ea typeface="+mn-ea"/>
                <a:cs typeface="+mn-cs"/>
              </a:rPr>
              <a:t>Anderson TS, Lee S, Jing B, et al. Prevalence of Diabetes Medication Intensifications in Older Adults Discharged From US Veterans Health Administration Hospitals. </a:t>
            </a:r>
            <a:r>
              <a:rPr lang="en-US" sz="1200" b="0" i="1" kern="1200" dirty="0">
                <a:solidFill>
                  <a:schemeClr val="tx1"/>
                </a:solidFill>
                <a:effectLst/>
                <a:latin typeface="+mn-lt"/>
                <a:ea typeface="+mn-ea"/>
                <a:cs typeface="+mn-cs"/>
              </a:rPr>
              <a:t>JAMA </a:t>
            </a:r>
            <a:r>
              <a:rPr lang="en-US" sz="1200" b="0" i="1" kern="1200" dirty="0" err="1">
                <a:solidFill>
                  <a:schemeClr val="tx1"/>
                </a:solidFill>
                <a:effectLst/>
                <a:latin typeface="+mn-lt"/>
                <a:ea typeface="+mn-ea"/>
                <a:cs typeface="+mn-cs"/>
              </a:rPr>
              <a:t>Netw</a:t>
            </a:r>
            <a:r>
              <a:rPr lang="en-US" sz="1200" b="0" i="1" kern="1200" dirty="0">
                <a:solidFill>
                  <a:schemeClr val="tx1"/>
                </a:solidFill>
                <a:effectLst/>
                <a:latin typeface="+mn-lt"/>
                <a:ea typeface="+mn-ea"/>
                <a:cs typeface="+mn-cs"/>
              </a:rPr>
              <a:t> Open</a:t>
            </a:r>
            <a:r>
              <a:rPr lang="en-US" sz="1200" b="0" i="0" kern="1200" dirty="0">
                <a:solidFill>
                  <a:schemeClr val="tx1"/>
                </a:solidFill>
                <a:effectLst/>
                <a:latin typeface="+mn-lt"/>
                <a:ea typeface="+mn-ea"/>
                <a:cs typeface="+mn-cs"/>
              </a:rPr>
              <a:t>. 2020;3(3):e201511. Published 2020 Mar 2. doi:10.1001/jamanetworkopen.2020.1511</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4CC0B6F-2438-0115-87E1-5E9D98A3DEE0}"/>
              </a:ext>
            </a:extLst>
          </p:cNvPr>
          <p:cNvSpPr>
            <a:spLocks noGrp="1"/>
          </p:cNvSpPr>
          <p:nvPr>
            <p:ph type="sldNum" sz="quarter" idx="5"/>
          </p:nvPr>
        </p:nvSpPr>
        <p:spPr/>
        <p:txBody>
          <a:bodyPr/>
          <a:lstStyle/>
          <a:p>
            <a:fld id="{83E0F0F4-4215-4694-A1B5-E0A1D09AC16D}" type="slidenum">
              <a:rPr lang="en-US" smtClean="0"/>
              <a:t>40</a:t>
            </a:fld>
            <a:endParaRPr lang="en-US"/>
          </a:p>
        </p:txBody>
      </p:sp>
    </p:spTree>
    <p:extLst>
      <p:ext uri="{BB962C8B-B14F-4D97-AF65-F5344CB8AC3E}">
        <p14:creationId xmlns:p14="http://schemas.microsoft.com/office/powerpoint/2010/main" val="25190922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Medha N. Munshi, Hermes Florez, Elbert S. Huang, Rita R. Kalyani, Maria </a:t>
            </a:r>
            <a:r>
              <a:rPr lang="en-US" sz="1200" b="0" i="0" kern="1200" dirty="0" err="1">
                <a:solidFill>
                  <a:schemeClr val="tx1"/>
                </a:solidFill>
                <a:effectLst/>
                <a:latin typeface="+mn-lt"/>
                <a:ea typeface="+mn-ea"/>
                <a:cs typeface="+mn-cs"/>
              </a:rPr>
              <a:t>Mupanomunda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Naushira</a:t>
            </a:r>
            <a:r>
              <a:rPr lang="en-US" sz="1200" b="0" i="0" kern="1200" dirty="0">
                <a:solidFill>
                  <a:schemeClr val="tx1"/>
                </a:solidFill>
                <a:effectLst/>
                <a:latin typeface="+mn-lt"/>
                <a:ea typeface="+mn-ea"/>
                <a:cs typeface="+mn-cs"/>
              </a:rPr>
              <a:t> Pandya, Carrie S. Swift, Tracey H. Taveira, Linda B. Haas; Management of Diabetes in Long-term Care and Skilled Nursing Facilities: A Position Statement of the American Diabetes Association. </a:t>
            </a:r>
            <a:r>
              <a:rPr lang="en-US" sz="1200" b="0" i="1" kern="1200" dirty="0">
                <a:solidFill>
                  <a:schemeClr val="tx1"/>
                </a:solidFill>
                <a:effectLst/>
                <a:latin typeface="+mn-lt"/>
                <a:ea typeface="+mn-ea"/>
                <a:cs typeface="+mn-cs"/>
              </a:rPr>
              <a:t>Diabetes Care</a:t>
            </a:r>
            <a:r>
              <a:rPr lang="en-US" sz="1200" b="0" i="0" kern="1200" dirty="0">
                <a:solidFill>
                  <a:schemeClr val="tx1"/>
                </a:solidFill>
                <a:effectLst/>
                <a:latin typeface="+mn-lt"/>
                <a:ea typeface="+mn-ea"/>
                <a:cs typeface="+mn-cs"/>
              </a:rPr>
              <a:t> 1 February 2016; 39 (2): 308–318.</a:t>
            </a:r>
            <a:endParaRPr lang="en-US" dirty="0"/>
          </a:p>
        </p:txBody>
      </p:sp>
      <p:sp>
        <p:nvSpPr>
          <p:cNvPr id="4" name="Slide Number Placeholder 3"/>
          <p:cNvSpPr>
            <a:spLocks noGrp="1"/>
          </p:cNvSpPr>
          <p:nvPr>
            <p:ph type="sldNum" sz="quarter" idx="5"/>
          </p:nvPr>
        </p:nvSpPr>
        <p:spPr/>
        <p:txBody>
          <a:bodyPr/>
          <a:lstStyle/>
          <a:p>
            <a:fld id="{F5BB05BD-9699-8C4A-B4F7-6809EF7189CB}" type="slidenum">
              <a:rPr lang="en-US" smtClean="0"/>
              <a:t>41</a:t>
            </a:fld>
            <a:endParaRPr lang="en-US"/>
          </a:p>
        </p:txBody>
      </p:sp>
    </p:spTree>
    <p:extLst>
      <p:ext uri="{BB962C8B-B14F-4D97-AF65-F5344CB8AC3E}">
        <p14:creationId xmlns:p14="http://schemas.microsoft.com/office/powerpoint/2010/main" val="1449335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2B80D-09DB-7AA1-73C9-2D4930D56D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35E21-2DC0-2731-9EAB-0294B7DD6E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F1273-BED9-A689-317B-D372D170A170}"/>
              </a:ext>
            </a:extLst>
          </p:cNvPr>
          <p:cNvSpPr>
            <a:spLocks noGrp="1"/>
          </p:cNvSpPr>
          <p:nvPr>
            <p:ph type="body" idx="1"/>
          </p:nvPr>
        </p:nvSpPr>
        <p:spPr/>
        <p:txBody>
          <a:bodyPr/>
          <a:lstStyle/>
          <a:p>
            <a:pPr>
              <a:defRPr/>
            </a:pPr>
            <a:r>
              <a:rPr lang="en-US" sz="1200" kern="1200" dirty="0">
                <a:solidFill>
                  <a:schemeClr val="tx1"/>
                </a:solidFill>
                <a:effectLst/>
                <a:latin typeface="+mn-lt"/>
                <a:ea typeface="+mn-ea"/>
                <a:cs typeface="+mn-cs"/>
              </a:rPr>
              <a:t>These numbers are all projected to increase as our populations ages </a:t>
            </a:r>
          </a:p>
          <a:p>
            <a:pPr>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In this talk I am focusing on type 2 diabetes since that is the more common type to be managed in the primary care setting without specialist support, however there are increasing rates of older adults with type 1 as people with this disease live longer. </a:t>
            </a:r>
          </a:p>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75D66E6-1C51-4A72-EDDA-676BF9171FF9}"/>
              </a:ext>
            </a:extLst>
          </p:cNvPr>
          <p:cNvSpPr>
            <a:spLocks noGrp="1"/>
          </p:cNvSpPr>
          <p:nvPr>
            <p:ph type="sldNum" sz="quarter" idx="5"/>
          </p:nvPr>
        </p:nvSpPr>
        <p:spPr/>
        <p:txBody>
          <a:bodyPr/>
          <a:lstStyle/>
          <a:p>
            <a:fld id="{83E0F0F4-4215-4694-A1B5-E0A1D09AC16D}" type="slidenum">
              <a:rPr lang="en-US" smtClean="0"/>
              <a:t>4</a:t>
            </a:fld>
            <a:endParaRPr lang="en-US"/>
          </a:p>
        </p:txBody>
      </p:sp>
    </p:spTree>
    <p:extLst>
      <p:ext uri="{BB962C8B-B14F-4D97-AF65-F5344CB8AC3E}">
        <p14:creationId xmlns:p14="http://schemas.microsoft.com/office/powerpoint/2010/main" val="438778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2A96F-8674-21AE-55B3-6A569EE97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A4643-6914-CEBE-4EAE-3ED0FACC86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E2E0B-A7AA-7C8E-AFC3-BAF87C7E37F1}"/>
              </a:ext>
            </a:extLst>
          </p:cNvPr>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79526F9-CC80-91A8-8159-D337C3367906}"/>
              </a:ext>
            </a:extLst>
          </p:cNvPr>
          <p:cNvSpPr>
            <a:spLocks noGrp="1"/>
          </p:cNvSpPr>
          <p:nvPr>
            <p:ph type="sldNum" sz="quarter" idx="5"/>
          </p:nvPr>
        </p:nvSpPr>
        <p:spPr/>
        <p:txBody>
          <a:bodyPr/>
          <a:lstStyle/>
          <a:p>
            <a:fld id="{83E0F0F4-4215-4694-A1B5-E0A1D09AC16D}" type="slidenum">
              <a:rPr lang="en-US" smtClean="0"/>
              <a:t>42</a:t>
            </a:fld>
            <a:endParaRPr lang="en-US"/>
          </a:p>
        </p:txBody>
      </p:sp>
    </p:spTree>
    <p:extLst>
      <p:ext uri="{BB962C8B-B14F-4D97-AF65-F5344CB8AC3E}">
        <p14:creationId xmlns:p14="http://schemas.microsoft.com/office/powerpoint/2010/main" val="3968921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American Diabetes Association Professional Practice Committee for Diabetes*; 9. Pharmacologic Approaches to Glycemic Treatment: Standards of Care in Diabetes—2026. </a:t>
            </a:r>
            <a:r>
              <a:rPr lang="en-US" sz="1200" b="0" i="1" kern="1200" dirty="0">
                <a:solidFill>
                  <a:schemeClr val="tx1"/>
                </a:solidFill>
                <a:effectLst/>
                <a:latin typeface="+mn-lt"/>
                <a:ea typeface="+mn-ea"/>
                <a:cs typeface="+mn-cs"/>
              </a:rPr>
              <a:t>Diabetes Care</a:t>
            </a:r>
            <a:r>
              <a:rPr lang="en-US" sz="1200" b="0" i="0" kern="1200" dirty="0">
                <a:solidFill>
                  <a:schemeClr val="tx1"/>
                </a:solidFill>
                <a:effectLst/>
                <a:latin typeface="+mn-lt"/>
                <a:ea typeface="+mn-ea"/>
                <a:cs typeface="+mn-cs"/>
              </a:rPr>
              <a:t> 1 January 2026; 49 (Supplement_1): S183–S215</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Pioglitazone – low risk hypoglycemia, use cautiously in pts with HF, fluid retention, osteoporosis and macular edema. </a:t>
            </a:r>
          </a:p>
        </p:txBody>
      </p:sp>
      <p:sp>
        <p:nvSpPr>
          <p:cNvPr id="4" name="Slide Number Placeholder 3"/>
          <p:cNvSpPr>
            <a:spLocks noGrp="1"/>
          </p:cNvSpPr>
          <p:nvPr>
            <p:ph type="sldNum" sz="quarter" idx="5"/>
          </p:nvPr>
        </p:nvSpPr>
        <p:spPr/>
        <p:txBody>
          <a:bodyPr/>
          <a:lstStyle/>
          <a:p>
            <a:fld id="{529CA3E8-6945-2D41-8DF0-01C073EEFDCB}" type="slidenum">
              <a:rPr lang="en-US" smtClean="0"/>
              <a:t>43</a:t>
            </a:fld>
            <a:endParaRPr lang="en-US"/>
          </a:p>
        </p:txBody>
      </p:sp>
    </p:spTree>
    <p:extLst>
      <p:ext uri="{BB962C8B-B14F-4D97-AF65-F5344CB8AC3E}">
        <p14:creationId xmlns:p14="http://schemas.microsoft.com/office/powerpoint/2010/main" val="6101433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1511E-8F45-1E3F-47EE-F12E3D5C13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5A5332-6BE0-AF32-72C7-2B6F90169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9CEA46-7F6A-E0C5-04E3-557CE779D2FF}"/>
              </a:ext>
            </a:extLst>
          </p:cNvPr>
          <p:cNvSpPr>
            <a:spLocks noGrp="1"/>
          </p:cNvSpPr>
          <p:nvPr>
            <p:ph type="body" idx="1"/>
          </p:nvPr>
        </p:nvSpPr>
        <p:spPr/>
        <p:txBody>
          <a:bodyPr/>
          <a:lstStyle/>
          <a:p>
            <a:pPr>
              <a:defRPr/>
            </a:pPr>
            <a:r>
              <a:rPr lang="en-US" sz="1200" kern="1200" dirty="0">
                <a:solidFill>
                  <a:schemeClr val="tx1"/>
                </a:solidFill>
                <a:effectLst/>
                <a:latin typeface="+mn-lt"/>
                <a:ea typeface="+mn-ea"/>
                <a:cs typeface="+mn-cs"/>
              </a:rPr>
              <a:t>It’s OK to not prescribe! </a:t>
            </a:r>
          </a:p>
          <a:p>
            <a:pPr>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Frailty – state of increased vulnerability, lack of reserve. Weakness, slowing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a:t>
            </a:r>
          </a:p>
          <a:p>
            <a:pPr marL="171450" indent="-171450">
              <a:buFontTx/>
              <a:buChar char="-"/>
              <a:defRPr/>
            </a:pPr>
            <a:endParaRPr lang="en-US" sz="1200" kern="1200" dirty="0">
              <a:solidFill>
                <a:schemeClr val="tx1"/>
              </a:solidFill>
              <a:effectLst/>
              <a:latin typeface="+mn-lt"/>
              <a:ea typeface="+mn-ea"/>
              <a:cs typeface="+mn-cs"/>
            </a:endParaRPr>
          </a:p>
          <a:p>
            <a:pPr marL="0" indent="0">
              <a:buFontTx/>
              <a:buNone/>
              <a:defRPr/>
            </a:pPr>
            <a:r>
              <a:rPr lang="en-US" sz="1200" kern="1200" dirty="0">
                <a:solidFill>
                  <a:schemeClr val="tx1"/>
                </a:solidFill>
                <a:effectLst/>
                <a:latin typeface="+mn-lt"/>
                <a:ea typeface="+mn-ea"/>
                <a:cs typeface="+mn-cs"/>
              </a:rPr>
              <a:t>Reduces a1c, blood pressure, waist circumference, increases HDL, functional decline </a:t>
            </a:r>
          </a:p>
        </p:txBody>
      </p:sp>
      <p:sp>
        <p:nvSpPr>
          <p:cNvPr id="4" name="Slide Number Placeholder 3">
            <a:extLst>
              <a:ext uri="{FF2B5EF4-FFF2-40B4-BE49-F238E27FC236}">
                <a16:creationId xmlns:a16="http://schemas.microsoft.com/office/drawing/2014/main" id="{7D6F04F0-3C77-96B4-1A00-86C9CC356F6E}"/>
              </a:ext>
            </a:extLst>
          </p:cNvPr>
          <p:cNvSpPr>
            <a:spLocks noGrp="1"/>
          </p:cNvSpPr>
          <p:nvPr>
            <p:ph type="sldNum" sz="quarter" idx="5"/>
          </p:nvPr>
        </p:nvSpPr>
        <p:spPr/>
        <p:txBody>
          <a:bodyPr/>
          <a:lstStyle/>
          <a:p>
            <a:fld id="{83E0F0F4-4215-4694-A1B5-E0A1D09AC16D}" type="slidenum">
              <a:rPr lang="en-US" smtClean="0"/>
              <a:t>44</a:t>
            </a:fld>
            <a:endParaRPr lang="en-US"/>
          </a:p>
        </p:txBody>
      </p:sp>
    </p:spTree>
    <p:extLst>
      <p:ext uri="{BB962C8B-B14F-4D97-AF65-F5344CB8AC3E}">
        <p14:creationId xmlns:p14="http://schemas.microsoft.com/office/powerpoint/2010/main" val="2541145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7D1C0-03D7-0304-C4C0-812A00D43F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3950A0-BB87-4204-FCC1-BE20D7CF8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B53B96-04EE-2887-7CB8-C980E031E676}"/>
              </a:ext>
            </a:extLst>
          </p:cNvPr>
          <p:cNvSpPr>
            <a:spLocks noGrp="1"/>
          </p:cNvSpPr>
          <p:nvPr>
            <p:ph type="body" idx="1"/>
          </p:nvPr>
        </p:nvSpPr>
        <p:spPr/>
        <p:txBody>
          <a:bodyPr/>
          <a:lstStyle/>
          <a:p>
            <a:pPr>
              <a:defRPr/>
            </a:pPr>
            <a:r>
              <a:rPr lang="en-US" sz="1200" kern="1200" dirty="0">
                <a:solidFill>
                  <a:schemeClr val="tx1"/>
                </a:solidFill>
                <a:effectLst/>
                <a:latin typeface="+mn-lt"/>
                <a:ea typeface="+mn-ea"/>
                <a:cs typeface="+mn-cs"/>
              </a:rPr>
              <a:t>Practicalities – helping caregivers have healthy meal options, create a list that you can draw from at the grocery store </a:t>
            </a:r>
          </a:p>
          <a:p>
            <a:pPr>
              <a:defRPr/>
            </a:pPr>
            <a:r>
              <a:rPr lang="en-US" sz="1200" kern="1200" dirty="0">
                <a:solidFill>
                  <a:schemeClr val="tx1"/>
                </a:solidFill>
                <a:effectLst/>
                <a:latin typeface="+mn-lt"/>
                <a:ea typeface="+mn-ea"/>
                <a:cs typeface="+mn-cs"/>
              </a:rPr>
              <a:t>Mix of protein in meals, and healthy snacks (veggies and hummus or handful of nuts) </a:t>
            </a:r>
          </a:p>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DA68D1D-0926-F430-5986-3F923612D5B3}"/>
              </a:ext>
            </a:extLst>
          </p:cNvPr>
          <p:cNvSpPr>
            <a:spLocks noGrp="1"/>
          </p:cNvSpPr>
          <p:nvPr>
            <p:ph type="sldNum" sz="quarter" idx="5"/>
          </p:nvPr>
        </p:nvSpPr>
        <p:spPr/>
        <p:txBody>
          <a:bodyPr/>
          <a:lstStyle/>
          <a:p>
            <a:fld id="{83E0F0F4-4215-4694-A1B5-E0A1D09AC16D}" type="slidenum">
              <a:rPr lang="en-US" smtClean="0"/>
              <a:t>45</a:t>
            </a:fld>
            <a:endParaRPr lang="en-US"/>
          </a:p>
        </p:txBody>
      </p:sp>
    </p:spTree>
    <p:extLst>
      <p:ext uri="{BB962C8B-B14F-4D97-AF65-F5344CB8AC3E}">
        <p14:creationId xmlns:p14="http://schemas.microsoft.com/office/powerpoint/2010/main" val="603666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9EF07-CEC4-E4DD-DDAC-D8809D0EDE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43F7D-30A3-9F36-249A-B908C297EE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0AA69-470C-3264-71B0-852890747A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a:extLst>
              <a:ext uri="{FF2B5EF4-FFF2-40B4-BE49-F238E27FC236}">
                <a16:creationId xmlns:a16="http://schemas.microsoft.com/office/drawing/2014/main" id="{78D5F117-48F7-655D-067F-4973EF7323B6}"/>
              </a:ext>
            </a:extLst>
          </p:cNvPr>
          <p:cNvSpPr>
            <a:spLocks noGrp="1"/>
          </p:cNvSpPr>
          <p:nvPr>
            <p:ph type="sldNum" sz="quarter" idx="5"/>
          </p:nvPr>
        </p:nvSpPr>
        <p:spPr/>
        <p:txBody>
          <a:bodyPr/>
          <a:lstStyle/>
          <a:p>
            <a:fld id="{83E0F0F4-4215-4694-A1B5-E0A1D09AC16D}" type="slidenum">
              <a:rPr lang="en-US" smtClean="0"/>
              <a:t>46</a:t>
            </a:fld>
            <a:endParaRPr lang="en-US"/>
          </a:p>
        </p:txBody>
      </p:sp>
    </p:spTree>
    <p:extLst>
      <p:ext uri="{BB962C8B-B14F-4D97-AF65-F5344CB8AC3E}">
        <p14:creationId xmlns:p14="http://schemas.microsoft.com/office/powerpoint/2010/main" val="39338682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91521-7FA1-E420-C40E-7D3429D253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5BDB5-98FB-B279-0B09-C843BA0174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D34E4-FA20-865D-C94A-6633778406E8}"/>
              </a:ext>
            </a:extLst>
          </p:cNvPr>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3C2AD79-8D50-9C72-B7D5-A5B664C4A7B9}"/>
              </a:ext>
            </a:extLst>
          </p:cNvPr>
          <p:cNvSpPr>
            <a:spLocks noGrp="1"/>
          </p:cNvSpPr>
          <p:nvPr>
            <p:ph type="sldNum" sz="quarter" idx="5"/>
          </p:nvPr>
        </p:nvSpPr>
        <p:spPr/>
        <p:txBody>
          <a:bodyPr/>
          <a:lstStyle/>
          <a:p>
            <a:fld id="{83E0F0F4-4215-4694-A1B5-E0A1D09AC16D}" type="slidenum">
              <a:rPr lang="en-US" smtClean="0"/>
              <a:t>47</a:t>
            </a:fld>
            <a:endParaRPr lang="en-US"/>
          </a:p>
        </p:txBody>
      </p:sp>
    </p:spTree>
    <p:extLst>
      <p:ext uri="{BB962C8B-B14F-4D97-AF65-F5344CB8AC3E}">
        <p14:creationId xmlns:p14="http://schemas.microsoft.com/office/powerpoint/2010/main" val="1547233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4AB5A-98E0-A789-A3BD-EF6F4052AD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51115-B971-BA5B-6BF2-7E3D27C616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59B4CA-9EA3-22D7-CA5D-7F9FB8CFE048}"/>
              </a:ext>
            </a:extLst>
          </p:cNvPr>
          <p:cNvSpPr>
            <a:spLocks noGrp="1"/>
          </p:cNvSpPr>
          <p:nvPr>
            <p:ph type="body" idx="1"/>
          </p:nvPr>
        </p:nvSpPr>
        <p:spPr/>
        <p:txBody>
          <a:bodyPr/>
          <a:lstStyle/>
          <a:p>
            <a:pPr>
              <a:defRPr/>
            </a:pPr>
            <a:r>
              <a:rPr lang="en-US" sz="1200" kern="1200" dirty="0">
                <a:solidFill>
                  <a:schemeClr val="tx1"/>
                </a:solidFill>
                <a:effectLst/>
                <a:latin typeface="+mn-lt"/>
                <a:ea typeface="+mn-ea"/>
                <a:cs typeface="+mn-cs"/>
              </a:rPr>
              <a:t>Is it more intensive?</a:t>
            </a:r>
          </a:p>
        </p:txBody>
      </p:sp>
      <p:sp>
        <p:nvSpPr>
          <p:cNvPr id="4" name="Slide Number Placeholder 3">
            <a:extLst>
              <a:ext uri="{FF2B5EF4-FFF2-40B4-BE49-F238E27FC236}">
                <a16:creationId xmlns:a16="http://schemas.microsoft.com/office/drawing/2014/main" id="{E435F5A4-AA35-FC4A-7CC7-B4D09D7366BA}"/>
              </a:ext>
            </a:extLst>
          </p:cNvPr>
          <p:cNvSpPr>
            <a:spLocks noGrp="1"/>
          </p:cNvSpPr>
          <p:nvPr>
            <p:ph type="sldNum" sz="quarter" idx="5"/>
          </p:nvPr>
        </p:nvSpPr>
        <p:spPr/>
        <p:txBody>
          <a:bodyPr/>
          <a:lstStyle/>
          <a:p>
            <a:fld id="{83E0F0F4-4215-4694-A1B5-E0A1D09AC16D}" type="slidenum">
              <a:rPr lang="en-US" smtClean="0"/>
              <a:t>48</a:t>
            </a:fld>
            <a:endParaRPr lang="en-US"/>
          </a:p>
        </p:txBody>
      </p:sp>
    </p:spTree>
    <p:extLst>
      <p:ext uri="{BB962C8B-B14F-4D97-AF65-F5344CB8AC3E}">
        <p14:creationId xmlns:p14="http://schemas.microsoft.com/office/powerpoint/2010/main" val="19190285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E4AF3-7058-E503-9275-93D2A97D2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AF25D-B11A-C019-B983-DC6391242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6AE2D5-3F05-A72B-B31A-8F3C70BDC924}"/>
              </a:ext>
            </a:extLst>
          </p:cNvPr>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D6EBC05-2F01-CAD4-770B-1DD0ACF12342}"/>
              </a:ext>
            </a:extLst>
          </p:cNvPr>
          <p:cNvSpPr>
            <a:spLocks noGrp="1"/>
          </p:cNvSpPr>
          <p:nvPr>
            <p:ph type="sldNum" sz="quarter" idx="5"/>
          </p:nvPr>
        </p:nvSpPr>
        <p:spPr/>
        <p:txBody>
          <a:bodyPr/>
          <a:lstStyle/>
          <a:p>
            <a:fld id="{83E0F0F4-4215-4694-A1B5-E0A1D09AC16D}" type="slidenum">
              <a:rPr lang="en-US" smtClean="0"/>
              <a:t>49</a:t>
            </a:fld>
            <a:endParaRPr lang="en-US"/>
          </a:p>
        </p:txBody>
      </p:sp>
    </p:spTree>
    <p:extLst>
      <p:ext uri="{BB962C8B-B14F-4D97-AF65-F5344CB8AC3E}">
        <p14:creationId xmlns:p14="http://schemas.microsoft.com/office/powerpoint/2010/main" val="2413832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C97E3-12A4-F8E0-53AC-83E7F888B4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C7618-B877-2D9F-0A15-042D275A6B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846D98-6826-B2CB-1527-C5B78E228B7D}"/>
              </a:ext>
            </a:extLst>
          </p:cNvPr>
          <p:cNvSpPr>
            <a:spLocks noGrp="1"/>
          </p:cNvSpPr>
          <p:nvPr>
            <p:ph type="body" idx="1"/>
          </p:nvPr>
        </p:nvSpPr>
        <p:spPr/>
        <p:txBody>
          <a:bodyPr/>
          <a:lstStyle/>
          <a:p>
            <a:pPr marL="0" indent="0">
              <a:buFontTx/>
              <a:buNone/>
              <a:defRPr/>
            </a:pPr>
            <a:endParaRPr lang="en-US" sz="1200" kern="1200" dirty="0">
              <a:solidFill>
                <a:schemeClr val="tx1"/>
              </a:solidFill>
              <a:effectLst/>
              <a:latin typeface="+mn-lt"/>
              <a:ea typeface="+mn-ea"/>
              <a:cs typeface="+mn-cs"/>
            </a:endParaRPr>
          </a:p>
          <a:p>
            <a:pPr marL="171450" indent="-171450">
              <a:buFontTx/>
              <a:buChar char="-"/>
              <a:defRPr/>
            </a:pPr>
            <a:r>
              <a:rPr lang="en-US" sz="1200" b="0" i="0" kern="1200" dirty="0">
                <a:solidFill>
                  <a:schemeClr val="tx1"/>
                </a:solidFill>
                <a:effectLst/>
                <a:latin typeface="+mn-lt"/>
                <a:ea typeface="+mn-ea"/>
                <a:cs typeface="+mn-cs"/>
              </a:rPr>
              <a:t> insulin is not always the right medicine for type 2 diabetes but she use it in patients with signs of severe hyperglycemia such as weight loss and polyuria. Insulin is beneficial in those in whom insulin deficiency is very advanced or transient.</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02C5CDF-982E-31DA-50FF-4E6A6CFAEF5C}"/>
              </a:ext>
            </a:extLst>
          </p:cNvPr>
          <p:cNvSpPr>
            <a:spLocks noGrp="1"/>
          </p:cNvSpPr>
          <p:nvPr>
            <p:ph type="sldNum" sz="quarter" idx="5"/>
          </p:nvPr>
        </p:nvSpPr>
        <p:spPr/>
        <p:txBody>
          <a:bodyPr/>
          <a:lstStyle/>
          <a:p>
            <a:fld id="{83E0F0F4-4215-4694-A1B5-E0A1D09AC16D}" type="slidenum">
              <a:rPr lang="en-US" smtClean="0"/>
              <a:t>50</a:t>
            </a:fld>
            <a:endParaRPr lang="en-US"/>
          </a:p>
        </p:txBody>
      </p:sp>
    </p:spTree>
    <p:extLst>
      <p:ext uri="{BB962C8B-B14F-4D97-AF65-F5344CB8AC3E}">
        <p14:creationId xmlns:p14="http://schemas.microsoft.com/office/powerpoint/2010/main" val="1091689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8255B-EB37-559D-0721-42D12BC451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B91D6B-9A70-F6C6-7D94-70A096A68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804E14-946D-1DAE-8BFE-BF878E36C910}"/>
              </a:ext>
            </a:extLst>
          </p:cNvPr>
          <p:cNvSpPr>
            <a:spLocks noGrp="1"/>
          </p:cNvSpPr>
          <p:nvPr>
            <p:ph type="body" idx="1"/>
          </p:nvPr>
        </p:nvSpPr>
        <p:spPr/>
        <p:txBody>
          <a:bodyPr/>
          <a:lstStyle/>
          <a:p>
            <a:pPr marL="171450" indent="-171450">
              <a:buFontTx/>
              <a:buChar cha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E77B6E0-ADC2-B76B-08E1-3344FC5C7450}"/>
              </a:ext>
            </a:extLst>
          </p:cNvPr>
          <p:cNvSpPr>
            <a:spLocks noGrp="1"/>
          </p:cNvSpPr>
          <p:nvPr>
            <p:ph type="sldNum" sz="quarter" idx="5"/>
          </p:nvPr>
        </p:nvSpPr>
        <p:spPr/>
        <p:txBody>
          <a:bodyPr/>
          <a:lstStyle/>
          <a:p>
            <a:fld id="{83E0F0F4-4215-4694-A1B5-E0A1D09AC16D}" type="slidenum">
              <a:rPr lang="en-US" smtClean="0"/>
              <a:t>51</a:t>
            </a:fld>
            <a:endParaRPr lang="en-US"/>
          </a:p>
        </p:txBody>
      </p:sp>
    </p:spTree>
    <p:extLst>
      <p:ext uri="{BB962C8B-B14F-4D97-AF65-F5344CB8AC3E}">
        <p14:creationId xmlns:p14="http://schemas.microsoft.com/office/powerpoint/2010/main" val="3215533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2C824-394D-E3D0-D817-F7462C0A8C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1C1900-F49A-DD98-330C-B3E3779CB1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B93D71-6463-C9E8-4844-72AFA1A84FFD}"/>
              </a:ext>
            </a:extLst>
          </p:cNvPr>
          <p:cNvSpPr>
            <a:spLocks noGrp="1"/>
          </p:cNvSpPr>
          <p:nvPr>
            <p:ph type="body" idx="1"/>
          </p:nvPr>
        </p:nvSpPr>
        <p:spPr/>
        <p:txBody>
          <a:bodyPr/>
          <a:lstStyle/>
          <a:p>
            <a:pPr>
              <a:defRPr/>
            </a:pPr>
            <a:r>
              <a:rPr lang="en-US" sz="1200" kern="1200" dirty="0">
                <a:solidFill>
                  <a:schemeClr val="tx1"/>
                </a:solidFill>
                <a:effectLst/>
                <a:latin typeface="+mn-lt"/>
                <a:ea typeface="+mn-ea"/>
                <a:cs typeface="+mn-cs"/>
              </a:rPr>
              <a:t>DM2 is a metabolic disease due to abnormalities in insulin secretion, insulin action, or both. </a:t>
            </a:r>
          </a:p>
          <a:p>
            <a:pPr>
              <a:defRPr/>
            </a:pPr>
            <a:r>
              <a:rPr lang="en-US" sz="1200" kern="1200" dirty="0">
                <a:solidFill>
                  <a:schemeClr val="tx1"/>
                </a:solidFill>
                <a:effectLst/>
                <a:latin typeface="+mn-lt"/>
                <a:ea typeface="+mn-ea"/>
                <a:cs typeface="+mn-cs"/>
              </a:rPr>
              <a:t>Adults from 2021-2023</a:t>
            </a:r>
          </a:p>
        </p:txBody>
      </p:sp>
      <p:sp>
        <p:nvSpPr>
          <p:cNvPr id="4" name="Slide Number Placeholder 3">
            <a:extLst>
              <a:ext uri="{FF2B5EF4-FFF2-40B4-BE49-F238E27FC236}">
                <a16:creationId xmlns:a16="http://schemas.microsoft.com/office/drawing/2014/main" id="{73F1964E-B927-0471-6572-EA5F69CC8248}"/>
              </a:ext>
            </a:extLst>
          </p:cNvPr>
          <p:cNvSpPr>
            <a:spLocks noGrp="1"/>
          </p:cNvSpPr>
          <p:nvPr>
            <p:ph type="sldNum" sz="quarter" idx="5"/>
          </p:nvPr>
        </p:nvSpPr>
        <p:spPr/>
        <p:txBody>
          <a:bodyPr/>
          <a:lstStyle/>
          <a:p>
            <a:fld id="{83E0F0F4-4215-4694-A1B5-E0A1D09AC16D}" type="slidenum">
              <a:rPr lang="en-US" smtClean="0"/>
              <a:t>5</a:t>
            </a:fld>
            <a:endParaRPr lang="en-US"/>
          </a:p>
        </p:txBody>
      </p:sp>
    </p:spTree>
    <p:extLst>
      <p:ext uri="{BB962C8B-B14F-4D97-AF65-F5344CB8AC3E}">
        <p14:creationId xmlns:p14="http://schemas.microsoft.com/office/powerpoint/2010/main" val="34885151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B00DA-BC8A-5B1D-0DD8-46FD752E4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1B355-160F-013C-7BA7-EA831209B5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EA6235-6AF0-5980-781D-9BD72FBBD715}"/>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Various rates of hypoglycemia are reported. On study showed that rate of hypoglycemia requiring hospitalization in UK Clinical Practice </a:t>
            </a:r>
            <a:r>
              <a:rPr lang="en-US" dirty="0" err="1"/>
              <a:t>Reasearch</a:t>
            </a:r>
            <a:r>
              <a:rPr lang="en-US" dirty="0"/>
              <a:t> Datalink was 4.1 per 1000 pt years with sulfonylureas vs 0.9 with metformin (HR 4.53)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High glucose lowering effect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indent="-171450">
              <a:buFontTx/>
              <a:buChar cha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F3F518F-85A0-C0B6-60CF-65775F354AD7}"/>
              </a:ext>
            </a:extLst>
          </p:cNvPr>
          <p:cNvSpPr>
            <a:spLocks noGrp="1"/>
          </p:cNvSpPr>
          <p:nvPr>
            <p:ph type="sldNum" sz="quarter" idx="5"/>
          </p:nvPr>
        </p:nvSpPr>
        <p:spPr/>
        <p:txBody>
          <a:bodyPr/>
          <a:lstStyle/>
          <a:p>
            <a:fld id="{83E0F0F4-4215-4694-A1B5-E0A1D09AC16D}" type="slidenum">
              <a:rPr lang="en-US" smtClean="0"/>
              <a:t>52</a:t>
            </a:fld>
            <a:endParaRPr lang="en-US"/>
          </a:p>
        </p:txBody>
      </p:sp>
    </p:spTree>
    <p:extLst>
      <p:ext uri="{BB962C8B-B14F-4D97-AF65-F5344CB8AC3E}">
        <p14:creationId xmlns:p14="http://schemas.microsoft.com/office/powerpoint/2010/main" val="12170804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1AB4A-4927-8AF9-16C7-83AD21639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3D1546-8C2F-B084-E54C-A070AD97E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FF7D98-613F-0E3D-9271-830AAED76E4D}"/>
              </a:ext>
            </a:extLst>
          </p:cNvPr>
          <p:cNvSpPr>
            <a:spLocks noGrp="1"/>
          </p:cNvSpPr>
          <p:nvPr>
            <p:ph type="body" idx="1"/>
          </p:nvPr>
        </p:nvSpPr>
        <p:spPr/>
        <p:txBody>
          <a:bodyPr/>
          <a:lstStyle/>
          <a:p>
            <a:pPr marL="171450" indent="-171450">
              <a:buFontTx/>
              <a:buChar char="-"/>
              <a:defRPr/>
            </a:pPr>
            <a:r>
              <a:rPr lang="en-US" sz="1200" kern="1200" dirty="0">
                <a:solidFill>
                  <a:schemeClr val="tx1"/>
                </a:solidFill>
                <a:effectLst/>
                <a:latin typeface="+mn-lt"/>
                <a:ea typeface="+mn-ea"/>
                <a:cs typeface="+mn-cs"/>
              </a:rPr>
              <a:t>High glucose lowering effect</a:t>
            </a:r>
          </a:p>
          <a:p>
            <a:pPr marL="171450" indent="-171450">
              <a:buFontTx/>
              <a:buChar char="-"/>
              <a:defRPr/>
            </a:pPr>
            <a:r>
              <a:rPr lang="en-US" sz="1200" kern="1200" dirty="0">
                <a:solidFill>
                  <a:schemeClr val="tx1"/>
                </a:solidFill>
                <a:effectLst/>
                <a:latin typeface="+mn-lt"/>
                <a:ea typeface="+mn-ea"/>
                <a:cs typeface="+mn-cs"/>
              </a:rPr>
              <a:t>Data about osteoporosis and fractures is conflicting </a:t>
            </a:r>
          </a:p>
          <a:p>
            <a:pPr marL="171450" indent="-171450">
              <a:buFontTx/>
              <a:buChar char="-"/>
              <a:defRPr/>
            </a:pPr>
            <a:r>
              <a:rPr lang="en-US" sz="1200" kern="1200" dirty="0">
                <a:solidFill>
                  <a:schemeClr val="tx1"/>
                </a:solidFill>
                <a:effectLst/>
                <a:latin typeface="+mn-lt"/>
                <a:ea typeface="+mn-ea"/>
                <a:cs typeface="+mn-cs"/>
              </a:rPr>
              <a:t>Pioglitazone = </a:t>
            </a:r>
            <a:r>
              <a:rPr lang="en-US" sz="1200" kern="1200" dirty="0" err="1">
                <a:solidFill>
                  <a:schemeClr val="tx1"/>
                </a:solidFill>
                <a:effectLst/>
                <a:latin typeface="+mn-lt"/>
                <a:ea typeface="+mn-ea"/>
                <a:cs typeface="+mn-cs"/>
              </a:rPr>
              <a:t>actos</a:t>
            </a:r>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AD4AE4CE-CC70-044B-45AB-4A1288836C2C}"/>
              </a:ext>
            </a:extLst>
          </p:cNvPr>
          <p:cNvSpPr>
            <a:spLocks noGrp="1"/>
          </p:cNvSpPr>
          <p:nvPr>
            <p:ph type="sldNum" sz="quarter" idx="5"/>
          </p:nvPr>
        </p:nvSpPr>
        <p:spPr/>
        <p:txBody>
          <a:bodyPr/>
          <a:lstStyle/>
          <a:p>
            <a:fld id="{83E0F0F4-4215-4694-A1B5-E0A1D09AC16D}" type="slidenum">
              <a:rPr lang="en-US" smtClean="0"/>
              <a:t>53</a:t>
            </a:fld>
            <a:endParaRPr lang="en-US"/>
          </a:p>
        </p:txBody>
      </p:sp>
    </p:spTree>
    <p:extLst>
      <p:ext uri="{BB962C8B-B14F-4D97-AF65-F5344CB8AC3E}">
        <p14:creationId xmlns:p14="http://schemas.microsoft.com/office/powerpoint/2010/main" val="37922423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19BD8-4ED2-88D8-EF42-ADC8CE6C1B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69A92-4988-60D6-060E-BEFB4E15CC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A3261E-9285-F69F-A1E0-5E777A53796B}"/>
              </a:ext>
            </a:extLst>
          </p:cNvPr>
          <p:cNvSpPr>
            <a:spLocks noGrp="1"/>
          </p:cNvSpPr>
          <p:nvPr>
            <p:ph type="body" idx="1"/>
          </p:nvPr>
        </p:nvSpPr>
        <p:spPr/>
        <p:txBody>
          <a:bodyPr/>
          <a:lstStyle/>
          <a:p>
            <a:pPr marL="171450" indent="-171450">
              <a:buFontTx/>
              <a:buChar char="-"/>
              <a:defRPr/>
            </a:pPr>
            <a:r>
              <a:rPr lang="en-US" sz="1200" kern="1200" dirty="0">
                <a:solidFill>
                  <a:schemeClr val="tx1"/>
                </a:solidFill>
                <a:effectLst/>
                <a:latin typeface="+mn-lt"/>
                <a:ea typeface="+mn-ea"/>
                <a:cs typeface="+mn-cs"/>
              </a:rPr>
              <a:t>Do not have CV or renal benefits. Can be useful when pts have mild hyperglycemia or are high risk of hypoglycemia with other meds. </a:t>
            </a:r>
          </a:p>
          <a:p>
            <a:pPr marL="171450" indent="-171450">
              <a:buFontTx/>
              <a:buChar char="-"/>
              <a:defRPr/>
            </a:pPr>
            <a:r>
              <a:rPr lang="en-US" sz="1200" kern="1200" dirty="0" err="1">
                <a:solidFill>
                  <a:schemeClr val="tx1"/>
                </a:solidFill>
                <a:effectLst/>
                <a:latin typeface="+mn-lt"/>
                <a:ea typeface="+mn-ea"/>
                <a:cs typeface="+mn-cs"/>
              </a:rPr>
              <a:t>Sitagliptan</a:t>
            </a:r>
            <a:r>
              <a:rPr lang="en-US" sz="1200" kern="1200" dirty="0">
                <a:solidFill>
                  <a:schemeClr val="tx1"/>
                </a:solidFill>
                <a:effectLst/>
                <a:latin typeface="+mn-lt"/>
                <a:ea typeface="+mn-ea"/>
                <a:cs typeface="+mn-cs"/>
              </a:rPr>
              <a:t> = Januvia </a:t>
            </a:r>
          </a:p>
        </p:txBody>
      </p:sp>
      <p:sp>
        <p:nvSpPr>
          <p:cNvPr id="4" name="Slide Number Placeholder 3">
            <a:extLst>
              <a:ext uri="{FF2B5EF4-FFF2-40B4-BE49-F238E27FC236}">
                <a16:creationId xmlns:a16="http://schemas.microsoft.com/office/drawing/2014/main" id="{92867A99-9519-9334-2A94-CCB5C52C0B14}"/>
              </a:ext>
            </a:extLst>
          </p:cNvPr>
          <p:cNvSpPr>
            <a:spLocks noGrp="1"/>
          </p:cNvSpPr>
          <p:nvPr>
            <p:ph type="sldNum" sz="quarter" idx="5"/>
          </p:nvPr>
        </p:nvSpPr>
        <p:spPr/>
        <p:txBody>
          <a:bodyPr/>
          <a:lstStyle/>
          <a:p>
            <a:fld id="{83E0F0F4-4215-4694-A1B5-E0A1D09AC16D}" type="slidenum">
              <a:rPr lang="en-US" smtClean="0"/>
              <a:t>54</a:t>
            </a:fld>
            <a:endParaRPr lang="en-US"/>
          </a:p>
        </p:txBody>
      </p:sp>
    </p:spTree>
    <p:extLst>
      <p:ext uri="{BB962C8B-B14F-4D97-AF65-F5344CB8AC3E}">
        <p14:creationId xmlns:p14="http://schemas.microsoft.com/office/powerpoint/2010/main" val="23447475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99921-DEA9-ABBE-DC1C-727E4872BA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BBEA4-2116-3529-D9E8-E1CE697B6A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EC793-1014-2714-D0B9-93B28228732C}"/>
              </a:ext>
            </a:extLst>
          </p:cNvPr>
          <p:cNvSpPr>
            <a:spLocks noGrp="1"/>
          </p:cNvSpPr>
          <p:nvPr>
            <p:ph type="body" idx="1"/>
          </p:nvPr>
        </p:nvSpPr>
        <p:spPr/>
        <p:txBody>
          <a:bodyPr/>
          <a:lstStyle/>
          <a:p>
            <a:pPr marL="171450" indent="-171450">
              <a:buFontTx/>
              <a:buChar cha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AE4F4DC-B6C3-8FA1-D31F-213E799BE54F}"/>
              </a:ext>
            </a:extLst>
          </p:cNvPr>
          <p:cNvSpPr>
            <a:spLocks noGrp="1"/>
          </p:cNvSpPr>
          <p:nvPr>
            <p:ph type="sldNum" sz="quarter" idx="5"/>
          </p:nvPr>
        </p:nvSpPr>
        <p:spPr/>
        <p:txBody>
          <a:bodyPr/>
          <a:lstStyle/>
          <a:p>
            <a:fld id="{83E0F0F4-4215-4694-A1B5-E0A1D09AC16D}" type="slidenum">
              <a:rPr lang="en-US" smtClean="0"/>
              <a:t>55</a:t>
            </a:fld>
            <a:endParaRPr lang="en-US"/>
          </a:p>
        </p:txBody>
      </p:sp>
    </p:spTree>
    <p:extLst>
      <p:ext uri="{BB962C8B-B14F-4D97-AF65-F5344CB8AC3E}">
        <p14:creationId xmlns:p14="http://schemas.microsoft.com/office/powerpoint/2010/main" val="1644871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3B656-275E-38CB-4345-C0E7636A1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13E9EC-0C58-40BB-781F-42A781A2D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2F5F1-F7BB-EB68-700D-54D7ED2DDB9C}"/>
              </a:ext>
            </a:extLst>
          </p:cNvPr>
          <p:cNvSpPr>
            <a:spLocks noGrp="1"/>
          </p:cNvSpPr>
          <p:nvPr>
            <p:ph type="body" idx="1"/>
          </p:nvPr>
        </p:nvSpPr>
        <p:spPr/>
        <p:txBody>
          <a:bodyPr/>
          <a:lstStyle/>
          <a:p>
            <a:pPr marL="171450" indent="-171450">
              <a:buFontTx/>
              <a:buChar cha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042F3EF-7D5A-E73D-5FB2-C2E87F806E1B}"/>
              </a:ext>
            </a:extLst>
          </p:cNvPr>
          <p:cNvSpPr>
            <a:spLocks noGrp="1"/>
          </p:cNvSpPr>
          <p:nvPr>
            <p:ph type="sldNum" sz="quarter" idx="5"/>
          </p:nvPr>
        </p:nvSpPr>
        <p:spPr/>
        <p:txBody>
          <a:bodyPr/>
          <a:lstStyle/>
          <a:p>
            <a:fld id="{83E0F0F4-4215-4694-A1B5-E0A1D09AC16D}" type="slidenum">
              <a:rPr lang="en-US" smtClean="0"/>
              <a:t>56</a:t>
            </a:fld>
            <a:endParaRPr lang="en-US"/>
          </a:p>
        </p:txBody>
      </p:sp>
    </p:spTree>
    <p:extLst>
      <p:ext uri="{BB962C8B-B14F-4D97-AF65-F5344CB8AC3E}">
        <p14:creationId xmlns:p14="http://schemas.microsoft.com/office/powerpoint/2010/main" val="26981946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00EF4-45FE-1612-092E-1269AB17D0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1280D8-F1E7-CDBB-08D0-DDDC2C2EB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272545-D3DC-9C89-DFCD-72E2B4D80148}"/>
              </a:ext>
            </a:extLst>
          </p:cNvPr>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D93AE0B-FD24-E93F-77EC-77CFFCFAECCF}"/>
              </a:ext>
            </a:extLst>
          </p:cNvPr>
          <p:cNvSpPr>
            <a:spLocks noGrp="1"/>
          </p:cNvSpPr>
          <p:nvPr>
            <p:ph type="sldNum" sz="quarter" idx="5"/>
          </p:nvPr>
        </p:nvSpPr>
        <p:spPr/>
        <p:txBody>
          <a:bodyPr/>
          <a:lstStyle/>
          <a:p>
            <a:fld id="{83E0F0F4-4215-4694-A1B5-E0A1D09AC16D}" type="slidenum">
              <a:rPr lang="en-US" smtClean="0"/>
              <a:t>57</a:t>
            </a:fld>
            <a:endParaRPr lang="en-US"/>
          </a:p>
        </p:txBody>
      </p:sp>
    </p:spTree>
    <p:extLst>
      <p:ext uri="{BB962C8B-B14F-4D97-AF65-F5344CB8AC3E}">
        <p14:creationId xmlns:p14="http://schemas.microsoft.com/office/powerpoint/2010/main" val="6745770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06DD0-9DEE-9491-882F-BA4F4C45FA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8C644-B848-0897-BB75-C7783FC25B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138E70-8D2F-937C-B5C0-26B42F296E5A}"/>
              </a:ext>
            </a:extLst>
          </p:cNvPr>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7C7EF4A-EB47-D156-31A6-F2AA79B49994}"/>
              </a:ext>
            </a:extLst>
          </p:cNvPr>
          <p:cNvSpPr>
            <a:spLocks noGrp="1"/>
          </p:cNvSpPr>
          <p:nvPr>
            <p:ph type="sldNum" sz="quarter" idx="5"/>
          </p:nvPr>
        </p:nvSpPr>
        <p:spPr/>
        <p:txBody>
          <a:bodyPr/>
          <a:lstStyle/>
          <a:p>
            <a:fld id="{83E0F0F4-4215-4694-A1B5-E0A1D09AC16D}" type="slidenum">
              <a:rPr lang="en-US" smtClean="0"/>
              <a:t>58</a:t>
            </a:fld>
            <a:endParaRPr lang="en-US"/>
          </a:p>
        </p:txBody>
      </p:sp>
    </p:spTree>
    <p:extLst>
      <p:ext uri="{BB962C8B-B14F-4D97-AF65-F5344CB8AC3E}">
        <p14:creationId xmlns:p14="http://schemas.microsoft.com/office/powerpoint/2010/main" val="10215380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American Diabetes Association Professional Practice Committee for Diabetes*; 9. Pharmacologic Approaches to Glycemic Treatment: Standards of Care in Diabetes—2026. </a:t>
            </a:r>
            <a:r>
              <a:rPr lang="en-US" sz="1200" b="0" i="1" kern="1200" dirty="0">
                <a:solidFill>
                  <a:schemeClr val="tx1"/>
                </a:solidFill>
                <a:effectLst/>
                <a:latin typeface="+mn-lt"/>
                <a:ea typeface="+mn-ea"/>
                <a:cs typeface="+mn-cs"/>
              </a:rPr>
              <a:t>Diabetes Care</a:t>
            </a:r>
            <a:r>
              <a:rPr lang="en-US" sz="1200" b="0" i="0" kern="1200" dirty="0">
                <a:solidFill>
                  <a:schemeClr val="tx1"/>
                </a:solidFill>
                <a:effectLst/>
                <a:latin typeface="+mn-lt"/>
                <a:ea typeface="+mn-ea"/>
                <a:cs typeface="+mn-cs"/>
              </a:rPr>
              <a:t> 1 January 2026; 49 (Supplement_1): S183–S215. </a:t>
            </a:r>
            <a:r>
              <a:rPr lang="en-US" sz="1200" b="0" i="0" u="none" strike="noStrike" kern="1200" dirty="0">
                <a:solidFill>
                  <a:schemeClr val="tx1"/>
                </a:solidFill>
                <a:effectLst/>
                <a:latin typeface="+mn-lt"/>
                <a:ea typeface="+mn-ea"/>
                <a:cs typeface="+mn-cs"/>
                <a:hlinkClick r:id="rId3"/>
              </a:rPr>
              <a:t>https://doi.org/10.2337/dc26-S009</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Of note, prices listed are average wholesale prices (AWP) (</a:t>
            </a:r>
            <a:r>
              <a:rPr lang="en-US" sz="1200" b="1" i="0" u="sng" kern="1200" dirty="0">
                <a:solidFill>
                  <a:schemeClr val="tx1"/>
                </a:solidFill>
                <a:effectLst/>
                <a:latin typeface="+mn-lt"/>
                <a:ea typeface="+mn-ea"/>
                <a:cs typeface="+mn-cs"/>
              </a:rPr>
              <a:t>222</a:t>
            </a:r>
            <a:r>
              <a:rPr lang="en-US" sz="1200" b="0" i="0" kern="1200" dirty="0">
                <a:solidFill>
                  <a:schemeClr val="tx1"/>
                </a:solidFill>
                <a:effectLst/>
                <a:latin typeface="+mn-lt"/>
                <a:ea typeface="+mn-ea"/>
                <a:cs typeface="+mn-cs"/>
              </a:rPr>
              <a:t>) and National Average Drug Acquisition Costs (NADAC) (</a:t>
            </a:r>
            <a:r>
              <a:rPr lang="en-US" sz="1200" b="1" i="0" u="sng" kern="1200" dirty="0">
                <a:solidFill>
                  <a:schemeClr val="tx1"/>
                </a:solidFill>
                <a:effectLst/>
                <a:latin typeface="+mn-lt"/>
                <a:ea typeface="+mn-ea"/>
                <a:cs typeface="+mn-cs"/>
              </a:rPr>
              <a:t>223</a:t>
            </a:r>
            <a:r>
              <a:rPr lang="en-US" sz="1200" b="0" i="0" kern="1200" dirty="0">
                <a:solidFill>
                  <a:schemeClr val="tx1"/>
                </a:solidFill>
                <a:effectLst/>
                <a:latin typeface="+mn-lt"/>
                <a:ea typeface="+mn-ea"/>
                <a:cs typeface="+mn-cs"/>
              </a:rPr>
              <a:t>); these estimates allow for a comparison of drug prices but do not represent the actual costs to people with diabetes because they do not account for various discounts, rebates, and other price adjustments often involved in prescription sales that affect the actual cost incurred by the individual. Medication costs can be a major source of stress for people with diabetes and contribute to worse medication-taking behavior (</a:t>
            </a:r>
            <a:r>
              <a:rPr lang="en-US" sz="1200" b="1" i="0" u="sng" kern="1200" dirty="0">
                <a:solidFill>
                  <a:schemeClr val="tx1"/>
                </a:solidFill>
                <a:effectLst/>
                <a:latin typeface="+mn-lt"/>
                <a:ea typeface="+mn-ea"/>
                <a:cs typeface="+mn-cs"/>
              </a:rPr>
              <a:t>224</a:t>
            </a:r>
            <a:r>
              <a:rPr lang="en-US" sz="1200" b="0" i="0" kern="1200" dirty="0">
                <a:solidFill>
                  <a:schemeClr val="tx1"/>
                </a:solidFill>
                <a:effectLst/>
                <a:latin typeface="+mn-lt"/>
                <a:ea typeface="+mn-ea"/>
                <a:cs typeface="+mn-cs"/>
              </a:rPr>
              <a:t>); cost-reducing strategies may improve medication-taking behavior in some cases (</a:t>
            </a:r>
            <a:r>
              <a:rPr lang="en-US" sz="1200" b="1" i="0" u="sng" kern="1200" dirty="0">
                <a:solidFill>
                  <a:schemeClr val="tx1"/>
                </a:solidFill>
                <a:effectLst/>
                <a:latin typeface="+mn-lt"/>
                <a:ea typeface="+mn-ea"/>
                <a:cs typeface="+mn-cs"/>
              </a:rPr>
              <a:t>225</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F5BB05BD-9699-8C4A-B4F7-6809EF7189CB}" type="slidenum">
              <a:rPr lang="en-US" smtClean="0"/>
              <a:t>59</a:t>
            </a:fld>
            <a:endParaRPr lang="en-US"/>
          </a:p>
        </p:txBody>
      </p:sp>
    </p:spTree>
    <p:extLst>
      <p:ext uri="{BB962C8B-B14F-4D97-AF65-F5344CB8AC3E}">
        <p14:creationId xmlns:p14="http://schemas.microsoft.com/office/powerpoint/2010/main" val="33009688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also have charts for available insulins </a:t>
            </a:r>
          </a:p>
        </p:txBody>
      </p:sp>
      <p:sp>
        <p:nvSpPr>
          <p:cNvPr id="4" name="Slide Number Placeholder 3"/>
          <p:cNvSpPr>
            <a:spLocks noGrp="1"/>
          </p:cNvSpPr>
          <p:nvPr>
            <p:ph type="sldNum" sz="quarter" idx="5"/>
          </p:nvPr>
        </p:nvSpPr>
        <p:spPr/>
        <p:txBody>
          <a:bodyPr/>
          <a:lstStyle/>
          <a:p>
            <a:fld id="{F5BB05BD-9699-8C4A-B4F7-6809EF7189CB}" type="slidenum">
              <a:rPr lang="en-US" smtClean="0"/>
              <a:t>60</a:t>
            </a:fld>
            <a:endParaRPr lang="en-US"/>
          </a:p>
        </p:txBody>
      </p:sp>
    </p:spTree>
    <p:extLst>
      <p:ext uri="{BB962C8B-B14F-4D97-AF65-F5344CB8AC3E}">
        <p14:creationId xmlns:p14="http://schemas.microsoft.com/office/powerpoint/2010/main" val="36363168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C0564-4278-321E-DC32-8AF3337D28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8A9CC-A6E7-FBF6-F3E9-B096B1ECB3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0A5B7A-65D8-501B-99FE-06F8C675B1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panose="020B0606030504020204" pitchFamily="34" charset="0"/>
              </a:rPr>
              <a:t>When is someone eligible for hospice due to their dementia?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panose="020B0606030504020204" pitchFamily="34" charset="0"/>
              </a:rPr>
              <a:t>You use the FAST scale for staging and they need to be a stage 7 or beyond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panose="020B0606030504020204" pitchFamily="34" charset="0"/>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panose="020B0606030504020204" pitchFamily="34" charset="0"/>
              </a:rPr>
              <a:t>One of the following problems, usually they have lost 10% of weight in last 6 months, but can be other reasons listed here </a:t>
            </a:r>
          </a:p>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7DE4858-85DD-B7BE-5C93-EBBF652206F2}"/>
              </a:ext>
            </a:extLst>
          </p:cNvPr>
          <p:cNvSpPr>
            <a:spLocks noGrp="1"/>
          </p:cNvSpPr>
          <p:nvPr>
            <p:ph type="sldNum" sz="quarter" idx="5"/>
          </p:nvPr>
        </p:nvSpPr>
        <p:spPr/>
        <p:txBody>
          <a:bodyPr/>
          <a:lstStyle/>
          <a:p>
            <a:fld id="{83E0F0F4-4215-4694-A1B5-E0A1D09AC16D}" type="slidenum">
              <a:rPr lang="en-US" smtClean="0"/>
              <a:t>61</a:t>
            </a:fld>
            <a:endParaRPr lang="en-US"/>
          </a:p>
        </p:txBody>
      </p:sp>
    </p:spTree>
    <p:extLst>
      <p:ext uri="{BB962C8B-B14F-4D97-AF65-F5344CB8AC3E}">
        <p14:creationId xmlns:p14="http://schemas.microsoft.com/office/powerpoint/2010/main" val="2279397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06BEA-6A5E-14E5-29FB-360690C38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4F420-D4FB-5B8C-6D8A-D75DAA7DC3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6742E0-7874-1974-7635-42A9A5726CB8}"/>
              </a:ext>
            </a:extLst>
          </p:cNvPr>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a:p>
            <a:pPr>
              <a:defRPr/>
            </a:pPr>
            <a:endParaRPr lang="en-US" sz="1200" kern="1200" dirty="0">
              <a:solidFill>
                <a:schemeClr val="tx1"/>
              </a:solidFill>
              <a:effectLst/>
              <a:latin typeface="+mn-lt"/>
              <a:ea typeface="+mn-ea"/>
              <a:cs typeface="+mn-cs"/>
            </a:endParaRPr>
          </a:p>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297BA65-AE32-1642-5F42-CC27FF4DA903}"/>
              </a:ext>
            </a:extLst>
          </p:cNvPr>
          <p:cNvSpPr>
            <a:spLocks noGrp="1"/>
          </p:cNvSpPr>
          <p:nvPr>
            <p:ph type="sldNum" sz="quarter" idx="5"/>
          </p:nvPr>
        </p:nvSpPr>
        <p:spPr/>
        <p:txBody>
          <a:bodyPr/>
          <a:lstStyle/>
          <a:p>
            <a:fld id="{83E0F0F4-4215-4694-A1B5-E0A1D09AC16D}" type="slidenum">
              <a:rPr lang="en-US" smtClean="0"/>
              <a:t>6</a:t>
            </a:fld>
            <a:endParaRPr lang="en-US"/>
          </a:p>
        </p:txBody>
      </p:sp>
    </p:spTree>
    <p:extLst>
      <p:ext uri="{BB962C8B-B14F-4D97-AF65-F5344CB8AC3E}">
        <p14:creationId xmlns:p14="http://schemas.microsoft.com/office/powerpoint/2010/main" val="11798787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EF78F-A830-ED93-3DD6-29FBD10152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4D6EC-672E-4D67-97A5-F2621DC357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E32F50-DCEA-D53F-BD38-B59ACD46E95D}"/>
              </a:ext>
            </a:extLst>
          </p:cNvPr>
          <p:cNvSpPr>
            <a:spLocks noGrp="1"/>
          </p:cNvSpPr>
          <p:nvPr>
            <p:ph type="body" idx="1"/>
          </p:nvPr>
        </p:nvSpPr>
        <p:spPr/>
        <p:txBody>
          <a:bodyPr/>
          <a:lstStyle/>
          <a:p>
            <a:pPr marL="0" indent="0">
              <a:buFontTx/>
              <a:buNone/>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FFF211E-3836-D895-CCF5-2240E0AD3C5D}"/>
              </a:ext>
            </a:extLst>
          </p:cNvPr>
          <p:cNvSpPr>
            <a:spLocks noGrp="1"/>
          </p:cNvSpPr>
          <p:nvPr>
            <p:ph type="sldNum" sz="quarter" idx="5"/>
          </p:nvPr>
        </p:nvSpPr>
        <p:spPr/>
        <p:txBody>
          <a:bodyPr/>
          <a:lstStyle/>
          <a:p>
            <a:fld id="{83E0F0F4-4215-4694-A1B5-E0A1D09AC16D}" type="slidenum">
              <a:rPr lang="en-US" smtClean="0"/>
              <a:t>62</a:t>
            </a:fld>
            <a:endParaRPr lang="en-US"/>
          </a:p>
        </p:txBody>
      </p:sp>
    </p:spTree>
    <p:extLst>
      <p:ext uri="{BB962C8B-B14F-4D97-AF65-F5344CB8AC3E}">
        <p14:creationId xmlns:p14="http://schemas.microsoft.com/office/powerpoint/2010/main" val="22810550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B05BD-9699-8C4A-B4F7-6809EF7189CB}" type="slidenum">
              <a:rPr lang="en-US" smtClean="0"/>
              <a:t>63</a:t>
            </a:fld>
            <a:endParaRPr lang="en-US"/>
          </a:p>
        </p:txBody>
      </p:sp>
    </p:spTree>
    <p:extLst>
      <p:ext uri="{BB962C8B-B14F-4D97-AF65-F5344CB8AC3E}">
        <p14:creationId xmlns:p14="http://schemas.microsoft.com/office/powerpoint/2010/main" val="17783257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CD9F8-E2AF-638F-2C1F-DC4569E4F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DDB79-D20B-211E-FCE6-A1BE7DE98F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ECE4F-26DC-0E9B-58C6-0F17CFBE6D7A}"/>
              </a:ext>
            </a:extLst>
          </p:cNvPr>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EC89183-23DF-8E96-A675-91C939DEB988}"/>
              </a:ext>
            </a:extLst>
          </p:cNvPr>
          <p:cNvSpPr>
            <a:spLocks noGrp="1"/>
          </p:cNvSpPr>
          <p:nvPr>
            <p:ph type="sldNum" sz="quarter" idx="5"/>
          </p:nvPr>
        </p:nvSpPr>
        <p:spPr/>
        <p:txBody>
          <a:bodyPr/>
          <a:lstStyle/>
          <a:p>
            <a:fld id="{83E0F0F4-4215-4694-A1B5-E0A1D09AC16D}" type="slidenum">
              <a:rPr lang="en-US" smtClean="0"/>
              <a:t>64</a:t>
            </a:fld>
            <a:endParaRPr lang="en-US"/>
          </a:p>
        </p:txBody>
      </p:sp>
    </p:spTree>
    <p:extLst>
      <p:ext uri="{BB962C8B-B14F-4D97-AF65-F5344CB8AC3E}">
        <p14:creationId xmlns:p14="http://schemas.microsoft.com/office/powerpoint/2010/main" val="10092098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B9E8F-420B-D6ED-0015-3A6FEF69F7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837D2F-D65B-23C9-0BED-85F22C46E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A0DCA5-8C44-D650-C112-7AF8EA202A20}"/>
              </a:ext>
            </a:extLst>
          </p:cNvPr>
          <p:cNvSpPr>
            <a:spLocks noGrp="1"/>
          </p:cNvSpPr>
          <p:nvPr>
            <p:ph type="body" idx="1"/>
          </p:nvPr>
        </p:nvSpPr>
        <p:spPr/>
        <p:txBody>
          <a:bodyPr/>
          <a:lstStyle/>
          <a:p>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5FF91C25-6213-73BA-AD00-23FA1DC92E20}"/>
              </a:ext>
            </a:extLst>
          </p:cNvPr>
          <p:cNvSpPr>
            <a:spLocks noGrp="1"/>
          </p:cNvSpPr>
          <p:nvPr>
            <p:ph type="sldNum" sz="quarter" idx="5"/>
          </p:nvPr>
        </p:nvSpPr>
        <p:spPr/>
        <p:txBody>
          <a:bodyPr/>
          <a:lstStyle/>
          <a:p>
            <a:fld id="{83E0F0F4-4215-4694-A1B5-E0A1D09AC16D}" type="slidenum">
              <a:rPr lang="en-US" smtClean="0"/>
              <a:t>65</a:t>
            </a:fld>
            <a:endParaRPr lang="en-US"/>
          </a:p>
        </p:txBody>
      </p:sp>
    </p:spTree>
    <p:extLst>
      <p:ext uri="{BB962C8B-B14F-4D97-AF65-F5344CB8AC3E}">
        <p14:creationId xmlns:p14="http://schemas.microsoft.com/office/powerpoint/2010/main" val="9513799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C1A9C-D91E-3C61-9E09-0D125F577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414C0-97FE-8785-D6C7-D4EE12099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CDDC93-C119-2744-9726-935A527E7682}"/>
              </a:ext>
            </a:extLst>
          </p:cNvPr>
          <p:cNvSpPr>
            <a:spLocks noGrp="1"/>
          </p:cNvSpPr>
          <p:nvPr>
            <p:ph type="body" idx="1"/>
          </p:nvPr>
        </p:nvSpPr>
        <p:spPr/>
        <p:txBody>
          <a:bodyPr/>
          <a:lstStyle/>
          <a:p>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3C37E174-3AE0-4975-E958-FBA1D0A6F092}"/>
              </a:ext>
            </a:extLst>
          </p:cNvPr>
          <p:cNvSpPr>
            <a:spLocks noGrp="1"/>
          </p:cNvSpPr>
          <p:nvPr>
            <p:ph type="sldNum" sz="quarter" idx="5"/>
          </p:nvPr>
        </p:nvSpPr>
        <p:spPr/>
        <p:txBody>
          <a:bodyPr/>
          <a:lstStyle/>
          <a:p>
            <a:fld id="{83E0F0F4-4215-4694-A1B5-E0A1D09AC16D}" type="slidenum">
              <a:rPr lang="en-US" smtClean="0"/>
              <a:t>66</a:t>
            </a:fld>
            <a:endParaRPr lang="en-US"/>
          </a:p>
        </p:txBody>
      </p:sp>
    </p:spTree>
    <p:extLst>
      <p:ext uri="{BB962C8B-B14F-4D97-AF65-F5344CB8AC3E}">
        <p14:creationId xmlns:p14="http://schemas.microsoft.com/office/powerpoint/2010/main" val="1811074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defRPr/>
            </a:pPr>
            <a:r>
              <a:rPr lang="en-US" dirty="0"/>
              <a:t>Please visit our website to sign-up to join one of our many ECHO sessions. Thank you!</a:t>
            </a: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67</a:t>
            </a:fld>
            <a:endParaRPr lang="en-US"/>
          </a:p>
        </p:txBody>
      </p:sp>
    </p:spTree>
    <p:extLst>
      <p:ext uri="{BB962C8B-B14F-4D97-AF65-F5344CB8AC3E}">
        <p14:creationId xmlns:p14="http://schemas.microsoft.com/office/powerpoint/2010/main" val="1132639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5620D-2050-29B0-CC7F-25F5A23F5B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2741E-80BE-C28A-4B97-19FD996DA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47B31D-2EA0-499F-711F-5311A9D09569}"/>
              </a:ext>
            </a:extLst>
          </p:cNvPr>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37A5007-9F31-845B-C06E-E555377829AD}"/>
              </a:ext>
            </a:extLst>
          </p:cNvPr>
          <p:cNvSpPr>
            <a:spLocks noGrp="1"/>
          </p:cNvSpPr>
          <p:nvPr>
            <p:ph type="sldNum" sz="quarter" idx="5"/>
          </p:nvPr>
        </p:nvSpPr>
        <p:spPr/>
        <p:txBody>
          <a:bodyPr/>
          <a:lstStyle/>
          <a:p>
            <a:fld id="{83E0F0F4-4215-4694-A1B5-E0A1D09AC16D}" type="slidenum">
              <a:rPr lang="en-US" smtClean="0"/>
              <a:t>7</a:t>
            </a:fld>
            <a:endParaRPr lang="en-US"/>
          </a:p>
        </p:txBody>
      </p:sp>
    </p:spTree>
    <p:extLst>
      <p:ext uri="{BB962C8B-B14F-4D97-AF65-F5344CB8AC3E}">
        <p14:creationId xmlns:p14="http://schemas.microsoft.com/office/powerpoint/2010/main" val="3213564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A6EAE-86FB-82E8-E0C5-95924A574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856EF-FBA1-4B76-BB62-3ECB992121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A532F-1A8A-F052-442F-235C9C60D3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1B1B1B"/>
              </a:solidFill>
              <a:effectLst/>
              <a:latin typeface="Roboto Mono Web"/>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2F7C3B8B-E140-B786-D857-CE168810B5D2}"/>
              </a:ext>
            </a:extLst>
          </p:cNvPr>
          <p:cNvSpPr>
            <a:spLocks noGrp="1"/>
          </p:cNvSpPr>
          <p:nvPr>
            <p:ph type="sldNum" sz="quarter" idx="5"/>
          </p:nvPr>
        </p:nvSpPr>
        <p:spPr/>
        <p:txBody>
          <a:bodyPr/>
          <a:lstStyle/>
          <a:p>
            <a:fld id="{83E0F0F4-4215-4694-A1B5-E0A1D09AC16D}" type="slidenum">
              <a:rPr lang="en-US" smtClean="0"/>
              <a:t>8</a:t>
            </a:fld>
            <a:endParaRPr lang="en-US"/>
          </a:p>
        </p:txBody>
      </p:sp>
    </p:spTree>
    <p:extLst>
      <p:ext uri="{BB962C8B-B14F-4D97-AF65-F5344CB8AC3E}">
        <p14:creationId xmlns:p14="http://schemas.microsoft.com/office/powerpoint/2010/main" val="1456129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ACCCC-6429-939C-A758-B52846549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26A4A5-FE5B-0E3B-E3A1-61FD8D559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0011BC-BBFD-060D-673B-13C9D0C168DE}"/>
              </a:ext>
            </a:extLst>
          </p:cNvPr>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5BF64FE-59BD-AF72-4285-02331C5CE900}"/>
              </a:ext>
            </a:extLst>
          </p:cNvPr>
          <p:cNvSpPr>
            <a:spLocks noGrp="1"/>
          </p:cNvSpPr>
          <p:nvPr>
            <p:ph type="sldNum" sz="quarter" idx="5"/>
          </p:nvPr>
        </p:nvSpPr>
        <p:spPr/>
        <p:txBody>
          <a:bodyPr/>
          <a:lstStyle/>
          <a:p>
            <a:fld id="{83E0F0F4-4215-4694-A1B5-E0A1D09AC16D}" type="slidenum">
              <a:rPr lang="en-US" smtClean="0"/>
              <a:t>9</a:t>
            </a:fld>
            <a:endParaRPr lang="en-US"/>
          </a:p>
        </p:txBody>
      </p:sp>
    </p:spTree>
    <p:extLst>
      <p:ext uri="{BB962C8B-B14F-4D97-AF65-F5344CB8AC3E}">
        <p14:creationId xmlns:p14="http://schemas.microsoft.com/office/powerpoint/2010/main" val="1321133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31B56-DB8C-BC44-8324-9A80B29603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3C8311-0670-5447-96E0-725C2F6DCF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0B0001-C97B-FB47-A42B-DFB2F6A1ADB4}"/>
              </a:ext>
            </a:extLst>
          </p:cNvPr>
          <p:cNvSpPr>
            <a:spLocks noGrp="1"/>
          </p:cNvSpPr>
          <p:nvPr>
            <p:ph type="dt" sz="half" idx="10"/>
          </p:nvPr>
        </p:nvSpPr>
        <p:spPr/>
        <p:txBody>
          <a:bodyPr/>
          <a:lstStyle/>
          <a:p>
            <a:fld id="{4E7D7EE5-A5E6-BB40-8490-504F9ED65504}" type="datetimeFigureOut">
              <a:rPr lang="en-US" smtClean="0"/>
              <a:t>4/1/2026</a:t>
            </a:fld>
            <a:endParaRPr lang="en-US"/>
          </a:p>
        </p:txBody>
      </p:sp>
      <p:sp>
        <p:nvSpPr>
          <p:cNvPr id="5" name="Footer Placeholder 4">
            <a:extLst>
              <a:ext uri="{FF2B5EF4-FFF2-40B4-BE49-F238E27FC236}">
                <a16:creationId xmlns:a16="http://schemas.microsoft.com/office/drawing/2014/main" id="{9B10312C-BC22-EC43-BC19-C30E9582E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F27F1-E871-2249-87B8-8CD31A455206}"/>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70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2BC20-5FBD-8D43-BF4F-4C99700A73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84667-90BB-8046-9766-849980976C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77242-C6D3-EC4A-B40B-ED5A234CE3F2}"/>
              </a:ext>
            </a:extLst>
          </p:cNvPr>
          <p:cNvSpPr>
            <a:spLocks noGrp="1"/>
          </p:cNvSpPr>
          <p:nvPr>
            <p:ph type="dt" sz="half" idx="10"/>
          </p:nvPr>
        </p:nvSpPr>
        <p:spPr/>
        <p:txBody>
          <a:bodyPr/>
          <a:lstStyle/>
          <a:p>
            <a:fld id="{4E7D7EE5-A5E6-BB40-8490-504F9ED65504}" type="datetimeFigureOut">
              <a:rPr lang="en-US" smtClean="0"/>
              <a:t>4/1/2026</a:t>
            </a:fld>
            <a:endParaRPr lang="en-US"/>
          </a:p>
        </p:txBody>
      </p:sp>
      <p:sp>
        <p:nvSpPr>
          <p:cNvPr id="5" name="Footer Placeholder 4">
            <a:extLst>
              <a:ext uri="{FF2B5EF4-FFF2-40B4-BE49-F238E27FC236}">
                <a16:creationId xmlns:a16="http://schemas.microsoft.com/office/drawing/2014/main" id="{90177C7C-3B18-2944-A917-3545C02E3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B7376-8858-3A4D-8A40-DE7987670C2D}"/>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946899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9433B-1BE8-F546-B6FA-30C00192A4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8628C-2A74-0745-BF1D-366983A745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8D8AC-FCE1-5D47-A5A3-23BDA4EFD437}"/>
              </a:ext>
            </a:extLst>
          </p:cNvPr>
          <p:cNvSpPr>
            <a:spLocks noGrp="1"/>
          </p:cNvSpPr>
          <p:nvPr>
            <p:ph type="dt" sz="half" idx="10"/>
          </p:nvPr>
        </p:nvSpPr>
        <p:spPr/>
        <p:txBody>
          <a:bodyPr/>
          <a:lstStyle/>
          <a:p>
            <a:fld id="{4E7D7EE5-A5E6-BB40-8490-504F9ED65504}" type="datetimeFigureOut">
              <a:rPr lang="en-US" smtClean="0"/>
              <a:t>4/1/2026</a:t>
            </a:fld>
            <a:endParaRPr lang="en-US"/>
          </a:p>
        </p:txBody>
      </p:sp>
      <p:sp>
        <p:nvSpPr>
          <p:cNvPr id="5" name="Footer Placeholder 4">
            <a:extLst>
              <a:ext uri="{FF2B5EF4-FFF2-40B4-BE49-F238E27FC236}">
                <a16:creationId xmlns:a16="http://schemas.microsoft.com/office/drawing/2014/main" id="{B0F8C320-38C2-D640-A48B-6663BDA1F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B5BCB-AB27-094F-8DDD-F344A71308DA}"/>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4205814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F61C-6103-B945-8256-AB79BF0B70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F84AC8-EFDA-C14A-90EC-B933A15782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5623DF-D070-B34A-813B-2776673686E2}"/>
              </a:ext>
            </a:extLst>
          </p:cNvPr>
          <p:cNvSpPr>
            <a:spLocks noGrp="1"/>
          </p:cNvSpPr>
          <p:nvPr>
            <p:ph type="dt" sz="half" idx="10"/>
          </p:nvPr>
        </p:nvSpPr>
        <p:spPr/>
        <p:txBody>
          <a:bodyPr/>
          <a:lstStyle/>
          <a:p>
            <a:fld id="{4E7D7EE5-A5E6-BB40-8490-504F9ED65504}" type="datetimeFigureOut">
              <a:rPr lang="en-US" smtClean="0"/>
              <a:t>4/1/2026</a:t>
            </a:fld>
            <a:endParaRPr lang="en-US"/>
          </a:p>
        </p:txBody>
      </p:sp>
      <p:sp>
        <p:nvSpPr>
          <p:cNvPr id="5" name="Footer Placeholder 4">
            <a:extLst>
              <a:ext uri="{FF2B5EF4-FFF2-40B4-BE49-F238E27FC236}">
                <a16:creationId xmlns:a16="http://schemas.microsoft.com/office/drawing/2014/main" id="{9A524AD9-2C49-834C-8881-2932F6CAC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34DAE-2805-C242-8E9F-C5AD824356B8}"/>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411176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C0784-24E7-A44C-9BF6-6D70E897F4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416098-5434-BB43-BF59-483AEE19C8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F2697C-2FA3-2345-9B3B-11E2770F6538}"/>
              </a:ext>
            </a:extLst>
          </p:cNvPr>
          <p:cNvSpPr>
            <a:spLocks noGrp="1"/>
          </p:cNvSpPr>
          <p:nvPr>
            <p:ph type="dt" sz="half" idx="10"/>
          </p:nvPr>
        </p:nvSpPr>
        <p:spPr/>
        <p:txBody>
          <a:bodyPr/>
          <a:lstStyle/>
          <a:p>
            <a:fld id="{4E7D7EE5-A5E6-BB40-8490-504F9ED65504}" type="datetimeFigureOut">
              <a:rPr lang="en-US" smtClean="0"/>
              <a:t>4/1/2026</a:t>
            </a:fld>
            <a:endParaRPr lang="en-US"/>
          </a:p>
        </p:txBody>
      </p:sp>
      <p:sp>
        <p:nvSpPr>
          <p:cNvPr id="5" name="Footer Placeholder 4">
            <a:extLst>
              <a:ext uri="{FF2B5EF4-FFF2-40B4-BE49-F238E27FC236}">
                <a16:creationId xmlns:a16="http://schemas.microsoft.com/office/drawing/2014/main" id="{DC47A75C-4405-5B42-89FD-9303948F4C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74B98-4943-C94D-AD75-C1618B230137}"/>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278503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71A06-8997-5049-8A49-8FDD1016DB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5F527A-F0E0-AA47-8692-15513B2FD5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479044-E6D7-E54C-A874-78A95770DC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CB144E-2BB1-7144-9E84-DC492FC1CDFC}"/>
              </a:ext>
            </a:extLst>
          </p:cNvPr>
          <p:cNvSpPr>
            <a:spLocks noGrp="1"/>
          </p:cNvSpPr>
          <p:nvPr>
            <p:ph type="dt" sz="half" idx="10"/>
          </p:nvPr>
        </p:nvSpPr>
        <p:spPr/>
        <p:txBody>
          <a:bodyPr/>
          <a:lstStyle/>
          <a:p>
            <a:fld id="{4E7D7EE5-A5E6-BB40-8490-504F9ED65504}" type="datetimeFigureOut">
              <a:rPr lang="en-US" smtClean="0"/>
              <a:t>4/1/2026</a:t>
            </a:fld>
            <a:endParaRPr lang="en-US"/>
          </a:p>
        </p:txBody>
      </p:sp>
      <p:sp>
        <p:nvSpPr>
          <p:cNvPr id="6" name="Footer Placeholder 5">
            <a:extLst>
              <a:ext uri="{FF2B5EF4-FFF2-40B4-BE49-F238E27FC236}">
                <a16:creationId xmlns:a16="http://schemas.microsoft.com/office/drawing/2014/main" id="{4DBCB389-4B6C-864C-8EC2-D06DF74D16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E690B5-0C8D-8443-9AE0-5A820AF92494}"/>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893530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A146-F10A-7047-B65E-4F90B310AE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1D1955-9767-974F-B47B-6FFB8CED55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6D8D93-6A23-0F49-9984-27B44F797A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19E395-53A5-414F-989B-00A31BF718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553F0F-EBD8-6841-BEF8-5173FE2D9A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ACD0A8-CF29-5546-BBDC-ADA4E56CACCB}"/>
              </a:ext>
            </a:extLst>
          </p:cNvPr>
          <p:cNvSpPr>
            <a:spLocks noGrp="1"/>
          </p:cNvSpPr>
          <p:nvPr>
            <p:ph type="dt" sz="half" idx="10"/>
          </p:nvPr>
        </p:nvSpPr>
        <p:spPr/>
        <p:txBody>
          <a:bodyPr/>
          <a:lstStyle/>
          <a:p>
            <a:fld id="{4E7D7EE5-A5E6-BB40-8490-504F9ED65504}" type="datetimeFigureOut">
              <a:rPr lang="en-US" smtClean="0"/>
              <a:t>4/1/2026</a:t>
            </a:fld>
            <a:endParaRPr lang="en-US"/>
          </a:p>
        </p:txBody>
      </p:sp>
      <p:sp>
        <p:nvSpPr>
          <p:cNvPr id="8" name="Footer Placeholder 7">
            <a:extLst>
              <a:ext uri="{FF2B5EF4-FFF2-40B4-BE49-F238E27FC236}">
                <a16:creationId xmlns:a16="http://schemas.microsoft.com/office/drawing/2014/main" id="{DF63A6A4-2987-804E-9482-77BFC86F8A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B168E2-9753-E341-94ED-47097CDE7D08}"/>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726453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906D-A307-4B4A-B616-2929D2E1AD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D98590-FF9F-A941-AF06-BAE9DDE90378}"/>
              </a:ext>
            </a:extLst>
          </p:cNvPr>
          <p:cNvSpPr>
            <a:spLocks noGrp="1"/>
          </p:cNvSpPr>
          <p:nvPr>
            <p:ph type="dt" sz="half" idx="10"/>
          </p:nvPr>
        </p:nvSpPr>
        <p:spPr/>
        <p:txBody>
          <a:bodyPr/>
          <a:lstStyle/>
          <a:p>
            <a:fld id="{4E7D7EE5-A5E6-BB40-8490-504F9ED65504}" type="datetimeFigureOut">
              <a:rPr lang="en-US" smtClean="0"/>
              <a:t>4/1/2026</a:t>
            </a:fld>
            <a:endParaRPr lang="en-US"/>
          </a:p>
        </p:txBody>
      </p:sp>
      <p:sp>
        <p:nvSpPr>
          <p:cNvPr id="4" name="Footer Placeholder 3">
            <a:extLst>
              <a:ext uri="{FF2B5EF4-FFF2-40B4-BE49-F238E27FC236}">
                <a16:creationId xmlns:a16="http://schemas.microsoft.com/office/drawing/2014/main" id="{859D9A22-6CD9-9B4E-9023-1F56D8021B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CE0806-41E7-9F46-9075-E3D01F667F7C}"/>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575559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12F9EC-9403-D242-91B8-12416ACF414F}"/>
              </a:ext>
            </a:extLst>
          </p:cNvPr>
          <p:cNvSpPr>
            <a:spLocks noGrp="1"/>
          </p:cNvSpPr>
          <p:nvPr>
            <p:ph type="dt" sz="half" idx="10"/>
          </p:nvPr>
        </p:nvSpPr>
        <p:spPr/>
        <p:txBody>
          <a:bodyPr/>
          <a:lstStyle/>
          <a:p>
            <a:fld id="{4E7D7EE5-A5E6-BB40-8490-504F9ED65504}" type="datetimeFigureOut">
              <a:rPr lang="en-US" smtClean="0"/>
              <a:t>4/1/2026</a:t>
            </a:fld>
            <a:endParaRPr lang="en-US"/>
          </a:p>
        </p:txBody>
      </p:sp>
      <p:sp>
        <p:nvSpPr>
          <p:cNvPr id="3" name="Footer Placeholder 2">
            <a:extLst>
              <a:ext uri="{FF2B5EF4-FFF2-40B4-BE49-F238E27FC236}">
                <a16:creationId xmlns:a16="http://schemas.microsoft.com/office/drawing/2014/main" id="{ABC910B9-7234-EF49-BABA-58D3A1454D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7C67C2-88CC-1A4D-921C-743911F6B891}"/>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537542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D1927-C572-4E45-874E-12BD88B0F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4A9220-0ACA-CB42-8C61-8506A2733A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25A24-E02F-7C48-BDE8-C51DF96BF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FB61FE-87BA-6143-84BF-A3779B2A2D68}"/>
              </a:ext>
            </a:extLst>
          </p:cNvPr>
          <p:cNvSpPr>
            <a:spLocks noGrp="1"/>
          </p:cNvSpPr>
          <p:nvPr>
            <p:ph type="dt" sz="half" idx="10"/>
          </p:nvPr>
        </p:nvSpPr>
        <p:spPr/>
        <p:txBody>
          <a:bodyPr/>
          <a:lstStyle/>
          <a:p>
            <a:fld id="{4E7D7EE5-A5E6-BB40-8490-504F9ED65504}" type="datetimeFigureOut">
              <a:rPr lang="en-US" smtClean="0"/>
              <a:t>4/1/2026</a:t>
            </a:fld>
            <a:endParaRPr lang="en-US"/>
          </a:p>
        </p:txBody>
      </p:sp>
      <p:sp>
        <p:nvSpPr>
          <p:cNvPr id="6" name="Footer Placeholder 5">
            <a:extLst>
              <a:ext uri="{FF2B5EF4-FFF2-40B4-BE49-F238E27FC236}">
                <a16:creationId xmlns:a16="http://schemas.microsoft.com/office/drawing/2014/main" id="{1848C9A7-A5F8-8045-8B0A-2CCEC554F7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E76B48-29FF-6D4B-B7A4-FD02698128F0}"/>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1543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8E830-732B-4843-8A04-6C647C7D54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5172F9-B8A9-4742-9F37-6A16C0A3CC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02EC60-D5AB-2F49-8CBF-4AF29B8650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8444F1-2D5D-274F-8070-27D5FBE32D09}"/>
              </a:ext>
            </a:extLst>
          </p:cNvPr>
          <p:cNvSpPr>
            <a:spLocks noGrp="1"/>
          </p:cNvSpPr>
          <p:nvPr>
            <p:ph type="dt" sz="half" idx="10"/>
          </p:nvPr>
        </p:nvSpPr>
        <p:spPr/>
        <p:txBody>
          <a:bodyPr/>
          <a:lstStyle/>
          <a:p>
            <a:fld id="{4E7D7EE5-A5E6-BB40-8490-504F9ED65504}" type="datetimeFigureOut">
              <a:rPr lang="en-US" smtClean="0"/>
              <a:t>4/1/2026</a:t>
            </a:fld>
            <a:endParaRPr lang="en-US"/>
          </a:p>
        </p:txBody>
      </p:sp>
      <p:sp>
        <p:nvSpPr>
          <p:cNvPr id="6" name="Footer Placeholder 5">
            <a:extLst>
              <a:ext uri="{FF2B5EF4-FFF2-40B4-BE49-F238E27FC236}">
                <a16:creationId xmlns:a16="http://schemas.microsoft.com/office/drawing/2014/main" id="{DC955B00-D0C5-6E44-A221-F2E5E94998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8D2205-5570-AA45-A5DB-E86D88829A0C}"/>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6711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C8BFDD-A4F8-D143-BC3F-5BD35F8FC1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5663F5-83F8-ED42-8565-F5A0A9734C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16FC8-6D10-1D4C-A334-00532CE17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D7EE5-A5E6-BB40-8490-504F9ED65504}" type="datetimeFigureOut">
              <a:rPr lang="en-US" smtClean="0"/>
              <a:t>4/1/2026</a:t>
            </a:fld>
            <a:endParaRPr lang="en-US"/>
          </a:p>
        </p:txBody>
      </p:sp>
      <p:sp>
        <p:nvSpPr>
          <p:cNvPr id="5" name="Footer Placeholder 4">
            <a:extLst>
              <a:ext uri="{FF2B5EF4-FFF2-40B4-BE49-F238E27FC236}">
                <a16:creationId xmlns:a16="http://schemas.microsoft.com/office/drawing/2014/main" id="{D1E7A238-A3D2-564B-A2A8-69ED040C46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195CA7-9CAF-B54A-BDCC-FF0549A876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1CC73-E702-884F-8B7C-6CFBA786C3FD}" type="slidenum">
              <a:rPr lang="en-US" smtClean="0"/>
              <a:t>‹#›</a:t>
            </a:fld>
            <a:endParaRPr lang="en-US"/>
          </a:p>
        </p:txBody>
      </p:sp>
    </p:spTree>
    <p:extLst>
      <p:ext uri="{BB962C8B-B14F-4D97-AF65-F5344CB8AC3E}">
        <p14:creationId xmlns:p14="http://schemas.microsoft.com/office/powerpoint/2010/main" val="3192902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diabetesjournals.org/care/article/49/Supplement_1/S277/163921/13-Older-Adults-Standards-of-Care-in-Diabetes-2026" TargetMode="External"/></Relationships>
</file>

<file path=ppt/slides/_rels/slide22.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customXml" Target="../ink/ink15.xml"/><Relationship Id="rId26" Type="http://schemas.openxmlformats.org/officeDocument/2006/relationships/customXml" Target="../ink/ink19.xml"/><Relationship Id="rId39" Type="http://schemas.openxmlformats.org/officeDocument/2006/relationships/image" Target="../media/image42.png"/><Relationship Id="rId21" Type="http://schemas.openxmlformats.org/officeDocument/2006/relationships/image" Target="../media/image33.png"/><Relationship Id="rId34" Type="http://schemas.openxmlformats.org/officeDocument/2006/relationships/customXml" Target="../ink/ink23.xml"/><Relationship Id="rId42" Type="http://schemas.openxmlformats.org/officeDocument/2006/relationships/customXml" Target="../ink/ink27.xml"/><Relationship Id="rId47" Type="http://schemas.openxmlformats.org/officeDocument/2006/relationships/image" Target="../media/image46.png"/><Relationship Id="rId7" Type="http://schemas.openxmlformats.org/officeDocument/2006/relationships/image" Target="../media/image26.png"/><Relationship Id="rId2" Type="http://schemas.openxmlformats.org/officeDocument/2006/relationships/notesSlide" Target="../notesSlides/notesSlide22.xml"/><Relationship Id="rId16" Type="http://schemas.openxmlformats.org/officeDocument/2006/relationships/customXml" Target="../ink/ink14.xml"/><Relationship Id="rId29" Type="http://schemas.openxmlformats.org/officeDocument/2006/relationships/image" Target="../media/image37.png"/><Relationship Id="rId11" Type="http://schemas.openxmlformats.org/officeDocument/2006/relationships/image" Target="../media/image28.png"/><Relationship Id="rId24" Type="http://schemas.openxmlformats.org/officeDocument/2006/relationships/customXml" Target="../ink/ink18.xml"/><Relationship Id="rId32" Type="http://schemas.openxmlformats.org/officeDocument/2006/relationships/customXml" Target="../ink/ink22.xml"/><Relationship Id="rId37" Type="http://schemas.openxmlformats.org/officeDocument/2006/relationships/image" Target="../media/image41.png"/><Relationship Id="rId40" Type="http://schemas.openxmlformats.org/officeDocument/2006/relationships/customXml" Target="../ink/ink26.xml"/><Relationship Id="rId45" Type="http://schemas.openxmlformats.org/officeDocument/2006/relationships/image" Target="../media/image45.png"/><Relationship Id="rId5" Type="http://schemas.openxmlformats.org/officeDocument/2006/relationships/image" Target="../media/image25.png"/><Relationship Id="rId15" Type="http://schemas.openxmlformats.org/officeDocument/2006/relationships/image" Target="../media/image30.png"/><Relationship Id="rId23" Type="http://schemas.openxmlformats.org/officeDocument/2006/relationships/image" Target="../media/image34.png"/><Relationship Id="rId28" Type="http://schemas.openxmlformats.org/officeDocument/2006/relationships/customXml" Target="../ink/ink20.xml"/><Relationship Id="rId36" Type="http://schemas.openxmlformats.org/officeDocument/2006/relationships/customXml" Target="../ink/ink24.xml"/><Relationship Id="rId49" Type="http://schemas.openxmlformats.org/officeDocument/2006/relationships/image" Target="../media/image47.png"/><Relationship Id="rId10" Type="http://schemas.openxmlformats.org/officeDocument/2006/relationships/customXml" Target="../ink/ink11.xml"/><Relationship Id="rId19" Type="http://schemas.openxmlformats.org/officeDocument/2006/relationships/image" Target="../media/image32.png"/><Relationship Id="rId31" Type="http://schemas.openxmlformats.org/officeDocument/2006/relationships/image" Target="../media/image38.png"/><Relationship Id="rId44" Type="http://schemas.openxmlformats.org/officeDocument/2006/relationships/customXml" Target="../ink/ink28.xml"/><Relationship Id="rId4" Type="http://schemas.openxmlformats.org/officeDocument/2006/relationships/customXml" Target="../ink/ink8.xml"/><Relationship Id="rId9" Type="http://schemas.openxmlformats.org/officeDocument/2006/relationships/image" Target="../media/image27.png"/><Relationship Id="rId14" Type="http://schemas.openxmlformats.org/officeDocument/2006/relationships/customXml" Target="../ink/ink13.xml"/><Relationship Id="rId22" Type="http://schemas.openxmlformats.org/officeDocument/2006/relationships/customXml" Target="../ink/ink17.xml"/><Relationship Id="rId27" Type="http://schemas.openxmlformats.org/officeDocument/2006/relationships/image" Target="../media/image36.png"/><Relationship Id="rId30" Type="http://schemas.openxmlformats.org/officeDocument/2006/relationships/customXml" Target="../ink/ink21.xml"/><Relationship Id="rId35" Type="http://schemas.openxmlformats.org/officeDocument/2006/relationships/image" Target="../media/image40.png"/><Relationship Id="rId43" Type="http://schemas.openxmlformats.org/officeDocument/2006/relationships/image" Target="../media/image44.png"/><Relationship Id="rId48" Type="http://schemas.openxmlformats.org/officeDocument/2006/relationships/customXml" Target="../ink/ink30.xml"/><Relationship Id="rId8" Type="http://schemas.openxmlformats.org/officeDocument/2006/relationships/customXml" Target="../ink/ink10.xml"/><Relationship Id="rId3" Type="http://schemas.openxmlformats.org/officeDocument/2006/relationships/image" Target="../media/image24.png"/><Relationship Id="rId12" Type="http://schemas.openxmlformats.org/officeDocument/2006/relationships/customXml" Target="../ink/ink12.xml"/><Relationship Id="rId17" Type="http://schemas.openxmlformats.org/officeDocument/2006/relationships/image" Target="../media/image31.png"/><Relationship Id="rId25" Type="http://schemas.openxmlformats.org/officeDocument/2006/relationships/image" Target="../media/image35.png"/><Relationship Id="rId33" Type="http://schemas.openxmlformats.org/officeDocument/2006/relationships/image" Target="../media/image39.png"/><Relationship Id="rId38" Type="http://schemas.openxmlformats.org/officeDocument/2006/relationships/customXml" Target="../ink/ink25.xml"/><Relationship Id="rId46" Type="http://schemas.openxmlformats.org/officeDocument/2006/relationships/customXml" Target="../ink/ink29.xml"/><Relationship Id="rId20" Type="http://schemas.openxmlformats.org/officeDocument/2006/relationships/customXml" Target="../ink/ink16.xml"/><Relationship Id="rId41"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customXml" Target="../ink/ink9.xml"/></Relationships>
</file>

<file path=ppt/slides/_rels/slide23.xml.rels><?xml version="1.0" encoding="UTF-8" standalone="yes"?>
<Relationships xmlns="http://schemas.openxmlformats.org/package/2006/relationships"><Relationship Id="rId13" Type="http://schemas.openxmlformats.org/officeDocument/2006/relationships/customXml" Target="../ink/ink36.xml"/><Relationship Id="rId18" Type="http://schemas.openxmlformats.org/officeDocument/2006/relationships/image" Target="../media/image56.png"/><Relationship Id="rId26" Type="http://schemas.openxmlformats.org/officeDocument/2006/relationships/image" Target="../media/image60.png"/><Relationship Id="rId39" Type="http://schemas.openxmlformats.org/officeDocument/2006/relationships/customXml" Target="../ink/ink49.xml"/><Relationship Id="rId21" Type="http://schemas.openxmlformats.org/officeDocument/2006/relationships/customXml" Target="../ink/ink40.xml"/><Relationship Id="rId34" Type="http://schemas.openxmlformats.org/officeDocument/2006/relationships/image" Target="../media/image64.png"/><Relationship Id="rId42" Type="http://schemas.openxmlformats.org/officeDocument/2006/relationships/image" Target="../media/image68.png"/><Relationship Id="rId7" Type="http://schemas.openxmlformats.org/officeDocument/2006/relationships/customXml" Target="../ink/ink33.xml"/><Relationship Id="rId2" Type="http://schemas.openxmlformats.org/officeDocument/2006/relationships/image" Target="../media/image48.png"/><Relationship Id="rId16" Type="http://schemas.openxmlformats.org/officeDocument/2006/relationships/image" Target="../media/image55.png"/><Relationship Id="rId20" Type="http://schemas.openxmlformats.org/officeDocument/2006/relationships/image" Target="../media/image57.png"/><Relationship Id="rId29" Type="http://schemas.openxmlformats.org/officeDocument/2006/relationships/customXml" Target="../ink/ink44.xml"/><Relationship Id="rId41" Type="http://schemas.openxmlformats.org/officeDocument/2006/relationships/customXml" Target="../ink/ink50.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customXml" Target="../ink/ink35.xml"/><Relationship Id="rId24" Type="http://schemas.openxmlformats.org/officeDocument/2006/relationships/image" Target="../media/image59.png"/><Relationship Id="rId32" Type="http://schemas.openxmlformats.org/officeDocument/2006/relationships/image" Target="../media/image63.png"/><Relationship Id="rId37" Type="http://schemas.openxmlformats.org/officeDocument/2006/relationships/customXml" Target="../ink/ink48.xml"/><Relationship Id="rId40" Type="http://schemas.openxmlformats.org/officeDocument/2006/relationships/image" Target="../media/image67.png"/><Relationship Id="rId5" Type="http://schemas.openxmlformats.org/officeDocument/2006/relationships/customXml" Target="../ink/ink32.xml"/><Relationship Id="rId15" Type="http://schemas.openxmlformats.org/officeDocument/2006/relationships/customXml" Target="../ink/ink37.xml"/><Relationship Id="rId23" Type="http://schemas.openxmlformats.org/officeDocument/2006/relationships/customXml" Target="../ink/ink41.xml"/><Relationship Id="rId28" Type="http://schemas.openxmlformats.org/officeDocument/2006/relationships/image" Target="../media/image61.png"/><Relationship Id="rId36" Type="http://schemas.openxmlformats.org/officeDocument/2006/relationships/image" Target="../media/image65.png"/><Relationship Id="rId10" Type="http://schemas.openxmlformats.org/officeDocument/2006/relationships/image" Target="../media/image52.png"/><Relationship Id="rId19" Type="http://schemas.openxmlformats.org/officeDocument/2006/relationships/customXml" Target="../ink/ink39.xml"/><Relationship Id="rId31" Type="http://schemas.openxmlformats.org/officeDocument/2006/relationships/customXml" Target="../ink/ink45.xml"/><Relationship Id="rId4" Type="http://schemas.openxmlformats.org/officeDocument/2006/relationships/image" Target="../media/image49.png"/><Relationship Id="rId9" Type="http://schemas.openxmlformats.org/officeDocument/2006/relationships/customXml" Target="../ink/ink34.xml"/><Relationship Id="rId14" Type="http://schemas.openxmlformats.org/officeDocument/2006/relationships/image" Target="../media/image54.png"/><Relationship Id="rId22" Type="http://schemas.openxmlformats.org/officeDocument/2006/relationships/image" Target="../media/image58.png"/><Relationship Id="rId27" Type="http://schemas.openxmlformats.org/officeDocument/2006/relationships/customXml" Target="../ink/ink43.xml"/><Relationship Id="rId30" Type="http://schemas.openxmlformats.org/officeDocument/2006/relationships/image" Target="../media/image62.png"/><Relationship Id="rId35" Type="http://schemas.openxmlformats.org/officeDocument/2006/relationships/customXml" Target="../ink/ink47.xml"/><Relationship Id="rId8" Type="http://schemas.openxmlformats.org/officeDocument/2006/relationships/image" Target="../media/image51.png"/><Relationship Id="rId3" Type="http://schemas.openxmlformats.org/officeDocument/2006/relationships/customXml" Target="../ink/ink31.xml"/><Relationship Id="rId12" Type="http://schemas.openxmlformats.org/officeDocument/2006/relationships/image" Target="../media/image53.png"/><Relationship Id="rId17" Type="http://schemas.openxmlformats.org/officeDocument/2006/relationships/customXml" Target="../ink/ink38.xml"/><Relationship Id="rId25" Type="http://schemas.openxmlformats.org/officeDocument/2006/relationships/customXml" Target="../ink/ink42.xml"/><Relationship Id="rId33" Type="http://schemas.openxmlformats.org/officeDocument/2006/relationships/customXml" Target="../ink/ink46.xml"/><Relationship Id="rId38"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customXml" Target="../ink/ink55.xml"/><Relationship Id="rId18" Type="http://schemas.openxmlformats.org/officeDocument/2006/relationships/image" Target="../media/image75.png"/><Relationship Id="rId26" Type="http://schemas.openxmlformats.org/officeDocument/2006/relationships/image" Target="../media/image79.png"/><Relationship Id="rId3" Type="http://schemas.openxmlformats.org/officeDocument/2006/relationships/image" Target="../media/image19.png"/><Relationship Id="rId21" Type="http://schemas.openxmlformats.org/officeDocument/2006/relationships/customXml" Target="../ink/ink59.xml"/><Relationship Id="rId7" Type="http://schemas.openxmlformats.org/officeDocument/2006/relationships/customXml" Target="../ink/ink52.xml"/><Relationship Id="rId12" Type="http://schemas.openxmlformats.org/officeDocument/2006/relationships/image" Target="../media/image72.png"/><Relationship Id="rId17" Type="http://schemas.openxmlformats.org/officeDocument/2006/relationships/customXml" Target="../ink/ink57.xml"/><Relationship Id="rId25" Type="http://schemas.openxmlformats.org/officeDocument/2006/relationships/customXml" Target="../ink/ink61.xml"/><Relationship Id="rId2" Type="http://schemas.openxmlformats.org/officeDocument/2006/relationships/notesSlide" Target="../notesSlides/notesSlide25.xml"/><Relationship Id="rId16" Type="http://schemas.openxmlformats.org/officeDocument/2006/relationships/image" Target="../media/image74.png"/><Relationship Id="rId20"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290.png"/><Relationship Id="rId11" Type="http://schemas.openxmlformats.org/officeDocument/2006/relationships/customXml" Target="../ink/ink54.xml"/><Relationship Id="rId24" Type="http://schemas.openxmlformats.org/officeDocument/2006/relationships/image" Target="../media/image78.png"/><Relationship Id="rId5" Type="http://schemas.openxmlformats.org/officeDocument/2006/relationships/customXml" Target="../ink/ink51.xml"/><Relationship Id="rId15" Type="http://schemas.openxmlformats.org/officeDocument/2006/relationships/customXml" Target="../ink/ink56.xml"/><Relationship Id="rId23" Type="http://schemas.openxmlformats.org/officeDocument/2006/relationships/customXml" Target="../ink/ink60.xml"/><Relationship Id="rId28" Type="http://schemas.openxmlformats.org/officeDocument/2006/relationships/image" Target="../media/image80.png"/><Relationship Id="rId10" Type="http://schemas.openxmlformats.org/officeDocument/2006/relationships/image" Target="../media/image71.png"/><Relationship Id="rId19" Type="http://schemas.openxmlformats.org/officeDocument/2006/relationships/customXml" Target="../ink/ink58.xml"/><Relationship Id="rId4" Type="http://schemas.openxmlformats.org/officeDocument/2006/relationships/image" Target="../media/image24.png"/><Relationship Id="rId9" Type="http://schemas.openxmlformats.org/officeDocument/2006/relationships/customXml" Target="../ink/ink53.xml"/><Relationship Id="rId14" Type="http://schemas.openxmlformats.org/officeDocument/2006/relationships/image" Target="../media/image73.png"/><Relationship Id="rId22" Type="http://schemas.openxmlformats.org/officeDocument/2006/relationships/image" Target="../media/image77.png"/><Relationship Id="rId27" Type="http://schemas.openxmlformats.org/officeDocument/2006/relationships/customXml" Target="../ink/ink6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31.png"/><Relationship Id="rId13" Type="http://schemas.openxmlformats.org/officeDocument/2006/relationships/customXml" Target="../ink/ink68.xml"/><Relationship Id="rId3" Type="http://schemas.openxmlformats.org/officeDocument/2006/relationships/customXml" Target="../ink/ink63.xml"/><Relationship Id="rId7" Type="http://schemas.openxmlformats.org/officeDocument/2006/relationships/customXml" Target="../ink/ink65.xml"/><Relationship Id="rId12" Type="http://schemas.openxmlformats.org/officeDocument/2006/relationships/image" Target="../media/image45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21.png"/><Relationship Id="rId11" Type="http://schemas.openxmlformats.org/officeDocument/2006/relationships/customXml" Target="../ink/ink67.xml"/><Relationship Id="rId5" Type="http://schemas.openxmlformats.org/officeDocument/2006/relationships/customXml" Target="../ink/ink64.xml"/><Relationship Id="rId15" Type="http://schemas.openxmlformats.org/officeDocument/2006/relationships/image" Target="../media/image460.png"/><Relationship Id="rId10" Type="http://schemas.openxmlformats.org/officeDocument/2006/relationships/image" Target="../media/image441.png"/><Relationship Id="rId4" Type="http://schemas.openxmlformats.org/officeDocument/2006/relationships/image" Target="../media/image411.png"/><Relationship Id="rId9" Type="http://schemas.openxmlformats.org/officeDocument/2006/relationships/customXml" Target="../ink/ink66.xml"/><Relationship Id="rId14" Type="http://schemas.openxmlformats.org/officeDocument/2006/relationships/customXml" Target="../ink/ink69.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lowninstitute.org/wp-content/uploads/2019/08/medication-overload-lown-web.pdf" TargetMode="Externa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customXml" Target="../ink/ink72.xml"/><Relationship Id="rId13" Type="http://schemas.openxmlformats.org/officeDocument/2006/relationships/image" Target="../media/image391.png"/><Relationship Id="rId3" Type="http://schemas.openxmlformats.org/officeDocument/2006/relationships/image" Target="../media/image88.png"/><Relationship Id="rId7" Type="http://schemas.openxmlformats.org/officeDocument/2006/relationships/image" Target="../media/image360.png"/><Relationship Id="rId12" Type="http://schemas.openxmlformats.org/officeDocument/2006/relationships/customXml" Target="../ink/ink74.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customXml" Target="../ink/ink71.xml"/><Relationship Id="rId11" Type="http://schemas.openxmlformats.org/officeDocument/2006/relationships/image" Target="../media/image380.png"/><Relationship Id="rId5" Type="http://schemas.openxmlformats.org/officeDocument/2006/relationships/image" Target="../media/image350.png"/><Relationship Id="rId15" Type="http://schemas.openxmlformats.org/officeDocument/2006/relationships/image" Target="../media/image401.png"/><Relationship Id="rId10" Type="http://schemas.openxmlformats.org/officeDocument/2006/relationships/customXml" Target="../ink/ink73.xml"/><Relationship Id="rId4" Type="http://schemas.openxmlformats.org/officeDocument/2006/relationships/customXml" Target="../ink/ink70.xml"/><Relationship Id="rId9" Type="http://schemas.openxmlformats.org/officeDocument/2006/relationships/image" Target="../media/image370.png"/><Relationship Id="rId14" Type="http://schemas.openxmlformats.org/officeDocument/2006/relationships/customXml" Target="../ink/ink75.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7.xml.rels><?xml version="1.0" encoding="UTF-8" standalone="yes"?>
<Relationships xmlns="http://schemas.openxmlformats.org/package/2006/relationships"><Relationship Id="rId3" Type="http://schemas.openxmlformats.org/officeDocument/2006/relationships/hyperlink" Target="https://www.caringfortheages.com/"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hyperlink" Target="https://www.caringfortheages.com/"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customXml" Target="../ink/ink78.xml"/><Relationship Id="rId3" Type="http://schemas.openxmlformats.org/officeDocument/2006/relationships/image" Target="../media/image104.jpeg"/><Relationship Id="rId7" Type="http://schemas.openxmlformats.org/officeDocument/2006/relationships/image" Target="../media/image650.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customXml" Target="../ink/ink77.xml"/><Relationship Id="rId11" Type="http://schemas.openxmlformats.org/officeDocument/2006/relationships/image" Target="../media/image670.png"/><Relationship Id="rId5" Type="http://schemas.openxmlformats.org/officeDocument/2006/relationships/image" Target="../media/image640.png"/><Relationship Id="rId10" Type="http://schemas.openxmlformats.org/officeDocument/2006/relationships/customXml" Target="../ink/ink79.xml"/><Relationship Id="rId4" Type="http://schemas.openxmlformats.org/officeDocument/2006/relationships/customXml" Target="../ink/ink76.xml"/><Relationship Id="rId9" Type="http://schemas.openxmlformats.org/officeDocument/2006/relationships/image" Target="../media/image660.png"/></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customXml" Target="../ink/ink82.xml"/><Relationship Id="rId13" Type="http://schemas.openxmlformats.org/officeDocument/2006/relationships/image" Target="../media/image430.png"/><Relationship Id="rId3" Type="http://schemas.openxmlformats.org/officeDocument/2006/relationships/image" Target="../media/image106.png"/><Relationship Id="rId7" Type="http://schemas.openxmlformats.org/officeDocument/2006/relationships/image" Target="../media/image400.png"/><Relationship Id="rId12" Type="http://schemas.openxmlformats.org/officeDocument/2006/relationships/customXml" Target="../ink/ink84.xm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customXml" Target="../ink/ink81.xml"/><Relationship Id="rId11" Type="http://schemas.openxmlformats.org/officeDocument/2006/relationships/image" Target="../media/image420.png"/><Relationship Id="rId5" Type="http://schemas.openxmlformats.org/officeDocument/2006/relationships/image" Target="../media/image390.png"/><Relationship Id="rId15" Type="http://schemas.openxmlformats.org/officeDocument/2006/relationships/image" Target="../media/image440.png"/><Relationship Id="rId10" Type="http://schemas.openxmlformats.org/officeDocument/2006/relationships/customXml" Target="../ink/ink83.xml"/><Relationship Id="rId4" Type="http://schemas.openxmlformats.org/officeDocument/2006/relationships/customXml" Target="../ink/ink80.xml"/><Relationship Id="rId9" Type="http://schemas.openxmlformats.org/officeDocument/2006/relationships/image" Target="../media/image410.png"/><Relationship Id="rId14" Type="http://schemas.openxmlformats.org/officeDocument/2006/relationships/customXml" Target="../ink/ink8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480.png"/><Relationship Id="rId13" Type="http://schemas.openxmlformats.org/officeDocument/2006/relationships/customXml" Target="../ink/ink90.xml"/><Relationship Id="rId18" Type="http://schemas.openxmlformats.org/officeDocument/2006/relationships/image" Target="../media/image530.png"/><Relationship Id="rId3" Type="http://schemas.openxmlformats.org/officeDocument/2006/relationships/image" Target="../media/image107.png"/><Relationship Id="rId7" Type="http://schemas.openxmlformats.org/officeDocument/2006/relationships/customXml" Target="../ink/ink87.xml"/><Relationship Id="rId12" Type="http://schemas.openxmlformats.org/officeDocument/2006/relationships/image" Target="../media/image500.png"/><Relationship Id="rId17" Type="http://schemas.openxmlformats.org/officeDocument/2006/relationships/customXml" Target="../ink/ink92.xml"/><Relationship Id="rId2" Type="http://schemas.openxmlformats.org/officeDocument/2006/relationships/notesSlide" Target="../notesSlides/notesSlide58.xml"/><Relationship Id="rId16" Type="http://schemas.openxmlformats.org/officeDocument/2006/relationships/image" Target="../media/image520.png"/><Relationship Id="rId20" Type="http://schemas.openxmlformats.org/officeDocument/2006/relationships/image" Target="../media/image540.png"/><Relationship Id="rId1" Type="http://schemas.openxmlformats.org/officeDocument/2006/relationships/slideLayout" Target="../slideLayouts/slideLayout7.xml"/><Relationship Id="rId6" Type="http://schemas.openxmlformats.org/officeDocument/2006/relationships/image" Target="../media/image470.png"/><Relationship Id="rId11" Type="http://schemas.openxmlformats.org/officeDocument/2006/relationships/customXml" Target="../ink/ink89.xml"/><Relationship Id="rId5" Type="http://schemas.openxmlformats.org/officeDocument/2006/relationships/customXml" Target="../ink/ink86.xml"/><Relationship Id="rId15" Type="http://schemas.openxmlformats.org/officeDocument/2006/relationships/customXml" Target="../ink/ink91.xml"/><Relationship Id="rId10" Type="http://schemas.openxmlformats.org/officeDocument/2006/relationships/image" Target="../media/image490.png"/><Relationship Id="rId19" Type="http://schemas.openxmlformats.org/officeDocument/2006/relationships/customXml" Target="../ink/ink93.xml"/><Relationship Id="rId4" Type="http://schemas.openxmlformats.org/officeDocument/2006/relationships/image" Target="../media/image108.png"/><Relationship Id="rId9" Type="http://schemas.openxmlformats.org/officeDocument/2006/relationships/customXml" Target="../ink/ink88.xml"/><Relationship Id="rId14" Type="http://schemas.openxmlformats.org/officeDocument/2006/relationships/image" Target="../media/image510.png"/></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s://geripal.org/diabetes-in-late-life-nadine-carter-tamryn-gray-alex-le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unsplash.com/"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customXml" Target="../ink/ink6.xml"/><Relationship Id="rId3" Type="http://schemas.openxmlformats.org/officeDocument/2006/relationships/image" Target="../media/image16.png"/><Relationship Id="rId7" Type="http://schemas.openxmlformats.org/officeDocument/2006/relationships/customXml" Target="../ink/ink3.xml"/><Relationship Id="rId12" Type="http://schemas.openxmlformats.org/officeDocument/2006/relationships/image" Target="../media/image180.png"/><Relationship Id="rId2" Type="http://schemas.openxmlformats.org/officeDocument/2006/relationships/notesSlide" Target="../notesSlides/notesSlide7.xml"/><Relationship Id="rId16"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customXml" Target="../ink/ink5.xml"/><Relationship Id="rId5" Type="http://schemas.openxmlformats.org/officeDocument/2006/relationships/image" Target="../media/image150.png"/><Relationship Id="rId15" Type="http://schemas.openxmlformats.org/officeDocument/2006/relationships/customXml" Target="../ink/ink7.xml"/><Relationship Id="rId10" Type="http://schemas.openxmlformats.org/officeDocument/2006/relationships/image" Target="../media/image170.png"/><Relationship Id="rId4" Type="http://schemas.openxmlformats.org/officeDocument/2006/relationships/customXml" Target="../ink/ink1.xml"/><Relationship Id="rId9" Type="http://schemas.openxmlformats.org/officeDocument/2006/relationships/customXml" Target="../ink/ink4.xml"/><Relationship Id="rId14" Type="http://schemas.openxmlformats.org/officeDocument/2006/relationships/image" Target="../media/image19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541B567F-030B-4358-BCFF-114377988FD7}"/>
              </a:ext>
            </a:extLst>
          </p:cNvPr>
          <p:cNvPicPr>
            <a:picLocks noChangeAspect="1"/>
          </p:cNvPicPr>
          <p:nvPr/>
        </p:nvPicPr>
        <p:blipFill rotWithShape="1">
          <a:blip r:embed="rId3"/>
          <a:srcRect l="35938"/>
          <a:stretch/>
        </p:blipFill>
        <p:spPr>
          <a:xfrm>
            <a:off x="1" y="4019909"/>
            <a:ext cx="3908896" cy="2074584"/>
          </a:xfrm>
          <a:prstGeom prst="rect">
            <a:avLst/>
          </a:prstGeom>
        </p:spPr>
      </p:pic>
      <p:pic>
        <p:nvPicPr>
          <p:cNvPr id="8" name="Picture 7">
            <a:extLst>
              <a:ext uri="{FF2B5EF4-FFF2-40B4-BE49-F238E27FC236}">
                <a16:creationId xmlns:a16="http://schemas.microsoft.com/office/drawing/2014/main" id="{292BCE0E-A92F-4B71-9BA3-3BBFAFF43BC4}"/>
              </a:ext>
            </a:extLst>
          </p:cNvPr>
          <p:cNvPicPr>
            <a:picLocks noChangeAspect="1"/>
          </p:cNvPicPr>
          <p:nvPr/>
        </p:nvPicPr>
        <p:blipFill rotWithShape="1">
          <a:blip r:embed="rId4"/>
          <a:srcRect l="64130" t="31842" r="2174" b="4731"/>
          <a:stretch/>
        </p:blipFill>
        <p:spPr>
          <a:xfrm rot="10800000">
            <a:off x="0" y="0"/>
            <a:ext cx="4108175" cy="4108173"/>
          </a:xfrm>
          <a:prstGeom prst="rect">
            <a:avLst/>
          </a:prstGeom>
        </p:spPr>
      </p:pic>
      <p:pic>
        <p:nvPicPr>
          <p:cNvPr id="24" name="Picture 23">
            <a:extLst>
              <a:ext uri="{FF2B5EF4-FFF2-40B4-BE49-F238E27FC236}">
                <a16:creationId xmlns:a16="http://schemas.microsoft.com/office/drawing/2014/main" id="{31F26858-38AD-4BAD-BDE4-70450191D862}"/>
              </a:ext>
            </a:extLst>
          </p:cNvPr>
          <p:cNvPicPr>
            <a:picLocks noChangeAspect="1"/>
          </p:cNvPicPr>
          <p:nvPr/>
        </p:nvPicPr>
        <p:blipFill rotWithShape="1">
          <a:blip r:embed="rId5"/>
          <a:srcRect l="5327" t="28977" r="29673" b="56905"/>
          <a:stretch/>
        </p:blipFill>
        <p:spPr>
          <a:xfrm>
            <a:off x="0" y="5622256"/>
            <a:ext cx="4732235" cy="546028"/>
          </a:xfrm>
          <a:prstGeom prst="rect">
            <a:avLst/>
          </a:prstGeom>
        </p:spPr>
      </p:pic>
      <p:pic>
        <p:nvPicPr>
          <p:cNvPr id="34" name="Picture 33">
            <a:extLst>
              <a:ext uri="{FF2B5EF4-FFF2-40B4-BE49-F238E27FC236}">
                <a16:creationId xmlns:a16="http://schemas.microsoft.com/office/drawing/2014/main" id="{5AC1C065-2A4A-4D69-B191-A55C8C787478}"/>
              </a:ext>
            </a:extLst>
          </p:cNvPr>
          <p:cNvPicPr>
            <a:picLocks noChangeAspect="1"/>
          </p:cNvPicPr>
          <p:nvPr/>
        </p:nvPicPr>
        <p:blipFill rotWithShape="1">
          <a:blip r:embed="rId6"/>
          <a:srcRect l="12973" t="38458" r="23379" b="47425"/>
          <a:stretch/>
        </p:blipFill>
        <p:spPr>
          <a:xfrm>
            <a:off x="0" y="6167336"/>
            <a:ext cx="4633853" cy="546028"/>
          </a:xfrm>
          <a:prstGeom prst="rect">
            <a:avLst/>
          </a:prstGeom>
        </p:spPr>
      </p:pic>
      <p:sp>
        <p:nvSpPr>
          <p:cNvPr id="6" name="Content Placeholder 2">
            <a:extLst>
              <a:ext uri="{FF2B5EF4-FFF2-40B4-BE49-F238E27FC236}">
                <a16:creationId xmlns:a16="http://schemas.microsoft.com/office/drawing/2014/main" id="{DE816863-E29E-5D45-AD69-C56B31715C4C}"/>
              </a:ext>
            </a:extLst>
          </p:cNvPr>
          <p:cNvSpPr txBox="1">
            <a:spLocks/>
          </p:cNvSpPr>
          <p:nvPr/>
        </p:nvSpPr>
        <p:spPr>
          <a:xfrm>
            <a:off x="4398719" y="3511685"/>
            <a:ext cx="7370079" cy="10439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CF494F"/>
                </a:solidFill>
                <a:latin typeface="Calibri"/>
                <a:ea typeface="+mn-lt"/>
                <a:cs typeface="+mn-lt"/>
              </a:rPr>
              <a:t>Robin Brown, MD</a:t>
            </a:r>
            <a:r>
              <a:rPr lang="en-US" dirty="0">
                <a:solidFill>
                  <a:srgbClr val="CF494F"/>
                </a:solidFill>
                <a:latin typeface="Calibri"/>
                <a:ea typeface="+mn-lt"/>
                <a:cs typeface="+mn-lt"/>
              </a:rPr>
              <a:t>| Assistant Professor, Geriatrics OHSU| browrobi@ohsu.edu</a:t>
            </a:r>
            <a:endParaRPr lang="en-US" dirty="0">
              <a:solidFill>
                <a:srgbClr val="CF494F"/>
              </a:solidFill>
              <a:latin typeface="Calibri"/>
              <a:cs typeface="Calibri"/>
            </a:endParaRPr>
          </a:p>
          <a:p>
            <a:pPr marL="457200" indent="-457200"/>
            <a:endParaRPr lang="en-US" sz="2400" dirty="0">
              <a:solidFill>
                <a:srgbClr val="189C9C"/>
              </a:solidFill>
              <a:latin typeface="Segoe UI"/>
              <a:cs typeface="Calibri"/>
            </a:endParaRPr>
          </a:p>
        </p:txBody>
      </p:sp>
      <p:sp>
        <p:nvSpPr>
          <p:cNvPr id="2" name="Rectangle 1">
            <a:extLst>
              <a:ext uri="{FF2B5EF4-FFF2-40B4-BE49-F238E27FC236}">
                <a16:creationId xmlns:a16="http://schemas.microsoft.com/office/drawing/2014/main" id="{B9FC4F4E-D619-F74B-9477-5F235F964135}"/>
              </a:ext>
            </a:extLst>
          </p:cNvPr>
          <p:cNvSpPr/>
          <p:nvPr/>
        </p:nvSpPr>
        <p:spPr>
          <a:xfrm>
            <a:off x="4263269" y="889453"/>
            <a:ext cx="7505529" cy="1446550"/>
          </a:xfrm>
          <a:prstGeom prst="rect">
            <a:avLst/>
          </a:prstGeom>
        </p:spPr>
        <p:txBody>
          <a:bodyPr wrap="square">
            <a:spAutoFit/>
          </a:bodyPr>
          <a:lstStyle/>
          <a:p>
            <a:pPr algn="ctr"/>
            <a:r>
              <a:rPr lang="en-US" sz="4400" b="1" dirty="0">
                <a:solidFill>
                  <a:schemeClr val="accent1">
                    <a:lumMod val="75000"/>
                  </a:schemeClr>
                </a:solidFill>
                <a:latin typeface="Segoe UI"/>
                <a:cs typeface="Segoe UI"/>
              </a:rPr>
              <a:t>Managing </a:t>
            </a:r>
            <a:r>
              <a:rPr lang="en-US" sz="4400" b="1" dirty="0">
                <a:solidFill>
                  <a:srgbClr val="FF0000"/>
                </a:solidFill>
                <a:latin typeface="Segoe UI"/>
                <a:cs typeface="Segoe UI"/>
              </a:rPr>
              <a:t>Diabetes</a:t>
            </a:r>
            <a:r>
              <a:rPr lang="en-US" sz="4400" b="1" dirty="0">
                <a:solidFill>
                  <a:schemeClr val="accent1">
                    <a:lumMod val="75000"/>
                  </a:schemeClr>
                </a:solidFill>
                <a:latin typeface="Segoe UI"/>
                <a:cs typeface="Segoe UI"/>
              </a:rPr>
              <a:t> for Persons with Dementia</a:t>
            </a:r>
            <a:endParaRPr lang="en-US" sz="1200" dirty="0">
              <a:solidFill>
                <a:schemeClr val="accent1">
                  <a:lumMod val="75000"/>
                </a:schemeClr>
              </a:solidFill>
            </a:endParaRPr>
          </a:p>
        </p:txBody>
      </p:sp>
      <p:sp>
        <p:nvSpPr>
          <p:cNvPr id="9" name="Rectangle 8">
            <a:extLst>
              <a:ext uri="{FF2B5EF4-FFF2-40B4-BE49-F238E27FC236}">
                <a16:creationId xmlns:a16="http://schemas.microsoft.com/office/drawing/2014/main" id="{DCFA1A41-7C07-3944-81D8-77DD39CDCBF6}"/>
              </a:ext>
            </a:extLst>
          </p:cNvPr>
          <p:cNvSpPr/>
          <p:nvPr/>
        </p:nvSpPr>
        <p:spPr>
          <a:xfrm>
            <a:off x="5394684" y="2409861"/>
            <a:ext cx="5223752" cy="584775"/>
          </a:xfrm>
          <a:prstGeom prst="rect">
            <a:avLst/>
          </a:prstGeom>
        </p:spPr>
        <p:txBody>
          <a:bodyPr wrap="square">
            <a:spAutoFit/>
          </a:bodyPr>
          <a:lstStyle/>
          <a:p>
            <a:pPr algn="ctr"/>
            <a:r>
              <a:rPr lang="en-US" sz="3200" b="1" dirty="0">
                <a:solidFill>
                  <a:schemeClr val="accent1">
                    <a:lumMod val="75000"/>
                  </a:schemeClr>
                </a:solidFill>
                <a:latin typeface="Segoe UI"/>
                <a:cs typeface="Segoe UI"/>
              </a:rPr>
              <a:t>April 9</a:t>
            </a:r>
            <a:r>
              <a:rPr lang="en-US" sz="3200" b="1" baseline="30000" dirty="0">
                <a:solidFill>
                  <a:schemeClr val="accent1">
                    <a:lumMod val="75000"/>
                  </a:schemeClr>
                </a:solidFill>
                <a:latin typeface="Segoe UI"/>
                <a:cs typeface="Segoe UI"/>
              </a:rPr>
              <a:t>th</a:t>
            </a:r>
            <a:r>
              <a:rPr lang="en-US" sz="3200" b="1" dirty="0">
                <a:solidFill>
                  <a:schemeClr val="accent1">
                    <a:lumMod val="75000"/>
                  </a:schemeClr>
                </a:solidFill>
                <a:latin typeface="Segoe UI"/>
                <a:cs typeface="Segoe UI"/>
              </a:rPr>
              <a:t> 2026</a:t>
            </a:r>
            <a:endParaRPr lang="en-US" sz="1100" b="1" dirty="0">
              <a:solidFill>
                <a:schemeClr val="accent1">
                  <a:lumMod val="75000"/>
                </a:schemeClr>
              </a:solidFill>
            </a:endParaRPr>
          </a:p>
        </p:txBody>
      </p:sp>
    </p:spTree>
    <p:extLst>
      <p:ext uri="{BB962C8B-B14F-4D97-AF65-F5344CB8AC3E}">
        <p14:creationId xmlns:p14="http://schemas.microsoft.com/office/powerpoint/2010/main" val="798265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35875-FDB5-E460-D453-8A60C0335C8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B59D275-1721-6D4A-B843-416A77D225B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9BECFF8-C028-EDDC-185A-3E7A1404F376}"/>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b="1" dirty="0">
                <a:solidFill>
                  <a:srgbClr val="00B0F0"/>
                </a:solidFill>
                <a:latin typeface="Segoe UI"/>
                <a:ea typeface="+mj-ea"/>
                <a:cs typeface="Segoe UI"/>
              </a:rPr>
              <a:t>Functional decline </a:t>
            </a:r>
            <a:r>
              <a:rPr lang="en-US" sz="3600" b="1" dirty="0">
                <a:solidFill>
                  <a:schemeClr val="bg1"/>
                </a:solidFill>
                <a:latin typeface="Segoe UI"/>
                <a:ea typeface="+mj-ea"/>
                <a:cs typeface="Segoe UI"/>
              </a:rPr>
              <a:t>from dementia will impact a patient’s ability to self-manage diabetes</a:t>
            </a:r>
            <a:endParaRPr lang="en-US" sz="2400" b="1" dirty="0">
              <a:solidFill>
                <a:srgbClr val="00B0F0"/>
              </a:solidFill>
              <a:latin typeface="Segoe UI"/>
              <a:ea typeface="+mj-ea"/>
              <a:cs typeface="Segoe UI"/>
            </a:endParaRPr>
          </a:p>
        </p:txBody>
      </p:sp>
      <p:sp>
        <p:nvSpPr>
          <p:cNvPr id="14" name="Rectangle 13">
            <a:extLst>
              <a:ext uri="{FF2B5EF4-FFF2-40B4-BE49-F238E27FC236}">
                <a16:creationId xmlns:a16="http://schemas.microsoft.com/office/drawing/2014/main" id="{BBC7CE2E-6BAB-156E-143A-AC30D252A13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D8059569-2D72-0DAF-C323-E978CBB3F401}"/>
              </a:ext>
            </a:extLst>
          </p:cNvPr>
          <p:cNvSpPr txBox="1">
            <a:spLocks/>
          </p:cNvSpPr>
          <p:nvPr/>
        </p:nvSpPr>
        <p:spPr>
          <a:xfrm>
            <a:off x="265192" y="1859081"/>
            <a:ext cx="7691110" cy="387115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800" dirty="0"/>
              <a:t>Have trouble navigating medical appointments </a:t>
            </a:r>
          </a:p>
          <a:p>
            <a:pPr lvl="1"/>
            <a:r>
              <a:rPr lang="en-US" sz="2800" dirty="0"/>
              <a:t>Forget when or how to take medications </a:t>
            </a:r>
          </a:p>
          <a:p>
            <a:pPr lvl="1"/>
            <a:r>
              <a:rPr lang="en-US" sz="2800" dirty="0"/>
              <a:t>Have difficulty checking sugars, or using injectable medications</a:t>
            </a:r>
          </a:p>
          <a:p>
            <a:pPr lvl="1"/>
            <a:r>
              <a:rPr lang="en-US" sz="2800" dirty="0"/>
              <a:t>Miss signs or symptoms of hypo- or hyperglycemia</a:t>
            </a:r>
          </a:p>
          <a:p>
            <a:pPr lvl="1"/>
            <a:r>
              <a:rPr lang="en-US" sz="2800" dirty="0"/>
              <a:t>Skip meals, make unhealthy food choices, be prone to dehydration</a:t>
            </a: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pic>
        <p:nvPicPr>
          <p:cNvPr id="7" name="Picture 6">
            <a:extLst>
              <a:ext uri="{FF2B5EF4-FFF2-40B4-BE49-F238E27FC236}">
                <a16:creationId xmlns:a16="http://schemas.microsoft.com/office/drawing/2014/main" id="{F734879B-F1C6-7F9E-1BDF-93A511D27734}"/>
              </a:ext>
            </a:extLst>
          </p:cNvPr>
          <p:cNvPicPr>
            <a:picLocks noChangeAspect="1"/>
          </p:cNvPicPr>
          <p:nvPr/>
        </p:nvPicPr>
        <p:blipFill>
          <a:blip r:embed="rId3"/>
          <a:srcRect t="10994"/>
          <a:stretch>
            <a:fillRect/>
          </a:stretch>
        </p:blipFill>
        <p:spPr>
          <a:xfrm>
            <a:off x="8631936" y="1624898"/>
            <a:ext cx="3158158" cy="5092451"/>
          </a:xfrm>
          <a:prstGeom prst="rect">
            <a:avLst/>
          </a:prstGeom>
        </p:spPr>
      </p:pic>
    </p:spTree>
    <p:extLst>
      <p:ext uri="{BB962C8B-B14F-4D97-AF65-F5344CB8AC3E}">
        <p14:creationId xmlns:p14="http://schemas.microsoft.com/office/powerpoint/2010/main" val="141651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61105-0D6A-F5BE-0766-3D2390B613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8BAE07E-3D08-7018-90D3-0D9F983E1335}"/>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41517C1-7DDB-AD5C-300E-385FB8F7710D}"/>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b="1" dirty="0">
                <a:solidFill>
                  <a:schemeClr val="bg2">
                    <a:lumMod val="75000"/>
                  </a:schemeClr>
                </a:solidFill>
                <a:latin typeface="Segoe UI"/>
                <a:ea typeface="+mj-ea"/>
                <a:cs typeface="Segoe UI"/>
              </a:rPr>
              <a:t>Functional decline from dementia will impact a patient’s ability to self-manage diabetes</a:t>
            </a:r>
            <a:endParaRPr lang="en-US" sz="2400" b="1" dirty="0">
              <a:solidFill>
                <a:schemeClr val="bg2">
                  <a:lumMod val="75000"/>
                </a:schemeClr>
              </a:solidFill>
              <a:latin typeface="Segoe UI"/>
              <a:ea typeface="+mj-ea"/>
              <a:cs typeface="Segoe UI"/>
            </a:endParaRPr>
          </a:p>
        </p:txBody>
      </p:sp>
      <p:sp>
        <p:nvSpPr>
          <p:cNvPr id="14" name="Rectangle 13">
            <a:extLst>
              <a:ext uri="{FF2B5EF4-FFF2-40B4-BE49-F238E27FC236}">
                <a16:creationId xmlns:a16="http://schemas.microsoft.com/office/drawing/2014/main" id="{3EE44050-8023-2922-2ACB-17D467978449}"/>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5430BA0E-0139-5FEB-95E4-054828CC92DD}"/>
              </a:ext>
            </a:extLst>
          </p:cNvPr>
          <p:cNvSpPr txBox="1">
            <a:spLocks/>
          </p:cNvSpPr>
          <p:nvPr/>
        </p:nvSpPr>
        <p:spPr>
          <a:xfrm>
            <a:off x="265192" y="1859081"/>
            <a:ext cx="7691110" cy="387115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800" dirty="0">
                <a:solidFill>
                  <a:schemeClr val="bg2">
                    <a:lumMod val="75000"/>
                  </a:schemeClr>
                </a:solidFill>
              </a:rPr>
              <a:t>Have trouble navigating medical appointments </a:t>
            </a:r>
          </a:p>
          <a:p>
            <a:pPr lvl="1"/>
            <a:r>
              <a:rPr lang="en-US" sz="2800" dirty="0">
                <a:solidFill>
                  <a:schemeClr val="bg2">
                    <a:lumMod val="75000"/>
                  </a:schemeClr>
                </a:solidFill>
              </a:rPr>
              <a:t>Forget when or how to take medications </a:t>
            </a:r>
          </a:p>
          <a:p>
            <a:pPr lvl="1"/>
            <a:r>
              <a:rPr lang="en-US" sz="2800" dirty="0">
                <a:solidFill>
                  <a:schemeClr val="bg2">
                    <a:lumMod val="75000"/>
                  </a:schemeClr>
                </a:solidFill>
              </a:rPr>
              <a:t>Have difficulty checking sugars, or using injectable medications</a:t>
            </a:r>
          </a:p>
          <a:p>
            <a:pPr lvl="1"/>
            <a:r>
              <a:rPr lang="en-US" sz="2800" dirty="0">
                <a:solidFill>
                  <a:schemeClr val="bg2">
                    <a:lumMod val="75000"/>
                  </a:schemeClr>
                </a:solidFill>
              </a:rPr>
              <a:t>Miss signs or symptoms of hypo- or hyperglycemia</a:t>
            </a:r>
          </a:p>
          <a:p>
            <a:pPr lvl="1"/>
            <a:r>
              <a:rPr lang="en-US" sz="2800" dirty="0">
                <a:solidFill>
                  <a:schemeClr val="bg2">
                    <a:lumMod val="75000"/>
                  </a:schemeClr>
                </a:solidFill>
              </a:rPr>
              <a:t>Skip meals, make unhealthy food choices, be prone to dehydration</a:t>
            </a: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pic>
        <p:nvPicPr>
          <p:cNvPr id="7" name="Picture 6">
            <a:extLst>
              <a:ext uri="{FF2B5EF4-FFF2-40B4-BE49-F238E27FC236}">
                <a16:creationId xmlns:a16="http://schemas.microsoft.com/office/drawing/2014/main" id="{5582A9FB-1749-2DF7-C1FA-1E2412BD5AA9}"/>
              </a:ext>
            </a:extLst>
          </p:cNvPr>
          <p:cNvPicPr>
            <a:picLocks noChangeAspect="1"/>
          </p:cNvPicPr>
          <p:nvPr/>
        </p:nvPicPr>
        <p:blipFill>
          <a:blip r:embed="rId3">
            <a:alphaModFix amt="50000"/>
          </a:blip>
          <a:srcRect t="10994"/>
          <a:stretch>
            <a:fillRect/>
          </a:stretch>
        </p:blipFill>
        <p:spPr>
          <a:xfrm>
            <a:off x="8631936" y="1624898"/>
            <a:ext cx="3158158" cy="5092451"/>
          </a:xfrm>
          <a:prstGeom prst="rect">
            <a:avLst/>
          </a:prstGeom>
        </p:spPr>
      </p:pic>
      <p:sp>
        <p:nvSpPr>
          <p:cNvPr id="4" name="Content Placeholder 2">
            <a:extLst>
              <a:ext uri="{FF2B5EF4-FFF2-40B4-BE49-F238E27FC236}">
                <a16:creationId xmlns:a16="http://schemas.microsoft.com/office/drawing/2014/main" id="{948A0A82-F4BE-A719-4614-A5ADFF4854BB}"/>
              </a:ext>
            </a:extLst>
          </p:cNvPr>
          <p:cNvSpPr txBox="1">
            <a:spLocks/>
          </p:cNvSpPr>
          <p:nvPr/>
        </p:nvSpPr>
        <p:spPr>
          <a:xfrm>
            <a:off x="2738671" y="2222255"/>
            <a:ext cx="6714655" cy="3170729"/>
          </a:xfrm>
          <a:prstGeom prst="rect">
            <a:avLst/>
          </a:prstGeom>
          <a:solidFill>
            <a:schemeClr val="accent4">
              <a:lumMod val="40000"/>
              <a:lumOff val="60000"/>
            </a:schemeClr>
          </a:solidFill>
          <a:ln>
            <a:solidFill>
              <a:schemeClr val="tx2"/>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300" b="1" dirty="0">
                <a:solidFill>
                  <a:srgbClr val="C00000"/>
                </a:solidFill>
              </a:rPr>
              <a:t>Self-management abilities need to be routinely assessed, especially when: </a:t>
            </a:r>
          </a:p>
          <a:p>
            <a:r>
              <a:rPr lang="en-US" sz="3200" b="1" dirty="0"/>
              <a:t>Treatment plans change</a:t>
            </a:r>
          </a:p>
          <a:p>
            <a:r>
              <a:rPr lang="en-US" sz="3200" b="1" dirty="0"/>
              <a:t>Clinical change or hospitalization</a:t>
            </a:r>
          </a:p>
          <a:p>
            <a:r>
              <a:rPr lang="en-US" sz="3200" b="1" dirty="0"/>
              <a:t>Functional decline</a:t>
            </a:r>
            <a:endParaRPr lang="en-US" sz="3200" b="1" dirty="0">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29666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7EBB7-9D83-7041-9CA1-811C8395306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EBAA793-66FE-A341-6EEB-D19DB6C7A4BA}"/>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9FED468-3693-F513-2CC3-0B1216910C6E}"/>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33CCFF"/>
                </a:solidFill>
                <a:latin typeface="Segoe UI"/>
                <a:cs typeface="Segoe UI"/>
              </a:rPr>
              <a:t>Case - Hoku 78yow </a:t>
            </a:r>
            <a:endParaRPr lang="en-US" dirty="0">
              <a:solidFill>
                <a:srgbClr val="33CCFF"/>
              </a:solidFill>
            </a:endParaRPr>
          </a:p>
        </p:txBody>
      </p:sp>
      <p:sp>
        <p:nvSpPr>
          <p:cNvPr id="29" name="Rectangle 28">
            <a:extLst>
              <a:ext uri="{FF2B5EF4-FFF2-40B4-BE49-F238E27FC236}">
                <a16:creationId xmlns:a16="http://schemas.microsoft.com/office/drawing/2014/main" id="{D6B8D210-85E6-1150-6689-33DFC94E830D}"/>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37E999CF-4432-DB54-229B-F21C949D0838}"/>
              </a:ext>
            </a:extLst>
          </p:cNvPr>
          <p:cNvSpPr txBox="1">
            <a:spLocks/>
          </p:cNvSpPr>
          <p:nvPr/>
        </p:nvSpPr>
        <p:spPr>
          <a:xfrm>
            <a:off x="397788" y="1680561"/>
            <a:ext cx="7222211" cy="4878735"/>
          </a:xfrm>
          <a:prstGeom prst="rect">
            <a:avLst/>
          </a:prstGeom>
        </p:spPr>
        <p:txBody>
          <a:bodyPr vert="horz" lIns="91440" tIns="45720" rIns="91440" bIns="45720" rtlCol="0" anchor="t">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lang="en-US" sz="6200" dirty="0">
                <a:ea typeface="+mn-lt"/>
                <a:cs typeface="+mn-lt"/>
              </a:rPr>
              <a:t>CC: increasing anxiety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200" dirty="0">
              <a:ea typeface="+mn-lt"/>
              <a:cs typeface="+mn-lt"/>
            </a:endParaRPr>
          </a:p>
          <a:p>
            <a:pPr>
              <a:lnSpc>
                <a:spcPct val="100000"/>
              </a:lnSpc>
              <a:spcBef>
                <a:spcPts val="0"/>
              </a:spcBef>
              <a:defRPr/>
            </a:pPr>
            <a:r>
              <a:rPr lang="en-US" sz="6200" dirty="0">
                <a:ea typeface="+mn-lt"/>
                <a:cs typeface="+mn-lt"/>
              </a:rPr>
              <a:t>An established pt who was diagnosed with </a:t>
            </a:r>
            <a:r>
              <a:rPr lang="en-US" sz="6200" u="sng" dirty="0">
                <a:ea typeface="+mn-lt"/>
                <a:cs typeface="+mn-lt"/>
              </a:rPr>
              <a:t>dementia</a:t>
            </a:r>
            <a:r>
              <a:rPr lang="en-US" sz="6200" dirty="0">
                <a:ea typeface="+mn-lt"/>
                <a:cs typeface="+mn-lt"/>
              </a:rPr>
              <a:t> four years ago. She lives with his daughter Sharyl, who joins the visit. </a:t>
            </a:r>
          </a:p>
          <a:p>
            <a:pPr>
              <a:lnSpc>
                <a:spcPct val="100000"/>
              </a:lnSpc>
              <a:spcBef>
                <a:spcPts val="0"/>
              </a:spcBef>
              <a:defRPr/>
            </a:pPr>
            <a:endParaRPr lang="en-US" sz="6200" dirty="0">
              <a:ea typeface="+mn-lt"/>
              <a:cs typeface="+mn-lt"/>
            </a:endParaRPr>
          </a:p>
          <a:p>
            <a:pPr>
              <a:lnSpc>
                <a:spcPct val="100000"/>
              </a:lnSpc>
              <a:spcBef>
                <a:spcPts val="0"/>
              </a:spcBef>
              <a:defRPr/>
            </a:pPr>
            <a:r>
              <a:rPr lang="en-US" sz="6200" dirty="0">
                <a:ea typeface="+mn-lt"/>
                <a:cs typeface="+mn-lt"/>
              </a:rPr>
              <a:t>Hoku has </a:t>
            </a:r>
            <a:r>
              <a:rPr lang="en-US" sz="6200" u="sng" dirty="0">
                <a:ea typeface="+mn-lt"/>
                <a:cs typeface="+mn-lt"/>
              </a:rPr>
              <a:t>type 2 diabetes </a:t>
            </a:r>
            <a:r>
              <a:rPr lang="en-US" sz="6200" dirty="0">
                <a:ea typeface="+mn-lt"/>
                <a:cs typeface="+mn-lt"/>
              </a:rPr>
              <a:t>and her current meds include: </a:t>
            </a:r>
          </a:p>
          <a:p>
            <a:pPr lvl="1">
              <a:lnSpc>
                <a:spcPct val="100000"/>
              </a:lnSpc>
              <a:spcBef>
                <a:spcPts val="0"/>
              </a:spcBef>
              <a:defRPr/>
            </a:pPr>
            <a:r>
              <a:rPr lang="en-US" sz="6200" dirty="0">
                <a:ea typeface="+mn-lt"/>
                <a:cs typeface="+mn-lt"/>
              </a:rPr>
              <a:t>Glargine 32u QHS </a:t>
            </a:r>
          </a:p>
          <a:p>
            <a:pPr lvl="1">
              <a:lnSpc>
                <a:spcPct val="100000"/>
              </a:lnSpc>
              <a:spcBef>
                <a:spcPts val="0"/>
              </a:spcBef>
              <a:defRPr/>
            </a:pPr>
            <a:r>
              <a:rPr lang="en-US" sz="6200" dirty="0">
                <a:ea typeface="+mn-lt"/>
                <a:cs typeface="+mn-lt"/>
              </a:rPr>
              <a:t>Aspart 6u TID AC</a:t>
            </a:r>
          </a:p>
          <a:p>
            <a:pPr lvl="1">
              <a:lnSpc>
                <a:spcPct val="100000"/>
              </a:lnSpc>
              <a:spcBef>
                <a:spcPts val="0"/>
              </a:spcBef>
              <a:defRPr/>
            </a:pPr>
            <a:r>
              <a:rPr lang="en-US" sz="6200" dirty="0">
                <a:ea typeface="+mn-lt"/>
                <a:cs typeface="+mn-lt"/>
              </a:rPr>
              <a:t>Glyburide 2.5 QAM</a:t>
            </a:r>
          </a:p>
          <a:p>
            <a:pPr lvl="1">
              <a:lnSpc>
                <a:spcPct val="100000"/>
              </a:lnSpc>
              <a:spcBef>
                <a:spcPts val="0"/>
              </a:spcBef>
              <a:defRPr/>
            </a:pPr>
            <a:r>
              <a:rPr lang="en-US" sz="6200" dirty="0">
                <a:ea typeface="+mn-lt"/>
                <a:cs typeface="+mn-lt"/>
              </a:rPr>
              <a:t>Metformin 1,000 ER BID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100" dirty="0">
              <a:ea typeface="+mn-lt"/>
              <a:cs typeface="+mn-lt"/>
            </a:endParaRPr>
          </a:p>
          <a:p>
            <a:pPr>
              <a:lnSpc>
                <a:spcPct val="100000"/>
              </a:lnSpc>
              <a:spcBef>
                <a:spcPts val="0"/>
              </a:spcBef>
              <a:defRPr/>
            </a:pPr>
            <a:r>
              <a:rPr lang="en-US" sz="6200" dirty="0">
                <a:ea typeface="+mn-lt"/>
                <a:cs typeface="+mn-lt"/>
              </a:rPr>
              <a:t>Sharyl shares that in the couple months her mother is regularly anxious in the early evenings. Her symptoms seem to subside after they have dinner. You wonder if she could be becoming hypoglycemic. You ask Sharyl to check her glucose on arriving home. </a:t>
            </a:r>
          </a:p>
          <a:p>
            <a:pPr>
              <a:lnSpc>
                <a:spcPct val="100000"/>
              </a:lnSpc>
              <a:spcBef>
                <a:spcPts val="0"/>
              </a:spcBef>
              <a:defRPr/>
            </a:pPr>
            <a:endParaRPr lang="en-US" sz="6200" dirty="0">
              <a:ea typeface="+mn-lt"/>
              <a:cs typeface="+mn-lt"/>
            </a:endParaRPr>
          </a:p>
          <a:p>
            <a:pPr>
              <a:lnSpc>
                <a:spcPct val="100000"/>
              </a:lnSpc>
              <a:spcBef>
                <a:spcPts val="0"/>
              </a:spcBef>
              <a:defRPr/>
            </a:pPr>
            <a:r>
              <a:rPr lang="en-US" sz="6200" dirty="0">
                <a:ea typeface="+mn-lt"/>
                <a:cs typeface="+mn-lt"/>
              </a:rPr>
              <a:t>The next day she calls your clinic “wow it was low, her glucose was 58!”. </a:t>
            </a:r>
            <a:endParaRPr lang="en-US" sz="62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pic>
        <p:nvPicPr>
          <p:cNvPr id="2" name="Picture 1">
            <a:extLst>
              <a:ext uri="{FF2B5EF4-FFF2-40B4-BE49-F238E27FC236}">
                <a16:creationId xmlns:a16="http://schemas.microsoft.com/office/drawing/2014/main" id="{23FEFB85-79F9-A64D-8F35-B7152BFA955B}"/>
              </a:ext>
            </a:extLst>
          </p:cNvPr>
          <p:cNvPicPr>
            <a:picLocks noChangeAspect="1"/>
          </p:cNvPicPr>
          <p:nvPr/>
        </p:nvPicPr>
        <p:blipFill>
          <a:blip r:embed="rId3"/>
          <a:stretch>
            <a:fillRect/>
          </a:stretch>
        </p:blipFill>
        <p:spPr>
          <a:xfrm>
            <a:off x="7944753" y="1528354"/>
            <a:ext cx="4247247" cy="5329646"/>
          </a:xfrm>
          <a:prstGeom prst="rect">
            <a:avLst/>
          </a:prstGeom>
        </p:spPr>
      </p:pic>
    </p:spTree>
    <p:extLst>
      <p:ext uri="{BB962C8B-B14F-4D97-AF65-F5344CB8AC3E}">
        <p14:creationId xmlns:p14="http://schemas.microsoft.com/office/powerpoint/2010/main" val="120979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94D054-202A-8216-7B95-27388452CD39}"/>
              </a:ext>
            </a:extLst>
          </p:cNvPr>
          <p:cNvSpPr txBox="1"/>
          <p:nvPr/>
        </p:nvSpPr>
        <p:spPr>
          <a:xfrm>
            <a:off x="2935604" y="755904"/>
            <a:ext cx="6903340" cy="4278094"/>
          </a:xfrm>
          <a:prstGeom prst="rect">
            <a:avLst/>
          </a:prstGeom>
          <a:noFill/>
          <a:ln>
            <a:solidFill>
              <a:schemeClr val="bg2">
                <a:lumMod val="90000"/>
              </a:schemeClr>
            </a:solidFill>
          </a:ln>
        </p:spPr>
        <p:txBody>
          <a:bodyPr wrap="square" rtlCol="0">
            <a:spAutoFit/>
          </a:bodyPr>
          <a:lstStyle/>
          <a:p>
            <a:r>
              <a:rPr lang="en-US" sz="3200" b="1" dirty="0"/>
              <a:t>Quiz! </a:t>
            </a:r>
          </a:p>
          <a:p>
            <a:endParaRPr lang="en-US" sz="2400" dirty="0"/>
          </a:p>
          <a:p>
            <a:r>
              <a:rPr lang="en-US" sz="2400" dirty="0"/>
              <a:t>1 in 2 middle-aged patients correctly identified the symptoms of hypoglycemia, how many older adults correctly identified the symptoms of hypoglycemia? (put your answer in the chat)</a:t>
            </a:r>
          </a:p>
          <a:p>
            <a:endParaRPr lang="en-US" sz="2400" dirty="0"/>
          </a:p>
          <a:p>
            <a:pPr marL="342900" indent="-342900">
              <a:buAutoNum type="alphaUcParenR"/>
            </a:pPr>
            <a:r>
              <a:rPr lang="en-US" sz="2400" dirty="0"/>
              <a:t>1 in 3 older adults </a:t>
            </a:r>
          </a:p>
          <a:p>
            <a:pPr marL="342900" indent="-342900">
              <a:buAutoNum type="alphaUcParenR"/>
            </a:pPr>
            <a:r>
              <a:rPr lang="en-US" sz="2400" dirty="0"/>
              <a:t>1 in 5 older adults</a:t>
            </a:r>
          </a:p>
          <a:p>
            <a:pPr marL="342900" indent="-342900">
              <a:buAutoNum type="alphaUcParenR"/>
            </a:pPr>
            <a:r>
              <a:rPr lang="en-US" sz="2400" dirty="0"/>
              <a:t>1 in 13 older adults</a:t>
            </a:r>
          </a:p>
          <a:p>
            <a:pPr marL="342900" indent="-342900">
              <a:buAutoNum type="alphaUcParenR"/>
            </a:pPr>
            <a:r>
              <a:rPr lang="en-US" sz="2400" dirty="0"/>
              <a:t>1 in 22 older adults </a:t>
            </a:r>
          </a:p>
        </p:txBody>
      </p:sp>
      <p:pic>
        <p:nvPicPr>
          <p:cNvPr id="2" name="Picture 1" descr="A picture containing graphical user interface&#10;&#10;Description automatically generated">
            <a:extLst>
              <a:ext uri="{FF2B5EF4-FFF2-40B4-BE49-F238E27FC236}">
                <a16:creationId xmlns:a16="http://schemas.microsoft.com/office/drawing/2014/main" id="{0E91B830-C2AC-F563-A131-EA17B25C3ED6}"/>
              </a:ext>
            </a:extLst>
          </p:cNvPr>
          <p:cNvPicPr>
            <a:picLocks noChangeAspect="1"/>
          </p:cNvPicPr>
          <p:nvPr/>
        </p:nvPicPr>
        <p:blipFill rotWithShape="1">
          <a:blip r:embed="rId3">
            <a:alphaModFix amt="10000"/>
          </a:blip>
          <a:srcRect l="16778" r="64354"/>
          <a:stretch/>
        </p:blipFill>
        <p:spPr>
          <a:xfrm>
            <a:off x="-1" y="134112"/>
            <a:ext cx="2844801" cy="6661907"/>
          </a:xfrm>
          <a:prstGeom prst="rect">
            <a:avLst/>
          </a:prstGeom>
        </p:spPr>
      </p:pic>
    </p:spTree>
    <p:extLst>
      <p:ext uri="{BB962C8B-B14F-4D97-AF65-F5344CB8AC3E}">
        <p14:creationId xmlns:p14="http://schemas.microsoft.com/office/powerpoint/2010/main" val="1653646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9F265-CC8A-3B5B-E5D5-909F395A6EC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59C7128-56F3-F82E-2047-3048D9ED4743}"/>
              </a:ext>
            </a:extLst>
          </p:cNvPr>
          <p:cNvSpPr txBox="1"/>
          <p:nvPr/>
        </p:nvSpPr>
        <p:spPr>
          <a:xfrm>
            <a:off x="2935604" y="755904"/>
            <a:ext cx="6903340" cy="4278094"/>
          </a:xfrm>
          <a:prstGeom prst="rect">
            <a:avLst/>
          </a:prstGeom>
          <a:noFill/>
          <a:ln>
            <a:solidFill>
              <a:schemeClr val="bg2">
                <a:lumMod val="90000"/>
              </a:schemeClr>
            </a:solidFill>
          </a:ln>
        </p:spPr>
        <p:txBody>
          <a:bodyPr wrap="square" rtlCol="0">
            <a:spAutoFit/>
          </a:bodyPr>
          <a:lstStyle/>
          <a:p>
            <a:r>
              <a:rPr lang="en-US" sz="3200" b="1" dirty="0"/>
              <a:t>Quiz! </a:t>
            </a:r>
          </a:p>
          <a:p>
            <a:endParaRPr lang="en-US" sz="2400" dirty="0"/>
          </a:p>
          <a:p>
            <a:r>
              <a:rPr lang="en-US" sz="2400" dirty="0"/>
              <a:t>1 in 2 middle-aged patients correctly identified the symptoms of hypoglycemia, how many older adults correctly identified the symptoms of hypoglycemia? (put your answer in the chat)</a:t>
            </a:r>
          </a:p>
          <a:p>
            <a:endParaRPr lang="en-US" sz="2400" dirty="0"/>
          </a:p>
          <a:p>
            <a:pPr marL="342900" indent="-342900">
              <a:buAutoNum type="alphaUcParenR"/>
            </a:pPr>
            <a:r>
              <a:rPr lang="en-US" sz="2400" dirty="0"/>
              <a:t>1 in 3 older adults </a:t>
            </a:r>
          </a:p>
          <a:p>
            <a:pPr marL="342900" indent="-342900">
              <a:buAutoNum type="alphaUcParenR"/>
            </a:pPr>
            <a:r>
              <a:rPr lang="en-US" sz="2400" dirty="0"/>
              <a:t>1 in 5 older adults</a:t>
            </a:r>
          </a:p>
          <a:p>
            <a:pPr marL="342900" indent="-342900">
              <a:buAutoNum type="alphaUcParenR"/>
            </a:pPr>
            <a:r>
              <a:rPr lang="en-US" sz="2400" dirty="0">
                <a:highlight>
                  <a:srgbClr val="FFFF00"/>
                </a:highlight>
              </a:rPr>
              <a:t>1 in 13 older adults</a:t>
            </a:r>
          </a:p>
          <a:p>
            <a:pPr marL="342900" indent="-342900">
              <a:buAutoNum type="alphaUcParenR"/>
            </a:pPr>
            <a:r>
              <a:rPr lang="en-US" sz="2400" dirty="0"/>
              <a:t>1 in 22 older adults </a:t>
            </a:r>
          </a:p>
        </p:txBody>
      </p:sp>
      <p:pic>
        <p:nvPicPr>
          <p:cNvPr id="2" name="Picture 1" descr="A picture containing graphical user interface&#10;&#10;Description automatically generated">
            <a:extLst>
              <a:ext uri="{FF2B5EF4-FFF2-40B4-BE49-F238E27FC236}">
                <a16:creationId xmlns:a16="http://schemas.microsoft.com/office/drawing/2014/main" id="{39449F18-FBBD-2C7F-8582-C87AFF99C0B5}"/>
              </a:ext>
            </a:extLst>
          </p:cNvPr>
          <p:cNvPicPr>
            <a:picLocks noChangeAspect="1"/>
          </p:cNvPicPr>
          <p:nvPr/>
        </p:nvPicPr>
        <p:blipFill rotWithShape="1">
          <a:blip r:embed="rId3">
            <a:alphaModFix amt="10000"/>
          </a:blip>
          <a:srcRect l="16778" r="64354"/>
          <a:stretch/>
        </p:blipFill>
        <p:spPr>
          <a:xfrm>
            <a:off x="-1" y="134112"/>
            <a:ext cx="2844801" cy="6661907"/>
          </a:xfrm>
          <a:prstGeom prst="rect">
            <a:avLst/>
          </a:prstGeom>
        </p:spPr>
      </p:pic>
    </p:spTree>
    <p:extLst>
      <p:ext uri="{BB962C8B-B14F-4D97-AF65-F5344CB8AC3E}">
        <p14:creationId xmlns:p14="http://schemas.microsoft.com/office/powerpoint/2010/main" val="21932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9AAF7-0204-3358-29DF-C6A96D6CC39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6827039-6284-C5B0-D7FE-4217C76DAAD7}"/>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4A36FF0-2A75-E4D2-30DD-6FC6D3656B5C}"/>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b="1" dirty="0">
                <a:solidFill>
                  <a:schemeClr val="bg1"/>
                </a:solidFill>
                <a:latin typeface="Segoe UI"/>
                <a:ea typeface="+mj-ea"/>
                <a:cs typeface="Segoe UI"/>
              </a:rPr>
              <a:t>PWD and diabetes are at </a:t>
            </a:r>
            <a:r>
              <a:rPr lang="en-US" sz="3600" b="1" dirty="0">
                <a:solidFill>
                  <a:srgbClr val="00B0F0"/>
                </a:solidFill>
                <a:latin typeface="Segoe UI"/>
                <a:ea typeface="+mj-ea"/>
                <a:cs typeface="Segoe UI"/>
              </a:rPr>
              <a:t>higher risk of hypoglycemia</a:t>
            </a:r>
            <a:endParaRPr lang="en-US" sz="1100" dirty="0">
              <a:solidFill>
                <a:srgbClr val="00B0F0"/>
              </a:solidFill>
              <a:ea typeface="+mj-ea"/>
            </a:endParaRPr>
          </a:p>
        </p:txBody>
      </p:sp>
      <p:sp>
        <p:nvSpPr>
          <p:cNvPr id="14" name="Rectangle 13">
            <a:extLst>
              <a:ext uri="{FF2B5EF4-FFF2-40B4-BE49-F238E27FC236}">
                <a16:creationId xmlns:a16="http://schemas.microsoft.com/office/drawing/2014/main" id="{0121CD4A-A392-DAF0-05FA-126E1E1F25D5}"/>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a:extLst>
              <a:ext uri="{FF2B5EF4-FFF2-40B4-BE49-F238E27FC236}">
                <a16:creationId xmlns:a16="http://schemas.microsoft.com/office/drawing/2014/main" id="{6954BA53-D1EE-C694-6338-CC2CFD4DE311}"/>
              </a:ext>
            </a:extLst>
          </p:cNvPr>
          <p:cNvGraphicFramePr/>
          <p:nvPr>
            <p:extLst>
              <p:ext uri="{D42A27DB-BD31-4B8C-83A1-F6EECF244321}">
                <p14:modId xmlns:p14="http://schemas.microsoft.com/office/powerpoint/2010/main" val="4231056434"/>
              </p:ext>
            </p:extLst>
          </p:nvPr>
        </p:nvGraphicFramePr>
        <p:xfrm>
          <a:off x="2222141" y="1840760"/>
          <a:ext cx="8128000" cy="4149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6259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B23D6-5F74-6750-D063-FFABFB989A9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4FFDDD6-84D2-B1B1-FB33-1DB2B294901C}"/>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CC3FC02-7709-0205-A5DC-36D4A1471C55}"/>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33CCFF"/>
                </a:solidFill>
                <a:latin typeface="Segoe UI"/>
                <a:cs typeface="Segoe UI"/>
              </a:rPr>
              <a:t>Case - Hoku 78yow </a:t>
            </a:r>
            <a:endParaRPr lang="en-US" dirty="0">
              <a:solidFill>
                <a:srgbClr val="33CCFF"/>
              </a:solidFill>
            </a:endParaRPr>
          </a:p>
        </p:txBody>
      </p:sp>
      <p:sp>
        <p:nvSpPr>
          <p:cNvPr id="29" name="Rectangle 28">
            <a:extLst>
              <a:ext uri="{FF2B5EF4-FFF2-40B4-BE49-F238E27FC236}">
                <a16:creationId xmlns:a16="http://schemas.microsoft.com/office/drawing/2014/main" id="{6E608567-E668-C729-8DD4-A6F456206B18}"/>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7A4E35B2-C96B-4BDA-BE0D-F55DAC540A1A}"/>
              </a:ext>
            </a:extLst>
          </p:cNvPr>
          <p:cNvSpPr txBox="1">
            <a:spLocks/>
          </p:cNvSpPr>
          <p:nvPr/>
        </p:nvSpPr>
        <p:spPr>
          <a:xfrm>
            <a:off x="397788" y="1680562"/>
            <a:ext cx="7149059" cy="501284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endParaRPr lang="en-US" sz="900" dirty="0">
              <a:ea typeface="+mn-lt"/>
              <a:cs typeface="+mn-lt"/>
            </a:endParaRPr>
          </a:p>
          <a:p>
            <a:pPr>
              <a:lnSpc>
                <a:spcPct val="100000"/>
              </a:lnSpc>
              <a:spcBef>
                <a:spcPts val="0"/>
              </a:spcBef>
              <a:defRPr/>
            </a:pPr>
            <a:r>
              <a:rPr lang="en-US" sz="2400" dirty="0">
                <a:ea typeface="+mn-lt"/>
                <a:cs typeface="+mn-lt"/>
              </a:rPr>
              <a:t>Sharyl realizes that while her mom can check her sugars when prompted, she forgets to check them when she’s on her own and no longer seems to recognize symptoms of low blood sugars.</a:t>
            </a:r>
          </a:p>
          <a:p>
            <a:pPr>
              <a:lnSpc>
                <a:spcPct val="100000"/>
              </a:lnSpc>
              <a:spcBef>
                <a:spcPts val="0"/>
              </a:spcBef>
              <a:defRPr/>
            </a:pPr>
            <a:endParaRPr lang="en-US" sz="900" dirty="0">
              <a:ea typeface="+mn-lt"/>
              <a:cs typeface="+mn-lt"/>
            </a:endParaRPr>
          </a:p>
          <a:p>
            <a:pPr>
              <a:lnSpc>
                <a:spcPct val="100000"/>
              </a:lnSpc>
              <a:spcBef>
                <a:spcPts val="0"/>
              </a:spcBef>
              <a:defRPr/>
            </a:pPr>
            <a:r>
              <a:rPr lang="en-US" sz="2400" dirty="0">
                <a:ea typeface="+mn-lt"/>
                <a:cs typeface="+mn-lt"/>
              </a:rPr>
              <a:t>Sharyl works 9-5 and Hoku is on her own in the day. Sharyl worries that her mom may be forgetting to eat lunch occasionally. </a:t>
            </a:r>
          </a:p>
          <a:p>
            <a:pPr>
              <a:lnSpc>
                <a:spcPct val="100000"/>
              </a:lnSpc>
              <a:spcBef>
                <a:spcPts val="0"/>
              </a:spcBef>
              <a:defRPr/>
            </a:pPr>
            <a:endParaRPr lang="en-US" sz="400" dirty="0">
              <a:ea typeface="+mn-lt"/>
              <a:cs typeface="+mn-lt"/>
            </a:endParaRPr>
          </a:p>
          <a:p>
            <a:pPr>
              <a:lnSpc>
                <a:spcPct val="100000"/>
              </a:lnSpc>
              <a:spcBef>
                <a:spcPts val="0"/>
              </a:spcBef>
              <a:defRPr/>
            </a:pPr>
            <a:endParaRPr lang="en-US" sz="900" dirty="0">
              <a:ea typeface="+mn-lt"/>
              <a:cs typeface="+mn-lt"/>
            </a:endParaRPr>
          </a:p>
          <a:p>
            <a:pPr>
              <a:lnSpc>
                <a:spcPct val="100000"/>
              </a:lnSpc>
              <a:spcBef>
                <a:spcPts val="0"/>
              </a:spcBef>
              <a:defRPr/>
            </a:pPr>
            <a:r>
              <a:rPr lang="en-US" sz="2400" dirty="0">
                <a:ea typeface="+mn-lt"/>
                <a:cs typeface="+mn-lt"/>
              </a:rPr>
              <a:t>You schedule a follow-up to discuss medication changes, but in the meantime recommend Sharyl:</a:t>
            </a:r>
          </a:p>
          <a:p>
            <a:pPr lvl="1">
              <a:lnSpc>
                <a:spcPct val="100000"/>
              </a:lnSpc>
              <a:spcBef>
                <a:spcPts val="0"/>
              </a:spcBef>
              <a:defRPr/>
            </a:pPr>
            <a:r>
              <a:rPr lang="en-US" dirty="0">
                <a:ea typeface="+mn-lt"/>
                <a:cs typeface="+mn-lt"/>
              </a:rPr>
              <a:t>hold her mom’s glyburide </a:t>
            </a:r>
          </a:p>
          <a:p>
            <a:pPr lvl="1">
              <a:lnSpc>
                <a:spcPct val="100000"/>
              </a:lnSpc>
              <a:spcBef>
                <a:spcPts val="0"/>
              </a:spcBef>
              <a:defRPr/>
            </a:pPr>
            <a:r>
              <a:rPr lang="en-US" dirty="0">
                <a:ea typeface="+mn-lt"/>
                <a:cs typeface="+mn-lt"/>
              </a:rPr>
              <a:t>call her mom at lunch to remind her to check her BG and read them aloud to her </a:t>
            </a:r>
          </a:p>
          <a:p>
            <a:pPr lvl="1">
              <a:lnSpc>
                <a:spcPct val="100000"/>
              </a:lnSpc>
              <a:spcBef>
                <a:spcPts val="0"/>
              </a:spcBef>
              <a:defRPr/>
            </a:pPr>
            <a:r>
              <a:rPr lang="en-US" dirty="0">
                <a:ea typeface="+mn-lt"/>
                <a:cs typeface="+mn-lt"/>
              </a:rPr>
              <a:t>create a written lunch and afternoon snack plan</a:t>
            </a:r>
            <a:endParaRPr lang="en-US" sz="9600" b="1" dirty="0">
              <a:solidFill>
                <a:srgbClr val="008797"/>
              </a:solidFill>
              <a:latin typeface="Segoe UI" panose="020B0502040204020203" pitchFamily="34" charset="0"/>
              <a:cs typeface="Segoe UI"/>
            </a:endParaRPr>
          </a:p>
          <a:p>
            <a:pPr marL="0" indent="0">
              <a:buNone/>
            </a:pPr>
            <a:endParaRPr lang="en-US" sz="9600" b="1" dirty="0">
              <a:solidFill>
                <a:srgbClr val="008797"/>
              </a:solidFill>
              <a:latin typeface="Segoe UI" panose="020B0502040204020203" pitchFamily="34" charset="0"/>
              <a:cs typeface="Segoe UI"/>
            </a:endParaRPr>
          </a:p>
          <a:p>
            <a:pPr marL="0" indent="0">
              <a:buNone/>
            </a:pPr>
            <a:endParaRPr lang="en-US" sz="6600" b="1" dirty="0">
              <a:solidFill>
                <a:srgbClr val="008797"/>
              </a:solidFill>
              <a:latin typeface="Segoe UI" panose="020B0502040204020203" pitchFamily="34" charset="0"/>
              <a:cs typeface="Segoe UI"/>
            </a:endParaRPr>
          </a:p>
          <a:p>
            <a:pPr marL="0" indent="0">
              <a:buNone/>
            </a:pPr>
            <a:endParaRPr lang="en-US" sz="9600" b="1" dirty="0">
              <a:solidFill>
                <a:srgbClr val="008797"/>
              </a:solidFill>
              <a:latin typeface="Segoe UI" panose="020B0502040204020203" pitchFamily="34" charset="0"/>
              <a:cs typeface="Segoe UI"/>
            </a:endParaRPr>
          </a:p>
          <a:p>
            <a:pPr marL="0" indent="0">
              <a:buNone/>
            </a:pPr>
            <a:endParaRPr lang="en-US" sz="2400" dirty="0">
              <a:solidFill>
                <a:srgbClr val="061F57"/>
              </a:solidFill>
              <a:latin typeface="Segoe UI" panose="020B0502040204020203" pitchFamily="34" charset="0"/>
              <a:cs typeface="Calibri" panose="020F0502020204030204"/>
            </a:endParaRPr>
          </a:p>
          <a:p>
            <a:endParaRPr lang="en-US" sz="2400" dirty="0">
              <a:solidFill>
                <a:srgbClr val="061F57"/>
              </a:solidFill>
              <a:latin typeface="Segoe UI" panose="020B0502040204020203" pitchFamily="34" charset="0"/>
              <a:cs typeface="Calibri" panose="020F0502020204030204"/>
            </a:endParaRPr>
          </a:p>
          <a:p>
            <a:endParaRPr lang="en-US" sz="2000" dirty="0">
              <a:solidFill>
                <a:srgbClr val="000000"/>
              </a:solidFill>
              <a:latin typeface="Segoe UI" panose="020B0502040204020203" pitchFamily="34" charset="0"/>
              <a:cs typeface="Segoe UI" panose="020B0502040204020203" pitchFamily="34" charset="0"/>
            </a:endParaRPr>
          </a:p>
          <a:p>
            <a:pPr marL="0" indent="0">
              <a:buNone/>
            </a:pPr>
            <a:endParaRPr lang="en-US" sz="24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2400" dirty="0">
              <a:solidFill>
                <a:srgbClr val="000000"/>
              </a:solidFill>
              <a:latin typeface="Segoe UI" panose="020B0502040204020203" pitchFamily="34" charset="0"/>
              <a:cs typeface="Calibri"/>
            </a:endParaRPr>
          </a:p>
          <a:p>
            <a:pPr marL="0" indent="0">
              <a:buNone/>
            </a:pPr>
            <a:endParaRPr lang="en-US" sz="2400" dirty="0">
              <a:solidFill>
                <a:srgbClr val="000000"/>
              </a:solidFill>
              <a:latin typeface="Segoe UI" panose="020B0502040204020203" pitchFamily="34" charset="0"/>
              <a:cs typeface="Calibri"/>
            </a:endParaRPr>
          </a:p>
          <a:p>
            <a:pPr marL="457200" indent="-457200"/>
            <a:endParaRPr lang="en-US" sz="2400" dirty="0">
              <a:solidFill>
                <a:srgbClr val="000000"/>
              </a:solidFill>
              <a:latin typeface="Calibri"/>
              <a:cs typeface="Calibri"/>
            </a:endParaRPr>
          </a:p>
          <a:p>
            <a:pPr marL="457200" indent="-457200"/>
            <a:endParaRPr lang="en-US" sz="2000" dirty="0">
              <a:solidFill>
                <a:srgbClr val="000000"/>
              </a:solidFill>
              <a:latin typeface="Calibri"/>
              <a:cs typeface="Calibri"/>
            </a:endParaRPr>
          </a:p>
          <a:p>
            <a:pPr marL="457200" indent="-457200"/>
            <a:endParaRPr lang="en-US" sz="2000" dirty="0">
              <a:solidFill>
                <a:srgbClr val="000000"/>
              </a:solidFill>
              <a:latin typeface="Calibri"/>
              <a:cs typeface="Calibri"/>
            </a:endParaRPr>
          </a:p>
          <a:p>
            <a:pPr marL="457200" indent="-457200"/>
            <a:endParaRPr lang="en-US" sz="2000" dirty="0">
              <a:solidFill>
                <a:srgbClr val="000000"/>
              </a:solidFill>
              <a:latin typeface="Segoe UI"/>
              <a:cs typeface="Calibri"/>
            </a:endParaRPr>
          </a:p>
        </p:txBody>
      </p:sp>
      <p:pic>
        <p:nvPicPr>
          <p:cNvPr id="2" name="Picture 1">
            <a:extLst>
              <a:ext uri="{FF2B5EF4-FFF2-40B4-BE49-F238E27FC236}">
                <a16:creationId xmlns:a16="http://schemas.microsoft.com/office/drawing/2014/main" id="{CC9F9C77-7DDD-D4CA-B0A7-43D54EB36F5F}"/>
              </a:ext>
            </a:extLst>
          </p:cNvPr>
          <p:cNvPicPr>
            <a:picLocks noChangeAspect="1"/>
          </p:cNvPicPr>
          <p:nvPr/>
        </p:nvPicPr>
        <p:blipFill>
          <a:blip r:embed="rId3"/>
          <a:stretch>
            <a:fillRect/>
          </a:stretch>
        </p:blipFill>
        <p:spPr>
          <a:xfrm>
            <a:off x="7944753" y="1528354"/>
            <a:ext cx="4247247" cy="5329646"/>
          </a:xfrm>
          <a:prstGeom prst="rect">
            <a:avLst/>
          </a:prstGeom>
        </p:spPr>
      </p:pic>
    </p:spTree>
    <p:extLst>
      <p:ext uri="{BB962C8B-B14F-4D97-AF65-F5344CB8AC3E}">
        <p14:creationId xmlns:p14="http://schemas.microsoft.com/office/powerpoint/2010/main" val="316070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4D629-90B5-4AE8-F278-C5C35D20BA9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2FABC81-24A2-527C-546A-D019E27593E3}"/>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8F77352-9CB9-42C8-D01A-B3AAE609A785}"/>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7E572039-40A8-6706-4DBE-6AD09859DD94}"/>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Caregivers </a:t>
            </a:r>
            <a:endParaRPr lang="en-US" dirty="0">
              <a:ea typeface="+mj-ea"/>
            </a:endParaRPr>
          </a:p>
        </p:txBody>
      </p:sp>
      <p:sp>
        <p:nvSpPr>
          <p:cNvPr id="14" name="Rectangle 13">
            <a:extLst>
              <a:ext uri="{FF2B5EF4-FFF2-40B4-BE49-F238E27FC236}">
                <a16:creationId xmlns:a16="http://schemas.microsoft.com/office/drawing/2014/main" id="{058617AB-494C-D61C-9E02-30427E37CB1F}"/>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5EC4BFA-4476-2885-FB09-7E7CC5E78345}"/>
              </a:ext>
            </a:extLst>
          </p:cNvPr>
          <p:cNvSpPr txBox="1">
            <a:spLocks/>
          </p:cNvSpPr>
          <p:nvPr/>
        </p:nvSpPr>
        <p:spPr>
          <a:xfrm>
            <a:off x="424538" y="2619700"/>
            <a:ext cx="7881018" cy="42383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Identify caregivers</a:t>
            </a:r>
          </a:p>
          <a:p>
            <a:pPr lvl="1"/>
            <a:r>
              <a:rPr lang="en-US" dirty="0">
                <a:highlight>
                  <a:srgbClr val="00FFFF"/>
                </a:highlight>
              </a:rPr>
              <a:t>Involve them in all diabetes visits </a:t>
            </a:r>
          </a:p>
          <a:p>
            <a:r>
              <a:rPr lang="en-US" dirty="0"/>
              <a:t>Match treatment complexity with caregiver abilities </a:t>
            </a:r>
          </a:p>
          <a:p>
            <a:pPr lvl="1"/>
            <a:r>
              <a:rPr lang="en-US" dirty="0"/>
              <a:t>Number of medications, orals vs injectables </a:t>
            </a:r>
          </a:p>
          <a:p>
            <a:pPr lvl="1"/>
            <a:r>
              <a:rPr lang="en-US" dirty="0"/>
              <a:t>Assess need/frequency of </a:t>
            </a:r>
            <a:r>
              <a:rPr lang="en-US" dirty="0" err="1"/>
              <a:t>fingersticks</a:t>
            </a:r>
            <a:r>
              <a:rPr lang="en-US" dirty="0"/>
              <a:t> and injections </a:t>
            </a:r>
          </a:p>
          <a:p>
            <a:r>
              <a:rPr lang="en-US" dirty="0"/>
              <a:t>Discuss meal prep and healthy food choices</a:t>
            </a:r>
          </a:p>
          <a:p>
            <a:r>
              <a:rPr lang="en-US" dirty="0"/>
              <a:t>Consider if we can better support the caregiver</a:t>
            </a:r>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8" name="TextBox 7">
            <a:extLst>
              <a:ext uri="{FF2B5EF4-FFF2-40B4-BE49-F238E27FC236}">
                <a16:creationId xmlns:a16="http://schemas.microsoft.com/office/drawing/2014/main" id="{6CCD3FF4-83F3-D4AE-1BCB-22A3066623C6}"/>
              </a:ext>
            </a:extLst>
          </p:cNvPr>
          <p:cNvSpPr txBox="1"/>
          <p:nvPr/>
        </p:nvSpPr>
        <p:spPr>
          <a:xfrm>
            <a:off x="424538" y="1572380"/>
            <a:ext cx="11385695" cy="954107"/>
          </a:xfrm>
          <a:prstGeom prst="rect">
            <a:avLst/>
          </a:prstGeom>
          <a:noFill/>
        </p:spPr>
        <p:txBody>
          <a:bodyPr wrap="square">
            <a:spAutoFit/>
          </a:bodyPr>
          <a:lstStyle/>
          <a:p>
            <a:pPr marL="0" indent="0">
              <a:buNone/>
            </a:pPr>
            <a:r>
              <a:rPr lang="en-US" sz="2800" b="1" dirty="0">
                <a:solidFill>
                  <a:srgbClr val="0070C0"/>
                </a:solidFill>
              </a:rPr>
              <a:t>Older adults with diabetes often require more caregiver support than those without diabetes, especially true for PWD. </a:t>
            </a:r>
          </a:p>
        </p:txBody>
      </p:sp>
      <p:sp>
        <p:nvSpPr>
          <p:cNvPr id="5" name="Heart 4">
            <a:extLst>
              <a:ext uri="{FF2B5EF4-FFF2-40B4-BE49-F238E27FC236}">
                <a16:creationId xmlns:a16="http://schemas.microsoft.com/office/drawing/2014/main" id="{CFE998A5-6CDD-9F78-6BCD-D649A4125D0F}"/>
              </a:ext>
            </a:extLst>
          </p:cNvPr>
          <p:cNvSpPr/>
          <p:nvPr/>
        </p:nvSpPr>
        <p:spPr>
          <a:xfrm>
            <a:off x="8439149" y="3028016"/>
            <a:ext cx="2933701" cy="2606995"/>
          </a:xfrm>
          <a:prstGeom prst="heart">
            <a:avLst/>
          </a:prstGeom>
          <a:solidFill>
            <a:srgbClr val="799AD5"/>
          </a:solidFill>
          <a:ln>
            <a:solidFill>
              <a:srgbClr val="189C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Involve the caregiver</a:t>
            </a:r>
          </a:p>
        </p:txBody>
      </p:sp>
    </p:spTree>
    <p:extLst>
      <p:ext uri="{BB962C8B-B14F-4D97-AF65-F5344CB8AC3E}">
        <p14:creationId xmlns:p14="http://schemas.microsoft.com/office/powerpoint/2010/main" val="347141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DBD08-7CFF-4A37-9D76-73BFFE12996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BC64643-542E-1119-8EA6-6325AC23E2C9}"/>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6556ED6-D0D7-F9C6-FD6D-17B3DC770477}"/>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Living situation </a:t>
            </a:r>
          </a:p>
        </p:txBody>
      </p:sp>
      <p:sp>
        <p:nvSpPr>
          <p:cNvPr id="14" name="Rectangle 13">
            <a:extLst>
              <a:ext uri="{FF2B5EF4-FFF2-40B4-BE49-F238E27FC236}">
                <a16:creationId xmlns:a16="http://schemas.microsoft.com/office/drawing/2014/main" id="{544C8FBC-83FC-A248-F1F6-4654658DA936}"/>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BB0B1D46-FBD1-0302-C738-05C603D8F272}"/>
              </a:ext>
            </a:extLst>
          </p:cNvPr>
          <p:cNvSpPr txBox="1">
            <a:spLocks/>
          </p:cNvSpPr>
          <p:nvPr/>
        </p:nvSpPr>
        <p:spPr>
          <a:xfrm>
            <a:off x="935611" y="1815566"/>
            <a:ext cx="11073510" cy="13793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solidFill>
                  <a:schemeClr val="bg2">
                    <a:lumMod val="25000"/>
                  </a:schemeClr>
                </a:solidFill>
              </a:rPr>
              <a:t>Needs to be considered when developing diabetes care plans for PWD &gt; where are they living and do they have adequate support? </a:t>
            </a:r>
            <a:endParaRPr lang="en-US" sz="3000" dirty="0">
              <a:solidFill>
                <a:schemeClr val="bg2">
                  <a:lumMod val="25000"/>
                </a:schemeClr>
              </a:solidFill>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graphicFrame>
        <p:nvGraphicFramePr>
          <p:cNvPr id="4" name="Diagram 3">
            <a:extLst>
              <a:ext uri="{FF2B5EF4-FFF2-40B4-BE49-F238E27FC236}">
                <a16:creationId xmlns:a16="http://schemas.microsoft.com/office/drawing/2014/main" id="{C57FDBC4-6719-31E7-6942-9143DF7A6AC8}"/>
              </a:ext>
            </a:extLst>
          </p:cNvPr>
          <p:cNvGraphicFramePr/>
          <p:nvPr>
            <p:extLst>
              <p:ext uri="{D42A27DB-BD31-4B8C-83A1-F6EECF244321}">
                <p14:modId xmlns:p14="http://schemas.microsoft.com/office/powerpoint/2010/main" val="2411663667"/>
              </p:ext>
            </p:extLst>
          </p:nvPr>
        </p:nvGraphicFramePr>
        <p:xfrm>
          <a:off x="277242" y="3003095"/>
          <a:ext cx="11637513" cy="2158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872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9352C-9887-0CF1-4CC5-0884ABD6EAC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F49E2A8-DC29-406D-2E3B-B963EED81454}"/>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E20384C1-D9DD-C2DF-41D9-6FF27DAA4438}"/>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756B2FBD-17D4-F876-924A-E8C9BDC83B0A}"/>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solidFill>
                  <a:schemeClr val="bg1"/>
                </a:solidFill>
                <a:latin typeface="Segoe UI"/>
                <a:ea typeface="+mj-ea"/>
                <a:cs typeface="Segoe UI"/>
              </a:rPr>
              <a:t>Be cautious of quality metrics in frail older adults </a:t>
            </a:r>
            <a:endParaRPr lang="en-US" sz="1200" dirty="0">
              <a:ea typeface="+mj-ea"/>
            </a:endParaRPr>
          </a:p>
        </p:txBody>
      </p:sp>
      <p:sp>
        <p:nvSpPr>
          <p:cNvPr id="14" name="Rectangle 13">
            <a:extLst>
              <a:ext uri="{FF2B5EF4-FFF2-40B4-BE49-F238E27FC236}">
                <a16:creationId xmlns:a16="http://schemas.microsoft.com/office/drawing/2014/main" id="{C4F4130B-631A-BB26-1308-AA8B80F38A2A}"/>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466A10B-0949-64B1-5F4F-29BF106842AC}"/>
              </a:ext>
            </a:extLst>
          </p:cNvPr>
          <p:cNvSpPr txBox="1">
            <a:spLocks/>
          </p:cNvSpPr>
          <p:nvPr/>
        </p:nvSpPr>
        <p:spPr>
          <a:xfrm>
            <a:off x="4462272" y="1846564"/>
            <a:ext cx="7305189" cy="36679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Diabetes quality metrics almost always promote higher intensity treatments (= lower A1C), which does not consider treatment harms (ex. hypoglycemia) or patient heterogeneity </a:t>
            </a:r>
          </a:p>
          <a:p>
            <a:endParaRPr lang="en-US" sz="3200" dirty="0">
              <a:solidFill>
                <a:schemeClr val="bg2">
                  <a:lumMod val="25000"/>
                </a:schemeClr>
              </a:solidFill>
            </a:endParaRPr>
          </a:p>
          <a:p>
            <a:pPr marL="0" indent="0">
              <a:buNone/>
            </a:pPr>
            <a:endParaRPr lang="en-US" dirty="0"/>
          </a:p>
          <a:p>
            <a:pPr marL="0" indent="0">
              <a:buNone/>
            </a:pPr>
            <a:endParaRPr lang="en-US" dirty="0"/>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pic>
        <p:nvPicPr>
          <p:cNvPr id="5" name="Picture 4">
            <a:extLst>
              <a:ext uri="{FF2B5EF4-FFF2-40B4-BE49-F238E27FC236}">
                <a16:creationId xmlns:a16="http://schemas.microsoft.com/office/drawing/2014/main" id="{C27CD159-DB15-5120-2FEF-2A70BD80AE94}"/>
              </a:ext>
            </a:extLst>
          </p:cNvPr>
          <p:cNvPicPr>
            <a:picLocks noChangeAspect="1"/>
          </p:cNvPicPr>
          <p:nvPr/>
        </p:nvPicPr>
        <p:blipFill>
          <a:blip r:embed="rId3"/>
          <a:stretch>
            <a:fillRect/>
          </a:stretch>
        </p:blipFill>
        <p:spPr>
          <a:xfrm>
            <a:off x="266958" y="1831586"/>
            <a:ext cx="4069452" cy="4389195"/>
          </a:xfrm>
          <a:prstGeom prst="rect">
            <a:avLst/>
          </a:prstGeom>
        </p:spPr>
      </p:pic>
    </p:spTree>
    <p:extLst>
      <p:ext uri="{BB962C8B-B14F-4D97-AF65-F5344CB8AC3E}">
        <p14:creationId xmlns:p14="http://schemas.microsoft.com/office/powerpoint/2010/main" val="147658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FE488AD-3F52-42F7-8886-CF1E6AB69A90}"/>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r>
              <a:rPr lang="en-US" sz="3000" dirty="0">
                <a:solidFill>
                  <a:srgbClr val="061F57"/>
                </a:solidFill>
                <a:ea typeface="+mn-lt"/>
                <a:cs typeface="+mn-lt"/>
              </a:rPr>
              <a:t>This presentation is partially funded through a HRSA sponsored Geriatrics Workforce Enhancement Program (GWEP) and does not reflect the views of the US Government. </a:t>
            </a:r>
          </a:p>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Disclosures</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4" name="Picture 3">
            <a:extLst>
              <a:ext uri="{FF2B5EF4-FFF2-40B4-BE49-F238E27FC236}">
                <a16:creationId xmlns:a16="http://schemas.microsoft.com/office/drawing/2014/main" id="{102403D3-6BAE-70AC-A82E-9F3F8BFB01D8}"/>
              </a:ext>
            </a:extLst>
          </p:cNvPr>
          <p:cNvPicPr>
            <a:picLocks noChangeAspect="1"/>
          </p:cNvPicPr>
          <p:nvPr/>
        </p:nvPicPr>
        <p:blipFill>
          <a:blip r:embed="rId4"/>
          <a:srcRect l="2885" r="2452" b="3"/>
          <a:stretch/>
        </p:blipFill>
        <p:spPr>
          <a:xfrm>
            <a:off x="5935189" y="4493620"/>
            <a:ext cx="2111902" cy="2141648"/>
          </a:xfrm>
          <a:prstGeom prst="rect">
            <a:avLst/>
          </a:prstGeom>
        </p:spPr>
      </p:pic>
    </p:spTree>
    <p:extLst>
      <p:ext uri="{BB962C8B-B14F-4D97-AF65-F5344CB8AC3E}">
        <p14:creationId xmlns:p14="http://schemas.microsoft.com/office/powerpoint/2010/main" val="1553345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0A4CF0-26AF-DFC9-D310-8A2D056540EA}"/>
              </a:ext>
            </a:extLst>
          </p:cNvPr>
          <p:cNvPicPr>
            <a:picLocks noChangeAspect="1"/>
          </p:cNvPicPr>
          <p:nvPr/>
        </p:nvPicPr>
        <p:blipFill>
          <a:blip r:embed="rId3"/>
          <a:stretch>
            <a:fillRect/>
          </a:stretch>
        </p:blipFill>
        <p:spPr>
          <a:xfrm>
            <a:off x="875118" y="584281"/>
            <a:ext cx="4667936" cy="3180352"/>
          </a:xfrm>
          <a:prstGeom prst="rect">
            <a:avLst/>
          </a:prstGeom>
        </p:spPr>
      </p:pic>
      <p:pic>
        <p:nvPicPr>
          <p:cNvPr id="9" name="Picture 8">
            <a:extLst>
              <a:ext uri="{FF2B5EF4-FFF2-40B4-BE49-F238E27FC236}">
                <a16:creationId xmlns:a16="http://schemas.microsoft.com/office/drawing/2014/main" id="{2EEEAAAF-C0BE-F3E5-ED26-8DC31B1A5E4B}"/>
              </a:ext>
            </a:extLst>
          </p:cNvPr>
          <p:cNvPicPr>
            <a:picLocks noChangeAspect="1"/>
          </p:cNvPicPr>
          <p:nvPr/>
        </p:nvPicPr>
        <p:blipFill>
          <a:blip r:embed="rId4"/>
          <a:stretch>
            <a:fillRect/>
          </a:stretch>
        </p:blipFill>
        <p:spPr>
          <a:xfrm>
            <a:off x="6256866" y="637512"/>
            <a:ext cx="4714643" cy="3177260"/>
          </a:xfrm>
          <a:prstGeom prst="rect">
            <a:avLst/>
          </a:prstGeom>
        </p:spPr>
      </p:pic>
      <p:sp>
        <p:nvSpPr>
          <p:cNvPr id="4" name="Content Placeholder 2">
            <a:extLst>
              <a:ext uri="{FF2B5EF4-FFF2-40B4-BE49-F238E27FC236}">
                <a16:creationId xmlns:a16="http://schemas.microsoft.com/office/drawing/2014/main" id="{EFD2ABEC-D090-72B3-1CF9-279E36F2E7D3}"/>
              </a:ext>
            </a:extLst>
          </p:cNvPr>
          <p:cNvSpPr txBox="1">
            <a:spLocks/>
          </p:cNvSpPr>
          <p:nvPr/>
        </p:nvSpPr>
        <p:spPr>
          <a:xfrm>
            <a:off x="1039875" y="4814270"/>
            <a:ext cx="10433982" cy="18064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i="1" dirty="0">
                <a:solidFill>
                  <a:schemeClr val="tx1">
                    <a:lumMod val="85000"/>
                    <a:lumOff val="15000"/>
                  </a:schemeClr>
                </a:solidFill>
              </a:rPr>
              <a:t>Due to the heterogeneity of older adults, we both over- and undertreat those with diabetes </a:t>
            </a:r>
          </a:p>
          <a:p>
            <a:pPr marL="0" indent="0" algn="ctr">
              <a:buNone/>
            </a:pPr>
            <a:endParaRPr lang="en-US" sz="3600" dirty="0"/>
          </a:p>
          <a:p>
            <a:pPr marL="0" indent="0" algn="ctr">
              <a:buNone/>
            </a:pPr>
            <a:endParaRPr lang="en-US" sz="3600" dirty="0"/>
          </a:p>
          <a:p>
            <a:pPr marL="0" indent="0" algn="ctr">
              <a:buNone/>
            </a:pPr>
            <a:endParaRPr lang="en-US" sz="3600" dirty="0"/>
          </a:p>
          <a:p>
            <a:pPr marL="0" indent="0" algn="ctr">
              <a:buNone/>
            </a:pPr>
            <a:endParaRPr lang="en-US" sz="4000" dirty="0">
              <a:solidFill>
                <a:srgbClr val="4E4F18"/>
              </a:solidFill>
              <a:latin typeface="Segoe UI" panose="020B0502040204020203" pitchFamily="34" charset="0"/>
              <a:cs typeface="Segoe UI" panose="020B0502040204020203" pitchFamily="34" charset="0"/>
            </a:endParaRPr>
          </a:p>
          <a:p>
            <a:pPr marL="0" indent="0" algn="ctr">
              <a:buNone/>
            </a:pPr>
            <a:endParaRPr lang="en-US" sz="4000" dirty="0">
              <a:solidFill>
                <a:srgbClr val="4E4F18"/>
              </a:solidFill>
              <a:latin typeface="Segoe UI" panose="020B0502040204020203" pitchFamily="34" charset="0"/>
              <a:cs typeface="Segoe UI" panose="020B0502040204020203" pitchFamily="34" charset="0"/>
            </a:endParaRPr>
          </a:p>
          <a:p>
            <a:pPr marL="0" indent="0" algn="ctr">
              <a:lnSpc>
                <a:spcPct val="80000"/>
              </a:lnSpc>
              <a:buNone/>
            </a:pPr>
            <a:endParaRPr lang="en-US" sz="4000" b="0" i="0" dirty="0">
              <a:solidFill>
                <a:srgbClr val="000000"/>
              </a:solidFill>
              <a:effectLst/>
              <a:latin typeface="Segoe UI" panose="020B0502040204020203" pitchFamily="34" charset="0"/>
              <a:cs typeface="Calibri"/>
            </a:endParaRPr>
          </a:p>
          <a:p>
            <a:pPr marL="0" indent="0" algn="ctr">
              <a:buFont typeface="Arial" panose="020B0604020202020204" pitchFamily="34" charset="0"/>
              <a:buNone/>
            </a:pPr>
            <a:endParaRPr lang="en-US" sz="4000" dirty="0">
              <a:solidFill>
                <a:srgbClr val="000000"/>
              </a:solidFill>
              <a:latin typeface="Segoe UI" panose="020B0502040204020203" pitchFamily="34" charset="0"/>
              <a:cs typeface="Calibri"/>
            </a:endParaRPr>
          </a:p>
          <a:p>
            <a:pPr marL="457200" indent="-457200" algn="ctr"/>
            <a:endParaRPr lang="en-US" sz="4000" dirty="0">
              <a:solidFill>
                <a:srgbClr val="000000"/>
              </a:solidFill>
              <a:latin typeface="Calibri"/>
              <a:cs typeface="Calibri"/>
            </a:endParaRPr>
          </a:p>
          <a:p>
            <a:pPr marL="457200" indent="-457200" algn="ctr"/>
            <a:endParaRPr lang="en-US" sz="3600" dirty="0">
              <a:solidFill>
                <a:srgbClr val="000000"/>
              </a:solidFill>
              <a:latin typeface="Calibri"/>
              <a:cs typeface="Calibri"/>
            </a:endParaRPr>
          </a:p>
          <a:p>
            <a:pPr marL="457200" indent="-457200" algn="ctr"/>
            <a:endParaRPr lang="en-US" sz="3600" dirty="0">
              <a:solidFill>
                <a:srgbClr val="000000"/>
              </a:solidFill>
              <a:latin typeface="Calibri"/>
              <a:cs typeface="Calibri"/>
            </a:endParaRPr>
          </a:p>
          <a:p>
            <a:pPr marL="457200" indent="-457200" algn="ctr"/>
            <a:endParaRPr lang="en-US" sz="3600" dirty="0">
              <a:solidFill>
                <a:srgbClr val="000000"/>
              </a:solidFill>
              <a:latin typeface="Segoe UI"/>
              <a:cs typeface="Calibri"/>
            </a:endParaRPr>
          </a:p>
        </p:txBody>
      </p:sp>
      <p:sp>
        <p:nvSpPr>
          <p:cNvPr id="5" name="TextBox 4">
            <a:extLst>
              <a:ext uri="{FF2B5EF4-FFF2-40B4-BE49-F238E27FC236}">
                <a16:creationId xmlns:a16="http://schemas.microsoft.com/office/drawing/2014/main" id="{CE50F126-0319-21D3-4B96-ECF13E391A7B}"/>
              </a:ext>
            </a:extLst>
          </p:cNvPr>
          <p:cNvSpPr txBox="1"/>
          <p:nvPr/>
        </p:nvSpPr>
        <p:spPr>
          <a:xfrm>
            <a:off x="1220491" y="3814772"/>
            <a:ext cx="5291667" cy="707886"/>
          </a:xfrm>
          <a:prstGeom prst="rect">
            <a:avLst/>
          </a:prstGeom>
          <a:noFill/>
        </p:spPr>
        <p:txBody>
          <a:bodyPr wrap="square" rtlCol="0">
            <a:spAutoFit/>
          </a:bodyPr>
          <a:lstStyle/>
          <a:p>
            <a:r>
              <a:rPr lang="en-US" sz="2000" b="1" dirty="0"/>
              <a:t>Sarah – 81yo: DM2, moderate dementia, osteoporosis, recent hip </a:t>
            </a:r>
            <a:r>
              <a:rPr lang="en-US" sz="2000" b="1" dirty="0" err="1"/>
              <a:t>fx</a:t>
            </a:r>
            <a:endParaRPr lang="en-US" sz="2000" b="1" dirty="0"/>
          </a:p>
        </p:txBody>
      </p:sp>
      <p:sp>
        <p:nvSpPr>
          <p:cNvPr id="6" name="TextBox 5">
            <a:extLst>
              <a:ext uri="{FF2B5EF4-FFF2-40B4-BE49-F238E27FC236}">
                <a16:creationId xmlns:a16="http://schemas.microsoft.com/office/drawing/2014/main" id="{D5F1CD54-2A7F-5F76-D952-3A15E3DDB823}"/>
              </a:ext>
            </a:extLst>
          </p:cNvPr>
          <p:cNvSpPr txBox="1"/>
          <p:nvPr/>
        </p:nvSpPr>
        <p:spPr>
          <a:xfrm>
            <a:off x="6833888" y="3764633"/>
            <a:ext cx="5291667" cy="400110"/>
          </a:xfrm>
          <a:prstGeom prst="rect">
            <a:avLst/>
          </a:prstGeom>
          <a:noFill/>
        </p:spPr>
        <p:txBody>
          <a:bodyPr wrap="square" rtlCol="0">
            <a:spAutoFit/>
          </a:bodyPr>
          <a:lstStyle/>
          <a:p>
            <a:r>
              <a:rPr lang="en-US" sz="2000" b="1" dirty="0"/>
              <a:t>Mina – 82yo: DM2, HLD, GERD</a:t>
            </a:r>
          </a:p>
        </p:txBody>
      </p:sp>
    </p:spTree>
    <p:extLst>
      <p:ext uri="{BB962C8B-B14F-4D97-AF65-F5344CB8AC3E}">
        <p14:creationId xmlns:p14="http://schemas.microsoft.com/office/powerpoint/2010/main" val="24035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08550E-7D4C-312A-AC3A-96553A5BA85B}"/>
              </a:ext>
            </a:extLst>
          </p:cNvPr>
          <p:cNvPicPr>
            <a:picLocks noChangeAspect="1"/>
          </p:cNvPicPr>
          <p:nvPr/>
        </p:nvPicPr>
        <p:blipFill>
          <a:blip r:embed="rId3"/>
          <a:stretch>
            <a:fillRect/>
          </a:stretch>
        </p:blipFill>
        <p:spPr>
          <a:xfrm>
            <a:off x="1564325" y="649358"/>
            <a:ext cx="8751560" cy="4494382"/>
          </a:xfrm>
          <a:prstGeom prst="rect">
            <a:avLst/>
          </a:prstGeom>
          <a:ln>
            <a:solidFill>
              <a:schemeClr val="bg2">
                <a:lumMod val="90000"/>
              </a:schemeClr>
            </a:solidFill>
          </a:ln>
        </p:spPr>
      </p:pic>
      <p:sp>
        <p:nvSpPr>
          <p:cNvPr id="4" name="TextBox 3">
            <a:extLst>
              <a:ext uri="{FF2B5EF4-FFF2-40B4-BE49-F238E27FC236}">
                <a16:creationId xmlns:a16="http://schemas.microsoft.com/office/drawing/2014/main" id="{F14EF12D-0E0C-E431-E74E-1EEC2A2D04C8}"/>
              </a:ext>
            </a:extLst>
          </p:cNvPr>
          <p:cNvSpPr txBox="1"/>
          <p:nvPr/>
        </p:nvSpPr>
        <p:spPr>
          <a:xfrm>
            <a:off x="1338470" y="5844209"/>
            <a:ext cx="10230678" cy="646331"/>
          </a:xfrm>
          <a:prstGeom prst="rect">
            <a:avLst/>
          </a:prstGeom>
          <a:noFill/>
        </p:spPr>
        <p:txBody>
          <a:bodyPr wrap="square" rtlCol="0">
            <a:spAutoFit/>
          </a:bodyPr>
          <a:lstStyle/>
          <a:p>
            <a:r>
              <a:rPr lang="en-US" b="1" dirty="0"/>
              <a:t>Link to 2026 guidelines</a:t>
            </a:r>
            <a:r>
              <a:rPr lang="en-US" dirty="0"/>
              <a:t>: </a:t>
            </a:r>
            <a:r>
              <a:rPr lang="en-US" dirty="0">
                <a:hlinkClick r:id="rId4"/>
              </a:rPr>
              <a:t>https://diabetesjournals.org/care/article/49/Supplement_1/S277/163921/13-Older-Adults-Standards-of-Care-in-Diabetes-2026</a:t>
            </a:r>
            <a:r>
              <a:rPr lang="en-US" dirty="0"/>
              <a:t> </a:t>
            </a:r>
          </a:p>
        </p:txBody>
      </p:sp>
    </p:spTree>
    <p:extLst>
      <p:ext uri="{BB962C8B-B14F-4D97-AF65-F5344CB8AC3E}">
        <p14:creationId xmlns:p14="http://schemas.microsoft.com/office/powerpoint/2010/main" val="4211544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92C958-5F00-60E4-2A88-BEFA12761097}"/>
              </a:ext>
            </a:extLst>
          </p:cNvPr>
          <p:cNvPicPr>
            <a:picLocks noChangeAspect="1"/>
          </p:cNvPicPr>
          <p:nvPr/>
        </p:nvPicPr>
        <p:blipFill>
          <a:blip r:embed="rId3"/>
          <a:stretch>
            <a:fillRect/>
          </a:stretch>
        </p:blipFill>
        <p:spPr>
          <a:xfrm>
            <a:off x="783471" y="81882"/>
            <a:ext cx="10994095" cy="6386457"/>
          </a:xfrm>
          <a:prstGeom prst="rect">
            <a:avLst/>
          </a:prstGeom>
        </p:spPr>
      </p:pic>
      <p:sp>
        <p:nvSpPr>
          <p:cNvPr id="6" name="TextBox 5">
            <a:extLst>
              <a:ext uri="{FF2B5EF4-FFF2-40B4-BE49-F238E27FC236}">
                <a16:creationId xmlns:a16="http://schemas.microsoft.com/office/drawing/2014/main" id="{D2797641-5E2A-428D-D2C0-D1FB5DE8F74E}"/>
              </a:ext>
            </a:extLst>
          </p:cNvPr>
          <p:cNvSpPr txBox="1"/>
          <p:nvPr/>
        </p:nvSpPr>
        <p:spPr>
          <a:xfrm>
            <a:off x="5808260" y="6563876"/>
            <a:ext cx="10341590" cy="307777"/>
          </a:xfrm>
          <a:prstGeom prst="rect">
            <a:avLst/>
          </a:prstGeom>
          <a:noFill/>
        </p:spPr>
        <p:txBody>
          <a:bodyPr wrap="square">
            <a:spAutoFit/>
          </a:bodyPr>
          <a:lstStyle/>
          <a:p>
            <a:r>
              <a:rPr lang="en-US" sz="1400" dirty="0">
                <a:latin typeface="Avenir Next LT Pro"/>
                <a:ea typeface="+mn-lt"/>
                <a:cs typeface="+mn-lt"/>
              </a:rPr>
              <a:t>Table 13.3 from ADA; 13. Older Adults: Standards of Care in Diabetes—2026</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BFEB768A-427E-76B5-C9ED-2E05BE6D7A27}"/>
                  </a:ext>
                </a:extLst>
              </p14:cNvPr>
              <p14:cNvContentPartPr/>
              <p14:nvPr/>
            </p14:nvContentPartPr>
            <p14:xfrm>
              <a:off x="962808" y="1563384"/>
              <a:ext cx="533880" cy="60840"/>
            </p14:xfrm>
          </p:contentPart>
        </mc:Choice>
        <mc:Fallback xmlns="">
          <p:pic>
            <p:nvPicPr>
              <p:cNvPr id="2" name="Ink 1">
                <a:extLst>
                  <a:ext uri="{FF2B5EF4-FFF2-40B4-BE49-F238E27FC236}">
                    <a16:creationId xmlns:a16="http://schemas.microsoft.com/office/drawing/2014/main" id="{BFEB768A-427E-76B5-C9ED-2E05BE6D7A27}"/>
                  </a:ext>
                </a:extLst>
              </p:cNvPr>
              <p:cNvPicPr/>
              <p:nvPr/>
            </p:nvPicPr>
            <p:blipFill>
              <a:blip r:embed="rId5"/>
              <a:stretch>
                <a:fillRect/>
              </a:stretch>
            </p:blipFill>
            <p:spPr>
              <a:xfrm>
                <a:off x="909168" y="1455744"/>
                <a:ext cx="641520" cy="276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F7B2641B-407E-237C-8B8C-942393C6C588}"/>
                  </a:ext>
                </a:extLst>
              </p14:cNvPr>
              <p14:cNvContentPartPr/>
              <p14:nvPr/>
            </p14:nvContentPartPr>
            <p14:xfrm>
              <a:off x="3060168" y="1559784"/>
              <a:ext cx="1083960" cy="50040"/>
            </p14:xfrm>
          </p:contentPart>
        </mc:Choice>
        <mc:Fallback xmlns="">
          <p:pic>
            <p:nvPicPr>
              <p:cNvPr id="4" name="Ink 3">
                <a:extLst>
                  <a:ext uri="{FF2B5EF4-FFF2-40B4-BE49-F238E27FC236}">
                    <a16:creationId xmlns:a16="http://schemas.microsoft.com/office/drawing/2014/main" id="{F7B2641B-407E-237C-8B8C-942393C6C588}"/>
                  </a:ext>
                </a:extLst>
              </p:cNvPr>
              <p:cNvPicPr/>
              <p:nvPr/>
            </p:nvPicPr>
            <p:blipFill>
              <a:blip r:embed="rId7"/>
              <a:stretch>
                <a:fillRect/>
              </a:stretch>
            </p:blipFill>
            <p:spPr>
              <a:xfrm>
                <a:off x="3006168" y="1451784"/>
                <a:ext cx="119160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DEA2A198-561C-E488-FF7B-D3C1B983AABA}"/>
                  </a:ext>
                </a:extLst>
              </p14:cNvPr>
              <p14:cNvContentPartPr/>
              <p14:nvPr/>
            </p14:nvContentPartPr>
            <p14:xfrm>
              <a:off x="5681328" y="1425864"/>
              <a:ext cx="1467000" cy="122760"/>
            </p14:xfrm>
          </p:contentPart>
        </mc:Choice>
        <mc:Fallback xmlns="">
          <p:pic>
            <p:nvPicPr>
              <p:cNvPr id="5" name="Ink 4">
                <a:extLst>
                  <a:ext uri="{FF2B5EF4-FFF2-40B4-BE49-F238E27FC236}">
                    <a16:creationId xmlns:a16="http://schemas.microsoft.com/office/drawing/2014/main" id="{DEA2A198-561C-E488-FF7B-D3C1B983AABA}"/>
                  </a:ext>
                </a:extLst>
              </p:cNvPr>
              <p:cNvPicPr/>
              <p:nvPr/>
            </p:nvPicPr>
            <p:blipFill>
              <a:blip r:embed="rId9"/>
              <a:stretch>
                <a:fillRect/>
              </a:stretch>
            </p:blipFill>
            <p:spPr>
              <a:xfrm>
                <a:off x="5627688" y="1317864"/>
                <a:ext cx="1574640" cy="338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4E5822F6-5E0F-F6F0-1A16-DB2E694BC8C1}"/>
                  </a:ext>
                </a:extLst>
              </p14:cNvPr>
              <p14:cNvContentPartPr/>
              <p14:nvPr/>
            </p14:nvContentPartPr>
            <p14:xfrm>
              <a:off x="5669088" y="1758144"/>
              <a:ext cx="1376280" cy="97200"/>
            </p14:xfrm>
          </p:contentPart>
        </mc:Choice>
        <mc:Fallback xmlns="">
          <p:pic>
            <p:nvPicPr>
              <p:cNvPr id="7" name="Ink 6">
                <a:extLst>
                  <a:ext uri="{FF2B5EF4-FFF2-40B4-BE49-F238E27FC236}">
                    <a16:creationId xmlns:a16="http://schemas.microsoft.com/office/drawing/2014/main" id="{4E5822F6-5E0F-F6F0-1A16-DB2E694BC8C1}"/>
                  </a:ext>
                </a:extLst>
              </p:cNvPr>
              <p:cNvPicPr/>
              <p:nvPr/>
            </p:nvPicPr>
            <p:blipFill>
              <a:blip r:embed="rId11"/>
              <a:stretch>
                <a:fillRect/>
              </a:stretch>
            </p:blipFill>
            <p:spPr>
              <a:xfrm>
                <a:off x="5615088" y="1650144"/>
                <a:ext cx="1483920" cy="3128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CF8C1508-9EC2-49A5-85BF-BEF837470A76}"/>
                  </a:ext>
                </a:extLst>
              </p14:cNvPr>
              <p14:cNvContentPartPr/>
              <p14:nvPr/>
            </p14:nvContentPartPr>
            <p14:xfrm>
              <a:off x="5632728" y="1971264"/>
              <a:ext cx="1475280" cy="54000"/>
            </p14:xfrm>
          </p:contentPart>
        </mc:Choice>
        <mc:Fallback xmlns="">
          <p:pic>
            <p:nvPicPr>
              <p:cNvPr id="8" name="Ink 7">
                <a:extLst>
                  <a:ext uri="{FF2B5EF4-FFF2-40B4-BE49-F238E27FC236}">
                    <a16:creationId xmlns:a16="http://schemas.microsoft.com/office/drawing/2014/main" id="{CF8C1508-9EC2-49A5-85BF-BEF837470A76}"/>
                  </a:ext>
                </a:extLst>
              </p:cNvPr>
              <p:cNvPicPr/>
              <p:nvPr/>
            </p:nvPicPr>
            <p:blipFill>
              <a:blip r:embed="rId13"/>
              <a:stretch>
                <a:fillRect/>
              </a:stretch>
            </p:blipFill>
            <p:spPr>
              <a:xfrm>
                <a:off x="5578728" y="1863624"/>
                <a:ext cx="158292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A97E459A-01CD-AD52-28DB-0D29DC947899}"/>
                  </a:ext>
                </a:extLst>
              </p14:cNvPr>
              <p14:cNvContentPartPr/>
              <p14:nvPr/>
            </p14:nvContentPartPr>
            <p14:xfrm>
              <a:off x="5632728" y="2267184"/>
              <a:ext cx="1023840" cy="194760"/>
            </p14:xfrm>
          </p:contentPart>
        </mc:Choice>
        <mc:Fallback xmlns="">
          <p:pic>
            <p:nvPicPr>
              <p:cNvPr id="9" name="Ink 8">
                <a:extLst>
                  <a:ext uri="{FF2B5EF4-FFF2-40B4-BE49-F238E27FC236}">
                    <a16:creationId xmlns:a16="http://schemas.microsoft.com/office/drawing/2014/main" id="{A97E459A-01CD-AD52-28DB-0D29DC947899}"/>
                  </a:ext>
                </a:extLst>
              </p:cNvPr>
              <p:cNvPicPr/>
              <p:nvPr/>
            </p:nvPicPr>
            <p:blipFill>
              <a:blip r:embed="rId15"/>
              <a:stretch>
                <a:fillRect/>
              </a:stretch>
            </p:blipFill>
            <p:spPr>
              <a:xfrm>
                <a:off x="5578728" y="2159544"/>
                <a:ext cx="1131480" cy="4104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a:extLst>
                  <a:ext uri="{FF2B5EF4-FFF2-40B4-BE49-F238E27FC236}">
                    <a16:creationId xmlns:a16="http://schemas.microsoft.com/office/drawing/2014/main" id="{961E4FEC-0216-ECE3-3531-BC549C10DB91}"/>
                  </a:ext>
                </a:extLst>
              </p14:cNvPr>
              <p14:cNvContentPartPr/>
              <p14:nvPr/>
            </p14:nvContentPartPr>
            <p14:xfrm>
              <a:off x="950928" y="3753984"/>
              <a:ext cx="1710000" cy="160560"/>
            </p14:xfrm>
          </p:contentPart>
        </mc:Choice>
        <mc:Fallback xmlns="">
          <p:pic>
            <p:nvPicPr>
              <p:cNvPr id="10" name="Ink 9">
                <a:extLst>
                  <a:ext uri="{FF2B5EF4-FFF2-40B4-BE49-F238E27FC236}">
                    <a16:creationId xmlns:a16="http://schemas.microsoft.com/office/drawing/2014/main" id="{961E4FEC-0216-ECE3-3531-BC549C10DB91}"/>
                  </a:ext>
                </a:extLst>
              </p:cNvPr>
              <p:cNvPicPr/>
              <p:nvPr/>
            </p:nvPicPr>
            <p:blipFill>
              <a:blip r:embed="rId17"/>
              <a:stretch>
                <a:fillRect/>
              </a:stretch>
            </p:blipFill>
            <p:spPr>
              <a:xfrm>
                <a:off x="897288" y="3645984"/>
                <a:ext cx="1817640" cy="376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19D24A01-2DCF-10FC-D542-83AFAD247EE8}"/>
                  </a:ext>
                </a:extLst>
              </p14:cNvPr>
              <p14:cNvContentPartPr/>
              <p14:nvPr/>
            </p14:nvContentPartPr>
            <p14:xfrm>
              <a:off x="3023448" y="3727704"/>
              <a:ext cx="849240" cy="124560"/>
            </p14:xfrm>
          </p:contentPart>
        </mc:Choice>
        <mc:Fallback xmlns="">
          <p:pic>
            <p:nvPicPr>
              <p:cNvPr id="11" name="Ink 10">
                <a:extLst>
                  <a:ext uri="{FF2B5EF4-FFF2-40B4-BE49-F238E27FC236}">
                    <a16:creationId xmlns:a16="http://schemas.microsoft.com/office/drawing/2014/main" id="{19D24A01-2DCF-10FC-D542-83AFAD247EE8}"/>
                  </a:ext>
                </a:extLst>
              </p:cNvPr>
              <p:cNvPicPr/>
              <p:nvPr/>
            </p:nvPicPr>
            <p:blipFill>
              <a:blip r:embed="rId19"/>
              <a:stretch>
                <a:fillRect/>
              </a:stretch>
            </p:blipFill>
            <p:spPr>
              <a:xfrm>
                <a:off x="2969808" y="3620064"/>
                <a:ext cx="956880" cy="340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 11">
                <a:extLst>
                  <a:ext uri="{FF2B5EF4-FFF2-40B4-BE49-F238E27FC236}">
                    <a16:creationId xmlns:a16="http://schemas.microsoft.com/office/drawing/2014/main" id="{51802A29-4C18-6D8D-765D-512D326554A3}"/>
                  </a:ext>
                </a:extLst>
              </p14:cNvPr>
              <p14:cNvContentPartPr/>
              <p14:nvPr/>
            </p14:nvContentPartPr>
            <p14:xfrm>
              <a:off x="5669088" y="3801864"/>
              <a:ext cx="1315800" cy="63360"/>
            </p14:xfrm>
          </p:contentPart>
        </mc:Choice>
        <mc:Fallback xmlns="">
          <p:pic>
            <p:nvPicPr>
              <p:cNvPr id="12" name="Ink 11">
                <a:extLst>
                  <a:ext uri="{FF2B5EF4-FFF2-40B4-BE49-F238E27FC236}">
                    <a16:creationId xmlns:a16="http://schemas.microsoft.com/office/drawing/2014/main" id="{51802A29-4C18-6D8D-765D-512D326554A3}"/>
                  </a:ext>
                </a:extLst>
              </p:cNvPr>
              <p:cNvPicPr/>
              <p:nvPr/>
            </p:nvPicPr>
            <p:blipFill>
              <a:blip r:embed="rId21"/>
              <a:stretch>
                <a:fillRect/>
              </a:stretch>
            </p:blipFill>
            <p:spPr>
              <a:xfrm>
                <a:off x="5615088" y="3693864"/>
                <a:ext cx="142344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 name="Ink 12">
                <a:extLst>
                  <a:ext uri="{FF2B5EF4-FFF2-40B4-BE49-F238E27FC236}">
                    <a16:creationId xmlns:a16="http://schemas.microsoft.com/office/drawing/2014/main" id="{C1C9FC88-AA96-B325-EC40-7E077D4B4F3B}"/>
                  </a:ext>
                </a:extLst>
              </p14:cNvPr>
              <p14:cNvContentPartPr/>
              <p14:nvPr/>
            </p14:nvContentPartPr>
            <p14:xfrm>
              <a:off x="5718048" y="4023264"/>
              <a:ext cx="1292400" cy="135360"/>
            </p14:xfrm>
          </p:contentPart>
        </mc:Choice>
        <mc:Fallback xmlns="">
          <p:pic>
            <p:nvPicPr>
              <p:cNvPr id="13" name="Ink 12">
                <a:extLst>
                  <a:ext uri="{FF2B5EF4-FFF2-40B4-BE49-F238E27FC236}">
                    <a16:creationId xmlns:a16="http://schemas.microsoft.com/office/drawing/2014/main" id="{C1C9FC88-AA96-B325-EC40-7E077D4B4F3B}"/>
                  </a:ext>
                </a:extLst>
              </p:cNvPr>
              <p:cNvPicPr/>
              <p:nvPr/>
            </p:nvPicPr>
            <p:blipFill>
              <a:blip r:embed="rId23"/>
              <a:stretch>
                <a:fillRect/>
              </a:stretch>
            </p:blipFill>
            <p:spPr>
              <a:xfrm>
                <a:off x="5664048" y="3915624"/>
                <a:ext cx="1400040" cy="351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 name="Ink 13">
                <a:extLst>
                  <a:ext uri="{FF2B5EF4-FFF2-40B4-BE49-F238E27FC236}">
                    <a16:creationId xmlns:a16="http://schemas.microsoft.com/office/drawing/2014/main" id="{4CC709E5-ED52-EDE0-9E1A-6B1A55A34AA5}"/>
                  </a:ext>
                </a:extLst>
              </p14:cNvPr>
              <p14:cNvContentPartPr/>
              <p14:nvPr/>
            </p14:nvContentPartPr>
            <p14:xfrm>
              <a:off x="5705448" y="4228464"/>
              <a:ext cx="1005840" cy="75600"/>
            </p14:xfrm>
          </p:contentPart>
        </mc:Choice>
        <mc:Fallback xmlns="">
          <p:pic>
            <p:nvPicPr>
              <p:cNvPr id="14" name="Ink 13">
                <a:extLst>
                  <a:ext uri="{FF2B5EF4-FFF2-40B4-BE49-F238E27FC236}">
                    <a16:creationId xmlns:a16="http://schemas.microsoft.com/office/drawing/2014/main" id="{4CC709E5-ED52-EDE0-9E1A-6B1A55A34AA5}"/>
                  </a:ext>
                </a:extLst>
              </p:cNvPr>
              <p:cNvPicPr/>
              <p:nvPr/>
            </p:nvPicPr>
            <p:blipFill>
              <a:blip r:embed="rId25"/>
              <a:stretch>
                <a:fillRect/>
              </a:stretch>
            </p:blipFill>
            <p:spPr>
              <a:xfrm>
                <a:off x="5651808" y="4120464"/>
                <a:ext cx="111348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5" name="Ink 14">
                <a:extLst>
                  <a:ext uri="{FF2B5EF4-FFF2-40B4-BE49-F238E27FC236}">
                    <a16:creationId xmlns:a16="http://schemas.microsoft.com/office/drawing/2014/main" id="{F1FCAFC9-689A-C9D1-DA0D-F2C593F504DE}"/>
                  </a:ext>
                </a:extLst>
              </p14:cNvPr>
              <p14:cNvContentPartPr/>
              <p14:nvPr/>
            </p14:nvContentPartPr>
            <p14:xfrm>
              <a:off x="5657208" y="3936864"/>
              <a:ext cx="1084680" cy="38160"/>
            </p14:xfrm>
          </p:contentPart>
        </mc:Choice>
        <mc:Fallback xmlns="">
          <p:pic>
            <p:nvPicPr>
              <p:cNvPr id="15" name="Ink 14">
                <a:extLst>
                  <a:ext uri="{FF2B5EF4-FFF2-40B4-BE49-F238E27FC236}">
                    <a16:creationId xmlns:a16="http://schemas.microsoft.com/office/drawing/2014/main" id="{F1FCAFC9-689A-C9D1-DA0D-F2C593F504DE}"/>
                  </a:ext>
                </a:extLst>
              </p:cNvPr>
              <p:cNvPicPr/>
              <p:nvPr/>
            </p:nvPicPr>
            <p:blipFill>
              <a:blip r:embed="rId27"/>
              <a:stretch>
                <a:fillRect/>
              </a:stretch>
            </p:blipFill>
            <p:spPr>
              <a:xfrm>
                <a:off x="5603208" y="3828864"/>
                <a:ext cx="119232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6" name="Ink 15">
                <a:extLst>
                  <a:ext uri="{FF2B5EF4-FFF2-40B4-BE49-F238E27FC236}">
                    <a16:creationId xmlns:a16="http://schemas.microsoft.com/office/drawing/2014/main" id="{481998C2-B214-DDB3-BC9F-BCD84E6B95AE}"/>
                  </a:ext>
                </a:extLst>
              </p14:cNvPr>
              <p14:cNvContentPartPr/>
              <p14:nvPr/>
            </p14:nvContentPartPr>
            <p14:xfrm>
              <a:off x="5666928" y="3852624"/>
              <a:ext cx="1066680" cy="481320"/>
            </p14:xfrm>
          </p:contentPart>
        </mc:Choice>
        <mc:Fallback xmlns="">
          <p:pic>
            <p:nvPicPr>
              <p:cNvPr id="16" name="Ink 15">
                <a:extLst>
                  <a:ext uri="{FF2B5EF4-FFF2-40B4-BE49-F238E27FC236}">
                    <a16:creationId xmlns:a16="http://schemas.microsoft.com/office/drawing/2014/main" id="{481998C2-B214-DDB3-BC9F-BCD84E6B95AE}"/>
                  </a:ext>
                </a:extLst>
              </p:cNvPr>
              <p:cNvPicPr/>
              <p:nvPr/>
            </p:nvPicPr>
            <p:blipFill>
              <a:blip r:embed="rId29"/>
              <a:stretch>
                <a:fillRect/>
              </a:stretch>
            </p:blipFill>
            <p:spPr>
              <a:xfrm>
                <a:off x="5612928" y="3744624"/>
                <a:ext cx="1174320" cy="6969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7" name="Ink 16">
                <a:extLst>
                  <a:ext uri="{FF2B5EF4-FFF2-40B4-BE49-F238E27FC236}">
                    <a16:creationId xmlns:a16="http://schemas.microsoft.com/office/drawing/2014/main" id="{3CDE848E-A246-98F1-EB62-50ECF4703F09}"/>
                  </a:ext>
                </a:extLst>
              </p14:cNvPr>
              <p14:cNvContentPartPr/>
              <p14:nvPr/>
            </p14:nvContentPartPr>
            <p14:xfrm>
              <a:off x="6741888" y="3913464"/>
              <a:ext cx="247680" cy="50400"/>
            </p14:xfrm>
          </p:contentPart>
        </mc:Choice>
        <mc:Fallback xmlns="">
          <p:pic>
            <p:nvPicPr>
              <p:cNvPr id="17" name="Ink 16">
                <a:extLst>
                  <a:ext uri="{FF2B5EF4-FFF2-40B4-BE49-F238E27FC236}">
                    <a16:creationId xmlns:a16="http://schemas.microsoft.com/office/drawing/2014/main" id="{3CDE848E-A246-98F1-EB62-50ECF4703F09}"/>
                  </a:ext>
                </a:extLst>
              </p:cNvPr>
              <p:cNvPicPr/>
              <p:nvPr/>
            </p:nvPicPr>
            <p:blipFill>
              <a:blip r:embed="rId31"/>
              <a:stretch>
                <a:fillRect/>
              </a:stretch>
            </p:blipFill>
            <p:spPr>
              <a:xfrm>
                <a:off x="6687888" y="3805464"/>
                <a:ext cx="35532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8" name="Ink 17">
                <a:extLst>
                  <a:ext uri="{FF2B5EF4-FFF2-40B4-BE49-F238E27FC236}">
                    <a16:creationId xmlns:a16="http://schemas.microsoft.com/office/drawing/2014/main" id="{52EF2802-775D-6B00-243F-C57FB60CDE51}"/>
                  </a:ext>
                </a:extLst>
              </p14:cNvPr>
              <p14:cNvContentPartPr/>
              <p14:nvPr/>
            </p14:nvContentPartPr>
            <p14:xfrm>
              <a:off x="5631648" y="3975024"/>
              <a:ext cx="1319760" cy="901800"/>
            </p14:xfrm>
          </p:contentPart>
        </mc:Choice>
        <mc:Fallback xmlns="">
          <p:pic>
            <p:nvPicPr>
              <p:cNvPr id="18" name="Ink 17">
                <a:extLst>
                  <a:ext uri="{FF2B5EF4-FFF2-40B4-BE49-F238E27FC236}">
                    <a16:creationId xmlns:a16="http://schemas.microsoft.com/office/drawing/2014/main" id="{52EF2802-775D-6B00-243F-C57FB60CDE51}"/>
                  </a:ext>
                </a:extLst>
              </p:cNvPr>
              <p:cNvPicPr/>
              <p:nvPr/>
            </p:nvPicPr>
            <p:blipFill>
              <a:blip r:embed="rId33"/>
              <a:stretch>
                <a:fillRect/>
              </a:stretch>
            </p:blipFill>
            <p:spPr>
              <a:xfrm>
                <a:off x="5578008" y="3867384"/>
                <a:ext cx="1427400" cy="11174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9" name="Ink 18">
                <a:extLst>
                  <a:ext uri="{FF2B5EF4-FFF2-40B4-BE49-F238E27FC236}">
                    <a16:creationId xmlns:a16="http://schemas.microsoft.com/office/drawing/2014/main" id="{DB790FB8-1BCE-6703-BE31-4ED14790E5FE}"/>
                  </a:ext>
                </a:extLst>
              </p14:cNvPr>
              <p14:cNvContentPartPr/>
              <p14:nvPr/>
            </p14:nvContentPartPr>
            <p14:xfrm>
              <a:off x="2971608" y="3690984"/>
              <a:ext cx="1051200" cy="186120"/>
            </p14:xfrm>
          </p:contentPart>
        </mc:Choice>
        <mc:Fallback xmlns="">
          <p:pic>
            <p:nvPicPr>
              <p:cNvPr id="19" name="Ink 18">
                <a:extLst>
                  <a:ext uri="{FF2B5EF4-FFF2-40B4-BE49-F238E27FC236}">
                    <a16:creationId xmlns:a16="http://schemas.microsoft.com/office/drawing/2014/main" id="{DB790FB8-1BCE-6703-BE31-4ED14790E5FE}"/>
                  </a:ext>
                </a:extLst>
              </p:cNvPr>
              <p:cNvPicPr/>
              <p:nvPr/>
            </p:nvPicPr>
            <p:blipFill>
              <a:blip r:embed="rId35"/>
              <a:stretch>
                <a:fillRect/>
              </a:stretch>
            </p:blipFill>
            <p:spPr>
              <a:xfrm>
                <a:off x="2917968" y="3583344"/>
                <a:ext cx="1158840" cy="4017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1" name="Ink 20">
                <a:extLst>
                  <a:ext uri="{FF2B5EF4-FFF2-40B4-BE49-F238E27FC236}">
                    <a16:creationId xmlns:a16="http://schemas.microsoft.com/office/drawing/2014/main" id="{4138BD0A-65AC-2E63-867B-758ED5A4EC87}"/>
                  </a:ext>
                </a:extLst>
              </p14:cNvPr>
              <p14:cNvContentPartPr/>
              <p14:nvPr/>
            </p14:nvContentPartPr>
            <p14:xfrm>
              <a:off x="938328" y="3742824"/>
              <a:ext cx="1731960" cy="720"/>
            </p14:xfrm>
          </p:contentPart>
        </mc:Choice>
        <mc:Fallback xmlns="">
          <p:pic>
            <p:nvPicPr>
              <p:cNvPr id="21" name="Ink 20">
                <a:extLst>
                  <a:ext uri="{FF2B5EF4-FFF2-40B4-BE49-F238E27FC236}">
                    <a16:creationId xmlns:a16="http://schemas.microsoft.com/office/drawing/2014/main" id="{4138BD0A-65AC-2E63-867B-758ED5A4EC87}"/>
                  </a:ext>
                </a:extLst>
              </p:cNvPr>
              <p:cNvPicPr/>
              <p:nvPr/>
            </p:nvPicPr>
            <p:blipFill>
              <a:blip r:embed="rId37"/>
              <a:stretch>
                <a:fillRect/>
              </a:stretch>
            </p:blipFill>
            <p:spPr>
              <a:xfrm>
                <a:off x="884328" y="3526824"/>
                <a:ext cx="18396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2" name="Ink 21">
                <a:extLst>
                  <a:ext uri="{FF2B5EF4-FFF2-40B4-BE49-F238E27FC236}">
                    <a16:creationId xmlns:a16="http://schemas.microsoft.com/office/drawing/2014/main" id="{97BD525B-467C-BAB4-11A7-6DC99D00111D}"/>
                  </a:ext>
                </a:extLst>
              </p14:cNvPr>
              <p14:cNvContentPartPr/>
              <p14:nvPr/>
            </p14:nvContentPartPr>
            <p14:xfrm>
              <a:off x="926448" y="1547544"/>
              <a:ext cx="608400" cy="37440"/>
            </p14:xfrm>
          </p:contentPart>
        </mc:Choice>
        <mc:Fallback xmlns="">
          <p:pic>
            <p:nvPicPr>
              <p:cNvPr id="22" name="Ink 21">
                <a:extLst>
                  <a:ext uri="{FF2B5EF4-FFF2-40B4-BE49-F238E27FC236}">
                    <a16:creationId xmlns:a16="http://schemas.microsoft.com/office/drawing/2014/main" id="{97BD525B-467C-BAB4-11A7-6DC99D00111D}"/>
                  </a:ext>
                </a:extLst>
              </p:cNvPr>
              <p:cNvPicPr/>
              <p:nvPr/>
            </p:nvPicPr>
            <p:blipFill>
              <a:blip r:embed="rId39"/>
              <a:stretch>
                <a:fillRect/>
              </a:stretch>
            </p:blipFill>
            <p:spPr>
              <a:xfrm>
                <a:off x="872808" y="1439904"/>
                <a:ext cx="71604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3" name="Ink 22">
                <a:extLst>
                  <a:ext uri="{FF2B5EF4-FFF2-40B4-BE49-F238E27FC236}">
                    <a16:creationId xmlns:a16="http://schemas.microsoft.com/office/drawing/2014/main" id="{80198F4E-9245-B188-AC5F-2746B73AC2AB}"/>
                  </a:ext>
                </a:extLst>
              </p14:cNvPr>
              <p14:cNvContentPartPr/>
              <p14:nvPr/>
            </p14:nvContentPartPr>
            <p14:xfrm>
              <a:off x="2925888" y="1545024"/>
              <a:ext cx="1311120" cy="65160"/>
            </p14:xfrm>
          </p:contentPart>
        </mc:Choice>
        <mc:Fallback xmlns="">
          <p:pic>
            <p:nvPicPr>
              <p:cNvPr id="23" name="Ink 22">
                <a:extLst>
                  <a:ext uri="{FF2B5EF4-FFF2-40B4-BE49-F238E27FC236}">
                    <a16:creationId xmlns:a16="http://schemas.microsoft.com/office/drawing/2014/main" id="{80198F4E-9245-B188-AC5F-2746B73AC2AB}"/>
                  </a:ext>
                </a:extLst>
              </p:cNvPr>
              <p:cNvPicPr/>
              <p:nvPr/>
            </p:nvPicPr>
            <p:blipFill>
              <a:blip r:embed="rId41"/>
              <a:stretch>
                <a:fillRect/>
              </a:stretch>
            </p:blipFill>
            <p:spPr>
              <a:xfrm>
                <a:off x="2872248" y="1437384"/>
                <a:ext cx="1418760" cy="2808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4" name="Ink 23">
                <a:extLst>
                  <a:ext uri="{FF2B5EF4-FFF2-40B4-BE49-F238E27FC236}">
                    <a16:creationId xmlns:a16="http://schemas.microsoft.com/office/drawing/2014/main" id="{F8825314-A880-62D0-10BC-0BF438719B45}"/>
                  </a:ext>
                </a:extLst>
              </p14:cNvPr>
              <p14:cNvContentPartPr/>
              <p14:nvPr/>
            </p14:nvContentPartPr>
            <p14:xfrm>
              <a:off x="5680608" y="1478424"/>
              <a:ext cx="1461600" cy="729720"/>
            </p14:xfrm>
          </p:contentPart>
        </mc:Choice>
        <mc:Fallback xmlns="">
          <p:pic>
            <p:nvPicPr>
              <p:cNvPr id="24" name="Ink 23">
                <a:extLst>
                  <a:ext uri="{FF2B5EF4-FFF2-40B4-BE49-F238E27FC236}">
                    <a16:creationId xmlns:a16="http://schemas.microsoft.com/office/drawing/2014/main" id="{F8825314-A880-62D0-10BC-0BF438719B45}"/>
                  </a:ext>
                </a:extLst>
              </p:cNvPr>
              <p:cNvPicPr/>
              <p:nvPr/>
            </p:nvPicPr>
            <p:blipFill>
              <a:blip r:embed="rId43"/>
              <a:stretch>
                <a:fillRect/>
              </a:stretch>
            </p:blipFill>
            <p:spPr>
              <a:xfrm>
                <a:off x="5626608" y="1370784"/>
                <a:ext cx="1569240" cy="9453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6" name="Ink 25">
                <a:extLst>
                  <a:ext uri="{FF2B5EF4-FFF2-40B4-BE49-F238E27FC236}">
                    <a16:creationId xmlns:a16="http://schemas.microsoft.com/office/drawing/2014/main" id="{E9EB8578-1F75-CDC6-AF0A-EFE2589AEEFF}"/>
                  </a:ext>
                </a:extLst>
              </p14:cNvPr>
              <p14:cNvContentPartPr/>
              <p14:nvPr/>
            </p14:nvContentPartPr>
            <p14:xfrm>
              <a:off x="5620128" y="2206344"/>
              <a:ext cx="37440" cy="158760"/>
            </p14:xfrm>
          </p:contentPart>
        </mc:Choice>
        <mc:Fallback xmlns="">
          <p:pic>
            <p:nvPicPr>
              <p:cNvPr id="26" name="Ink 25">
                <a:extLst>
                  <a:ext uri="{FF2B5EF4-FFF2-40B4-BE49-F238E27FC236}">
                    <a16:creationId xmlns:a16="http://schemas.microsoft.com/office/drawing/2014/main" id="{E9EB8578-1F75-CDC6-AF0A-EFE2589AEEFF}"/>
                  </a:ext>
                </a:extLst>
              </p:cNvPr>
              <p:cNvPicPr/>
              <p:nvPr/>
            </p:nvPicPr>
            <p:blipFill>
              <a:blip r:embed="rId45"/>
              <a:stretch>
                <a:fillRect/>
              </a:stretch>
            </p:blipFill>
            <p:spPr>
              <a:xfrm>
                <a:off x="5566128" y="2098704"/>
                <a:ext cx="145080" cy="3744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7" name="Ink 26">
                <a:extLst>
                  <a:ext uri="{FF2B5EF4-FFF2-40B4-BE49-F238E27FC236}">
                    <a16:creationId xmlns:a16="http://schemas.microsoft.com/office/drawing/2014/main" id="{5D30B4A9-87DC-347B-D8AD-DBBD0B71D97C}"/>
                  </a:ext>
                </a:extLst>
              </p14:cNvPr>
              <p14:cNvContentPartPr/>
              <p14:nvPr/>
            </p14:nvContentPartPr>
            <p14:xfrm>
              <a:off x="6266688" y="2218584"/>
              <a:ext cx="450000" cy="25200"/>
            </p14:xfrm>
          </p:contentPart>
        </mc:Choice>
        <mc:Fallback xmlns="">
          <p:pic>
            <p:nvPicPr>
              <p:cNvPr id="27" name="Ink 26">
                <a:extLst>
                  <a:ext uri="{FF2B5EF4-FFF2-40B4-BE49-F238E27FC236}">
                    <a16:creationId xmlns:a16="http://schemas.microsoft.com/office/drawing/2014/main" id="{5D30B4A9-87DC-347B-D8AD-DBBD0B71D97C}"/>
                  </a:ext>
                </a:extLst>
              </p:cNvPr>
              <p:cNvPicPr/>
              <p:nvPr/>
            </p:nvPicPr>
            <p:blipFill>
              <a:blip r:embed="rId47"/>
              <a:stretch>
                <a:fillRect/>
              </a:stretch>
            </p:blipFill>
            <p:spPr>
              <a:xfrm>
                <a:off x="6213048" y="2110584"/>
                <a:ext cx="55764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8" name="Ink 27">
                <a:extLst>
                  <a:ext uri="{FF2B5EF4-FFF2-40B4-BE49-F238E27FC236}">
                    <a16:creationId xmlns:a16="http://schemas.microsoft.com/office/drawing/2014/main" id="{6F2E58ED-4563-E71F-4D84-ECE628F04A28}"/>
                  </a:ext>
                </a:extLst>
              </p14:cNvPr>
              <p14:cNvContentPartPr/>
              <p14:nvPr/>
            </p14:nvContentPartPr>
            <p14:xfrm>
              <a:off x="5594568" y="1621344"/>
              <a:ext cx="25920" cy="299160"/>
            </p14:xfrm>
          </p:contentPart>
        </mc:Choice>
        <mc:Fallback xmlns="">
          <p:pic>
            <p:nvPicPr>
              <p:cNvPr id="28" name="Ink 27">
                <a:extLst>
                  <a:ext uri="{FF2B5EF4-FFF2-40B4-BE49-F238E27FC236}">
                    <a16:creationId xmlns:a16="http://schemas.microsoft.com/office/drawing/2014/main" id="{6F2E58ED-4563-E71F-4D84-ECE628F04A28}"/>
                  </a:ext>
                </a:extLst>
              </p:cNvPr>
              <p:cNvPicPr/>
              <p:nvPr/>
            </p:nvPicPr>
            <p:blipFill>
              <a:blip r:embed="rId49"/>
              <a:stretch>
                <a:fillRect/>
              </a:stretch>
            </p:blipFill>
            <p:spPr>
              <a:xfrm>
                <a:off x="5540928" y="1513344"/>
                <a:ext cx="133560" cy="514800"/>
              </a:xfrm>
              <a:prstGeom prst="rect">
                <a:avLst/>
              </a:prstGeom>
            </p:spPr>
          </p:pic>
        </mc:Fallback>
      </mc:AlternateContent>
    </p:spTree>
    <p:extLst>
      <p:ext uri="{BB962C8B-B14F-4D97-AF65-F5344CB8AC3E}">
        <p14:creationId xmlns:p14="http://schemas.microsoft.com/office/powerpoint/2010/main" val="3946253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E2C92-43F4-2863-821A-A064059A269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CDF8F0F-046F-6433-B3FF-84EC760F7C7D}"/>
              </a:ext>
            </a:extLst>
          </p:cNvPr>
          <p:cNvPicPr>
            <a:picLocks noChangeAspect="1"/>
          </p:cNvPicPr>
          <p:nvPr/>
        </p:nvPicPr>
        <p:blipFill>
          <a:blip r:embed="rId2"/>
          <a:stretch>
            <a:fillRect/>
          </a:stretch>
        </p:blipFill>
        <p:spPr>
          <a:xfrm>
            <a:off x="1813915" y="70969"/>
            <a:ext cx="8217189" cy="6443958"/>
          </a:xfrm>
          <a:prstGeom prst="rect">
            <a:avLst/>
          </a:prstGeom>
        </p:spPr>
      </p:pic>
      <p:sp>
        <p:nvSpPr>
          <p:cNvPr id="7" name="TextBox 6">
            <a:extLst>
              <a:ext uri="{FF2B5EF4-FFF2-40B4-BE49-F238E27FC236}">
                <a16:creationId xmlns:a16="http://schemas.microsoft.com/office/drawing/2014/main" id="{5C6B951B-FA57-6957-38C2-4C00CFC627F5}"/>
              </a:ext>
            </a:extLst>
          </p:cNvPr>
          <p:cNvSpPr txBox="1"/>
          <p:nvPr/>
        </p:nvSpPr>
        <p:spPr>
          <a:xfrm>
            <a:off x="5808260" y="6563876"/>
            <a:ext cx="10341590" cy="307777"/>
          </a:xfrm>
          <a:prstGeom prst="rect">
            <a:avLst/>
          </a:prstGeom>
          <a:noFill/>
        </p:spPr>
        <p:txBody>
          <a:bodyPr wrap="square">
            <a:spAutoFit/>
          </a:bodyPr>
          <a:lstStyle/>
          <a:p>
            <a:r>
              <a:rPr lang="en-US" sz="1400" dirty="0">
                <a:latin typeface="Avenir Next LT Pro"/>
                <a:ea typeface="+mn-lt"/>
                <a:cs typeface="+mn-lt"/>
              </a:rPr>
              <a:t>Table 13.3 from ADA; 13. Older Adults: Standards of Care in Diabetes—2026</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F185996E-14FA-5A73-7015-C24D518BA583}"/>
                  </a:ext>
                </a:extLst>
              </p14:cNvPr>
              <p14:cNvContentPartPr/>
              <p14:nvPr/>
            </p14:nvContentPartPr>
            <p14:xfrm>
              <a:off x="1999248" y="2072064"/>
              <a:ext cx="1108080" cy="37440"/>
            </p14:xfrm>
          </p:contentPart>
        </mc:Choice>
        <mc:Fallback xmlns="">
          <p:pic>
            <p:nvPicPr>
              <p:cNvPr id="2" name="Ink 1">
                <a:extLst>
                  <a:ext uri="{FF2B5EF4-FFF2-40B4-BE49-F238E27FC236}">
                    <a16:creationId xmlns:a16="http://schemas.microsoft.com/office/drawing/2014/main" id="{F185996E-14FA-5A73-7015-C24D518BA583}"/>
                  </a:ext>
                </a:extLst>
              </p:cNvPr>
              <p:cNvPicPr/>
              <p:nvPr/>
            </p:nvPicPr>
            <p:blipFill>
              <a:blip r:embed="rId4"/>
              <a:stretch>
                <a:fillRect/>
              </a:stretch>
            </p:blipFill>
            <p:spPr>
              <a:xfrm>
                <a:off x="1945608" y="1964424"/>
                <a:ext cx="121572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EA21B502-756B-9491-0EC9-BA0984C5F90C}"/>
                  </a:ext>
                </a:extLst>
              </p14:cNvPr>
              <p14:cNvContentPartPr/>
              <p14:nvPr/>
            </p14:nvContentPartPr>
            <p14:xfrm>
              <a:off x="2011848" y="2266464"/>
              <a:ext cx="556200" cy="38160"/>
            </p14:xfrm>
          </p:contentPart>
        </mc:Choice>
        <mc:Fallback xmlns="">
          <p:pic>
            <p:nvPicPr>
              <p:cNvPr id="3" name="Ink 2">
                <a:extLst>
                  <a:ext uri="{FF2B5EF4-FFF2-40B4-BE49-F238E27FC236}">
                    <a16:creationId xmlns:a16="http://schemas.microsoft.com/office/drawing/2014/main" id="{EA21B502-756B-9491-0EC9-BA0984C5F90C}"/>
                  </a:ext>
                </a:extLst>
              </p:cNvPr>
              <p:cNvPicPr/>
              <p:nvPr/>
            </p:nvPicPr>
            <p:blipFill>
              <a:blip r:embed="rId6"/>
              <a:stretch>
                <a:fillRect/>
              </a:stretch>
            </p:blipFill>
            <p:spPr>
              <a:xfrm>
                <a:off x="1957848" y="2158824"/>
                <a:ext cx="66384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E98AFBB2-57F1-88B7-5EB3-604135294A6C}"/>
                  </a:ext>
                </a:extLst>
              </p14:cNvPr>
              <p14:cNvContentPartPr/>
              <p14:nvPr/>
            </p14:nvContentPartPr>
            <p14:xfrm>
              <a:off x="3584328" y="2122104"/>
              <a:ext cx="1376640" cy="48600"/>
            </p14:xfrm>
          </p:contentPart>
        </mc:Choice>
        <mc:Fallback xmlns="">
          <p:pic>
            <p:nvPicPr>
              <p:cNvPr id="4" name="Ink 3">
                <a:extLst>
                  <a:ext uri="{FF2B5EF4-FFF2-40B4-BE49-F238E27FC236}">
                    <a16:creationId xmlns:a16="http://schemas.microsoft.com/office/drawing/2014/main" id="{E98AFBB2-57F1-88B7-5EB3-604135294A6C}"/>
                  </a:ext>
                </a:extLst>
              </p:cNvPr>
              <p:cNvPicPr/>
              <p:nvPr/>
            </p:nvPicPr>
            <p:blipFill>
              <a:blip r:embed="rId8"/>
              <a:stretch>
                <a:fillRect/>
              </a:stretch>
            </p:blipFill>
            <p:spPr>
              <a:xfrm>
                <a:off x="3530688" y="2014464"/>
                <a:ext cx="148428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4C93262D-E946-F51D-B374-ECD3C54AEE4A}"/>
                  </a:ext>
                </a:extLst>
              </p14:cNvPr>
              <p14:cNvContentPartPr/>
              <p14:nvPr/>
            </p14:nvContentPartPr>
            <p14:xfrm>
              <a:off x="3633288" y="2295264"/>
              <a:ext cx="1095840" cy="34560"/>
            </p14:xfrm>
          </p:contentPart>
        </mc:Choice>
        <mc:Fallback xmlns="">
          <p:pic>
            <p:nvPicPr>
              <p:cNvPr id="5" name="Ink 4">
                <a:extLst>
                  <a:ext uri="{FF2B5EF4-FFF2-40B4-BE49-F238E27FC236}">
                    <a16:creationId xmlns:a16="http://schemas.microsoft.com/office/drawing/2014/main" id="{4C93262D-E946-F51D-B374-ECD3C54AEE4A}"/>
                  </a:ext>
                </a:extLst>
              </p:cNvPr>
              <p:cNvPicPr/>
              <p:nvPr/>
            </p:nvPicPr>
            <p:blipFill>
              <a:blip r:embed="rId10"/>
              <a:stretch>
                <a:fillRect/>
              </a:stretch>
            </p:blipFill>
            <p:spPr>
              <a:xfrm>
                <a:off x="3579288" y="2187264"/>
                <a:ext cx="120348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AEA3E51D-5173-C830-9EA8-3605323BCC1E}"/>
                  </a:ext>
                </a:extLst>
              </p14:cNvPr>
              <p14:cNvContentPartPr/>
              <p14:nvPr/>
            </p14:nvContentPartPr>
            <p14:xfrm>
              <a:off x="3608808" y="2523144"/>
              <a:ext cx="1021680" cy="178920"/>
            </p14:xfrm>
          </p:contentPart>
        </mc:Choice>
        <mc:Fallback xmlns="">
          <p:pic>
            <p:nvPicPr>
              <p:cNvPr id="8" name="Ink 7">
                <a:extLst>
                  <a:ext uri="{FF2B5EF4-FFF2-40B4-BE49-F238E27FC236}">
                    <a16:creationId xmlns:a16="http://schemas.microsoft.com/office/drawing/2014/main" id="{AEA3E51D-5173-C830-9EA8-3605323BCC1E}"/>
                  </a:ext>
                </a:extLst>
              </p:cNvPr>
              <p:cNvPicPr/>
              <p:nvPr/>
            </p:nvPicPr>
            <p:blipFill>
              <a:blip r:embed="rId12"/>
              <a:stretch>
                <a:fillRect/>
              </a:stretch>
            </p:blipFill>
            <p:spPr>
              <a:xfrm>
                <a:off x="3555168" y="2415504"/>
                <a:ext cx="1129320" cy="394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5DF0FFB2-DAC4-F66D-D9C3-56E8B6821D9D}"/>
                  </a:ext>
                </a:extLst>
              </p14:cNvPr>
              <p14:cNvContentPartPr/>
              <p14:nvPr/>
            </p14:nvContentPartPr>
            <p14:xfrm>
              <a:off x="3499008" y="2101584"/>
              <a:ext cx="614880" cy="80640"/>
            </p14:xfrm>
          </p:contentPart>
        </mc:Choice>
        <mc:Fallback xmlns="">
          <p:pic>
            <p:nvPicPr>
              <p:cNvPr id="9" name="Ink 8">
                <a:extLst>
                  <a:ext uri="{FF2B5EF4-FFF2-40B4-BE49-F238E27FC236}">
                    <a16:creationId xmlns:a16="http://schemas.microsoft.com/office/drawing/2014/main" id="{5DF0FFB2-DAC4-F66D-D9C3-56E8B6821D9D}"/>
                  </a:ext>
                </a:extLst>
              </p:cNvPr>
              <p:cNvPicPr/>
              <p:nvPr/>
            </p:nvPicPr>
            <p:blipFill>
              <a:blip r:embed="rId14"/>
              <a:stretch>
                <a:fillRect/>
              </a:stretch>
            </p:blipFill>
            <p:spPr>
              <a:xfrm>
                <a:off x="3445368" y="1993944"/>
                <a:ext cx="722520" cy="296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DA2A3E14-D3D4-03FD-5907-F31E8D9C3D42}"/>
                  </a:ext>
                </a:extLst>
              </p14:cNvPr>
              <p14:cNvContentPartPr/>
              <p14:nvPr/>
            </p14:nvContentPartPr>
            <p14:xfrm rot="-2510400">
              <a:off x="5904426" y="2103813"/>
              <a:ext cx="332124" cy="332502"/>
            </p14:xfrm>
          </p:contentPart>
        </mc:Choice>
        <mc:Fallback xmlns="">
          <p:pic>
            <p:nvPicPr>
              <p:cNvPr id="11" name="Ink 10">
                <a:extLst>
                  <a:ext uri="{FF2B5EF4-FFF2-40B4-BE49-F238E27FC236}">
                    <a16:creationId xmlns:a16="http://schemas.microsoft.com/office/drawing/2014/main" id="{DA2A3E14-D3D4-03FD-5907-F31E8D9C3D42}"/>
                  </a:ext>
                </a:extLst>
              </p:cNvPr>
              <p:cNvPicPr/>
              <p:nvPr/>
            </p:nvPicPr>
            <p:blipFill>
              <a:blip r:embed="rId16"/>
              <a:stretch>
                <a:fillRect/>
              </a:stretch>
            </p:blipFill>
            <p:spPr>
              <a:xfrm rot="-2510400">
                <a:off x="5850451" y="1995858"/>
                <a:ext cx="439713" cy="54805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a:extLst>
                  <a:ext uri="{FF2B5EF4-FFF2-40B4-BE49-F238E27FC236}">
                    <a16:creationId xmlns:a16="http://schemas.microsoft.com/office/drawing/2014/main" id="{F9A1ABFE-0AE8-7001-0CEB-74F2D5B10105}"/>
                  </a:ext>
                </a:extLst>
              </p14:cNvPr>
              <p14:cNvContentPartPr/>
              <p14:nvPr/>
            </p14:nvContentPartPr>
            <p14:xfrm>
              <a:off x="5425368" y="2096184"/>
              <a:ext cx="1088640" cy="61920"/>
            </p14:xfrm>
          </p:contentPart>
        </mc:Choice>
        <mc:Fallback xmlns="">
          <p:pic>
            <p:nvPicPr>
              <p:cNvPr id="12" name="Ink 11">
                <a:extLst>
                  <a:ext uri="{FF2B5EF4-FFF2-40B4-BE49-F238E27FC236}">
                    <a16:creationId xmlns:a16="http://schemas.microsoft.com/office/drawing/2014/main" id="{F9A1ABFE-0AE8-7001-0CEB-74F2D5B10105}"/>
                  </a:ext>
                </a:extLst>
              </p:cNvPr>
              <p:cNvPicPr/>
              <p:nvPr/>
            </p:nvPicPr>
            <p:blipFill>
              <a:blip r:embed="rId18"/>
              <a:stretch>
                <a:fillRect/>
              </a:stretch>
            </p:blipFill>
            <p:spPr>
              <a:xfrm>
                <a:off x="5371368" y="1988184"/>
                <a:ext cx="1196280" cy="277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a:extLst>
                  <a:ext uri="{FF2B5EF4-FFF2-40B4-BE49-F238E27FC236}">
                    <a16:creationId xmlns:a16="http://schemas.microsoft.com/office/drawing/2014/main" id="{A58592AF-DCE0-7AEB-A59A-F3CB160C7D9C}"/>
                  </a:ext>
                </a:extLst>
              </p14:cNvPr>
              <p14:cNvContentPartPr/>
              <p14:nvPr/>
            </p14:nvContentPartPr>
            <p14:xfrm>
              <a:off x="5498448" y="2316144"/>
              <a:ext cx="586080" cy="13320"/>
            </p14:xfrm>
          </p:contentPart>
        </mc:Choice>
        <mc:Fallback xmlns="">
          <p:pic>
            <p:nvPicPr>
              <p:cNvPr id="13" name="Ink 12">
                <a:extLst>
                  <a:ext uri="{FF2B5EF4-FFF2-40B4-BE49-F238E27FC236}">
                    <a16:creationId xmlns:a16="http://schemas.microsoft.com/office/drawing/2014/main" id="{A58592AF-DCE0-7AEB-A59A-F3CB160C7D9C}"/>
                  </a:ext>
                </a:extLst>
              </p:cNvPr>
              <p:cNvPicPr/>
              <p:nvPr/>
            </p:nvPicPr>
            <p:blipFill>
              <a:blip r:embed="rId20"/>
              <a:stretch>
                <a:fillRect/>
              </a:stretch>
            </p:blipFill>
            <p:spPr>
              <a:xfrm>
                <a:off x="5444808" y="2208144"/>
                <a:ext cx="69372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Ink 13">
                <a:extLst>
                  <a:ext uri="{FF2B5EF4-FFF2-40B4-BE49-F238E27FC236}">
                    <a16:creationId xmlns:a16="http://schemas.microsoft.com/office/drawing/2014/main" id="{19B4F552-17CC-9729-6CE7-5A1D58BF5D5B}"/>
                  </a:ext>
                </a:extLst>
              </p14:cNvPr>
              <p14:cNvContentPartPr/>
              <p14:nvPr/>
            </p14:nvContentPartPr>
            <p14:xfrm>
              <a:off x="5486208" y="2213184"/>
              <a:ext cx="917280" cy="286200"/>
            </p14:xfrm>
          </p:contentPart>
        </mc:Choice>
        <mc:Fallback xmlns="">
          <p:pic>
            <p:nvPicPr>
              <p:cNvPr id="14" name="Ink 13">
                <a:extLst>
                  <a:ext uri="{FF2B5EF4-FFF2-40B4-BE49-F238E27FC236}">
                    <a16:creationId xmlns:a16="http://schemas.microsoft.com/office/drawing/2014/main" id="{19B4F552-17CC-9729-6CE7-5A1D58BF5D5B}"/>
                  </a:ext>
                </a:extLst>
              </p:cNvPr>
              <p:cNvPicPr/>
              <p:nvPr/>
            </p:nvPicPr>
            <p:blipFill>
              <a:blip r:embed="rId22"/>
              <a:stretch>
                <a:fillRect/>
              </a:stretch>
            </p:blipFill>
            <p:spPr>
              <a:xfrm>
                <a:off x="5432208" y="2105544"/>
                <a:ext cx="1024920" cy="5018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 14">
                <a:extLst>
                  <a:ext uri="{FF2B5EF4-FFF2-40B4-BE49-F238E27FC236}">
                    <a16:creationId xmlns:a16="http://schemas.microsoft.com/office/drawing/2014/main" id="{57043EAB-CAB8-F397-324E-E636D2816D4A}"/>
                  </a:ext>
                </a:extLst>
              </p14:cNvPr>
              <p14:cNvContentPartPr/>
              <p14:nvPr/>
            </p14:nvContentPartPr>
            <p14:xfrm>
              <a:off x="5534808" y="2668944"/>
              <a:ext cx="974880" cy="99720"/>
            </p14:xfrm>
          </p:contentPart>
        </mc:Choice>
        <mc:Fallback xmlns="">
          <p:pic>
            <p:nvPicPr>
              <p:cNvPr id="15" name="Ink 14">
                <a:extLst>
                  <a:ext uri="{FF2B5EF4-FFF2-40B4-BE49-F238E27FC236}">
                    <a16:creationId xmlns:a16="http://schemas.microsoft.com/office/drawing/2014/main" id="{57043EAB-CAB8-F397-324E-E636D2816D4A}"/>
                  </a:ext>
                </a:extLst>
              </p:cNvPr>
              <p:cNvPicPr/>
              <p:nvPr/>
            </p:nvPicPr>
            <p:blipFill>
              <a:blip r:embed="rId24"/>
              <a:stretch>
                <a:fillRect/>
              </a:stretch>
            </p:blipFill>
            <p:spPr>
              <a:xfrm>
                <a:off x="5481168" y="2561304"/>
                <a:ext cx="108252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Ink 15">
                <a:extLst>
                  <a:ext uri="{FF2B5EF4-FFF2-40B4-BE49-F238E27FC236}">
                    <a16:creationId xmlns:a16="http://schemas.microsoft.com/office/drawing/2014/main" id="{65AB7E68-5B40-4643-AF50-C08D5B7C7D9E}"/>
                  </a:ext>
                </a:extLst>
              </p14:cNvPr>
              <p14:cNvContentPartPr/>
              <p14:nvPr/>
            </p14:nvContentPartPr>
            <p14:xfrm>
              <a:off x="5559288" y="2937864"/>
              <a:ext cx="973440" cy="77040"/>
            </p14:xfrm>
          </p:contentPart>
        </mc:Choice>
        <mc:Fallback xmlns="">
          <p:pic>
            <p:nvPicPr>
              <p:cNvPr id="16" name="Ink 15">
                <a:extLst>
                  <a:ext uri="{FF2B5EF4-FFF2-40B4-BE49-F238E27FC236}">
                    <a16:creationId xmlns:a16="http://schemas.microsoft.com/office/drawing/2014/main" id="{65AB7E68-5B40-4643-AF50-C08D5B7C7D9E}"/>
                  </a:ext>
                </a:extLst>
              </p:cNvPr>
              <p:cNvPicPr/>
              <p:nvPr/>
            </p:nvPicPr>
            <p:blipFill>
              <a:blip r:embed="rId26"/>
              <a:stretch>
                <a:fillRect/>
              </a:stretch>
            </p:blipFill>
            <p:spPr>
              <a:xfrm>
                <a:off x="5505648" y="2829864"/>
                <a:ext cx="1081080" cy="292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Ink 16">
                <a:extLst>
                  <a:ext uri="{FF2B5EF4-FFF2-40B4-BE49-F238E27FC236}">
                    <a16:creationId xmlns:a16="http://schemas.microsoft.com/office/drawing/2014/main" id="{4136C83E-8DA3-FEAE-C4EB-0D103D3FB65B}"/>
                  </a:ext>
                </a:extLst>
              </p14:cNvPr>
              <p14:cNvContentPartPr/>
              <p14:nvPr/>
            </p14:nvContentPartPr>
            <p14:xfrm>
              <a:off x="5522928" y="3133344"/>
              <a:ext cx="946440" cy="73440"/>
            </p14:xfrm>
          </p:contentPart>
        </mc:Choice>
        <mc:Fallback xmlns="">
          <p:pic>
            <p:nvPicPr>
              <p:cNvPr id="17" name="Ink 16">
                <a:extLst>
                  <a:ext uri="{FF2B5EF4-FFF2-40B4-BE49-F238E27FC236}">
                    <a16:creationId xmlns:a16="http://schemas.microsoft.com/office/drawing/2014/main" id="{4136C83E-8DA3-FEAE-C4EB-0D103D3FB65B}"/>
                  </a:ext>
                </a:extLst>
              </p:cNvPr>
              <p:cNvPicPr/>
              <p:nvPr/>
            </p:nvPicPr>
            <p:blipFill>
              <a:blip r:embed="rId28"/>
              <a:stretch>
                <a:fillRect/>
              </a:stretch>
            </p:blipFill>
            <p:spPr>
              <a:xfrm>
                <a:off x="5469288" y="3025344"/>
                <a:ext cx="1054080"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 name="Ink 17">
                <a:extLst>
                  <a:ext uri="{FF2B5EF4-FFF2-40B4-BE49-F238E27FC236}">
                    <a16:creationId xmlns:a16="http://schemas.microsoft.com/office/drawing/2014/main" id="{389EC0B3-2112-B1CE-D845-14AE3D0171D4}"/>
                  </a:ext>
                </a:extLst>
              </p14:cNvPr>
              <p14:cNvContentPartPr/>
              <p14:nvPr/>
            </p14:nvContentPartPr>
            <p14:xfrm>
              <a:off x="5559288" y="3371304"/>
              <a:ext cx="793440" cy="30600"/>
            </p14:xfrm>
          </p:contentPart>
        </mc:Choice>
        <mc:Fallback xmlns="">
          <p:pic>
            <p:nvPicPr>
              <p:cNvPr id="18" name="Ink 17">
                <a:extLst>
                  <a:ext uri="{FF2B5EF4-FFF2-40B4-BE49-F238E27FC236}">
                    <a16:creationId xmlns:a16="http://schemas.microsoft.com/office/drawing/2014/main" id="{389EC0B3-2112-B1CE-D845-14AE3D0171D4}"/>
                  </a:ext>
                </a:extLst>
              </p:cNvPr>
              <p:cNvPicPr/>
              <p:nvPr/>
            </p:nvPicPr>
            <p:blipFill>
              <a:blip r:embed="rId30"/>
              <a:stretch>
                <a:fillRect/>
              </a:stretch>
            </p:blipFill>
            <p:spPr>
              <a:xfrm>
                <a:off x="5505648" y="3263304"/>
                <a:ext cx="90108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9" name="Ink 18">
                <a:extLst>
                  <a:ext uri="{FF2B5EF4-FFF2-40B4-BE49-F238E27FC236}">
                    <a16:creationId xmlns:a16="http://schemas.microsoft.com/office/drawing/2014/main" id="{22CBE89C-A9AA-74E8-CDD0-8EB8BF0316F3}"/>
                  </a:ext>
                </a:extLst>
              </p14:cNvPr>
              <p14:cNvContentPartPr/>
              <p14:nvPr/>
            </p14:nvContentPartPr>
            <p14:xfrm>
              <a:off x="5449848" y="3608184"/>
              <a:ext cx="418680" cy="32760"/>
            </p14:xfrm>
          </p:contentPart>
        </mc:Choice>
        <mc:Fallback xmlns="">
          <p:pic>
            <p:nvPicPr>
              <p:cNvPr id="19" name="Ink 18">
                <a:extLst>
                  <a:ext uri="{FF2B5EF4-FFF2-40B4-BE49-F238E27FC236}">
                    <a16:creationId xmlns:a16="http://schemas.microsoft.com/office/drawing/2014/main" id="{22CBE89C-A9AA-74E8-CDD0-8EB8BF0316F3}"/>
                  </a:ext>
                </a:extLst>
              </p:cNvPr>
              <p:cNvPicPr/>
              <p:nvPr/>
            </p:nvPicPr>
            <p:blipFill>
              <a:blip r:embed="rId32"/>
              <a:stretch>
                <a:fillRect/>
              </a:stretch>
            </p:blipFill>
            <p:spPr>
              <a:xfrm>
                <a:off x="5395848" y="3500544"/>
                <a:ext cx="52632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 name="Ink 19">
                <a:extLst>
                  <a:ext uri="{FF2B5EF4-FFF2-40B4-BE49-F238E27FC236}">
                    <a16:creationId xmlns:a16="http://schemas.microsoft.com/office/drawing/2014/main" id="{CC9BA64C-2C22-8116-94B5-314E41207ED0}"/>
                  </a:ext>
                </a:extLst>
              </p14:cNvPr>
              <p14:cNvContentPartPr/>
              <p14:nvPr/>
            </p14:nvContentPartPr>
            <p14:xfrm>
              <a:off x="5571528" y="3413784"/>
              <a:ext cx="334080" cy="360"/>
            </p14:xfrm>
          </p:contentPart>
        </mc:Choice>
        <mc:Fallback xmlns="">
          <p:pic>
            <p:nvPicPr>
              <p:cNvPr id="20" name="Ink 19">
                <a:extLst>
                  <a:ext uri="{FF2B5EF4-FFF2-40B4-BE49-F238E27FC236}">
                    <a16:creationId xmlns:a16="http://schemas.microsoft.com/office/drawing/2014/main" id="{CC9BA64C-2C22-8116-94B5-314E41207ED0}"/>
                  </a:ext>
                </a:extLst>
              </p:cNvPr>
              <p:cNvPicPr/>
              <p:nvPr/>
            </p:nvPicPr>
            <p:blipFill>
              <a:blip r:embed="rId34"/>
              <a:stretch>
                <a:fillRect/>
              </a:stretch>
            </p:blipFill>
            <p:spPr>
              <a:xfrm>
                <a:off x="5517528" y="3306144"/>
                <a:ext cx="441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1" name="Ink 20">
                <a:extLst>
                  <a:ext uri="{FF2B5EF4-FFF2-40B4-BE49-F238E27FC236}">
                    <a16:creationId xmlns:a16="http://schemas.microsoft.com/office/drawing/2014/main" id="{B14BCDCB-BAE7-4BA7-A909-EB7DE80FA541}"/>
                  </a:ext>
                </a:extLst>
              </p14:cNvPr>
              <p14:cNvContentPartPr/>
              <p14:nvPr/>
            </p14:nvContentPartPr>
            <p14:xfrm>
              <a:off x="5461728" y="2815824"/>
              <a:ext cx="669240" cy="37080"/>
            </p14:xfrm>
          </p:contentPart>
        </mc:Choice>
        <mc:Fallback xmlns="">
          <p:pic>
            <p:nvPicPr>
              <p:cNvPr id="21" name="Ink 20">
                <a:extLst>
                  <a:ext uri="{FF2B5EF4-FFF2-40B4-BE49-F238E27FC236}">
                    <a16:creationId xmlns:a16="http://schemas.microsoft.com/office/drawing/2014/main" id="{B14BCDCB-BAE7-4BA7-A909-EB7DE80FA541}"/>
                  </a:ext>
                </a:extLst>
              </p:cNvPr>
              <p:cNvPicPr/>
              <p:nvPr/>
            </p:nvPicPr>
            <p:blipFill>
              <a:blip r:embed="rId36"/>
              <a:stretch>
                <a:fillRect/>
              </a:stretch>
            </p:blipFill>
            <p:spPr>
              <a:xfrm>
                <a:off x="5407728" y="2707824"/>
                <a:ext cx="77688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2" name="Ink 21">
                <a:extLst>
                  <a:ext uri="{FF2B5EF4-FFF2-40B4-BE49-F238E27FC236}">
                    <a16:creationId xmlns:a16="http://schemas.microsoft.com/office/drawing/2014/main" id="{FAF7EF24-762E-2560-9E9F-1D010C0C1E98}"/>
                  </a:ext>
                </a:extLst>
              </p14:cNvPr>
              <p14:cNvContentPartPr/>
              <p14:nvPr/>
            </p14:nvContentPartPr>
            <p14:xfrm>
              <a:off x="5486208" y="2634384"/>
              <a:ext cx="634320" cy="24480"/>
            </p14:xfrm>
          </p:contentPart>
        </mc:Choice>
        <mc:Fallback xmlns="">
          <p:pic>
            <p:nvPicPr>
              <p:cNvPr id="22" name="Ink 21">
                <a:extLst>
                  <a:ext uri="{FF2B5EF4-FFF2-40B4-BE49-F238E27FC236}">
                    <a16:creationId xmlns:a16="http://schemas.microsoft.com/office/drawing/2014/main" id="{FAF7EF24-762E-2560-9E9F-1D010C0C1E98}"/>
                  </a:ext>
                </a:extLst>
              </p:cNvPr>
              <p:cNvPicPr/>
              <p:nvPr/>
            </p:nvPicPr>
            <p:blipFill>
              <a:blip r:embed="rId38"/>
              <a:stretch>
                <a:fillRect/>
              </a:stretch>
            </p:blipFill>
            <p:spPr>
              <a:xfrm>
                <a:off x="5432208" y="2526744"/>
                <a:ext cx="74196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3" name="Ink 22">
                <a:extLst>
                  <a:ext uri="{FF2B5EF4-FFF2-40B4-BE49-F238E27FC236}">
                    <a16:creationId xmlns:a16="http://schemas.microsoft.com/office/drawing/2014/main" id="{9A3B599F-4643-FBDD-3081-C22811204088}"/>
                  </a:ext>
                </a:extLst>
              </p14:cNvPr>
              <p14:cNvContentPartPr/>
              <p14:nvPr/>
            </p14:nvContentPartPr>
            <p14:xfrm>
              <a:off x="5429328" y="3010944"/>
              <a:ext cx="46080" cy="492120"/>
            </p14:xfrm>
          </p:contentPart>
        </mc:Choice>
        <mc:Fallback xmlns="">
          <p:pic>
            <p:nvPicPr>
              <p:cNvPr id="23" name="Ink 22">
                <a:extLst>
                  <a:ext uri="{FF2B5EF4-FFF2-40B4-BE49-F238E27FC236}">
                    <a16:creationId xmlns:a16="http://schemas.microsoft.com/office/drawing/2014/main" id="{9A3B599F-4643-FBDD-3081-C22811204088}"/>
                  </a:ext>
                </a:extLst>
              </p:cNvPr>
              <p:cNvPicPr/>
              <p:nvPr/>
            </p:nvPicPr>
            <p:blipFill>
              <a:blip r:embed="rId40"/>
              <a:stretch>
                <a:fillRect/>
              </a:stretch>
            </p:blipFill>
            <p:spPr>
              <a:xfrm>
                <a:off x="5375328" y="2903304"/>
                <a:ext cx="153720" cy="7077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4" name="Ink 23">
                <a:extLst>
                  <a:ext uri="{FF2B5EF4-FFF2-40B4-BE49-F238E27FC236}">
                    <a16:creationId xmlns:a16="http://schemas.microsoft.com/office/drawing/2014/main" id="{0DDC7401-4197-711F-2642-29F021F3175E}"/>
                  </a:ext>
                </a:extLst>
              </p14:cNvPr>
              <p14:cNvContentPartPr/>
              <p14:nvPr/>
            </p14:nvContentPartPr>
            <p14:xfrm>
              <a:off x="5486208" y="2230824"/>
              <a:ext cx="24840" cy="694440"/>
            </p14:xfrm>
          </p:contentPart>
        </mc:Choice>
        <mc:Fallback xmlns="">
          <p:pic>
            <p:nvPicPr>
              <p:cNvPr id="24" name="Ink 23">
                <a:extLst>
                  <a:ext uri="{FF2B5EF4-FFF2-40B4-BE49-F238E27FC236}">
                    <a16:creationId xmlns:a16="http://schemas.microsoft.com/office/drawing/2014/main" id="{0DDC7401-4197-711F-2642-29F021F3175E}"/>
                  </a:ext>
                </a:extLst>
              </p:cNvPr>
              <p:cNvPicPr/>
              <p:nvPr/>
            </p:nvPicPr>
            <p:blipFill>
              <a:blip r:embed="rId42"/>
              <a:stretch>
                <a:fillRect/>
              </a:stretch>
            </p:blipFill>
            <p:spPr>
              <a:xfrm>
                <a:off x="5432208" y="2123184"/>
                <a:ext cx="132480" cy="910080"/>
              </a:xfrm>
              <a:prstGeom prst="rect">
                <a:avLst/>
              </a:prstGeom>
            </p:spPr>
          </p:pic>
        </mc:Fallback>
      </mc:AlternateContent>
    </p:spTree>
    <p:extLst>
      <p:ext uri="{BB962C8B-B14F-4D97-AF65-F5344CB8AC3E}">
        <p14:creationId xmlns:p14="http://schemas.microsoft.com/office/powerpoint/2010/main" val="2649759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dividualized A1C and CGM goals for nonpregnant adults. Select the glycemic goal based on individual health and function as described at the top of the figure. Consider modifying to a more or less stringent goal according to the factors listed in the table. Older adults are classified as healthy (few coexisting chronic illnesses, intact cognitive and functional status), as having complex/intermediate health (multiple coexisting chronic illnesses, two or more instrumental impairments to activities of daily living, or mild to moderate cognitive impairment), or as having very complex/poor health (long-term care or end-stage chronic illnesses, moderate to severe cognitive impairment, or two or more impairments to activities of daily living). Select glycemic goals that avoid symptomatic hypoglycemia and hyperglycemia in all individuals. Consider individuals’ resources and support systems to safely achieve glycemic goals. Incorporate the preferences and goals of people with diabetes through shared decision-making. CGM, continuous glucose monitoring; TAR, time above range; TBR, time below range; TIR, time in range. Refer to the image caption for details.">
            <a:extLst>
              <a:ext uri="{FF2B5EF4-FFF2-40B4-BE49-F238E27FC236}">
                <a16:creationId xmlns:a16="http://schemas.microsoft.com/office/drawing/2014/main" id="{11D644F1-0BAE-2243-BE49-10F86FF8C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200" y="145722"/>
            <a:ext cx="6718300" cy="6167245"/>
          </a:xfrm>
          <a:prstGeom prst="rect">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3025D2-A522-EEF8-EA1A-AE4AAB142356}"/>
              </a:ext>
            </a:extLst>
          </p:cNvPr>
          <p:cNvSpPr txBox="1"/>
          <p:nvPr/>
        </p:nvSpPr>
        <p:spPr>
          <a:xfrm>
            <a:off x="6553200" y="6427113"/>
            <a:ext cx="5537200" cy="430887"/>
          </a:xfrm>
          <a:prstGeom prst="rect">
            <a:avLst/>
          </a:prstGeom>
          <a:noFill/>
        </p:spPr>
        <p:txBody>
          <a:bodyPr wrap="square">
            <a:spAutoFit/>
          </a:bodyPr>
          <a:lstStyle/>
          <a:p>
            <a:r>
              <a:rPr lang="en-US" sz="1100" b="0" i="0" dirty="0">
                <a:solidFill>
                  <a:srgbClr val="383636"/>
                </a:solidFill>
                <a:effectLst/>
                <a:latin typeface="Helvetica Neue"/>
              </a:rPr>
              <a:t>ADA 6. Glycemic Goals, Hypoglycemia, and Hyperglycemic Crises: Standards of Care in Diabetes—2026. </a:t>
            </a:r>
            <a:r>
              <a:rPr lang="en-US" sz="1100" b="0" i="1" dirty="0">
                <a:solidFill>
                  <a:srgbClr val="383636"/>
                </a:solidFill>
                <a:effectLst/>
                <a:latin typeface="Helvetica Neue"/>
              </a:rPr>
              <a:t>Diabetes Care</a:t>
            </a:r>
            <a:r>
              <a:rPr lang="en-US" sz="1100" b="0" i="0" dirty="0">
                <a:solidFill>
                  <a:srgbClr val="383636"/>
                </a:solidFill>
                <a:effectLst/>
                <a:latin typeface="Helvetica Neue"/>
              </a:rPr>
              <a:t> 1 January 2026; 49 (Supplement_1): S132–S149</a:t>
            </a:r>
            <a:endParaRPr lang="en-US" sz="1100" dirty="0"/>
          </a:p>
        </p:txBody>
      </p:sp>
    </p:spTree>
    <p:extLst>
      <p:ext uri="{BB962C8B-B14F-4D97-AF65-F5344CB8AC3E}">
        <p14:creationId xmlns:p14="http://schemas.microsoft.com/office/powerpoint/2010/main" val="1432233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984BC-0851-B119-C568-D6FED118A05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0A28D2A-9B7D-57C2-30E9-4901D2CD7465}"/>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D73EF2A-5BC0-7580-0A6F-CA80D59F3510}"/>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33CCFF"/>
                </a:solidFill>
                <a:latin typeface="Segoe UI"/>
                <a:cs typeface="Segoe UI"/>
              </a:rPr>
              <a:t>Case - Hoku 78yow </a:t>
            </a:r>
            <a:endParaRPr lang="en-US" dirty="0">
              <a:solidFill>
                <a:srgbClr val="33CCFF"/>
              </a:solidFill>
            </a:endParaRPr>
          </a:p>
        </p:txBody>
      </p:sp>
      <p:sp>
        <p:nvSpPr>
          <p:cNvPr id="29" name="Rectangle 28">
            <a:extLst>
              <a:ext uri="{FF2B5EF4-FFF2-40B4-BE49-F238E27FC236}">
                <a16:creationId xmlns:a16="http://schemas.microsoft.com/office/drawing/2014/main" id="{91AE9B90-C9BB-247D-E029-3927F1F999ED}"/>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9B4F75A7-40FD-65C1-BC22-176BC081DA3C}"/>
              </a:ext>
            </a:extLst>
          </p:cNvPr>
          <p:cNvSpPr txBox="1">
            <a:spLocks/>
          </p:cNvSpPr>
          <p:nvPr/>
        </p:nvSpPr>
        <p:spPr>
          <a:xfrm>
            <a:off x="397789" y="1680562"/>
            <a:ext cx="7197827" cy="4976270"/>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2000" b="1" dirty="0">
                <a:ea typeface="+mn-lt"/>
                <a:cs typeface="+mn-lt"/>
              </a:rPr>
              <a:t>Problem list</a:t>
            </a:r>
            <a:r>
              <a:rPr lang="en-US" sz="2000" dirty="0">
                <a:ea typeface="+mn-lt"/>
                <a:cs typeface="+mn-lt"/>
              </a:rPr>
              <a:t>:</a:t>
            </a:r>
          </a:p>
          <a:p>
            <a:pPr>
              <a:lnSpc>
                <a:spcPct val="100000"/>
              </a:lnSpc>
              <a:spcBef>
                <a:spcPts val="0"/>
              </a:spcBef>
              <a:buFontTx/>
              <a:buChar char="-"/>
              <a:defRPr/>
            </a:pPr>
            <a:r>
              <a:rPr lang="en-US" sz="2000" dirty="0">
                <a:ea typeface="+mn-lt"/>
                <a:cs typeface="+mn-lt"/>
              </a:rPr>
              <a:t>Early moderate Alzheimer’s dementia</a:t>
            </a:r>
          </a:p>
          <a:p>
            <a:pPr>
              <a:lnSpc>
                <a:spcPct val="100000"/>
              </a:lnSpc>
              <a:spcBef>
                <a:spcPts val="0"/>
              </a:spcBef>
              <a:buFontTx/>
              <a:buChar char="-"/>
              <a:defRPr/>
            </a:pPr>
            <a:r>
              <a:rPr lang="en-US" sz="2000" dirty="0">
                <a:ea typeface="+mn-lt"/>
                <a:cs typeface="+mn-lt"/>
              </a:rPr>
              <a:t>Type 2 diabetes, previously difficult to control until the last year, recent A1C 6.6%</a:t>
            </a:r>
          </a:p>
          <a:p>
            <a:pPr>
              <a:lnSpc>
                <a:spcPct val="100000"/>
              </a:lnSpc>
              <a:spcBef>
                <a:spcPts val="0"/>
              </a:spcBef>
              <a:buFontTx/>
              <a:buChar char="-"/>
              <a:defRPr/>
            </a:pPr>
            <a:r>
              <a:rPr lang="en-US" sz="2000" dirty="0">
                <a:ea typeface="+mn-lt"/>
                <a:cs typeface="+mn-lt"/>
              </a:rPr>
              <a:t>Hypertension</a:t>
            </a:r>
          </a:p>
          <a:p>
            <a:pPr>
              <a:lnSpc>
                <a:spcPct val="100000"/>
              </a:lnSpc>
              <a:spcBef>
                <a:spcPts val="0"/>
              </a:spcBef>
              <a:buFontTx/>
              <a:buChar char="-"/>
              <a:defRPr/>
            </a:pPr>
            <a:r>
              <a:rPr lang="en-US" sz="2000" dirty="0">
                <a:ea typeface="+mn-lt"/>
                <a:cs typeface="+mn-lt"/>
              </a:rPr>
              <a:t>Hyperlipidemia </a:t>
            </a:r>
          </a:p>
          <a:p>
            <a:pPr>
              <a:lnSpc>
                <a:spcPct val="100000"/>
              </a:lnSpc>
              <a:spcBef>
                <a:spcPts val="0"/>
              </a:spcBef>
              <a:buFontTx/>
              <a:buChar char="-"/>
              <a:defRPr/>
            </a:pPr>
            <a:r>
              <a:rPr lang="en-US" sz="2000" dirty="0">
                <a:ea typeface="+mn-lt"/>
                <a:cs typeface="+mn-lt"/>
              </a:rPr>
              <a:t>Gait instability with recurrent falls </a:t>
            </a:r>
          </a:p>
          <a:p>
            <a:pPr marL="0" indent="0">
              <a:lnSpc>
                <a:spcPct val="100000"/>
              </a:lnSpc>
              <a:spcBef>
                <a:spcPts val="0"/>
              </a:spcBef>
              <a:buNone/>
              <a:defRPr/>
            </a:pPr>
            <a:endParaRPr lang="en-US" sz="2000" dirty="0">
              <a:ea typeface="+mn-lt"/>
              <a:cs typeface="+mn-lt"/>
            </a:endParaRPr>
          </a:p>
          <a:p>
            <a:pPr marL="0" indent="0">
              <a:lnSpc>
                <a:spcPct val="100000"/>
              </a:lnSpc>
              <a:spcBef>
                <a:spcPts val="0"/>
              </a:spcBef>
              <a:buNone/>
              <a:defRPr/>
            </a:pPr>
            <a:r>
              <a:rPr lang="en-US" sz="2000" b="1" dirty="0">
                <a:ea typeface="+mn-lt"/>
                <a:cs typeface="+mn-lt"/>
              </a:rPr>
              <a:t>IADLs: </a:t>
            </a:r>
          </a:p>
          <a:p>
            <a:pPr>
              <a:lnSpc>
                <a:spcPct val="100000"/>
              </a:lnSpc>
              <a:spcBef>
                <a:spcPts val="0"/>
              </a:spcBef>
              <a:buFontTx/>
              <a:buChar char="-"/>
              <a:defRPr/>
            </a:pPr>
            <a:r>
              <a:rPr lang="en-US" sz="2000" dirty="0">
                <a:ea typeface="+mn-lt"/>
                <a:cs typeface="+mn-lt"/>
              </a:rPr>
              <a:t>She is no longer driving after becoming lost </a:t>
            </a:r>
          </a:p>
          <a:p>
            <a:pPr>
              <a:lnSpc>
                <a:spcPct val="100000"/>
              </a:lnSpc>
              <a:spcBef>
                <a:spcPts val="0"/>
              </a:spcBef>
              <a:buFontTx/>
              <a:buChar char="-"/>
              <a:defRPr/>
            </a:pPr>
            <a:r>
              <a:rPr lang="en-US" sz="2000" dirty="0">
                <a:ea typeface="+mn-lt"/>
                <a:cs typeface="+mn-lt"/>
              </a:rPr>
              <a:t>She manages her own meds, but Sharyl wonders if she is doing it correctly </a:t>
            </a:r>
          </a:p>
          <a:p>
            <a:pPr>
              <a:lnSpc>
                <a:spcPct val="100000"/>
              </a:lnSpc>
              <a:spcBef>
                <a:spcPts val="0"/>
              </a:spcBef>
              <a:buFontTx/>
              <a:buChar char="-"/>
              <a:defRPr/>
            </a:pPr>
            <a:r>
              <a:rPr lang="en-US" sz="2000" dirty="0">
                <a:ea typeface="+mn-lt"/>
                <a:cs typeface="+mn-lt"/>
              </a:rPr>
              <a:t>Sharyl took over the household finances</a:t>
            </a:r>
          </a:p>
          <a:p>
            <a:pPr>
              <a:lnSpc>
                <a:spcPct val="100000"/>
              </a:lnSpc>
              <a:spcBef>
                <a:spcPts val="0"/>
              </a:spcBef>
              <a:buFontTx/>
              <a:buChar char="-"/>
              <a:defRPr/>
            </a:pPr>
            <a:r>
              <a:rPr lang="en-US" sz="2000" dirty="0">
                <a:ea typeface="+mn-lt"/>
                <a:cs typeface="+mn-lt"/>
              </a:rPr>
              <a:t>She joins Sharyl to the grocery store, but no longer creates the shopping list</a:t>
            </a:r>
          </a:p>
          <a:p>
            <a:pPr>
              <a:lnSpc>
                <a:spcPct val="100000"/>
              </a:lnSpc>
              <a:spcBef>
                <a:spcPts val="0"/>
              </a:spcBef>
              <a:buFontTx/>
              <a:buChar char="-"/>
              <a:defRPr/>
            </a:pPr>
            <a:r>
              <a:rPr lang="en-US" sz="2000" dirty="0">
                <a:ea typeface="+mn-lt"/>
                <a:cs typeface="+mn-lt"/>
              </a:rPr>
              <a:t>She can put together simple meals but is frightened to use the stove</a:t>
            </a:r>
          </a:p>
          <a:p>
            <a:pPr>
              <a:lnSpc>
                <a:spcPct val="100000"/>
              </a:lnSpc>
              <a:spcBef>
                <a:spcPts val="0"/>
              </a:spcBef>
              <a:buFontTx/>
              <a:buChar char="-"/>
              <a:defRPr/>
            </a:pPr>
            <a:r>
              <a:rPr lang="en-US" sz="2000" dirty="0">
                <a:ea typeface="+mn-lt"/>
                <a:cs typeface="+mn-lt"/>
              </a:rPr>
              <a:t>She picks up the phone when called but has trouble calling out</a:t>
            </a:r>
          </a:p>
          <a:p>
            <a:pPr marL="0" indent="0">
              <a:lnSpc>
                <a:spcPct val="100000"/>
              </a:lnSpc>
              <a:spcBef>
                <a:spcPts val="0"/>
              </a:spcBef>
              <a:buNone/>
              <a:defRPr/>
            </a:pPr>
            <a:endParaRPr lang="en-US" sz="2000" dirty="0">
              <a:ea typeface="+mn-lt"/>
              <a:cs typeface="+mn-lt"/>
            </a:endParaRPr>
          </a:p>
          <a:p>
            <a:pPr>
              <a:lnSpc>
                <a:spcPct val="100000"/>
              </a:lnSpc>
              <a:spcBef>
                <a:spcPts val="0"/>
              </a:spcBef>
              <a:buFontTx/>
              <a:buChar char="-"/>
              <a:defRPr/>
            </a:pPr>
            <a:endParaRPr lang="en-US" sz="3100" dirty="0">
              <a:latin typeface="Segoe UI"/>
              <a:ea typeface="+mn-lt"/>
              <a:cs typeface="+mn-lt"/>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pic>
        <p:nvPicPr>
          <p:cNvPr id="2" name="Picture 1">
            <a:extLst>
              <a:ext uri="{FF2B5EF4-FFF2-40B4-BE49-F238E27FC236}">
                <a16:creationId xmlns:a16="http://schemas.microsoft.com/office/drawing/2014/main" id="{ACD69683-0855-636D-9278-0264831F53CE}"/>
              </a:ext>
            </a:extLst>
          </p:cNvPr>
          <p:cNvPicPr>
            <a:picLocks noChangeAspect="1"/>
          </p:cNvPicPr>
          <p:nvPr/>
        </p:nvPicPr>
        <p:blipFill>
          <a:blip r:embed="rId3"/>
          <a:stretch>
            <a:fillRect/>
          </a:stretch>
        </p:blipFill>
        <p:spPr>
          <a:xfrm>
            <a:off x="7944753" y="1528354"/>
            <a:ext cx="4247247" cy="5329646"/>
          </a:xfrm>
          <a:prstGeom prst="rect">
            <a:avLst/>
          </a:prstGeom>
        </p:spPr>
      </p:pic>
    </p:spTree>
    <p:extLst>
      <p:ext uri="{BB962C8B-B14F-4D97-AF65-F5344CB8AC3E}">
        <p14:creationId xmlns:p14="http://schemas.microsoft.com/office/powerpoint/2010/main" val="386128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898BE-EFAF-1718-D552-3D884C17569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89D4CCE-2FE6-9451-FE29-D7F332CA769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70E368A-95B6-F372-8C4E-931E636574E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33CCFF"/>
                </a:solidFill>
                <a:latin typeface="Segoe UI"/>
                <a:cs typeface="Segoe UI"/>
              </a:rPr>
              <a:t>Case - Hoku 78yow </a:t>
            </a:r>
            <a:endParaRPr lang="en-US" dirty="0">
              <a:solidFill>
                <a:srgbClr val="33CCFF"/>
              </a:solidFill>
            </a:endParaRPr>
          </a:p>
        </p:txBody>
      </p:sp>
      <p:sp>
        <p:nvSpPr>
          <p:cNvPr id="29" name="Rectangle 28">
            <a:extLst>
              <a:ext uri="{FF2B5EF4-FFF2-40B4-BE49-F238E27FC236}">
                <a16:creationId xmlns:a16="http://schemas.microsoft.com/office/drawing/2014/main" id="{CDA63D21-BA93-F6CC-DDAB-9BFF5C27BBA5}"/>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A53EBD06-A80A-5E2E-F54E-EE3F344491F0}"/>
              </a:ext>
            </a:extLst>
          </p:cNvPr>
          <p:cNvSpPr txBox="1">
            <a:spLocks/>
          </p:cNvSpPr>
          <p:nvPr/>
        </p:nvSpPr>
        <p:spPr>
          <a:xfrm>
            <a:off x="384770" y="1932665"/>
            <a:ext cx="6622868" cy="49762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3100" dirty="0" err="1">
                <a:solidFill>
                  <a:schemeClr val="bg2">
                    <a:lumMod val="90000"/>
                  </a:schemeClr>
                </a:solidFill>
                <a:latin typeface="Segoe UI"/>
                <a:ea typeface="+mn-lt"/>
                <a:cs typeface="+mn-lt"/>
              </a:rPr>
              <a:t>Pmhx</a:t>
            </a:r>
            <a:r>
              <a:rPr lang="en-US" sz="3100" dirty="0">
                <a:solidFill>
                  <a:schemeClr val="bg2">
                    <a:lumMod val="90000"/>
                  </a:schemeClr>
                </a:solidFill>
                <a:latin typeface="Segoe UI"/>
                <a:ea typeface="+mn-lt"/>
                <a:cs typeface="+mn-lt"/>
              </a:rPr>
              <a:t>:</a:t>
            </a:r>
          </a:p>
          <a:p>
            <a:pPr>
              <a:lnSpc>
                <a:spcPct val="100000"/>
              </a:lnSpc>
              <a:spcBef>
                <a:spcPts val="0"/>
              </a:spcBef>
              <a:buFontTx/>
              <a:buChar char="-"/>
              <a:defRPr/>
            </a:pPr>
            <a:r>
              <a:rPr lang="en-US" sz="2000" dirty="0">
                <a:solidFill>
                  <a:schemeClr val="bg2">
                    <a:lumMod val="90000"/>
                  </a:schemeClr>
                </a:solidFill>
                <a:latin typeface="Segoe UI"/>
                <a:ea typeface="+mn-lt"/>
                <a:cs typeface="+mn-lt"/>
              </a:rPr>
              <a:t>Mild-moderate Alzheimer’s dementia</a:t>
            </a:r>
          </a:p>
          <a:p>
            <a:pPr>
              <a:lnSpc>
                <a:spcPct val="100000"/>
              </a:lnSpc>
              <a:spcBef>
                <a:spcPts val="0"/>
              </a:spcBef>
              <a:buFontTx/>
              <a:buChar char="-"/>
              <a:defRPr/>
            </a:pPr>
            <a:r>
              <a:rPr lang="en-US" sz="2000" dirty="0">
                <a:solidFill>
                  <a:schemeClr val="bg2">
                    <a:lumMod val="90000"/>
                  </a:schemeClr>
                </a:solidFill>
                <a:latin typeface="Segoe UI"/>
                <a:ea typeface="+mn-lt"/>
                <a:cs typeface="+mn-lt"/>
              </a:rPr>
              <a:t>Type 2 diabetes, well controlled (last A1C 6.6%), recent hypoglycemia</a:t>
            </a:r>
          </a:p>
          <a:p>
            <a:pPr>
              <a:lnSpc>
                <a:spcPct val="100000"/>
              </a:lnSpc>
              <a:spcBef>
                <a:spcPts val="0"/>
              </a:spcBef>
              <a:buFontTx/>
              <a:buChar char="-"/>
              <a:defRPr/>
            </a:pPr>
            <a:r>
              <a:rPr lang="en-US" sz="2000" dirty="0">
                <a:solidFill>
                  <a:schemeClr val="bg2">
                    <a:lumMod val="90000"/>
                  </a:schemeClr>
                </a:solidFill>
                <a:latin typeface="Segoe UI"/>
                <a:ea typeface="+mn-lt"/>
                <a:cs typeface="+mn-lt"/>
              </a:rPr>
              <a:t>Hypertension</a:t>
            </a:r>
          </a:p>
          <a:p>
            <a:pPr>
              <a:lnSpc>
                <a:spcPct val="100000"/>
              </a:lnSpc>
              <a:spcBef>
                <a:spcPts val="0"/>
              </a:spcBef>
              <a:buFontTx/>
              <a:buChar char="-"/>
              <a:defRPr/>
            </a:pPr>
            <a:r>
              <a:rPr lang="en-US" sz="2000" dirty="0">
                <a:solidFill>
                  <a:schemeClr val="bg2">
                    <a:lumMod val="90000"/>
                  </a:schemeClr>
                </a:solidFill>
                <a:latin typeface="Segoe UI"/>
                <a:ea typeface="+mn-lt"/>
                <a:cs typeface="+mn-lt"/>
              </a:rPr>
              <a:t>Hyperlipidemia</a:t>
            </a:r>
          </a:p>
          <a:p>
            <a:pPr>
              <a:lnSpc>
                <a:spcPct val="100000"/>
              </a:lnSpc>
              <a:spcBef>
                <a:spcPts val="0"/>
              </a:spcBef>
              <a:buFontTx/>
              <a:buChar char="-"/>
              <a:defRPr/>
            </a:pPr>
            <a:r>
              <a:rPr lang="en-US" sz="2000" dirty="0">
                <a:solidFill>
                  <a:schemeClr val="bg2">
                    <a:lumMod val="90000"/>
                  </a:schemeClr>
                </a:solidFill>
                <a:latin typeface="Segoe UI"/>
                <a:ea typeface="+mn-lt"/>
                <a:cs typeface="+mn-lt"/>
              </a:rPr>
              <a:t>Gait instability with recurrent falls </a:t>
            </a:r>
          </a:p>
          <a:p>
            <a:pPr>
              <a:lnSpc>
                <a:spcPct val="100000"/>
              </a:lnSpc>
              <a:spcBef>
                <a:spcPts val="0"/>
              </a:spcBef>
              <a:buFontTx/>
              <a:buChar char="-"/>
              <a:defRPr/>
            </a:pPr>
            <a:endParaRPr lang="en-US" sz="2000" dirty="0">
              <a:solidFill>
                <a:schemeClr val="bg2">
                  <a:lumMod val="90000"/>
                </a:schemeClr>
              </a:solidFill>
              <a:latin typeface="Segoe UI"/>
              <a:ea typeface="+mn-lt"/>
              <a:cs typeface="+mn-lt"/>
            </a:endParaRPr>
          </a:p>
          <a:p>
            <a:pPr marL="0" indent="0">
              <a:lnSpc>
                <a:spcPct val="100000"/>
              </a:lnSpc>
              <a:spcBef>
                <a:spcPts val="0"/>
              </a:spcBef>
              <a:buNone/>
              <a:defRPr/>
            </a:pPr>
            <a:r>
              <a:rPr lang="en-US" sz="2000" dirty="0">
                <a:solidFill>
                  <a:schemeClr val="bg2">
                    <a:lumMod val="90000"/>
                  </a:schemeClr>
                </a:solidFill>
                <a:latin typeface="Segoe UI"/>
                <a:ea typeface="+mn-lt"/>
                <a:cs typeface="+mn-lt"/>
              </a:rPr>
              <a:t>Functional status: ***</a:t>
            </a:r>
          </a:p>
          <a:p>
            <a:pPr>
              <a:lnSpc>
                <a:spcPct val="100000"/>
              </a:lnSpc>
              <a:spcBef>
                <a:spcPts val="0"/>
              </a:spcBef>
              <a:buFontTx/>
              <a:buChar char="-"/>
              <a:defRPr/>
            </a:pPr>
            <a:endParaRPr lang="en-US" sz="3100" dirty="0">
              <a:solidFill>
                <a:schemeClr val="bg2">
                  <a:lumMod val="90000"/>
                </a:schemeClr>
              </a:solidFill>
              <a:latin typeface="Segoe UI"/>
              <a:ea typeface="+mn-lt"/>
              <a:cs typeface="+mn-lt"/>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pic>
        <p:nvPicPr>
          <p:cNvPr id="2" name="Picture 1">
            <a:extLst>
              <a:ext uri="{FF2B5EF4-FFF2-40B4-BE49-F238E27FC236}">
                <a16:creationId xmlns:a16="http://schemas.microsoft.com/office/drawing/2014/main" id="{AF2E446E-D4EF-D64D-604C-DC66569475AB}"/>
              </a:ext>
            </a:extLst>
          </p:cNvPr>
          <p:cNvPicPr>
            <a:picLocks noChangeAspect="1"/>
          </p:cNvPicPr>
          <p:nvPr/>
        </p:nvPicPr>
        <p:blipFill>
          <a:blip r:embed="rId3"/>
          <a:stretch>
            <a:fillRect/>
          </a:stretch>
        </p:blipFill>
        <p:spPr>
          <a:xfrm>
            <a:off x="7944753" y="1528354"/>
            <a:ext cx="4247247" cy="5329646"/>
          </a:xfrm>
          <a:prstGeom prst="rect">
            <a:avLst/>
          </a:prstGeom>
        </p:spPr>
      </p:pic>
      <p:pic>
        <p:nvPicPr>
          <p:cNvPr id="4" name="Picture 3">
            <a:extLst>
              <a:ext uri="{FF2B5EF4-FFF2-40B4-BE49-F238E27FC236}">
                <a16:creationId xmlns:a16="http://schemas.microsoft.com/office/drawing/2014/main" id="{7A3E1403-5556-10AF-05E9-10797A49C4A8}"/>
              </a:ext>
            </a:extLst>
          </p:cNvPr>
          <p:cNvPicPr>
            <a:picLocks noChangeAspect="1"/>
          </p:cNvPicPr>
          <p:nvPr/>
        </p:nvPicPr>
        <p:blipFill>
          <a:blip r:embed="rId4"/>
          <a:stretch>
            <a:fillRect/>
          </a:stretch>
        </p:blipFill>
        <p:spPr>
          <a:xfrm>
            <a:off x="783471" y="201168"/>
            <a:ext cx="10994095" cy="6386457"/>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5DE10BC-1F93-35FB-BE37-B3657D4E68A0}"/>
                  </a:ext>
                </a:extLst>
              </p14:cNvPr>
              <p14:cNvContentPartPr/>
              <p14:nvPr/>
            </p14:nvContentPartPr>
            <p14:xfrm>
              <a:off x="499872" y="3516120"/>
              <a:ext cx="11753160" cy="2769840"/>
            </p14:xfrm>
          </p:contentPart>
        </mc:Choice>
        <mc:Fallback xmlns="">
          <p:pic>
            <p:nvPicPr>
              <p:cNvPr id="5" name="Ink 4">
                <a:extLst>
                  <a:ext uri="{FF2B5EF4-FFF2-40B4-BE49-F238E27FC236}">
                    <a16:creationId xmlns:a16="http://schemas.microsoft.com/office/drawing/2014/main" id="{15DE10BC-1F93-35FB-BE37-B3657D4E68A0}"/>
                  </a:ext>
                </a:extLst>
              </p:cNvPr>
              <p:cNvPicPr/>
              <p:nvPr/>
            </p:nvPicPr>
            <p:blipFill>
              <a:blip r:embed="rId6"/>
              <a:stretch>
                <a:fillRect/>
              </a:stretch>
            </p:blipFill>
            <p:spPr>
              <a:xfrm>
                <a:off x="437231" y="3453480"/>
                <a:ext cx="11878803" cy="2895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EC73B032-3A02-56B0-81A9-FAFF1CB951E3}"/>
                  </a:ext>
                </a:extLst>
              </p14:cNvPr>
              <p14:cNvContentPartPr/>
              <p14:nvPr/>
            </p14:nvContentPartPr>
            <p14:xfrm>
              <a:off x="963000" y="3911400"/>
              <a:ext cx="1645920" cy="77760"/>
            </p14:xfrm>
          </p:contentPart>
        </mc:Choice>
        <mc:Fallback xmlns="">
          <p:pic>
            <p:nvPicPr>
              <p:cNvPr id="3" name="Ink 2">
                <a:extLst>
                  <a:ext uri="{FF2B5EF4-FFF2-40B4-BE49-F238E27FC236}">
                    <a16:creationId xmlns:a16="http://schemas.microsoft.com/office/drawing/2014/main" id="{EC73B032-3A02-56B0-81A9-FAFF1CB951E3}"/>
                  </a:ext>
                </a:extLst>
              </p:cNvPr>
              <p:cNvPicPr/>
              <p:nvPr/>
            </p:nvPicPr>
            <p:blipFill>
              <a:blip r:embed="rId8"/>
              <a:stretch>
                <a:fillRect/>
              </a:stretch>
            </p:blipFill>
            <p:spPr>
              <a:xfrm>
                <a:off x="909360" y="3803760"/>
                <a:ext cx="175356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0" name="Ink 29">
                <a:extLst>
                  <a:ext uri="{FF2B5EF4-FFF2-40B4-BE49-F238E27FC236}">
                    <a16:creationId xmlns:a16="http://schemas.microsoft.com/office/drawing/2014/main" id="{E3FD6CC7-8665-DFA7-9526-FEEF9EAC2330}"/>
                  </a:ext>
                </a:extLst>
              </p14:cNvPr>
              <p14:cNvContentPartPr/>
              <p14:nvPr/>
            </p14:nvContentPartPr>
            <p14:xfrm>
              <a:off x="1182240" y="4181400"/>
              <a:ext cx="1182240" cy="25200"/>
            </p14:xfrm>
          </p:contentPart>
        </mc:Choice>
        <mc:Fallback xmlns="">
          <p:pic>
            <p:nvPicPr>
              <p:cNvPr id="30" name="Ink 29">
                <a:extLst>
                  <a:ext uri="{FF2B5EF4-FFF2-40B4-BE49-F238E27FC236}">
                    <a16:creationId xmlns:a16="http://schemas.microsoft.com/office/drawing/2014/main" id="{E3FD6CC7-8665-DFA7-9526-FEEF9EAC2330}"/>
                  </a:ext>
                </a:extLst>
              </p:cNvPr>
              <p:cNvPicPr/>
              <p:nvPr/>
            </p:nvPicPr>
            <p:blipFill>
              <a:blip r:embed="rId10"/>
              <a:stretch>
                <a:fillRect/>
              </a:stretch>
            </p:blipFill>
            <p:spPr>
              <a:xfrm>
                <a:off x="1128600" y="4073400"/>
                <a:ext cx="128988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1" name="Ink 30">
                <a:extLst>
                  <a:ext uri="{FF2B5EF4-FFF2-40B4-BE49-F238E27FC236}">
                    <a16:creationId xmlns:a16="http://schemas.microsoft.com/office/drawing/2014/main" id="{63CDA36B-C46E-B5A8-4F30-F93EE685A271}"/>
                  </a:ext>
                </a:extLst>
              </p14:cNvPr>
              <p14:cNvContentPartPr/>
              <p14:nvPr/>
            </p14:nvContentPartPr>
            <p14:xfrm>
              <a:off x="1074240" y="3902400"/>
              <a:ext cx="1706040" cy="1231560"/>
            </p14:xfrm>
          </p:contentPart>
        </mc:Choice>
        <mc:Fallback xmlns="">
          <p:pic>
            <p:nvPicPr>
              <p:cNvPr id="31" name="Ink 30">
                <a:extLst>
                  <a:ext uri="{FF2B5EF4-FFF2-40B4-BE49-F238E27FC236}">
                    <a16:creationId xmlns:a16="http://schemas.microsoft.com/office/drawing/2014/main" id="{63CDA36B-C46E-B5A8-4F30-F93EE685A271}"/>
                  </a:ext>
                </a:extLst>
              </p:cNvPr>
              <p:cNvPicPr/>
              <p:nvPr/>
            </p:nvPicPr>
            <p:blipFill>
              <a:blip r:embed="rId12"/>
              <a:stretch>
                <a:fillRect/>
              </a:stretch>
            </p:blipFill>
            <p:spPr>
              <a:xfrm>
                <a:off x="1020600" y="3794400"/>
                <a:ext cx="1813680" cy="14472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2" name="Ink 31">
                <a:extLst>
                  <a:ext uri="{FF2B5EF4-FFF2-40B4-BE49-F238E27FC236}">
                    <a16:creationId xmlns:a16="http://schemas.microsoft.com/office/drawing/2014/main" id="{BE5AFC15-A6DB-1F75-7E4E-C1A361A86443}"/>
                  </a:ext>
                </a:extLst>
              </p14:cNvPr>
              <p14:cNvContentPartPr/>
              <p14:nvPr/>
            </p14:nvContentPartPr>
            <p14:xfrm>
              <a:off x="2961360" y="3791160"/>
              <a:ext cx="975240" cy="183960"/>
            </p14:xfrm>
          </p:contentPart>
        </mc:Choice>
        <mc:Fallback xmlns="">
          <p:pic>
            <p:nvPicPr>
              <p:cNvPr id="32" name="Ink 31">
                <a:extLst>
                  <a:ext uri="{FF2B5EF4-FFF2-40B4-BE49-F238E27FC236}">
                    <a16:creationId xmlns:a16="http://schemas.microsoft.com/office/drawing/2014/main" id="{BE5AFC15-A6DB-1F75-7E4E-C1A361A86443}"/>
                  </a:ext>
                </a:extLst>
              </p:cNvPr>
              <p:cNvPicPr/>
              <p:nvPr/>
            </p:nvPicPr>
            <p:blipFill>
              <a:blip r:embed="rId14"/>
              <a:stretch>
                <a:fillRect/>
              </a:stretch>
            </p:blipFill>
            <p:spPr>
              <a:xfrm>
                <a:off x="2907720" y="3683160"/>
                <a:ext cx="1082880" cy="399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3" name="Ink 32">
                <a:extLst>
                  <a:ext uri="{FF2B5EF4-FFF2-40B4-BE49-F238E27FC236}">
                    <a16:creationId xmlns:a16="http://schemas.microsoft.com/office/drawing/2014/main" id="{4565A7DC-9E2C-9907-BFEC-6CC1AC600083}"/>
                  </a:ext>
                </a:extLst>
              </p14:cNvPr>
              <p14:cNvContentPartPr/>
              <p14:nvPr/>
            </p14:nvContentPartPr>
            <p14:xfrm>
              <a:off x="1133640" y="3876840"/>
              <a:ext cx="847800" cy="66600"/>
            </p14:xfrm>
          </p:contentPart>
        </mc:Choice>
        <mc:Fallback xmlns="">
          <p:pic>
            <p:nvPicPr>
              <p:cNvPr id="33" name="Ink 32">
                <a:extLst>
                  <a:ext uri="{FF2B5EF4-FFF2-40B4-BE49-F238E27FC236}">
                    <a16:creationId xmlns:a16="http://schemas.microsoft.com/office/drawing/2014/main" id="{4565A7DC-9E2C-9907-BFEC-6CC1AC600083}"/>
                  </a:ext>
                </a:extLst>
              </p:cNvPr>
              <p:cNvPicPr/>
              <p:nvPr/>
            </p:nvPicPr>
            <p:blipFill>
              <a:blip r:embed="rId16"/>
              <a:stretch>
                <a:fillRect/>
              </a:stretch>
            </p:blipFill>
            <p:spPr>
              <a:xfrm>
                <a:off x="1079640" y="3769200"/>
                <a:ext cx="95544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4" name="Ink 33">
                <a:extLst>
                  <a:ext uri="{FF2B5EF4-FFF2-40B4-BE49-F238E27FC236}">
                    <a16:creationId xmlns:a16="http://schemas.microsoft.com/office/drawing/2014/main" id="{81A21F18-F3F7-99F7-E99E-59C3F1D68C27}"/>
                  </a:ext>
                </a:extLst>
              </p14:cNvPr>
              <p14:cNvContentPartPr/>
              <p14:nvPr/>
            </p14:nvContentPartPr>
            <p14:xfrm>
              <a:off x="1060200" y="4109760"/>
              <a:ext cx="123840" cy="953280"/>
            </p14:xfrm>
          </p:contentPart>
        </mc:Choice>
        <mc:Fallback xmlns="">
          <p:pic>
            <p:nvPicPr>
              <p:cNvPr id="34" name="Ink 33">
                <a:extLst>
                  <a:ext uri="{FF2B5EF4-FFF2-40B4-BE49-F238E27FC236}">
                    <a16:creationId xmlns:a16="http://schemas.microsoft.com/office/drawing/2014/main" id="{81A21F18-F3F7-99F7-E99E-59C3F1D68C27}"/>
                  </a:ext>
                </a:extLst>
              </p:cNvPr>
              <p:cNvPicPr/>
              <p:nvPr/>
            </p:nvPicPr>
            <p:blipFill>
              <a:blip r:embed="rId18"/>
              <a:stretch>
                <a:fillRect/>
              </a:stretch>
            </p:blipFill>
            <p:spPr>
              <a:xfrm>
                <a:off x="1006200" y="4002120"/>
                <a:ext cx="231480" cy="11689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5" name="Ink 34">
                <a:extLst>
                  <a:ext uri="{FF2B5EF4-FFF2-40B4-BE49-F238E27FC236}">
                    <a16:creationId xmlns:a16="http://schemas.microsoft.com/office/drawing/2014/main" id="{AB8D241C-B3FF-03BF-8915-2664F3304776}"/>
                  </a:ext>
                </a:extLst>
              </p14:cNvPr>
              <p14:cNvContentPartPr/>
              <p14:nvPr/>
            </p14:nvContentPartPr>
            <p14:xfrm>
              <a:off x="5617080" y="3876840"/>
              <a:ext cx="1469880" cy="1074240"/>
            </p14:xfrm>
          </p:contentPart>
        </mc:Choice>
        <mc:Fallback xmlns="">
          <p:pic>
            <p:nvPicPr>
              <p:cNvPr id="35" name="Ink 34">
                <a:extLst>
                  <a:ext uri="{FF2B5EF4-FFF2-40B4-BE49-F238E27FC236}">
                    <a16:creationId xmlns:a16="http://schemas.microsoft.com/office/drawing/2014/main" id="{AB8D241C-B3FF-03BF-8915-2664F3304776}"/>
                  </a:ext>
                </a:extLst>
              </p:cNvPr>
              <p:cNvPicPr/>
              <p:nvPr/>
            </p:nvPicPr>
            <p:blipFill>
              <a:blip r:embed="rId20"/>
              <a:stretch>
                <a:fillRect/>
              </a:stretch>
            </p:blipFill>
            <p:spPr>
              <a:xfrm>
                <a:off x="5563080" y="3768840"/>
                <a:ext cx="1577520" cy="12898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6" name="Ink 35">
                <a:extLst>
                  <a:ext uri="{FF2B5EF4-FFF2-40B4-BE49-F238E27FC236}">
                    <a16:creationId xmlns:a16="http://schemas.microsoft.com/office/drawing/2014/main" id="{304D3DF6-C94D-AAF8-928C-75D7769E6EDD}"/>
                  </a:ext>
                </a:extLst>
              </p14:cNvPr>
              <p14:cNvContentPartPr/>
              <p14:nvPr/>
            </p14:nvContentPartPr>
            <p14:xfrm>
              <a:off x="10070280" y="3937680"/>
              <a:ext cx="1416600" cy="62280"/>
            </p14:xfrm>
          </p:contentPart>
        </mc:Choice>
        <mc:Fallback xmlns="">
          <p:pic>
            <p:nvPicPr>
              <p:cNvPr id="36" name="Ink 35">
                <a:extLst>
                  <a:ext uri="{FF2B5EF4-FFF2-40B4-BE49-F238E27FC236}">
                    <a16:creationId xmlns:a16="http://schemas.microsoft.com/office/drawing/2014/main" id="{304D3DF6-C94D-AAF8-928C-75D7769E6EDD}"/>
                  </a:ext>
                </a:extLst>
              </p:cNvPr>
              <p:cNvPicPr/>
              <p:nvPr/>
            </p:nvPicPr>
            <p:blipFill>
              <a:blip r:embed="rId22"/>
              <a:stretch>
                <a:fillRect/>
              </a:stretch>
            </p:blipFill>
            <p:spPr>
              <a:xfrm>
                <a:off x="10016640" y="3829680"/>
                <a:ext cx="152424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7" name="Ink 36">
                <a:extLst>
                  <a:ext uri="{FF2B5EF4-FFF2-40B4-BE49-F238E27FC236}">
                    <a16:creationId xmlns:a16="http://schemas.microsoft.com/office/drawing/2014/main" id="{FCC910F2-8445-CEA7-179A-0239D593805D}"/>
                  </a:ext>
                </a:extLst>
              </p14:cNvPr>
              <p14:cNvContentPartPr/>
              <p14:nvPr/>
            </p14:nvContentPartPr>
            <p14:xfrm>
              <a:off x="10032840" y="4019760"/>
              <a:ext cx="1532880" cy="928440"/>
            </p14:xfrm>
          </p:contentPart>
        </mc:Choice>
        <mc:Fallback xmlns="">
          <p:pic>
            <p:nvPicPr>
              <p:cNvPr id="37" name="Ink 36">
                <a:extLst>
                  <a:ext uri="{FF2B5EF4-FFF2-40B4-BE49-F238E27FC236}">
                    <a16:creationId xmlns:a16="http://schemas.microsoft.com/office/drawing/2014/main" id="{FCC910F2-8445-CEA7-179A-0239D593805D}"/>
                  </a:ext>
                </a:extLst>
              </p:cNvPr>
              <p:cNvPicPr/>
              <p:nvPr/>
            </p:nvPicPr>
            <p:blipFill>
              <a:blip r:embed="rId24"/>
              <a:stretch>
                <a:fillRect/>
              </a:stretch>
            </p:blipFill>
            <p:spPr>
              <a:xfrm>
                <a:off x="9979200" y="3912120"/>
                <a:ext cx="1640520" cy="11440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8" name="Ink 37">
                <a:extLst>
                  <a:ext uri="{FF2B5EF4-FFF2-40B4-BE49-F238E27FC236}">
                    <a16:creationId xmlns:a16="http://schemas.microsoft.com/office/drawing/2014/main" id="{800F078B-B78E-AE34-AFE8-56A0194D946B}"/>
                  </a:ext>
                </a:extLst>
              </p14:cNvPr>
              <p14:cNvContentPartPr/>
              <p14:nvPr/>
            </p14:nvContentPartPr>
            <p14:xfrm>
              <a:off x="9996120" y="3937680"/>
              <a:ext cx="316800" cy="983880"/>
            </p14:xfrm>
          </p:contentPart>
        </mc:Choice>
        <mc:Fallback xmlns="">
          <p:pic>
            <p:nvPicPr>
              <p:cNvPr id="38" name="Ink 37">
                <a:extLst>
                  <a:ext uri="{FF2B5EF4-FFF2-40B4-BE49-F238E27FC236}">
                    <a16:creationId xmlns:a16="http://schemas.microsoft.com/office/drawing/2014/main" id="{800F078B-B78E-AE34-AFE8-56A0194D946B}"/>
                  </a:ext>
                </a:extLst>
              </p:cNvPr>
              <p:cNvPicPr/>
              <p:nvPr/>
            </p:nvPicPr>
            <p:blipFill>
              <a:blip r:embed="rId26"/>
              <a:stretch>
                <a:fillRect/>
              </a:stretch>
            </p:blipFill>
            <p:spPr>
              <a:xfrm>
                <a:off x="9942480" y="3830040"/>
                <a:ext cx="424440" cy="11995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9" name="Ink 38">
                <a:extLst>
                  <a:ext uri="{FF2B5EF4-FFF2-40B4-BE49-F238E27FC236}">
                    <a16:creationId xmlns:a16="http://schemas.microsoft.com/office/drawing/2014/main" id="{B6DCA05C-1430-EC44-33D7-BE75017AFBE4}"/>
                  </a:ext>
                </a:extLst>
              </p14:cNvPr>
              <p14:cNvContentPartPr/>
              <p14:nvPr/>
            </p14:nvContentPartPr>
            <p14:xfrm>
              <a:off x="10070280" y="3913200"/>
              <a:ext cx="876600" cy="37800"/>
            </p14:xfrm>
          </p:contentPart>
        </mc:Choice>
        <mc:Fallback xmlns="">
          <p:pic>
            <p:nvPicPr>
              <p:cNvPr id="39" name="Ink 38">
                <a:extLst>
                  <a:ext uri="{FF2B5EF4-FFF2-40B4-BE49-F238E27FC236}">
                    <a16:creationId xmlns:a16="http://schemas.microsoft.com/office/drawing/2014/main" id="{B6DCA05C-1430-EC44-33D7-BE75017AFBE4}"/>
                  </a:ext>
                </a:extLst>
              </p:cNvPr>
              <p:cNvPicPr/>
              <p:nvPr/>
            </p:nvPicPr>
            <p:blipFill>
              <a:blip r:embed="rId28"/>
              <a:stretch>
                <a:fillRect/>
              </a:stretch>
            </p:blipFill>
            <p:spPr>
              <a:xfrm>
                <a:off x="10016640" y="3805560"/>
                <a:ext cx="984240" cy="253440"/>
              </a:xfrm>
              <a:prstGeom prst="rect">
                <a:avLst/>
              </a:prstGeom>
            </p:spPr>
          </p:pic>
        </mc:Fallback>
      </mc:AlternateContent>
    </p:spTree>
    <p:extLst>
      <p:ext uri="{BB962C8B-B14F-4D97-AF65-F5344CB8AC3E}">
        <p14:creationId xmlns:p14="http://schemas.microsoft.com/office/powerpoint/2010/main" val="1397204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304A9-1D35-CD38-808F-62EF89D61AC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A0C5380-86A0-63BC-5CD7-89BD2757DB20}"/>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198C8131-A494-151C-4198-2A924AA3A074}"/>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AD3803EB-C617-98DF-83C2-DE3CD8477C4F}"/>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How to think about treatment goals?</a:t>
            </a:r>
          </a:p>
        </p:txBody>
      </p:sp>
      <p:sp>
        <p:nvSpPr>
          <p:cNvPr id="14" name="Rectangle 13">
            <a:extLst>
              <a:ext uri="{FF2B5EF4-FFF2-40B4-BE49-F238E27FC236}">
                <a16:creationId xmlns:a16="http://schemas.microsoft.com/office/drawing/2014/main" id="{D8A4353A-2F70-DB06-9A0D-63447383AF96}"/>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8C593180-A64A-7F85-C6D1-67DE8336DAFF}"/>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9" name="Picture 8">
            <a:extLst>
              <a:ext uri="{FF2B5EF4-FFF2-40B4-BE49-F238E27FC236}">
                <a16:creationId xmlns:a16="http://schemas.microsoft.com/office/drawing/2014/main" id="{9FE9DF78-E29C-AE58-9F87-D3D19B6D1F02}"/>
              </a:ext>
            </a:extLst>
          </p:cNvPr>
          <p:cNvPicPr>
            <a:picLocks noChangeAspect="1"/>
          </p:cNvPicPr>
          <p:nvPr/>
        </p:nvPicPr>
        <p:blipFill>
          <a:blip r:embed="rId4"/>
          <a:stretch>
            <a:fillRect/>
          </a:stretch>
        </p:blipFill>
        <p:spPr>
          <a:xfrm>
            <a:off x="2647295" y="1680560"/>
            <a:ext cx="7500225" cy="4754303"/>
          </a:xfrm>
          <a:prstGeom prst="rect">
            <a:avLst/>
          </a:prstGeom>
        </p:spPr>
      </p:pic>
      <p:sp>
        <p:nvSpPr>
          <p:cNvPr id="12" name="TextBox 11">
            <a:extLst>
              <a:ext uri="{FF2B5EF4-FFF2-40B4-BE49-F238E27FC236}">
                <a16:creationId xmlns:a16="http://schemas.microsoft.com/office/drawing/2014/main" id="{F02EB32C-B55B-F1BB-1A38-D0F17C87DA2B}"/>
              </a:ext>
            </a:extLst>
          </p:cNvPr>
          <p:cNvSpPr txBox="1"/>
          <p:nvPr/>
        </p:nvSpPr>
        <p:spPr>
          <a:xfrm>
            <a:off x="617562" y="6488668"/>
            <a:ext cx="12566176" cy="369332"/>
          </a:xfrm>
          <a:prstGeom prst="rect">
            <a:avLst/>
          </a:prstGeom>
          <a:noFill/>
        </p:spPr>
        <p:txBody>
          <a:bodyPr wrap="square">
            <a:spAutoFit/>
          </a:bodyPr>
          <a:lstStyle/>
          <a:p>
            <a:pPr>
              <a:defRPr/>
            </a:pPr>
            <a:r>
              <a:rPr lang="en-US" sz="1800" dirty="0"/>
              <a:t>Holmes HM</a:t>
            </a:r>
            <a:r>
              <a:rPr lang="en-US" dirty="0"/>
              <a:t> et al</a:t>
            </a:r>
            <a:r>
              <a:rPr lang="en-US" sz="1800" dirty="0"/>
              <a:t>. Reconsidering medication appropriateness for patients late in life. </a:t>
            </a:r>
            <a:r>
              <a:rPr lang="en-US" sz="1800" i="1" dirty="0"/>
              <a:t>Arch Intern Med</a:t>
            </a:r>
            <a:r>
              <a:rPr lang="en-US" sz="1800" dirty="0"/>
              <a:t>. 2006;166(6):605-609</a:t>
            </a:r>
            <a:endParaRPr lang="en-US" sz="1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51847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46C71-8CC9-FA9C-15F0-062791BDDF2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5C6DA73-DEFA-FD0C-3BB7-7742CEAC60D9}"/>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E9023679-A70D-718E-9B9D-AD8E7ABB9E50}"/>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16458912-D364-6E93-2F58-DC190850501A}"/>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Using the 4Ms – diabetes care</a:t>
            </a:r>
            <a:endParaRPr lang="en-US" dirty="0">
              <a:ea typeface="+mj-ea"/>
            </a:endParaRPr>
          </a:p>
        </p:txBody>
      </p:sp>
      <p:sp>
        <p:nvSpPr>
          <p:cNvPr id="14" name="Rectangle 13">
            <a:extLst>
              <a:ext uri="{FF2B5EF4-FFF2-40B4-BE49-F238E27FC236}">
                <a16:creationId xmlns:a16="http://schemas.microsoft.com/office/drawing/2014/main" id="{E670D0E2-F30B-1A88-9798-F003622703FF}"/>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255A279-9241-E429-D504-939A56A87073}"/>
              </a:ext>
            </a:extLst>
          </p:cNvPr>
          <p:cNvPicPr>
            <a:picLocks noChangeAspect="1"/>
          </p:cNvPicPr>
          <p:nvPr/>
        </p:nvPicPr>
        <p:blipFill>
          <a:blip r:embed="rId3"/>
          <a:stretch>
            <a:fillRect/>
          </a:stretch>
        </p:blipFill>
        <p:spPr>
          <a:xfrm>
            <a:off x="1422400" y="1704473"/>
            <a:ext cx="8980194" cy="4786834"/>
          </a:xfrm>
          <a:prstGeom prst="rect">
            <a:avLst/>
          </a:prstGeom>
        </p:spPr>
      </p:pic>
      <p:sp>
        <p:nvSpPr>
          <p:cNvPr id="3" name="TextBox 2">
            <a:extLst>
              <a:ext uri="{FF2B5EF4-FFF2-40B4-BE49-F238E27FC236}">
                <a16:creationId xmlns:a16="http://schemas.microsoft.com/office/drawing/2014/main" id="{5D31256B-7E2D-908F-2F98-B0A544A5623F}"/>
              </a:ext>
            </a:extLst>
          </p:cNvPr>
          <p:cNvSpPr txBox="1"/>
          <p:nvPr/>
        </p:nvSpPr>
        <p:spPr>
          <a:xfrm>
            <a:off x="5808260" y="6563876"/>
            <a:ext cx="10341590" cy="307777"/>
          </a:xfrm>
          <a:prstGeom prst="rect">
            <a:avLst/>
          </a:prstGeom>
          <a:noFill/>
        </p:spPr>
        <p:txBody>
          <a:bodyPr wrap="square">
            <a:spAutoFit/>
          </a:bodyPr>
          <a:lstStyle/>
          <a:p>
            <a:r>
              <a:rPr lang="en-US" sz="1400" dirty="0">
                <a:latin typeface="Avenir Next LT Pro"/>
                <a:ea typeface="+mn-lt"/>
                <a:cs typeface="+mn-lt"/>
              </a:rPr>
              <a:t>Figure 13.1 from ADA; 13. Older Adults: Standards of Care in Diabetes—2026</a:t>
            </a:r>
          </a:p>
        </p:txBody>
      </p:sp>
    </p:spTree>
    <p:extLst>
      <p:ext uri="{BB962C8B-B14F-4D97-AF65-F5344CB8AC3E}">
        <p14:creationId xmlns:p14="http://schemas.microsoft.com/office/powerpoint/2010/main" val="630590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C8368-4880-9DA5-439B-F3C4FAF4054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3ADC871-5F46-16F3-DCC9-5ADDCD089894}"/>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B8055024-A3B0-2CF6-D104-C8D5AA9355A0}"/>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FA11EDF9-DC4B-E5D1-E237-5304BAD3C854}"/>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Using the 4Ms – Hoku</a:t>
            </a:r>
            <a:endParaRPr lang="en-US" dirty="0">
              <a:ea typeface="+mj-ea"/>
            </a:endParaRPr>
          </a:p>
        </p:txBody>
      </p:sp>
      <p:sp>
        <p:nvSpPr>
          <p:cNvPr id="14" name="Rectangle 13">
            <a:extLst>
              <a:ext uri="{FF2B5EF4-FFF2-40B4-BE49-F238E27FC236}">
                <a16:creationId xmlns:a16="http://schemas.microsoft.com/office/drawing/2014/main" id="{34F0213A-D18F-7360-A712-B84063BD2283}"/>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15466B-58CF-2FDD-6DB6-E6A62402BAAF}"/>
              </a:ext>
            </a:extLst>
          </p:cNvPr>
          <p:cNvPicPr>
            <a:picLocks noChangeAspect="1"/>
          </p:cNvPicPr>
          <p:nvPr/>
        </p:nvPicPr>
        <p:blipFill>
          <a:blip r:embed="rId3"/>
          <a:srcRect b="6420"/>
          <a:stretch>
            <a:fillRect/>
          </a:stretch>
        </p:blipFill>
        <p:spPr>
          <a:xfrm>
            <a:off x="1153594" y="1704473"/>
            <a:ext cx="9884811" cy="4930795"/>
          </a:xfrm>
          <a:prstGeom prst="rect">
            <a:avLst/>
          </a:prstGeom>
        </p:spPr>
      </p:pic>
      <p:sp>
        <p:nvSpPr>
          <p:cNvPr id="5" name="TextBox 4">
            <a:extLst>
              <a:ext uri="{FF2B5EF4-FFF2-40B4-BE49-F238E27FC236}">
                <a16:creationId xmlns:a16="http://schemas.microsoft.com/office/drawing/2014/main" id="{BBAC0DD3-60C6-4476-8B40-CE56FDCD5563}"/>
              </a:ext>
            </a:extLst>
          </p:cNvPr>
          <p:cNvSpPr txBox="1"/>
          <p:nvPr/>
        </p:nvSpPr>
        <p:spPr>
          <a:xfrm>
            <a:off x="1438046" y="2268730"/>
            <a:ext cx="3521754" cy="1708160"/>
          </a:xfrm>
          <a:prstGeom prst="rect">
            <a:avLst/>
          </a:prstGeom>
          <a:solidFill>
            <a:srgbClr val="AE1E2A"/>
          </a:solidFill>
          <a:ln>
            <a:noFill/>
          </a:ln>
        </p:spPr>
        <p:txBody>
          <a:bodyPr wrap="square" rtlCol="0">
            <a:spAutoFit/>
          </a:bodyPr>
          <a:lstStyle/>
          <a:p>
            <a:pPr marL="285750" indent="-285750">
              <a:buFont typeface="Arial" panose="020B0604020202020204" pitchFamily="34" charset="0"/>
              <a:buChar char="•"/>
            </a:pPr>
            <a:r>
              <a:rPr lang="en-US" sz="1500" b="1" dirty="0">
                <a:solidFill>
                  <a:schemeClr val="bg1"/>
                </a:solidFill>
              </a:rPr>
              <a:t>Frightened by “anxiety” of low sugars</a:t>
            </a:r>
          </a:p>
          <a:p>
            <a:pPr marL="285750" indent="-285750">
              <a:buFont typeface="Arial" panose="020B0604020202020204" pitchFamily="34" charset="0"/>
              <a:buChar char="•"/>
            </a:pPr>
            <a:r>
              <a:rPr lang="en-US" sz="1500" b="1" dirty="0">
                <a:solidFill>
                  <a:schemeClr val="bg1"/>
                </a:solidFill>
              </a:rPr>
              <a:t>Has had DM2 for a long time, reluctant to change meds for fear of high sugars</a:t>
            </a:r>
          </a:p>
          <a:p>
            <a:pPr marL="285750" indent="-285750">
              <a:buFont typeface="Arial" panose="020B0604020202020204" pitchFamily="34" charset="0"/>
              <a:buChar char="•"/>
            </a:pPr>
            <a:r>
              <a:rPr lang="en-US" sz="1500" b="1" dirty="0">
                <a:solidFill>
                  <a:schemeClr val="bg1"/>
                </a:solidFill>
              </a:rPr>
              <a:t>Wants to stay at home for as long as possible</a:t>
            </a:r>
          </a:p>
          <a:p>
            <a:pPr marL="285750" indent="-285750">
              <a:buFont typeface="Arial" panose="020B0604020202020204" pitchFamily="34" charset="0"/>
              <a:buChar char="•"/>
            </a:pPr>
            <a:r>
              <a:rPr lang="en-US" sz="1500" b="1" dirty="0">
                <a:solidFill>
                  <a:schemeClr val="bg1"/>
                </a:solidFill>
              </a:rPr>
              <a:t>Life expectancy 3-5 years </a:t>
            </a:r>
          </a:p>
        </p:txBody>
      </p:sp>
      <p:sp>
        <p:nvSpPr>
          <p:cNvPr id="7" name="TextBox 6">
            <a:extLst>
              <a:ext uri="{FF2B5EF4-FFF2-40B4-BE49-F238E27FC236}">
                <a16:creationId xmlns:a16="http://schemas.microsoft.com/office/drawing/2014/main" id="{806674EE-0944-B403-E7E2-C8966124C398}"/>
              </a:ext>
            </a:extLst>
          </p:cNvPr>
          <p:cNvSpPr txBox="1"/>
          <p:nvPr/>
        </p:nvSpPr>
        <p:spPr>
          <a:xfrm>
            <a:off x="7277364" y="4684971"/>
            <a:ext cx="3354060" cy="1646605"/>
          </a:xfrm>
          <a:prstGeom prst="rect">
            <a:avLst/>
          </a:prstGeom>
          <a:solidFill>
            <a:srgbClr val="AE1E2A"/>
          </a:solidFill>
          <a:ln>
            <a:noFill/>
          </a:ln>
        </p:spPr>
        <p:txBody>
          <a:bodyPr wrap="square" rtlCol="0">
            <a:spAutoFit/>
          </a:bodyPr>
          <a:lstStyle/>
          <a:p>
            <a:pPr marL="285750" indent="-285750">
              <a:buFont typeface="Arial" panose="020B0604020202020204" pitchFamily="34" charset="0"/>
              <a:buChar char="•"/>
            </a:pPr>
            <a:r>
              <a:rPr lang="en-US" sz="1500" b="1" dirty="0">
                <a:solidFill>
                  <a:schemeClr val="bg1"/>
                </a:solidFill>
              </a:rPr>
              <a:t>Uses a cane, has had frequent falls</a:t>
            </a:r>
          </a:p>
          <a:p>
            <a:pPr marL="285750" indent="-285750">
              <a:buFont typeface="Arial" panose="020B0604020202020204" pitchFamily="34" charset="0"/>
              <a:buChar char="•"/>
            </a:pPr>
            <a:r>
              <a:rPr lang="en-US" sz="1500" b="1" dirty="0">
                <a:solidFill>
                  <a:schemeClr val="bg1"/>
                </a:solidFill>
              </a:rPr>
              <a:t>Vision is worse, forgets to wear glasses </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endParaRPr lang="en-US" sz="1400" dirty="0">
              <a:solidFill>
                <a:schemeClr val="bg1"/>
              </a:solidFill>
            </a:endParaRPr>
          </a:p>
        </p:txBody>
      </p:sp>
      <p:sp>
        <p:nvSpPr>
          <p:cNvPr id="8" name="TextBox 7">
            <a:extLst>
              <a:ext uri="{FF2B5EF4-FFF2-40B4-BE49-F238E27FC236}">
                <a16:creationId xmlns:a16="http://schemas.microsoft.com/office/drawing/2014/main" id="{919EBFAB-F8C4-DD48-4858-E2149D05C46E}"/>
              </a:ext>
            </a:extLst>
          </p:cNvPr>
          <p:cNvSpPr txBox="1"/>
          <p:nvPr/>
        </p:nvSpPr>
        <p:spPr>
          <a:xfrm>
            <a:off x="7244394" y="2293114"/>
            <a:ext cx="3509560" cy="1692771"/>
          </a:xfrm>
          <a:prstGeom prst="rect">
            <a:avLst/>
          </a:prstGeom>
          <a:solidFill>
            <a:srgbClr val="22A0B0"/>
          </a:solidFill>
          <a:ln>
            <a:noFill/>
          </a:ln>
        </p:spPr>
        <p:txBody>
          <a:bodyPr wrap="square" rtlCol="0">
            <a:spAutoFit/>
          </a:bodyPr>
          <a:lstStyle/>
          <a:p>
            <a:pPr marL="285750" indent="-285750">
              <a:buFont typeface="Arial" panose="020B0604020202020204" pitchFamily="34" charset="0"/>
              <a:buChar char="•"/>
            </a:pPr>
            <a:r>
              <a:rPr lang="en-US" sz="1500" b="1" dirty="0"/>
              <a:t>Does not recognize symptoms of hypoglycemia</a:t>
            </a:r>
          </a:p>
          <a:p>
            <a:pPr marL="285750" indent="-285750">
              <a:buFont typeface="Arial" panose="020B0604020202020204" pitchFamily="34" charset="0"/>
              <a:buChar char="•"/>
            </a:pPr>
            <a:r>
              <a:rPr lang="en-US" sz="1500" b="1" dirty="0"/>
              <a:t>Is on a complex medication regimen, with multiple meds that cause hypoglycemia </a:t>
            </a:r>
          </a:p>
          <a:p>
            <a:pPr marL="285750" indent="-285750">
              <a:buFont typeface="Arial" panose="020B0604020202020204" pitchFamily="34" charset="0"/>
              <a:buChar char="•"/>
            </a:pPr>
            <a:r>
              <a:rPr lang="en-US" sz="1500" b="1" dirty="0"/>
              <a:t>Does not have help in the day</a:t>
            </a:r>
            <a:endParaRPr lang="en-US" sz="1400" dirty="0">
              <a:solidFill>
                <a:schemeClr val="bg1"/>
              </a:solidFill>
            </a:endParaRPr>
          </a:p>
          <a:p>
            <a:pPr marL="285750" indent="-285750">
              <a:buFont typeface="Arial" panose="020B0604020202020204" pitchFamily="34" charset="0"/>
              <a:buChar char="•"/>
            </a:pPr>
            <a:endParaRPr lang="en-US" sz="1400" dirty="0">
              <a:solidFill>
                <a:schemeClr val="bg1"/>
              </a:solidFill>
            </a:endParaRPr>
          </a:p>
        </p:txBody>
      </p:sp>
      <p:sp>
        <p:nvSpPr>
          <p:cNvPr id="9" name="TextBox 8">
            <a:extLst>
              <a:ext uri="{FF2B5EF4-FFF2-40B4-BE49-F238E27FC236}">
                <a16:creationId xmlns:a16="http://schemas.microsoft.com/office/drawing/2014/main" id="{547CB367-ABEA-7536-8014-F51045431AA7}"/>
              </a:ext>
            </a:extLst>
          </p:cNvPr>
          <p:cNvSpPr txBox="1"/>
          <p:nvPr/>
        </p:nvSpPr>
        <p:spPr>
          <a:xfrm>
            <a:off x="1438046" y="4684971"/>
            <a:ext cx="3521754" cy="1646605"/>
          </a:xfrm>
          <a:prstGeom prst="rect">
            <a:avLst/>
          </a:prstGeom>
          <a:solidFill>
            <a:srgbClr val="22A0B0"/>
          </a:solidFill>
          <a:ln>
            <a:noFill/>
          </a:ln>
        </p:spPr>
        <p:txBody>
          <a:bodyPr wrap="square" rtlCol="0">
            <a:spAutoFit/>
          </a:bodyPr>
          <a:lstStyle/>
          <a:p>
            <a:pPr marL="285750" indent="-285750">
              <a:buFont typeface="Arial" panose="020B0604020202020204" pitchFamily="34" charset="0"/>
              <a:buChar char="•"/>
            </a:pPr>
            <a:r>
              <a:rPr lang="en-US" sz="1500" b="1" dirty="0"/>
              <a:t>Early moderate dementia</a:t>
            </a:r>
          </a:p>
          <a:p>
            <a:pPr marL="285750" indent="-285750">
              <a:buFont typeface="Arial" panose="020B0604020202020204" pitchFamily="34" charset="0"/>
              <a:buChar char="•"/>
            </a:pPr>
            <a:r>
              <a:rPr lang="en-US" sz="1500" b="1" dirty="0"/>
              <a:t>Unable to use diabetes technology</a:t>
            </a:r>
          </a:p>
          <a:p>
            <a:pPr marL="285750" indent="-285750">
              <a:buFont typeface="Arial" panose="020B0604020202020204" pitchFamily="34" charset="0"/>
              <a:buChar char="•"/>
            </a:pPr>
            <a:r>
              <a:rPr lang="en-US" sz="1500" b="1" dirty="0"/>
              <a:t>May be missing medications or meals</a:t>
            </a:r>
          </a:p>
          <a:p>
            <a:pPr marL="285750" indent="-285750">
              <a:buFont typeface="Arial" panose="020B0604020202020204" pitchFamily="34" charset="0"/>
              <a:buChar char="•"/>
            </a:pPr>
            <a:endParaRPr lang="en-US" sz="1400" b="1" dirty="0"/>
          </a:p>
          <a:p>
            <a:endParaRPr lang="en-US" sz="1400" dirty="0"/>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endParaRPr lang="en-US" sz="1400" dirty="0">
              <a:solidFill>
                <a:schemeClr val="bg1"/>
              </a:solidFill>
            </a:endParaRPr>
          </a:p>
        </p:txBody>
      </p:sp>
    </p:spTree>
    <p:extLst>
      <p:ext uri="{BB962C8B-B14F-4D97-AF65-F5344CB8AC3E}">
        <p14:creationId xmlns:p14="http://schemas.microsoft.com/office/powerpoint/2010/main" val="2707479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E0E26-2510-652E-7EAD-E446AF92EFA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C30209E-FA29-B791-F162-3CD54EA549EF}"/>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C1B228AE-4163-89BA-7D7E-2A5E9E49D13B}"/>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3E173834-33D4-89C0-E53D-B2D83821F0A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Objectives </a:t>
            </a:r>
            <a:endParaRPr lang="en-US" dirty="0">
              <a:ea typeface="+mj-ea"/>
            </a:endParaRPr>
          </a:p>
        </p:txBody>
      </p:sp>
      <p:sp>
        <p:nvSpPr>
          <p:cNvPr id="14" name="Rectangle 13">
            <a:extLst>
              <a:ext uri="{FF2B5EF4-FFF2-40B4-BE49-F238E27FC236}">
                <a16:creationId xmlns:a16="http://schemas.microsoft.com/office/drawing/2014/main" id="{E5DEF110-0F45-A056-8A28-A1F14E14054D}"/>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983FABAD-752B-0249-83C1-9AEA83DD4597}"/>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3" name="Content Placeholder 2">
            <a:extLst>
              <a:ext uri="{FF2B5EF4-FFF2-40B4-BE49-F238E27FC236}">
                <a16:creationId xmlns:a16="http://schemas.microsoft.com/office/drawing/2014/main" id="{2B7407C2-C54F-EE3E-1987-4C9D82FBAA32}"/>
              </a:ext>
            </a:extLst>
          </p:cNvPr>
          <p:cNvSpPr txBox="1">
            <a:spLocks/>
          </p:cNvSpPr>
          <p:nvPr/>
        </p:nvSpPr>
        <p:spPr>
          <a:xfrm>
            <a:off x="1719072" y="1923468"/>
            <a:ext cx="9915465"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US" dirty="0"/>
              <a:t>Recognize the relationship between diabetes and dementia in older adults  </a:t>
            </a:r>
          </a:p>
          <a:p>
            <a:pPr marL="742950" indent="-742950">
              <a:buFont typeface="+mj-lt"/>
              <a:buAutoNum type="arabicPeriod"/>
            </a:pPr>
            <a:r>
              <a:rPr lang="en-US" dirty="0"/>
              <a:t>Understand why persons with dementia (PWD) are at higher risk for hypoglycemia and how you can mitigate these risks </a:t>
            </a:r>
          </a:p>
          <a:p>
            <a:pPr marL="742950" indent="-742950">
              <a:buFont typeface="+mj-lt"/>
              <a:buAutoNum type="arabicPeriod"/>
            </a:pPr>
            <a:r>
              <a:rPr lang="en-US" dirty="0"/>
              <a:t>Demonstrate how to simplify or de-intensify diabetes medications</a:t>
            </a:r>
          </a:p>
          <a:p>
            <a:pPr marL="742950" indent="-742950">
              <a:buFont typeface="+mj-lt"/>
              <a:buAutoNum type="arabicPeriod"/>
            </a:pPr>
            <a:r>
              <a:rPr lang="en-US" dirty="0"/>
              <a:t>Understand how to approach diabetes care for patients at the end-of-life</a:t>
            </a:r>
          </a:p>
          <a:p>
            <a:pPr marL="0" indent="0">
              <a:buNone/>
            </a:pPr>
            <a:endParaRPr lang="en-US" sz="3200" dirty="0"/>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Calibri"/>
              <a:cs typeface="Calibri"/>
            </a:endParaRPr>
          </a:p>
        </p:txBody>
      </p:sp>
    </p:spTree>
    <p:extLst>
      <p:ext uri="{BB962C8B-B14F-4D97-AF65-F5344CB8AC3E}">
        <p14:creationId xmlns:p14="http://schemas.microsoft.com/office/powerpoint/2010/main" val="193071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8D6EC-F665-7818-2518-B2AC2F0E802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DF99DAE-FD56-621D-FCA6-21AA9909D450}"/>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6BB864C7-0F0A-8C6F-40DE-42844D7EC047}"/>
              </a:ext>
            </a:extLst>
          </p:cNvPr>
          <p:cNvSpPr txBox="1">
            <a:spLocks/>
          </p:cNvSpPr>
          <p:nvPr/>
        </p:nvSpPr>
        <p:spPr>
          <a:xfrm>
            <a:off x="2433484" y="1680561"/>
            <a:ext cx="9333977" cy="48726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991E0826-BF10-15A7-59CB-D2CA8B820F3A}"/>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chemeClr val="bg1"/>
                </a:solidFill>
                <a:latin typeface="Segoe UI"/>
                <a:ea typeface="+mj-ea"/>
                <a:cs typeface="Segoe UI"/>
              </a:rPr>
              <a:t>Screening for </a:t>
            </a:r>
            <a:r>
              <a:rPr lang="en-US" sz="3200" b="1" dirty="0">
                <a:solidFill>
                  <a:srgbClr val="00B0F0"/>
                </a:solidFill>
                <a:latin typeface="Segoe UI"/>
                <a:ea typeface="+mj-ea"/>
                <a:cs typeface="Segoe UI"/>
              </a:rPr>
              <a:t>diabetes complications </a:t>
            </a:r>
            <a:r>
              <a:rPr lang="en-US" sz="3200" b="1" dirty="0">
                <a:solidFill>
                  <a:schemeClr val="bg1"/>
                </a:solidFill>
                <a:latin typeface="Segoe UI"/>
                <a:ea typeface="+mj-ea"/>
                <a:cs typeface="Segoe UI"/>
              </a:rPr>
              <a:t>should be individualized and focused on preserving function and QOL</a:t>
            </a:r>
            <a:endParaRPr lang="en-US" sz="1050" dirty="0">
              <a:ea typeface="+mj-ea"/>
            </a:endParaRPr>
          </a:p>
        </p:txBody>
      </p:sp>
      <p:sp>
        <p:nvSpPr>
          <p:cNvPr id="14" name="Rectangle 13">
            <a:extLst>
              <a:ext uri="{FF2B5EF4-FFF2-40B4-BE49-F238E27FC236}">
                <a16:creationId xmlns:a16="http://schemas.microsoft.com/office/drawing/2014/main" id="{30C9BB6C-85B5-AC22-330F-68FD0978EA55}"/>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18A587-DBDE-D6AB-7500-23A565E81158}"/>
              </a:ext>
            </a:extLst>
          </p:cNvPr>
          <p:cNvSpPr txBox="1">
            <a:spLocks/>
          </p:cNvSpPr>
          <p:nvPr/>
        </p:nvSpPr>
        <p:spPr>
          <a:xfrm>
            <a:off x="3608070" y="1635005"/>
            <a:ext cx="8159391" cy="3253971"/>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The </a:t>
            </a:r>
            <a:r>
              <a:rPr lang="en-US" sz="3200" b="1" dirty="0"/>
              <a:t>largest benefit in limiting microvascular complications occurs when lowering very high A1C to moderate A1C </a:t>
            </a:r>
            <a:r>
              <a:rPr lang="en-US" sz="3200" dirty="0"/>
              <a:t>(ex. 11% &gt; 8%), there is less benefit in further reductions as the benefits are small and the risk of hypoglycemia is high. </a:t>
            </a:r>
          </a:p>
          <a:p>
            <a:endParaRPr lang="en-US" sz="500" b="1" dirty="0"/>
          </a:p>
          <a:p>
            <a:r>
              <a:rPr lang="en-US" sz="3200" dirty="0"/>
              <a:t>Consider patient’s </a:t>
            </a:r>
            <a:r>
              <a:rPr lang="en-US" sz="3200" b="1" dirty="0"/>
              <a:t>life expectancy vs. time-to-benefit </a:t>
            </a:r>
            <a:r>
              <a:rPr lang="en-US" sz="3200" dirty="0"/>
              <a:t>from intervention. It takes 8 years of glycemic control will reduce microvascular complications. </a:t>
            </a:r>
          </a:p>
          <a:p>
            <a:pPr marL="0" indent="0">
              <a:buNone/>
            </a:pPr>
            <a:endParaRPr lang="en-US" sz="3200" dirty="0"/>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5" name="Content Placeholder 2">
            <a:extLst>
              <a:ext uri="{FF2B5EF4-FFF2-40B4-BE49-F238E27FC236}">
                <a16:creationId xmlns:a16="http://schemas.microsoft.com/office/drawing/2014/main" id="{76FF98F7-D483-FF69-635F-975BD9896B6A}"/>
              </a:ext>
            </a:extLst>
          </p:cNvPr>
          <p:cNvSpPr txBox="1">
            <a:spLocks/>
          </p:cNvSpPr>
          <p:nvPr/>
        </p:nvSpPr>
        <p:spPr>
          <a:xfrm>
            <a:off x="6859925" y="5119694"/>
            <a:ext cx="4875171" cy="1060666"/>
          </a:xfrm>
          <a:prstGeom prst="rect">
            <a:avLst/>
          </a:prstGeom>
          <a:solidFill>
            <a:schemeClr val="accent2">
              <a:lumMod val="40000"/>
              <a:lumOff val="60000"/>
            </a:schemeClr>
          </a:solidFill>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ADA recommendation 13.8</a:t>
            </a:r>
            <a:r>
              <a:rPr lang="en-US" sz="1600" dirty="0"/>
              <a:t>. Screening for diabetes complications should be individualized in older adults with diabetes. Prioritize screening for complications that would lead to impairment in functional status of quality of life. C </a:t>
            </a:r>
            <a:endParaRPr lang="en-US" sz="1600" dirty="0">
              <a:solidFill>
                <a:srgbClr val="4E4F18"/>
              </a:solidFill>
              <a:latin typeface="Segoe UI" panose="020B0502040204020203" pitchFamily="34" charset="0"/>
              <a:cs typeface="Segoe UI" panose="020B0502040204020203" pitchFamily="34" charset="0"/>
            </a:endParaRPr>
          </a:p>
          <a:p>
            <a:pPr marL="0" indent="0">
              <a:buNone/>
            </a:pPr>
            <a:endParaRPr lang="en-US" sz="16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16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1600" dirty="0">
              <a:solidFill>
                <a:srgbClr val="000000"/>
              </a:solidFill>
              <a:latin typeface="Segoe UI" panose="020B0502040204020203" pitchFamily="34" charset="0"/>
              <a:cs typeface="Calibri"/>
            </a:endParaRPr>
          </a:p>
          <a:p>
            <a:pPr marL="457200" indent="-457200"/>
            <a:endParaRPr lang="en-US" sz="1600" dirty="0">
              <a:solidFill>
                <a:srgbClr val="000000"/>
              </a:solidFill>
              <a:latin typeface="Calibri"/>
              <a:cs typeface="Calibri"/>
            </a:endParaRPr>
          </a:p>
          <a:p>
            <a:pPr marL="457200" indent="-457200"/>
            <a:endParaRPr lang="en-US" sz="1400" dirty="0">
              <a:solidFill>
                <a:srgbClr val="000000"/>
              </a:solidFill>
              <a:latin typeface="Calibri"/>
              <a:cs typeface="Calibri"/>
            </a:endParaRPr>
          </a:p>
          <a:p>
            <a:pPr marL="457200" indent="-457200"/>
            <a:endParaRPr lang="en-US" sz="1400" dirty="0">
              <a:solidFill>
                <a:srgbClr val="000000"/>
              </a:solidFill>
              <a:latin typeface="Calibri"/>
              <a:cs typeface="Calibri"/>
            </a:endParaRPr>
          </a:p>
          <a:p>
            <a:pPr marL="457200" indent="-457200"/>
            <a:endParaRPr lang="en-US" sz="1400" dirty="0">
              <a:solidFill>
                <a:srgbClr val="000000"/>
              </a:solidFill>
              <a:latin typeface="Segoe UI"/>
              <a:cs typeface="Calibri"/>
            </a:endParaRPr>
          </a:p>
        </p:txBody>
      </p:sp>
      <p:sp>
        <p:nvSpPr>
          <p:cNvPr id="7" name="TextBox 6">
            <a:extLst>
              <a:ext uri="{FF2B5EF4-FFF2-40B4-BE49-F238E27FC236}">
                <a16:creationId xmlns:a16="http://schemas.microsoft.com/office/drawing/2014/main" id="{3F1861C2-D23C-D477-DA3D-68508664CCE2}"/>
              </a:ext>
            </a:extLst>
          </p:cNvPr>
          <p:cNvSpPr txBox="1"/>
          <p:nvPr/>
        </p:nvSpPr>
        <p:spPr>
          <a:xfrm>
            <a:off x="6564301" y="6550180"/>
            <a:ext cx="10341590" cy="307777"/>
          </a:xfrm>
          <a:prstGeom prst="rect">
            <a:avLst/>
          </a:prstGeom>
          <a:noFill/>
        </p:spPr>
        <p:txBody>
          <a:bodyPr wrap="square">
            <a:spAutoFit/>
          </a:bodyPr>
          <a:lstStyle/>
          <a:p>
            <a:r>
              <a:rPr lang="en-US" sz="1400" dirty="0">
                <a:ea typeface="+mn-lt"/>
                <a:cs typeface="+mn-lt"/>
              </a:rPr>
              <a:t>ADA 6. Glycemic Goals, Hypoglycemia, and Hyperglycemic Crises: SOC 2026</a:t>
            </a:r>
          </a:p>
        </p:txBody>
      </p:sp>
      <p:sp>
        <p:nvSpPr>
          <p:cNvPr id="8" name="Rectangle 7">
            <a:extLst>
              <a:ext uri="{FF2B5EF4-FFF2-40B4-BE49-F238E27FC236}">
                <a16:creationId xmlns:a16="http://schemas.microsoft.com/office/drawing/2014/main" id="{1B5FEDE7-BA6C-4A13-7BBF-B30C55E97243}"/>
              </a:ext>
            </a:extLst>
          </p:cNvPr>
          <p:cNvSpPr/>
          <p:nvPr/>
        </p:nvSpPr>
        <p:spPr>
          <a:xfrm>
            <a:off x="6564301" y="6255652"/>
            <a:ext cx="6096000" cy="307777"/>
          </a:xfrm>
          <a:prstGeom prst="rect">
            <a:avLst/>
          </a:prstGeom>
        </p:spPr>
        <p:txBody>
          <a:bodyPr>
            <a:spAutoFit/>
          </a:bodyPr>
          <a:lstStyle/>
          <a:p>
            <a:r>
              <a:rPr lang="en-US" sz="1400" dirty="0"/>
              <a:t>Geriatrics Review Syllabus. 12th Ed. 2025</a:t>
            </a:r>
          </a:p>
        </p:txBody>
      </p:sp>
      <p:pic>
        <p:nvPicPr>
          <p:cNvPr id="9" name="Picture 8">
            <a:extLst>
              <a:ext uri="{FF2B5EF4-FFF2-40B4-BE49-F238E27FC236}">
                <a16:creationId xmlns:a16="http://schemas.microsoft.com/office/drawing/2014/main" id="{7B537CE3-8CF1-BD31-9A37-5602862C11D1}"/>
              </a:ext>
            </a:extLst>
          </p:cNvPr>
          <p:cNvPicPr>
            <a:picLocks noChangeAspect="1"/>
          </p:cNvPicPr>
          <p:nvPr/>
        </p:nvPicPr>
        <p:blipFill>
          <a:blip r:embed="rId3"/>
          <a:stretch>
            <a:fillRect/>
          </a:stretch>
        </p:blipFill>
        <p:spPr>
          <a:xfrm>
            <a:off x="0" y="1528354"/>
            <a:ext cx="3608070" cy="5367925"/>
          </a:xfrm>
          <a:prstGeom prst="rect">
            <a:avLst/>
          </a:prstGeom>
        </p:spPr>
      </p:pic>
    </p:spTree>
    <p:extLst>
      <p:ext uri="{BB962C8B-B14F-4D97-AF65-F5344CB8AC3E}">
        <p14:creationId xmlns:p14="http://schemas.microsoft.com/office/powerpoint/2010/main" val="301823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53646-AE71-5002-4055-39F16B0DCBCF}"/>
            </a:ext>
          </a:extLst>
        </p:cNvPr>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5D0A0A62-1C64-BC76-99CE-DEDA45EC1256}"/>
              </a:ext>
            </a:extLst>
          </p:cNvPr>
          <p:cNvSpPr txBox="1">
            <a:spLocks/>
          </p:cNvSpPr>
          <p:nvPr/>
        </p:nvSpPr>
        <p:spPr>
          <a:xfrm>
            <a:off x="1427011" y="1795693"/>
            <a:ext cx="9809018" cy="39534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i="1" dirty="0">
                <a:solidFill>
                  <a:schemeClr val="tx2"/>
                </a:solidFill>
              </a:rPr>
              <a:t>As people get older, they are more likely to have </a:t>
            </a:r>
            <a:r>
              <a:rPr lang="en-US" sz="4400" b="1" i="1" u="sng" dirty="0">
                <a:solidFill>
                  <a:schemeClr val="tx2"/>
                </a:solidFill>
              </a:rPr>
              <a:t>multiple health problems</a:t>
            </a:r>
            <a:r>
              <a:rPr lang="en-US" sz="4400" b="1" i="1" dirty="0">
                <a:solidFill>
                  <a:schemeClr val="tx2"/>
                </a:solidFill>
              </a:rPr>
              <a:t>, and consequently, they are more likely to be on </a:t>
            </a:r>
            <a:r>
              <a:rPr lang="en-US" sz="4400" b="1" i="1" u="sng" dirty="0">
                <a:solidFill>
                  <a:schemeClr val="tx2"/>
                </a:solidFill>
              </a:rPr>
              <a:t>more medications</a:t>
            </a:r>
            <a:r>
              <a:rPr lang="en-US" sz="4400" b="1" i="1" dirty="0">
                <a:solidFill>
                  <a:schemeClr val="tx2"/>
                </a:solidFill>
              </a:rPr>
              <a:t>. </a:t>
            </a:r>
          </a:p>
          <a:p>
            <a:pPr marL="0" indent="0" algn="ctr">
              <a:buNone/>
            </a:pPr>
            <a:endParaRPr lang="en-US" sz="4400" dirty="0"/>
          </a:p>
          <a:p>
            <a:pPr marL="0" indent="0" algn="ctr">
              <a:buNone/>
            </a:pPr>
            <a:endParaRPr lang="en-US" sz="4400" dirty="0"/>
          </a:p>
          <a:p>
            <a:pPr marL="0" indent="0" algn="ctr">
              <a:buNone/>
            </a:pPr>
            <a:endParaRPr lang="en-US" sz="4400" dirty="0"/>
          </a:p>
          <a:p>
            <a:pPr marL="0" indent="0" algn="ctr">
              <a:buNone/>
            </a:pPr>
            <a:endParaRPr lang="en-US" sz="4800" dirty="0">
              <a:solidFill>
                <a:srgbClr val="4E4F18"/>
              </a:solidFill>
              <a:latin typeface="Segoe UI" panose="020B0502040204020203" pitchFamily="34" charset="0"/>
              <a:cs typeface="Segoe UI" panose="020B0502040204020203" pitchFamily="34" charset="0"/>
            </a:endParaRPr>
          </a:p>
          <a:p>
            <a:pPr marL="0" indent="0" algn="ctr">
              <a:buNone/>
            </a:pPr>
            <a:endParaRPr lang="en-US" sz="4800" dirty="0">
              <a:solidFill>
                <a:srgbClr val="4E4F18"/>
              </a:solidFill>
              <a:latin typeface="Segoe UI" panose="020B0502040204020203" pitchFamily="34" charset="0"/>
              <a:cs typeface="Segoe UI" panose="020B0502040204020203" pitchFamily="34" charset="0"/>
            </a:endParaRPr>
          </a:p>
          <a:p>
            <a:pPr marL="0" indent="0" algn="ctr">
              <a:lnSpc>
                <a:spcPct val="80000"/>
              </a:lnSpc>
              <a:buNone/>
            </a:pPr>
            <a:endParaRPr lang="en-US" sz="4800" b="0" i="0" dirty="0">
              <a:solidFill>
                <a:srgbClr val="000000"/>
              </a:solidFill>
              <a:effectLst/>
              <a:latin typeface="Segoe UI" panose="020B0502040204020203" pitchFamily="34" charset="0"/>
              <a:cs typeface="Calibri"/>
            </a:endParaRPr>
          </a:p>
          <a:p>
            <a:pPr marL="0" indent="0" algn="ctr">
              <a:buFont typeface="Arial" panose="020B0604020202020204" pitchFamily="34" charset="0"/>
              <a:buNone/>
            </a:pPr>
            <a:endParaRPr lang="en-US" sz="4800" dirty="0">
              <a:solidFill>
                <a:srgbClr val="000000"/>
              </a:solidFill>
              <a:latin typeface="Segoe UI" panose="020B0502040204020203" pitchFamily="34" charset="0"/>
              <a:cs typeface="Calibri"/>
            </a:endParaRPr>
          </a:p>
          <a:p>
            <a:pPr marL="457200" indent="-457200" algn="ctr"/>
            <a:endParaRPr lang="en-US" sz="4800" dirty="0">
              <a:solidFill>
                <a:srgbClr val="000000"/>
              </a:solidFill>
              <a:latin typeface="Calibri"/>
              <a:cs typeface="Calibri"/>
            </a:endParaRPr>
          </a:p>
          <a:p>
            <a:pPr marL="457200" indent="-457200" algn="ctr"/>
            <a:endParaRPr lang="en-US" sz="4400" dirty="0">
              <a:solidFill>
                <a:srgbClr val="000000"/>
              </a:solidFill>
              <a:latin typeface="Calibri"/>
              <a:cs typeface="Calibri"/>
            </a:endParaRPr>
          </a:p>
          <a:p>
            <a:pPr marL="457200" indent="-457200" algn="ctr"/>
            <a:endParaRPr lang="en-US" sz="4400" dirty="0">
              <a:solidFill>
                <a:srgbClr val="000000"/>
              </a:solidFill>
              <a:latin typeface="Calibri"/>
              <a:cs typeface="Calibri"/>
            </a:endParaRPr>
          </a:p>
          <a:p>
            <a:pPr marL="457200" indent="-457200" algn="ctr"/>
            <a:endParaRPr lang="en-US" sz="4400" dirty="0">
              <a:solidFill>
                <a:srgbClr val="000000"/>
              </a:solidFill>
              <a:latin typeface="Segoe UI"/>
              <a:cs typeface="Calibri"/>
            </a:endParaRPr>
          </a:p>
        </p:txBody>
      </p:sp>
    </p:spTree>
    <p:extLst>
      <p:ext uri="{BB962C8B-B14F-4D97-AF65-F5344CB8AC3E}">
        <p14:creationId xmlns:p14="http://schemas.microsoft.com/office/powerpoint/2010/main" val="4082974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DFD94-EFB5-8642-448F-B61DA93D1F4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44F206A-4EF5-71C4-B709-5DF59820117B}"/>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5E69819A-F8F9-BB5D-7530-BB50DEFF147D}"/>
              </a:ext>
            </a:extLst>
          </p:cNvPr>
          <p:cNvSpPr txBox="1">
            <a:spLocks/>
          </p:cNvSpPr>
          <p:nvPr/>
        </p:nvSpPr>
        <p:spPr>
          <a:xfrm>
            <a:off x="4864105" y="1923468"/>
            <a:ext cx="6965946"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5 medications</a:t>
            </a:r>
          </a:p>
          <a:p>
            <a:r>
              <a:rPr lang="en-US" dirty="0"/>
              <a:t>More common in older age</a:t>
            </a:r>
          </a:p>
          <a:p>
            <a:r>
              <a:rPr lang="en-US" dirty="0"/>
              <a:t>More common in certain health problems (ex. heart failure, </a:t>
            </a:r>
            <a:r>
              <a:rPr lang="en-US" b="1" dirty="0"/>
              <a:t>diabetes</a:t>
            </a:r>
            <a:r>
              <a:rPr lang="en-US" dirty="0"/>
              <a:t>, cancer)</a:t>
            </a:r>
          </a:p>
          <a:p>
            <a:pPr marL="0" indent="0">
              <a:buNone/>
            </a:pPr>
            <a:endParaRPr lang="en-US" sz="3200" dirty="0"/>
          </a:p>
          <a:p>
            <a:pPr marL="0" indent="0">
              <a:buNone/>
            </a:pPr>
            <a:endParaRPr lang="en-US" sz="3200" dirty="0"/>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448FAD32-E19C-D794-6644-2A2CF7D9E1A8}"/>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Polypharmacy</a:t>
            </a:r>
            <a:endParaRPr lang="en-US" dirty="0">
              <a:ea typeface="+mj-ea"/>
            </a:endParaRPr>
          </a:p>
        </p:txBody>
      </p:sp>
      <p:sp>
        <p:nvSpPr>
          <p:cNvPr id="14" name="Rectangle 13">
            <a:extLst>
              <a:ext uri="{FF2B5EF4-FFF2-40B4-BE49-F238E27FC236}">
                <a16:creationId xmlns:a16="http://schemas.microsoft.com/office/drawing/2014/main" id="{C793316E-9745-B34C-188F-220258E17669}"/>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4840229-265C-2889-B8B2-FFD3237B6EA4}"/>
              </a:ext>
            </a:extLst>
          </p:cNvPr>
          <p:cNvPicPr>
            <a:picLocks noChangeAspect="1"/>
          </p:cNvPicPr>
          <p:nvPr/>
        </p:nvPicPr>
        <p:blipFill>
          <a:blip r:embed="rId3"/>
          <a:srcRect l="4826" r="17963"/>
          <a:stretch>
            <a:fillRect/>
          </a:stretch>
        </p:blipFill>
        <p:spPr>
          <a:xfrm>
            <a:off x="80907" y="1923468"/>
            <a:ext cx="4662543" cy="4076110"/>
          </a:xfrm>
          <a:prstGeom prst="rect">
            <a:avLst/>
          </a:prstGeom>
        </p:spPr>
      </p:pic>
    </p:spTree>
    <p:extLst>
      <p:ext uri="{BB962C8B-B14F-4D97-AF65-F5344CB8AC3E}">
        <p14:creationId xmlns:p14="http://schemas.microsoft.com/office/powerpoint/2010/main" val="1853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33793-36D9-4BAC-B35A-EE2144BE9CF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0E9E41F-C649-63E0-532F-0E156393BA6F}"/>
              </a:ext>
            </a:extLst>
          </p:cNvPr>
          <p:cNvSpPr txBox="1"/>
          <p:nvPr/>
        </p:nvSpPr>
        <p:spPr>
          <a:xfrm>
            <a:off x="106532" y="408433"/>
            <a:ext cx="2379855" cy="2246769"/>
          </a:xfrm>
          <a:prstGeom prst="rect">
            <a:avLst/>
          </a:prstGeom>
          <a:noFill/>
        </p:spPr>
        <p:txBody>
          <a:bodyPr wrap="square" rtlCol="0">
            <a:spAutoFit/>
          </a:bodyPr>
          <a:lstStyle/>
          <a:p>
            <a:r>
              <a:rPr lang="en-US" sz="2400" u="sng" dirty="0"/>
              <a:t>77yo with:</a:t>
            </a:r>
          </a:p>
          <a:p>
            <a:pPr marL="342900" indent="-342900">
              <a:buFont typeface="Arial" panose="020B0604020202020204" pitchFamily="34" charset="0"/>
              <a:buChar char="•"/>
            </a:pPr>
            <a:r>
              <a:rPr lang="en-US" sz="2000" dirty="0"/>
              <a:t>DM2</a:t>
            </a:r>
          </a:p>
          <a:p>
            <a:pPr marL="342900" indent="-342900">
              <a:buFont typeface="Arial" panose="020B0604020202020204" pitchFamily="34" charset="0"/>
              <a:buChar char="•"/>
            </a:pPr>
            <a:r>
              <a:rPr lang="en-US" sz="2000" dirty="0"/>
              <a:t>CAD</a:t>
            </a:r>
          </a:p>
          <a:p>
            <a:pPr marL="342900" indent="-342900">
              <a:buFont typeface="Arial" panose="020B0604020202020204" pitchFamily="34" charset="0"/>
              <a:buChar char="•"/>
            </a:pPr>
            <a:r>
              <a:rPr lang="en-US" sz="2000" dirty="0"/>
              <a:t>Chronic pain</a:t>
            </a:r>
          </a:p>
          <a:p>
            <a:pPr marL="342900" indent="-342900">
              <a:buFont typeface="Arial" panose="020B0604020202020204" pitchFamily="34" charset="0"/>
              <a:buChar char="•"/>
            </a:pPr>
            <a:r>
              <a:rPr lang="en-US" sz="2000" dirty="0"/>
              <a:t>Constipation</a:t>
            </a:r>
          </a:p>
          <a:p>
            <a:endParaRPr lang="en-US" sz="2000" dirty="0"/>
          </a:p>
          <a:p>
            <a:pPr marL="285750" indent="-285750">
              <a:buFontTx/>
              <a:buChar char="-"/>
            </a:pPr>
            <a:endParaRPr lang="en-US" sz="1600" dirty="0"/>
          </a:p>
        </p:txBody>
      </p:sp>
      <p:sp>
        <p:nvSpPr>
          <p:cNvPr id="2" name="Content Placeholder 2">
            <a:extLst>
              <a:ext uri="{FF2B5EF4-FFF2-40B4-BE49-F238E27FC236}">
                <a16:creationId xmlns:a16="http://schemas.microsoft.com/office/drawing/2014/main" id="{A960D13E-124F-CC6C-61EA-F204EC143AB2}"/>
              </a:ext>
            </a:extLst>
          </p:cNvPr>
          <p:cNvSpPr txBox="1">
            <a:spLocks/>
          </p:cNvSpPr>
          <p:nvPr/>
        </p:nvSpPr>
        <p:spPr>
          <a:xfrm>
            <a:off x="2154706" y="408433"/>
            <a:ext cx="9802090" cy="5672327"/>
          </a:xfrm>
          <a:prstGeom prst="rect">
            <a:avLst/>
          </a:prstGeom>
          <a:ln w="19050">
            <a:solidFill>
              <a:schemeClr val="bg2">
                <a:lumMod val="90000"/>
              </a:schemeClr>
            </a:solid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u="sng" dirty="0"/>
              <a:t>Current medications: </a:t>
            </a:r>
            <a:endParaRPr lang="en-US" sz="2400" b="1" u="sng" dirty="0"/>
          </a:p>
          <a:p>
            <a:r>
              <a:rPr lang="en-US" sz="1600" dirty="0"/>
              <a:t>Acetaminophen 325 mg oral tablet | take 2 tablets my mouth every six hours, chronic pain </a:t>
            </a:r>
          </a:p>
          <a:p>
            <a:r>
              <a:rPr lang="en-US" sz="1600" dirty="0"/>
              <a:t>Aspirin chewable 81 mg oral tablet | chew and swallow 1 tablet once daily, prevention of heart attack</a:t>
            </a:r>
          </a:p>
          <a:p>
            <a:r>
              <a:rPr lang="en-US" sz="1600" dirty="0"/>
              <a:t>Duloxetine 30 mg oral capsule, delayed release | take 2 tablets by mouth once daily, chronic skeletal pain</a:t>
            </a:r>
          </a:p>
          <a:p>
            <a:r>
              <a:rPr lang="en-US" sz="1600" dirty="0"/>
              <a:t>Empagliflozin 25 mg oral tablet | take 1 tablet by mount once daily, diabetes </a:t>
            </a:r>
          </a:p>
          <a:p>
            <a:r>
              <a:rPr lang="en-US" sz="1600" dirty="0" err="1"/>
              <a:t>Evolocumab</a:t>
            </a:r>
            <a:r>
              <a:rPr lang="en-US" sz="1600" dirty="0"/>
              <a:t> (Repatha) 140mg/ml subcutaneous injection | inject 1mL under the skin every 14 days </a:t>
            </a:r>
          </a:p>
          <a:p>
            <a:r>
              <a:rPr lang="en-US" sz="1600" dirty="0"/>
              <a:t>Ezetimibe 10mg oral tablet | take one tablet by mouth once daily, high cholesterol </a:t>
            </a:r>
          </a:p>
          <a:p>
            <a:r>
              <a:rPr lang="en-US" sz="1600" dirty="0"/>
              <a:t>Fluticasone propionate 50mcg/actuation nasal spray | instill 2 sprays into each nostril once daily, allergies </a:t>
            </a:r>
          </a:p>
          <a:p>
            <a:r>
              <a:rPr lang="en-US" sz="1600" dirty="0"/>
              <a:t>Insulin glargine (Lantus) 100u/mL subcutaneous injection | inject 10 units under the skin every evening, diabetes </a:t>
            </a:r>
          </a:p>
          <a:p>
            <a:r>
              <a:rPr lang="en-US" sz="1600" dirty="0"/>
              <a:t>Melatonin 1 mg oral tablet | take 1 tablet once daily at bedtime, sleep </a:t>
            </a:r>
          </a:p>
          <a:p>
            <a:r>
              <a:rPr lang="en-US" sz="1600" dirty="0"/>
              <a:t>Metformin 500 mg oral tablets | take 2 tablets two times daily, diabetes </a:t>
            </a:r>
          </a:p>
          <a:p>
            <a:r>
              <a:rPr lang="en-US" sz="1600" dirty="0"/>
              <a:t>Metoprolol succinate 100 mg oral tablet extended release, heart disease </a:t>
            </a:r>
          </a:p>
          <a:p>
            <a:r>
              <a:rPr lang="en-US" sz="1600" dirty="0"/>
              <a:t>Losartan 25 mg oral tablet | take 1 tablet two times daily, high blood pressure </a:t>
            </a:r>
          </a:p>
          <a:p>
            <a:r>
              <a:rPr lang="en-US" sz="1600" dirty="0"/>
              <a:t>Oxycodone 5 mg oral tablet | take one tablet three times daily as needed for severe pain, prescribed by pain clinic </a:t>
            </a:r>
          </a:p>
          <a:p>
            <a:r>
              <a:rPr lang="en-US" sz="1600" dirty="0"/>
              <a:t>Pregabalin 100 mg oral capsule | take 1 capsule twice daily, chronic pain, prescribed by pain clinic </a:t>
            </a:r>
          </a:p>
          <a:p>
            <a:r>
              <a:rPr lang="en-US" sz="1600" dirty="0"/>
              <a:t>Senna 8.6 mg oral tablet | take 1 tablet twice daily as needed, constipation </a:t>
            </a:r>
            <a:endParaRPr lang="en-US" sz="16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1600" dirty="0">
              <a:solidFill>
                <a:srgbClr val="000000"/>
              </a:solidFill>
              <a:latin typeface="Segoe UI" panose="020B0502040204020203" pitchFamily="34" charset="0"/>
              <a:cs typeface="Calibri"/>
            </a:endParaRPr>
          </a:p>
          <a:p>
            <a:pPr marL="457200" indent="-457200"/>
            <a:endParaRPr lang="en-US" sz="1600" dirty="0">
              <a:solidFill>
                <a:srgbClr val="000000"/>
              </a:solidFill>
              <a:latin typeface="Calibri"/>
              <a:cs typeface="Calibri"/>
            </a:endParaRPr>
          </a:p>
          <a:p>
            <a:pPr marL="457200" indent="-457200"/>
            <a:endParaRPr lang="en-US" sz="1400" dirty="0">
              <a:solidFill>
                <a:srgbClr val="000000"/>
              </a:solidFill>
              <a:latin typeface="Calibri"/>
              <a:cs typeface="Calibri"/>
            </a:endParaRPr>
          </a:p>
          <a:p>
            <a:pPr marL="457200" indent="-457200"/>
            <a:endParaRPr lang="en-US" sz="1400" dirty="0">
              <a:solidFill>
                <a:srgbClr val="000000"/>
              </a:solidFill>
              <a:latin typeface="Calibri"/>
              <a:cs typeface="Calibri"/>
            </a:endParaRPr>
          </a:p>
          <a:p>
            <a:pPr marL="457200" indent="-457200"/>
            <a:endParaRPr lang="en-US" sz="1400" dirty="0">
              <a:solidFill>
                <a:srgbClr val="000000"/>
              </a:solidFill>
              <a:latin typeface="Segoe UI"/>
              <a:cs typeface="Calibri"/>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8DB81492-F494-F57F-3DFF-FAA967F4DA04}"/>
                  </a:ext>
                </a:extLst>
              </p14:cNvPr>
              <p14:cNvContentPartPr/>
              <p14:nvPr/>
            </p14:nvContentPartPr>
            <p14:xfrm>
              <a:off x="2491380" y="2386620"/>
              <a:ext cx="1095840" cy="49320"/>
            </p14:xfrm>
          </p:contentPart>
        </mc:Choice>
        <mc:Fallback xmlns="">
          <p:pic>
            <p:nvPicPr>
              <p:cNvPr id="3" name="Ink 2">
                <a:extLst>
                  <a:ext uri="{FF2B5EF4-FFF2-40B4-BE49-F238E27FC236}">
                    <a16:creationId xmlns:a16="http://schemas.microsoft.com/office/drawing/2014/main" id="{8DB81492-F494-F57F-3DFF-FAA967F4DA04}"/>
                  </a:ext>
                </a:extLst>
              </p:cNvPr>
              <p:cNvPicPr/>
              <p:nvPr/>
            </p:nvPicPr>
            <p:blipFill>
              <a:blip r:embed="rId4"/>
              <a:stretch>
                <a:fillRect/>
              </a:stretch>
            </p:blipFill>
            <p:spPr>
              <a:xfrm>
                <a:off x="2437740" y="2278620"/>
                <a:ext cx="120348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8F199272-9226-F8AB-FAFA-7BB17A238FDF}"/>
                  </a:ext>
                </a:extLst>
              </p14:cNvPr>
              <p14:cNvContentPartPr/>
              <p14:nvPr/>
            </p14:nvContentPartPr>
            <p14:xfrm>
              <a:off x="2491740" y="2296620"/>
              <a:ext cx="1055520" cy="12600"/>
            </p14:xfrm>
          </p:contentPart>
        </mc:Choice>
        <mc:Fallback xmlns="">
          <p:pic>
            <p:nvPicPr>
              <p:cNvPr id="4" name="Ink 3">
                <a:extLst>
                  <a:ext uri="{FF2B5EF4-FFF2-40B4-BE49-F238E27FC236}">
                    <a16:creationId xmlns:a16="http://schemas.microsoft.com/office/drawing/2014/main" id="{8F199272-9226-F8AB-FAFA-7BB17A238FDF}"/>
                  </a:ext>
                </a:extLst>
              </p:cNvPr>
              <p:cNvPicPr/>
              <p:nvPr/>
            </p:nvPicPr>
            <p:blipFill>
              <a:blip r:embed="rId6"/>
              <a:stretch>
                <a:fillRect/>
              </a:stretch>
            </p:blipFill>
            <p:spPr>
              <a:xfrm>
                <a:off x="2437740" y="2188980"/>
                <a:ext cx="116316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98185283-1473-5C7B-C95D-1C4B624378FB}"/>
                  </a:ext>
                </a:extLst>
              </p14:cNvPr>
              <p14:cNvContentPartPr/>
              <p14:nvPr/>
            </p14:nvContentPartPr>
            <p14:xfrm>
              <a:off x="2480220" y="3337020"/>
              <a:ext cx="2037960" cy="128520"/>
            </p14:xfrm>
          </p:contentPart>
        </mc:Choice>
        <mc:Fallback xmlns="">
          <p:pic>
            <p:nvPicPr>
              <p:cNvPr id="5" name="Ink 4">
                <a:extLst>
                  <a:ext uri="{FF2B5EF4-FFF2-40B4-BE49-F238E27FC236}">
                    <a16:creationId xmlns:a16="http://schemas.microsoft.com/office/drawing/2014/main" id="{98185283-1473-5C7B-C95D-1C4B624378FB}"/>
                  </a:ext>
                </a:extLst>
              </p:cNvPr>
              <p:cNvPicPr/>
              <p:nvPr/>
            </p:nvPicPr>
            <p:blipFill>
              <a:blip r:embed="rId8"/>
              <a:stretch>
                <a:fillRect/>
              </a:stretch>
            </p:blipFill>
            <p:spPr>
              <a:xfrm>
                <a:off x="2426220" y="3229380"/>
                <a:ext cx="2145600" cy="344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3E88529C-0D64-7BA3-49EC-704666FEAC28}"/>
                  </a:ext>
                </a:extLst>
              </p14:cNvPr>
              <p14:cNvContentPartPr/>
              <p14:nvPr/>
            </p14:nvContentPartPr>
            <p14:xfrm>
              <a:off x="2502900" y="4034340"/>
              <a:ext cx="2505240" cy="92520"/>
            </p14:xfrm>
          </p:contentPart>
        </mc:Choice>
        <mc:Fallback xmlns="">
          <p:pic>
            <p:nvPicPr>
              <p:cNvPr id="7" name="Ink 6">
                <a:extLst>
                  <a:ext uri="{FF2B5EF4-FFF2-40B4-BE49-F238E27FC236}">
                    <a16:creationId xmlns:a16="http://schemas.microsoft.com/office/drawing/2014/main" id="{3E88529C-0D64-7BA3-49EC-704666FEAC28}"/>
                  </a:ext>
                </a:extLst>
              </p:cNvPr>
              <p:cNvPicPr/>
              <p:nvPr/>
            </p:nvPicPr>
            <p:blipFill>
              <a:blip r:embed="rId10"/>
              <a:stretch>
                <a:fillRect/>
              </a:stretch>
            </p:blipFill>
            <p:spPr>
              <a:xfrm>
                <a:off x="2449260" y="3926340"/>
                <a:ext cx="2612880" cy="308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6CCDDB57-92A2-09F8-E5BD-9DCF741DDF1D}"/>
                  </a:ext>
                </a:extLst>
              </p14:cNvPr>
              <p14:cNvContentPartPr/>
              <p14:nvPr/>
            </p14:nvContentPartPr>
            <p14:xfrm>
              <a:off x="2491740" y="4137660"/>
              <a:ext cx="360" cy="360"/>
            </p14:xfrm>
          </p:contentPart>
        </mc:Choice>
        <mc:Fallback xmlns="">
          <p:pic>
            <p:nvPicPr>
              <p:cNvPr id="8" name="Ink 7">
                <a:extLst>
                  <a:ext uri="{FF2B5EF4-FFF2-40B4-BE49-F238E27FC236}">
                    <a16:creationId xmlns:a16="http://schemas.microsoft.com/office/drawing/2014/main" id="{6CCDDB57-92A2-09F8-E5BD-9DCF741DDF1D}"/>
                  </a:ext>
                </a:extLst>
              </p:cNvPr>
              <p:cNvPicPr/>
              <p:nvPr/>
            </p:nvPicPr>
            <p:blipFill>
              <a:blip r:embed="rId12"/>
              <a:stretch>
                <a:fillRect/>
              </a:stretch>
            </p:blipFill>
            <p:spPr>
              <a:xfrm>
                <a:off x="2437740" y="40296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B169F10E-FAEC-6481-2CE0-E234FDEAB316}"/>
                  </a:ext>
                </a:extLst>
              </p14:cNvPr>
              <p14:cNvContentPartPr/>
              <p14:nvPr/>
            </p14:nvContentPartPr>
            <p14:xfrm>
              <a:off x="2502900" y="3474540"/>
              <a:ext cx="360" cy="360"/>
            </p14:xfrm>
          </p:contentPart>
        </mc:Choice>
        <mc:Fallback xmlns="">
          <p:pic>
            <p:nvPicPr>
              <p:cNvPr id="9" name="Ink 8">
                <a:extLst>
                  <a:ext uri="{FF2B5EF4-FFF2-40B4-BE49-F238E27FC236}">
                    <a16:creationId xmlns:a16="http://schemas.microsoft.com/office/drawing/2014/main" id="{B169F10E-FAEC-6481-2CE0-E234FDEAB316}"/>
                  </a:ext>
                </a:extLst>
              </p:cNvPr>
              <p:cNvPicPr/>
              <p:nvPr/>
            </p:nvPicPr>
            <p:blipFill>
              <a:blip r:embed="rId12"/>
              <a:stretch>
                <a:fillRect/>
              </a:stretch>
            </p:blipFill>
            <p:spPr>
              <a:xfrm>
                <a:off x="2449260" y="336654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44FC6466-78B7-2DE7-53FB-8EDCE83F6518}"/>
                  </a:ext>
                </a:extLst>
              </p14:cNvPr>
              <p14:cNvContentPartPr/>
              <p14:nvPr/>
            </p14:nvContentPartPr>
            <p14:xfrm>
              <a:off x="2480220" y="3463020"/>
              <a:ext cx="111960" cy="360"/>
            </p14:xfrm>
          </p:contentPart>
        </mc:Choice>
        <mc:Fallback xmlns="">
          <p:pic>
            <p:nvPicPr>
              <p:cNvPr id="11" name="Ink 10">
                <a:extLst>
                  <a:ext uri="{FF2B5EF4-FFF2-40B4-BE49-F238E27FC236}">
                    <a16:creationId xmlns:a16="http://schemas.microsoft.com/office/drawing/2014/main" id="{44FC6466-78B7-2DE7-53FB-8EDCE83F6518}"/>
                  </a:ext>
                </a:extLst>
              </p:cNvPr>
              <p:cNvPicPr/>
              <p:nvPr/>
            </p:nvPicPr>
            <p:blipFill>
              <a:blip r:embed="rId15"/>
              <a:stretch>
                <a:fillRect/>
              </a:stretch>
            </p:blipFill>
            <p:spPr>
              <a:xfrm>
                <a:off x="2426220" y="3355380"/>
                <a:ext cx="219600" cy="216000"/>
              </a:xfrm>
              <a:prstGeom prst="rect">
                <a:avLst/>
              </a:prstGeom>
            </p:spPr>
          </p:pic>
        </mc:Fallback>
      </mc:AlternateContent>
      <p:sp>
        <p:nvSpPr>
          <p:cNvPr id="12" name="TextBox 11">
            <a:extLst>
              <a:ext uri="{FF2B5EF4-FFF2-40B4-BE49-F238E27FC236}">
                <a16:creationId xmlns:a16="http://schemas.microsoft.com/office/drawing/2014/main" id="{7ECB71BD-F43B-4F7E-6917-1E7197CA7C0A}"/>
              </a:ext>
            </a:extLst>
          </p:cNvPr>
          <p:cNvSpPr txBox="1"/>
          <p:nvPr/>
        </p:nvSpPr>
        <p:spPr>
          <a:xfrm>
            <a:off x="106532" y="2368256"/>
            <a:ext cx="6096000" cy="1692771"/>
          </a:xfrm>
          <a:prstGeom prst="rect">
            <a:avLst/>
          </a:prstGeom>
          <a:noFill/>
        </p:spPr>
        <p:txBody>
          <a:bodyPr wrap="square">
            <a:spAutoFit/>
          </a:bodyPr>
          <a:lstStyle/>
          <a:p>
            <a:r>
              <a:rPr lang="en-US" sz="2400" u="sng" dirty="0">
                <a:highlight>
                  <a:srgbClr val="AEF97B"/>
                </a:highlight>
              </a:rPr>
              <a:t>15 meds!</a:t>
            </a:r>
          </a:p>
          <a:p>
            <a:pPr marL="342900" indent="-342900">
              <a:buFont typeface="Arial" panose="020B0604020202020204" pitchFamily="34" charset="0"/>
              <a:buChar char="•"/>
            </a:pPr>
            <a:r>
              <a:rPr lang="en-US" sz="2000" dirty="0"/>
              <a:t>4 cardiac</a:t>
            </a:r>
          </a:p>
          <a:p>
            <a:pPr marL="342900" indent="-342900">
              <a:buFont typeface="Arial" panose="020B0604020202020204" pitchFamily="34" charset="0"/>
              <a:buChar char="•"/>
            </a:pPr>
            <a:r>
              <a:rPr lang="en-US" sz="2000" dirty="0"/>
              <a:t>3 diabetes</a:t>
            </a:r>
          </a:p>
          <a:p>
            <a:pPr marL="342900" indent="-342900">
              <a:buFont typeface="Arial" panose="020B0604020202020204" pitchFamily="34" charset="0"/>
              <a:buChar char="•"/>
            </a:pPr>
            <a:r>
              <a:rPr lang="en-US" sz="2000" dirty="0"/>
              <a:t>3 pain</a:t>
            </a:r>
          </a:p>
          <a:p>
            <a:pPr marL="342900" indent="-342900">
              <a:buFont typeface="Arial" panose="020B0604020202020204" pitchFamily="34" charset="0"/>
              <a:buChar char="•"/>
            </a:pPr>
            <a:r>
              <a:rPr lang="en-US" sz="2000" dirty="0"/>
              <a:t>5 OTC </a:t>
            </a:r>
          </a:p>
        </p:txBody>
      </p:sp>
    </p:spTree>
    <p:extLst>
      <p:ext uri="{BB962C8B-B14F-4D97-AF65-F5344CB8AC3E}">
        <p14:creationId xmlns:p14="http://schemas.microsoft.com/office/powerpoint/2010/main" val="96230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55018-6C8B-8419-D9AA-6F4DA1EDFB1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A1AEDA4-2E0F-2984-DB0D-25F9DAA3D8F6}"/>
              </a:ext>
            </a:extLst>
          </p:cNvPr>
          <p:cNvPicPr>
            <a:picLocks noChangeAspect="1"/>
          </p:cNvPicPr>
          <p:nvPr/>
        </p:nvPicPr>
        <p:blipFill>
          <a:blip r:embed="rId3"/>
          <a:stretch>
            <a:fillRect/>
          </a:stretch>
        </p:blipFill>
        <p:spPr>
          <a:xfrm>
            <a:off x="2216385" y="117945"/>
            <a:ext cx="8254493" cy="6037335"/>
          </a:xfrm>
          <a:prstGeom prst="rect">
            <a:avLst/>
          </a:prstGeom>
          <a:ln w="28575">
            <a:solidFill>
              <a:schemeClr val="tx2"/>
            </a:solidFill>
          </a:ln>
        </p:spPr>
      </p:pic>
      <p:sp>
        <p:nvSpPr>
          <p:cNvPr id="5" name="TextBox 4">
            <a:extLst>
              <a:ext uri="{FF2B5EF4-FFF2-40B4-BE49-F238E27FC236}">
                <a16:creationId xmlns:a16="http://schemas.microsoft.com/office/drawing/2014/main" id="{4C66406E-FF45-FE44-C0CC-5F8DC5BF2E4D}"/>
              </a:ext>
            </a:extLst>
          </p:cNvPr>
          <p:cNvSpPr txBox="1"/>
          <p:nvPr/>
        </p:nvSpPr>
        <p:spPr>
          <a:xfrm>
            <a:off x="2052951" y="6273225"/>
            <a:ext cx="13606272" cy="584775"/>
          </a:xfrm>
          <a:prstGeom prst="rect">
            <a:avLst/>
          </a:prstGeom>
          <a:noFill/>
        </p:spPr>
        <p:txBody>
          <a:bodyPr wrap="square">
            <a:spAutoFit/>
          </a:bodyPr>
          <a:lstStyle/>
          <a:p>
            <a:r>
              <a:rPr lang="en-US" sz="1600" dirty="0"/>
              <a:t>Medication Overload: America’s Other Drug Problem. How the drive to prescribe is harming older adults:</a:t>
            </a:r>
          </a:p>
          <a:p>
            <a:r>
              <a:rPr lang="en-US" sz="1600" dirty="0">
                <a:hlinkClick r:id="rId4"/>
              </a:rPr>
              <a:t>https://lowninstitute.org/wp-content/uploads/2019/08/medication-overload-lown-web.pdf</a:t>
            </a:r>
            <a:r>
              <a:rPr lang="en-US" sz="1600" dirty="0"/>
              <a:t> </a:t>
            </a:r>
          </a:p>
        </p:txBody>
      </p:sp>
    </p:spTree>
    <p:extLst>
      <p:ext uri="{BB962C8B-B14F-4D97-AF65-F5344CB8AC3E}">
        <p14:creationId xmlns:p14="http://schemas.microsoft.com/office/powerpoint/2010/main" val="496043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F7F4D-6ED3-6809-A413-5B1AF033DAF3}"/>
            </a:ext>
          </a:extLst>
        </p:cNvPr>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5E5A5C85-9E6E-CA6F-5DC6-B36F7EE9FD2F}"/>
              </a:ext>
            </a:extLst>
          </p:cNvPr>
          <p:cNvSpPr txBox="1">
            <a:spLocks/>
          </p:cNvSpPr>
          <p:nvPr/>
        </p:nvSpPr>
        <p:spPr>
          <a:xfrm>
            <a:off x="1301281" y="1098463"/>
            <a:ext cx="9809018" cy="8903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tx2"/>
                </a:solidFill>
              </a:rPr>
              <a:t>Simplify / De-intensify / Deprescribe</a:t>
            </a:r>
          </a:p>
          <a:p>
            <a:pPr marL="0" indent="0" algn="ctr">
              <a:buNone/>
            </a:pPr>
            <a:endParaRPr lang="en-US" sz="4800" dirty="0"/>
          </a:p>
          <a:p>
            <a:pPr marL="0" indent="0" algn="ctr">
              <a:buNone/>
            </a:pPr>
            <a:endParaRPr lang="en-US" sz="4800" dirty="0"/>
          </a:p>
          <a:p>
            <a:pPr marL="0" indent="0" algn="ctr">
              <a:buNone/>
            </a:pPr>
            <a:endParaRPr lang="en-US" sz="4800" dirty="0"/>
          </a:p>
          <a:p>
            <a:pPr marL="0" indent="0">
              <a:buNone/>
            </a:pPr>
            <a:endParaRPr lang="en-US" sz="5400" dirty="0">
              <a:solidFill>
                <a:srgbClr val="4E4F18"/>
              </a:solidFill>
              <a:latin typeface="Segoe UI" panose="020B0502040204020203" pitchFamily="34" charset="0"/>
              <a:cs typeface="Segoe UI" panose="020B0502040204020203" pitchFamily="34" charset="0"/>
            </a:endParaRPr>
          </a:p>
          <a:p>
            <a:pPr marL="0" indent="0" algn="ctr">
              <a:buNone/>
            </a:pPr>
            <a:endParaRPr lang="en-US" sz="5400" dirty="0">
              <a:solidFill>
                <a:srgbClr val="4E4F18"/>
              </a:solidFill>
              <a:latin typeface="Segoe UI" panose="020B0502040204020203" pitchFamily="34" charset="0"/>
              <a:cs typeface="Segoe UI" panose="020B0502040204020203" pitchFamily="34" charset="0"/>
            </a:endParaRPr>
          </a:p>
          <a:p>
            <a:pPr marL="0" indent="0" algn="ctr">
              <a:lnSpc>
                <a:spcPct val="80000"/>
              </a:lnSpc>
              <a:buNone/>
            </a:pPr>
            <a:endParaRPr lang="en-US" sz="5400" b="0" i="0" dirty="0">
              <a:solidFill>
                <a:srgbClr val="000000"/>
              </a:solidFill>
              <a:effectLst/>
              <a:latin typeface="Segoe UI" panose="020B0502040204020203" pitchFamily="34" charset="0"/>
              <a:cs typeface="Calibri"/>
            </a:endParaRPr>
          </a:p>
          <a:p>
            <a:pPr marL="0" indent="0" algn="ctr">
              <a:buFont typeface="Arial" panose="020B0604020202020204" pitchFamily="34" charset="0"/>
              <a:buNone/>
            </a:pPr>
            <a:endParaRPr lang="en-US" sz="5400" dirty="0">
              <a:solidFill>
                <a:srgbClr val="000000"/>
              </a:solidFill>
              <a:latin typeface="Segoe UI" panose="020B0502040204020203" pitchFamily="34" charset="0"/>
              <a:cs typeface="Calibri"/>
            </a:endParaRPr>
          </a:p>
          <a:p>
            <a:pPr marL="457200" indent="-457200" algn="ctr"/>
            <a:endParaRPr lang="en-US" sz="5400" dirty="0">
              <a:solidFill>
                <a:srgbClr val="000000"/>
              </a:solidFill>
              <a:latin typeface="Calibri"/>
              <a:cs typeface="Calibri"/>
            </a:endParaRPr>
          </a:p>
          <a:p>
            <a:pPr marL="457200" indent="-457200" algn="ctr"/>
            <a:endParaRPr lang="en-US" sz="4800" dirty="0">
              <a:solidFill>
                <a:srgbClr val="000000"/>
              </a:solidFill>
              <a:latin typeface="Calibri"/>
              <a:cs typeface="Calibri"/>
            </a:endParaRPr>
          </a:p>
          <a:p>
            <a:pPr marL="457200" indent="-457200" algn="ctr"/>
            <a:endParaRPr lang="en-US" sz="4800" dirty="0">
              <a:solidFill>
                <a:srgbClr val="000000"/>
              </a:solidFill>
              <a:latin typeface="Calibri"/>
              <a:cs typeface="Calibri"/>
            </a:endParaRPr>
          </a:p>
          <a:p>
            <a:pPr marL="457200" indent="-457200" algn="ctr"/>
            <a:endParaRPr lang="en-US" sz="4800" dirty="0">
              <a:solidFill>
                <a:srgbClr val="000000"/>
              </a:solidFill>
              <a:latin typeface="Segoe UI"/>
              <a:cs typeface="Calibri"/>
            </a:endParaRPr>
          </a:p>
        </p:txBody>
      </p:sp>
      <p:graphicFrame>
        <p:nvGraphicFramePr>
          <p:cNvPr id="3" name="Diagram 2">
            <a:extLst>
              <a:ext uri="{FF2B5EF4-FFF2-40B4-BE49-F238E27FC236}">
                <a16:creationId xmlns:a16="http://schemas.microsoft.com/office/drawing/2014/main" id="{7B4DEF04-722E-3E61-2B0B-A70FCC2C772F}"/>
              </a:ext>
            </a:extLst>
          </p:cNvPr>
          <p:cNvGraphicFramePr/>
          <p:nvPr>
            <p:extLst>
              <p:ext uri="{D42A27DB-BD31-4B8C-83A1-F6EECF244321}">
                <p14:modId xmlns:p14="http://schemas.microsoft.com/office/powerpoint/2010/main" val="2114414866"/>
              </p:ext>
            </p:extLst>
          </p:nvPr>
        </p:nvGraphicFramePr>
        <p:xfrm>
          <a:off x="695158" y="719666"/>
          <a:ext cx="10415141" cy="6389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4811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BDB28-D6CB-970F-D45D-8EDD430E12F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A119000-4EEA-75FB-E849-4D0442776AA0}"/>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3746F3F8-FBB6-DC2C-E89B-BB938926D70D}"/>
              </a:ext>
            </a:extLst>
          </p:cNvPr>
          <p:cNvSpPr txBox="1">
            <a:spLocks/>
          </p:cNvSpPr>
          <p:nvPr/>
        </p:nvSpPr>
        <p:spPr>
          <a:xfrm>
            <a:off x="1856510" y="1923468"/>
            <a:ext cx="10133930" cy="39088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dirty="0">
              <a:solidFill>
                <a:schemeClr val="bg2">
                  <a:lumMod val="25000"/>
                </a:schemeClr>
              </a:solidFill>
            </a:endParaRPr>
          </a:p>
          <a:p>
            <a:pPr marL="0" indent="0">
              <a:buNone/>
            </a:pPr>
            <a:endParaRPr lang="en-US" dirty="0"/>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26D86795-6396-E629-F2C0-452EEEB63D91}"/>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chemeClr val="bg1"/>
                </a:solidFill>
                <a:latin typeface="Segoe UI"/>
                <a:ea typeface="+mj-ea"/>
                <a:cs typeface="Segoe UI"/>
              </a:rPr>
              <a:t>What do patients want to hear?</a:t>
            </a:r>
            <a:endParaRPr lang="en-US" sz="1400" dirty="0">
              <a:solidFill>
                <a:srgbClr val="00B0F0"/>
              </a:solidFill>
              <a:ea typeface="+mj-ea"/>
            </a:endParaRPr>
          </a:p>
        </p:txBody>
      </p:sp>
      <p:sp>
        <p:nvSpPr>
          <p:cNvPr id="14" name="Rectangle 13">
            <a:extLst>
              <a:ext uri="{FF2B5EF4-FFF2-40B4-BE49-F238E27FC236}">
                <a16:creationId xmlns:a16="http://schemas.microsoft.com/office/drawing/2014/main" id="{115368D7-9007-28D1-20A8-30080165A92D}"/>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0432016-82BD-A01A-82CB-5A9B351A64FC}"/>
              </a:ext>
            </a:extLst>
          </p:cNvPr>
          <p:cNvSpPr txBox="1"/>
          <p:nvPr/>
        </p:nvSpPr>
        <p:spPr>
          <a:xfrm>
            <a:off x="6089650" y="6149688"/>
            <a:ext cx="6102350" cy="646331"/>
          </a:xfrm>
          <a:prstGeom prst="rect">
            <a:avLst/>
          </a:prstGeom>
          <a:noFill/>
        </p:spPr>
        <p:txBody>
          <a:bodyPr wrap="square">
            <a:spAutoFit/>
          </a:bodyPr>
          <a:lstStyle/>
          <a:p>
            <a:r>
              <a:rPr lang="en-US" sz="1800" dirty="0">
                <a:ea typeface="+mn-lt"/>
                <a:cs typeface="+mn-lt"/>
              </a:rPr>
              <a:t>Schoenborn NL</a:t>
            </a:r>
            <a:r>
              <a:rPr lang="en-US" dirty="0">
                <a:ea typeface="+mn-lt"/>
                <a:cs typeface="+mn-lt"/>
              </a:rPr>
              <a:t> </a:t>
            </a:r>
            <a:r>
              <a:rPr lang="en-US" sz="1800" dirty="0">
                <a:ea typeface="+mn-lt"/>
                <a:cs typeface="+mn-lt"/>
              </a:rPr>
              <a:t>et al. Older Adults’ Views and Communication Preferences About Cancer Screening Cessation. JAMA IM. 2017</a:t>
            </a:r>
          </a:p>
        </p:txBody>
      </p:sp>
      <p:sp>
        <p:nvSpPr>
          <p:cNvPr id="3" name="Speech Bubble: Rectangle with Corners Rounded 2">
            <a:extLst>
              <a:ext uri="{FF2B5EF4-FFF2-40B4-BE49-F238E27FC236}">
                <a16:creationId xmlns:a16="http://schemas.microsoft.com/office/drawing/2014/main" id="{4A1D54D1-5143-0E9C-14CF-C2DFC51950D8}"/>
              </a:ext>
            </a:extLst>
          </p:cNvPr>
          <p:cNvSpPr/>
          <p:nvPr/>
        </p:nvSpPr>
        <p:spPr>
          <a:xfrm>
            <a:off x="1383030" y="2074545"/>
            <a:ext cx="4331970" cy="2708910"/>
          </a:xfrm>
          <a:prstGeom prst="wedgeRoundRectCallout">
            <a:avLst/>
          </a:prstGeom>
          <a:solidFill>
            <a:srgbClr val="F4DC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 “Congratulations! You don’t need to have your A1C so low anymore… because you are not going to live long enough to benefit” </a:t>
            </a:r>
          </a:p>
          <a:p>
            <a:pPr algn="ctr"/>
            <a:endParaRPr lang="en-US" dirty="0"/>
          </a:p>
        </p:txBody>
      </p:sp>
      <p:sp>
        <p:nvSpPr>
          <p:cNvPr id="5" name="Speech Bubble: Rectangle with Corners Rounded 4">
            <a:extLst>
              <a:ext uri="{FF2B5EF4-FFF2-40B4-BE49-F238E27FC236}">
                <a16:creationId xmlns:a16="http://schemas.microsoft.com/office/drawing/2014/main" id="{8019BAB5-857D-91CF-9581-1D4C58FA0599}"/>
              </a:ext>
            </a:extLst>
          </p:cNvPr>
          <p:cNvSpPr/>
          <p:nvPr/>
        </p:nvSpPr>
        <p:spPr>
          <a:xfrm>
            <a:off x="6477000" y="2074545"/>
            <a:ext cx="4507230" cy="2708910"/>
          </a:xfrm>
          <a:prstGeom prst="wedgeRoundRectCallou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B050"/>
                </a:solidFill>
              </a:rPr>
              <a:t>(+) “An A1C of 6.0% will not help you live longer”</a:t>
            </a:r>
          </a:p>
        </p:txBody>
      </p:sp>
    </p:spTree>
    <p:extLst>
      <p:ext uri="{BB962C8B-B14F-4D97-AF65-F5344CB8AC3E}">
        <p14:creationId xmlns:p14="http://schemas.microsoft.com/office/powerpoint/2010/main" val="42095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56F778-2036-F7FB-EE1E-7613353E775A}"/>
              </a:ext>
            </a:extLst>
          </p:cNvPr>
          <p:cNvPicPr>
            <a:picLocks noChangeAspect="1"/>
          </p:cNvPicPr>
          <p:nvPr/>
        </p:nvPicPr>
        <p:blipFill>
          <a:blip r:embed="rId2"/>
          <a:stretch>
            <a:fillRect/>
          </a:stretch>
        </p:blipFill>
        <p:spPr>
          <a:xfrm>
            <a:off x="2521001" y="165100"/>
            <a:ext cx="6843351" cy="6398776"/>
          </a:xfrm>
          <a:prstGeom prst="rect">
            <a:avLst/>
          </a:prstGeom>
          <a:ln>
            <a:solidFill>
              <a:schemeClr val="bg2">
                <a:lumMod val="90000"/>
              </a:schemeClr>
            </a:solidFill>
          </a:ln>
        </p:spPr>
      </p:pic>
      <p:sp>
        <p:nvSpPr>
          <p:cNvPr id="4" name="TextBox 3">
            <a:extLst>
              <a:ext uri="{FF2B5EF4-FFF2-40B4-BE49-F238E27FC236}">
                <a16:creationId xmlns:a16="http://schemas.microsoft.com/office/drawing/2014/main" id="{5492E7F4-E330-FF3D-9DE8-67967361BBDA}"/>
              </a:ext>
            </a:extLst>
          </p:cNvPr>
          <p:cNvSpPr txBox="1"/>
          <p:nvPr/>
        </p:nvSpPr>
        <p:spPr>
          <a:xfrm>
            <a:off x="5808260" y="6563876"/>
            <a:ext cx="10341590" cy="307777"/>
          </a:xfrm>
          <a:prstGeom prst="rect">
            <a:avLst/>
          </a:prstGeom>
          <a:noFill/>
        </p:spPr>
        <p:txBody>
          <a:bodyPr wrap="square">
            <a:spAutoFit/>
          </a:bodyPr>
          <a:lstStyle/>
          <a:p>
            <a:r>
              <a:rPr lang="en-US" sz="1400" dirty="0">
                <a:latin typeface="Avenir Next LT Pro"/>
                <a:ea typeface="+mn-lt"/>
                <a:cs typeface="+mn-lt"/>
              </a:rPr>
              <a:t>Figure 13.2 from ADA; 13. Older Adults: Standards of Care in Diabetes—2026</a:t>
            </a:r>
          </a:p>
        </p:txBody>
      </p:sp>
    </p:spTree>
    <p:extLst>
      <p:ext uri="{BB962C8B-B14F-4D97-AF65-F5344CB8AC3E}">
        <p14:creationId xmlns:p14="http://schemas.microsoft.com/office/powerpoint/2010/main" val="2210496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0186A-4213-59BB-6777-D8CF0C56F8A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6CF118F-46C0-2F8A-96BD-CBA500C900B6}"/>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E1ABD8E-4B8C-955D-4145-A230C6F19A14}"/>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How to </a:t>
            </a:r>
            <a:r>
              <a:rPr lang="en-US" sz="5400" b="1" dirty="0">
                <a:solidFill>
                  <a:srgbClr val="00B0F0"/>
                </a:solidFill>
                <a:latin typeface="Segoe UI"/>
                <a:ea typeface="+mj-ea"/>
                <a:cs typeface="Segoe UI"/>
              </a:rPr>
              <a:t>simplify</a:t>
            </a:r>
            <a:r>
              <a:rPr lang="en-US" sz="5400" b="1" dirty="0">
                <a:solidFill>
                  <a:schemeClr val="bg1"/>
                </a:solidFill>
                <a:latin typeface="Segoe UI"/>
                <a:ea typeface="+mj-ea"/>
                <a:cs typeface="Segoe UI"/>
              </a:rPr>
              <a:t> medication use?</a:t>
            </a:r>
            <a:endParaRPr lang="en-US" dirty="0">
              <a:ea typeface="+mj-ea"/>
            </a:endParaRPr>
          </a:p>
        </p:txBody>
      </p:sp>
      <p:sp>
        <p:nvSpPr>
          <p:cNvPr id="14" name="Rectangle 13">
            <a:extLst>
              <a:ext uri="{FF2B5EF4-FFF2-40B4-BE49-F238E27FC236}">
                <a16:creationId xmlns:a16="http://schemas.microsoft.com/office/drawing/2014/main" id="{125D1CB4-644B-E668-02DF-86CBC30F203D}"/>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art 2">
            <a:extLst>
              <a:ext uri="{FF2B5EF4-FFF2-40B4-BE49-F238E27FC236}">
                <a16:creationId xmlns:a16="http://schemas.microsoft.com/office/drawing/2014/main" id="{7033146A-D63B-1A6D-97CE-914FFF7342A5}"/>
              </a:ext>
            </a:extLst>
          </p:cNvPr>
          <p:cNvSpPr/>
          <p:nvPr/>
        </p:nvSpPr>
        <p:spPr>
          <a:xfrm>
            <a:off x="10739206" y="5472620"/>
            <a:ext cx="1309011" cy="1257799"/>
          </a:xfrm>
          <a:prstGeom prst="heart">
            <a:avLst/>
          </a:prstGeom>
          <a:solidFill>
            <a:srgbClr val="799AD5"/>
          </a:solidFill>
          <a:ln>
            <a:solidFill>
              <a:srgbClr val="189C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Involve the caregiver</a:t>
            </a:r>
          </a:p>
        </p:txBody>
      </p:sp>
      <p:graphicFrame>
        <p:nvGraphicFramePr>
          <p:cNvPr id="7" name="Diagram 6">
            <a:extLst>
              <a:ext uri="{FF2B5EF4-FFF2-40B4-BE49-F238E27FC236}">
                <a16:creationId xmlns:a16="http://schemas.microsoft.com/office/drawing/2014/main" id="{3B8A1C36-0216-1FB6-E693-8BD17B6D9299}"/>
              </a:ext>
            </a:extLst>
          </p:cNvPr>
          <p:cNvGraphicFramePr/>
          <p:nvPr>
            <p:extLst>
              <p:ext uri="{D42A27DB-BD31-4B8C-83A1-F6EECF244321}">
                <p14:modId xmlns:p14="http://schemas.microsoft.com/office/powerpoint/2010/main" val="3839081327"/>
              </p:ext>
            </p:extLst>
          </p:nvPr>
        </p:nvGraphicFramePr>
        <p:xfrm>
          <a:off x="2032000" y="150444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2159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1C236-0D6D-4929-D420-44F39B92EDD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90A3963-0DBA-E30F-E385-C9765C227DAE}"/>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D93818FF-2FF9-F0CA-AA9E-F9F8A0E91E36}"/>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3AB0B980-21F7-A9E9-8167-5334982903F7}"/>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rgbClr val="33CCFF"/>
                </a:solidFill>
                <a:latin typeface="Segoe UI"/>
                <a:cs typeface="Segoe UI"/>
              </a:rPr>
              <a:t>Case - Hoku 78yow </a:t>
            </a:r>
            <a:endParaRPr lang="en-US" sz="5400" dirty="0">
              <a:solidFill>
                <a:srgbClr val="33CCFF"/>
              </a:solidFill>
            </a:endParaRPr>
          </a:p>
        </p:txBody>
      </p:sp>
      <p:sp>
        <p:nvSpPr>
          <p:cNvPr id="14" name="Rectangle 13">
            <a:extLst>
              <a:ext uri="{FF2B5EF4-FFF2-40B4-BE49-F238E27FC236}">
                <a16:creationId xmlns:a16="http://schemas.microsoft.com/office/drawing/2014/main" id="{70A6DD0F-8480-36C4-F365-BE1BAAB08A1B}"/>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a:extLst>
              <a:ext uri="{FF2B5EF4-FFF2-40B4-BE49-F238E27FC236}">
                <a16:creationId xmlns:a16="http://schemas.microsoft.com/office/drawing/2014/main" id="{8A3E880E-BBB1-7C0B-E94F-7DA7A2176FC3}"/>
              </a:ext>
            </a:extLst>
          </p:cNvPr>
          <p:cNvGraphicFramePr/>
          <p:nvPr>
            <p:extLst>
              <p:ext uri="{D42A27DB-BD31-4B8C-83A1-F6EECF244321}">
                <p14:modId xmlns:p14="http://schemas.microsoft.com/office/powerpoint/2010/main" val="2207351784"/>
              </p:ext>
            </p:extLst>
          </p:nvPr>
        </p:nvGraphicFramePr>
        <p:xfrm>
          <a:off x="6063563" y="2084075"/>
          <a:ext cx="6102096" cy="3586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8DBC967A-5641-6B04-8896-4A8ACD100D48}"/>
              </a:ext>
            </a:extLst>
          </p:cNvPr>
          <p:cNvSpPr txBox="1"/>
          <p:nvPr/>
        </p:nvSpPr>
        <p:spPr>
          <a:xfrm>
            <a:off x="-365016" y="1799944"/>
            <a:ext cx="6826776" cy="4154984"/>
          </a:xfrm>
          <a:prstGeom prst="rect">
            <a:avLst/>
          </a:prstGeom>
          <a:noFill/>
        </p:spPr>
        <p:txBody>
          <a:bodyPr wrap="square">
            <a:spAutoFit/>
          </a:bodyPr>
          <a:lstStyle/>
          <a:p>
            <a:pPr lvl="1">
              <a:lnSpc>
                <a:spcPct val="100000"/>
              </a:lnSpc>
              <a:spcBef>
                <a:spcPts val="0"/>
              </a:spcBef>
              <a:defRPr/>
            </a:pPr>
            <a:r>
              <a:rPr lang="en-US" sz="2400" b="1" u="sng" dirty="0">
                <a:ea typeface="+mn-lt"/>
                <a:cs typeface="+mn-lt"/>
              </a:rPr>
              <a:t>New care plan: </a:t>
            </a:r>
          </a:p>
          <a:p>
            <a:pPr marL="742950" lvl="1" indent="-285750">
              <a:lnSpc>
                <a:spcPct val="100000"/>
              </a:lnSpc>
              <a:spcBef>
                <a:spcPts val="0"/>
              </a:spcBef>
              <a:buFont typeface="Arial" panose="020B0604020202020204" pitchFamily="34" charset="0"/>
              <a:buChar char="•"/>
              <a:defRPr/>
            </a:pPr>
            <a:r>
              <a:rPr lang="en-US" dirty="0">
                <a:ea typeface="+mn-lt"/>
                <a:cs typeface="+mn-lt"/>
              </a:rPr>
              <a:t>A1C 6.6%  </a:t>
            </a:r>
            <a:r>
              <a:rPr lang="en-US" dirty="0">
                <a:ea typeface="+mn-lt"/>
                <a:cs typeface="+mn-lt"/>
                <a:sym typeface="Wingdings" panose="05000000000000000000" pitchFamily="2" charset="2"/>
              </a:rPr>
              <a:t> goal &lt;8.0% </a:t>
            </a:r>
          </a:p>
          <a:p>
            <a:pPr marL="742950" lvl="1" indent="-285750">
              <a:lnSpc>
                <a:spcPct val="100000"/>
              </a:lnSpc>
              <a:spcBef>
                <a:spcPts val="0"/>
              </a:spcBef>
              <a:buFont typeface="Arial" panose="020B0604020202020204" pitchFamily="34" charset="0"/>
              <a:buChar char="•"/>
              <a:defRPr/>
            </a:pPr>
            <a:r>
              <a:rPr lang="en-US" dirty="0">
                <a:ea typeface="+mn-lt"/>
                <a:cs typeface="+mn-lt"/>
              </a:rPr>
              <a:t>Recurrent hypoglycemia </a:t>
            </a:r>
            <a:r>
              <a:rPr lang="en-US" dirty="0">
                <a:ea typeface="+mn-lt"/>
                <a:cs typeface="+mn-lt"/>
                <a:sym typeface="Wingdings" panose="05000000000000000000" pitchFamily="2" charset="2"/>
              </a:rPr>
              <a:t> a</a:t>
            </a:r>
            <a:r>
              <a:rPr lang="en-US" dirty="0">
                <a:ea typeface="+mn-lt"/>
                <a:cs typeface="+mn-lt"/>
              </a:rPr>
              <a:t>void hypoglycemia and symptomatic hyperglycemia, focus on QOL and function </a:t>
            </a:r>
          </a:p>
          <a:p>
            <a:pPr marL="742950" lvl="1" indent="-285750">
              <a:lnSpc>
                <a:spcPct val="100000"/>
              </a:lnSpc>
              <a:spcBef>
                <a:spcPts val="0"/>
              </a:spcBef>
              <a:buFont typeface="Arial" panose="020B0604020202020204" pitchFamily="34" charset="0"/>
              <a:buChar char="•"/>
              <a:defRPr/>
            </a:pPr>
            <a:r>
              <a:rPr lang="en-US" dirty="0">
                <a:ea typeface="+mn-lt"/>
                <a:cs typeface="+mn-lt"/>
              </a:rPr>
              <a:t>Alone during day </a:t>
            </a:r>
            <a:r>
              <a:rPr lang="en-US" dirty="0">
                <a:ea typeface="+mn-lt"/>
                <a:cs typeface="+mn-lt"/>
                <a:sym typeface="Wingdings" panose="05000000000000000000" pitchFamily="2" charset="2"/>
              </a:rPr>
              <a:t> i</a:t>
            </a:r>
            <a:r>
              <a:rPr lang="en-US" dirty="0">
                <a:ea typeface="+mn-lt"/>
                <a:cs typeface="+mn-lt"/>
              </a:rPr>
              <a:t>ncrease daughter involvement for meal planning/blood glucose checks/med supervision, refer to diabetic educator, consider home health for med management, explore other options of support </a:t>
            </a:r>
          </a:p>
          <a:p>
            <a:pPr lvl="1">
              <a:lnSpc>
                <a:spcPct val="100000"/>
              </a:lnSpc>
              <a:spcBef>
                <a:spcPts val="0"/>
              </a:spcBef>
              <a:defRPr/>
            </a:pPr>
            <a:endParaRPr lang="en-US" dirty="0">
              <a:ea typeface="+mn-lt"/>
              <a:cs typeface="+mn-lt"/>
            </a:endParaRPr>
          </a:p>
          <a:p>
            <a:pPr lvl="1">
              <a:lnSpc>
                <a:spcPct val="100000"/>
              </a:lnSpc>
              <a:spcBef>
                <a:spcPts val="0"/>
              </a:spcBef>
              <a:defRPr/>
            </a:pPr>
            <a:r>
              <a:rPr lang="en-US" sz="2400" b="1" u="sng" dirty="0">
                <a:ea typeface="+mn-lt"/>
                <a:cs typeface="+mn-lt"/>
              </a:rPr>
              <a:t>Med changes:</a:t>
            </a:r>
          </a:p>
          <a:p>
            <a:pPr marL="742950" lvl="1" indent="-285750">
              <a:lnSpc>
                <a:spcPct val="100000"/>
              </a:lnSpc>
              <a:spcBef>
                <a:spcPts val="0"/>
              </a:spcBef>
              <a:buFont typeface="Arial" panose="020B0604020202020204" pitchFamily="34" charset="0"/>
              <a:buChar char="•"/>
              <a:defRPr/>
            </a:pPr>
            <a:r>
              <a:rPr lang="en-US" dirty="0">
                <a:ea typeface="+mn-lt"/>
                <a:cs typeface="+mn-lt"/>
              </a:rPr>
              <a:t>Glargine 32u QHS </a:t>
            </a:r>
          </a:p>
          <a:p>
            <a:pPr marL="742950" lvl="1" indent="-285750">
              <a:lnSpc>
                <a:spcPct val="100000"/>
              </a:lnSpc>
              <a:spcBef>
                <a:spcPts val="0"/>
              </a:spcBef>
              <a:buFont typeface="Arial" panose="020B0604020202020204" pitchFamily="34" charset="0"/>
              <a:buChar char="•"/>
              <a:defRPr/>
            </a:pPr>
            <a:r>
              <a:rPr lang="en-US" dirty="0">
                <a:ea typeface="+mn-lt"/>
                <a:cs typeface="+mn-lt"/>
              </a:rPr>
              <a:t>Aspart 6u TID AC </a:t>
            </a:r>
            <a:r>
              <a:rPr lang="en-US" dirty="0">
                <a:ea typeface="+mn-lt"/>
                <a:cs typeface="+mn-lt"/>
                <a:sym typeface="Wingdings" panose="05000000000000000000" pitchFamily="2" charset="2"/>
              </a:rPr>
              <a:t> lower or discontinue based on glucose logs </a:t>
            </a:r>
          </a:p>
          <a:p>
            <a:pPr marL="742950" lvl="1" indent="-285750">
              <a:lnSpc>
                <a:spcPct val="100000"/>
              </a:lnSpc>
              <a:spcBef>
                <a:spcPts val="0"/>
              </a:spcBef>
              <a:buFont typeface="Arial" panose="020B0604020202020204" pitchFamily="34" charset="0"/>
              <a:buChar char="•"/>
              <a:defRPr/>
            </a:pPr>
            <a:r>
              <a:rPr lang="en-US" dirty="0">
                <a:ea typeface="+mn-lt"/>
                <a:cs typeface="+mn-lt"/>
              </a:rPr>
              <a:t>Glyburide 2.5 QAM  </a:t>
            </a:r>
            <a:r>
              <a:rPr lang="en-US" dirty="0">
                <a:ea typeface="+mn-lt"/>
                <a:cs typeface="+mn-lt"/>
                <a:sym typeface="Wingdings" panose="05000000000000000000" pitchFamily="2" charset="2"/>
              </a:rPr>
              <a:t> discontinue </a:t>
            </a:r>
          </a:p>
          <a:p>
            <a:pPr marL="742950" lvl="1" indent="-285750">
              <a:lnSpc>
                <a:spcPct val="100000"/>
              </a:lnSpc>
              <a:spcBef>
                <a:spcPts val="0"/>
              </a:spcBef>
              <a:buFont typeface="Arial" panose="020B0604020202020204" pitchFamily="34" charset="0"/>
              <a:buChar char="•"/>
              <a:defRPr/>
            </a:pPr>
            <a:r>
              <a:rPr lang="en-US" dirty="0">
                <a:ea typeface="+mn-lt"/>
                <a:cs typeface="+mn-lt"/>
              </a:rPr>
              <a:t>Metformin 1,000 ER BID </a:t>
            </a:r>
          </a:p>
        </p:txBody>
      </p:sp>
    </p:spTree>
    <p:extLst>
      <p:ext uri="{BB962C8B-B14F-4D97-AF65-F5344CB8AC3E}">
        <p14:creationId xmlns:p14="http://schemas.microsoft.com/office/powerpoint/2010/main" val="234566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D167D-E8D9-4661-475C-AFA7C4939AAC}"/>
            </a:ext>
          </a:extLst>
        </p:cNvPr>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0D83942D-0408-7E07-694A-B12002442C47}"/>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grpSp>
        <p:nvGrpSpPr>
          <p:cNvPr id="2" name="Group 1">
            <a:extLst>
              <a:ext uri="{FF2B5EF4-FFF2-40B4-BE49-F238E27FC236}">
                <a16:creationId xmlns:a16="http://schemas.microsoft.com/office/drawing/2014/main" id="{EF00099D-9690-F6C7-C8C5-05460994A8ED}"/>
              </a:ext>
            </a:extLst>
          </p:cNvPr>
          <p:cNvGrpSpPr/>
          <p:nvPr/>
        </p:nvGrpSpPr>
        <p:grpSpPr>
          <a:xfrm>
            <a:off x="351700" y="446948"/>
            <a:ext cx="3789512" cy="4946788"/>
            <a:chOff x="351700" y="446948"/>
            <a:chExt cx="3789512" cy="4946788"/>
          </a:xfrm>
        </p:grpSpPr>
        <p:pic>
          <p:nvPicPr>
            <p:cNvPr id="4" name="Picture 3">
              <a:extLst>
                <a:ext uri="{FF2B5EF4-FFF2-40B4-BE49-F238E27FC236}">
                  <a16:creationId xmlns:a16="http://schemas.microsoft.com/office/drawing/2014/main" id="{C48C2780-DA96-20A8-D3C7-0D4BAF8AE85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51700" y="446948"/>
              <a:ext cx="3789512" cy="4946788"/>
            </a:xfrm>
            <a:prstGeom prst="rect">
              <a:avLst/>
            </a:prstGeom>
          </p:spPr>
        </p:pic>
        <p:pic>
          <p:nvPicPr>
            <p:cNvPr id="5" name="Picture 4">
              <a:extLst>
                <a:ext uri="{FF2B5EF4-FFF2-40B4-BE49-F238E27FC236}">
                  <a16:creationId xmlns:a16="http://schemas.microsoft.com/office/drawing/2014/main" id="{12A4F61B-EAC5-6F89-6DEA-EB24B4CE1A55}"/>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18043" b="88838" l="29541" r="66866">
                          <a14:foregroundMark x1="40120" y1="22783" x2="40120" y2="22783"/>
                          <a14:foregroundMark x1="37725" y1="19266" x2="40319" y2="19419"/>
                          <a14:foregroundMark x1="39920" y1="18043" x2="39920" y2="18043"/>
                          <a14:foregroundMark x1="47705" y1="21560" x2="47705" y2="21560"/>
                          <a14:foregroundMark x1="33414" y1="22264" x2="43912" y2="23700"/>
                          <a14:foregroundMark x1="43912" y1="23700" x2="46906" y2="20948"/>
                          <a14:foregroundMark x1="38124" y1="25688" x2="41717" y2="25382"/>
                          <a14:foregroundMark x1="47106" y1="22477" x2="47106" y2="22477"/>
                          <a14:foregroundMark x1="46108" y1="19725" x2="46108" y2="19725"/>
                          <a14:foregroundMark x1="45709" y1="19725" x2="46906" y2="22936"/>
                          <a14:foregroundMark x1="45709" y1="24618" x2="46108" y2="28135"/>
                          <a14:foregroundMark x1="47305" y1="24312" x2="47106" y2="27523"/>
                          <a14:foregroundMark x1="47505" y1="22936" x2="47505" y2="22936"/>
                          <a14:foregroundMark x1="47904" y1="23242" x2="46707" y2="23242"/>
                          <a14:foregroundMark x1="46307" y1="86391" x2="49102" y2="87462"/>
                          <a14:foregroundMark x1="53293" y1="88838" x2="53293" y2="88838"/>
                          <a14:foregroundMark x1="54890" y1="88685" x2="54890" y2="88685"/>
                          <a14:foregroundMark x1="29541" y1="38991" x2="29541" y2="38752"/>
                          <a14:foregroundMark x1="29541" y1="44495" x2="29541" y2="43957"/>
                          <a14:foregroundMark x1="58683" y1="41896" x2="58683" y2="44155"/>
                          <a14:foregroundMark x1="55489" y1="51682" x2="58882" y2="47401"/>
                          <a14:foregroundMark x1="62275" y1="47401" x2="59880" y2="55963"/>
                          <a14:foregroundMark x1="59880" y1="55963" x2="60279" y2="47554"/>
                          <a14:foregroundMark x1="64471" y1="48624" x2="66866" y2="53058"/>
                          <a14:foregroundMark x1="32515" y1="22078" x2="31936" y2="22324"/>
                          <a14:foregroundMark x1="32335" y1="22324" x2="35529" y2="22783"/>
                          <a14:backgroundMark x1="43713" y1="16208" x2="45565" y2="19725"/>
                          <a14:backgroundMark x1="34930" y1="28440" x2="34930" y2="28440"/>
                          <a14:backgroundMark x1="57685" y1="75688" x2="56487" y2="61468"/>
                          <a14:backgroundMark x1="56487" y1="61468" x2="65669" y2="56116"/>
                          <a14:backgroundMark x1="65669" y1="56116" x2="66866" y2="55963"/>
                          <a14:backgroundMark x1="32934" y1="21407" x2="33386" y2="21209"/>
                          <a14:backgroundMark x1="60279" y1="44495" x2="59880" y2="45566"/>
                          <a14:backgroundMark x1="59880" y1="44343" x2="59281" y2="45566"/>
                          <a14:backgroundMark x1="29541" y1="37309" x2="29142" y2="38685"/>
                          <a14:backgroundMark x1="29341" y1="36391" x2="29741" y2="38685"/>
                          <a14:backgroundMark x1="29341" y1="39450" x2="28144" y2="43731"/>
                          <a14:backgroundMark x1="29541" y1="38991" x2="29142" y2="39755"/>
                        </a14:backgroundRemoval>
                      </a14:imgEffect>
                      <a14:imgEffect>
                        <a14:saturation sat="66000"/>
                      </a14:imgEffect>
                    </a14:imgLayer>
                  </a14:imgProps>
                </a:ext>
              </a:extLst>
            </a:blip>
            <a:srcRect l="24105" t="9476" r="37443" b="3290"/>
            <a:stretch>
              <a:fillRect/>
            </a:stretch>
          </p:blipFill>
          <p:spPr>
            <a:xfrm>
              <a:off x="1213028" y="907370"/>
              <a:ext cx="1676899" cy="4486365"/>
            </a:xfrm>
            <a:prstGeom prst="ellipse">
              <a:avLst/>
            </a:prstGeom>
          </p:spPr>
        </p:pic>
      </p:grpSp>
      <p:sp>
        <p:nvSpPr>
          <p:cNvPr id="7" name="TextBox 6">
            <a:extLst>
              <a:ext uri="{FF2B5EF4-FFF2-40B4-BE49-F238E27FC236}">
                <a16:creationId xmlns:a16="http://schemas.microsoft.com/office/drawing/2014/main" id="{3F579477-4017-5467-9F67-3BED92622BE2}"/>
              </a:ext>
            </a:extLst>
          </p:cNvPr>
          <p:cNvSpPr txBox="1"/>
          <p:nvPr/>
        </p:nvSpPr>
        <p:spPr>
          <a:xfrm>
            <a:off x="351700" y="5530991"/>
            <a:ext cx="3789512" cy="646331"/>
          </a:xfrm>
          <a:prstGeom prst="rect">
            <a:avLst/>
          </a:prstGeom>
          <a:solidFill>
            <a:schemeClr val="accent4">
              <a:lumMod val="60000"/>
              <a:lumOff val="40000"/>
            </a:schemeClr>
          </a:solidFill>
        </p:spPr>
        <p:txBody>
          <a:bodyPr wrap="square" rtlCol="0">
            <a:spAutoFit/>
          </a:bodyPr>
          <a:lstStyle/>
          <a:p>
            <a:pPr algn="ctr"/>
            <a:r>
              <a:rPr lang="en-US" dirty="0"/>
              <a:t>1 in 3 older adults in the U.S. </a:t>
            </a:r>
          </a:p>
          <a:p>
            <a:pPr algn="ctr"/>
            <a:r>
              <a:rPr lang="en-US" dirty="0"/>
              <a:t>have diabetes</a:t>
            </a:r>
          </a:p>
        </p:txBody>
      </p:sp>
      <p:grpSp>
        <p:nvGrpSpPr>
          <p:cNvPr id="16" name="Group 15">
            <a:extLst>
              <a:ext uri="{FF2B5EF4-FFF2-40B4-BE49-F238E27FC236}">
                <a16:creationId xmlns:a16="http://schemas.microsoft.com/office/drawing/2014/main" id="{6AB8EAD7-2AD5-96B8-4D98-2F31F4B8A935}"/>
              </a:ext>
            </a:extLst>
          </p:cNvPr>
          <p:cNvGrpSpPr/>
          <p:nvPr/>
        </p:nvGrpSpPr>
        <p:grpSpPr>
          <a:xfrm>
            <a:off x="8193457" y="1672554"/>
            <a:ext cx="3612104" cy="3074851"/>
            <a:chOff x="8204608" y="1704843"/>
            <a:chExt cx="3612104" cy="3074851"/>
          </a:xfrm>
        </p:grpSpPr>
        <p:pic>
          <p:nvPicPr>
            <p:cNvPr id="13" name="Picture 12">
              <a:extLst>
                <a:ext uri="{FF2B5EF4-FFF2-40B4-BE49-F238E27FC236}">
                  <a16:creationId xmlns:a16="http://schemas.microsoft.com/office/drawing/2014/main" id="{7AEE83D2-99D1-7793-8DB6-44C09176579C}"/>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8204608" y="1704844"/>
              <a:ext cx="3600953" cy="2333951"/>
            </a:xfrm>
            <a:prstGeom prst="rect">
              <a:avLst/>
            </a:prstGeom>
          </p:spPr>
        </p:pic>
        <p:pic>
          <p:nvPicPr>
            <p:cNvPr id="14" name="Picture 13">
              <a:extLst>
                <a:ext uri="{FF2B5EF4-FFF2-40B4-BE49-F238E27FC236}">
                  <a16:creationId xmlns:a16="http://schemas.microsoft.com/office/drawing/2014/main" id="{F772DB6D-5980-353F-5581-DF664295C00C}"/>
                </a:ext>
              </a:extLst>
            </p:cNvPr>
            <p:cNvPicPr>
              <a:picLocks noChangeAspect="1"/>
            </p:cNvPicPr>
            <p:nvPr/>
          </p:nvPicPr>
          <p:blipFill>
            <a:blip r:embed="rId8">
              <a:extLst>
                <a:ext uri="{BEBA8EAE-BF5A-486C-A8C5-ECC9F3942E4B}">
                  <a14:imgProps xmlns:a14="http://schemas.microsoft.com/office/drawing/2010/main">
                    <a14:imgLayer r:embed="rId7">
                      <a14:imgEffect>
                        <a14:backgroundRemoval t="9796" b="97143" l="2646" r="89683">
                          <a14:foregroundMark x1="11111" y1="33878" x2="11111" y2="33878"/>
                          <a14:foregroundMark x1="13228" y1="25306" x2="13228" y2="25306"/>
                          <a14:foregroundMark x1="14286" y1="17551" x2="14286" y2="17551"/>
                          <a14:foregroundMark x1="20635" y1="85306" x2="20635" y2="85306"/>
                          <a14:foregroundMark x1="29630" y1="92653" x2="29630" y2="92653"/>
                          <a14:foregroundMark x1="17725" y1="12653" x2="17725" y2="12653"/>
                          <a14:foregroundMark x1="20635" y1="15510" x2="20635" y2="15510"/>
                          <a14:foregroundMark x1="22751" y1="26939" x2="22751" y2="26939"/>
                          <a14:foregroundMark x1="23016" y1="20408" x2="23016" y2="20408"/>
                          <a14:foregroundMark x1="22487" y1="15510" x2="22487" y2="15510"/>
                          <a14:foregroundMark x1="6085" y1="46531" x2="6085" y2="46531"/>
                          <a14:foregroundMark x1="4233" y1="43673" x2="4233" y2="43673"/>
                          <a14:foregroundMark x1="2646" y1="49796" x2="2646" y2="49796"/>
                          <a14:foregroundMark x1="6614" y1="85714" x2="6614" y2="85714"/>
                          <a14:foregroundMark x1="13228" y1="90612" x2="13228" y2="90612"/>
                          <a14:foregroundMark x1="16931" y1="91020" x2="16931" y2="91020"/>
                          <a14:foregroundMark x1="31481" y1="97143" x2="31481" y2="97143"/>
                          <a14:foregroundMark x1="8466" y1="95918" x2="8466" y2="95918"/>
                          <a14:foregroundMark x1="12698" y1="95510" x2="12698" y2="95510"/>
                          <a14:foregroundMark x1="12169" y1="85714" x2="12169" y2="85714"/>
                          <a14:foregroundMark x1="20106" y1="36327" x2="20106" y2="36327"/>
                          <a14:backgroundMark x1="52381" y1="66122" x2="52381" y2="66122"/>
                          <a14:backgroundMark x1="40476" y1="57959" x2="40476" y2="57959"/>
                          <a14:backgroundMark x1="31746" y1="58776" x2="31746" y2="58776"/>
                          <a14:backgroundMark x1="34127" y1="75918" x2="34127" y2="75918"/>
                          <a14:backgroundMark x1="34127" y1="75918" x2="34127" y2="75918"/>
                          <a14:backgroundMark x1="27778" y1="60408" x2="27778" y2="60408"/>
                          <a14:backgroundMark x1="39947" y1="35102" x2="39947" y2="35102"/>
                          <a14:backgroundMark x1="38360" y1="31020" x2="38360" y2="31020"/>
                          <a14:backgroundMark x1="35714" y1="31837" x2="35714" y2="31837"/>
                          <a14:backgroundMark x1="35714" y1="35510" x2="35714" y2="35510"/>
                          <a14:backgroundMark x1="29630" y1="31020" x2="29630" y2="31020"/>
                          <a14:backgroundMark x1="29630" y1="59592" x2="29630" y2="59592"/>
                          <a14:backgroundMark x1="36508" y1="62041" x2="36508" y2="62041"/>
                          <a14:backgroundMark x1="47090" y1="96735" x2="47090" y2="96735"/>
                          <a14:backgroundMark x1="40741" y1="94694" x2="40741" y2="94694"/>
                          <a14:backgroundMark x1="46825" y1="86122" x2="46825" y2="86122"/>
                          <a14:backgroundMark x1="24868" y1="38367" x2="24868" y2="38367"/>
                        </a14:backgroundRemoval>
                      </a14:imgEffect>
                    </a14:imgLayer>
                  </a14:imgProps>
                </a:ext>
              </a:extLst>
            </a:blip>
            <a:stretch>
              <a:fillRect/>
            </a:stretch>
          </p:blipFill>
          <p:spPr>
            <a:xfrm>
              <a:off x="8215759" y="1704843"/>
              <a:ext cx="3600953" cy="2333951"/>
            </a:xfrm>
            <a:prstGeom prst="rect">
              <a:avLst/>
            </a:prstGeom>
          </p:spPr>
        </p:pic>
        <p:sp>
          <p:nvSpPr>
            <p:cNvPr id="15" name="TextBox 14">
              <a:extLst>
                <a:ext uri="{FF2B5EF4-FFF2-40B4-BE49-F238E27FC236}">
                  <a16:creationId xmlns:a16="http://schemas.microsoft.com/office/drawing/2014/main" id="{07EAF417-1741-DE83-129F-9E75E6603EEC}"/>
                </a:ext>
              </a:extLst>
            </p:cNvPr>
            <p:cNvSpPr txBox="1"/>
            <p:nvPr/>
          </p:nvSpPr>
          <p:spPr>
            <a:xfrm>
              <a:off x="8222256" y="4133363"/>
              <a:ext cx="3565656" cy="646331"/>
            </a:xfrm>
            <a:prstGeom prst="rect">
              <a:avLst/>
            </a:prstGeom>
            <a:solidFill>
              <a:srgbClr val="5EA9FC"/>
            </a:solidFill>
          </p:spPr>
          <p:txBody>
            <a:bodyPr wrap="square" rtlCol="0">
              <a:spAutoFit/>
            </a:bodyPr>
            <a:lstStyle/>
            <a:p>
              <a:pPr algn="ctr"/>
              <a:r>
                <a:rPr lang="en-US" dirty="0"/>
                <a:t>1 in 3 nursing home residents in the U.S. have diabetes </a:t>
              </a:r>
            </a:p>
          </p:txBody>
        </p:sp>
      </p:grpSp>
      <p:sp>
        <p:nvSpPr>
          <p:cNvPr id="11" name="Arrow: Up 10">
            <a:extLst>
              <a:ext uri="{FF2B5EF4-FFF2-40B4-BE49-F238E27FC236}">
                <a16:creationId xmlns:a16="http://schemas.microsoft.com/office/drawing/2014/main" id="{41360ADE-C9BE-2BE8-7761-C6A338254C37}"/>
              </a:ext>
            </a:extLst>
          </p:cNvPr>
          <p:cNvSpPr/>
          <p:nvPr/>
        </p:nvSpPr>
        <p:spPr>
          <a:xfrm>
            <a:off x="129829" y="5530991"/>
            <a:ext cx="589420" cy="611911"/>
          </a:xfrm>
          <a:prstGeom prst="upArrow">
            <a:avLst/>
          </a:prstGeom>
          <a:solidFill>
            <a:srgbClr val="FF66CC"/>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9E174676-FCB6-4AD7-2836-3CF6A1CB3FF8}"/>
              </a:ext>
            </a:extLst>
          </p:cNvPr>
          <p:cNvGrpSpPr/>
          <p:nvPr/>
        </p:nvGrpSpPr>
        <p:grpSpPr>
          <a:xfrm>
            <a:off x="4321019" y="1228541"/>
            <a:ext cx="3728386" cy="4165195"/>
            <a:chOff x="4321019" y="1228541"/>
            <a:chExt cx="3728386" cy="4165195"/>
          </a:xfrm>
        </p:grpSpPr>
        <p:grpSp>
          <p:nvGrpSpPr>
            <p:cNvPr id="17" name="Group 16">
              <a:extLst>
                <a:ext uri="{FF2B5EF4-FFF2-40B4-BE49-F238E27FC236}">
                  <a16:creationId xmlns:a16="http://schemas.microsoft.com/office/drawing/2014/main" id="{74C98F98-7F8A-342A-8E24-379E665AB083}"/>
                </a:ext>
              </a:extLst>
            </p:cNvPr>
            <p:cNvGrpSpPr/>
            <p:nvPr/>
          </p:nvGrpSpPr>
          <p:grpSpPr>
            <a:xfrm>
              <a:off x="4321019" y="1228541"/>
              <a:ext cx="3717235" cy="3368474"/>
              <a:chOff x="4321019" y="1222771"/>
              <a:chExt cx="3717235" cy="3368474"/>
            </a:xfrm>
          </p:grpSpPr>
          <p:pic>
            <p:nvPicPr>
              <p:cNvPr id="9" name="Picture 8">
                <a:extLst>
                  <a:ext uri="{FF2B5EF4-FFF2-40B4-BE49-F238E27FC236}">
                    <a16:creationId xmlns:a16="http://schemas.microsoft.com/office/drawing/2014/main" id="{8E37988D-2AAD-18D3-54DA-476C621E5A7B}"/>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4352120" y="1304692"/>
                <a:ext cx="3686134" cy="3286553"/>
              </a:xfrm>
              <a:prstGeom prst="rect">
                <a:avLst/>
              </a:prstGeom>
            </p:spPr>
          </p:pic>
          <p:pic>
            <p:nvPicPr>
              <p:cNvPr id="6" name="Picture 5">
                <a:extLst>
                  <a:ext uri="{FF2B5EF4-FFF2-40B4-BE49-F238E27FC236}">
                    <a16:creationId xmlns:a16="http://schemas.microsoft.com/office/drawing/2014/main" id="{8F88FDD1-C8DE-0AA6-7ECC-1DDE29EDA2BA}"/>
                  </a:ext>
                </a:extLst>
              </p:cNvPr>
              <p:cNvPicPr>
                <a:picLocks noChangeAspect="1"/>
              </p:cNvPicPr>
              <p:nvPr/>
            </p:nvPicPr>
            <p:blipFill>
              <a:blip r:embed="rId11">
                <a:extLst>
                  <a:ext uri="{BEBA8EAE-BF5A-486C-A8C5-ECC9F3942E4B}">
                    <a14:imgProps xmlns:a14="http://schemas.microsoft.com/office/drawing/2010/main">
                      <a14:imgLayer r:embed="rId10">
                        <a14:imgEffect>
                          <a14:backgroundRemoval t="9726" b="97568" l="9892" r="89973">
                            <a14:foregroundMark x1="66667" y1="26596" x2="73577" y2="29027"/>
                            <a14:foregroundMark x1="73577" y1="25988" x2="74797" y2="30395"/>
                            <a14:foregroundMark x1="55149" y1="93769" x2="55149" y2="93769"/>
                            <a14:foregroundMark x1="64228" y1="82675" x2="66667" y2="97568"/>
                            <a14:backgroundMark x1="31843" y1="46960" x2="24932" y2="75836"/>
                            <a14:backgroundMark x1="24932" y1="75836" x2="27778" y2="51216"/>
                            <a14:backgroundMark x1="27778" y1="51216" x2="32791" y2="71884"/>
                            <a14:backgroundMark x1="32791" y1="71884" x2="40379" y2="82219"/>
                            <a14:backgroundMark x1="40379" y1="82219" x2="38753" y2="60486"/>
                            <a14:backgroundMark x1="38753" y1="60486" x2="47696" y2="86474"/>
                            <a14:backgroundMark x1="47696" y1="86474" x2="30894" y2="92249"/>
                            <a14:backgroundMark x1="30894" y1="92249" x2="14092" y2="82675"/>
                            <a14:backgroundMark x1="14092" y1="82675" x2="18564" y2="68997"/>
                          </a14:backgroundRemoval>
                        </a14:imgEffect>
                      </a14:imgLayer>
                    </a14:imgProps>
                  </a:ext>
                </a:extLst>
              </a:blip>
              <a:stretch>
                <a:fillRect/>
              </a:stretch>
            </p:blipFill>
            <p:spPr>
              <a:xfrm>
                <a:off x="4321019" y="1222771"/>
                <a:ext cx="3686134" cy="3286553"/>
              </a:xfrm>
              <a:prstGeom prst="rect">
                <a:avLst/>
              </a:prstGeom>
            </p:spPr>
          </p:pic>
        </p:grpSp>
        <p:sp>
          <p:nvSpPr>
            <p:cNvPr id="8" name="TextBox 7">
              <a:extLst>
                <a:ext uri="{FF2B5EF4-FFF2-40B4-BE49-F238E27FC236}">
                  <a16:creationId xmlns:a16="http://schemas.microsoft.com/office/drawing/2014/main" id="{23C34352-903E-C78B-D485-28354D8A3130}"/>
                </a:ext>
              </a:extLst>
            </p:cNvPr>
            <p:cNvSpPr txBox="1"/>
            <p:nvPr/>
          </p:nvSpPr>
          <p:spPr>
            <a:xfrm>
              <a:off x="4363271" y="4747405"/>
              <a:ext cx="3686134" cy="646331"/>
            </a:xfrm>
            <a:prstGeom prst="rect">
              <a:avLst/>
            </a:prstGeom>
            <a:solidFill>
              <a:srgbClr val="CF494F"/>
            </a:solidFill>
          </p:spPr>
          <p:txBody>
            <a:bodyPr wrap="square" rtlCol="0">
              <a:spAutoFit/>
            </a:bodyPr>
            <a:lstStyle/>
            <a:p>
              <a:pPr algn="ctr"/>
              <a:r>
                <a:rPr lang="en-US" dirty="0"/>
                <a:t>1 in 2 older adults in the U.S. </a:t>
              </a:r>
            </a:p>
            <a:p>
              <a:pPr algn="ctr"/>
              <a:r>
                <a:rPr lang="en-US" dirty="0"/>
                <a:t>have prediabetes</a:t>
              </a:r>
            </a:p>
          </p:txBody>
        </p:sp>
      </p:grpSp>
      <p:sp>
        <p:nvSpPr>
          <p:cNvPr id="10" name="Arrow: Up 9">
            <a:extLst>
              <a:ext uri="{FF2B5EF4-FFF2-40B4-BE49-F238E27FC236}">
                <a16:creationId xmlns:a16="http://schemas.microsoft.com/office/drawing/2014/main" id="{1E86E5B2-BAE1-ABF9-A7D8-05420DCC05AB}"/>
              </a:ext>
            </a:extLst>
          </p:cNvPr>
          <p:cNvSpPr/>
          <p:nvPr/>
        </p:nvSpPr>
        <p:spPr>
          <a:xfrm>
            <a:off x="7757019" y="4058052"/>
            <a:ext cx="589420" cy="611911"/>
          </a:xfrm>
          <a:prstGeom prst="upArrow">
            <a:avLst/>
          </a:prstGeom>
          <a:solidFill>
            <a:srgbClr val="FF66CC"/>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 11">
            <a:extLst>
              <a:ext uri="{FF2B5EF4-FFF2-40B4-BE49-F238E27FC236}">
                <a16:creationId xmlns:a16="http://schemas.microsoft.com/office/drawing/2014/main" id="{83467544-D15A-ECCD-890E-A1F3B4401992}"/>
              </a:ext>
            </a:extLst>
          </p:cNvPr>
          <p:cNvSpPr/>
          <p:nvPr/>
        </p:nvSpPr>
        <p:spPr>
          <a:xfrm>
            <a:off x="4101260" y="4747405"/>
            <a:ext cx="589420" cy="611911"/>
          </a:xfrm>
          <a:prstGeom prst="upArrow">
            <a:avLst/>
          </a:prstGeom>
          <a:solidFill>
            <a:srgbClr val="FF66CC"/>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56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8AE6D-FCDE-F52F-B814-35057FB2866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8AC4F91-D0D6-593A-1450-DB695541F03A}"/>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F96C6BC9-D38B-D91C-FB82-8C4F057FAE3D}"/>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1F9C1AAF-D22B-A432-2CB4-ACFD8A22F1D0}"/>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Transitions of Care (TOC) </a:t>
            </a:r>
            <a:endParaRPr lang="en-US" dirty="0">
              <a:ea typeface="+mj-ea"/>
            </a:endParaRPr>
          </a:p>
        </p:txBody>
      </p:sp>
      <p:sp>
        <p:nvSpPr>
          <p:cNvPr id="14" name="Rectangle 13">
            <a:extLst>
              <a:ext uri="{FF2B5EF4-FFF2-40B4-BE49-F238E27FC236}">
                <a16:creationId xmlns:a16="http://schemas.microsoft.com/office/drawing/2014/main" id="{776AF5B6-0E97-7DC6-A147-D28131630F9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AC40850-DAF6-A92D-B7B5-04805457BBBC}"/>
              </a:ext>
            </a:extLst>
          </p:cNvPr>
          <p:cNvPicPr>
            <a:picLocks noChangeAspect="1"/>
          </p:cNvPicPr>
          <p:nvPr/>
        </p:nvPicPr>
        <p:blipFill>
          <a:blip r:embed="rId3"/>
          <a:srcRect t="47191"/>
          <a:stretch>
            <a:fillRect/>
          </a:stretch>
        </p:blipFill>
        <p:spPr>
          <a:xfrm>
            <a:off x="424539" y="1739900"/>
            <a:ext cx="10642600" cy="1513746"/>
          </a:xfrm>
          <a:prstGeom prst="rect">
            <a:avLst/>
          </a:prstGeom>
          <a:ln>
            <a:solidFill>
              <a:schemeClr val="bg2">
                <a:lumMod val="90000"/>
              </a:schemeClr>
            </a:solidFill>
          </a:ln>
        </p:spPr>
      </p:pic>
      <p:sp>
        <p:nvSpPr>
          <p:cNvPr id="4" name="Content Placeholder 2">
            <a:extLst>
              <a:ext uri="{FF2B5EF4-FFF2-40B4-BE49-F238E27FC236}">
                <a16:creationId xmlns:a16="http://schemas.microsoft.com/office/drawing/2014/main" id="{47415252-7BC1-7979-8500-52ABC849133F}"/>
              </a:ext>
            </a:extLst>
          </p:cNvPr>
          <p:cNvSpPr txBox="1">
            <a:spLocks/>
          </p:cNvSpPr>
          <p:nvPr/>
        </p:nvSpPr>
        <p:spPr>
          <a:xfrm>
            <a:off x="424539" y="3465192"/>
            <a:ext cx="10642600" cy="2774373"/>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FF0066"/>
                </a:solidFill>
              </a:rPr>
              <a:t>FINDINGS:</a:t>
            </a:r>
            <a:r>
              <a:rPr lang="en-US" sz="3200" dirty="0"/>
              <a:t> This cohort study of 16,178 older adults hospitalized in the VA, 1 in 10 patients were discharged with intensified diabetes medications. Nearly half of these patients had already reached outpatient blood glucose goals or had limited life expectancy</a:t>
            </a:r>
          </a:p>
          <a:p>
            <a:r>
              <a:rPr lang="en-US" sz="3200" dirty="0">
                <a:solidFill>
                  <a:srgbClr val="FF0066"/>
                </a:solidFill>
              </a:rPr>
              <a:t>IMPORTANCE: </a:t>
            </a:r>
            <a:r>
              <a:rPr lang="en-US" sz="3200" dirty="0"/>
              <a:t>Elevated blood glucose levels are common in hospitalized older adults and may lead clinicians to intensify outpatient diabetes medications at discharge, risking potential overtreatment when patients return home. </a:t>
            </a:r>
            <a:endParaRPr lang="en-US" dirty="0"/>
          </a:p>
          <a:p>
            <a:pPr marL="0" indent="0">
              <a:buNone/>
            </a:pPr>
            <a:endParaRPr lang="en-US" dirty="0"/>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371359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27E6E7-823B-8B9A-D595-FB0D5B2B1DB0}"/>
              </a:ext>
            </a:extLst>
          </p:cNvPr>
          <p:cNvPicPr>
            <a:picLocks noChangeAspect="1"/>
          </p:cNvPicPr>
          <p:nvPr/>
        </p:nvPicPr>
        <p:blipFill>
          <a:blip r:embed="rId3"/>
          <a:stretch>
            <a:fillRect/>
          </a:stretch>
        </p:blipFill>
        <p:spPr>
          <a:xfrm>
            <a:off x="1818678" y="123363"/>
            <a:ext cx="8422602" cy="6509227"/>
          </a:xfrm>
          <a:prstGeom prst="rect">
            <a:avLst/>
          </a:prstGeom>
          <a:ln>
            <a:solidFill>
              <a:schemeClr val="bg2">
                <a:lumMod val="90000"/>
              </a:schemeClr>
            </a:solidFill>
          </a:ln>
        </p:spPr>
      </p:pic>
      <p:sp>
        <p:nvSpPr>
          <p:cNvPr id="4" name="TextBox 3">
            <a:extLst>
              <a:ext uri="{FF2B5EF4-FFF2-40B4-BE49-F238E27FC236}">
                <a16:creationId xmlns:a16="http://schemas.microsoft.com/office/drawing/2014/main" id="{3D9E3A3A-E37A-6183-6DAB-3AECB42C6DCF}"/>
              </a:ext>
            </a:extLst>
          </p:cNvPr>
          <p:cNvSpPr txBox="1"/>
          <p:nvPr/>
        </p:nvSpPr>
        <p:spPr>
          <a:xfrm>
            <a:off x="4486656" y="6596390"/>
            <a:ext cx="7896352" cy="261610"/>
          </a:xfrm>
          <a:prstGeom prst="rect">
            <a:avLst/>
          </a:prstGeom>
          <a:noFill/>
        </p:spPr>
        <p:txBody>
          <a:bodyPr wrap="square">
            <a:spAutoFit/>
          </a:bodyPr>
          <a:lstStyle/>
          <a:p>
            <a:r>
              <a:rPr lang="en-US" sz="1100" dirty="0">
                <a:solidFill>
                  <a:srgbClr val="383636"/>
                </a:solidFill>
                <a:latin typeface="Helvetica Neue"/>
              </a:rPr>
              <a:t>Management of Diabetes in LTC and SNF: a Position Statement from ADA. </a:t>
            </a:r>
            <a:r>
              <a:rPr lang="en-US" sz="1100" b="0" i="1" dirty="0">
                <a:solidFill>
                  <a:srgbClr val="383636"/>
                </a:solidFill>
                <a:effectLst/>
                <a:latin typeface="Helvetica Neue"/>
              </a:rPr>
              <a:t>Diabetes Care</a:t>
            </a:r>
            <a:r>
              <a:rPr lang="en-US" sz="1100" b="0" i="0" dirty="0">
                <a:solidFill>
                  <a:srgbClr val="383636"/>
                </a:solidFill>
                <a:effectLst/>
                <a:latin typeface="Helvetica Neue"/>
              </a:rPr>
              <a:t> 1 January 2016; 39(2):308-318</a:t>
            </a:r>
            <a:endParaRPr lang="en-US" sz="1100" dirty="0"/>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1FCEEBD2-5006-8290-EEFD-48D19723ECBA}"/>
                  </a:ext>
                </a:extLst>
              </p14:cNvPr>
              <p14:cNvContentPartPr/>
              <p14:nvPr/>
            </p14:nvContentPartPr>
            <p14:xfrm>
              <a:off x="1913760" y="729768"/>
              <a:ext cx="2365560" cy="26640"/>
            </p14:xfrm>
          </p:contentPart>
        </mc:Choice>
        <mc:Fallback xmlns="">
          <p:pic>
            <p:nvPicPr>
              <p:cNvPr id="5" name="Ink 4">
                <a:extLst>
                  <a:ext uri="{FF2B5EF4-FFF2-40B4-BE49-F238E27FC236}">
                    <a16:creationId xmlns:a16="http://schemas.microsoft.com/office/drawing/2014/main" id="{1FCEEBD2-5006-8290-EEFD-48D19723ECBA}"/>
                  </a:ext>
                </a:extLst>
              </p:cNvPr>
              <p:cNvPicPr/>
              <p:nvPr/>
            </p:nvPicPr>
            <p:blipFill>
              <a:blip r:embed="rId5"/>
              <a:stretch>
                <a:fillRect/>
              </a:stretch>
            </p:blipFill>
            <p:spPr>
              <a:xfrm>
                <a:off x="1860120" y="622128"/>
                <a:ext cx="247320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2A03B006-4232-E414-A581-E4E7475784E3}"/>
                  </a:ext>
                </a:extLst>
              </p14:cNvPr>
              <p14:cNvContentPartPr/>
              <p14:nvPr/>
            </p14:nvContentPartPr>
            <p14:xfrm>
              <a:off x="6461640" y="730848"/>
              <a:ext cx="2850840" cy="13320"/>
            </p14:xfrm>
          </p:contentPart>
        </mc:Choice>
        <mc:Fallback xmlns="">
          <p:pic>
            <p:nvPicPr>
              <p:cNvPr id="6" name="Ink 5">
                <a:extLst>
                  <a:ext uri="{FF2B5EF4-FFF2-40B4-BE49-F238E27FC236}">
                    <a16:creationId xmlns:a16="http://schemas.microsoft.com/office/drawing/2014/main" id="{2A03B006-4232-E414-A581-E4E7475784E3}"/>
                  </a:ext>
                </a:extLst>
              </p:cNvPr>
              <p:cNvPicPr/>
              <p:nvPr/>
            </p:nvPicPr>
            <p:blipFill>
              <a:blip r:embed="rId7"/>
              <a:stretch>
                <a:fillRect/>
              </a:stretch>
            </p:blipFill>
            <p:spPr>
              <a:xfrm>
                <a:off x="6407640" y="623208"/>
                <a:ext cx="295848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0CF65CE0-3B69-9119-921A-DB6314FA7023}"/>
                  </a:ext>
                </a:extLst>
              </p14:cNvPr>
              <p14:cNvContentPartPr/>
              <p14:nvPr/>
            </p14:nvContentPartPr>
            <p14:xfrm>
              <a:off x="6425280" y="913728"/>
              <a:ext cx="656280" cy="12960"/>
            </p14:xfrm>
          </p:contentPart>
        </mc:Choice>
        <mc:Fallback xmlns="">
          <p:pic>
            <p:nvPicPr>
              <p:cNvPr id="7" name="Ink 6">
                <a:extLst>
                  <a:ext uri="{FF2B5EF4-FFF2-40B4-BE49-F238E27FC236}">
                    <a16:creationId xmlns:a16="http://schemas.microsoft.com/office/drawing/2014/main" id="{0CF65CE0-3B69-9119-921A-DB6314FA7023}"/>
                  </a:ext>
                </a:extLst>
              </p:cNvPr>
              <p:cNvPicPr/>
              <p:nvPr/>
            </p:nvPicPr>
            <p:blipFill>
              <a:blip r:embed="rId9"/>
              <a:stretch>
                <a:fillRect/>
              </a:stretch>
            </p:blipFill>
            <p:spPr>
              <a:xfrm>
                <a:off x="6371280" y="805728"/>
                <a:ext cx="76392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D95BFA85-D213-4F04-4982-920CAEDB1F7B}"/>
                  </a:ext>
                </a:extLst>
              </p14:cNvPr>
              <p14:cNvContentPartPr/>
              <p14:nvPr/>
            </p14:nvContentPartPr>
            <p14:xfrm>
              <a:off x="6412680" y="1059528"/>
              <a:ext cx="3454200" cy="38880"/>
            </p14:xfrm>
          </p:contentPart>
        </mc:Choice>
        <mc:Fallback xmlns="">
          <p:pic>
            <p:nvPicPr>
              <p:cNvPr id="8" name="Ink 7">
                <a:extLst>
                  <a:ext uri="{FF2B5EF4-FFF2-40B4-BE49-F238E27FC236}">
                    <a16:creationId xmlns:a16="http://schemas.microsoft.com/office/drawing/2014/main" id="{D95BFA85-D213-4F04-4982-920CAEDB1F7B}"/>
                  </a:ext>
                </a:extLst>
              </p:cNvPr>
              <p:cNvPicPr/>
              <p:nvPr/>
            </p:nvPicPr>
            <p:blipFill>
              <a:blip r:embed="rId11"/>
              <a:stretch>
                <a:fillRect/>
              </a:stretch>
            </p:blipFill>
            <p:spPr>
              <a:xfrm>
                <a:off x="6358680" y="951888"/>
                <a:ext cx="356184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358876D7-09EC-68D7-C07A-5BB0C105149F}"/>
                  </a:ext>
                </a:extLst>
              </p14:cNvPr>
              <p14:cNvContentPartPr/>
              <p14:nvPr/>
            </p14:nvContentPartPr>
            <p14:xfrm>
              <a:off x="6461640" y="1272288"/>
              <a:ext cx="370800" cy="20160"/>
            </p14:xfrm>
          </p:contentPart>
        </mc:Choice>
        <mc:Fallback xmlns="">
          <p:pic>
            <p:nvPicPr>
              <p:cNvPr id="9" name="Ink 8">
                <a:extLst>
                  <a:ext uri="{FF2B5EF4-FFF2-40B4-BE49-F238E27FC236}">
                    <a16:creationId xmlns:a16="http://schemas.microsoft.com/office/drawing/2014/main" id="{358876D7-09EC-68D7-C07A-5BB0C105149F}"/>
                  </a:ext>
                </a:extLst>
              </p:cNvPr>
              <p:cNvPicPr/>
              <p:nvPr/>
            </p:nvPicPr>
            <p:blipFill>
              <a:blip r:embed="rId13"/>
              <a:stretch>
                <a:fillRect/>
              </a:stretch>
            </p:blipFill>
            <p:spPr>
              <a:xfrm>
                <a:off x="6407640" y="1164648"/>
                <a:ext cx="47844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446D69F2-8AB0-9C74-0C9F-0AEDB098EAEA}"/>
                  </a:ext>
                </a:extLst>
              </p14:cNvPr>
              <p14:cNvContentPartPr/>
              <p14:nvPr/>
            </p14:nvContentPartPr>
            <p14:xfrm>
              <a:off x="6400800" y="1389648"/>
              <a:ext cx="569880" cy="25920"/>
            </p14:xfrm>
          </p:contentPart>
        </mc:Choice>
        <mc:Fallback xmlns="">
          <p:pic>
            <p:nvPicPr>
              <p:cNvPr id="10" name="Ink 9">
                <a:extLst>
                  <a:ext uri="{FF2B5EF4-FFF2-40B4-BE49-F238E27FC236}">
                    <a16:creationId xmlns:a16="http://schemas.microsoft.com/office/drawing/2014/main" id="{446D69F2-8AB0-9C74-0C9F-0AEDB098EAEA}"/>
                  </a:ext>
                </a:extLst>
              </p:cNvPr>
              <p:cNvPicPr/>
              <p:nvPr/>
            </p:nvPicPr>
            <p:blipFill>
              <a:blip r:embed="rId15"/>
              <a:stretch>
                <a:fillRect/>
              </a:stretch>
            </p:blipFill>
            <p:spPr>
              <a:xfrm>
                <a:off x="6346800" y="1282008"/>
                <a:ext cx="677520" cy="241560"/>
              </a:xfrm>
              <a:prstGeom prst="rect">
                <a:avLst/>
              </a:prstGeom>
            </p:spPr>
          </p:pic>
        </mc:Fallback>
      </mc:AlternateContent>
    </p:spTree>
    <p:extLst>
      <p:ext uri="{BB962C8B-B14F-4D97-AF65-F5344CB8AC3E}">
        <p14:creationId xmlns:p14="http://schemas.microsoft.com/office/powerpoint/2010/main" val="3554117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A9E5DC5-8087-1213-A005-B3CF26A9FD2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E99F161-BD2A-6DE6-05ED-79C71C99948B}"/>
              </a:ext>
            </a:extLst>
          </p:cNvPr>
          <p:cNvPicPr>
            <a:picLocks noChangeAspect="1"/>
          </p:cNvPicPr>
          <p:nvPr/>
        </p:nvPicPr>
        <p:blipFill>
          <a:blip r:embed="rId3">
            <a:alphaModFix amt="70000"/>
          </a:blip>
          <a:stretch>
            <a:fillRect/>
          </a:stretch>
        </p:blipFill>
        <p:spPr>
          <a:xfrm>
            <a:off x="0" y="-114300"/>
            <a:ext cx="12192000" cy="6972300"/>
          </a:xfrm>
          <a:prstGeom prst="rect">
            <a:avLst/>
          </a:prstGeom>
        </p:spPr>
      </p:pic>
      <p:sp>
        <p:nvSpPr>
          <p:cNvPr id="18" name="Content Placeholder 2">
            <a:extLst>
              <a:ext uri="{FF2B5EF4-FFF2-40B4-BE49-F238E27FC236}">
                <a16:creationId xmlns:a16="http://schemas.microsoft.com/office/drawing/2014/main" id="{025B0F2D-9B19-ED67-9D0F-C1F3CC064512}"/>
              </a:ext>
            </a:extLst>
          </p:cNvPr>
          <p:cNvSpPr txBox="1">
            <a:spLocks/>
          </p:cNvSpPr>
          <p:nvPr/>
        </p:nvSpPr>
        <p:spPr>
          <a:xfrm>
            <a:off x="1885949" y="2494106"/>
            <a:ext cx="9144339" cy="1461857"/>
          </a:xfrm>
          <a:prstGeom prst="rect">
            <a:avLst/>
          </a:prstGeom>
          <a:solidFill>
            <a:schemeClr val="accent1">
              <a:lumMod val="20000"/>
              <a:lumOff val="80000"/>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Treatment considerations for persons with dementia and type 2 diabetes</a:t>
            </a:r>
          </a:p>
          <a:p>
            <a:pPr marL="0" indent="0" algn="ctr">
              <a:buNone/>
            </a:pPr>
            <a:endParaRPr lang="en-US" sz="4400" dirty="0"/>
          </a:p>
          <a:p>
            <a:pPr marL="0" indent="0" algn="ctr">
              <a:buNone/>
            </a:pPr>
            <a:endParaRPr lang="en-US" sz="4400" dirty="0"/>
          </a:p>
          <a:p>
            <a:pPr marL="0" indent="0" algn="ctr">
              <a:buNone/>
            </a:pPr>
            <a:endParaRPr lang="en-US" sz="4400" dirty="0"/>
          </a:p>
          <a:p>
            <a:pPr marL="0" indent="0" algn="ctr">
              <a:buNone/>
            </a:pPr>
            <a:endParaRPr lang="en-US" sz="4800" dirty="0">
              <a:solidFill>
                <a:srgbClr val="4E4F18"/>
              </a:solidFill>
              <a:latin typeface="Segoe UI" panose="020B0502040204020203" pitchFamily="34" charset="0"/>
              <a:cs typeface="Segoe UI" panose="020B0502040204020203" pitchFamily="34" charset="0"/>
            </a:endParaRPr>
          </a:p>
          <a:p>
            <a:pPr marL="0" indent="0" algn="ctr">
              <a:buNone/>
            </a:pPr>
            <a:endParaRPr lang="en-US" sz="4800" i="1" dirty="0">
              <a:solidFill>
                <a:srgbClr val="4E4F18"/>
              </a:solidFill>
              <a:latin typeface="Segoe UI" panose="020B0502040204020203" pitchFamily="34" charset="0"/>
              <a:cs typeface="Segoe UI" panose="020B0502040204020203" pitchFamily="34" charset="0"/>
            </a:endParaRPr>
          </a:p>
          <a:p>
            <a:pPr marL="0" indent="0" algn="ctr">
              <a:lnSpc>
                <a:spcPct val="80000"/>
              </a:lnSpc>
              <a:buNone/>
            </a:pPr>
            <a:endParaRPr lang="en-US" sz="4800" b="0" i="0" dirty="0">
              <a:solidFill>
                <a:srgbClr val="000000"/>
              </a:solidFill>
              <a:effectLst/>
              <a:latin typeface="Segoe UI" panose="020B0502040204020203" pitchFamily="34" charset="0"/>
              <a:cs typeface="Calibri"/>
            </a:endParaRPr>
          </a:p>
          <a:p>
            <a:pPr marL="0" indent="0" algn="ctr">
              <a:buFont typeface="Arial" panose="020B0604020202020204" pitchFamily="34" charset="0"/>
              <a:buNone/>
            </a:pPr>
            <a:endParaRPr lang="en-US" sz="4800" dirty="0">
              <a:solidFill>
                <a:srgbClr val="000000"/>
              </a:solidFill>
              <a:latin typeface="Segoe UI" panose="020B0502040204020203" pitchFamily="34" charset="0"/>
              <a:cs typeface="Calibri"/>
            </a:endParaRPr>
          </a:p>
          <a:p>
            <a:pPr marL="457200" indent="-457200" algn="ctr"/>
            <a:endParaRPr lang="en-US" sz="4800" dirty="0">
              <a:solidFill>
                <a:srgbClr val="000000"/>
              </a:solidFill>
              <a:latin typeface="Calibri"/>
              <a:cs typeface="Calibri"/>
            </a:endParaRPr>
          </a:p>
          <a:p>
            <a:pPr marL="457200" indent="-457200" algn="ctr"/>
            <a:endParaRPr lang="en-US" sz="4400" dirty="0">
              <a:solidFill>
                <a:srgbClr val="000000"/>
              </a:solidFill>
              <a:latin typeface="Calibri"/>
              <a:cs typeface="Calibri"/>
            </a:endParaRPr>
          </a:p>
          <a:p>
            <a:pPr marL="457200" indent="-457200" algn="ctr"/>
            <a:endParaRPr lang="en-US" sz="4400" dirty="0">
              <a:solidFill>
                <a:srgbClr val="000000"/>
              </a:solidFill>
              <a:latin typeface="Calibri"/>
              <a:cs typeface="Calibri"/>
            </a:endParaRPr>
          </a:p>
          <a:p>
            <a:pPr marL="457200" indent="-457200" algn="ctr"/>
            <a:endParaRPr lang="en-US" sz="4400" dirty="0">
              <a:solidFill>
                <a:srgbClr val="000000"/>
              </a:solidFill>
              <a:latin typeface="Segoe UI"/>
              <a:cs typeface="Calibri"/>
            </a:endParaRPr>
          </a:p>
        </p:txBody>
      </p:sp>
    </p:spTree>
    <p:extLst>
      <p:ext uri="{BB962C8B-B14F-4D97-AF65-F5344CB8AC3E}">
        <p14:creationId xmlns:p14="http://schemas.microsoft.com/office/powerpoint/2010/main" val="1943002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New picture">
            <a:extLst>
              <a:ext uri="{FF2B5EF4-FFF2-40B4-BE49-F238E27FC236}">
                <a16:creationId xmlns:a16="http://schemas.microsoft.com/office/drawing/2014/main" id="{10982F6E-705F-0C4E-83BB-6E5C993E10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500"/>
          <a:stretch>
            <a:fillRect/>
          </a:stretch>
        </p:blipFill>
        <p:spPr bwMode="auto">
          <a:xfrm>
            <a:off x="2740719" y="58080"/>
            <a:ext cx="6476433" cy="6506620"/>
          </a:xfrm>
          <a:prstGeom prst="rect">
            <a:avLst/>
          </a:prstGeom>
          <a:noFill/>
          <a:ln w="9525" cap="flat" algn="ctr">
            <a:solidFill>
              <a:schemeClr val="bg2">
                <a:lumMod val="9000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64EBADE-3198-9389-9726-F45216D3B258}"/>
              </a:ext>
            </a:extLst>
          </p:cNvPr>
          <p:cNvSpPr txBox="1"/>
          <p:nvPr/>
        </p:nvSpPr>
        <p:spPr>
          <a:xfrm>
            <a:off x="5113316" y="6554803"/>
            <a:ext cx="10341590" cy="307777"/>
          </a:xfrm>
          <a:prstGeom prst="rect">
            <a:avLst/>
          </a:prstGeom>
          <a:noFill/>
        </p:spPr>
        <p:txBody>
          <a:bodyPr wrap="square">
            <a:spAutoFit/>
          </a:bodyPr>
          <a:lstStyle/>
          <a:p>
            <a:r>
              <a:rPr lang="en-US" sz="1400" dirty="0">
                <a:latin typeface="Avenir Next LT Pro"/>
                <a:ea typeface="+mn-lt"/>
                <a:cs typeface="+mn-lt"/>
              </a:rPr>
              <a:t>Figure 9.4 from ADA; 9. Pharmacologic Approaches to Glycemic Treatment SOC 2026</a:t>
            </a:r>
          </a:p>
        </p:txBody>
      </p:sp>
    </p:spTree>
    <p:extLst>
      <p:ext uri="{BB962C8B-B14F-4D97-AF65-F5344CB8AC3E}">
        <p14:creationId xmlns:p14="http://schemas.microsoft.com/office/powerpoint/2010/main" val="1561655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7BCF1-0F27-326E-1148-7B2C45F74C5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286334E-F5D5-ADE7-E387-BA9133B78992}"/>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2DBAC6CF-4F02-75EC-C107-B204D9D45DDD}"/>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194C6B74-8AA7-31E1-6C7E-997F6924A3BA}"/>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Lifestyle management</a:t>
            </a:r>
            <a:endParaRPr lang="en-US" dirty="0">
              <a:ea typeface="+mj-ea"/>
            </a:endParaRPr>
          </a:p>
        </p:txBody>
      </p:sp>
      <p:sp>
        <p:nvSpPr>
          <p:cNvPr id="14" name="Rectangle 13">
            <a:extLst>
              <a:ext uri="{FF2B5EF4-FFF2-40B4-BE49-F238E27FC236}">
                <a16:creationId xmlns:a16="http://schemas.microsoft.com/office/drawing/2014/main" id="{2010128A-AE5C-171F-CD87-D18B2B817093}"/>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a:extLst>
              <a:ext uri="{FF2B5EF4-FFF2-40B4-BE49-F238E27FC236}">
                <a16:creationId xmlns:a16="http://schemas.microsoft.com/office/drawing/2014/main" id="{C3374A0C-C17E-F076-2DF5-AD789D6ED1AA}"/>
              </a:ext>
            </a:extLst>
          </p:cNvPr>
          <p:cNvSpPr/>
          <p:nvPr/>
        </p:nvSpPr>
        <p:spPr>
          <a:xfrm>
            <a:off x="10739206" y="5556841"/>
            <a:ext cx="1309011" cy="1257799"/>
          </a:xfrm>
          <a:prstGeom prst="heart">
            <a:avLst/>
          </a:prstGeom>
          <a:solidFill>
            <a:srgbClr val="799AD5"/>
          </a:solidFill>
          <a:ln>
            <a:solidFill>
              <a:srgbClr val="189C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Involve the caregiver</a:t>
            </a:r>
          </a:p>
        </p:txBody>
      </p:sp>
      <p:pic>
        <p:nvPicPr>
          <p:cNvPr id="6" name="Picture 5">
            <a:extLst>
              <a:ext uri="{FF2B5EF4-FFF2-40B4-BE49-F238E27FC236}">
                <a16:creationId xmlns:a16="http://schemas.microsoft.com/office/drawing/2014/main" id="{95DED9BF-2FEC-C683-7F99-3A5451CBDE62}"/>
              </a:ext>
            </a:extLst>
          </p:cNvPr>
          <p:cNvPicPr>
            <a:picLocks noChangeAspect="1"/>
          </p:cNvPicPr>
          <p:nvPr/>
        </p:nvPicPr>
        <p:blipFill>
          <a:blip r:embed="rId3"/>
          <a:stretch>
            <a:fillRect/>
          </a:stretch>
        </p:blipFill>
        <p:spPr>
          <a:xfrm>
            <a:off x="951885" y="2517931"/>
            <a:ext cx="3275355" cy="2316474"/>
          </a:xfrm>
          <a:prstGeom prst="rect">
            <a:avLst/>
          </a:prstGeom>
        </p:spPr>
      </p:pic>
      <p:pic>
        <p:nvPicPr>
          <p:cNvPr id="9" name="Picture 8">
            <a:extLst>
              <a:ext uri="{FF2B5EF4-FFF2-40B4-BE49-F238E27FC236}">
                <a16:creationId xmlns:a16="http://schemas.microsoft.com/office/drawing/2014/main" id="{2519D361-E12B-7055-4F05-EE11E223A5CA}"/>
              </a:ext>
            </a:extLst>
          </p:cNvPr>
          <p:cNvPicPr>
            <a:picLocks noChangeAspect="1"/>
          </p:cNvPicPr>
          <p:nvPr/>
        </p:nvPicPr>
        <p:blipFill>
          <a:blip r:embed="rId4"/>
          <a:stretch>
            <a:fillRect/>
          </a:stretch>
        </p:blipFill>
        <p:spPr>
          <a:xfrm>
            <a:off x="5140180" y="1964368"/>
            <a:ext cx="2705477" cy="3348504"/>
          </a:xfrm>
          <a:prstGeom prst="rect">
            <a:avLst/>
          </a:prstGeom>
        </p:spPr>
      </p:pic>
      <p:sp>
        <p:nvSpPr>
          <p:cNvPr id="10" name="Arrow: Down 9">
            <a:extLst>
              <a:ext uri="{FF2B5EF4-FFF2-40B4-BE49-F238E27FC236}">
                <a16:creationId xmlns:a16="http://schemas.microsoft.com/office/drawing/2014/main" id="{8A4194D0-0562-5BC3-C44B-C4B4EF55827F}"/>
              </a:ext>
            </a:extLst>
          </p:cNvPr>
          <p:cNvSpPr/>
          <p:nvPr/>
        </p:nvSpPr>
        <p:spPr>
          <a:xfrm>
            <a:off x="8591381" y="2490607"/>
            <a:ext cx="2251710" cy="2316474"/>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5-10%</a:t>
            </a:r>
          </a:p>
        </p:txBody>
      </p:sp>
      <p:sp>
        <p:nvSpPr>
          <p:cNvPr id="13" name="TextBox 12">
            <a:extLst>
              <a:ext uri="{FF2B5EF4-FFF2-40B4-BE49-F238E27FC236}">
                <a16:creationId xmlns:a16="http://schemas.microsoft.com/office/drawing/2014/main" id="{C06AA11C-8222-A7CF-BA25-4D6F53AA999E}"/>
              </a:ext>
            </a:extLst>
          </p:cNvPr>
          <p:cNvSpPr txBox="1"/>
          <p:nvPr/>
        </p:nvSpPr>
        <p:spPr>
          <a:xfrm>
            <a:off x="253089" y="5012898"/>
            <a:ext cx="4960620" cy="1323439"/>
          </a:xfrm>
          <a:prstGeom prst="rect">
            <a:avLst/>
          </a:prstGeom>
          <a:noFill/>
        </p:spPr>
        <p:txBody>
          <a:bodyPr wrap="square">
            <a:spAutoFit/>
          </a:bodyPr>
          <a:lstStyle/>
          <a:p>
            <a:pPr marL="285750" indent="-285750">
              <a:buFont typeface="Wingdings" panose="05000000000000000000" pitchFamily="2" charset="2"/>
              <a:buChar char="§"/>
            </a:pPr>
            <a:r>
              <a:rPr lang="en-US" sz="1600" dirty="0"/>
              <a:t>Healthy eating (Mediterranean, plant-based diet)</a:t>
            </a:r>
          </a:p>
          <a:p>
            <a:pPr marL="285750" indent="-285750">
              <a:buFont typeface="Wingdings" panose="05000000000000000000" pitchFamily="2" charset="2"/>
              <a:buChar char="§"/>
            </a:pPr>
            <a:r>
              <a:rPr lang="en-US" sz="1600" b="1" dirty="0"/>
              <a:t>Adequate protein </a:t>
            </a:r>
            <a:r>
              <a:rPr lang="en-US" sz="1600" dirty="0"/>
              <a:t>(0.8g/kg/day) reduces satiety, lessens sarcopenia, improves glycemic measures</a:t>
            </a:r>
          </a:p>
          <a:p>
            <a:pPr marL="285750" indent="-285750">
              <a:buFont typeface="Wingdings" panose="05000000000000000000" pitchFamily="2" charset="2"/>
              <a:buChar char="§"/>
            </a:pPr>
            <a:r>
              <a:rPr lang="en-US" sz="1600" dirty="0"/>
              <a:t>Annual self management training “diabetes educator” is covered by Medicare B</a:t>
            </a:r>
          </a:p>
        </p:txBody>
      </p:sp>
      <p:sp>
        <p:nvSpPr>
          <p:cNvPr id="15" name="TextBox 14">
            <a:extLst>
              <a:ext uri="{FF2B5EF4-FFF2-40B4-BE49-F238E27FC236}">
                <a16:creationId xmlns:a16="http://schemas.microsoft.com/office/drawing/2014/main" id="{4B77FCA0-DD4B-0B50-1B92-1ABCEFE6ED46}"/>
              </a:ext>
            </a:extLst>
          </p:cNvPr>
          <p:cNvSpPr txBox="1"/>
          <p:nvPr/>
        </p:nvSpPr>
        <p:spPr>
          <a:xfrm>
            <a:off x="5147974" y="5389294"/>
            <a:ext cx="3121220" cy="830997"/>
          </a:xfrm>
          <a:prstGeom prst="rect">
            <a:avLst/>
          </a:prstGeom>
          <a:noFill/>
        </p:spPr>
        <p:txBody>
          <a:bodyPr wrap="square">
            <a:spAutoFit/>
          </a:bodyPr>
          <a:lstStyle/>
          <a:p>
            <a:pPr marL="285750" indent="-285750">
              <a:buFont typeface="Wingdings" panose="05000000000000000000" pitchFamily="2" charset="2"/>
              <a:buChar char="§"/>
            </a:pPr>
            <a:r>
              <a:rPr lang="en-US" sz="1600" dirty="0"/>
              <a:t>Regular physical exercise (aerobic, </a:t>
            </a:r>
            <a:r>
              <a:rPr lang="en-US" sz="1600" b="1" dirty="0"/>
              <a:t>weight-bearing</a:t>
            </a:r>
            <a:r>
              <a:rPr lang="en-US" sz="1600" dirty="0"/>
              <a:t>, resistance)</a:t>
            </a:r>
          </a:p>
        </p:txBody>
      </p:sp>
      <p:sp>
        <p:nvSpPr>
          <p:cNvPr id="16" name="TextBox 15">
            <a:extLst>
              <a:ext uri="{FF2B5EF4-FFF2-40B4-BE49-F238E27FC236}">
                <a16:creationId xmlns:a16="http://schemas.microsoft.com/office/drawing/2014/main" id="{DC82E901-969E-395E-7552-3BD1BB8288E3}"/>
              </a:ext>
            </a:extLst>
          </p:cNvPr>
          <p:cNvSpPr txBox="1"/>
          <p:nvPr/>
        </p:nvSpPr>
        <p:spPr>
          <a:xfrm>
            <a:off x="8338227" y="4905215"/>
            <a:ext cx="3121220" cy="830997"/>
          </a:xfrm>
          <a:prstGeom prst="rect">
            <a:avLst/>
          </a:prstGeom>
          <a:noFill/>
        </p:spPr>
        <p:txBody>
          <a:bodyPr wrap="square">
            <a:spAutoFit/>
          </a:bodyPr>
          <a:lstStyle/>
          <a:p>
            <a:pPr marL="285750" indent="-285750">
              <a:buFont typeface="Wingdings" panose="05000000000000000000" pitchFamily="2" charset="2"/>
              <a:buChar char="§"/>
            </a:pPr>
            <a:r>
              <a:rPr lang="en-US" sz="1600" b="1" dirty="0"/>
              <a:t>Weight loss </a:t>
            </a:r>
            <a:r>
              <a:rPr lang="en-US" sz="1600" dirty="0"/>
              <a:t>for non-frail older adults who are overweight or obese </a:t>
            </a:r>
          </a:p>
        </p:txBody>
      </p:sp>
    </p:spTree>
    <p:extLst>
      <p:ext uri="{BB962C8B-B14F-4D97-AF65-F5344CB8AC3E}">
        <p14:creationId xmlns:p14="http://schemas.microsoft.com/office/powerpoint/2010/main" val="393038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0A7F0-2151-DD1B-2BA8-9589EBDF294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B3683A2-40A2-51C9-8155-CB7C1688C93C}"/>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D4541516-2F67-6364-CC4A-6BE77FBB87FF}"/>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981DF05E-5216-30AB-A97D-C1C3DE2CD9D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Protein ideas </a:t>
            </a:r>
            <a:endParaRPr lang="en-US" sz="1600" dirty="0">
              <a:ea typeface="+mj-ea"/>
            </a:endParaRPr>
          </a:p>
        </p:txBody>
      </p:sp>
      <p:sp>
        <p:nvSpPr>
          <p:cNvPr id="14" name="Rectangle 13">
            <a:extLst>
              <a:ext uri="{FF2B5EF4-FFF2-40B4-BE49-F238E27FC236}">
                <a16:creationId xmlns:a16="http://schemas.microsoft.com/office/drawing/2014/main" id="{2B73B0B2-A806-D9C1-B0B6-C0A6CD2DE01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a:extLst>
              <a:ext uri="{FF2B5EF4-FFF2-40B4-BE49-F238E27FC236}">
                <a16:creationId xmlns:a16="http://schemas.microsoft.com/office/drawing/2014/main" id="{9D359922-7667-D287-E333-A70871F77F98}"/>
              </a:ext>
            </a:extLst>
          </p:cNvPr>
          <p:cNvSpPr/>
          <p:nvPr/>
        </p:nvSpPr>
        <p:spPr>
          <a:xfrm>
            <a:off x="10675182" y="5397254"/>
            <a:ext cx="1309011" cy="1257799"/>
          </a:xfrm>
          <a:prstGeom prst="heart">
            <a:avLst/>
          </a:prstGeom>
          <a:solidFill>
            <a:srgbClr val="799AD5"/>
          </a:solidFill>
          <a:ln>
            <a:solidFill>
              <a:srgbClr val="189C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Involve the caregiver</a:t>
            </a:r>
          </a:p>
        </p:txBody>
      </p:sp>
      <p:sp>
        <p:nvSpPr>
          <p:cNvPr id="13" name="TextBox 12">
            <a:extLst>
              <a:ext uri="{FF2B5EF4-FFF2-40B4-BE49-F238E27FC236}">
                <a16:creationId xmlns:a16="http://schemas.microsoft.com/office/drawing/2014/main" id="{A4C64FC7-15EC-904F-68D3-CCD63495F536}"/>
              </a:ext>
            </a:extLst>
          </p:cNvPr>
          <p:cNvSpPr txBox="1"/>
          <p:nvPr/>
        </p:nvSpPr>
        <p:spPr>
          <a:xfrm>
            <a:off x="645914" y="3919667"/>
            <a:ext cx="4960620" cy="338554"/>
          </a:xfrm>
          <a:prstGeom prst="rect">
            <a:avLst/>
          </a:prstGeom>
          <a:noFill/>
        </p:spPr>
        <p:txBody>
          <a:bodyPr wrap="square">
            <a:spAutoFit/>
          </a:bodyPr>
          <a:lstStyle/>
          <a:p>
            <a:r>
              <a:rPr lang="en-US" sz="1600" dirty="0"/>
              <a:t>1 cup cottage cheese = 25g  </a:t>
            </a:r>
          </a:p>
        </p:txBody>
      </p:sp>
      <p:pic>
        <p:nvPicPr>
          <p:cNvPr id="4" name="Picture 3">
            <a:extLst>
              <a:ext uri="{FF2B5EF4-FFF2-40B4-BE49-F238E27FC236}">
                <a16:creationId xmlns:a16="http://schemas.microsoft.com/office/drawing/2014/main" id="{9D9152C2-93CB-B230-28AC-11B7B0617BAA}"/>
              </a:ext>
            </a:extLst>
          </p:cNvPr>
          <p:cNvPicPr>
            <a:picLocks noChangeAspect="1"/>
          </p:cNvPicPr>
          <p:nvPr/>
        </p:nvPicPr>
        <p:blipFill>
          <a:blip r:embed="rId3"/>
          <a:srcRect l="4482" r="6915"/>
          <a:stretch>
            <a:fillRect/>
          </a:stretch>
        </p:blipFill>
        <p:spPr>
          <a:xfrm>
            <a:off x="682693" y="1826252"/>
            <a:ext cx="2332197" cy="2116136"/>
          </a:xfrm>
          <a:prstGeom prst="rect">
            <a:avLst/>
          </a:prstGeom>
        </p:spPr>
      </p:pic>
      <p:pic>
        <p:nvPicPr>
          <p:cNvPr id="7" name="Picture 6">
            <a:extLst>
              <a:ext uri="{FF2B5EF4-FFF2-40B4-BE49-F238E27FC236}">
                <a16:creationId xmlns:a16="http://schemas.microsoft.com/office/drawing/2014/main" id="{74AA9C8E-49D0-E32C-B007-6C1E2B9112C6}"/>
              </a:ext>
            </a:extLst>
          </p:cNvPr>
          <p:cNvPicPr>
            <a:picLocks noChangeAspect="1"/>
          </p:cNvPicPr>
          <p:nvPr/>
        </p:nvPicPr>
        <p:blipFill>
          <a:blip r:embed="rId4"/>
          <a:stretch>
            <a:fillRect/>
          </a:stretch>
        </p:blipFill>
        <p:spPr>
          <a:xfrm>
            <a:off x="721843" y="4328091"/>
            <a:ext cx="1631960" cy="1645201"/>
          </a:xfrm>
          <a:prstGeom prst="rect">
            <a:avLst/>
          </a:prstGeom>
        </p:spPr>
      </p:pic>
      <p:pic>
        <p:nvPicPr>
          <p:cNvPr id="17" name="Picture 16">
            <a:extLst>
              <a:ext uri="{FF2B5EF4-FFF2-40B4-BE49-F238E27FC236}">
                <a16:creationId xmlns:a16="http://schemas.microsoft.com/office/drawing/2014/main" id="{6F7110ED-0169-D373-86FA-7EA89E7B7EB8}"/>
              </a:ext>
            </a:extLst>
          </p:cNvPr>
          <p:cNvPicPr>
            <a:picLocks noChangeAspect="1"/>
          </p:cNvPicPr>
          <p:nvPr/>
        </p:nvPicPr>
        <p:blipFill>
          <a:blip r:embed="rId5"/>
          <a:srcRect l="7915" r="6378"/>
          <a:stretch>
            <a:fillRect/>
          </a:stretch>
        </p:blipFill>
        <p:spPr>
          <a:xfrm>
            <a:off x="3228727" y="2005624"/>
            <a:ext cx="2227241" cy="1761643"/>
          </a:xfrm>
          <a:prstGeom prst="rect">
            <a:avLst/>
          </a:prstGeom>
        </p:spPr>
      </p:pic>
      <p:pic>
        <p:nvPicPr>
          <p:cNvPr id="20" name="Picture 19">
            <a:extLst>
              <a:ext uri="{FF2B5EF4-FFF2-40B4-BE49-F238E27FC236}">
                <a16:creationId xmlns:a16="http://schemas.microsoft.com/office/drawing/2014/main" id="{058B5818-6650-E478-E604-A14C43F895A9}"/>
              </a:ext>
            </a:extLst>
          </p:cNvPr>
          <p:cNvPicPr>
            <a:picLocks noChangeAspect="1"/>
          </p:cNvPicPr>
          <p:nvPr/>
        </p:nvPicPr>
        <p:blipFill>
          <a:blip r:embed="rId6"/>
          <a:srcRect b="3159"/>
          <a:stretch>
            <a:fillRect/>
          </a:stretch>
        </p:blipFill>
        <p:spPr>
          <a:xfrm>
            <a:off x="5745919" y="2173644"/>
            <a:ext cx="1936158" cy="1503713"/>
          </a:xfrm>
          <a:prstGeom prst="rect">
            <a:avLst/>
          </a:prstGeom>
        </p:spPr>
      </p:pic>
      <p:pic>
        <p:nvPicPr>
          <p:cNvPr id="22" name="Picture 21">
            <a:extLst>
              <a:ext uri="{FF2B5EF4-FFF2-40B4-BE49-F238E27FC236}">
                <a16:creationId xmlns:a16="http://schemas.microsoft.com/office/drawing/2014/main" id="{CB45FE8B-F16B-A547-48D8-32223DEA4A5D}"/>
              </a:ext>
            </a:extLst>
          </p:cNvPr>
          <p:cNvPicPr>
            <a:picLocks noChangeAspect="1"/>
          </p:cNvPicPr>
          <p:nvPr/>
        </p:nvPicPr>
        <p:blipFill>
          <a:blip r:embed="rId7"/>
          <a:srcRect l="3805" b="1488"/>
          <a:stretch>
            <a:fillRect/>
          </a:stretch>
        </p:blipFill>
        <p:spPr>
          <a:xfrm>
            <a:off x="2700522" y="4524913"/>
            <a:ext cx="1874147" cy="1286024"/>
          </a:xfrm>
          <a:prstGeom prst="rect">
            <a:avLst/>
          </a:prstGeom>
        </p:spPr>
      </p:pic>
      <p:pic>
        <p:nvPicPr>
          <p:cNvPr id="24" name="Picture 23">
            <a:extLst>
              <a:ext uri="{FF2B5EF4-FFF2-40B4-BE49-F238E27FC236}">
                <a16:creationId xmlns:a16="http://schemas.microsoft.com/office/drawing/2014/main" id="{3A9AE7DD-DDBE-846E-5057-662074EB8DCB}"/>
              </a:ext>
            </a:extLst>
          </p:cNvPr>
          <p:cNvPicPr>
            <a:picLocks noChangeAspect="1"/>
          </p:cNvPicPr>
          <p:nvPr/>
        </p:nvPicPr>
        <p:blipFill>
          <a:blip r:embed="rId8"/>
          <a:stretch>
            <a:fillRect/>
          </a:stretch>
        </p:blipFill>
        <p:spPr>
          <a:xfrm>
            <a:off x="9219036" y="3429000"/>
            <a:ext cx="1143160" cy="2124371"/>
          </a:xfrm>
          <a:prstGeom prst="rect">
            <a:avLst/>
          </a:prstGeom>
        </p:spPr>
      </p:pic>
      <p:sp>
        <p:nvSpPr>
          <p:cNvPr id="25" name="TextBox 24">
            <a:extLst>
              <a:ext uri="{FF2B5EF4-FFF2-40B4-BE49-F238E27FC236}">
                <a16:creationId xmlns:a16="http://schemas.microsoft.com/office/drawing/2014/main" id="{666AC856-534E-20E0-48CD-C1AAF594684E}"/>
              </a:ext>
            </a:extLst>
          </p:cNvPr>
          <p:cNvSpPr txBox="1"/>
          <p:nvPr/>
        </p:nvSpPr>
        <p:spPr>
          <a:xfrm>
            <a:off x="9201366" y="5567536"/>
            <a:ext cx="1726987" cy="584775"/>
          </a:xfrm>
          <a:prstGeom prst="rect">
            <a:avLst/>
          </a:prstGeom>
          <a:noFill/>
        </p:spPr>
        <p:txBody>
          <a:bodyPr wrap="square">
            <a:spAutoFit/>
          </a:bodyPr>
          <a:lstStyle/>
          <a:p>
            <a:r>
              <a:rPr lang="en-US" sz="1600" dirty="0"/>
              <a:t>3oz chicken breast= 25g  </a:t>
            </a:r>
          </a:p>
        </p:txBody>
      </p:sp>
      <p:sp>
        <p:nvSpPr>
          <p:cNvPr id="26" name="TextBox 25">
            <a:extLst>
              <a:ext uri="{FF2B5EF4-FFF2-40B4-BE49-F238E27FC236}">
                <a16:creationId xmlns:a16="http://schemas.microsoft.com/office/drawing/2014/main" id="{B96BA0B7-89DA-416D-5091-245CBD9B33E7}"/>
              </a:ext>
            </a:extLst>
          </p:cNvPr>
          <p:cNvSpPr txBox="1"/>
          <p:nvPr/>
        </p:nvSpPr>
        <p:spPr>
          <a:xfrm>
            <a:off x="522603" y="5983034"/>
            <a:ext cx="2186260" cy="338554"/>
          </a:xfrm>
          <a:prstGeom prst="rect">
            <a:avLst/>
          </a:prstGeom>
          <a:noFill/>
        </p:spPr>
        <p:txBody>
          <a:bodyPr wrap="square">
            <a:spAutoFit/>
          </a:bodyPr>
          <a:lstStyle/>
          <a:p>
            <a:r>
              <a:rPr lang="en-US" sz="1600" dirty="0"/>
              <a:t>1 hard boiled egg = 6g  </a:t>
            </a:r>
          </a:p>
        </p:txBody>
      </p:sp>
      <p:sp>
        <p:nvSpPr>
          <p:cNvPr id="27" name="TextBox 26">
            <a:extLst>
              <a:ext uri="{FF2B5EF4-FFF2-40B4-BE49-F238E27FC236}">
                <a16:creationId xmlns:a16="http://schemas.microsoft.com/office/drawing/2014/main" id="{AF3E61C1-6309-EEEF-7468-9540C707F2AE}"/>
              </a:ext>
            </a:extLst>
          </p:cNvPr>
          <p:cNvSpPr txBox="1"/>
          <p:nvPr/>
        </p:nvSpPr>
        <p:spPr>
          <a:xfrm>
            <a:off x="5455968" y="3819050"/>
            <a:ext cx="2757845" cy="338554"/>
          </a:xfrm>
          <a:prstGeom prst="rect">
            <a:avLst/>
          </a:prstGeom>
          <a:noFill/>
        </p:spPr>
        <p:txBody>
          <a:bodyPr wrap="square">
            <a:spAutoFit/>
          </a:bodyPr>
          <a:lstStyle/>
          <a:p>
            <a:r>
              <a:rPr lang="en-US" sz="1600" dirty="0"/>
              <a:t>1oz “handful” beef jerky = 10g  </a:t>
            </a:r>
          </a:p>
        </p:txBody>
      </p:sp>
      <p:sp>
        <p:nvSpPr>
          <p:cNvPr id="28" name="TextBox 27">
            <a:extLst>
              <a:ext uri="{FF2B5EF4-FFF2-40B4-BE49-F238E27FC236}">
                <a16:creationId xmlns:a16="http://schemas.microsoft.com/office/drawing/2014/main" id="{C1F24BB3-D2D2-630E-D22F-4D68027C3F08}"/>
              </a:ext>
            </a:extLst>
          </p:cNvPr>
          <p:cNvSpPr txBox="1"/>
          <p:nvPr/>
        </p:nvSpPr>
        <p:spPr>
          <a:xfrm>
            <a:off x="2670561" y="5839331"/>
            <a:ext cx="1875970" cy="338554"/>
          </a:xfrm>
          <a:prstGeom prst="rect">
            <a:avLst/>
          </a:prstGeom>
          <a:noFill/>
        </p:spPr>
        <p:txBody>
          <a:bodyPr wrap="square">
            <a:spAutoFit/>
          </a:bodyPr>
          <a:lstStyle/>
          <a:p>
            <a:r>
              <a:rPr lang="en-US" sz="1600" dirty="0"/>
              <a:t>¼ cup hummus = 5g</a:t>
            </a:r>
          </a:p>
        </p:txBody>
      </p:sp>
      <p:sp>
        <p:nvSpPr>
          <p:cNvPr id="29" name="TextBox 28">
            <a:extLst>
              <a:ext uri="{FF2B5EF4-FFF2-40B4-BE49-F238E27FC236}">
                <a16:creationId xmlns:a16="http://schemas.microsoft.com/office/drawing/2014/main" id="{BFCE5D22-7047-452E-C149-D2511CE69805}"/>
              </a:ext>
            </a:extLst>
          </p:cNvPr>
          <p:cNvSpPr txBox="1"/>
          <p:nvPr/>
        </p:nvSpPr>
        <p:spPr>
          <a:xfrm>
            <a:off x="7240369" y="5860299"/>
            <a:ext cx="4960620" cy="338554"/>
          </a:xfrm>
          <a:prstGeom prst="rect">
            <a:avLst/>
          </a:prstGeom>
          <a:noFill/>
        </p:spPr>
        <p:txBody>
          <a:bodyPr wrap="square">
            <a:spAutoFit/>
          </a:bodyPr>
          <a:lstStyle/>
          <a:p>
            <a:r>
              <a:rPr lang="en-US" sz="1600" dirty="0"/>
              <a:t>3oz salmon = 20g</a:t>
            </a:r>
          </a:p>
        </p:txBody>
      </p:sp>
      <p:sp>
        <p:nvSpPr>
          <p:cNvPr id="30" name="TextBox 29">
            <a:extLst>
              <a:ext uri="{FF2B5EF4-FFF2-40B4-BE49-F238E27FC236}">
                <a16:creationId xmlns:a16="http://schemas.microsoft.com/office/drawing/2014/main" id="{F3BCE8A4-8DDE-5F41-B29D-CEC1ACAD04D1}"/>
              </a:ext>
            </a:extLst>
          </p:cNvPr>
          <p:cNvSpPr txBox="1"/>
          <p:nvPr/>
        </p:nvSpPr>
        <p:spPr>
          <a:xfrm>
            <a:off x="3228727" y="3758961"/>
            <a:ext cx="2227241" cy="338554"/>
          </a:xfrm>
          <a:prstGeom prst="rect">
            <a:avLst/>
          </a:prstGeom>
          <a:noFill/>
        </p:spPr>
        <p:txBody>
          <a:bodyPr wrap="square">
            <a:spAutoFit/>
          </a:bodyPr>
          <a:lstStyle/>
          <a:p>
            <a:r>
              <a:rPr lang="en-US" sz="1600" dirty="0"/>
              <a:t>1oz “handful” nuts = 6g</a:t>
            </a:r>
          </a:p>
        </p:txBody>
      </p:sp>
      <p:pic>
        <p:nvPicPr>
          <p:cNvPr id="34" name="Picture 33">
            <a:extLst>
              <a:ext uri="{FF2B5EF4-FFF2-40B4-BE49-F238E27FC236}">
                <a16:creationId xmlns:a16="http://schemas.microsoft.com/office/drawing/2014/main" id="{10291867-8536-5A24-938A-C617C11EF978}"/>
              </a:ext>
            </a:extLst>
          </p:cNvPr>
          <p:cNvPicPr>
            <a:picLocks noChangeAspect="1"/>
          </p:cNvPicPr>
          <p:nvPr/>
        </p:nvPicPr>
        <p:blipFill>
          <a:blip r:embed="rId9"/>
          <a:stretch>
            <a:fillRect/>
          </a:stretch>
        </p:blipFill>
        <p:spPr>
          <a:xfrm>
            <a:off x="7076599" y="4491199"/>
            <a:ext cx="1960997" cy="1409914"/>
          </a:xfrm>
          <a:prstGeom prst="rect">
            <a:avLst/>
          </a:prstGeom>
        </p:spPr>
      </p:pic>
      <p:sp>
        <p:nvSpPr>
          <p:cNvPr id="35" name="TextBox 34">
            <a:extLst>
              <a:ext uri="{FF2B5EF4-FFF2-40B4-BE49-F238E27FC236}">
                <a16:creationId xmlns:a16="http://schemas.microsoft.com/office/drawing/2014/main" id="{A2AF3C40-3F9C-EF70-4399-A14AE25FC77A}"/>
              </a:ext>
            </a:extLst>
          </p:cNvPr>
          <p:cNvSpPr txBox="1"/>
          <p:nvPr/>
        </p:nvSpPr>
        <p:spPr>
          <a:xfrm>
            <a:off x="8551168" y="1869214"/>
            <a:ext cx="3433025" cy="1277273"/>
          </a:xfrm>
          <a:prstGeom prst="rect">
            <a:avLst/>
          </a:prstGeom>
          <a:noFill/>
          <a:ln>
            <a:solidFill>
              <a:schemeClr val="accent1">
                <a:lumMod val="40000"/>
                <a:lumOff val="60000"/>
              </a:schemeClr>
            </a:solidFill>
          </a:ln>
        </p:spPr>
        <p:txBody>
          <a:bodyPr wrap="square" rtlCol="0">
            <a:spAutoFit/>
          </a:bodyPr>
          <a:lstStyle/>
          <a:p>
            <a:r>
              <a:rPr lang="en-US" sz="2400" b="1" dirty="0"/>
              <a:t>Example</a:t>
            </a:r>
            <a:r>
              <a:rPr lang="en-US" sz="2400" dirty="0"/>
              <a:t>: 150lb pt (68kg)</a:t>
            </a:r>
          </a:p>
          <a:p>
            <a:endParaRPr lang="en-US" sz="500" dirty="0"/>
          </a:p>
          <a:p>
            <a:r>
              <a:rPr lang="en-US" sz="2400" dirty="0"/>
              <a:t>0.8g/kg/day = 54g/day </a:t>
            </a:r>
          </a:p>
          <a:p>
            <a:r>
              <a:rPr lang="en-US" sz="2400" dirty="0"/>
              <a:t>= 15-20g in each meal</a:t>
            </a:r>
          </a:p>
        </p:txBody>
      </p:sp>
      <p:sp>
        <p:nvSpPr>
          <p:cNvPr id="3" name="TextBox 2">
            <a:extLst>
              <a:ext uri="{FF2B5EF4-FFF2-40B4-BE49-F238E27FC236}">
                <a16:creationId xmlns:a16="http://schemas.microsoft.com/office/drawing/2014/main" id="{9F2E890C-8113-6239-9344-02A2E6063A0A}"/>
              </a:ext>
            </a:extLst>
          </p:cNvPr>
          <p:cNvSpPr txBox="1"/>
          <p:nvPr/>
        </p:nvSpPr>
        <p:spPr>
          <a:xfrm>
            <a:off x="4850217" y="6008608"/>
            <a:ext cx="2336012" cy="338554"/>
          </a:xfrm>
          <a:prstGeom prst="rect">
            <a:avLst/>
          </a:prstGeom>
          <a:noFill/>
        </p:spPr>
        <p:txBody>
          <a:bodyPr wrap="square">
            <a:spAutoFit/>
          </a:bodyPr>
          <a:lstStyle/>
          <a:p>
            <a:r>
              <a:rPr lang="en-US" sz="1600" dirty="0"/>
              <a:t>½ cup pinto beans = 8g</a:t>
            </a:r>
          </a:p>
        </p:txBody>
      </p:sp>
      <p:pic>
        <p:nvPicPr>
          <p:cNvPr id="6" name="Picture 5">
            <a:extLst>
              <a:ext uri="{FF2B5EF4-FFF2-40B4-BE49-F238E27FC236}">
                <a16:creationId xmlns:a16="http://schemas.microsoft.com/office/drawing/2014/main" id="{ED1FC736-BD1D-7462-F837-26BD4F6605D3}"/>
              </a:ext>
            </a:extLst>
          </p:cNvPr>
          <p:cNvPicPr>
            <a:picLocks noChangeAspect="1"/>
          </p:cNvPicPr>
          <p:nvPr/>
        </p:nvPicPr>
        <p:blipFill>
          <a:blip r:embed="rId10"/>
          <a:stretch>
            <a:fillRect/>
          </a:stretch>
        </p:blipFill>
        <p:spPr>
          <a:xfrm>
            <a:off x="4764680" y="4391921"/>
            <a:ext cx="2172003" cy="1581371"/>
          </a:xfrm>
          <a:prstGeom prst="rect">
            <a:avLst/>
          </a:prstGeom>
        </p:spPr>
      </p:pic>
    </p:spTree>
    <p:extLst>
      <p:ext uri="{BB962C8B-B14F-4D97-AF65-F5344CB8AC3E}">
        <p14:creationId xmlns:p14="http://schemas.microsoft.com/office/powerpoint/2010/main" val="97193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CE99B-1859-F811-D2E4-E8F4957A883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7A2D143-2291-A571-4B24-F75D39A48471}"/>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CA11DC0-375F-9EC3-815C-0038CD4D6297}"/>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chemeClr val="bg1"/>
                </a:solidFill>
                <a:latin typeface="Segoe UI"/>
                <a:ea typeface="+mj-ea"/>
                <a:cs typeface="Segoe UI"/>
              </a:rPr>
              <a:t>How to help </a:t>
            </a:r>
            <a:r>
              <a:rPr lang="en-US" sz="4400" b="1" dirty="0">
                <a:solidFill>
                  <a:srgbClr val="00B0F0"/>
                </a:solidFill>
                <a:latin typeface="Segoe UI"/>
                <a:ea typeface="+mj-ea"/>
                <a:cs typeface="Segoe UI"/>
              </a:rPr>
              <a:t>avoid hypoglycemia</a:t>
            </a:r>
            <a:endParaRPr lang="en-US" sz="1400" dirty="0">
              <a:solidFill>
                <a:srgbClr val="00B0F0"/>
              </a:solidFill>
              <a:ea typeface="+mj-ea"/>
            </a:endParaRPr>
          </a:p>
        </p:txBody>
      </p:sp>
      <p:sp>
        <p:nvSpPr>
          <p:cNvPr id="14" name="Rectangle 13">
            <a:extLst>
              <a:ext uri="{FF2B5EF4-FFF2-40B4-BE49-F238E27FC236}">
                <a16:creationId xmlns:a16="http://schemas.microsoft.com/office/drawing/2014/main" id="{387FEFE2-45A0-169D-736B-E28E5C5D929D}"/>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a:extLst>
              <a:ext uri="{FF2B5EF4-FFF2-40B4-BE49-F238E27FC236}">
                <a16:creationId xmlns:a16="http://schemas.microsoft.com/office/drawing/2014/main" id="{E65C9B49-CA09-E7FD-4CB8-65DB92306C6E}"/>
              </a:ext>
            </a:extLst>
          </p:cNvPr>
          <p:cNvGraphicFramePr/>
          <p:nvPr>
            <p:extLst>
              <p:ext uri="{D42A27DB-BD31-4B8C-83A1-F6EECF244321}">
                <p14:modId xmlns:p14="http://schemas.microsoft.com/office/powerpoint/2010/main" val="1382694970"/>
              </p:ext>
            </p:extLst>
          </p:nvPr>
        </p:nvGraphicFramePr>
        <p:xfrm>
          <a:off x="1703884" y="1786957"/>
          <a:ext cx="8784231" cy="47125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Heart 2">
            <a:extLst>
              <a:ext uri="{FF2B5EF4-FFF2-40B4-BE49-F238E27FC236}">
                <a16:creationId xmlns:a16="http://schemas.microsoft.com/office/drawing/2014/main" id="{622C550C-6998-F9FE-D197-1BE60363FE6D}"/>
              </a:ext>
            </a:extLst>
          </p:cNvPr>
          <p:cNvSpPr/>
          <p:nvPr/>
        </p:nvSpPr>
        <p:spPr>
          <a:xfrm>
            <a:off x="10739206" y="5556841"/>
            <a:ext cx="1309011" cy="1257799"/>
          </a:xfrm>
          <a:prstGeom prst="heart">
            <a:avLst/>
          </a:prstGeom>
          <a:solidFill>
            <a:srgbClr val="799AD5"/>
          </a:solidFill>
          <a:ln>
            <a:solidFill>
              <a:srgbClr val="189C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Involve the caregiver</a:t>
            </a:r>
          </a:p>
        </p:txBody>
      </p:sp>
    </p:spTree>
    <p:extLst>
      <p:ext uri="{BB962C8B-B14F-4D97-AF65-F5344CB8AC3E}">
        <p14:creationId xmlns:p14="http://schemas.microsoft.com/office/powerpoint/2010/main" val="3823896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04119-8452-ACBE-0DDF-BCE260CB610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F9B5173-B50E-8343-E6EB-B415A7FD524C}"/>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65FAA383-5CF5-87AF-CD28-0CC409D47AA3}"/>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01AD3079-A63B-21A5-E502-F1002226B07B}"/>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Continuous Glucose Monitor (CGM)</a:t>
            </a:r>
            <a:endParaRPr lang="en-US" dirty="0">
              <a:solidFill>
                <a:srgbClr val="00B0F0"/>
              </a:solidFill>
              <a:ea typeface="+mj-ea"/>
            </a:endParaRPr>
          </a:p>
        </p:txBody>
      </p:sp>
      <p:sp>
        <p:nvSpPr>
          <p:cNvPr id="14" name="Rectangle 13">
            <a:extLst>
              <a:ext uri="{FF2B5EF4-FFF2-40B4-BE49-F238E27FC236}">
                <a16:creationId xmlns:a16="http://schemas.microsoft.com/office/drawing/2014/main" id="{4AEFE340-A201-3943-9DEF-0D13FA30E982}"/>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948C7C6-8243-1758-484B-41704F0145F9}"/>
              </a:ext>
            </a:extLst>
          </p:cNvPr>
          <p:cNvSpPr txBox="1"/>
          <p:nvPr/>
        </p:nvSpPr>
        <p:spPr>
          <a:xfrm>
            <a:off x="780585" y="5892710"/>
            <a:ext cx="6148316" cy="369332"/>
          </a:xfrm>
          <a:prstGeom prst="rect">
            <a:avLst/>
          </a:prstGeom>
          <a:noFill/>
        </p:spPr>
        <p:txBody>
          <a:bodyPr wrap="square">
            <a:spAutoFit/>
          </a:bodyPr>
          <a:lstStyle/>
          <a:p>
            <a:r>
              <a:rPr lang="en-US" dirty="0"/>
              <a:t>Image: </a:t>
            </a:r>
            <a:r>
              <a:rPr lang="en-US" dirty="0">
                <a:hlinkClick r:id="rId3"/>
              </a:rPr>
              <a:t>https://www.caringfortheages.com</a:t>
            </a:r>
            <a:r>
              <a:rPr lang="en-US" dirty="0"/>
              <a:t>  </a:t>
            </a:r>
          </a:p>
        </p:txBody>
      </p:sp>
      <p:pic>
        <p:nvPicPr>
          <p:cNvPr id="5" name="Picture 4">
            <a:extLst>
              <a:ext uri="{FF2B5EF4-FFF2-40B4-BE49-F238E27FC236}">
                <a16:creationId xmlns:a16="http://schemas.microsoft.com/office/drawing/2014/main" id="{B8337E9C-EFC8-9C84-41A8-E8C5722896AA}"/>
              </a:ext>
            </a:extLst>
          </p:cNvPr>
          <p:cNvPicPr>
            <a:picLocks noChangeAspect="1"/>
          </p:cNvPicPr>
          <p:nvPr/>
        </p:nvPicPr>
        <p:blipFill>
          <a:blip r:embed="rId4"/>
          <a:stretch>
            <a:fillRect/>
          </a:stretch>
        </p:blipFill>
        <p:spPr>
          <a:xfrm>
            <a:off x="156117" y="2091078"/>
            <a:ext cx="5171257" cy="3716178"/>
          </a:xfrm>
          <a:prstGeom prst="rect">
            <a:avLst/>
          </a:prstGeom>
        </p:spPr>
      </p:pic>
      <p:sp>
        <p:nvSpPr>
          <p:cNvPr id="6" name="TextBox 5">
            <a:extLst>
              <a:ext uri="{FF2B5EF4-FFF2-40B4-BE49-F238E27FC236}">
                <a16:creationId xmlns:a16="http://schemas.microsoft.com/office/drawing/2014/main" id="{0D5F5530-CDAC-CF59-038F-6210F64B8C40}"/>
              </a:ext>
            </a:extLst>
          </p:cNvPr>
          <p:cNvSpPr txBox="1"/>
          <p:nvPr/>
        </p:nvSpPr>
        <p:spPr>
          <a:xfrm>
            <a:off x="5456269" y="1772940"/>
            <a:ext cx="6579614" cy="3416320"/>
          </a:xfrm>
          <a:prstGeom prst="rect">
            <a:avLst/>
          </a:prstGeom>
          <a:noFill/>
        </p:spPr>
        <p:txBody>
          <a:bodyPr wrap="square" rtlCol="0">
            <a:spAutoFit/>
          </a:bodyPr>
          <a:lstStyle/>
          <a:p>
            <a:pPr marL="342900" indent="-342900">
              <a:buFont typeface="Courier New" panose="02070309020205020404" pitchFamily="49" charset="0"/>
              <a:buChar char="o"/>
            </a:pPr>
            <a:r>
              <a:rPr lang="en-US" sz="2400" dirty="0"/>
              <a:t>CGM have been shown to reduce hyper- and hypoglycemia in older adults with DM2, regardless of insulin use </a:t>
            </a:r>
          </a:p>
          <a:p>
            <a:pPr marL="342900" indent="-342900">
              <a:buFont typeface="Courier New" panose="02070309020205020404" pitchFamily="49" charset="0"/>
              <a:buChar char="o"/>
            </a:pPr>
            <a:r>
              <a:rPr lang="en-US" sz="2400" dirty="0"/>
              <a:t>ADA recommends all insulin treated older adults be recommended CGM to reduce burden of DM and mitigate hypoglycemia</a:t>
            </a:r>
          </a:p>
          <a:p>
            <a:pPr marL="342900" indent="-342900">
              <a:buFont typeface="Courier New" panose="02070309020205020404" pitchFamily="49" charset="0"/>
              <a:buChar char="o"/>
            </a:pPr>
            <a:r>
              <a:rPr lang="en-US" sz="2400" dirty="0"/>
              <a:t>Uptake of CGM in older adults is low (&lt;10% in DM2)</a:t>
            </a:r>
          </a:p>
          <a:p>
            <a:endParaRPr lang="en-US" sz="2400" dirty="0"/>
          </a:p>
        </p:txBody>
      </p:sp>
    </p:spTree>
    <p:extLst>
      <p:ext uri="{BB962C8B-B14F-4D97-AF65-F5344CB8AC3E}">
        <p14:creationId xmlns:p14="http://schemas.microsoft.com/office/powerpoint/2010/main" val="416974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5280F-C43C-A5BB-638B-613966DE716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91CB810-6F78-3870-9C1C-996E79D9DB31}"/>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B4C20092-7E42-A34A-F099-BFCD62208A0F}"/>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93A790B1-F8F4-57B1-7A2D-1ACDF1E7C14C}"/>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Continuous Glucose Monitor (CGM)</a:t>
            </a:r>
            <a:endParaRPr lang="en-US" dirty="0">
              <a:solidFill>
                <a:srgbClr val="00B0F0"/>
              </a:solidFill>
              <a:ea typeface="+mj-ea"/>
            </a:endParaRPr>
          </a:p>
        </p:txBody>
      </p:sp>
      <p:sp>
        <p:nvSpPr>
          <p:cNvPr id="14" name="Rectangle 13">
            <a:extLst>
              <a:ext uri="{FF2B5EF4-FFF2-40B4-BE49-F238E27FC236}">
                <a16:creationId xmlns:a16="http://schemas.microsoft.com/office/drawing/2014/main" id="{5EF1E160-2510-F9BB-9976-74DFB3D4D08D}"/>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D49AC82-5EC6-F2E3-6CAE-D39187EAD6A1}"/>
              </a:ext>
            </a:extLst>
          </p:cNvPr>
          <p:cNvSpPr txBox="1"/>
          <p:nvPr/>
        </p:nvSpPr>
        <p:spPr>
          <a:xfrm>
            <a:off x="780585" y="5892710"/>
            <a:ext cx="6148316" cy="369332"/>
          </a:xfrm>
          <a:prstGeom prst="rect">
            <a:avLst/>
          </a:prstGeom>
          <a:noFill/>
        </p:spPr>
        <p:txBody>
          <a:bodyPr wrap="square">
            <a:spAutoFit/>
          </a:bodyPr>
          <a:lstStyle/>
          <a:p>
            <a:r>
              <a:rPr lang="en-US" dirty="0"/>
              <a:t>Image: </a:t>
            </a:r>
            <a:r>
              <a:rPr lang="en-US" dirty="0">
                <a:hlinkClick r:id="rId3"/>
              </a:rPr>
              <a:t>https://www.caringfortheages.com</a:t>
            </a:r>
            <a:r>
              <a:rPr lang="en-US" dirty="0"/>
              <a:t>  </a:t>
            </a:r>
          </a:p>
        </p:txBody>
      </p:sp>
      <p:pic>
        <p:nvPicPr>
          <p:cNvPr id="5" name="Picture 4">
            <a:extLst>
              <a:ext uri="{FF2B5EF4-FFF2-40B4-BE49-F238E27FC236}">
                <a16:creationId xmlns:a16="http://schemas.microsoft.com/office/drawing/2014/main" id="{EC373F26-6F90-E6E2-F482-9598213C9FF6}"/>
              </a:ext>
            </a:extLst>
          </p:cNvPr>
          <p:cNvPicPr>
            <a:picLocks noChangeAspect="1"/>
          </p:cNvPicPr>
          <p:nvPr/>
        </p:nvPicPr>
        <p:blipFill>
          <a:blip r:embed="rId4"/>
          <a:stretch>
            <a:fillRect/>
          </a:stretch>
        </p:blipFill>
        <p:spPr>
          <a:xfrm>
            <a:off x="156117" y="2091078"/>
            <a:ext cx="5171257" cy="3716178"/>
          </a:xfrm>
          <a:prstGeom prst="rect">
            <a:avLst/>
          </a:prstGeom>
        </p:spPr>
      </p:pic>
      <p:sp>
        <p:nvSpPr>
          <p:cNvPr id="6" name="TextBox 5">
            <a:extLst>
              <a:ext uri="{FF2B5EF4-FFF2-40B4-BE49-F238E27FC236}">
                <a16:creationId xmlns:a16="http://schemas.microsoft.com/office/drawing/2014/main" id="{ED4F8D94-90DB-93BA-AB0C-BB2A2C1EA38E}"/>
              </a:ext>
            </a:extLst>
          </p:cNvPr>
          <p:cNvSpPr txBox="1"/>
          <p:nvPr/>
        </p:nvSpPr>
        <p:spPr>
          <a:xfrm>
            <a:off x="5456269" y="1772940"/>
            <a:ext cx="6579614" cy="4893647"/>
          </a:xfrm>
          <a:prstGeom prst="rect">
            <a:avLst/>
          </a:prstGeom>
          <a:noFill/>
        </p:spPr>
        <p:txBody>
          <a:bodyPr wrap="square" rtlCol="0">
            <a:spAutoFit/>
          </a:bodyPr>
          <a:lstStyle/>
          <a:p>
            <a:r>
              <a:rPr lang="en-US" sz="2400" b="1" dirty="0"/>
              <a:t>Benefits</a:t>
            </a:r>
            <a:r>
              <a:rPr lang="en-US" sz="2400" dirty="0"/>
              <a:t>: </a:t>
            </a:r>
          </a:p>
          <a:p>
            <a:pPr marL="285750" indent="-285750">
              <a:buFont typeface="Arial" panose="020B0604020202020204" pitchFamily="34" charset="0"/>
              <a:buChar char="•"/>
            </a:pPr>
            <a:r>
              <a:rPr lang="en-US" sz="2400" dirty="0"/>
              <a:t>CGM use reduces hypoglycemia and hyperglycemia </a:t>
            </a:r>
          </a:p>
          <a:p>
            <a:pPr marL="285750" indent="-285750">
              <a:buFont typeface="Arial" panose="020B0604020202020204" pitchFamily="34" charset="0"/>
              <a:buChar char="•"/>
            </a:pPr>
            <a:r>
              <a:rPr lang="en-US" sz="2400" dirty="0"/>
              <a:t>Reduces fingerstick checks (for patient and care staff!), alerts on highs/lows, personalized info for behavioral modification</a:t>
            </a:r>
          </a:p>
          <a:p>
            <a:pPr marL="285750" indent="-285750">
              <a:buFont typeface="Arial" panose="020B0604020202020204" pitchFamily="34" charset="0"/>
              <a:buChar char="•"/>
            </a:pPr>
            <a:endParaRPr lang="en-US" sz="2400" dirty="0"/>
          </a:p>
          <a:p>
            <a:r>
              <a:rPr lang="en-US" sz="2400" b="1" dirty="0"/>
              <a:t>Barriers:</a:t>
            </a:r>
          </a:p>
          <a:p>
            <a:pPr marL="342900" indent="-342900">
              <a:buFont typeface="Arial" panose="020B0604020202020204" pitchFamily="34" charset="0"/>
              <a:buChar char="•"/>
            </a:pPr>
            <a:r>
              <a:rPr lang="en-US" sz="2400" dirty="0"/>
              <a:t>Cost</a:t>
            </a:r>
          </a:p>
          <a:p>
            <a:pPr marL="342900" indent="-342900">
              <a:buFont typeface="Arial" panose="020B0604020202020204" pitchFamily="34" charset="0"/>
              <a:buChar char="•"/>
            </a:pPr>
            <a:r>
              <a:rPr lang="en-US" sz="2400" dirty="0"/>
              <a:t>Ability to learn and use new technology (set device alarms, read transmitter, respond to data), insert sensor, provider ability to interpret results </a:t>
            </a:r>
          </a:p>
        </p:txBody>
      </p:sp>
    </p:spTree>
    <p:extLst>
      <p:ext uri="{BB962C8B-B14F-4D97-AF65-F5344CB8AC3E}">
        <p14:creationId xmlns:p14="http://schemas.microsoft.com/office/powerpoint/2010/main" val="203314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B8DB2-509C-C27D-823C-379EA3ED833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62D5CAC-8630-74BB-A343-DB128DF68D5D}"/>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F8D31861-A940-45B5-A1EA-E7797DBA8ED6}"/>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450458FF-5F54-A41B-BD36-58434594937C}"/>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b="1" dirty="0">
                <a:solidFill>
                  <a:srgbClr val="00B0F0"/>
                </a:solidFill>
                <a:latin typeface="Segoe UI"/>
                <a:ea typeface="+mj-ea"/>
                <a:cs typeface="Segoe UI"/>
              </a:rPr>
              <a:t>CGM use in older adults with dementia and diabetes </a:t>
            </a:r>
            <a:endParaRPr lang="en-US" sz="1100" dirty="0">
              <a:solidFill>
                <a:srgbClr val="00B0F0"/>
              </a:solidFill>
              <a:ea typeface="+mj-ea"/>
            </a:endParaRPr>
          </a:p>
        </p:txBody>
      </p:sp>
      <p:sp>
        <p:nvSpPr>
          <p:cNvPr id="14" name="Rectangle 13">
            <a:extLst>
              <a:ext uri="{FF2B5EF4-FFF2-40B4-BE49-F238E27FC236}">
                <a16:creationId xmlns:a16="http://schemas.microsoft.com/office/drawing/2014/main" id="{65BDA1EB-C550-0F38-BABE-389B2AA62368}"/>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B304A88-047E-8A10-4AE9-16F0AEF906ED}"/>
              </a:ext>
            </a:extLst>
          </p:cNvPr>
          <p:cNvPicPr>
            <a:picLocks noChangeAspect="1"/>
          </p:cNvPicPr>
          <p:nvPr/>
        </p:nvPicPr>
        <p:blipFill>
          <a:blip r:embed="rId3"/>
          <a:stretch>
            <a:fillRect/>
          </a:stretch>
        </p:blipFill>
        <p:spPr>
          <a:xfrm>
            <a:off x="1463807" y="3379439"/>
            <a:ext cx="4138786" cy="3108054"/>
          </a:xfrm>
          <a:prstGeom prst="rect">
            <a:avLst/>
          </a:prstGeom>
          <a:ln>
            <a:solidFill>
              <a:schemeClr val="bg2">
                <a:lumMod val="90000"/>
              </a:schemeClr>
            </a:solidFill>
          </a:ln>
        </p:spPr>
      </p:pic>
      <p:pic>
        <p:nvPicPr>
          <p:cNvPr id="9" name="Picture 8">
            <a:extLst>
              <a:ext uri="{FF2B5EF4-FFF2-40B4-BE49-F238E27FC236}">
                <a16:creationId xmlns:a16="http://schemas.microsoft.com/office/drawing/2014/main" id="{449F729B-C3A7-C844-80EE-2FDC55641AC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59" b="89706" l="2880" r="97930">
                        <a14:foregroundMark x1="2070" y1="19853" x2="81458" y2="26471"/>
                        <a14:foregroundMark x1="81458" y1="26471" x2="88839" y2="69485"/>
                        <a14:foregroundMark x1="88839" y1="69485" x2="4860" y2="57353"/>
                        <a14:foregroundMark x1="4860" y1="57353" x2="2970" y2="21691"/>
                        <a14:foregroundMark x1="93271" y1="33173" x2="97930" y2="88603"/>
                        <a14:foregroundMark x1="92162" y1="19981" x2="92354" y2="22271"/>
                        <a14:foregroundMark x1="91719" y1="14706" x2="92097" y2="19208"/>
                        <a14:foregroundMark x1="4950" y1="63603" x2="22952" y2="85662"/>
                        <a14:foregroundMark x1="22952" y1="85662" x2="87849" y2="57721"/>
                        <a14:foregroundMark x1="63096" y1="58088" x2="38794" y2="66176"/>
                        <a14:foregroundMark x1="38794" y1="66176" x2="36364" y2="68750"/>
                        <a14:foregroundMark x1="13321" y1="70588" x2="56976" y2="70588"/>
                        <a14:foregroundMark x1="65797" y1="58824" x2="80288" y2="59926"/>
                        <a14:backgroundMark x1="95320" y1="6985" x2="94599" y2="8088"/>
                        <a14:backgroundMark x1="96670" y1="7353" x2="95410" y2="31985"/>
                        <a14:backgroundMark x1="95410" y1="31985" x2="96400" y2="8456"/>
                        <a14:backgroundMark x1="92799" y1="14706" x2="93789" y2="14706"/>
                        <a14:backgroundMark x1="94059" y1="21691" x2="92979" y2="32721"/>
                      </a14:backgroundRemoval>
                    </a14:imgEffect>
                  </a14:imgLayer>
                </a14:imgProps>
              </a:ext>
            </a:extLst>
          </a:blip>
          <a:stretch>
            <a:fillRect/>
          </a:stretch>
        </p:blipFill>
        <p:spPr>
          <a:xfrm>
            <a:off x="226022" y="1732179"/>
            <a:ext cx="6319744" cy="1547228"/>
          </a:xfrm>
          <a:prstGeom prst="rect">
            <a:avLst/>
          </a:prstGeom>
          <a:ln>
            <a:solidFill>
              <a:schemeClr val="bg2">
                <a:lumMod val="75000"/>
              </a:schemeClr>
            </a:solidFill>
          </a:ln>
        </p:spPr>
      </p:pic>
      <p:sp>
        <p:nvSpPr>
          <p:cNvPr id="10" name="TextBox 9">
            <a:extLst>
              <a:ext uri="{FF2B5EF4-FFF2-40B4-BE49-F238E27FC236}">
                <a16:creationId xmlns:a16="http://schemas.microsoft.com/office/drawing/2014/main" id="{42B87E05-8C54-D276-1B69-D6CBB373D7D8}"/>
              </a:ext>
            </a:extLst>
          </p:cNvPr>
          <p:cNvSpPr txBox="1"/>
          <p:nvPr/>
        </p:nvSpPr>
        <p:spPr>
          <a:xfrm>
            <a:off x="6619350" y="1902808"/>
            <a:ext cx="5572649"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Medicare claim data from 2016-2020 (13,988 older adults)</a:t>
            </a:r>
          </a:p>
          <a:p>
            <a:pPr marL="285750" indent="-285750">
              <a:buFont typeface="Arial" panose="020B0604020202020204" pitchFamily="34" charset="0"/>
              <a:buChar char="•"/>
            </a:pPr>
            <a:r>
              <a:rPr lang="en-US" sz="2000" dirty="0"/>
              <a:t>Extensive list of covariates controlled for (ex frailty, socioeconomics) </a:t>
            </a:r>
          </a:p>
          <a:p>
            <a:pPr marL="285750" indent="-285750">
              <a:buFont typeface="Arial" panose="020B0604020202020204" pitchFamily="34" charset="0"/>
              <a:buChar char="•"/>
            </a:pPr>
            <a:r>
              <a:rPr lang="en-US" sz="2000" dirty="0"/>
              <a:t>Results comparing CGM users vs self-monitoring</a:t>
            </a:r>
          </a:p>
          <a:p>
            <a:pPr marL="742950" lvl="1" indent="-285750">
              <a:buFont typeface="Wingdings" panose="05000000000000000000" pitchFamily="2" charset="2"/>
              <a:buChar char="Ø"/>
            </a:pPr>
            <a:r>
              <a:rPr lang="en-US" sz="2000" dirty="0"/>
              <a:t>Reduction in all-cause hospitalization 	(HR 0.86; 95% CI, 0.76-0.96)</a:t>
            </a:r>
          </a:p>
          <a:p>
            <a:pPr marL="742950" lvl="1" indent="-285750">
              <a:buFont typeface="Wingdings" panose="05000000000000000000" pitchFamily="2" charset="2"/>
              <a:buChar char="Ø"/>
            </a:pPr>
            <a:r>
              <a:rPr lang="en-US" sz="2000" dirty="0"/>
              <a:t>Reduction in all-cause mortality </a:t>
            </a:r>
          </a:p>
          <a:p>
            <a:pPr lvl="1"/>
            <a:r>
              <a:rPr lang="en-US" sz="2000" dirty="0"/>
              <a:t>	(HR, 0.57; 95% CI, 0.48-0.67)</a:t>
            </a:r>
          </a:p>
        </p:txBody>
      </p:sp>
      <p:sp>
        <p:nvSpPr>
          <p:cNvPr id="13" name="TextBox 12">
            <a:extLst>
              <a:ext uri="{FF2B5EF4-FFF2-40B4-BE49-F238E27FC236}">
                <a16:creationId xmlns:a16="http://schemas.microsoft.com/office/drawing/2014/main" id="{EA8589BB-1B72-C53E-BB23-4C09EF132BC6}"/>
              </a:ext>
            </a:extLst>
          </p:cNvPr>
          <p:cNvSpPr txBox="1"/>
          <p:nvPr/>
        </p:nvSpPr>
        <p:spPr>
          <a:xfrm>
            <a:off x="6095999" y="6187411"/>
            <a:ext cx="6103620" cy="600164"/>
          </a:xfrm>
          <a:prstGeom prst="rect">
            <a:avLst/>
          </a:prstGeom>
          <a:noFill/>
        </p:spPr>
        <p:txBody>
          <a:bodyPr wrap="square">
            <a:spAutoFit/>
          </a:bodyPr>
          <a:lstStyle/>
          <a:p>
            <a:pPr>
              <a:defRPr/>
            </a:pPr>
            <a:r>
              <a:rPr lang="en-US" sz="1100" b="0" i="0" kern="1200" dirty="0">
                <a:solidFill>
                  <a:schemeClr val="tx1"/>
                </a:solidFill>
                <a:effectLst/>
                <a:latin typeface="+mn-lt"/>
                <a:ea typeface="+mn-ea"/>
                <a:cs typeface="+mn-cs"/>
              </a:rPr>
              <a:t>Kotecha P, Smith SM, Donahoo WT, DeKosky ST, Bian J, Guo J. Continuous Glucose Monitoring in Insulin-Treated Older Adults With Diabetes and Alzheimer Disease and Related Dementias. </a:t>
            </a:r>
            <a:r>
              <a:rPr lang="en-US" sz="1100" b="0" i="1" kern="1200" dirty="0">
                <a:solidFill>
                  <a:schemeClr val="tx1"/>
                </a:solidFill>
                <a:effectLst/>
                <a:latin typeface="+mn-lt"/>
                <a:ea typeface="+mn-ea"/>
                <a:cs typeface="+mn-cs"/>
              </a:rPr>
              <a:t>JAMA </a:t>
            </a:r>
            <a:r>
              <a:rPr lang="en-US" sz="1100" b="0" i="1" kern="1200" dirty="0" err="1">
                <a:solidFill>
                  <a:schemeClr val="tx1"/>
                </a:solidFill>
                <a:effectLst/>
                <a:latin typeface="+mn-lt"/>
                <a:ea typeface="+mn-ea"/>
                <a:cs typeface="+mn-cs"/>
              </a:rPr>
              <a:t>Netw</a:t>
            </a:r>
            <a:r>
              <a:rPr lang="en-US" sz="1100" b="0" i="1" kern="1200" dirty="0">
                <a:solidFill>
                  <a:schemeClr val="tx1"/>
                </a:solidFill>
                <a:effectLst/>
                <a:latin typeface="+mn-lt"/>
                <a:ea typeface="+mn-ea"/>
                <a:cs typeface="+mn-cs"/>
              </a:rPr>
              <a:t> Open.</a:t>
            </a:r>
            <a:r>
              <a:rPr lang="en-US" sz="1100" b="0" i="0" kern="1200" dirty="0">
                <a:solidFill>
                  <a:schemeClr val="tx1"/>
                </a:solidFill>
                <a:effectLst/>
                <a:latin typeface="+mn-lt"/>
                <a:ea typeface="+mn-ea"/>
                <a:cs typeface="+mn-cs"/>
              </a:rPr>
              <a:t> 2025;8(12):e2541939</a:t>
            </a:r>
            <a:endParaRPr lang="en-US"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67677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94360-31D1-8708-2C52-50EBA7317E07}"/>
            </a:ext>
          </a:extLst>
        </p:cNvPr>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5D2A8757-48AC-C256-B216-C990B52BCDE7}"/>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pic>
        <p:nvPicPr>
          <p:cNvPr id="17" name="Picture 16">
            <a:extLst>
              <a:ext uri="{FF2B5EF4-FFF2-40B4-BE49-F238E27FC236}">
                <a16:creationId xmlns:a16="http://schemas.microsoft.com/office/drawing/2014/main" id="{AD428864-EA89-4CCD-F324-98E71565ACFD}"/>
              </a:ext>
            </a:extLst>
          </p:cNvPr>
          <p:cNvPicPr>
            <a:picLocks noChangeAspect="1"/>
          </p:cNvPicPr>
          <p:nvPr/>
        </p:nvPicPr>
        <p:blipFill>
          <a:blip r:embed="rId3"/>
          <a:srcRect b="14262"/>
          <a:stretch>
            <a:fillRect/>
          </a:stretch>
        </p:blipFill>
        <p:spPr>
          <a:xfrm>
            <a:off x="424540" y="324564"/>
            <a:ext cx="2315039" cy="3217169"/>
          </a:xfrm>
          <a:prstGeom prst="rect">
            <a:avLst/>
          </a:prstGeom>
        </p:spPr>
      </p:pic>
      <p:pic>
        <p:nvPicPr>
          <p:cNvPr id="20" name="Picture 19">
            <a:extLst>
              <a:ext uri="{FF2B5EF4-FFF2-40B4-BE49-F238E27FC236}">
                <a16:creationId xmlns:a16="http://schemas.microsoft.com/office/drawing/2014/main" id="{D1469AB3-723D-96CA-47D4-D383C6C596A2}"/>
              </a:ext>
            </a:extLst>
          </p:cNvPr>
          <p:cNvPicPr>
            <a:picLocks noChangeAspect="1"/>
          </p:cNvPicPr>
          <p:nvPr/>
        </p:nvPicPr>
        <p:blipFill>
          <a:blip r:embed="rId4"/>
          <a:srcRect r="3551" b="14596"/>
          <a:stretch>
            <a:fillRect/>
          </a:stretch>
        </p:blipFill>
        <p:spPr>
          <a:xfrm>
            <a:off x="2739579" y="313283"/>
            <a:ext cx="3157240" cy="3474173"/>
          </a:xfrm>
          <a:prstGeom prst="rect">
            <a:avLst/>
          </a:prstGeom>
        </p:spPr>
      </p:pic>
      <p:pic>
        <p:nvPicPr>
          <p:cNvPr id="22" name="Picture 21">
            <a:extLst>
              <a:ext uri="{FF2B5EF4-FFF2-40B4-BE49-F238E27FC236}">
                <a16:creationId xmlns:a16="http://schemas.microsoft.com/office/drawing/2014/main" id="{EFB8BE48-51F0-0404-F329-8E38A4435E8E}"/>
              </a:ext>
            </a:extLst>
          </p:cNvPr>
          <p:cNvPicPr>
            <a:picLocks noChangeAspect="1"/>
          </p:cNvPicPr>
          <p:nvPr/>
        </p:nvPicPr>
        <p:blipFill>
          <a:blip r:embed="rId5"/>
          <a:srcRect l="5717" r="65277" b="36642"/>
          <a:stretch>
            <a:fillRect/>
          </a:stretch>
        </p:blipFill>
        <p:spPr>
          <a:xfrm>
            <a:off x="424539" y="3529085"/>
            <a:ext cx="2582859" cy="3004351"/>
          </a:xfrm>
          <a:prstGeom prst="rect">
            <a:avLst/>
          </a:prstGeom>
        </p:spPr>
      </p:pic>
      <p:pic>
        <p:nvPicPr>
          <p:cNvPr id="25" name="Picture 24">
            <a:extLst>
              <a:ext uri="{FF2B5EF4-FFF2-40B4-BE49-F238E27FC236}">
                <a16:creationId xmlns:a16="http://schemas.microsoft.com/office/drawing/2014/main" id="{F5966861-D733-5679-1732-9DF5DCFC04B4}"/>
              </a:ext>
            </a:extLst>
          </p:cNvPr>
          <p:cNvPicPr>
            <a:picLocks noChangeAspect="1"/>
          </p:cNvPicPr>
          <p:nvPr/>
        </p:nvPicPr>
        <p:blipFill>
          <a:blip r:embed="rId6"/>
          <a:srcRect l="5902" t="10359"/>
          <a:stretch>
            <a:fillRect/>
          </a:stretch>
        </p:blipFill>
        <p:spPr>
          <a:xfrm>
            <a:off x="3007399" y="3529085"/>
            <a:ext cx="2889420" cy="3004351"/>
          </a:xfrm>
          <a:prstGeom prst="rect">
            <a:avLst/>
          </a:prstGeom>
        </p:spPr>
      </p:pic>
      <p:sp>
        <p:nvSpPr>
          <p:cNvPr id="26" name="Content Placeholder 2">
            <a:extLst>
              <a:ext uri="{FF2B5EF4-FFF2-40B4-BE49-F238E27FC236}">
                <a16:creationId xmlns:a16="http://schemas.microsoft.com/office/drawing/2014/main" id="{C10A1B57-A7DF-06CF-EA1A-22D93DA5C8BA}"/>
              </a:ext>
            </a:extLst>
          </p:cNvPr>
          <p:cNvSpPr txBox="1">
            <a:spLocks/>
          </p:cNvSpPr>
          <p:nvPr/>
        </p:nvSpPr>
        <p:spPr>
          <a:xfrm>
            <a:off x="6295183" y="371797"/>
            <a:ext cx="5349134" cy="561563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Prevalence of DM2 by race/ethnicity:</a:t>
            </a:r>
          </a:p>
          <a:p>
            <a:r>
              <a:rPr lang="en-US" sz="3200" dirty="0"/>
              <a:t> 15.7% American Indian or Alaska Native</a:t>
            </a:r>
          </a:p>
          <a:p>
            <a:r>
              <a:rPr lang="en-US" sz="3200" dirty="0"/>
              <a:t> 12.2% Black</a:t>
            </a:r>
          </a:p>
          <a:p>
            <a:r>
              <a:rPr lang="en-US" sz="3200" dirty="0"/>
              <a:t> 11.8% Hispanic</a:t>
            </a:r>
          </a:p>
          <a:p>
            <a:r>
              <a:rPr lang="en-US" sz="3200" dirty="0"/>
              <a:t> 9.7% Asian</a:t>
            </a:r>
          </a:p>
          <a:p>
            <a:r>
              <a:rPr lang="en-US" sz="3200" dirty="0"/>
              <a:t> 7.1% White </a:t>
            </a:r>
          </a:p>
          <a:p>
            <a:pPr marL="0" indent="0">
              <a:buNone/>
            </a:pPr>
            <a:endParaRPr lang="en-US" sz="3200" dirty="0"/>
          </a:p>
          <a:p>
            <a:pPr marL="0" indent="0">
              <a:buNone/>
            </a:pPr>
            <a:endParaRPr lang="en-US" sz="3200" dirty="0"/>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28" name="TextBox 27">
            <a:extLst>
              <a:ext uri="{FF2B5EF4-FFF2-40B4-BE49-F238E27FC236}">
                <a16:creationId xmlns:a16="http://schemas.microsoft.com/office/drawing/2014/main" id="{7AC7F1FA-033A-5F0A-CA7C-EDC2F256DDD4}"/>
              </a:ext>
            </a:extLst>
          </p:cNvPr>
          <p:cNvSpPr txBox="1"/>
          <p:nvPr/>
        </p:nvSpPr>
        <p:spPr>
          <a:xfrm>
            <a:off x="8719461" y="6450602"/>
            <a:ext cx="6096000" cy="369332"/>
          </a:xfrm>
          <a:prstGeom prst="rect">
            <a:avLst/>
          </a:prstGeom>
          <a:noFill/>
        </p:spPr>
        <p:txBody>
          <a:bodyPr wrap="square">
            <a:spAutoFit/>
          </a:bodyPr>
          <a:lstStyle/>
          <a:p>
            <a:pPr>
              <a:defRPr/>
            </a:pPr>
            <a:r>
              <a:rPr lang="en-US" sz="1800" kern="1200" dirty="0">
                <a:solidFill>
                  <a:schemeClr val="tx1"/>
                </a:solidFill>
                <a:effectLst/>
                <a:latin typeface="+mn-lt"/>
                <a:ea typeface="+mn-ea"/>
                <a:cs typeface="+mn-cs"/>
              </a:rPr>
              <a:t>ADA 2023: statistics about diabetes </a:t>
            </a:r>
          </a:p>
        </p:txBody>
      </p:sp>
    </p:spTree>
    <p:extLst>
      <p:ext uri="{BB962C8B-B14F-4D97-AF65-F5344CB8AC3E}">
        <p14:creationId xmlns:p14="http://schemas.microsoft.com/office/powerpoint/2010/main" val="264186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FAECA27-59E8-3050-5FF0-488152B15FE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F179742-9ED3-2612-BEB9-4C344F930CD4}"/>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F7A58273-8C13-676A-5213-5AD6AEAADC10}"/>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A2A11545-1555-9C2C-786A-FD836B11ABCE}"/>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rgbClr val="00B0F0"/>
                </a:solidFill>
                <a:latin typeface="Segoe UI"/>
                <a:ea typeface="+mj-ea"/>
                <a:cs typeface="Segoe UI"/>
              </a:rPr>
              <a:t>Insulin</a:t>
            </a:r>
            <a:endParaRPr lang="en-US" sz="1400" dirty="0">
              <a:solidFill>
                <a:srgbClr val="00B0F0"/>
              </a:solidFill>
              <a:ea typeface="+mj-ea"/>
            </a:endParaRPr>
          </a:p>
        </p:txBody>
      </p:sp>
      <p:sp>
        <p:nvSpPr>
          <p:cNvPr id="14" name="Rectangle 13">
            <a:extLst>
              <a:ext uri="{FF2B5EF4-FFF2-40B4-BE49-F238E27FC236}">
                <a16:creationId xmlns:a16="http://schemas.microsoft.com/office/drawing/2014/main" id="{4AFCCD58-C154-563B-E4AF-1B59F02C0CB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37E82448-4D7E-63D6-08F4-7E5B9D6D172C}"/>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3" name="Content Placeholder 2">
            <a:extLst>
              <a:ext uri="{FF2B5EF4-FFF2-40B4-BE49-F238E27FC236}">
                <a16:creationId xmlns:a16="http://schemas.microsoft.com/office/drawing/2014/main" id="{065F4FD1-FC2B-0EF1-C30E-7802B171962C}"/>
              </a:ext>
            </a:extLst>
          </p:cNvPr>
          <p:cNvSpPr txBox="1">
            <a:spLocks/>
          </p:cNvSpPr>
          <p:nvPr/>
        </p:nvSpPr>
        <p:spPr>
          <a:xfrm>
            <a:off x="2127800" y="1983793"/>
            <a:ext cx="9915979" cy="42794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2">
                    <a:lumMod val="25000"/>
                  </a:schemeClr>
                </a:solidFill>
              </a:rPr>
              <a:t>High glucose lowering effect</a:t>
            </a:r>
          </a:p>
          <a:p>
            <a:r>
              <a:rPr lang="en-US" sz="3200" dirty="0">
                <a:solidFill>
                  <a:schemeClr val="bg2">
                    <a:lumMod val="25000"/>
                  </a:schemeClr>
                </a:solidFill>
              </a:rPr>
              <a:t>Cost varies</a:t>
            </a:r>
          </a:p>
          <a:p>
            <a:r>
              <a:rPr lang="en-US" sz="3200" dirty="0">
                <a:solidFill>
                  <a:schemeClr val="bg2">
                    <a:lumMod val="25000"/>
                  </a:schemeClr>
                </a:solidFill>
              </a:rPr>
              <a:t>Risk of hypoglycemia is higher with shorter-acting insulins (once daily basal insulin preferred over NPH) </a:t>
            </a:r>
          </a:p>
          <a:p>
            <a:r>
              <a:rPr lang="en-US" sz="3200" dirty="0">
                <a:solidFill>
                  <a:schemeClr val="bg2">
                    <a:lumMod val="25000"/>
                  </a:schemeClr>
                </a:solidFill>
              </a:rPr>
              <a:t>Consider meal predictability when developing timing for short-acting insulin </a:t>
            </a:r>
          </a:p>
          <a:p>
            <a:r>
              <a:rPr lang="en-US" sz="3200" dirty="0">
                <a:solidFill>
                  <a:schemeClr val="bg2">
                    <a:lumMod val="25000"/>
                  </a:schemeClr>
                </a:solidFill>
              </a:rPr>
              <a:t>Prefer insulin pens over syringes </a:t>
            </a:r>
          </a:p>
          <a:p>
            <a:r>
              <a:rPr lang="en-US" sz="3200" b="1" dirty="0">
                <a:solidFill>
                  <a:schemeClr val="bg2">
                    <a:lumMod val="25000"/>
                  </a:schemeClr>
                </a:solidFill>
              </a:rPr>
              <a:t>Requires good vision, motor, and cognitive skills </a:t>
            </a:r>
          </a:p>
          <a:p>
            <a:pPr marL="0" indent="0">
              <a:buNone/>
            </a:pPr>
            <a:endParaRPr lang="en-US" dirty="0"/>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4" name="Heart 3">
            <a:extLst>
              <a:ext uri="{FF2B5EF4-FFF2-40B4-BE49-F238E27FC236}">
                <a16:creationId xmlns:a16="http://schemas.microsoft.com/office/drawing/2014/main" id="{E343CEA7-0F8B-91F7-EA5A-2C46EA83921A}"/>
              </a:ext>
            </a:extLst>
          </p:cNvPr>
          <p:cNvSpPr/>
          <p:nvPr/>
        </p:nvSpPr>
        <p:spPr>
          <a:xfrm>
            <a:off x="10826729" y="5482758"/>
            <a:ext cx="1309011" cy="1257799"/>
          </a:xfrm>
          <a:prstGeom prst="heart">
            <a:avLst/>
          </a:prstGeom>
          <a:solidFill>
            <a:srgbClr val="799AD5"/>
          </a:solidFill>
          <a:ln>
            <a:solidFill>
              <a:srgbClr val="189C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Involve the caregiver</a:t>
            </a:r>
          </a:p>
        </p:txBody>
      </p:sp>
    </p:spTree>
    <p:extLst>
      <p:ext uri="{BB962C8B-B14F-4D97-AF65-F5344CB8AC3E}">
        <p14:creationId xmlns:p14="http://schemas.microsoft.com/office/powerpoint/2010/main" val="1704027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0B6F9-712D-D7FA-62EC-D8685846272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F690EDC-5F12-712B-866F-8480811AFFB0}"/>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66D93E4E-7C56-C45A-10B2-E1A78662BCC0}"/>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ED895549-A5F1-CEDB-D7B8-8DC482561E99}"/>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rgbClr val="00B0F0"/>
                </a:solidFill>
                <a:latin typeface="Segoe UI"/>
                <a:ea typeface="+mj-ea"/>
                <a:cs typeface="Segoe UI"/>
              </a:rPr>
              <a:t>Metformin</a:t>
            </a:r>
            <a:r>
              <a:rPr lang="en-US" sz="4400" b="1" dirty="0">
                <a:solidFill>
                  <a:schemeClr val="bg1"/>
                </a:solidFill>
                <a:latin typeface="Segoe UI"/>
                <a:ea typeface="+mj-ea"/>
                <a:cs typeface="Segoe UI"/>
              </a:rPr>
              <a:t> </a:t>
            </a:r>
            <a:r>
              <a:rPr lang="en-US" sz="3600" b="1" dirty="0">
                <a:solidFill>
                  <a:schemeClr val="accent4">
                    <a:lumMod val="20000"/>
                    <a:lumOff val="80000"/>
                  </a:schemeClr>
                </a:solidFill>
                <a:latin typeface="Segoe UI"/>
                <a:ea typeface="+mj-ea"/>
                <a:cs typeface="Segoe UI"/>
              </a:rPr>
              <a:t>(is never out of fashion) </a:t>
            </a:r>
            <a:endParaRPr lang="en-US" sz="1400" dirty="0">
              <a:solidFill>
                <a:schemeClr val="accent4">
                  <a:lumMod val="20000"/>
                  <a:lumOff val="80000"/>
                </a:schemeClr>
              </a:solidFill>
              <a:ea typeface="+mj-ea"/>
            </a:endParaRPr>
          </a:p>
        </p:txBody>
      </p:sp>
      <p:sp>
        <p:nvSpPr>
          <p:cNvPr id="14" name="Rectangle 13">
            <a:extLst>
              <a:ext uri="{FF2B5EF4-FFF2-40B4-BE49-F238E27FC236}">
                <a16:creationId xmlns:a16="http://schemas.microsoft.com/office/drawing/2014/main" id="{BEC2973B-4C3F-09DD-A6BF-B662A20FD2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C7F11C2-F1EB-DB25-DA54-6184D0967328}"/>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3" name="Content Placeholder 2">
            <a:extLst>
              <a:ext uri="{FF2B5EF4-FFF2-40B4-BE49-F238E27FC236}">
                <a16:creationId xmlns:a16="http://schemas.microsoft.com/office/drawing/2014/main" id="{556766B3-D1C2-1B02-D356-3FEABC3EE23C}"/>
              </a:ext>
            </a:extLst>
          </p:cNvPr>
          <p:cNvSpPr txBox="1">
            <a:spLocks/>
          </p:cNvSpPr>
          <p:nvPr/>
        </p:nvSpPr>
        <p:spPr>
          <a:xfrm>
            <a:off x="2074460" y="1923468"/>
            <a:ext cx="9915979" cy="40350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2">
                    <a:lumMod val="25000"/>
                  </a:schemeClr>
                </a:solidFill>
              </a:rPr>
              <a:t>Safe to use for many older adults with DM2</a:t>
            </a:r>
          </a:p>
          <a:p>
            <a:r>
              <a:rPr lang="en-US" sz="3200" dirty="0">
                <a:solidFill>
                  <a:schemeClr val="bg2">
                    <a:lumMod val="25000"/>
                  </a:schemeClr>
                </a:solidFill>
              </a:rPr>
              <a:t>Easy to administer </a:t>
            </a:r>
          </a:p>
          <a:p>
            <a:r>
              <a:rPr lang="en-US" sz="3200" dirty="0">
                <a:solidFill>
                  <a:schemeClr val="bg2">
                    <a:lumMod val="25000"/>
                  </a:schemeClr>
                </a:solidFill>
              </a:rPr>
              <a:t>Low risk of hypoglycemia</a:t>
            </a:r>
          </a:p>
          <a:p>
            <a:r>
              <a:rPr lang="en-US" sz="3200" dirty="0">
                <a:solidFill>
                  <a:schemeClr val="bg2">
                    <a:lumMod val="25000"/>
                  </a:schemeClr>
                </a:solidFill>
              </a:rPr>
              <a:t>Long acting (ER formulation) has lower GI side effects</a:t>
            </a:r>
          </a:p>
          <a:p>
            <a:r>
              <a:rPr lang="en-US" sz="3200" dirty="0">
                <a:solidFill>
                  <a:schemeClr val="bg2">
                    <a:lumMod val="25000"/>
                  </a:schemeClr>
                </a:solidFill>
              </a:rPr>
              <a:t>Contraindicated in advanced renal disease (GFR &lt;30) </a:t>
            </a:r>
          </a:p>
          <a:p>
            <a:r>
              <a:rPr lang="en-US" sz="3200" b="1" dirty="0">
                <a:solidFill>
                  <a:schemeClr val="bg2">
                    <a:lumMod val="25000"/>
                  </a:schemeClr>
                </a:solidFill>
              </a:rPr>
              <a:t>Monitor B12 levels annually</a:t>
            </a:r>
            <a:r>
              <a:rPr lang="en-US" sz="3200" dirty="0">
                <a:solidFill>
                  <a:schemeClr val="bg2">
                    <a:lumMod val="25000"/>
                  </a:schemeClr>
                </a:solidFill>
              </a:rPr>
              <a:t>* for patients taking metformin long term (&gt;4 years) </a:t>
            </a:r>
          </a:p>
          <a:p>
            <a:pPr marL="0" indent="0">
              <a:buNone/>
            </a:pPr>
            <a:endParaRPr lang="en-US" dirty="0"/>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4" name="TextBox 3">
            <a:extLst>
              <a:ext uri="{FF2B5EF4-FFF2-40B4-BE49-F238E27FC236}">
                <a16:creationId xmlns:a16="http://schemas.microsoft.com/office/drawing/2014/main" id="{6D554A7D-5023-A61D-2625-09A061E39079}"/>
              </a:ext>
            </a:extLst>
          </p:cNvPr>
          <p:cNvSpPr txBox="1"/>
          <p:nvPr/>
        </p:nvSpPr>
        <p:spPr>
          <a:xfrm>
            <a:off x="7234010" y="5958485"/>
            <a:ext cx="4957990" cy="830997"/>
          </a:xfrm>
          <a:prstGeom prst="rect">
            <a:avLst/>
          </a:prstGeom>
          <a:noFill/>
        </p:spPr>
        <p:txBody>
          <a:bodyPr wrap="square" rtlCol="0">
            <a:spAutoFit/>
          </a:bodyPr>
          <a:lstStyle/>
          <a:p>
            <a:r>
              <a:rPr lang="en-US" sz="2400" dirty="0"/>
              <a:t>*and at baseline for pts with cognitive impairment if not already checked  </a:t>
            </a:r>
          </a:p>
        </p:txBody>
      </p:sp>
    </p:spTree>
    <p:extLst>
      <p:ext uri="{BB962C8B-B14F-4D97-AF65-F5344CB8AC3E}">
        <p14:creationId xmlns:p14="http://schemas.microsoft.com/office/powerpoint/2010/main" val="28118913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7499F-BF5B-F84B-7FF7-E179342904E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441852D-C6F3-49BE-DCD3-0C5B692812DB}"/>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A0F4EEBC-B26F-2956-D313-323F4A92E8FA}"/>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7AFAB6ED-E5A4-7A2A-D754-0710A8E56647}"/>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rgbClr val="00B0F0"/>
                </a:solidFill>
                <a:latin typeface="Segoe UI"/>
                <a:ea typeface="+mj-ea"/>
                <a:cs typeface="Segoe UI"/>
              </a:rPr>
              <a:t>Sulfonylureas</a:t>
            </a:r>
            <a:endParaRPr lang="en-US" sz="1400" dirty="0">
              <a:solidFill>
                <a:srgbClr val="00B0F0"/>
              </a:solidFill>
              <a:ea typeface="+mj-ea"/>
            </a:endParaRPr>
          </a:p>
        </p:txBody>
      </p:sp>
      <p:sp>
        <p:nvSpPr>
          <p:cNvPr id="14" name="Rectangle 13">
            <a:extLst>
              <a:ext uri="{FF2B5EF4-FFF2-40B4-BE49-F238E27FC236}">
                <a16:creationId xmlns:a16="http://schemas.microsoft.com/office/drawing/2014/main" id="{88C1F837-DD81-8BB0-4196-F3BBB084C0B8}"/>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25841ABA-39A0-289B-C75B-05E9214F3A01}"/>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3" name="Content Placeholder 2">
            <a:extLst>
              <a:ext uri="{FF2B5EF4-FFF2-40B4-BE49-F238E27FC236}">
                <a16:creationId xmlns:a16="http://schemas.microsoft.com/office/drawing/2014/main" id="{0E5294E8-9FD6-5942-A0EA-D3D60300306A}"/>
              </a:ext>
            </a:extLst>
          </p:cNvPr>
          <p:cNvSpPr txBox="1">
            <a:spLocks/>
          </p:cNvSpPr>
          <p:nvPr/>
        </p:nvSpPr>
        <p:spPr>
          <a:xfrm>
            <a:off x="2074460" y="1923468"/>
            <a:ext cx="9915979" cy="439387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2">
                    <a:lumMod val="25000"/>
                  </a:schemeClr>
                </a:solidFill>
              </a:rPr>
              <a:t>Avoid in older adults if able </a:t>
            </a:r>
          </a:p>
          <a:p>
            <a:r>
              <a:rPr lang="en-US" sz="3200" b="1" dirty="0">
                <a:solidFill>
                  <a:schemeClr val="bg2">
                    <a:lumMod val="25000"/>
                  </a:schemeClr>
                </a:solidFill>
              </a:rPr>
              <a:t>Low cost  </a:t>
            </a:r>
          </a:p>
          <a:p>
            <a:r>
              <a:rPr lang="en-US" sz="3200" b="1" dirty="0">
                <a:solidFill>
                  <a:schemeClr val="bg2">
                    <a:lumMod val="25000"/>
                  </a:schemeClr>
                </a:solidFill>
              </a:rPr>
              <a:t>High risk of hypoglycemia (increases with age and frailty)</a:t>
            </a:r>
          </a:p>
          <a:p>
            <a:r>
              <a:rPr lang="en-US" sz="3200" dirty="0">
                <a:solidFill>
                  <a:schemeClr val="bg2">
                    <a:lumMod val="25000"/>
                  </a:schemeClr>
                </a:solidFill>
              </a:rPr>
              <a:t>Increased fracture risk (attributed to hypoglycemia-induced falls)</a:t>
            </a:r>
          </a:p>
          <a:p>
            <a:r>
              <a:rPr lang="en-US" sz="3200" b="1" dirty="0">
                <a:solidFill>
                  <a:schemeClr val="bg2">
                    <a:lumMod val="25000"/>
                  </a:schemeClr>
                </a:solidFill>
              </a:rPr>
              <a:t>Use short-acting (glipizide) over long-acting (glyburide) to lessen hypoglycemia risk </a:t>
            </a:r>
          </a:p>
          <a:p>
            <a:r>
              <a:rPr lang="en-US" sz="3200" dirty="0">
                <a:solidFill>
                  <a:schemeClr val="bg2">
                    <a:lumMod val="25000"/>
                  </a:schemeClr>
                </a:solidFill>
              </a:rPr>
              <a:t>When using, routinely screen for hypoglycemia, hypoglycemia awareness and prevention strategies </a:t>
            </a:r>
          </a:p>
          <a:p>
            <a:pPr marL="0" indent="0">
              <a:buNone/>
            </a:pPr>
            <a:endParaRPr lang="en-US" dirty="0"/>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7" name="Heart 6">
            <a:extLst>
              <a:ext uri="{FF2B5EF4-FFF2-40B4-BE49-F238E27FC236}">
                <a16:creationId xmlns:a16="http://schemas.microsoft.com/office/drawing/2014/main" id="{52A1D940-015B-2295-9959-26E08F2FD36E}"/>
              </a:ext>
            </a:extLst>
          </p:cNvPr>
          <p:cNvSpPr/>
          <p:nvPr/>
        </p:nvSpPr>
        <p:spPr>
          <a:xfrm>
            <a:off x="10826729" y="5482758"/>
            <a:ext cx="1309011" cy="1257799"/>
          </a:xfrm>
          <a:prstGeom prst="heart">
            <a:avLst/>
          </a:prstGeom>
          <a:solidFill>
            <a:srgbClr val="799AD5"/>
          </a:solidFill>
          <a:ln>
            <a:solidFill>
              <a:srgbClr val="189C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Involve the caregiver</a:t>
            </a:r>
          </a:p>
        </p:txBody>
      </p:sp>
    </p:spTree>
    <p:extLst>
      <p:ext uri="{BB962C8B-B14F-4D97-AF65-F5344CB8AC3E}">
        <p14:creationId xmlns:p14="http://schemas.microsoft.com/office/powerpoint/2010/main" val="28702595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25F67C4-01D4-4064-5587-2C0C235BEC7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A76B7BB-E4C0-068A-D77D-6CD96EFF4810}"/>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F15038A7-AB39-6116-F8C3-3279DE39B132}"/>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2DE7D969-8A34-6BD0-191F-54225BA30485}"/>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rgbClr val="00B0F0"/>
                </a:solidFill>
                <a:latin typeface="Segoe UI"/>
                <a:ea typeface="+mj-ea"/>
                <a:cs typeface="Segoe UI"/>
              </a:rPr>
              <a:t>Thiazolidinediones</a:t>
            </a:r>
            <a:r>
              <a:rPr lang="en-US" sz="4400" b="1" dirty="0">
                <a:solidFill>
                  <a:schemeClr val="bg1"/>
                </a:solidFill>
                <a:latin typeface="Segoe UI"/>
                <a:ea typeface="+mj-ea"/>
                <a:cs typeface="Segoe UI"/>
              </a:rPr>
              <a:t> (ex. pioglitazone)</a:t>
            </a:r>
            <a:endParaRPr lang="en-US" sz="1400" dirty="0">
              <a:solidFill>
                <a:srgbClr val="00B0F0"/>
              </a:solidFill>
              <a:ea typeface="+mj-ea"/>
            </a:endParaRPr>
          </a:p>
        </p:txBody>
      </p:sp>
      <p:sp>
        <p:nvSpPr>
          <p:cNvPr id="14" name="Rectangle 13">
            <a:extLst>
              <a:ext uri="{FF2B5EF4-FFF2-40B4-BE49-F238E27FC236}">
                <a16:creationId xmlns:a16="http://schemas.microsoft.com/office/drawing/2014/main" id="{EE4E8332-01E6-1F04-ADF6-B6FC566B9B6D}"/>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2339B5B8-63C2-C079-3CE0-1351184D8F37}"/>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3" name="Content Placeholder 2">
            <a:extLst>
              <a:ext uri="{FF2B5EF4-FFF2-40B4-BE49-F238E27FC236}">
                <a16:creationId xmlns:a16="http://schemas.microsoft.com/office/drawing/2014/main" id="{5A08516F-57E5-9539-D93C-92A577EA7DA9}"/>
              </a:ext>
            </a:extLst>
          </p:cNvPr>
          <p:cNvSpPr txBox="1">
            <a:spLocks/>
          </p:cNvSpPr>
          <p:nvPr/>
        </p:nvSpPr>
        <p:spPr>
          <a:xfrm>
            <a:off x="2074460" y="1923468"/>
            <a:ext cx="9915979" cy="40350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dirty="0">
              <a:solidFill>
                <a:srgbClr val="000000"/>
              </a:solidFill>
              <a:latin typeface="Segoe UI"/>
              <a:cs typeface="Calibri"/>
            </a:endParaRPr>
          </a:p>
        </p:txBody>
      </p:sp>
      <p:sp>
        <p:nvSpPr>
          <p:cNvPr id="4" name="Content Placeholder 2">
            <a:extLst>
              <a:ext uri="{FF2B5EF4-FFF2-40B4-BE49-F238E27FC236}">
                <a16:creationId xmlns:a16="http://schemas.microsoft.com/office/drawing/2014/main" id="{62D7C5BE-148C-8729-BB7D-5D4D8BF5D705}"/>
              </a:ext>
            </a:extLst>
          </p:cNvPr>
          <p:cNvSpPr txBox="1">
            <a:spLocks/>
          </p:cNvSpPr>
          <p:nvPr/>
        </p:nvSpPr>
        <p:spPr>
          <a:xfrm>
            <a:off x="2226860" y="2075868"/>
            <a:ext cx="9915979" cy="40350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2">
                    <a:lumMod val="25000"/>
                  </a:schemeClr>
                </a:solidFill>
              </a:rPr>
              <a:t>Low risk of hypoglycemia</a:t>
            </a:r>
          </a:p>
          <a:p>
            <a:r>
              <a:rPr lang="en-US" sz="3200" b="1" dirty="0">
                <a:solidFill>
                  <a:schemeClr val="bg2">
                    <a:lumMod val="25000"/>
                  </a:schemeClr>
                </a:solidFill>
              </a:rPr>
              <a:t>Low cost</a:t>
            </a:r>
          </a:p>
          <a:p>
            <a:r>
              <a:rPr lang="en-US" sz="3200" b="1" dirty="0">
                <a:solidFill>
                  <a:schemeClr val="bg2">
                    <a:lumMod val="25000"/>
                  </a:schemeClr>
                </a:solidFill>
              </a:rPr>
              <a:t>Avoid in patients with heart failure</a:t>
            </a:r>
            <a:r>
              <a:rPr lang="en-US" sz="3200" dirty="0">
                <a:solidFill>
                  <a:schemeClr val="bg2">
                    <a:lumMod val="25000"/>
                  </a:schemeClr>
                </a:solidFill>
              </a:rPr>
              <a:t>, fluid retention, weight gain, osteoporosis and macular edema. </a:t>
            </a:r>
          </a:p>
          <a:p>
            <a:r>
              <a:rPr lang="en-US" sz="3200" dirty="0">
                <a:solidFill>
                  <a:schemeClr val="bg2">
                    <a:lumMod val="25000"/>
                  </a:schemeClr>
                </a:solidFill>
              </a:rPr>
              <a:t>Contraindicated in patients with bladder cancer </a:t>
            </a:r>
          </a:p>
          <a:p>
            <a:r>
              <a:rPr lang="en-US" sz="3200" dirty="0">
                <a:solidFill>
                  <a:schemeClr val="bg2">
                    <a:lumMod val="25000"/>
                  </a:schemeClr>
                </a:solidFill>
              </a:rPr>
              <a:t>Considered cardioprotective in lowering risk of stroke and MI. </a:t>
            </a:r>
          </a:p>
          <a:p>
            <a:pPr marL="0" indent="0">
              <a:buNone/>
            </a:pPr>
            <a:endParaRPr lang="en-US" dirty="0"/>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5092450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B678C9C-C137-234D-30A3-C6CC83A231D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B56CE23-EE5A-43CB-1668-3768B2E9C26D}"/>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239C78D7-D86B-1FF4-CAE6-796654A450A7}"/>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866C1702-39C0-49F6-4EA9-2AE759D5E62B}"/>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rgbClr val="00B0F0"/>
                </a:solidFill>
                <a:latin typeface="Segoe UI"/>
                <a:ea typeface="+mj-ea"/>
                <a:cs typeface="Segoe UI"/>
              </a:rPr>
              <a:t>DPP-4 inhibitors </a:t>
            </a:r>
            <a:r>
              <a:rPr lang="en-US" sz="4400" b="1" dirty="0">
                <a:solidFill>
                  <a:schemeClr val="bg1"/>
                </a:solidFill>
                <a:latin typeface="Segoe UI"/>
                <a:ea typeface="+mj-ea"/>
                <a:cs typeface="Segoe UI"/>
              </a:rPr>
              <a:t>(ex. sitagliptin) </a:t>
            </a:r>
            <a:endParaRPr lang="en-US" sz="1400" dirty="0">
              <a:solidFill>
                <a:srgbClr val="00B0F0"/>
              </a:solidFill>
              <a:ea typeface="+mj-ea"/>
            </a:endParaRPr>
          </a:p>
        </p:txBody>
      </p:sp>
      <p:sp>
        <p:nvSpPr>
          <p:cNvPr id="14" name="Rectangle 13">
            <a:extLst>
              <a:ext uri="{FF2B5EF4-FFF2-40B4-BE49-F238E27FC236}">
                <a16:creationId xmlns:a16="http://schemas.microsoft.com/office/drawing/2014/main" id="{F8761B9B-F52B-5882-6C6E-5EBD301D082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F037BAE4-514A-F412-1668-E063F3E6D8FE}"/>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3" name="Content Placeholder 2">
            <a:extLst>
              <a:ext uri="{FF2B5EF4-FFF2-40B4-BE49-F238E27FC236}">
                <a16:creationId xmlns:a16="http://schemas.microsoft.com/office/drawing/2014/main" id="{72B74556-BFDC-2CFD-9C79-B971A6996395}"/>
              </a:ext>
            </a:extLst>
          </p:cNvPr>
          <p:cNvSpPr txBox="1">
            <a:spLocks/>
          </p:cNvSpPr>
          <p:nvPr/>
        </p:nvSpPr>
        <p:spPr>
          <a:xfrm>
            <a:off x="2074460" y="1923468"/>
            <a:ext cx="9915979" cy="40350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dirty="0">
              <a:solidFill>
                <a:srgbClr val="000000"/>
              </a:solidFill>
              <a:latin typeface="Segoe UI"/>
              <a:cs typeface="Calibri"/>
            </a:endParaRPr>
          </a:p>
        </p:txBody>
      </p:sp>
      <p:sp>
        <p:nvSpPr>
          <p:cNvPr id="4" name="Content Placeholder 2">
            <a:extLst>
              <a:ext uri="{FF2B5EF4-FFF2-40B4-BE49-F238E27FC236}">
                <a16:creationId xmlns:a16="http://schemas.microsoft.com/office/drawing/2014/main" id="{002CB3C7-575F-CFA4-7C9A-2518556AFDF1}"/>
              </a:ext>
            </a:extLst>
          </p:cNvPr>
          <p:cNvSpPr txBox="1">
            <a:spLocks/>
          </p:cNvSpPr>
          <p:nvPr/>
        </p:nvSpPr>
        <p:spPr>
          <a:xfrm>
            <a:off x="2226860" y="2075868"/>
            <a:ext cx="9915979" cy="40350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2">
                    <a:lumMod val="25000"/>
                  </a:schemeClr>
                </a:solidFill>
              </a:rPr>
              <a:t>Low risk of hypoglycemia</a:t>
            </a:r>
          </a:p>
          <a:p>
            <a:r>
              <a:rPr lang="en-US" sz="3200" b="1" dirty="0">
                <a:solidFill>
                  <a:schemeClr val="bg2">
                    <a:lumMod val="25000"/>
                  </a:schemeClr>
                </a:solidFill>
              </a:rPr>
              <a:t>High cost </a:t>
            </a:r>
          </a:p>
          <a:p>
            <a:r>
              <a:rPr lang="en-US" sz="3200" dirty="0">
                <a:solidFill>
                  <a:schemeClr val="bg2">
                    <a:lumMod val="25000"/>
                  </a:schemeClr>
                </a:solidFill>
              </a:rPr>
              <a:t>Few side effects</a:t>
            </a:r>
          </a:p>
          <a:p>
            <a:r>
              <a:rPr lang="en-US" sz="3200" b="1" dirty="0">
                <a:solidFill>
                  <a:schemeClr val="bg2">
                    <a:lumMod val="25000"/>
                  </a:schemeClr>
                </a:solidFill>
              </a:rPr>
              <a:t>Intermediate glucose lowering effect</a:t>
            </a:r>
          </a:p>
          <a:p>
            <a:endParaRPr lang="en-US" sz="3200" dirty="0">
              <a:solidFill>
                <a:schemeClr val="bg2">
                  <a:lumMod val="25000"/>
                </a:schemeClr>
              </a:solidFill>
            </a:endParaRPr>
          </a:p>
          <a:p>
            <a:pPr marL="0" indent="0">
              <a:buNone/>
            </a:pPr>
            <a:endParaRPr lang="en-US" dirty="0"/>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2165576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5115A-AE74-93B2-D706-A6770F70FC6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147C0F9-53B5-4423-3319-4ABF027E039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F8E62896-9979-A2AB-EAA7-E5C2A00D333B}"/>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5C736AB7-6EA5-E877-3EE4-FA6B7A8C2B88}"/>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rgbClr val="00B0F0"/>
                </a:solidFill>
                <a:latin typeface="Segoe UI"/>
                <a:ea typeface="+mj-ea"/>
                <a:cs typeface="Segoe UI"/>
              </a:rPr>
              <a:t>SGLT2 inhibitors </a:t>
            </a:r>
            <a:r>
              <a:rPr lang="en-US" sz="4400" b="1" dirty="0">
                <a:solidFill>
                  <a:schemeClr val="bg1"/>
                </a:solidFill>
                <a:latin typeface="Segoe UI"/>
                <a:ea typeface="+mj-ea"/>
                <a:cs typeface="Segoe UI"/>
              </a:rPr>
              <a:t>(ex. empagliflozin) </a:t>
            </a:r>
            <a:endParaRPr lang="en-US" sz="1400" dirty="0">
              <a:solidFill>
                <a:srgbClr val="00B0F0"/>
              </a:solidFill>
              <a:ea typeface="+mj-ea"/>
            </a:endParaRPr>
          </a:p>
        </p:txBody>
      </p:sp>
      <p:sp>
        <p:nvSpPr>
          <p:cNvPr id="14" name="Rectangle 13">
            <a:extLst>
              <a:ext uri="{FF2B5EF4-FFF2-40B4-BE49-F238E27FC236}">
                <a16:creationId xmlns:a16="http://schemas.microsoft.com/office/drawing/2014/main" id="{46E7CF90-586E-2940-2B5C-AAA805B8C4E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67EF2142-571B-92EE-0D3B-5FD692F37BF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3" name="Content Placeholder 2">
            <a:extLst>
              <a:ext uri="{FF2B5EF4-FFF2-40B4-BE49-F238E27FC236}">
                <a16:creationId xmlns:a16="http://schemas.microsoft.com/office/drawing/2014/main" id="{BB4B0D84-BB50-131E-86C3-E947EB586B26}"/>
              </a:ext>
            </a:extLst>
          </p:cNvPr>
          <p:cNvSpPr txBox="1">
            <a:spLocks/>
          </p:cNvSpPr>
          <p:nvPr/>
        </p:nvSpPr>
        <p:spPr>
          <a:xfrm>
            <a:off x="2379260" y="1983794"/>
            <a:ext cx="9915979" cy="427949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2">
                    <a:lumMod val="25000"/>
                  </a:schemeClr>
                </a:solidFill>
              </a:rPr>
              <a:t>Intermediate glucose lowering effect</a:t>
            </a:r>
          </a:p>
          <a:p>
            <a:r>
              <a:rPr lang="en-US" sz="3200" b="1" dirty="0">
                <a:solidFill>
                  <a:schemeClr val="bg2">
                    <a:lumMod val="25000"/>
                  </a:schemeClr>
                </a:solidFill>
              </a:rPr>
              <a:t>High cost</a:t>
            </a:r>
          </a:p>
          <a:p>
            <a:r>
              <a:rPr lang="en-US" sz="3200" dirty="0">
                <a:solidFill>
                  <a:schemeClr val="bg2">
                    <a:lumMod val="25000"/>
                  </a:schemeClr>
                </a:solidFill>
              </a:rPr>
              <a:t>Oral formulation</a:t>
            </a:r>
          </a:p>
          <a:p>
            <a:r>
              <a:rPr lang="en-US" sz="3200" dirty="0">
                <a:solidFill>
                  <a:schemeClr val="bg2">
                    <a:lumMod val="25000"/>
                  </a:schemeClr>
                </a:solidFill>
              </a:rPr>
              <a:t>Risk of hypovolemia (</a:t>
            </a:r>
            <a:r>
              <a:rPr lang="en-US" sz="3200" dirty="0" err="1">
                <a:solidFill>
                  <a:schemeClr val="bg2">
                    <a:lumMod val="25000"/>
                  </a:schemeClr>
                </a:solidFill>
              </a:rPr>
              <a:t>esp</a:t>
            </a:r>
            <a:r>
              <a:rPr lang="en-US" sz="3200" dirty="0">
                <a:solidFill>
                  <a:schemeClr val="bg2">
                    <a:lumMod val="25000"/>
                  </a:schemeClr>
                </a:solidFill>
              </a:rPr>
              <a:t> in frailty or orthostasis), </a:t>
            </a:r>
            <a:r>
              <a:rPr lang="en-US" sz="3200" b="1" dirty="0">
                <a:solidFill>
                  <a:schemeClr val="bg2">
                    <a:lumMod val="25000"/>
                  </a:schemeClr>
                </a:solidFill>
              </a:rPr>
              <a:t>genital mycotic infections </a:t>
            </a:r>
            <a:r>
              <a:rPr lang="en-US" sz="3200" dirty="0">
                <a:solidFill>
                  <a:schemeClr val="bg2">
                    <a:lumMod val="25000"/>
                  </a:schemeClr>
                </a:solidFill>
              </a:rPr>
              <a:t>(women&gt;men, use wet wipes after peeing, dab penis don’t let drip), small risk UTI. Rare risk of euglycemic DKA. </a:t>
            </a:r>
          </a:p>
          <a:p>
            <a:r>
              <a:rPr lang="en-US" sz="3200" b="1" dirty="0">
                <a:solidFill>
                  <a:schemeClr val="bg2">
                    <a:lumMod val="25000"/>
                  </a:schemeClr>
                </a:solidFill>
              </a:rPr>
              <a:t>To lessen risks, avoid starting when A1C &gt;9%</a:t>
            </a:r>
          </a:p>
          <a:p>
            <a:r>
              <a:rPr lang="en-US" sz="3200" dirty="0">
                <a:solidFill>
                  <a:schemeClr val="bg2">
                    <a:lumMod val="25000"/>
                  </a:schemeClr>
                </a:solidFill>
              </a:rPr>
              <a:t>Benefit for pts with elevated ASCVD, HF and CKD</a:t>
            </a:r>
          </a:p>
          <a:p>
            <a:pPr marL="0" indent="0">
              <a:buNone/>
            </a:pPr>
            <a:endParaRPr lang="en-US" dirty="0"/>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2290651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7770D-6FB9-61EF-EB79-3F62728C225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7D3D360-8794-67DB-A213-709520270856}"/>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7AB12ED8-5AF8-59F4-1438-FD10BE204E8B}"/>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47D23DA4-3765-F4EF-29B3-A16757543CEA}"/>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b="1" dirty="0">
                <a:solidFill>
                  <a:srgbClr val="00B0F0"/>
                </a:solidFill>
                <a:latin typeface="Segoe UI"/>
                <a:ea typeface="+mj-ea"/>
                <a:cs typeface="Segoe UI"/>
              </a:rPr>
              <a:t>GLP1 agonists </a:t>
            </a:r>
            <a:r>
              <a:rPr lang="en-US" sz="2800" b="1" dirty="0">
                <a:solidFill>
                  <a:schemeClr val="bg1"/>
                </a:solidFill>
                <a:latin typeface="Segoe UI"/>
                <a:ea typeface="+mj-ea"/>
                <a:cs typeface="Segoe UI"/>
              </a:rPr>
              <a:t>(ex. semaglutide) and </a:t>
            </a:r>
            <a:r>
              <a:rPr lang="en-US" sz="3600" b="1" dirty="0">
                <a:solidFill>
                  <a:srgbClr val="00B0F0"/>
                </a:solidFill>
                <a:latin typeface="Segoe UI"/>
                <a:ea typeface="+mj-ea"/>
                <a:cs typeface="Segoe UI"/>
              </a:rPr>
              <a:t>d</a:t>
            </a:r>
            <a:r>
              <a:rPr lang="en-US" sz="3600" b="1" dirty="0">
                <a:solidFill>
                  <a:srgbClr val="00B0F0"/>
                </a:solidFill>
                <a:latin typeface="Segoe UI"/>
                <a:cs typeface="Segoe UI"/>
              </a:rPr>
              <a:t>ual GIP </a:t>
            </a:r>
            <a:r>
              <a:rPr lang="en-US" sz="2800" b="1" dirty="0">
                <a:solidFill>
                  <a:schemeClr val="bg1"/>
                </a:solidFill>
                <a:latin typeface="Segoe UI"/>
                <a:cs typeface="Segoe UI"/>
              </a:rPr>
              <a:t>(ex. tirzepatide)</a:t>
            </a:r>
            <a:endParaRPr lang="en-US" sz="2800" dirty="0">
              <a:solidFill>
                <a:srgbClr val="00B0F0"/>
              </a:solidFill>
              <a:ea typeface="+mj-ea"/>
            </a:endParaRPr>
          </a:p>
        </p:txBody>
      </p:sp>
      <p:sp>
        <p:nvSpPr>
          <p:cNvPr id="14" name="Rectangle 13">
            <a:extLst>
              <a:ext uri="{FF2B5EF4-FFF2-40B4-BE49-F238E27FC236}">
                <a16:creationId xmlns:a16="http://schemas.microsoft.com/office/drawing/2014/main" id="{5EA9E395-20A8-3398-E33F-1844DD4B4E54}"/>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C3B3033F-4B0A-11F5-72E2-D31663FC3658}"/>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3" name="Content Placeholder 2">
            <a:extLst>
              <a:ext uri="{FF2B5EF4-FFF2-40B4-BE49-F238E27FC236}">
                <a16:creationId xmlns:a16="http://schemas.microsoft.com/office/drawing/2014/main" id="{CADBFBDE-D126-F3EB-5ABC-46DB62F402ED}"/>
              </a:ext>
            </a:extLst>
          </p:cNvPr>
          <p:cNvSpPr txBox="1">
            <a:spLocks/>
          </p:cNvSpPr>
          <p:nvPr/>
        </p:nvSpPr>
        <p:spPr>
          <a:xfrm>
            <a:off x="2074460" y="1923468"/>
            <a:ext cx="9915979" cy="40350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dirty="0">
              <a:solidFill>
                <a:srgbClr val="000000"/>
              </a:solidFill>
              <a:latin typeface="Segoe UI"/>
              <a:cs typeface="Calibri"/>
            </a:endParaRPr>
          </a:p>
        </p:txBody>
      </p:sp>
      <p:sp>
        <p:nvSpPr>
          <p:cNvPr id="4" name="Content Placeholder 2">
            <a:extLst>
              <a:ext uri="{FF2B5EF4-FFF2-40B4-BE49-F238E27FC236}">
                <a16:creationId xmlns:a16="http://schemas.microsoft.com/office/drawing/2014/main" id="{2C5C6C27-66D9-50C3-EA85-B43FC0F670AF}"/>
              </a:ext>
            </a:extLst>
          </p:cNvPr>
          <p:cNvSpPr txBox="1">
            <a:spLocks/>
          </p:cNvSpPr>
          <p:nvPr/>
        </p:nvSpPr>
        <p:spPr>
          <a:xfrm>
            <a:off x="2226860" y="2075868"/>
            <a:ext cx="9915979" cy="40350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dirty="0">
              <a:solidFill>
                <a:srgbClr val="000000"/>
              </a:solidFill>
              <a:latin typeface="Segoe UI"/>
              <a:cs typeface="Calibri"/>
            </a:endParaRPr>
          </a:p>
        </p:txBody>
      </p:sp>
      <p:sp>
        <p:nvSpPr>
          <p:cNvPr id="5" name="Content Placeholder 2">
            <a:extLst>
              <a:ext uri="{FF2B5EF4-FFF2-40B4-BE49-F238E27FC236}">
                <a16:creationId xmlns:a16="http://schemas.microsoft.com/office/drawing/2014/main" id="{01223FE5-0624-8160-0B4C-1E879013130D}"/>
              </a:ext>
            </a:extLst>
          </p:cNvPr>
          <p:cNvSpPr txBox="1">
            <a:spLocks/>
          </p:cNvSpPr>
          <p:nvPr/>
        </p:nvSpPr>
        <p:spPr>
          <a:xfrm>
            <a:off x="2379260" y="1844873"/>
            <a:ext cx="9915979" cy="462964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2">
                    <a:lumMod val="25000"/>
                  </a:schemeClr>
                </a:solidFill>
              </a:rPr>
              <a:t>High glucose lowering effect</a:t>
            </a:r>
          </a:p>
          <a:p>
            <a:r>
              <a:rPr lang="en-US" sz="3200" dirty="0">
                <a:solidFill>
                  <a:schemeClr val="bg2">
                    <a:lumMod val="25000"/>
                  </a:schemeClr>
                </a:solidFill>
              </a:rPr>
              <a:t>Low risk of hypoglycemia </a:t>
            </a:r>
          </a:p>
          <a:p>
            <a:r>
              <a:rPr lang="en-US" sz="3200" b="1" dirty="0">
                <a:solidFill>
                  <a:schemeClr val="bg2">
                    <a:lumMod val="25000"/>
                  </a:schemeClr>
                </a:solidFill>
              </a:rPr>
              <a:t>High cost </a:t>
            </a:r>
          </a:p>
          <a:p>
            <a:r>
              <a:rPr lang="en-US" sz="3200" dirty="0">
                <a:solidFill>
                  <a:schemeClr val="bg2">
                    <a:lumMod val="25000"/>
                  </a:schemeClr>
                </a:solidFill>
              </a:rPr>
              <a:t>Mostly injectables</a:t>
            </a:r>
          </a:p>
          <a:p>
            <a:r>
              <a:rPr lang="en-US" sz="3200" dirty="0">
                <a:solidFill>
                  <a:schemeClr val="bg2">
                    <a:lumMod val="25000"/>
                  </a:schemeClr>
                </a:solidFill>
              </a:rPr>
              <a:t>High </a:t>
            </a:r>
            <a:r>
              <a:rPr lang="en-US" sz="3200" u="sng" dirty="0">
                <a:solidFill>
                  <a:schemeClr val="bg2">
                    <a:lumMod val="25000"/>
                  </a:schemeClr>
                </a:solidFill>
              </a:rPr>
              <a:t>risk of GI side effects </a:t>
            </a:r>
            <a:r>
              <a:rPr lang="en-US" sz="3200" dirty="0">
                <a:solidFill>
                  <a:schemeClr val="bg2">
                    <a:lumMod val="25000"/>
                  </a:schemeClr>
                </a:solidFill>
              </a:rPr>
              <a:t>(N,V,D,C). </a:t>
            </a:r>
            <a:r>
              <a:rPr lang="en-US" sz="3200" b="1" dirty="0">
                <a:solidFill>
                  <a:schemeClr val="bg2">
                    <a:lumMod val="25000"/>
                  </a:schemeClr>
                </a:solidFill>
              </a:rPr>
              <a:t>Avoid in pts with unexplained weight loss</a:t>
            </a:r>
            <a:r>
              <a:rPr lang="en-US" sz="3200" dirty="0">
                <a:solidFill>
                  <a:schemeClr val="bg2">
                    <a:lumMod val="25000"/>
                  </a:schemeClr>
                </a:solidFill>
              </a:rPr>
              <a:t>, gastroparesis, h/o pancreatitis. </a:t>
            </a:r>
            <a:r>
              <a:rPr lang="en-US" sz="3200" u="sng" dirty="0">
                <a:solidFill>
                  <a:schemeClr val="bg2">
                    <a:lumMod val="25000"/>
                  </a:schemeClr>
                </a:solidFill>
              </a:rPr>
              <a:t>Risk of sarcopenia </a:t>
            </a:r>
            <a:r>
              <a:rPr lang="en-US" sz="3200" dirty="0">
                <a:solidFill>
                  <a:schemeClr val="bg2">
                    <a:lumMod val="25000"/>
                  </a:schemeClr>
                </a:solidFill>
              </a:rPr>
              <a:t>(mitigate with resistance exercise and protein supplementation). </a:t>
            </a:r>
          </a:p>
          <a:p>
            <a:r>
              <a:rPr lang="en-US" sz="3200" b="1" dirty="0">
                <a:solidFill>
                  <a:schemeClr val="bg2">
                    <a:lumMod val="25000"/>
                  </a:schemeClr>
                </a:solidFill>
              </a:rPr>
              <a:t>Benefit in for patients with elevated ASCVD</a:t>
            </a:r>
            <a:r>
              <a:rPr lang="en-US" sz="3200" dirty="0">
                <a:solidFill>
                  <a:schemeClr val="bg2">
                    <a:lumMod val="25000"/>
                  </a:schemeClr>
                </a:solidFill>
              </a:rPr>
              <a:t>, HF, OSA, MASH and CKD. Reduces major adverse CV events, CV deaths, CVA, MI in older adults, TTB = 2-3yrs. </a:t>
            </a:r>
          </a:p>
          <a:p>
            <a:pPr marL="0" indent="0">
              <a:buNone/>
            </a:pPr>
            <a:endParaRPr lang="en-US" dirty="0"/>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23086639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EFF7B-3FAE-8F33-56A4-DCF2DAB35EBF}"/>
            </a:ext>
          </a:extLst>
        </p:cNvPr>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F7D4FE6-F7B7-2FB3-09AF-4E3A0CB886CF}"/>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0" name="TextBox 9">
            <a:extLst>
              <a:ext uri="{FF2B5EF4-FFF2-40B4-BE49-F238E27FC236}">
                <a16:creationId xmlns:a16="http://schemas.microsoft.com/office/drawing/2014/main" id="{82AE4F11-D232-DCB6-8984-BBB8C02B3E79}"/>
              </a:ext>
            </a:extLst>
          </p:cNvPr>
          <p:cNvSpPr txBox="1"/>
          <p:nvPr/>
        </p:nvSpPr>
        <p:spPr>
          <a:xfrm>
            <a:off x="7125679" y="186736"/>
            <a:ext cx="4775574" cy="4462760"/>
          </a:xfrm>
          <a:prstGeom prst="rect">
            <a:avLst/>
          </a:prstGeom>
          <a:noFill/>
        </p:spPr>
        <p:txBody>
          <a:bodyPr wrap="square" rtlCol="0">
            <a:spAutoFit/>
          </a:bodyPr>
          <a:lstStyle/>
          <a:p>
            <a:r>
              <a:rPr lang="en-US" sz="2800" b="1" dirty="0"/>
              <a:t>GLP1a use associated with lower all-cause dementia</a:t>
            </a:r>
          </a:p>
          <a:p>
            <a:endParaRPr lang="en-US" sz="600" b="1" dirty="0"/>
          </a:p>
          <a:p>
            <a:pPr marL="342900" indent="-342900">
              <a:buFont typeface="Arial" panose="020B0604020202020204" pitchFamily="34" charset="0"/>
              <a:buChar char="•"/>
            </a:pPr>
            <a:r>
              <a:rPr lang="en-US" sz="2400" dirty="0"/>
              <a:t>Meta-analysis of RCTs found that glucose lowering with </a:t>
            </a:r>
            <a:r>
              <a:rPr lang="en-US" sz="2400" dirty="0">
                <a:highlight>
                  <a:srgbClr val="00FF00"/>
                </a:highlight>
              </a:rPr>
              <a:t>GLP1 agonists were associated with a statistically significant reduction in all-cause dementia</a:t>
            </a:r>
          </a:p>
          <a:p>
            <a:pPr marL="342900" indent="-342900">
              <a:buFont typeface="Arial" panose="020B0604020202020204" pitchFamily="34" charset="0"/>
              <a:buChar char="•"/>
            </a:pPr>
            <a:endParaRPr lang="en-US" sz="600" dirty="0">
              <a:highlight>
                <a:srgbClr val="00FF00"/>
              </a:highlight>
            </a:endParaRPr>
          </a:p>
          <a:p>
            <a:pPr marL="342900" indent="-342900">
              <a:buFont typeface="Arial" panose="020B0604020202020204" pitchFamily="34" charset="0"/>
              <a:buChar char="•"/>
            </a:pPr>
            <a:r>
              <a:rPr lang="en-US" sz="2400" dirty="0"/>
              <a:t>This was not found with other cardioprotective diabetes therapies (SGLT2i and pioglitazone) </a:t>
            </a:r>
          </a:p>
        </p:txBody>
      </p:sp>
      <p:sp>
        <p:nvSpPr>
          <p:cNvPr id="13" name="TextBox 12">
            <a:extLst>
              <a:ext uri="{FF2B5EF4-FFF2-40B4-BE49-F238E27FC236}">
                <a16:creationId xmlns:a16="http://schemas.microsoft.com/office/drawing/2014/main" id="{8B8D7B21-E1CC-DC0C-C1F0-7C544CF70CFD}"/>
              </a:ext>
            </a:extLst>
          </p:cNvPr>
          <p:cNvSpPr txBox="1"/>
          <p:nvPr/>
        </p:nvSpPr>
        <p:spPr>
          <a:xfrm>
            <a:off x="6906126" y="6344285"/>
            <a:ext cx="5425840" cy="430887"/>
          </a:xfrm>
          <a:prstGeom prst="rect">
            <a:avLst/>
          </a:prstGeom>
          <a:noFill/>
        </p:spPr>
        <p:txBody>
          <a:bodyPr wrap="square">
            <a:spAutoFit/>
          </a:bodyPr>
          <a:lstStyle/>
          <a:p>
            <a:pPr>
              <a:defRPr/>
            </a:pPr>
            <a:r>
              <a:rPr lang="en-US" sz="1100" dirty="0" err="1"/>
              <a:t>Seminer</a:t>
            </a:r>
            <a:r>
              <a:rPr lang="en-US" sz="1100" dirty="0"/>
              <a:t> A, </a:t>
            </a:r>
            <a:r>
              <a:rPr lang="en-US" sz="1100" dirty="0" err="1"/>
              <a:t>Mulihano</a:t>
            </a:r>
            <a:r>
              <a:rPr lang="en-US" sz="1100" dirty="0"/>
              <a:t> A, O'Brien C, et al. Cardioprotective Glucose-Lowering Agents and Dementia Risk: A Systematic Review and Meta-Analysis. </a:t>
            </a:r>
            <a:r>
              <a:rPr lang="en-US" sz="1100" i="1" dirty="0"/>
              <a:t>JAMA Neurol</a:t>
            </a:r>
            <a:r>
              <a:rPr lang="en-US" sz="1100" dirty="0"/>
              <a:t>. 2025;82(5):450-460</a:t>
            </a:r>
            <a:endParaRPr lang="en-US" sz="1100" kern="1200" dirty="0">
              <a:solidFill>
                <a:schemeClr val="tx1"/>
              </a:solidFill>
              <a:effectLst/>
              <a:latin typeface="+mn-lt"/>
              <a:ea typeface="+mn-ea"/>
              <a:cs typeface="+mn-cs"/>
            </a:endParaRPr>
          </a:p>
        </p:txBody>
      </p:sp>
      <p:pic>
        <p:nvPicPr>
          <p:cNvPr id="1026" name="Picture 2">
            <a:extLst>
              <a:ext uri="{FF2B5EF4-FFF2-40B4-BE49-F238E27FC236}">
                <a16:creationId xmlns:a16="http://schemas.microsoft.com/office/drawing/2014/main" id="{AB48BE95-1F41-F515-51A4-C038E2ACF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81" y="48836"/>
            <a:ext cx="6681523" cy="6751854"/>
          </a:xfrm>
          <a:prstGeom prst="rect">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CA3064A5-8488-7266-41B8-C1D2D050CA72}"/>
                  </a:ext>
                </a:extLst>
              </p14:cNvPr>
              <p14:cNvContentPartPr/>
              <p14:nvPr/>
            </p14:nvContentPartPr>
            <p14:xfrm>
              <a:off x="290747" y="83596"/>
              <a:ext cx="530280" cy="206280"/>
            </p14:xfrm>
          </p:contentPart>
        </mc:Choice>
        <mc:Fallback xmlns="">
          <p:pic>
            <p:nvPicPr>
              <p:cNvPr id="15" name="Ink 14">
                <a:extLst>
                  <a:ext uri="{FF2B5EF4-FFF2-40B4-BE49-F238E27FC236}">
                    <a16:creationId xmlns:a16="http://schemas.microsoft.com/office/drawing/2014/main" id="{CA3064A5-8488-7266-41B8-C1D2D050CA72}"/>
                  </a:ext>
                </a:extLst>
              </p:cNvPr>
              <p:cNvPicPr/>
              <p:nvPr/>
            </p:nvPicPr>
            <p:blipFill>
              <a:blip r:embed="rId5"/>
              <a:stretch>
                <a:fillRect/>
              </a:stretch>
            </p:blipFill>
            <p:spPr>
              <a:xfrm>
                <a:off x="282107" y="74956"/>
                <a:ext cx="54792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DE54C9DE-7931-70E3-4FD2-83A440C8BA30}"/>
                  </a:ext>
                </a:extLst>
              </p14:cNvPr>
              <p14:cNvContentPartPr/>
              <p14:nvPr/>
            </p14:nvContentPartPr>
            <p14:xfrm>
              <a:off x="347267" y="2935516"/>
              <a:ext cx="568440" cy="253800"/>
            </p14:xfrm>
          </p:contentPart>
        </mc:Choice>
        <mc:Fallback xmlns="">
          <p:pic>
            <p:nvPicPr>
              <p:cNvPr id="16" name="Ink 15">
                <a:extLst>
                  <a:ext uri="{FF2B5EF4-FFF2-40B4-BE49-F238E27FC236}">
                    <a16:creationId xmlns:a16="http://schemas.microsoft.com/office/drawing/2014/main" id="{DE54C9DE-7931-70E3-4FD2-83A440C8BA30}"/>
                  </a:ext>
                </a:extLst>
              </p:cNvPr>
              <p:cNvPicPr/>
              <p:nvPr/>
            </p:nvPicPr>
            <p:blipFill>
              <a:blip r:embed="rId7"/>
              <a:stretch>
                <a:fillRect/>
              </a:stretch>
            </p:blipFill>
            <p:spPr>
              <a:xfrm>
                <a:off x="338627" y="2926516"/>
                <a:ext cx="58608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45D004CE-A038-9D97-DC76-5CD561F2E91D}"/>
                  </a:ext>
                </a:extLst>
              </p14:cNvPr>
              <p14:cNvContentPartPr/>
              <p14:nvPr/>
            </p14:nvContentPartPr>
            <p14:xfrm>
              <a:off x="357707" y="5485036"/>
              <a:ext cx="739080" cy="244080"/>
            </p14:xfrm>
          </p:contentPart>
        </mc:Choice>
        <mc:Fallback xmlns="">
          <p:pic>
            <p:nvPicPr>
              <p:cNvPr id="17" name="Ink 16">
                <a:extLst>
                  <a:ext uri="{FF2B5EF4-FFF2-40B4-BE49-F238E27FC236}">
                    <a16:creationId xmlns:a16="http://schemas.microsoft.com/office/drawing/2014/main" id="{45D004CE-A038-9D97-DC76-5CD561F2E91D}"/>
                  </a:ext>
                </a:extLst>
              </p:cNvPr>
              <p:cNvPicPr/>
              <p:nvPr/>
            </p:nvPicPr>
            <p:blipFill>
              <a:blip r:embed="rId9"/>
              <a:stretch>
                <a:fillRect/>
              </a:stretch>
            </p:blipFill>
            <p:spPr>
              <a:xfrm>
                <a:off x="348707" y="5476036"/>
                <a:ext cx="75672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00E3B293-D828-ED93-29B2-E09A92238BA5}"/>
                  </a:ext>
                </a:extLst>
              </p14:cNvPr>
              <p14:cNvContentPartPr/>
              <p14:nvPr/>
            </p14:nvContentPartPr>
            <p14:xfrm>
              <a:off x="5232107" y="3103636"/>
              <a:ext cx="640800" cy="339120"/>
            </p14:xfrm>
          </p:contentPart>
        </mc:Choice>
        <mc:Fallback xmlns="">
          <p:pic>
            <p:nvPicPr>
              <p:cNvPr id="20" name="Ink 19">
                <a:extLst>
                  <a:ext uri="{FF2B5EF4-FFF2-40B4-BE49-F238E27FC236}">
                    <a16:creationId xmlns:a16="http://schemas.microsoft.com/office/drawing/2014/main" id="{00E3B293-D828-ED93-29B2-E09A92238BA5}"/>
                  </a:ext>
                </a:extLst>
              </p:cNvPr>
              <p:cNvPicPr/>
              <p:nvPr/>
            </p:nvPicPr>
            <p:blipFill>
              <a:blip r:embed="rId11"/>
              <a:stretch>
                <a:fillRect/>
              </a:stretch>
            </p:blipFill>
            <p:spPr>
              <a:xfrm>
                <a:off x="5223107" y="3094636"/>
                <a:ext cx="658440" cy="356760"/>
              </a:xfrm>
              <a:prstGeom prst="rect">
                <a:avLst/>
              </a:prstGeom>
            </p:spPr>
          </p:pic>
        </mc:Fallback>
      </mc:AlternateContent>
    </p:spTree>
    <p:extLst>
      <p:ext uri="{BB962C8B-B14F-4D97-AF65-F5344CB8AC3E}">
        <p14:creationId xmlns:p14="http://schemas.microsoft.com/office/powerpoint/2010/main" val="225900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7FF21-14F8-CC95-096E-620C6196EBD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7EA5BAB-A917-A1B3-E917-009364156725}"/>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15AFDA56-CFC1-45C5-1A02-1403825CC5F1}"/>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63641795-F245-44A6-ABBD-D41532EE687F}"/>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Cost Awareness</a:t>
            </a:r>
            <a:endParaRPr lang="en-US" dirty="0">
              <a:ea typeface="+mj-ea"/>
            </a:endParaRPr>
          </a:p>
        </p:txBody>
      </p:sp>
      <p:sp>
        <p:nvSpPr>
          <p:cNvPr id="14" name="Rectangle 13">
            <a:extLst>
              <a:ext uri="{FF2B5EF4-FFF2-40B4-BE49-F238E27FC236}">
                <a16:creationId xmlns:a16="http://schemas.microsoft.com/office/drawing/2014/main" id="{686DB539-2DF5-EC50-5A3E-6C66D74B5CBD}"/>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737A2EA-3946-47F8-96E9-4D7522934E80}"/>
              </a:ext>
            </a:extLst>
          </p:cNvPr>
          <p:cNvSpPr txBox="1">
            <a:spLocks/>
          </p:cNvSpPr>
          <p:nvPr/>
        </p:nvSpPr>
        <p:spPr>
          <a:xfrm>
            <a:off x="4103370" y="1923468"/>
            <a:ext cx="7887069"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Most older adults live on fixed incomes</a:t>
            </a:r>
          </a:p>
          <a:p>
            <a:pPr lvl="1"/>
            <a:r>
              <a:rPr lang="en-US" sz="2800" dirty="0"/>
              <a:t>Consider medication cost and insurance coverage </a:t>
            </a:r>
          </a:p>
          <a:p>
            <a:r>
              <a:rPr lang="en-US" sz="3600" dirty="0"/>
              <a:t>Screen for food and housing insecurity</a:t>
            </a:r>
          </a:p>
          <a:p>
            <a:pPr lvl="1"/>
            <a:r>
              <a:rPr lang="en-US" sz="2800" dirty="0"/>
              <a:t>Ability to follow diabetic diet</a:t>
            </a:r>
          </a:p>
          <a:p>
            <a:pPr lvl="1"/>
            <a:r>
              <a:rPr lang="en-US" sz="2800" dirty="0"/>
              <a:t>Access to medication storage (ex refrigeration)</a:t>
            </a:r>
          </a:p>
          <a:p>
            <a:endParaRPr lang="en-US" sz="3200" dirty="0">
              <a:solidFill>
                <a:schemeClr val="bg2">
                  <a:lumMod val="25000"/>
                </a:schemeClr>
              </a:solidFill>
            </a:endParaRPr>
          </a:p>
          <a:p>
            <a:pPr marL="0" indent="0">
              <a:buNone/>
            </a:pPr>
            <a:endParaRPr lang="en-US" dirty="0"/>
          </a:p>
          <a:p>
            <a:pPr marL="0" indent="0">
              <a:buNone/>
            </a:pPr>
            <a:endParaRPr lang="en-US" dirty="0"/>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pic>
        <p:nvPicPr>
          <p:cNvPr id="5" name="Picture 4">
            <a:extLst>
              <a:ext uri="{FF2B5EF4-FFF2-40B4-BE49-F238E27FC236}">
                <a16:creationId xmlns:a16="http://schemas.microsoft.com/office/drawing/2014/main" id="{B599782D-CB47-21A6-C2E1-A00BBA939245}"/>
              </a:ext>
            </a:extLst>
          </p:cNvPr>
          <p:cNvPicPr>
            <a:picLocks noChangeAspect="1"/>
          </p:cNvPicPr>
          <p:nvPr/>
        </p:nvPicPr>
        <p:blipFill>
          <a:blip r:embed="rId3"/>
          <a:stretch>
            <a:fillRect/>
          </a:stretch>
        </p:blipFill>
        <p:spPr>
          <a:xfrm>
            <a:off x="201561" y="1923468"/>
            <a:ext cx="3673447" cy="4294311"/>
          </a:xfrm>
          <a:prstGeom prst="rect">
            <a:avLst/>
          </a:prstGeom>
        </p:spPr>
      </p:pic>
    </p:spTree>
    <p:extLst>
      <p:ext uri="{BB962C8B-B14F-4D97-AF65-F5344CB8AC3E}">
        <p14:creationId xmlns:p14="http://schemas.microsoft.com/office/powerpoint/2010/main" val="167420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2834A-5CA6-A97D-021B-FB955941E84A}"/>
              </a:ext>
            </a:extLst>
          </p:cNvPr>
          <p:cNvPicPr>
            <a:picLocks noChangeAspect="1"/>
          </p:cNvPicPr>
          <p:nvPr/>
        </p:nvPicPr>
        <p:blipFill>
          <a:blip r:embed="rId3"/>
          <a:srcRect b="46111"/>
          <a:stretch>
            <a:fillRect/>
          </a:stretch>
        </p:blipFill>
        <p:spPr>
          <a:xfrm>
            <a:off x="327331" y="279400"/>
            <a:ext cx="11537337" cy="4356100"/>
          </a:xfrm>
          <a:prstGeom prst="rect">
            <a:avLst/>
          </a:prstGeom>
        </p:spPr>
      </p:pic>
      <p:sp>
        <p:nvSpPr>
          <p:cNvPr id="7" name="TextBox 6">
            <a:extLst>
              <a:ext uri="{FF2B5EF4-FFF2-40B4-BE49-F238E27FC236}">
                <a16:creationId xmlns:a16="http://schemas.microsoft.com/office/drawing/2014/main" id="{DA1B14FC-1406-001C-A389-B1AC1F08C20C}"/>
              </a:ext>
            </a:extLst>
          </p:cNvPr>
          <p:cNvSpPr txBox="1"/>
          <p:nvPr/>
        </p:nvSpPr>
        <p:spPr>
          <a:xfrm>
            <a:off x="5918200" y="5900677"/>
            <a:ext cx="6096000" cy="646331"/>
          </a:xfrm>
          <a:prstGeom prst="rect">
            <a:avLst/>
          </a:prstGeom>
          <a:noFill/>
        </p:spPr>
        <p:txBody>
          <a:bodyPr wrap="square">
            <a:spAutoFit/>
          </a:bodyPr>
          <a:lstStyle/>
          <a:p>
            <a:r>
              <a:rPr lang="en-US" sz="1200" b="0" i="0" dirty="0">
                <a:solidFill>
                  <a:srgbClr val="383636"/>
                </a:solidFill>
                <a:effectLst/>
                <a:latin typeface="Helvetica Neue"/>
              </a:rPr>
              <a:t>ADA Professional Practice Committee for Diabetes*; 9. Pharmacologic Approaches to Glycemic Treatment: Standards of Care in Diabetes—2026. </a:t>
            </a:r>
            <a:r>
              <a:rPr lang="en-US" sz="1200" b="0" i="1" dirty="0">
                <a:solidFill>
                  <a:srgbClr val="383636"/>
                </a:solidFill>
                <a:effectLst/>
                <a:latin typeface="Helvetica Neue"/>
              </a:rPr>
              <a:t>Diabetes Care</a:t>
            </a:r>
            <a:r>
              <a:rPr lang="en-US" sz="1200" b="0" i="0" dirty="0">
                <a:solidFill>
                  <a:srgbClr val="383636"/>
                </a:solidFill>
                <a:effectLst/>
                <a:latin typeface="Helvetica Neue"/>
              </a:rPr>
              <a:t> 1 January 2026; 49 (Supplement_1): S183–S215</a:t>
            </a:r>
            <a:endParaRPr lang="en-US" sz="1200" dirty="0"/>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1FA5DA64-83B4-BC3E-AE30-77E10C8E445C}"/>
                  </a:ext>
                </a:extLst>
              </p14:cNvPr>
              <p14:cNvContentPartPr/>
              <p14:nvPr/>
            </p14:nvContentPartPr>
            <p14:xfrm>
              <a:off x="3212780" y="1611300"/>
              <a:ext cx="1047600" cy="65160"/>
            </p14:xfrm>
          </p:contentPart>
        </mc:Choice>
        <mc:Fallback xmlns="">
          <p:pic>
            <p:nvPicPr>
              <p:cNvPr id="10" name="Ink 9">
                <a:extLst>
                  <a:ext uri="{FF2B5EF4-FFF2-40B4-BE49-F238E27FC236}">
                    <a16:creationId xmlns:a16="http://schemas.microsoft.com/office/drawing/2014/main" id="{1FA5DA64-83B4-BC3E-AE30-77E10C8E445C}"/>
                  </a:ext>
                </a:extLst>
              </p:cNvPr>
              <p:cNvPicPr/>
              <p:nvPr/>
            </p:nvPicPr>
            <p:blipFill>
              <a:blip r:embed="rId5"/>
              <a:stretch>
                <a:fillRect/>
              </a:stretch>
            </p:blipFill>
            <p:spPr>
              <a:xfrm>
                <a:off x="3159140" y="1503660"/>
                <a:ext cx="1155240" cy="280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3C79FD95-67FF-A496-E9FC-7FC8CB86B27C}"/>
                  </a:ext>
                </a:extLst>
              </p14:cNvPr>
              <p14:cNvContentPartPr/>
              <p14:nvPr/>
            </p14:nvContentPartPr>
            <p14:xfrm>
              <a:off x="10807340" y="1590060"/>
              <a:ext cx="441360" cy="35640"/>
            </p14:xfrm>
          </p:contentPart>
        </mc:Choice>
        <mc:Fallback xmlns="">
          <p:pic>
            <p:nvPicPr>
              <p:cNvPr id="11" name="Ink 10">
                <a:extLst>
                  <a:ext uri="{FF2B5EF4-FFF2-40B4-BE49-F238E27FC236}">
                    <a16:creationId xmlns:a16="http://schemas.microsoft.com/office/drawing/2014/main" id="{3C79FD95-67FF-A496-E9FC-7FC8CB86B27C}"/>
                  </a:ext>
                </a:extLst>
              </p:cNvPr>
              <p:cNvPicPr/>
              <p:nvPr/>
            </p:nvPicPr>
            <p:blipFill>
              <a:blip r:embed="rId7"/>
              <a:stretch>
                <a:fillRect/>
              </a:stretch>
            </p:blipFill>
            <p:spPr>
              <a:xfrm>
                <a:off x="10753700" y="1482420"/>
                <a:ext cx="54900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73615A87-44C4-B7B5-F6B9-692192CC0415}"/>
                  </a:ext>
                </a:extLst>
              </p14:cNvPr>
              <p14:cNvContentPartPr/>
              <p14:nvPr/>
            </p14:nvContentPartPr>
            <p14:xfrm>
              <a:off x="3378020" y="3388980"/>
              <a:ext cx="722160" cy="28440"/>
            </p14:xfrm>
          </p:contentPart>
        </mc:Choice>
        <mc:Fallback xmlns="">
          <p:pic>
            <p:nvPicPr>
              <p:cNvPr id="13" name="Ink 12">
                <a:extLst>
                  <a:ext uri="{FF2B5EF4-FFF2-40B4-BE49-F238E27FC236}">
                    <a16:creationId xmlns:a16="http://schemas.microsoft.com/office/drawing/2014/main" id="{73615A87-44C4-B7B5-F6B9-692192CC0415}"/>
                  </a:ext>
                </a:extLst>
              </p:cNvPr>
              <p:cNvPicPr/>
              <p:nvPr/>
            </p:nvPicPr>
            <p:blipFill>
              <a:blip r:embed="rId9"/>
              <a:stretch>
                <a:fillRect/>
              </a:stretch>
            </p:blipFill>
            <p:spPr>
              <a:xfrm>
                <a:off x="3324380" y="3281340"/>
                <a:ext cx="82980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E6027461-B4DF-8274-6FB5-C8CF07885831}"/>
                  </a:ext>
                </a:extLst>
              </p14:cNvPr>
              <p14:cNvContentPartPr/>
              <p14:nvPr/>
            </p14:nvContentPartPr>
            <p14:xfrm>
              <a:off x="10896260" y="3402660"/>
              <a:ext cx="380520" cy="26640"/>
            </p14:xfrm>
          </p:contentPart>
        </mc:Choice>
        <mc:Fallback xmlns="">
          <p:pic>
            <p:nvPicPr>
              <p:cNvPr id="14" name="Ink 13">
                <a:extLst>
                  <a:ext uri="{FF2B5EF4-FFF2-40B4-BE49-F238E27FC236}">
                    <a16:creationId xmlns:a16="http://schemas.microsoft.com/office/drawing/2014/main" id="{E6027461-B4DF-8274-6FB5-C8CF07885831}"/>
                  </a:ext>
                </a:extLst>
              </p:cNvPr>
              <p:cNvPicPr/>
              <p:nvPr/>
            </p:nvPicPr>
            <p:blipFill>
              <a:blip r:embed="rId11"/>
              <a:stretch>
                <a:fillRect/>
              </a:stretch>
            </p:blipFill>
            <p:spPr>
              <a:xfrm>
                <a:off x="10842620" y="3294660"/>
                <a:ext cx="48816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27CCFF64-09A0-0571-74B0-745C42454E01}"/>
                  </a:ext>
                </a:extLst>
              </p14:cNvPr>
              <p14:cNvContentPartPr/>
              <p14:nvPr/>
            </p14:nvContentPartPr>
            <p14:xfrm>
              <a:off x="3415820" y="4380420"/>
              <a:ext cx="926280" cy="28440"/>
            </p14:xfrm>
          </p:contentPart>
        </mc:Choice>
        <mc:Fallback xmlns="">
          <p:pic>
            <p:nvPicPr>
              <p:cNvPr id="15" name="Ink 14">
                <a:extLst>
                  <a:ext uri="{FF2B5EF4-FFF2-40B4-BE49-F238E27FC236}">
                    <a16:creationId xmlns:a16="http://schemas.microsoft.com/office/drawing/2014/main" id="{27CCFF64-09A0-0571-74B0-745C42454E01}"/>
                  </a:ext>
                </a:extLst>
              </p:cNvPr>
              <p:cNvPicPr/>
              <p:nvPr/>
            </p:nvPicPr>
            <p:blipFill>
              <a:blip r:embed="rId13"/>
              <a:stretch>
                <a:fillRect/>
              </a:stretch>
            </p:blipFill>
            <p:spPr>
              <a:xfrm>
                <a:off x="3362180" y="4272780"/>
                <a:ext cx="103392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1AE72EDC-B4FC-1DFC-7E8C-43FF3DA152E1}"/>
                  </a:ext>
                </a:extLst>
              </p14:cNvPr>
              <p14:cNvContentPartPr/>
              <p14:nvPr/>
            </p14:nvContentPartPr>
            <p14:xfrm>
              <a:off x="10921820" y="4368540"/>
              <a:ext cx="336960" cy="15480"/>
            </p14:xfrm>
          </p:contentPart>
        </mc:Choice>
        <mc:Fallback xmlns="">
          <p:pic>
            <p:nvPicPr>
              <p:cNvPr id="16" name="Ink 15">
                <a:extLst>
                  <a:ext uri="{FF2B5EF4-FFF2-40B4-BE49-F238E27FC236}">
                    <a16:creationId xmlns:a16="http://schemas.microsoft.com/office/drawing/2014/main" id="{1AE72EDC-B4FC-1DFC-7E8C-43FF3DA152E1}"/>
                  </a:ext>
                </a:extLst>
              </p:cNvPr>
              <p:cNvPicPr/>
              <p:nvPr/>
            </p:nvPicPr>
            <p:blipFill>
              <a:blip r:embed="rId15"/>
              <a:stretch>
                <a:fillRect/>
              </a:stretch>
            </p:blipFill>
            <p:spPr>
              <a:xfrm>
                <a:off x="10867820" y="4260540"/>
                <a:ext cx="444600" cy="231120"/>
              </a:xfrm>
              <a:prstGeom prst="rect">
                <a:avLst/>
              </a:prstGeom>
            </p:spPr>
          </p:pic>
        </mc:Fallback>
      </mc:AlternateContent>
    </p:spTree>
    <p:extLst>
      <p:ext uri="{BB962C8B-B14F-4D97-AF65-F5344CB8AC3E}">
        <p14:creationId xmlns:p14="http://schemas.microsoft.com/office/powerpoint/2010/main" val="2068891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3C6F2-4270-F356-9525-2C109EB57B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827A6C7-C5FF-72E0-41F8-F53E4DA177EB}"/>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2A8B53F6-CCA9-C488-5BAD-6550D76C970E}"/>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44758818-912A-BF42-950C-959CF7A3FE0C}"/>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rgbClr val="00B0F0"/>
                </a:solidFill>
                <a:latin typeface="Segoe UI"/>
                <a:ea typeface="+mj-ea"/>
                <a:cs typeface="Segoe UI"/>
              </a:rPr>
              <a:t>Physiology of aging </a:t>
            </a:r>
          </a:p>
          <a:p>
            <a:pPr algn="ctr"/>
            <a:r>
              <a:rPr lang="en-US" sz="3600" b="1" dirty="0">
                <a:solidFill>
                  <a:schemeClr val="bg1"/>
                </a:solidFill>
                <a:latin typeface="Segoe UI"/>
                <a:ea typeface="+mj-ea"/>
                <a:cs typeface="Segoe UI"/>
              </a:rPr>
              <a:t>as it relates to diabetes in older adults </a:t>
            </a:r>
            <a:endParaRPr lang="en-US" sz="1100" dirty="0">
              <a:ea typeface="+mj-ea"/>
            </a:endParaRPr>
          </a:p>
        </p:txBody>
      </p:sp>
      <p:sp>
        <p:nvSpPr>
          <p:cNvPr id="14" name="Rectangle 13">
            <a:extLst>
              <a:ext uri="{FF2B5EF4-FFF2-40B4-BE49-F238E27FC236}">
                <a16:creationId xmlns:a16="http://schemas.microsoft.com/office/drawing/2014/main" id="{284EE020-A2B0-BCE0-05A6-DD70AEFFA625}"/>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1B57EFB3-412C-1F39-D055-FAAE60C6F52C}"/>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3" name="Content Placeholder 2">
            <a:extLst>
              <a:ext uri="{FF2B5EF4-FFF2-40B4-BE49-F238E27FC236}">
                <a16:creationId xmlns:a16="http://schemas.microsoft.com/office/drawing/2014/main" id="{1C2524F2-1845-131F-3066-44843C94653C}"/>
              </a:ext>
            </a:extLst>
          </p:cNvPr>
          <p:cNvSpPr txBox="1">
            <a:spLocks/>
          </p:cNvSpPr>
          <p:nvPr/>
        </p:nvSpPr>
        <p:spPr>
          <a:xfrm>
            <a:off x="995252" y="1831586"/>
            <a:ext cx="10940716" cy="462964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Increased visceral fat and reduced muscle mass &gt; insulin resistance </a:t>
            </a:r>
          </a:p>
          <a:p>
            <a:r>
              <a:rPr lang="en-US" sz="3200" dirty="0"/>
              <a:t>Reduction in insulin receptors and glucose transporters</a:t>
            </a:r>
          </a:p>
          <a:p>
            <a:r>
              <a:rPr lang="en-US" sz="3200" dirty="0"/>
              <a:t>Changes to taste and smell, reduced thirst </a:t>
            </a:r>
          </a:p>
          <a:p>
            <a:r>
              <a:rPr lang="en-US" sz="3200" dirty="0"/>
              <a:t>Changes in pharmacokinetics </a:t>
            </a:r>
            <a:r>
              <a:rPr lang="en-US" sz="2400" dirty="0"/>
              <a:t>“what the body does to the drug” older adults may take longer to metabolize medications and be slower to eliminate them from the body</a:t>
            </a:r>
          </a:p>
          <a:p>
            <a:r>
              <a:rPr lang="en-US" sz="3200" dirty="0"/>
              <a:t>Changes in pharmacodynamics </a:t>
            </a:r>
            <a:r>
              <a:rPr lang="en-US" sz="2400" dirty="0"/>
              <a:t>“what the drug does to the body” older adults may be more sensitive to lower doses of medication “start low and go slow”</a:t>
            </a:r>
            <a:endParaRPr lang="en-US" sz="3200" dirty="0"/>
          </a:p>
          <a:p>
            <a:pPr marL="0" indent="0">
              <a:buNone/>
            </a:pPr>
            <a:endParaRPr lang="en-US" sz="3200" dirty="0"/>
          </a:p>
          <a:p>
            <a:pPr marL="0" indent="0">
              <a:buNone/>
            </a:pPr>
            <a:r>
              <a:rPr lang="en-US" sz="3200" u="sng" dirty="0"/>
              <a:t>Diseases more likely with aging:</a:t>
            </a:r>
          </a:p>
          <a:p>
            <a:r>
              <a:rPr lang="en-US" sz="3200" dirty="0"/>
              <a:t>Tremor, visual impairment, renal insufficiency, urinary incontinence</a:t>
            </a: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39628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397B9-894E-18E7-4803-9F64532684AA}"/>
              </a:ext>
            </a:extLst>
          </p:cNvPr>
          <p:cNvPicPr>
            <a:picLocks noChangeAspect="1"/>
          </p:cNvPicPr>
          <p:nvPr/>
        </p:nvPicPr>
        <p:blipFill>
          <a:blip r:embed="rId3"/>
          <a:srcRect t="58888"/>
          <a:stretch>
            <a:fillRect/>
          </a:stretch>
        </p:blipFill>
        <p:spPr>
          <a:xfrm>
            <a:off x="152676" y="4432300"/>
            <a:ext cx="11886647" cy="1778000"/>
          </a:xfrm>
          <a:prstGeom prst="rect">
            <a:avLst/>
          </a:prstGeom>
        </p:spPr>
      </p:pic>
      <p:pic>
        <p:nvPicPr>
          <p:cNvPr id="5" name="Picture 4">
            <a:extLst>
              <a:ext uri="{FF2B5EF4-FFF2-40B4-BE49-F238E27FC236}">
                <a16:creationId xmlns:a16="http://schemas.microsoft.com/office/drawing/2014/main" id="{F0821523-B468-8B23-6454-2CC4FE86DFA1}"/>
              </a:ext>
            </a:extLst>
          </p:cNvPr>
          <p:cNvPicPr>
            <a:picLocks noChangeAspect="1"/>
          </p:cNvPicPr>
          <p:nvPr/>
        </p:nvPicPr>
        <p:blipFill>
          <a:blip r:embed="rId4"/>
          <a:stretch>
            <a:fillRect/>
          </a:stretch>
        </p:blipFill>
        <p:spPr>
          <a:xfrm>
            <a:off x="152676" y="263266"/>
            <a:ext cx="11886647" cy="4169034"/>
          </a:xfrm>
          <a:prstGeom prst="rect">
            <a:avLst/>
          </a:prstGeom>
        </p:spPr>
      </p:pic>
      <p:sp>
        <p:nvSpPr>
          <p:cNvPr id="4" name="TextBox 3">
            <a:extLst>
              <a:ext uri="{FF2B5EF4-FFF2-40B4-BE49-F238E27FC236}">
                <a16:creationId xmlns:a16="http://schemas.microsoft.com/office/drawing/2014/main" id="{AAEA5D69-467B-4233-BF64-FBBC90D71D0D}"/>
              </a:ext>
            </a:extLst>
          </p:cNvPr>
          <p:cNvSpPr txBox="1"/>
          <p:nvPr/>
        </p:nvSpPr>
        <p:spPr>
          <a:xfrm>
            <a:off x="5994400" y="6180077"/>
            <a:ext cx="6096000" cy="646331"/>
          </a:xfrm>
          <a:prstGeom prst="rect">
            <a:avLst/>
          </a:prstGeom>
          <a:noFill/>
        </p:spPr>
        <p:txBody>
          <a:bodyPr wrap="square">
            <a:spAutoFit/>
          </a:bodyPr>
          <a:lstStyle/>
          <a:p>
            <a:r>
              <a:rPr lang="en-US" sz="1200" b="0" i="0" dirty="0">
                <a:solidFill>
                  <a:srgbClr val="383636"/>
                </a:solidFill>
                <a:effectLst/>
                <a:latin typeface="Helvetica Neue"/>
              </a:rPr>
              <a:t>ADA Professional Practice Committee for Diabetes*; 9. Pharmacologic Approaches to Glycemic Treatment: Standards of Care in Diabetes—2026. </a:t>
            </a:r>
            <a:r>
              <a:rPr lang="en-US" sz="1200" b="0" i="1" dirty="0">
                <a:solidFill>
                  <a:srgbClr val="383636"/>
                </a:solidFill>
                <a:effectLst/>
                <a:latin typeface="Helvetica Neue"/>
              </a:rPr>
              <a:t>Diabetes Care</a:t>
            </a:r>
            <a:r>
              <a:rPr lang="en-US" sz="1200" b="0" i="0" dirty="0">
                <a:solidFill>
                  <a:srgbClr val="383636"/>
                </a:solidFill>
                <a:effectLst/>
                <a:latin typeface="Helvetica Neue"/>
              </a:rPr>
              <a:t> 1 January 2026; 49 (Supplement_1): S183–S215</a:t>
            </a:r>
            <a:endParaRPr lang="en-US" sz="1200" dirty="0"/>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706AF17C-47F8-C005-08AD-7D8F02DBCB6D}"/>
                  </a:ext>
                </a:extLst>
              </p14:cNvPr>
              <p14:cNvContentPartPr/>
              <p14:nvPr/>
            </p14:nvContentPartPr>
            <p14:xfrm>
              <a:off x="3263900" y="1246980"/>
              <a:ext cx="888480" cy="87120"/>
            </p14:xfrm>
          </p:contentPart>
        </mc:Choice>
        <mc:Fallback xmlns="">
          <p:pic>
            <p:nvPicPr>
              <p:cNvPr id="6" name="Ink 5">
                <a:extLst>
                  <a:ext uri="{FF2B5EF4-FFF2-40B4-BE49-F238E27FC236}">
                    <a16:creationId xmlns:a16="http://schemas.microsoft.com/office/drawing/2014/main" id="{706AF17C-47F8-C005-08AD-7D8F02DBCB6D}"/>
                  </a:ext>
                </a:extLst>
              </p:cNvPr>
              <p:cNvPicPr/>
              <p:nvPr/>
            </p:nvPicPr>
            <p:blipFill>
              <a:blip r:embed="rId6"/>
              <a:stretch>
                <a:fillRect/>
              </a:stretch>
            </p:blipFill>
            <p:spPr>
              <a:xfrm>
                <a:off x="3209900" y="1138980"/>
                <a:ext cx="99612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43C59A06-335C-0B71-731F-5175A461158C}"/>
                  </a:ext>
                </a:extLst>
              </p14:cNvPr>
              <p14:cNvContentPartPr/>
              <p14:nvPr/>
            </p14:nvContentPartPr>
            <p14:xfrm>
              <a:off x="10959980" y="1218180"/>
              <a:ext cx="535680" cy="39600"/>
            </p14:xfrm>
          </p:contentPart>
        </mc:Choice>
        <mc:Fallback xmlns="">
          <p:pic>
            <p:nvPicPr>
              <p:cNvPr id="7" name="Ink 6">
                <a:extLst>
                  <a:ext uri="{FF2B5EF4-FFF2-40B4-BE49-F238E27FC236}">
                    <a16:creationId xmlns:a16="http://schemas.microsoft.com/office/drawing/2014/main" id="{43C59A06-335C-0B71-731F-5175A461158C}"/>
                  </a:ext>
                </a:extLst>
              </p:cNvPr>
              <p:cNvPicPr/>
              <p:nvPr/>
            </p:nvPicPr>
            <p:blipFill>
              <a:blip r:embed="rId8"/>
              <a:stretch>
                <a:fillRect/>
              </a:stretch>
            </p:blipFill>
            <p:spPr>
              <a:xfrm>
                <a:off x="10906340" y="1110180"/>
                <a:ext cx="64332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261F5B65-510D-4300-008E-B25D7CF3A53D}"/>
                  </a:ext>
                </a:extLst>
              </p14:cNvPr>
              <p14:cNvContentPartPr/>
              <p14:nvPr/>
            </p14:nvContentPartPr>
            <p14:xfrm>
              <a:off x="3314660" y="2486460"/>
              <a:ext cx="1116720" cy="79200"/>
            </p14:xfrm>
          </p:contentPart>
        </mc:Choice>
        <mc:Fallback xmlns="">
          <p:pic>
            <p:nvPicPr>
              <p:cNvPr id="8" name="Ink 7">
                <a:extLst>
                  <a:ext uri="{FF2B5EF4-FFF2-40B4-BE49-F238E27FC236}">
                    <a16:creationId xmlns:a16="http://schemas.microsoft.com/office/drawing/2014/main" id="{261F5B65-510D-4300-008E-B25D7CF3A53D}"/>
                  </a:ext>
                </a:extLst>
              </p:cNvPr>
              <p:cNvPicPr/>
              <p:nvPr/>
            </p:nvPicPr>
            <p:blipFill>
              <a:blip r:embed="rId10"/>
              <a:stretch>
                <a:fillRect/>
              </a:stretch>
            </p:blipFill>
            <p:spPr>
              <a:xfrm>
                <a:off x="3261020" y="2378460"/>
                <a:ext cx="1224360" cy="294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685D45A4-8EA4-E08F-0ECF-36562D93A32B}"/>
                  </a:ext>
                </a:extLst>
              </p14:cNvPr>
              <p14:cNvContentPartPr/>
              <p14:nvPr/>
            </p14:nvContentPartPr>
            <p14:xfrm>
              <a:off x="10998140" y="2476740"/>
              <a:ext cx="481320" cy="64080"/>
            </p14:xfrm>
          </p:contentPart>
        </mc:Choice>
        <mc:Fallback xmlns="">
          <p:pic>
            <p:nvPicPr>
              <p:cNvPr id="9" name="Ink 8">
                <a:extLst>
                  <a:ext uri="{FF2B5EF4-FFF2-40B4-BE49-F238E27FC236}">
                    <a16:creationId xmlns:a16="http://schemas.microsoft.com/office/drawing/2014/main" id="{685D45A4-8EA4-E08F-0ECF-36562D93A32B}"/>
                  </a:ext>
                </a:extLst>
              </p:cNvPr>
              <p:cNvPicPr/>
              <p:nvPr/>
            </p:nvPicPr>
            <p:blipFill>
              <a:blip r:embed="rId12"/>
              <a:stretch>
                <a:fillRect/>
              </a:stretch>
            </p:blipFill>
            <p:spPr>
              <a:xfrm>
                <a:off x="10944140" y="2368740"/>
                <a:ext cx="58896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0DAB4D16-1430-EF2B-7ECF-65A1A41123C1}"/>
                  </a:ext>
                </a:extLst>
              </p14:cNvPr>
              <p14:cNvContentPartPr/>
              <p14:nvPr/>
            </p14:nvContentPartPr>
            <p14:xfrm>
              <a:off x="3301700" y="3642060"/>
              <a:ext cx="916200" cy="41400"/>
            </p14:xfrm>
          </p:contentPart>
        </mc:Choice>
        <mc:Fallback xmlns="">
          <p:pic>
            <p:nvPicPr>
              <p:cNvPr id="10" name="Ink 9">
                <a:extLst>
                  <a:ext uri="{FF2B5EF4-FFF2-40B4-BE49-F238E27FC236}">
                    <a16:creationId xmlns:a16="http://schemas.microsoft.com/office/drawing/2014/main" id="{0DAB4D16-1430-EF2B-7ECF-65A1A41123C1}"/>
                  </a:ext>
                </a:extLst>
              </p:cNvPr>
              <p:cNvPicPr/>
              <p:nvPr/>
            </p:nvPicPr>
            <p:blipFill>
              <a:blip r:embed="rId14"/>
              <a:stretch>
                <a:fillRect/>
              </a:stretch>
            </p:blipFill>
            <p:spPr>
              <a:xfrm>
                <a:off x="3248060" y="3534420"/>
                <a:ext cx="102384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F7ABA5A8-A40C-71C0-7CAB-80119BD95D64}"/>
                  </a:ext>
                </a:extLst>
              </p14:cNvPr>
              <p14:cNvContentPartPr/>
              <p14:nvPr/>
            </p14:nvContentPartPr>
            <p14:xfrm>
              <a:off x="3314660" y="4191060"/>
              <a:ext cx="887760" cy="38880"/>
            </p14:xfrm>
          </p:contentPart>
        </mc:Choice>
        <mc:Fallback xmlns="">
          <p:pic>
            <p:nvPicPr>
              <p:cNvPr id="12" name="Ink 11">
                <a:extLst>
                  <a:ext uri="{FF2B5EF4-FFF2-40B4-BE49-F238E27FC236}">
                    <a16:creationId xmlns:a16="http://schemas.microsoft.com/office/drawing/2014/main" id="{F7ABA5A8-A40C-71C0-7CAB-80119BD95D64}"/>
                  </a:ext>
                </a:extLst>
              </p:cNvPr>
              <p:cNvPicPr/>
              <p:nvPr/>
            </p:nvPicPr>
            <p:blipFill>
              <a:blip r:embed="rId16"/>
              <a:stretch>
                <a:fillRect/>
              </a:stretch>
            </p:blipFill>
            <p:spPr>
              <a:xfrm>
                <a:off x="3261020" y="4083060"/>
                <a:ext cx="99540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44B755E7-50AF-710D-D1DC-80BA0E40A82E}"/>
                  </a:ext>
                </a:extLst>
              </p14:cNvPr>
              <p14:cNvContentPartPr/>
              <p14:nvPr/>
            </p14:nvContentPartPr>
            <p14:xfrm>
              <a:off x="11048900" y="3631980"/>
              <a:ext cx="443520" cy="78480"/>
            </p14:xfrm>
          </p:contentPart>
        </mc:Choice>
        <mc:Fallback xmlns="">
          <p:pic>
            <p:nvPicPr>
              <p:cNvPr id="13" name="Ink 12">
                <a:extLst>
                  <a:ext uri="{FF2B5EF4-FFF2-40B4-BE49-F238E27FC236}">
                    <a16:creationId xmlns:a16="http://schemas.microsoft.com/office/drawing/2014/main" id="{44B755E7-50AF-710D-D1DC-80BA0E40A82E}"/>
                  </a:ext>
                </a:extLst>
              </p:cNvPr>
              <p:cNvPicPr/>
              <p:nvPr/>
            </p:nvPicPr>
            <p:blipFill>
              <a:blip r:embed="rId18"/>
              <a:stretch>
                <a:fillRect/>
              </a:stretch>
            </p:blipFill>
            <p:spPr>
              <a:xfrm>
                <a:off x="10995260" y="3524340"/>
                <a:ext cx="55116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A16EDE0D-2F6F-6B8D-4D67-391EFACE95AE}"/>
                  </a:ext>
                </a:extLst>
              </p14:cNvPr>
              <p14:cNvContentPartPr/>
              <p14:nvPr/>
            </p14:nvContentPartPr>
            <p14:xfrm>
              <a:off x="10947020" y="4206180"/>
              <a:ext cx="711000" cy="23400"/>
            </p14:xfrm>
          </p:contentPart>
        </mc:Choice>
        <mc:Fallback xmlns="">
          <p:pic>
            <p:nvPicPr>
              <p:cNvPr id="14" name="Ink 13">
                <a:extLst>
                  <a:ext uri="{FF2B5EF4-FFF2-40B4-BE49-F238E27FC236}">
                    <a16:creationId xmlns:a16="http://schemas.microsoft.com/office/drawing/2014/main" id="{A16EDE0D-2F6F-6B8D-4D67-391EFACE95AE}"/>
                  </a:ext>
                </a:extLst>
              </p:cNvPr>
              <p:cNvPicPr/>
              <p:nvPr/>
            </p:nvPicPr>
            <p:blipFill>
              <a:blip r:embed="rId20"/>
              <a:stretch>
                <a:fillRect/>
              </a:stretch>
            </p:blipFill>
            <p:spPr>
              <a:xfrm>
                <a:off x="10893380" y="4098540"/>
                <a:ext cx="818640" cy="239040"/>
              </a:xfrm>
              <a:prstGeom prst="rect">
                <a:avLst/>
              </a:prstGeom>
            </p:spPr>
          </p:pic>
        </mc:Fallback>
      </mc:AlternateContent>
    </p:spTree>
    <p:extLst>
      <p:ext uri="{BB962C8B-B14F-4D97-AF65-F5344CB8AC3E}">
        <p14:creationId xmlns:p14="http://schemas.microsoft.com/office/powerpoint/2010/main" val="24477430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88609-F674-7435-4145-65F7DBF6212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464C16C-BFED-7550-A5C7-BCB4D6C9787F}"/>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59825E27-7713-B668-6D8E-DB06BA67133A}"/>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AEF5944E-DA85-11FC-EF4F-368404443A77}"/>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Stages of Dementia</a:t>
            </a:r>
            <a:endParaRPr lang="en-US" dirty="0">
              <a:ea typeface="+mj-ea"/>
            </a:endParaRPr>
          </a:p>
        </p:txBody>
      </p:sp>
      <p:sp>
        <p:nvSpPr>
          <p:cNvPr id="14" name="Rectangle 13">
            <a:extLst>
              <a:ext uri="{FF2B5EF4-FFF2-40B4-BE49-F238E27FC236}">
                <a16:creationId xmlns:a16="http://schemas.microsoft.com/office/drawing/2014/main" id="{D87C1BC4-8F1C-F01B-E56A-CB9754B88037}"/>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F1F7285-F4BC-89DE-C2D8-1818B7DD6D4A}"/>
              </a:ext>
            </a:extLst>
          </p:cNvPr>
          <p:cNvGrpSpPr/>
          <p:nvPr/>
        </p:nvGrpSpPr>
        <p:grpSpPr>
          <a:xfrm>
            <a:off x="3712495" y="2008166"/>
            <a:ext cx="4942759" cy="4627102"/>
            <a:chOff x="3431968" y="57031"/>
            <a:chExt cx="6374019" cy="6619994"/>
          </a:xfrm>
        </p:grpSpPr>
        <p:pic>
          <p:nvPicPr>
            <p:cNvPr id="8" name="Picture 7">
              <a:extLst>
                <a:ext uri="{FF2B5EF4-FFF2-40B4-BE49-F238E27FC236}">
                  <a16:creationId xmlns:a16="http://schemas.microsoft.com/office/drawing/2014/main" id="{BDC44B11-9003-6399-482D-4E86FA8724CB}"/>
                </a:ext>
              </a:extLst>
            </p:cNvPr>
            <p:cNvPicPr>
              <a:picLocks noChangeAspect="1"/>
            </p:cNvPicPr>
            <p:nvPr/>
          </p:nvPicPr>
          <p:blipFill>
            <a:blip r:embed="rId3"/>
            <a:stretch>
              <a:fillRect/>
            </a:stretch>
          </p:blipFill>
          <p:spPr>
            <a:xfrm>
              <a:off x="3431969" y="1096691"/>
              <a:ext cx="6374018" cy="5580334"/>
            </a:xfrm>
            <a:prstGeom prst="rect">
              <a:avLst/>
            </a:prstGeom>
          </p:spPr>
        </p:pic>
        <p:pic>
          <p:nvPicPr>
            <p:cNvPr id="10" name="Picture 9">
              <a:extLst>
                <a:ext uri="{FF2B5EF4-FFF2-40B4-BE49-F238E27FC236}">
                  <a16:creationId xmlns:a16="http://schemas.microsoft.com/office/drawing/2014/main" id="{CE82C651-3D7D-35C6-70AE-873B1AA3C022}"/>
                </a:ext>
              </a:extLst>
            </p:cNvPr>
            <p:cNvPicPr>
              <a:picLocks noChangeAspect="1"/>
            </p:cNvPicPr>
            <p:nvPr/>
          </p:nvPicPr>
          <p:blipFill>
            <a:blip r:embed="rId4"/>
            <a:stretch>
              <a:fillRect/>
            </a:stretch>
          </p:blipFill>
          <p:spPr>
            <a:xfrm>
              <a:off x="3431968" y="57031"/>
              <a:ext cx="6374019" cy="714613"/>
            </a:xfrm>
            <a:prstGeom prst="rect">
              <a:avLst/>
            </a:prstGeom>
          </p:spPr>
        </p:pic>
      </p:grpSp>
      <p:sp>
        <p:nvSpPr>
          <p:cNvPr id="7" name="TextBox 6">
            <a:extLst>
              <a:ext uri="{FF2B5EF4-FFF2-40B4-BE49-F238E27FC236}">
                <a16:creationId xmlns:a16="http://schemas.microsoft.com/office/drawing/2014/main" id="{1101A951-926E-4211-F291-72674639C775}"/>
              </a:ext>
            </a:extLst>
          </p:cNvPr>
          <p:cNvSpPr txBox="1"/>
          <p:nvPr/>
        </p:nvSpPr>
        <p:spPr>
          <a:xfrm>
            <a:off x="3631111" y="1576177"/>
            <a:ext cx="3834091" cy="318392"/>
          </a:xfrm>
          <a:prstGeom prst="rect">
            <a:avLst/>
          </a:prstGeom>
          <a:noFill/>
        </p:spPr>
        <p:txBody>
          <a:bodyPr wrap="square" rtlCol="0">
            <a:spAutoFit/>
          </a:bodyPr>
          <a:lstStyle/>
          <a:p>
            <a:r>
              <a:rPr lang="en-US" b="1" dirty="0">
                <a:solidFill>
                  <a:schemeClr val="accent6">
                    <a:lumMod val="50000"/>
                  </a:schemeClr>
                </a:solidFill>
              </a:rPr>
              <a:t>FAST Scale for Dementia Staging</a:t>
            </a:r>
          </a:p>
        </p:txBody>
      </p:sp>
      <p:cxnSp>
        <p:nvCxnSpPr>
          <p:cNvPr id="9" name="Straight Arrow Connector 8">
            <a:extLst>
              <a:ext uri="{FF2B5EF4-FFF2-40B4-BE49-F238E27FC236}">
                <a16:creationId xmlns:a16="http://schemas.microsoft.com/office/drawing/2014/main" id="{C37DD3DF-5A3A-54B6-A762-9B0BD46E9FA1}"/>
              </a:ext>
            </a:extLst>
          </p:cNvPr>
          <p:cNvCxnSpPr>
            <a:cxnSpLocks/>
          </p:cNvCxnSpPr>
          <p:nvPr/>
        </p:nvCxnSpPr>
        <p:spPr>
          <a:xfrm>
            <a:off x="3348420" y="5517891"/>
            <a:ext cx="334579"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0348D5C-8603-46C2-6336-C9E15BB52802}"/>
              </a:ext>
            </a:extLst>
          </p:cNvPr>
          <p:cNvSpPr txBox="1"/>
          <p:nvPr/>
        </p:nvSpPr>
        <p:spPr>
          <a:xfrm>
            <a:off x="942111" y="5242044"/>
            <a:ext cx="3132068" cy="461665"/>
          </a:xfrm>
          <a:prstGeom prst="rect">
            <a:avLst/>
          </a:prstGeom>
          <a:noFill/>
        </p:spPr>
        <p:txBody>
          <a:bodyPr wrap="square" rtlCol="0">
            <a:spAutoFit/>
          </a:bodyPr>
          <a:lstStyle/>
          <a:p>
            <a:r>
              <a:rPr lang="en-US" sz="2400" b="1" dirty="0">
                <a:solidFill>
                  <a:srgbClr val="C00000"/>
                </a:solidFill>
              </a:rPr>
              <a:t>Hospice eligibility</a:t>
            </a:r>
          </a:p>
        </p:txBody>
      </p:sp>
    </p:spTree>
    <p:extLst>
      <p:ext uri="{BB962C8B-B14F-4D97-AF65-F5344CB8AC3E}">
        <p14:creationId xmlns:p14="http://schemas.microsoft.com/office/powerpoint/2010/main" val="64893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7BE00-D05B-A67C-D85A-8D11352C77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C380B94-70FC-E963-8700-64565D53D634}"/>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EA744308-3E2D-810D-6088-9759A0353AE4}"/>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05DFBA1A-696D-B251-7395-C2FF465B1B3D}"/>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End-of-life </a:t>
            </a:r>
            <a:endParaRPr lang="en-US" dirty="0">
              <a:ea typeface="+mj-ea"/>
            </a:endParaRPr>
          </a:p>
        </p:txBody>
      </p:sp>
      <p:sp>
        <p:nvSpPr>
          <p:cNvPr id="14" name="Rectangle 13">
            <a:extLst>
              <a:ext uri="{FF2B5EF4-FFF2-40B4-BE49-F238E27FC236}">
                <a16:creationId xmlns:a16="http://schemas.microsoft.com/office/drawing/2014/main" id="{B300022A-CF99-EA28-1F27-5FEA64936899}"/>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peech Bubble: Rectangle with Corners Rounded 2">
            <a:extLst>
              <a:ext uri="{FF2B5EF4-FFF2-40B4-BE49-F238E27FC236}">
                <a16:creationId xmlns:a16="http://schemas.microsoft.com/office/drawing/2014/main" id="{A9D48047-F0F6-57AE-4374-824BB6BFD6D1}"/>
              </a:ext>
            </a:extLst>
          </p:cNvPr>
          <p:cNvSpPr/>
          <p:nvPr/>
        </p:nvSpPr>
        <p:spPr>
          <a:xfrm>
            <a:off x="1314450" y="1956292"/>
            <a:ext cx="4183380" cy="2193462"/>
          </a:xfrm>
          <a:prstGeom prst="wedgeRoundRectCallout">
            <a:avLst/>
          </a:prstGeom>
          <a:solidFill>
            <a:srgbClr val="F4DC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3600" dirty="0">
                <a:solidFill>
                  <a:srgbClr val="C00000"/>
                </a:solidFill>
              </a:rPr>
              <a:t>“I want to eat whatever I want” </a:t>
            </a:r>
          </a:p>
          <a:p>
            <a:pPr algn="ctr"/>
            <a:endParaRPr lang="en-US" dirty="0"/>
          </a:p>
        </p:txBody>
      </p:sp>
      <p:sp>
        <p:nvSpPr>
          <p:cNvPr id="5" name="Speech Bubble: Rectangle with Corners Rounded 4">
            <a:extLst>
              <a:ext uri="{FF2B5EF4-FFF2-40B4-BE49-F238E27FC236}">
                <a16:creationId xmlns:a16="http://schemas.microsoft.com/office/drawing/2014/main" id="{BDEDCD43-940F-9A80-C83F-658F0DEE8ACF}"/>
              </a:ext>
            </a:extLst>
          </p:cNvPr>
          <p:cNvSpPr/>
          <p:nvPr/>
        </p:nvSpPr>
        <p:spPr>
          <a:xfrm>
            <a:off x="3406140" y="4452235"/>
            <a:ext cx="4415790" cy="1850468"/>
          </a:xfrm>
          <a:prstGeom prst="wedgeRoundRectCallou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3600" dirty="0">
                <a:solidFill>
                  <a:schemeClr val="accent6">
                    <a:lumMod val="75000"/>
                  </a:schemeClr>
                </a:solidFill>
              </a:rPr>
              <a:t>“I don’t want to be poked anymore”</a:t>
            </a:r>
          </a:p>
        </p:txBody>
      </p:sp>
      <p:sp>
        <p:nvSpPr>
          <p:cNvPr id="7" name="Speech Bubble: Rectangle with Corners Rounded 6">
            <a:extLst>
              <a:ext uri="{FF2B5EF4-FFF2-40B4-BE49-F238E27FC236}">
                <a16:creationId xmlns:a16="http://schemas.microsoft.com/office/drawing/2014/main" id="{76D4CAC7-63D2-8225-8BFE-04CBC5CC14D5}"/>
              </a:ext>
            </a:extLst>
          </p:cNvPr>
          <p:cNvSpPr/>
          <p:nvPr/>
        </p:nvSpPr>
        <p:spPr>
          <a:xfrm>
            <a:off x="6825892" y="1768542"/>
            <a:ext cx="4290060" cy="2302457"/>
          </a:xfrm>
          <a:prstGeom prst="wedgeRoundRectCallou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3600" dirty="0">
                <a:solidFill>
                  <a:schemeClr val="accent1">
                    <a:lumMod val="75000"/>
                  </a:schemeClr>
                </a:solidFill>
              </a:rPr>
              <a:t>“He’s on hospice so they stopped all his insulin” </a:t>
            </a:r>
          </a:p>
        </p:txBody>
      </p:sp>
    </p:spTree>
    <p:extLst>
      <p:ext uri="{BB962C8B-B14F-4D97-AF65-F5344CB8AC3E}">
        <p14:creationId xmlns:p14="http://schemas.microsoft.com/office/powerpoint/2010/main" val="259601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771E9F1-12F0-8E77-C24A-B106DD59F649}"/>
              </a:ext>
            </a:extLst>
          </p:cNvPr>
          <p:cNvGraphicFramePr/>
          <p:nvPr>
            <p:extLst>
              <p:ext uri="{D42A27DB-BD31-4B8C-83A1-F6EECF244321}">
                <p14:modId xmlns:p14="http://schemas.microsoft.com/office/powerpoint/2010/main" val="3642133900"/>
              </p:ext>
            </p:extLst>
          </p:nvPr>
        </p:nvGraphicFramePr>
        <p:xfrm>
          <a:off x="737935" y="69538"/>
          <a:ext cx="10415141" cy="5705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20961A40-8242-AFB0-6C2F-CF74C688C425}"/>
              </a:ext>
            </a:extLst>
          </p:cNvPr>
          <p:cNvSpPr txBox="1">
            <a:spLocks/>
          </p:cNvSpPr>
          <p:nvPr/>
        </p:nvSpPr>
        <p:spPr>
          <a:xfrm>
            <a:off x="1301281" y="388600"/>
            <a:ext cx="9809018" cy="8903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tx2"/>
                </a:solidFill>
              </a:rPr>
              <a:t>End-of-Life</a:t>
            </a:r>
          </a:p>
          <a:p>
            <a:pPr marL="0" indent="0" algn="ctr">
              <a:buNone/>
            </a:pPr>
            <a:endParaRPr lang="en-US" sz="4800" dirty="0"/>
          </a:p>
          <a:p>
            <a:pPr marL="0" indent="0" algn="ctr">
              <a:buNone/>
            </a:pPr>
            <a:endParaRPr lang="en-US" sz="4800" dirty="0"/>
          </a:p>
          <a:p>
            <a:pPr marL="0" indent="0" algn="ctr">
              <a:buNone/>
            </a:pPr>
            <a:endParaRPr lang="en-US" sz="4800" dirty="0"/>
          </a:p>
          <a:p>
            <a:pPr marL="0" indent="0">
              <a:buNone/>
            </a:pPr>
            <a:endParaRPr lang="en-US" sz="5400" dirty="0">
              <a:solidFill>
                <a:srgbClr val="4E4F18"/>
              </a:solidFill>
              <a:latin typeface="Segoe UI" panose="020B0502040204020203" pitchFamily="34" charset="0"/>
              <a:cs typeface="Segoe UI" panose="020B0502040204020203" pitchFamily="34" charset="0"/>
            </a:endParaRPr>
          </a:p>
          <a:p>
            <a:pPr marL="0" indent="0" algn="ctr">
              <a:buNone/>
            </a:pPr>
            <a:endParaRPr lang="en-US" sz="5400" dirty="0">
              <a:solidFill>
                <a:srgbClr val="4E4F18"/>
              </a:solidFill>
              <a:latin typeface="Segoe UI" panose="020B0502040204020203" pitchFamily="34" charset="0"/>
              <a:cs typeface="Segoe UI" panose="020B0502040204020203" pitchFamily="34" charset="0"/>
            </a:endParaRPr>
          </a:p>
          <a:p>
            <a:pPr marL="0" indent="0" algn="ctr">
              <a:lnSpc>
                <a:spcPct val="80000"/>
              </a:lnSpc>
              <a:buNone/>
            </a:pPr>
            <a:endParaRPr lang="en-US" sz="5400" b="0" i="0" dirty="0">
              <a:solidFill>
                <a:srgbClr val="000000"/>
              </a:solidFill>
              <a:effectLst/>
              <a:latin typeface="Segoe UI" panose="020B0502040204020203" pitchFamily="34" charset="0"/>
              <a:cs typeface="Calibri"/>
            </a:endParaRPr>
          </a:p>
          <a:p>
            <a:pPr marL="0" indent="0" algn="ctr">
              <a:buFont typeface="Arial" panose="020B0604020202020204" pitchFamily="34" charset="0"/>
              <a:buNone/>
            </a:pPr>
            <a:endParaRPr lang="en-US" sz="5400" dirty="0">
              <a:solidFill>
                <a:srgbClr val="000000"/>
              </a:solidFill>
              <a:latin typeface="Segoe UI" panose="020B0502040204020203" pitchFamily="34" charset="0"/>
              <a:cs typeface="Calibri"/>
            </a:endParaRPr>
          </a:p>
          <a:p>
            <a:pPr marL="457200" indent="-457200" algn="ctr"/>
            <a:endParaRPr lang="en-US" sz="5400" dirty="0">
              <a:solidFill>
                <a:srgbClr val="000000"/>
              </a:solidFill>
              <a:latin typeface="Calibri"/>
              <a:cs typeface="Calibri"/>
            </a:endParaRPr>
          </a:p>
          <a:p>
            <a:pPr marL="457200" indent="-457200" algn="ctr"/>
            <a:endParaRPr lang="en-US" sz="4800" dirty="0">
              <a:solidFill>
                <a:srgbClr val="000000"/>
              </a:solidFill>
              <a:latin typeface="Calibri"/>
              <a:cs typeface="Calibri"/>
            </a:endParaRPr>
          </a:p>
          <a:p>
            <a:pPr marL="457200" indent="-457200" algn="ctr"/>
            <a:endParaRPr lang="en-US" sz="4800" dirty="0">
              <a:solidFill>
                <a:srgbClr val="000000"/>
              </a:solidFill>
              <a:latin typeface="Calibri"/>
              <a:cs typeface="Calibri"/>
            </a:endParaRPr>
          </a:p>
          <a:p>
            <a:pPr marL="457200" indent="-457200" algn="ctr"/>
            <a:endParaRPr lang="en-US" sz="4800" dirty="0">
              <a:solidFill>
                <a:srgbClr val="000000"/>
              </a:solidFill>
              <a:latin typeface="Segoe UI"/>
              <a:cs typeface="Calibri"/>
            </a:endParaRPr>
          </a:p>
        </p:txBody>
      </p:sp>
    </p:spTree>
    <p:extLst>
      <p:ext uri="{BB962C8B-B14F-4D97-AF65-F5344CB8AC3E}">
        <p14:creationId xmlns:p14="http://schemas.microsoft.com/office/powerpoint/2010/main" val="41099356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18C71-2166-105F-BEE6-D88384D9A158}"/>
            </a:ext>
          </a:extLst>
        </p:cNvPr>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97748E61-8BAD-154C-4F08-E9B595EFB073}"/>
              </a:ext>
            </a:extLst>
          </p:cNvPr>
          <p:cNvGraphicFramePr/>
          <p:nvPr/>
        </p:nvGraphicFramePr>
        <p:xfrm>
          <a:off x="737935" y="69538"/>
          <a:ext cx="10415141" cy="5705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D116BCBF-B09E-3098-BF17-30267A490919}"/>
              </a:ext>
            </a:extLst>
          </p:cNvPr>
          <p:cNvSpPr txBox="1"/>
          <p:nvPr/>
        </p:nvSpPr>
        <p:spPr>
          <a:xfrm>
            <a:off x="1517812" y="4544123"/>
            <a:ext cx="3204484" cy="923330"/>
          </a:xfrm>
          <a:prstGeom prst="rect">
            <a:avLst/>
          </a:prstGeom>
          <a:noFill/>
        </p:spPr>
        <p:txBody>
          <a:bodyPr wrap="square">
            <a:spAutoFit/>
          </a:bodyPr>
          <a:lstStyle/>
          <a:p>
            <a:pPr marL="285750" indent="-285750">
              <a:buFont typeface="Arial" panose="020B0604020202020204" pitchFamily="34" charset="0"/>
              <a:buChar char="•"/>
            </a:pPr>
            <a:r>
              <a:rPr lang="en-US" dirty="0"/>
              <a:t>What was their prior self management plan?</a:t>
            </a:r>
          </a:p>
          <a:p>
            <a:pPr marL="285750" indent="-285750">
              <a:buFont typeface="Arial" panose="020B0604020202020204" pitchFamily="34" charset="0"/>
              <a:buChar char="•"/>
            </a:pPr>
            <a:r>
              <a:rPr lang="en-US" dirty="0"/>
              <a:t>Liberalize diet</a:t>
            </a:r>
          </a:p>
        </p:txBody>
      </p:sp>
      <p:sp>
        <p:nvSpPr>
          <p:cNvPr id="4" name="TextBox 3">
            <a:extLst>
              <a:ext uri="{FF2B5EF4-FFF2-40B4-BE49-F238E27FC236}">
                <a16:creationId xmlns:a16="http://schemas.microsoft.com/office/drawing/2014/main" id="{9CB55440-6221-65B4-F5A3-D319DE8EFDE8}"/>
              </a:ext>
            </a:extLst>
          </p:cNvPr>
          <p:cNvSpPr txBox="1"/>
          <p:nvPr/>
        </p:nvSpPr>
        <p:spPr>
          <a:xfrm>
            <a:off x="4744351" y="4526472"/>
            <a:ext cx="3481210" cy="1754326"/>
          </a:xfrm>
          <a:prstGeom prst="rect">
            <a:avLst/>
          </a:prstGeom>
          <a:noFill/>
        </p:spPr>
        <p:txBody>
          <a:bodyPr wrap="square">
            <a:spAutoFit/>
          </a:bodyPr>
          <a:lstStyle/>
          <a:p>
            <a:pPr marL="285750" indent="-285750">
              <a:buFont typeface="Arial" panose="020B0604020202020204" pitchFamily="34" charset="0"/>
              <a:buChar char="•"/>
            </a:pPr>
            <a:r>
              <a:rPr lang="en-US" dirty="0"/>
              <a:t>Generally, continue orals (unless not eating)</a:t>
            </a:r>
          </a:p>
          <a:p>
            <a:pPr marL="285750" indent="-285750">
              <a:buFont typeface="Arial" panose="020B0604020202020204" pitchFamily="34" charset="0"/>
              <a:buChar char="•"/>
            </a:pPr>
            <a:r>
              <a:rPr lang="en-US" dirty="0"/>
              <a:t>Reduce insulin injections and complex regimens with preference to basal long-acting over short-acting insulin </a:t>
            </a:r>
          </a:p>
        </p:txBody>
      </p:sp>
      <p:sp>
        <p:nvSpPr>
          <p:cNvPr id="5" name="TextBox 4">
            <a:extLst>
              <a:ext uri="{FF2B5EF4-FFF2-40B4-BE49-F238E27FC236}">
                <a16:creationId xmlns:a16="http://schemas.microsoft.com/office/drawing/2014/main" id="{B347CB1C-DDEF-B3BE-1BB5-792B7B4A7838}"/>
              </a:ext>
            </a:extLst>
          </p:cNvPr>
          <p:cNvSpPr txBox="1"/>
          <p:nvPr/>
        </p:nvSpPr>
        <p:spPr>
          <a:xfrm>
            <a:off x="8225561" y="4568786"/>
            <a:ext cx="3481210" cy="1754326"/>
          </a:xfrm>
          <a:prstGeom prst="rect">
            <a:avLst/>
          </a:prstGeom>
          <a:noFill/>
        </p:spPr>
        <p:txBody>
          <a:bodyPr wrap="square">
            <a:spAutoFit/>
          </a:bodyPr>
          <a:lstStyle/>
          <a:p>
            <a:pPr marL="285750" indent="-285750">
              <a:buFont typeface="Arial" panose="020B0604020202020204" pitchFamily="34" charset="0"/>
              <a:buChar char="•"/>
            </a:pPr>
            <a:r>
              <a:rPr lang="en-US" dirty="0"/>
              <a:t>What is their prognosis (hours, days, weeks, months)?</a:t>
            </a:r>
          </a:p>
          <a:p>
            <a:pPr marL="285750" indent="-285750">
              <a:buFont typeface="Arial" panose="020B0604020202020204" pitchFamily="34" charset="0"/>
              <a:buChar char="•"/>
            </a:pPr>
            <a:r>
              <a:rPr lang="en-US" dirty="0"/>
              <a:t>Limit </a:t>
            </a:r>
            <a:r>
              <a:rPr lang="en-US" dirty="0" err="1"/>
              <a:t>fingersticks</a:t>
            </a:r>
            <a:r>
              <a:rPr lang="en-US" dirty="0"/>
              <a:t>, no role for A1C checks</a:t>
            </a:r>
          </a:p>
          <a:p>
            <a:pPr marL="742950" lvl="1" indent="-285750">
              <a:buFont typeface="Arial" panose="020B0604020202020204" pitchFamily="34" charset="0"/>
              <a:buChar char="•"/>
            </a:pPr>
            <a:r>
              <a:rPr lang="en-US" dirty="0"/>
              <a:t>Aim for FBG &lt;200, RBG &lt;300</a:t>
            </a:r>
          </a:p>
        </p:txBody>
      </p:sp>
      <p:sp>
        <p:nvSpPr>
          <p:cNvPr id="6" name="Content Placeholder 2">
            <a:extLst>
              <a:ext uri="{FF2B5EF4-FFF2-40B4-BE49-F238E27FC236}">
                <a16:creationId xmlns:a16="http://schemas.microsoft.com/office/drawing/2014/main" id="{19224D70-9535-8EAD-4694-F021900CF4E0}"/>
              </a:ext>
            </a:extLst>
          </p:cNvPr>
          <p:cNvSpPr txBox="1">
            <a:spLocks/>
          </p:cNvSpPr>
          <p:nvPr/>
        </p:nvSpPr>
        <p:spPr>
          <a:xfrm>
            <a:off x="1301281" y="388600"/>
            <a:ext cx="9809018" cy="8903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tx2"/>
                </a:solidFill>
              </a:rPr>
              <a:t>End-of-Life</a:t>
            </a:r>
          </a:p>
          <a:p>
            <a:pPr marL="0" indent="0" algn="ctr">
              <a:buNone/>
            </a:pPr>
            <a:endParaRPr lang="en-US" sz="4800" dirty="0"/>
          </a:p>
          <a:p>
            <a:pPr marL="0" indent="0" algn="ctr">
              <a:buNone/>
            </a:pPr>
            <a:endParaRPr lang="en-US" sz="4800" dirty="0"/>
          </a:p>
          <a:p>
            <a:pPr marL="0" indent="0" algn="ctr">
              <a:buNone/>
            </a:pPr>
            <a:endParaRPr lang="en-US" sz="4800" dirty="0"/>
          </a:p>
          <a:p>
            <a:pPr marL="0" indent="0">
              <a:buNone/>
            </a:pPr>
            <a:endParaRPr lang="en-US" sz="5400" dirty="0">
              <a:solidFill>
                <a:srgbClr val="4E4F18"/>
              </a:solidFill>
              <a:latin typeface="Segoe UI" panose="020B0502040204020203" pitchFamily="34" charset="0"/>
              <a:cs typeface="Segoe UI" panose="020B0502040204020203" pitchFamily="34" charset="0"/>
            </a:endParaRPr>
          </a:p>
          <a:p>
            <a:pPr marL="0" indent="0" algn="ctr">
              <a:buNone/>
            </a:pPr>
            <a:endParaRPr lang="en-US" sz="5400" dirty="0">
              <a:solidFill>
                <a:srgbClr val="4E4F18"/>
              </a:solidFill>
              <a:latin typeface="Segoe UI" panose="020B0502040204020203" pitchFamily="34" charset="0"/>
              <a:cs typeface="Segoe UI" panose="020B0502040204020203" pitchFamily="34" charset="0"/>
            </a:endParaRPr>
          </a:p>
          <a:p>
            <a:pPr marL="0" indent="0" algn="ctr">
              <a:lnSpc>
                <a:spcPct val="80000"/>
              </a:lnSpc>
              <a:buNone/>
            </a:pPr>
            <a:endParaRPr lang="en-US" sz="5400" b="0" i="0" dirty="0">
              <a:solidFill>
                <a:srgbClr val="000000"/>
              </a:solidFill>
              <a:effectLst/>
              <a:latin typeface="Segoe UI" panose="020B0502040204020203" pitchFamily="34" charset="0"/>
              <a:cs typeface="Calibri"/>
            </a:endParaRPr>
          </a:p>
          <a:p>
            <a:pPr marL="0" indent="0" algn="ctr">
              <a:buFont typeface="Arial" panose="020B0604020202020204" pitchFamily="34" charset="0"/>
              <a:buNone/>
            </a:pPr>
            <a:endParaRPr lang="en-US" sz="5400" dirty="0">
              <a:solidFill>
                <a:srgbClr val="000000"/>
              </a:solidFill>
              <a:latin typeface="Segoe UI" panose="020B0502040204020203" pitchFamily="34" charset="0"/>
              <a:cs typeface="Calibri"/>
            </a:endParaRPr>
          </a:p>
          <a:p>
            <a:pPr marL="457200" indent="-457200" algn="ctr"/>
            <a:endParaRPr lang="en-US" sz="5400" dirty="0">
              <a:solidFill>
                <a:srgbClr val="000000"/>
              </a:solidFill>
              <a:latin typeface="Calibri"/>
              <a:cs typeface="Calibri"/>
            </a:endParaRPr>
          </a:p>
          <a:p>
            <a:pPr marL="457200" indent="-457200" algn="ctr"/>
            <a:endParaRPr lang="en-US" sz="4800" dirty="0">
              <a:solidFill>
                <a:srgbClr val="000000"/>
              </a:solidFill>
              <a:latin typeface="Calibri"/>
              <a:cs typeface="Calibri"/>
            </a:endParaRPr>
          </a:p>
          <a:p>
            <a:pPr marL="457200" indent="-457200" algn="ctr"/>
            <a:endParaRPr lang="en-US" sz="4800" dirty="0">
              <a:solidFill>
                <a:srgbClr val="000000"/>
              </a:solidFill>
              <a:latin typeface="Calibri"/>
              <a:cs typeface="Calibri"/>
            </a:endParaRPr>
          </a:p>
          <a:p>
            <a:pPr marL="457200" indent="-457200" algn="ctr"/>
            <a:endParaRPr lang="en-US" sz="4800" dirty="0">
              <a:solidFill>
                <a:srgbClr val="000000"/>
              </a:solidFill>
              <a:latin typeface="Segoe UI"/>
              <a:cs typeface="Calibri"/>
            </a:endParaRPr>
          </a:p>
        </p:txBody>
      </p:sp>
      <p:sp>
        <p:nvSpPr>
          <p:cNvPr id="8" name="TextBox 7">
            <a:extLst>
              <a:ext uri="{FF2B5EF4-FFF2-40B4-BE49-F238E27FC236}">
                <a16:creationId xmlns:a16="http://schemas.microsoft.com/office/drawing/2014/main" id="{8789A7C8-0B78-E5E6-8C7E-998239E30CBD}"/>
              </a:ext>
            </a:extLst>
          </p:cNvPr>
          <p:cNvSpPr txBox="1"/>
          <p:nvPr/>
        </p:nvSpPr>
        <p:spPr>
          <a:xfrm>
            <a:off x="184239" y="5896077"/>
            <a:ext cx="4664487" cy="769441"/>
          </a:xfrm>
          <a:prstGeom prst="rect">
            <a:avLst/>
          </a:prstGeom>
          <a:solidFill>
            <a:schemeClr val="accent4">
              <a:lumMod val="40000"/>
              <a:lumOff val="60000"/>
            </a:schemeClr>
          </a:solidFill>
          <a:ln>
            <a:solidFill>
              <a:schemeClr val="accent2">
                <a:lumMod val="60000"/>
                <a:lumOff val="40000"/>
              </a:schemeClr>
            </a:solidFill>
          </a:ln>
        </p:spPr>
        <p:txBody>
          <a:bodyPr wrap="square">
            <a:spAutoFit/>
          </a:bodyPr>
          <a:lstStyle/>
          <a:p>
            <a:r>
              <a:rPr lang="en-US" sz="2400" dirty="0"/>
              <a:t>*</a:t>
            </a:r>
            <a:r>
              <a:rPr lang="en-US" sz="2000" b="1" dirty="0"/>
              <a:t>Remember the heterogeneity of older adults, care needs to be individualized!</a:t>
            </a:r>
            <a:endParaRPr lang="en-US" sz="2400" b="1" dirty="0"/>
          </a:p>
        </p:txBody>
      </p:sp>
    </p:spTree>
    <p:extLst>
      <p:ext uri="{BB962C8B-B14F-4D97-AF65-F5344CB8AC3E}">
        <p14:creationId xmlns:p14="http://schemas.microsoft.com/office/powerpoint/2010/main" val="376023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ADB91-98C4-C412-BC39-152474404FF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ADFCFA6-7580-B80A-799A-8D52D9B9189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39A2EC5-DE75-B686-4963-AD1B32DD1A68}"/>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References</a:t>
            </a:r>
            <a:endParaRPr lang="en-US" dirty="0">
              <a:ea typeface="+mj-ea"/>
            </a:endParaRPr>
          </a:p>
        </p:txBody>
      </p:sp>
      <p:sp>
        <p:nvSpPr>
          <p:cNvPr id="29" name="Rectangle 28">
            <a:extLst>
              <a:ext uri="{FF2B5EF4-FFF2-40B4-BE49-F238E27FC236}">
                <a16:creationId xmlns:a16="http://schemas.microsoft.com/office/drawing/2014/main" id="{CDC4D7E2-A7CA-99A0-DCD5-0BDADC20465C}"/>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F81BD54B-FE11-6A85-6932-23CDD2682283}"/>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389EFBCB-BE79-06D2-A1B4-D777738A9AEE}"/>
              </a:ext>
            </a:extLst>
          </p:cNvPr>
          <p:cNvSpPr txBox="1">
            <a:spLocks/>
          </p:cNvSpPr>
          <p:nvPr/>
        </p:nvSpPr>
        <p:spPr>
          <a:xfrm>
            <a:off x="2489201" y="1698770"/>
            <a:ext cx="8973840" cy="501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solidFill>
                <a:srgbClr val="002060"/>
              </a:solidFill>
              <a:latin typeface="Calibri"/>
              <a:cs typeface="Calibri"/>
            </a:endParaRPr>
          </a:p>
          <a:p>
            <a:pPr marL="0" indent="0">
              <a:buNone/>
            </a:pPr>
            <a:endParaRPr lang="en-US" sz="2600" dirty="0">
              <a:solidFill>
                <a:srgbClr val="002060"/>
              </a:solidFill>
              <a:latin typeface="Segoe UI"/>
              <a:ea typeface="+mn-lt"/>
              <a:cs typeface="+mn-lt"/>
            </a:endParaRPr>
          </a:p>
          <a:p>
            <a:pPr marL="457200" indent="-457200"/>
            <a:endParaRPr lang="en-US"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2" name="Content Placeholder 2">
            <a:extLst>
              <a:ext uri="{FF2B5EF4-FFF2-40B4-BE49-F238E27FC236}">
                <a16:creationId xmlns:a16="http://schemas.microsoft.com/office/drawing/2014/main" id="{D99FEBB9-DAF5-13B3-97F1-2A2150D293A7}"/>
              </a:ext>
            </a:extLst>
          </p:cNvPr>
          <p:cNvSpPr txBox="1">
            <a:spLocks/>
          </p:cNvSpPr>
          <p:nvPr/>
        </p:nvSpPr>
        <p:spPr>
          <a:xfrm>
            <a:off x="1843548" y="1760936"/>
            <a:ext cx="9923913" cy="4970779"/>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200" dirty="0">
                <a:solidFill>
                  <a:srgbClr val="061F57"/>
                </a:solidFill>
                <a:ea typeface="+mn-lt"/>
                <a:cs typeface="+mn-lt"/>
              </a:rPr>
              <a:t>American Diabetes Association Professional Practice Committee for Diabetes; 13. Older Adults: Standards of Care in Diabetes—2026. Diabetes Care 1 January 2026; 49</a:t>
            </a:r>
          </a:p>
          <a:p>
            <a:pPr marL="457200" indent="-457200">
              <a:buFont typeface="+mj-lt"/>
              <a:buAutoNum type="arabicPeriod"/>
            </a:pPr>
            <a:r>
              <a:rPr lang="en-US" sz="2200" dirty="0">
                <a:solidFill>
                  <a:srgbClr val="061F57"/>
                </a:solidFill>
                <a:ea typeface="+mn-lt"/>
                <a:cs typeface="+mn-lt"/>
              </a:rPr>
              <a:t>American Diabetes Association Professional Practice Committee for Diabetes*; 6. Glycemic Goals, Hypoglycemia, and Hyperglycemic Crises: Standards of Care in Diabetes—2026. Diabetes Care 1 January 2026; 49 (Supplement_1): S132–S149</a:t>
            </a:r>
          </a:p>
          <a:p>
            <a:pPr marL="457200" indent="-457200">
              <a:buFont typeface="+mj-lt"/>
              <a:buAutoNum type="arabicPeriod"/>
            </a:pPr>
            <a:r>
              <a:rPr lang="en-US" sz="2200" dirty="0">
                <a:solidFill>
                  <a:srgbClr val="061F57"/>
                </a:solidFill>
                <a:ea typeface="+mn-lt"/>
                <a:cs typeface="+mn-lt"/>
              </a:rPr>
              <a:t>American Diabetes Association Professional Practice Committee for Diabetes*; 9. Pharmacologic Approaches to Glycemic Treatment: Standards of Care in Diabetes—2026. Diabetes Care 1 January 2026; 49 (Supplement_1): S183–S215</a:t>
            </a:r>
          </a:p>
          <a:p>
            <a:pPr marL="457200" indent="-457200">
              <a:buFont typeface="+mj-lt"/>
              <a:buAutoNum type="arabicPeriod"/>
            </a:pPr>
            <a:r>
              <a:rPr lang="en-US" sz="2200" dirty="0">
                <a:solidFill>
                  <a:srgbClr val="061F57"/>
                </a:solidFill>
                <a:ea typeface="+mn-lt"/>
                <a:cs typeface="+mn-lt"/>
              </a:rPr>
              <a:t>Anderson TS, Lee S, Jing B, et al. Prevalence of Diabetes Medication Intensifications in Older Adults Discharged From US Veterans Health Administration Hospitals. JAMA </a:t>
            </a:r>
            <a:r>
              <a:rPr lang="en-US" sz="2200" dirty="0" err="1">
                <a:solidFill>
                  <a:srgbClr val="061F57"/>
                </a:solidFill>
                <a:ea typeface="+mn-lt"/>
                <a:cs typeface="+mn-lt"/>
              </a:rPr>
              <a:t>Netw</a:t>
            </a:r>
            <a:r>
              <a:rPr lang="en-US" sz="2200" dirty="0">
                <a:solidFill>
                  <a:srgbClr val="061F57"/>
                </a:solidFill>
                <a:ea typeface="+mn-lt"/>
                <a:cs typeface="+mn-lt"/>
              </a:rPr>
              <a:t> Open. 2020;3(3):e201511.</a:t>
            </a:r>
          </a:p>
          <a:p>
            <a:pPr marL="457200" indent="-457200">
              <a:buFont typeface="+mj-lt"/>
              <a:buAutoNum type="arabicPeriod"/>
            </a:pPr>
            <a:r>
              <a:rPr lang="en-US" sz="2200" dirty="0">
                <a:solidFill>
                  <a:srgbClr val="061F57"/>
                </a:solidFill>
                <a:ea typeface="+mn-lt"/>
                <a:cs typeface="+mn-lt"/>
              </a:rPr>
              <a:t>Colburn JL., Westcott, AM, Potter JF, et al, eds. 2025. Geriatrics Review Syllabus: A Core Curriculum in Geriatric </a:t>
            </a:r>
            <a:r>
              <a:rPr lang="en-US" sz="2200" dirty="0" err="1">
                <a:solidFill>
                  <a:srgbClr val="061F57"/>
                </a:solidFill>
                <a:ea typeface="+mn-lt"/>
                <a:cs typeface="+mn-lt"/>
              </a:rPr>
              <a:t>Medcine</a:t>
            </a:r>
            <a:r>
              <a:rPr lang="en-US" sz="2200" dirty="0">
                <a:solidFill>
                  <a:srgbClr val="061F57"/>
                </a:solidFill>
                <a:ea typeface="+mn-lt"/>
                <a:cs typeface="+mn-lt"/>
              </a:rPr>
              <a:t>. 12th Ed. New York: American Geriatrics Society. </a:t>
            </a:r>
          </a:p>
          <a:p>
            <a:pPr marL="457200" indent="-457200">
              <a:buFont typeface="+mj-lt"/>
              <a:buAutoNum type="arabicPeriod"/>
            </a:pPr>
            <a:r>
              <a:rPr lang="en-US" sz="2200" dirty="0" err="1">
                <a:solidFill>
                  <a:srgbClr val="061F57"/>
                </a:solidFill>
                <a:ea typeface="+mn-lt"/>
                <a:cs typeface="+mn-lt"/>
              </a:rPr>
              <a:t>GeriPal</a:t>
            </a:r>
            <a:r>
              <a:rPr lang="en-US" sz="2200" dirty="0">
                <a:solidFill>
                  <a:srgbClr val="061F57"/>
                </a:solidFill>
                <a:ea typeface="+mn-lt"/>
                <a:cs typeface="+mn-lt"/>
              </a:rPr>
              <a:t> Podcast, June 8th 2023, Diabetes in Late Life: Nadine Carter, Tamryn Gray, Alex Lee. </a:t>
            </a:r>
            <a:r>
              <a:rPr lang="en-US" sz="2200" dirty="0">
                <a:solidFill>
                  <a:srgbClr val="061F57"/>
                </a:solidFill>
                <a:ea typeface="+mn-lt"/>
                <a:cs typeface="+mn-lt"/>
                <a:hlinkClick r:id="rId4">
                  <a:extLst>
                    <a:ext uri="{A12FA001-AC4F-418D-AE19-62706E023703}">
                      <ahyp:hlinkClr xmlns:ahyp="http://schemas.microsoft.com/office/drawing/2018/hyperlinkcolor" val="tx"/>
                    </a:ext>
                  </a:extLst>
                </a:hlinkClick>
              </a:rPr>
              <a:t>https://geripal.org/diabetes-in-late-life-nadine-carter-tamryn-gray-alex-lee/</a:t>
            </a:r>
            <a:endParaRPr lang="en-US" sz="2200" dirty="0">
              <a:solidFill>
                <a:srgbClr val="061F57"/>
              </a:solidFill>
              <a:ea typeface="+mn-lt"/>
              <a:cs typeface="+mn-lt"/>
            </a:endParaRPr>
          </a:p>
          <a:p>
            <a:pPr marL="457200" indent="-457200">
              <a:buFont typeface="+mj-lt"/>
              <a:buAutoNum type="arabicPeriod"/>
            </a:pPr>
            <a:r>
              <a:rPr lang="pt-BR" sz="2200" dirty="0">
                <a:solidFill>
                  <a:srgbClr val="061F57"/>
                </a:solidFill>
                <a:ea typeface="+mn-lt"/>
                <a:cs typeface="+mn-lt"/>
              </a:rPr>
              <a:t>Hanyu H. Diabetes-Related Dementia. Adv Exp Med Biol. 2019;1128:147-160</a:t>
            </a:r>
            <a:endParaRPr lang="en-US" sz="2200" dirty="0">
              <a:solidFill>
                <a:srgbClr val="061F57"/>
              </a:solidFill>
              <a:ea typeface="+mn-lt"/>
              <a:cs typeface="+mn-lt"/>
            </a:endParaRPr>
          </a:p>
          <a:p>
            <a:pPr marL="457200" indent="-457200">
              <a:buFont typeface="+mj-lt"/>
              <a:buAutoNum type="arabicPeriod"/>
            </a:pPr>
            <a:r>
              <a:rPr lang="en-US" sz="2200" dirty="0">
                <a:solidFill>
                  <a:srgbClr val="061F57"/>
                </a:solidFill>
                <a:ea typeface="+mn-lt"/>
                <a:cs typeface="+mn-lt"/>
              </a:rPr>
              <a:t>Holmes HM, Hayley DC, Alexander GC, Sachs GA. Reconsidering medication appropriateness for patients late in life. Arch Intern Med. 2006;166(6):605-609 </a:t>
            </a: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37093101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09BDE-E0A3-EBD4-2B65-B1ABCD273A4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9AF39DB-8754-A7BC-69DD-4247C438EA8A}"/>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1A32D33-B193-5FA8-CA29-C31F510E188C}"/>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References</a:t>
            </a:r>
            <a:endParaRPr lang="en-US" dirty="0">
              <a:ea typeface="+mj-ea"/>
            </a:endParaRPr>
          </a:p>
        </p:txBody>
      </p:sp>
      <p:sp>
        <p:nvSpPr>
          <p:cNvPr id="29" name="Rectangle 28">
            <a:extLst>
              <a:ext uri="{FF2B5EF4-FFF2-40B4-BE49-F238E27FC236}">
                <a16:creationId xmlns:a16="http://schemas.microsoft.com/office/drawing/2014/main" id="{FB31B922-8BBA-75ED-082B-D20FD16ED623}"/>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85C93D04-67B3-57AC-D1A5-31E0323D8392}"/>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90C3B45B-3720-F3CE-C231-2D47F412583B}"/>
              </a:ext>
            </a:extLst>
          </p:cNvPr>
          <p:cNvSpPr txBox="1">
            <a:spLocks/>
          </p:cNvSpPr>
          <p:nvPr/>
        </p:nvSpPr>
        <p:spPr>
          <a:xfrm>
            <a:off x="2489201" y="1698770"/>
            <a:ext cx="8973840" cy="501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solidFill>
                <a:srgbClr val="002060"/>
              </a:solidFill>
              <a:latin typeface="Calibri"/>
              <a:cs typeface="Calibri"/>
            </a:endParaRPr>
          </a:p>
          <a:p>
            <a:pPr marL="0" indent="0">
              <a:buNone/>
            </a:pPr>
            <a:endParaRPr lang="en-US" sz="2600" dirty="0">
              <a:solidFill>
                <a:srgbClr val="002060"/>
              </a:solidFill>
              <a:latin typeface="Segoe UI"/>
              <a:ea typeface="+mn-lt"/>
              <a:cs typeface="+mn-lt"/>
            </a:endParaRPr>
          </a:p>
          <a:p>
            <a:pPr marL="457200" indent="-457200"/>
            <a:endParaRPr lang="en-US"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2" name="Content Placeholder 2">
            <a:extLst>
              <a:ext uri="{FF2B5EF4-FFF2-40B4-BE49-F238E27FC236}">
                <a16:creationId xmlns:a16="http://schemas.microsoft.com/office/drawing/2014/main" id="{AB781080-BEF6-0C2E-44D6-294FE227AF4C}"/>
              </a:ext>
            </a:extLst>
          </p:cNvPr>
          <p:cNvSpPr txBox="1">
            <a:spLocks/>
          </p:cNvSpPr>
          <p:nvPr/>
        </p:nvSpPr>
        <p:spPr>
          <a:xfrm>
            <a:off x="1843548" y="1760936"/>
            <a:ext cx="9923913" cy="497077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9"/>
            </a:pPr>
            <a:r>
              <a:rPr lang="en-US" sz="2200" dirty="0">
                <a:solidFill>
                  <a:srgbClr val="061F57"/>
                </a:solidFill>
                <a:ea typeface="+mn-lt"/>
                <a:cs typeface="+mn-lt"/>
              </a:rPr>
              <a:t>Idrees T, Toschi E. Continuous Glucose Monitoring in Older Adults With Diabetes and Alzheimer Disease and Related Dementias—Promise and Perspective. JAMA </a:t>
            </a:r>
            <a:r>
              <a:rPr lang="en-US" sz="2200" dirty="0" err="1">
                <a:solidFill>
                  <a:srgbClr val="061F57"/>
                </a:solidFill>
                <a:ea typeface="+mn-lt"/>
                <a:cs typeface="+mn-lt"/>
              </a:rPr>
              <a:t>Netw</a:t>
            </a:r>
            <a:r>
              <a:rPr lang="en-US" sz="2200" dirty="0">
                <a:solidFill>
                  <a:srgbClr val="061F57"/>
                </a:solidFill>
                <a:ea typeface="+mn-lt"/>
                <a:cs typeface="+mn-lt"/>
              </a:rPr>
              <a:t> Open. 2025;8(12):e2541947</a:t>
            </a:r>
          </a:p>
          <a:p>
            <a:pPr marL="457200" indent="-457200">
              <a:buFont typeface="+mj-lt"/>
              <a:buAutoNum type="arabicPeriod" startAt="9"/>
            </a:pPr>
            <a:r>
              <a:rPr lang="en-US" sz="2200" dirty="0">
                <a:solidFill>
                  <a:srgbClr val="061F57"/>
                </a:solidFill>
                <a:ea typeface="+mn-lt"/>
                <a:cs typeface="+mn-lt"/>
              </a:rPr>
              <a:t>Karter AJ, Warton EM, Lipska KJ, et al. Development and Validation of a Tool to Identify Patients With Type 2 Diabetes at High Risk of Hypoglycemia-Related Emergency Department or Hospital Use. JAMA Intern Med. 2017;177(10):1461–1470</a:t>
            </a:r>
          </a:p>
          <a:p>
            <a:pPr marL="457200" indent="-457200">
              <a:buFont typeface="+mj-lt"/>
              <a:buAutoNum type="arabicPeriod" startAt="9"/>
            </a:pPr>
            <a:r>
              <a:rPr lang="en-US" sz="2200" dirty="0">
                <a:solidFill>
                  <a:srgbClr val="061F57"/>
                </a:solidFill>
                <a:ea typeface="+mn-lt"/>
                <a:cs typeface="+mn-lt"/>
              </a:rPr>
              <a:t>Kotecha P, Smith SM, Donahoo WT, DeKosky ST, Bian J, Guo J. Continuous Glucose Monitoring in Insulin-Treated Older Adults With Diabetes and Alzheimer Disease and Related Dementias. JAMA </a:t>
            </a:r>
            <a:r>
              <a:rPr lang="en-US" sz="2200" dirty="0" err="1">
                <a:solidFill>
                  <a:srgbClr val="061F57"/>
                </a:solidFill>
                <a:ea typeface="+mn-lt"/>
                <a:cs typeface="+mn-lt"/>
              </a:rPr>
              <a:t>Netw</a:t>
            </a:r>
            <a:r>
              <a:rPr lang="en-US" sz="2200" dirty="0">
                <a:solidFill>
                  <a:srgbClr val="061F57"/>
                </a:solidFill>
                <a:ea typeface="+mn-lt"/>
                <a:cs typeface="+mn-lt"/>
              </a:rPr>
              <a:t> Open. 2025;8(12):e2541939</a:t>
            </a:r>
          </a:p>
          <a:p>
            <a:pPr marL="457200" indent="-457200">
              <a:buFont typeface="+mj-lt"/>
              <a:buAutoNum type="arabicPeriod" startAt="9"/>
            </a:pPr>
            <a:r>
              <a:rPr lang="en-US" sz="2200" dirty="0">
                <a:solidFill>
                  <a:srgbClr val="061F57"/>
                </a:solidFill>
                <a:ea typeface="+mn-lt"/>
                <a:cs typeface="+mn-lt"/>
              </a:rPr>
              <a:t>Schoenborn NL, Lee K, Pollack CE, et al. Older Adults’ Views and Communication Preferences About Cancer Screening Cessation. JAMA Intern Med. 2017;177(8):1121–1128</a:t>
            </a:r>
          </a:p>
          <a:p>
            <a:pPr marL="457200" indent="-457200">
              <a:buFont typeface="+mj-lt"/>
              <a:buAutoNum type="arabicPeriod" startAt="9"/>
            </a:pPr>
            <a:r>
              <a:rPr lang="en-US" sz="2200" dirty="0" err="1">
                <a:solidFill>
                  <a:srgbClr val="061F57"/>
                </a:solidFill>
                <a:ea typeface="+mn-lt"/>
                <a:cs typeface="+mn-lt"/>
              </a:rPr>
              <a:t>Seminer</a:t>
            </a:r>
            <a:r>
              <a:rPr lang="en-US" sz="2200" dirty="0">
                <a:solidFill>
                  <a:srgbClr val="061F57"/>
                </a:solidFill>
                <a:ea typeface="+mn-lt"/>
                <a:cs typeface="+mn-lt"/>
              </a:rPr>
              <a:t> A, </a:t>
            </a:r>
            <a:r>
              <a:rPr lang="en-US" sz="2200" dirty="0" err="1">
                <a:solidFill>
                  <a:srgbClr val="061F57"/>
                </a:solidFill>
                <a:ea typeface="+mn-lt"/>
                <a:cs typeface="+mn-lt"/>
              </a:rPr>
              <a:t>Mulihano</a:t>
            </a:r>
            <a:r>
              <a:rPr lang="en-US" sz="2200" dirty="0">
                <a:solidFill>
                  <a:srgbClr val="061F57"/>
                </a:solidFill>
                <a:ea typeface="+mn-lt"/>
                <a:cs typeface="+mn-lt"/>
              </a:rPr>
              <a:t> A, O'Brien C, et al. Cardioprotective Glucose-Lowering Agents and Dementia Risk: A Systematic Review and Meta-Analysis. JAMA Neurol. 2025;82(5):450-460.</a:t>
            </a:r>
          </a:p>
          <a:p>
            <a:pPr marL="457200" indent="-457200">
              <a:buFont typeface="+mj-lt"/>
              <a:buAutoNum type="arabicPeriod" startAt="9"/>
            </a:pPr>
            <a:endParaRPr lang="en-US" sz="2200" dirty="0">
              <a:solidFill>
                <a:srgbClr val="061F57"/>
              </a:solidFill>
              <a:ea typeface="+mn-lt"/>
              <a:cs typeface="+mn-lt"/>
            </a:endParaRPr>
          </a:p>
          <a:p>
            <a:pPr marL="0" indent="0">
              <a:buNone/>
            </a:pPr>
            <a:r>
              <a:rPr lang="en-US" sz="2200" dirty="0">
                <a:solidFill>
                  <a:srgbClr val="061F57"/>
                </a:solidFill>
                <a:ea typeface="+mn-lt"/>
                <a:cs typeface="+mn-lt"/>
              </a:rPr>
              <a:t>Images:</a:t>
            </a:r>
          </a:p>
          <a:p>
            <a:r>
              <a:rPr lang="en-US" sz="2200" dirty="0">
                <a:solidFill>
                  <a:srgbClr val="061F57"/>
                </a:solidFill>
                <a:ea typeface="+mn-lt"/>
                <a:cs typeface="+mn-lt"/>
              </a:rPr>
              <a:t>If not otherwise cited images are either my own, or from </a:t>
            </a:r>
            <a:r>
              <a:rPr lang="en-US" sz="2200" dirty="0">
                <a:solidFill>
                  <a:srgbClr val="061F57"/>
                </a:solidFill>
                <a:ea typeface="+mn-lt"/>
                <a:cs typeface="+mn-lt"/>
                <a:hlinkClick r:id="rId4"/>
              </a:rPr>
              <a:t>https://unsplash.com/</a:t>
            </a:r>
            <a:r>
              <a:rPr lang="en-US" sz="2200" dirty="0">
                <a:solidFill>
                  <a:srgbClr val="061F57"/>
                </a:solidFill>
                <a:ea typeface="+mn-lt"/>
                <a:cs typeface="+mn-lt"/>
              </a:rPr>
              <a:t> </a:t>
            </a: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14680845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Thank you!</a:t>
            </a:r>
            <a:endParaRPr lang="en-US" sz="5400" b="1" dirty="0">
              <a:solidFill>
                <a:schemeClr val="bg1"/>
              </a:solidFill>
              <a:latin typeface="Segoe UI" panose="020B0502040204020203" pitchFamily="34" charset="0"/>
              <a:ea typeface="+mj-ea"/>
              <a:cs typeface="Segoe UI" panose="020B0502040204020203" pitchFamily="34" charset="0"/>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D76F88E-F212-A047-8B77-86DF120EFA71}"/>
              </a:ext>
            </a:extLst>
          </p:cNvPr>
          <p:cNvPicPr>
            <a:picLocks noChangeAspect="1"/>
          </p:cNvPicPr>
          <p:nvPr/>
        </p:nvPicPr>
        <p:blipFill>
          <a:blip r:embed="rId3"/>
          <a:stretch>
            <a:fillRect/>
          </a:stretch>
        </p:blipFill>
        <p:spPr>
          <a:xfrm>
            <a:off x="2133601" y="1702743"/>
            <a:ext cx="6030686" cy="2215868"/>
          </a:xfrm>
          <a:prstGeom prst="rect">
            <a:avLst/>
          </a:prstGeom>
        </p:spPr>
      </p:pic>
      <p:sp>
        <p:nvSpPr>
          <p:cNvPr id="10" name="Content Placeholder 2">
            <a:extLst>
              <a:ext uri="{FF2B5EF4-FFF2-40B4-BE49-F238E27FC236}">
                <a16:creationId xmlns:a16="http://schemas.microsoft.com/office/drawing/2014/main" id="{0CFE83F8-5EF0-A44F-8C3A-F0CB9B5131EC}"/>
              </a:ext>
            </a:extLst>
          </p:cNvPr>
          <p:cNvSpPr txBox="1">
            <a:spLocks/>
          </p:cNvSpPr>
          <p:nvPr/>
        </p:nvSpPr>
        <p:spPr>
          <a:xfrm>
            <a:off x="1288473" y="3918611"/>
            <a:ext cx="9670567" cy="286973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2060"/>
                </a:solidFill>
                <a:latin typeface="Segoe UI"/>
                <a:cs typeface="Calibri"/>
              </a:rPr>
              <a:t>Visit: </a:t>
            </a:r>
            <a:r>
              <a:rPr lang="en-US" sz="3200" b="1" u="sng" dirty="0">
                <a:solidFill>
                  <a:srgbClr val="002060"/>
                </a:solidFill>
                <a:latin typeface="Segoe UI"/>
                <a:cs typeface="Calibri"/>
              </a:rPr>
              <a:t>IndianCountryECHO.org</a:t>
            </a:r>
            <a:r>
              <a:rPr lang="en-US" sz="3200" b="1" dirty="0">
                <a:solidFill>
                  <a:srgbClr val="002060"/>
                </a:solidFill>
                <a:latin typeface="Segoe UI"/>
                <a:cs typeface="Calibri"/>
              </a:rPr>
              <a:t> </a:t>
            </a:r>
          </a:p>
          <a:p>
            <a:pPr marL="2286000" lvl="5" indent="0">
              <a:buNone/>
            </a:pPr>
            <a:endParaRPr lang="en-US" sz="2400" dirty="0">
              <a:solidFill>
                <a:srgbClr val="002060"/>
              </a:solidFill>
              <a:latin typeface="Calibri"/>
              <a:ea typeface="+mn-lt"/>
              <a:cs typeface="+mn-lt"/>
            </a:endParaRPr>
          </a:p>
          <a:p>
            <a:pPr marL="2286000" lvl="5" indent="0">
              <a:buNone/>
            </a:pPr>
            <a:r>
              <a:rPr lang="en-US" sz="2400" b="1" dirty="0">
                <a:solidFill>
                  <a:srgbClr val="002060"/>
                </a:solidFill>
                <a:ea typeface="+mn-lt"/>
                <a:cs typeface="+mn-lt"/>
              </a:rPr>
              <a:t>Robin S. Brown, MD</a:t>
            </a:r>
          </a:p>
          <a:p>
            <a:pPr marL="2286000" lvl="5" indent="0">
              <a:buNone/>
            </a:pPr>
            <a:r>
              <a:rPr lang="en-US" sz="2400" dirty="0">
                <a:solidFill>
                  <a:srgbClr val="002060"/>
                </a:solidFill>
                <a:ea typeface="+mn-lt"/>
                <a:cs typeface="+mn-lt"/>
              </a:rPr>
              <a:t>Assistant Professor, Geriatrics</a:t>
            </a:r>
          </a:p>
          <a:p>
            <a:pPr marL="2286000" lvl="5" indent="0">
              <a:buNone/>
            </a:pPr>
            <a:r>
              <a:rPr lang="en-US" sz="2400" dirty="0">
                <a:solidFill>
                  <a:srgbClr val="002060"/>
                </a:solidFill>
                <a:ea typeface="+mn-lt"/>
                <a:cs typeface="+mn-lt"/>
              </a:rPr>
              <a:t>Oregon Health &amp; Science University</a:t>
            </a:r>
          </a:p>
          <a:p>
            <a:pPr marL="2286000" lvl="5" indent="0">
              <a:buNone/>
            </a:pPr>
            <a:r>
              <a:rPr lang="en-US" sz="2400" dirty="0">
                <a:solidFill>
                  <a:srgbClr val="002060"/>
                </a:solidFill>
                <a:ea typeface="+mn-lt"/>
                <a:cs typeface="+mn-lt"/>
              </a:rPr>
              <a:t>browrobi@ohsu.edu</a:t>
            </a:r>
          </a:p>
          <a:p>
            <a:pPr marL="457200" indent="-457200"/>
            <a:endParaRPr lang="en-US" dirty="0">
              <a:solidFill>
                <a:srgbClr val="008797"/>
              </a:solidFill>
              <a:latin typeface="Segoe UI"/>
              <a:cs typeface="Calibri"/>
            </a:endParaRPr>
          </a:p>
        </p:txBody>
      </p:sp>
    </p:spTree>
    <p:extLst>
      <p:ext uri="{BB962C8B-B14F-4D97-AF65-F5344CB8AC3E}">
        <p14:creationId xmlns:p14="http://schemas.microsoft.com/office/powerpoint/2010/main" val="959665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6E970-62EC-5253-188F-A623BB3D611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4327261-990B-7D67-C1FF-37BF10339221}"/>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3A31C962-5199-2966-8FD5-3D7E6A06FF7F}"/>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FBB35620-5E0A-AF1D-516A-6006ED149BFF}"/>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diabetes       dementia</a:t>
            </a:r>
            <a:endParaRPr lang="en-US" dirty="0">
              <a:ea typeface="+mj-ea"/>
            </a:endParaRPr>
          </a:p>
        </p:txBody>
      </p:sp>
      <p:sp>
        <p:nvSpPr>
          <p:cNvPr id="14" name="Rectangle 13">
            <a:extLst>
              <a:ext uri="{FF2B5EF4-FFF2-40B4-BE49-F238E27FC236}">
                <a16:creationId xmlns:a16="http://schemas.microsoft.com/office/drawing/2014/main" id="{95D79A8A-483A-FDA2-E5EC-A16ED0D38C27}"/>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3C15B4-202E-E97B-E239-6AA3CB08DC44}"/>
              </a:ext>
            </a:extLst>
          </p:cNvPr>
          <p:cNvSpPr txBox="1">
            <a:spLocks/>
          </p:cNvSpPr>
          <p:nvPr/>
        </p:nvSpPr>
        <p:spPr>
          <a:xfrm>
            <a:off x="556232" y="2005624"/>
            <a:ext cx="8321068"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Persons with diabetes have higher incidence of dementia </a:t>
            </a:r>
          </a:p>
          <a:p>
            <a:r>
              <a:rPr lang="en-US" dirty="0">
                <a:solidFill>
                  <a:schemeClr val="bg2">
                    <a:lumMod val="25000"/>
                  </a:schemeClr>
                </a:solidFill>
              </a:rPr>
              <a:t>The longer someone has diabetes the more likely they are to have dementia</a:t>
            </a:r>
            <a:endParaRPr lang="en-US" dirty="0"/>
          </a:p>
          <a:p>
            <a:r>
              <a:rPr lang="en-US" dirty="0">
                <a:solidFill>
                  <a:schemeClr val="bg2">
                    <a:lumMod val="25000"/>
                  </a:schemeClr>
                </a:solidFill>
              </a:rPr>
              <a:t>Both hyper- and hypoglycemia are associated with a decline in cognitive function</a:t>
            </a:r>
          </a:p>
          <a:p>
            <a:r>
              <a:rPr lang="en-US" dirty="0">
                <a:solidFill>
                  <a:schemeClr val="bg2">
                    <a:lumMod val="25000"/>
                  </a:schemeClr>
                </a:solidFill>
              </a:rPr>
              <a:t>Persons with dementia are more likely to develop diabetes</a:t>
            </a:r>
          </a:p>
          <a:p>
            <a:pPr marL="0" indent="0">
              <a:buNone/>
            </a:pPr>
            <a:endParaRPr lang="en-US" sz="2400" dirty="0"/>
          </a:p>
          <a:p>
            <a:pPr marL="0" indent="0">
              <a:buNone/>
            </a:pPr>
            <a:endParaRPr lang="en-US" dirty="0">
              <a:solidFill>
                <a:srgbClr val="4E4F18"/>
              </a:solidFill>
              <a:latin typeface="Segoe UI" panose="020B0502040204020203" pitchFamily="34" charset="0"/>
              <a:cs typeface="Segoe UI" panose="020B0502040204020203" pitchFamily="34" charset="0"/>
            </a:endParaRPr>
          </a:p>
          <a:p>
            <a:pPr marL="0" indent="0">
              <a:buNone/>
            </a:pPr>
            <a:endParaRPr lang="en-US"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dirty="0">
              <a:solidFill>
                <a:srgbClr val="000000"/>
              </a:solidFill>
              <a:latin typeface="Segoe UI" panose="020B0502040204020203" pitchFamily="34" charset="0"/>
              <a:cs typeface="Calibri"/>
            </a:endParaRPr>
          </a:p>
          <a:p>
            <a:pPr marL="457200" indent="-457200"/>
            <a:endParaRPr lang="en-US" dirty="0">
              <a:solidFill>
                <a:srgbClr val="000000"/>
              </a:solidFill>
              <a:latin typeface="Calibri"/>
              <a:cs typeface="Calibri"/>
            </a:endParaRPr>
          </a:p>
          <a:p>
            <a:pPr marL="457200" indent="-457200"/>
            <a:endParaRPr lang="en-US" sz="2400" dirty="0">
              <a:solidFill>
                <a:srgbClr val="000000"/>
              </a:solidFill>
              <a:latin typeface="Calibri"/>
              <a:cs typeface="Calibri"/>
            </a:endParaRPr>
          </a:p>
          <a:p>
            <a:pPr marL="457200" indent="-457200"/>
            <a:endParaRPr lang="en-US" sz="2400" dirty="0">
              <a:solidFill>
                <a:srgbClr val="000000"/>
              </a:solidFill>
              <a:latin typeface="Calibri"/>
              <a:cs typeface="Calibri"/>
            </a:endParaRPr>
          </a:p>
          <a:p>
            <a:pPr marL="457200" indent="-457200"/>
            <a:endParaRPr lang="en-US" sz="2400" dirty="0">
              <a:solidFill>
                <a:srgbClr val="000000"/>
              </a:solidFill>
              <a:latin typeface="Segoe UI"/>
              <a:cs typeface="Calibri"/>
            </a:endParaRPr>
          </a:p>
        </p:txBody>
      </p:sp>
      <p:pic>
        <p:nvPicPr>
          <p:cNvPr id="5" name="Picture 4">
            <a:extLst>
              <a:ext uri="{FF2B5EF4-FFF2-40B4-BE49-F238E27FC236}">
                <a16:creationId xmlns:a16="http://schemas.microsoft.com/office/drawing/2014/main" id="{0F8813B9-30CB-97E2-6F85-4C7B65A2451F}"/>
              </a:ext>
            </a:extLst>
          </p:cNvPr>
          <p:cNvPicPr>
            <a:picLocks noChangeAspect="1"/>
          </p:cNvPicPr>
          <p:nvPr/>
        </p:nvPicPr>
        <p:blipFill>
          <a:blip r:embed="rId3"/>
          <a:stretch>
            <a:fillRect/>
          </a:stretch>
        </p:blipFill>
        <p:spPr>
          <a:xfrm>
            <a:off x="9120030" y="2199588"/>
            <a:ext cx="2778035" cy="3507404"/>
          </a:xfrm>
          <a:prstGeom prst="rect">
            <a:avLst/>
          </a:prstGeom>
        </p:spPr>
      </p:pic>
      <p:sp>
        <p:nvSpPr>
          <p:cNvPr id="8" name="TextBox 7">
            <a:extLst>
              <a:ext uri="{FF2B5EF4-FFF2-40B4-BE49-F238E27FC236}">
                <a16:creationId xmlns:a16="http://schemas.microsoft.com/office/drawing/2014/main" id="{FF1877F4-F281-A6FB-235D-1FBD842FD12F}"/>
              </a:ext>
            </a:extLst>
          </p:cNvPr>
          <p:cNvSpPr txBox="1"/>
          <p:nvPr/>
        </p:nvSpPr>
        <p:spPr>
          <a:xfrm>
            <a:off x="-6927" y="2921436"/>
            <a:ext cx="6102926" cy="369332"/>
          </a:xfrm>
          <a:prstGeom prst="rect">
            <a:avLst/>
          </a:prstGeom>
          <a:noFill/>
        </p:spPr>
        <p:txBody>
          <a:bodyPr wrap="square">
            <a:spAutoFit/>
          </a:bodyPr>
          <a:lstStyle/>
          <a:p>
            <a:r>
              <a:rPr lang="en-US" sz="1800" b="1" dirty="0">
                <a:solidFill>
                  <a:schemeClr val="bg1"/>
                </a:solidFill>
                <a:latin typeface="Aptos" panose="020B0004020202020204" pitchFamily="34" charset="0"/>
                <a:ea typeface="+mj-ea"/>
                <a:cs typeface="Segoe UI"/>
              </a:rPr>
              <a:t>↔</a:t>
            </a:r>
            <a:endParaRPr lang="en-US" dirty="0"/>
          </a:p>
        </p:txBody>
      </p:sp>
      <mc:AlternateContent xmlns:mc="http://schemas.openxmlformats.org/markup-compatibility/2006" xmlns:p14="http://schemas.microsoft.com/office/powerpoint/2010/main">
        <mc:Choice Requires="p14">
          <p:contentPart p14:bwMode="auto" r:id="rId4">
            <p14:nvContentPartPr>
              <p14:cNvPr id="32" name="Ink 31">
                <a:extLst>
                  <a:ext uri="{FF2B5EF4-FFF2-40B4-BE49-F238E27FC236}">
                    <a16:creationId xmlns:a16="http://schemas.microsoft.com/office/drawing/2014/main" id="{5BD47CAD-EEA0-B56C-5960-78BFC3A09209}"/>
                  </a:ext>
                </a:extLst>
              </p14:cNvPr>
              <p14:cNvContentPartPr/>
              <p14:nvPr/>
            </p14:nvContentPartPr>
            <p14:xfrm rot="10800000">
              <a:off x="6136128" y="649997"/>
              <a:ext cx="284400" cy="318600"/>
            </p14:xfrm>
          </p:contentPart>
        </mc:Choice>
        <mc:Fallback xmlns="">
          <p:pic>
            <p:nvPicPr>
              <p:cNvPr id="32" name="Ink 31">
                <a:extLst>
                  <a:ext uri="{FF2B5EF4-FFF2-40B4-BE49-F238E27FC236}">
                    <a16:creationId xmlns:a16="http://schemas.microsoft.com/office/drawing/2014/main" id="{5BD47CAD-EEA0-B56C-5960-78BFC3A09209}"/>
                  </a:ext>
                </a:extLst>
              </p:cNvPr>
              <p:cNvPicPr/>
              <p:nvPr/>
            </p:nvPicPr>
            <p:blipFill>
              <a:blip r:embed="rId5"/>
              <a:stretch>
                <a:fillRect/>
              </a:stretch>
            </p:blipFill>
            <p:spPr>
              <a:xfrm rot="10800000">
                <a:off x="6100128" y="613997"/>
                <a:ext cx="35604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3" name="Ink 32">
                <a:extLst>
                  <a:ext uri="{FF2B5EF4-FFF2-40B4-BE49-F238E27FC236}">
                    <a16:creationId xmlns:a16="http://schemas.microsoft.com/office/drawing/2014/main" id="{0E0B2BFF-AFF6-CD6A-8123-AACB3614F4B7}"/>
                  </a:ext>
                </a:extLst>
              </p14:cNvPr>
              <p14:cNvContentPartPr/>
              <p14:nvPr/>
            </p14:nvContentPartPr>
            <p14:xfrm>
              <a:off x="5487074" y="649997"/>
              <a:ext cx="284400" cy="318600"/>
            </p14:xfrm>
          </p:contentPart>
        </mc:Choice>
        <mc:Fallback xmlns="">
          <p:pic>
            <p:nvPicPr>
              <p:cNvPr id="33" name="Ink 32">
                <a:extLst>
                  <a:ext uri="{FF2B5EF4-FFF2-40B4-BE49-F238E27FC236}">
                    <a16:creationId xmlns:a16="http://schemas.microsoft.com/office/drawing/2014/main" id="{0E0B2BFF-AFF6-CD6A-8123-AACB3614F4B7}"/>
                  </a:ext>
                </a:extLst>
              </p:cNvPr>
              <p:cNvPicPr/>
              <p:nvPr/>
            </p:nvPicPr>
            <p:blipFill>
              <a:blip r:embed="rId5"/>
              <a:stretch>
                <a:fillRect/>
              </a:stretch>
            </p:blipFill>
            <p:spPr>
              <a:xfrm>
                <a:off x="5451074" y="613997"/>
                <a:ext cx="35604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4" name="Ink 33">
                <a:extLst>
                  <a:ext uri="{FF2B5EF4-FFF2-40B4-BE49-F238E27FC236}">
                    <a16:creationId xmlns:a16="http://schemas.microsoft.com/office/drawing/2014/main" id="{69D50F42-5CF2-9CCB-0553-B2CA6A3683B4}"/>
                  </a:ext>
                </a:extLst>
              </p14:cNvPr>
              <p14:cNvContentPartPr/>
              <p14:nvPr/>
            </p14:nvContentPartPr>
            <p14:xfrm>
              <a:off x="5627565" y="778500"/>
              <a:ext cx="127440" cy="102240"/>
            </p14:xfrm>
          </p:contentPart>
        </mc:Choice>
        <mc:Fallback xmlns="">
          <p:pic>
            <p:nvPicPr>
              <p:cNvPr id="34" name="Ink 33">
                <a:extLst>
                  <a:ext uri="{FF2B5EF4-FFF2-40B4-BE49-F238E27FC236}">
                    <a16:creationId xmlns:a16="http://schemas.microsoft.com/office/drawing/2014/main" id="{69D50F42-5CF2-9CCB-0553-B2CA6A3683B4}"/>
                  </a:ext>
                </a:extLst>
              </p:cNvPr>
              <p:cNvPicPr/>
              <p:nvPr/>
            </p:nvPicPr>
            <p:blipFill>
              <a:blip r:embed="rId8"/>
              <a:stretch>
                <a:fillRect/>
              </a:stretch>
            </p:blipFill>
            <p:spPr>
              <a:xfrm>
                <a:off x="5591925" y="742500"/>
                <a:ext cx="199080" cy="173880"/>
              </a:xfrm>
              <a:prstGeom prst="rect">
                <a:avLst/>
              </a:prstGeom>
            </p:spPr>
          </p:pic>
        </mc:Fallback>
      </mc:AlternateContent>
      <p:grpSp>
        <p:nvGrpSpPr>
          <p:cNvPr id="41" name="Group 40">
            <a:extLst>
              <a:ext uri="{FF2B5EF4-FFF2-40B4-BE49-F238E27FC236}">
                <a16:creationId xmlns:a16="http://schemas.microsoft.com/office/drawing/2014/main" id="{668B9B9B-AEAF-A37A-D229-E2EEAC409DEB}"/>
              </a:ext>
            </a:extLst>
          </p:cNvPr>
          <p:cNvGrpSpPr/>
          <p:nvPr/>
        </p:nvGrpSpPr>
        <p:grpSpPr>
          <a:xfrm>
            <a:off x="5734125" y="742860"/>
            <a:ext cx="558720" cy="165600"/>
            <a:chOff x="5734125" y="742860"/>
            <a:chExt cx="558720" cy="165600"/>
          </a:xfrm>
        </p:grpSpPr>
        <mc:AlternateContent xmlns:mc="http://schemas.openxmlformats.org/markup-compatibility/2006" xmlns:p14="http://schemas.microsoft.com/office/powerpoint/2010/main">
          <mc:Choice Requires="p14">
            <p:contentPart p14:bwMode="auto" r:id="rId9">
              <p14:nvContentPartPr>
                <p14:cNvPr id="35" name="Ink 34">
                  <a:extLst>
                    <a:ext uri="{FF2B5EF4-FFF2-40B4-BE49-F238E27FC236}">
                      <a16:creationId xmlns:a16="http://schemas.microsoft.com/office/drawing/2014/main" id="{16CF5EF2-0DD3-6B26-5740-F4E8FFAEF428}"/>
                    </a:ext>
                  </a:extLst>
                </p14:cNvPr>
                <p14:cNvContentPartPr/>
                <p14:nvPr/>
              </p14:nvContentPartPr>
              <p14:xfrm>
                <a:off x="6181605" y="742860"/>
                <a:ext cx="360" cy="360"/>
              </p14:xfrm>
            </p:contentPart>
          </mc:Choice>
          <mc:Fallback xmlns="">
            <p:pic>
              <p:nvPicPr>
                <p:cNvPr id="35" name="Ink 34">
                  <a:extLst>
                    <a:ext uri="{FF2B5EF4-FFF2-40B4-BE49-F238E27FC236}">
                      <a16:creationId xmlns:a16="http://schemas.microsoft.com/office/drawing/2014/main" id="{16CF5EF2-0DD3-6B26-5740-F4E8FFAEF428}"/>
                    </a:ext>
                  </a:extLst>
                </p:cNvPr>
                <p:cNvPicPr/>
                <p:nvPr/>
              </p:nvPicPr>
              <p:blipFill>
                <a:blip r:embed="rId10"/>
                <a:stretch>
                  <a:fillRect/>
                </a:stretch>
              </p:blipFill>
              <p:spPr>
                <a:xfrm>
                  <a:off x="6145605" y="70722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6" name="Ink 35">
                  <a:extLst>
                    <a:ext uri="{FF2B5EF4-FFF2-40B4-BE49-F238E27FC236}">
                      <a16:creationId xmlns:a16="http://schemas.microsoft.com/office/drawing/2014/main" id="{F1910D9A-A4A8-D914-D113-3C732C19B3F8}"/>
                    </a:ext>
                  </a:extLst>
                </p14:cNvPr>
                <p14:cNvContentPartPr/>
                <p14:nvPr/>
              </p14:nvContentPartPr>
              <p14:xfrm>
                <a:off x="6181605" y="742860"/>
                <a:ext cx="111240" cy="165600"/>
              </p14:xfrm>
            </p:contentPart>
          </mc:Choice>
          <mc:Fallback xmlns="">
            <p:pic>
              <p:nvPicPr>
                <p:cNvPr id="36" name="Ink 35">
                  <a:extLst>
                    <a:ext uri="{FF2B5EF4-FFF2-40B4-BE49-F238E27FC236}">
                      <a16:creationId xmlns:a16="http://schemas.microsoft.com/office/drawing/2014/main" id="{F1910D9A-A4A8-D914-D113-3C732C19B3F8}"/>
                    </a:ext>
                  </a:extLst>
                </p:cNvPr>
                <p:cNvPicPr/>
                <p:nvPr/>
              </p:nvPicPr>
              <p:blipFill>
                <a:blip r:embed="rId12"/>
                <a:stretch>
                  <a:fillRect/>
                </a:stretch>
              </p:blipFill>
              <p:spPr>
                <a:xfrm>
                  <a:off x="6145605" y="707220"/>
                  <a:ext cx="18288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8" name="Ink 37">
                  <a:extLst>
                    <a:ext uri="{FF2B5EF4-FFF2-40B4-BE49-F238E27FC236}">
                      <a16:creationId xmlns:a16="http://schemas.microsoft.com/office/drawing/2014/main" id="{D214BB7A-23FE-42CB-4636-74158B6528D7}"/>
                    </a:ext>
                  </a:extLst>
                </p14:cNvPr>
                <p14:cNvContentPartPr/>
                <p14:nvPr/>
              </p14:nvContentPartPr>
              <p14:xfrm>
                <a:off x="5734125" y="790380"/>
                <a:ext cx="429120" cy="29160"/>
              </p14:xfrm>
            </p:contentPart>
          </mc:Choice>
          <mc:Fallback xmlns="">
            <p:pic>
              <p:nvPicPr>
                <p:cNvPr id="38" name="Ink 37">
                  <a:extLst>
                    <a:ext uri="{FF2B5EF4-FFF2-40B4-BE49-F238E27FC236}">
                      <a16:creationId xmlns:a16="http://schemas.microsoft.com/office/drawing/2014/main" id="{D214BB7A-23FE-42CB-4636-74158B6528D7}"/>
                    </a:ext>
                  </a:extLst>
                </p:cNvPr>
                <p:cNvPicPr/>
                <p:nvPr/>
              </p:nvPicPr>
              <p:blipFill>
                <a:blip r:embed="rId14"/>
                <a:stretch>
                  <a:fillRect/>
                </a:stretch>
              </p:blipFill>
              <p:spPr>
                <a:xfrm>
                  <a:off x="5698125" y="754740"/>
                  <a:ext cx="50076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0" name="Ink 39">
                  <a:extLst>
                    <a:ext uri="{FF2B5EF4-FFF2-40B4-BE49-F238E27FC236}">
                      <a16:creationId xmlns:a16="http://schemas.microsoft.com/office/drawing/2014/main" id="{17D6A8D1-95DC-1E75-FB48-F30C5E3F6F06}"/>
                    </a:ext>
                  </a:extLst>
                </p14:cNvPr>
                <p14:cNvContentPartPr/>
                <p14:nvPr/>
              </p14:nvContentPartPr>
              <p14:xfrm>
                <a:off x="5762565" y="828540"/>
                <a:ext cx="372240" cy="21600"/>
              </p14:xfrm>
            </p:contentPart>
          </mc:Choice>
          <mc:Fallback xmlns="">
            <p:pic>
              <p:nvPicPr>
                <p:cNvPr id="40" name="Ink 39">
                  <a:extLst>
                    <a:ext uri="{FF2B5EF4-FFF2-40B4-BE49-F238E27FC236}">
                      <a16:creationId xmlns:a16="http://schemas.microsoft.com/office/drawing/2014/main" id="{17D6A8D1-95DC-1E75-FB48-F30C5E3F6F06}"/>
                    </a:ext>
                  </a:extLst>
                </p:cNvPr>
                <p:cNvPicPr/>
                <p:nvPr/>
              </p:nvPicPr>
              <p:blipFill>
                <a:blip r:embed="rId16"/>
                <a:stretch>
                  <a:fillRect/>
                </a:stretch>
              </p:blipFill>
              <p:spPr>
                <a:xfrm>
                  <a:off x="5726565" y="792900"/>
                  <a:ext cx="443880" cy="93240"/>
                </a:xfrm>
                <a:prstGeom prst="rect">
                  <a:avLst/>
                </a:prstGeom>
              </p:spPr>
            </p:pic>
          </mc:Fallback>
        </mc:AlternateContent>
      </p:grpSp>
      <p:sp>
        <p:nvSpPr>
          <p:cNvPr id="43" name="TextBox 42">
            <a:extLst>
              <a:ext uri="{FF2B5EF4-FFF2-40B4-BE49-F238E27FC236}">
                <a16:creationId xmlns:a16="http://schemas.microsoft.com/office/drawing/2014/main" id="{5308E3F4-4A4D-A877-9F73-0BC6BD289E78}"/>
              </a:ext>
            </a:extLst>
          </p:cNvPr>
          <p:cNvSpPr txBox="1"/>
          <p:nvPr/>
        </p:nvSpPr>
        <p:spPr>
          <a:xfrm>
            <a:off x="424539" y="5884307"/>
            <a:ext cx="8321068" cy="523220"/>
          </a:xfrm>
          <a:prstGeom prst="rect">
            <a:avLst/>
          </a:prstGeom>
          <a:solidFill>
            <a:schemeClr val="accent1">
              <a:lumMod val="40000"/>
              <a:lumOff val="60000"/>
            </a:schemeClr>
          </a:solidFill>
        </p:spPr>
        <p:txBody>
          <a:bodyPr wrap="square">
            <a:spAutoFit/>
          </a:bodyPr>
          <a:lstStyle/>
          <a:p>
            <a:r>
              <a:rPr lang="en-US" sz="2800" b="1" dirty="0">
                <a:solidFill>
                  <a:schemeClr val="accent1"/>
                </a:solidFill>
              </a:rPr>
              <a:t>*Screen older adults annually for cognitive impairment </a:t>
            </a:r>
          </a:p>
        </p:txBody>
      </p:sp>
    </p:spTree>
    <p:extLst>
      <p:ext uri="{BB962C8B-B14F-4D97-AF65-F5344CB8AC3E}">
        <p14:creationId xmlns:p14="http://schemas.microsoft.com/office/powerpoint/2010/main" val="313920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CDD2D-0F27-B1A4-10F5-0F3B304F578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11453A2-6077-1C40-59BD-5020209FF5B4}"/>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3FB72BA-C554-587D-2244-779B1E57735A}"/>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What is dementia?</a:t>
            </a:r>
            <a:endParaRPr lang="en-US" dirty="0">
              <a:ea typeface="+mj-ea"/>
            </a:endParaRPr>
          </a:p>
        </p:txBody>
      </p:sp>
      <p:sp>
        <p:nvSpPr>
          <p:cNvPr id="29" name="Rectangle 28">
            <a:extLst>
              <a:ext uri="{FF2B5EF4-FFF2-40B4-BE49-F238E27FC236}">
                <a16:creationId xmlns:a16="http://schemas.microsoft.com/office/drawing/2014/main" id="{90D2E65E-3347-C46B-0F60-2D0B0C831A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3">
            <a:extLst>
              <a:ext uri="{FF2B5EF4-FFF2-40B4-BE49-F238E27FC236}">
                <a16:creationId xmlns:a16="http://schemas.microsoft.com/office/drawing/2014/main" id="{76CADE3F-29F7-F648-8FB9-25D13D1ED4A7}"/>
              </a:ext>
            </a:extLst>
          </p:cNvPr>
          <p:cNvSpPr>
            <a:spLocks noGrp="1"/>
          </p:cNvSpPr>
          <p:nvPr>
            <p:ph idx="1"/>
          </p:nvPr>
        </p:nvSpPr>
        <p:spPr>
          <a:xfrm>
            <a:off x="838200" y="1825625"/>
            <a:ext cx="10515600" cy="4351338"/>
          </a:xfrm>
        </p:spPr>
        <p:txBody>
          <a:bodyPr>
            <a:normAutofit/>
          </a:bodyPr>
          <a:lstStyle/>
          <a:p>
            <a:pPr marL="514350" indent="-514350">
              <a:buFont typeface="+mj-lt"/>
              <a:buAutoNum type="arabicPeriod"/>
            </a:pPr>
            <a:r>
              <a:rPr lang="en-US" sz="3200" b="1" dirty="0">
                <a:solidFill>
                  <a:schemeClr val="bg2">
                    <a:lumMod val="25000"/>
                  </a:schemeClr>
                </a:solidFill>
              </a:rPr>
              <a:t>Impairment in ≥1 cognitive domain </a:t>
            </a:r>
          </a:p>
          <a:p>
            <a:pPr marL="514350" indent="-514350">
              <a:buFont typeface="+mj-lt"/>
              <a:buAutoNum type="arabicPeriod"/>
            </a:pPr>
            <a:r>
              <a:rPr lang="en-US" sz="3200" b="1" dirty="0">
                <a:solidFill>
                  <a:schemeClr val="bg2">
                    <a:lumMod val="25000"/>
                  </a:schemeClr>
                </a:solidFill>
              </a:rPr>
              <a:t>Functional loss</a:t>
            </a:r>
          </a:p>
          <a:p>
            <a:pPr marL="514350" indent="-514350">
              <a:buFont typeface="+mj-lt"/>
              <a:buAutoNum type="arabicPeriod"/>
            </a:pPr>
            <a:r>
              <a:rPr lang="en-US" sz="3200" b="1" dirty="0">
                <a:solidFill>
                  <a:schemeClr val="bg2">
                    <a:lumMod val="25000"/>
                  </a:schemeClr>
                </a:solidFill>
              </a:rPr>
              <a:t>Progression over time </a:t>
            </a:r>
          </a:p>
        </p:txBody>
      </p:sp>
      <p:sp>
        <p:nvSpPr>
          <p:cNvPr id="7" name="Rectangle 6">
            <a:extLst>
              <a:ext uri="{FF2B5EF4-FFF2-40B4-BE49-F238E27FC236}">
                <a16:creationId xmlns:a16="http://schemas.microsoft.com/office/drawing/2014/main" id="{301D327E-B970-09EA-EB1F-B9AAAF9E3F01}"/>
              </a:ext>
            </a:extLst>
          </p:cNvPr>
          <p:cNvSpPr/>
          <p:nvPr/>
        </p:nvSpPr>
        <p:spPr>
          <a:xfrm>
            <a:off x="-2" y="69653"/>
            <a:ext cx="12192000" cy="6718693"/>
          </a:xfrm>
          <a:prstGeom prst="rect">
            <a:avLst/>
          </a:prstGeom>
          <a:noFill/>
          <a:ln w="130175">
            <a:solidFill>
              <a:srgbClr val="FF40FF"/>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57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B34B4-23AB-A0B5-6DB3-81B02474B65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1358935-0D7C-39FF-809E-93F38969A823}"/>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7625CE5E-4B8B-F299-4178-C579881E5B7C}"/>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A03A0311-6950-4751-FA9B-9E74867C8E26}"/>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Stages of Dementia</a:t>
            </a:r>
            <a:endParaRPr lang="en-US" dirty="0">
              <a:ea typeface="+mj-ea"/>
            </a:endParaRPr>
          </a:p>
        </p:txBody>
      </p:sp>
      <p:sp>
        <p:nvSpPr>
          <p:cNvPr id="14" name="Rectangle 13">
            <a:extLst>
              <a:ext uri="{FF2B5EF4-FFF2-40B4-BE49-F238E27FC236}">
                <a16:creationId xmlns:a16="http://schemas.microsoft.com/office/drawing/2014/main" id="{ED2C02DA-9016-9EE5-07F8-4E7967434C02}"/>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80CB5C-1AB8-A8C4-CAC2-6FA7C492A421}"/>
              </a:ext>
            </a:extLst>
          </p:cNvPr>
          <p:cNvPicPr>
            <a:picLocks noChangeAspect="1"/>
          </p:cNvPicPr>
          <p:nvPr/>
        </p:nvPicPr>
        <p:blipFill>
          <a:blip r:embed="rId3"/>
          <a:stretch>
            <a:fillRect/>
          </a:stretch>
        </p:blipFill>
        <p:spPr>
          <a:xfrm>
            <a:off x="595471" y="2514937"/>
            <a:ext cx="11001056" cy="2643419"/>
          </a:xfrm>
          <a:prstGeom prst="rect">
            <a:avLst/>
          </a:prstGeom>
          <a:ln>
            <a:solidFill>
              <a:srgbClr val="7030A0"/>
            </a:solidFill>
          </a:ln>
        </p:spPr>
      </p:pic>
      <p:sp>
        <p:nvSpPr>
          <p:cNvPr id="5" name="TextBox 4">
            <a:extLst>
              <a:ext uri="{FF2B5EF4-FFF2-40B4-BE49-F238E27FC236}">
                <a16:creationId xmlns:a16="http://schemas.microsoft.com/office/drawing/2014/main" id="{74745828-72F1-CCA3-9535-1FC5F3147F5B}"/>
              </a:ext>
            </a:extLst>
          </p:cNvPr>
          <p:cNvSpPr txBox="1"/>
          <p:nvPr/>
        </p:nvSpPr>
        <p:spPr>
          <a:xfrm>
            <a:off x="3694670" y="6426687"/>
            <a:ext cx="10404389" cy="369332"/>
          </a:xfrm>
          <a:prstGeom prst="rect">
            <a:avLst/>
          </a:prstGeom>
          <a:noFill/>
        </p:spPr>
        <p:txBody>
          <a:bodyPr wrap="square">
            <a:spAutoFit/>
          </a:bodyPr>
          <a:lstStyle/>
          <a:p>
            <a:r>
              <a:rPr lang="en-US" b="0" i="0" dirty="0">
                <a:solidFill>
                  <a:srgbClr val="1B1B1B"/>
                </a:solidFill>
                <a:effectLst/>
                <a:latin typeface="Roboto Mono Web"/>
              </a:rPr>
              <a:t>Alzheimer's disease facts and figures. </a:t>
            </a:r>
            <a:r>
              <a:rPr lang="en-US" b="0" i="1" dirty="0" err="1">
                <a:solidFill>
                  <a:srgbClr val="1B1B1B"/>
                </a:solidFill>
                <a:effectLst/>
                <a:latin typeface="Roboto Mono Web"/>
              </a:rPr>
              <a:t>Alzheimers</a:t>
            </a:r>
            <a:r>
              <a:rPr lang="en-US" b="0" i="1" dirty="0">
                <a:solidFill>
                  <a:srgbClr val="1B1B1B"/>
                </a:solidFill>
                <a:effectLst/>
                <a:latin typeface="Roboto Mono Web"/>
              </a:rPr>
              <a:t> Dement</a:t>
            </a:r>
            <a:r>
              <a:rPr lang="en-US" b="0" i="0" dirty="0">
                <a:solidFill>
                  <a:srgbClr val="1B1B1B"/>
                </a:solidFill>
                <a:effectLst/>
                <a:latin typeface="Roboto Mono Web"/>
              </a:rPr>
              <a:t>. 2024;20(5):3708-3821</a:t>
            </a:r>
            <a:endParaRPr lang="en-US" dirty="0"/>
          </a:p>
        </p:txBody>
      </p:sp>
    </p:spTree>
    <p:extLst>
      <p:ext uri="{BB962C8B-B14F-4D97-AF65-F5344CB8AC3E}">
        <p14:creationId xmlns:p14="http://schemas.microsoft.com/office/powerpoint/2010/main" val="16019989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23733</TotalTime>
  <Words>5869</Words>
  <Application>Microsoft Office PowerPoint</Application>
  <PresentationFormat>Widescreen</PresentationFormat>
  <Paragraphs>1119</Paragraphs>
  <Slides>67</Slides>
  <Notes>65</Notes>
  <HiddenSlides>5</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67</vt:i4>
      </vt:variant>
    </vt:vector>
  </HeadingPairs>
  <TitlesOfParts>
    <vt:vector size="80" baseType="lpstr">
      <vt:lpstr>Aptos</vt:lpstr>
      <vt:lpstr>Arial</vt:lpstr>
      <vt:lpstr>Avenir Next LT Pro</vt:lpstr>
      <vt:lpstr>Calibri</vt:lpstr>
      <vt:lpstr>Calibri Light</vt:lpstr>
      <vt:lpstr>Courier New</vt:lpstr>
      <vt:lpstr>Gill Sans Nova Book</vt:lpstr>
      <vt:lpstr>Helvetica Neue</vt:lpstr>
      <vt:lpstr>Open Sans</vt:lpstr>
      <vt:lpstr>Roboto Mono Web</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Stephens</dc:creator>
  <cp:lastModifiedBy>Robin Brown</cp:lastModifiedBy>
  <cp:revision>1</cp:revision>
  <dcterms:created xsi:type="dcterms:W3CDTF">2021-10-28T16:52:03Z</dcterms:created>
  <dcterms:modified xsi:type="dcterms:W3CDTF">2026-04-01T21:28:01Z</dcterms:modified>
</cp:coreProperties>
</file>