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26" r:id="rId1"/>
    <p:sldMasterId id="2147483838" r:id="rId2"/>
  </p:sldMasterIdLst>
  <p:notesMasterIdLst>
    <p:notesMasterId r:id="rId42"/>
  </p:notesMasterIdLst>
  <p:sldIdLst>
    <p:sldId id="256" r:id="rId3"/>
    <p:sldId id="550" r:id="rId4"/>
    <p:sldId id="258" r:id="rId5"/>
    <p:sldId id="551" r:id="rId6"/>
    <p:sldId id="552" r:id="rId7"/>
    <p:sldId id="573" r:id="rId8"/>
    <p:sldId id="553" r:id="rId9"/>
    <p:sldId id="575" r:id="rId10"/>
    <p:sldId id="554" r:id="rId11"/>
    <p:sldId id="555" r:id="rId12"/>
    <p:sldId id="580" r:id="rId13"/>
    <p:sldId id="589" r:id="rId14"/>
    <p:sldId id="557" r:id="rId15"/>
    <p:sldId id="610" r:id="rId16"/>
    <p:sldId id="559" r:id="rId17"/>
    <p:sldId id="611" r:id="rId18"/>
    <p:sldId id="558" r:id="rId19"/>
    <p:sldId id="691" r:id="rId20"/>
    <p:sldId id="680" r:id="rId21"/>
    <p:sldId id="688" r:id="rId22"/>
    <p:sldId id="689" r:id="rId23"/>
    <p:sldId id="700" r:id="rId24"/>
    <p:sldId id="582" r:id="rId25"/>
    <p:sldId id="594" r:id="rId26"/>
    <p:sldId id="584" r:id="rId27"/>
    <p:sldId id="585" r:id="rId28"/>
    <p:sldId id="586" r:id="rId29"/>
    <p:sldId id="587" r:id="rId30"/>
    <p:sldId id="560" r:id="rId31"/>
    <p:sldId id="687" r:id="rId32"/>
    <p:sldId id="563" r:id="rId33"/>
    <p:sldId id="564" r:id="rId34"/>
    <p:sldId id="569" r:id="rId35"/>
    <p:sldId id="565" r:id="rId36"/>
    <p:sldId id="566" r:id="rId37"/>
    <p:sldId id="567" r:id="rId38"/>
    <p:sldId id="597" r:id="rId39"/>
    <p:sldId id="690" r:id="rId40"/>
    <p:sldId id="549"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003093-D7E6-47A8-9F63-031E27692EF7}" v="14" dt="2026-04-12T21:01:41.4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94660"/>
  </p:normalViewPr>
  <p:slideViewPr>
    <p:cSldViewPr snapToGrid="0">
      <p:cViewPr varScale="1">
        <p:scale>
          <a:sx n="75" d="100"/>
          <a:sy n="75" d="100"/>
        </p:scale>
        <p:origin x="883" y="43"/>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Byerly" userId="9942d9f5-ebad-4862-a618-57dfbbd884ab" providerId="ADAL" clId="{0A17F24B-F224-4DEE-863A-06E8E48609A3}"/>
    <pc:docChg chg="undo custSel modSld">
      <pc:chgData name="Laura Byerly" userId="9942d9f5-ebad-4862-a618-57dfbbd884ab" providerId="ADAL" clId="{0A17F24B-F224-4DEE-863A-06E8E48609A3}" dt="2026-04-12T21:02:33.073" v="254" actId="403"/>
      <pc:docMkLst>
        <pc:docMk/>
      </pc:docMkLst>
      <pc:sldChg chg="modSp mod">
        <pc:chgData name="Laura Byerly" userId="9942d9f5-ebad-4862-a618-57dfbbd884ab" providerId="ADAL" clId="{0A17F24B-F224-4DEE-863A-06E8E48609A3}" dt="2026-04-12T20:57:32.883" v="72" actId="20577"/>
        <pc:sldMkLst>
          <pc:docMk/>
          <pc:sldMk cId="4182118681" sldId="256"/>
        </pc:sldMkLst>
        <pc:spChg chg="mod">
          <ac:chgData name="Laura Byerly" userId="9942d9f5-ebad-4862-a618-57dfbbd884ab" providerId="ADAL" clId="{0A17F24B-F224-4DEE-863A-06E8E48609A3}" dt="2026-04-12T20:57:32.883" v="72" actId="20577"/>
          <ac:spMkLst>
            <pc:docMk/>
            <pc:sldMk cId="4182118681" sldId="256"/>
            <ac:spMk id="2" creationId="{F0E361A8-66C5-C8FC-00BC-9B0A681CC37B}"/>
          </ac:spMkLst>
        </pc:spChg>
        <pc:spChg chg="mod">
          <ac:chgData name="Laura Byerly" userId="9942d9f5-ebad-4862-a618-57dfbbd884ab" providerId="ADAL" clId="{0A17F24B-F224-4DEE-863A-06E8E48609A3}" dt="2026-04-12T20:57:23.851" v="45" actId="27636"/>
          <ac:spMkLst>
            <pc:docMk/>
            <pc:sldMk cId="4182118681" sldId="256"/>
            <ac:spMk id="3" creationId="{B3CB1336-DF60-2219-7EAE-5092F09B0F68}"/>
          </ac:spMkLst>
        </pc:spChg>
      </pc:sldChg>
      <pc:sldChg chg="modSp mod">
        <pc:chgData name="Laura Byerly" userId="9942d9f5-ebad-4862-a618-57dfbbd884ab" providerId="ADAL" clId="{0A17F24B-F224-4DEE-863A-06E8E48609A3}" dt="2026-04-12T21:01:41.422" v="221" actId="255"/>
        <pc:sldMkLst>
          <pc:docMk/>
          <pc:sldMk cId="2446482321" sldId="258"/>
        </pc:sldMkLst>
        <pc:graphicFrameChg chg="mod modGraphic">
          <ac:chgData name="Laura Byerly" userId="9942d9f5-ebad-4862-a618-57dfbbd884ab" providerId="ADAL" clId="{0A17F24B-F224-4DEE-863A-06E8E48609A3}" dt="2026-04-12T21:01:41.422" v="221" actId="255"/>
          <ac:graphicFrameMkLst>
            <pc:docMk/>
            <pc:sldMk cId="2446482321" sldId="258"/>
            <ac:graphicFrameMk id="16" creationId="{9724005E-6EFB-94FD-826E-26FC0ECFCE31}"/>
          </ac:graphicFrameMkLst>
        </pc:graphicFrameChg>
      </pc:sldChg>
      <pc:sldChg chg="modSp mod">
        <pc:chgData name="Laura Byerly" userId="9942d9f5-ebad-4862-a618-57dfbbd884ab" providerId="ADAL" clId="{0A17F24B-F224-4DEE-863A-06E8E48609A3}" dt="2026-04-12T21:01:58.147" v="246" actId="20577"/>
        <pc:sldMkLst>
          <pc:docMk/>
          <pc:sldMk cId="1991017652" sldId="553"/>
        </pc:sldMkLst>
        <pc:spChg chg="mod">
          <ac:chgData name="Laura Byerly" userId="9942d9f5-ebad-4862-a618-57dfbbd884ab" providerId="ADAL" clId="{0A17F24B-F224-4DEE-863A-06E8E48609A3}" dt="2026-04-12T21:01:58.147" v="246" actId="20577"/>
          <ac:spMkLst>
            <pc:docMk/>
            <pc:sldMk cId="1991017652" sldId="553"/>
            <ac:spMk id="2" creationId="{AA4BE9A2-5CFA-362A-7358-7FE5C12C3B2F}"/>
          </ac:spMkLst>
        </pc:spChg>
      </pc:sldChg>
      <pc:sldChg chg="modSp mod">
        <pc:chgData name="Laura Byerly" userId="9942d9f5-ebad-4862-a618-57dfbbd884ab" providerId="ADAL" clId="{0A17F24B-F224-4DEE-863A-06E8E48609A3}" dt="2026-04-12T21:02:22.664" v="251" actId="14100"/>
        <pc:sldMkLst>
          <pc:docMk/>
          <pc:sldMk cId="3586621575" sldId="688"/>
        </pc:sldMkLst>
        <pc:spChg chg="mod">
          <ac:chgData name="Laura Byerly" userId="9942d9f5-ebad-4862-a618-57dfbbd884ab" providerId="ADAL" clId="{0A17F24B-F224-4DEE-863A-06E8E48609A3}" dt="2026-04-12T21:02:22.664" v="251" actId="14100"/>
          <ac:spMkLst>
            <pc:docMk/>
            <pc:sldMk cId="3586621575" sldId="688"/>
            <ac:spMk id="5" creationId="{126116E0-3634-8F65-A7E4-C2E3B0A3AC69}"/>
          </ac:spMkLst>
        </pc:spChg>
      </pc:sldChg>
      <pc:sldChg chg="modSp mod">
        <pc:chgData name="Laura Byerly" userId="9942d9f5-ebad-4862-a618-57dfbbd884ab" providerId="ADAL" clId="{0A17F24B-F224-4DEE-863A-06E8E48609A3}" dt="2026-04-12T21:02:33.073" v="254" actId="403"/>
        <pc:sldMkLst>
          <pc:docMk/>
          <pc:sldMk cId="611281060" sldId="689"/>
        </pc:sldMkLst>
        <pc:spChg chg="mod">
          <ac:chgData name="Laura Byerly" userId="9942d9f5-ebad-4862-a618-57dfbbd884ab" providerId="ADAL" clId="{0A17F24B-F224-4DEE-863A-06E8E48609A3}" dt="2026-04-12T21:02:33.073" v="254" actId="403"/>
          <ac:spMkLst>
            <pc:docMk/>
            <pc:sldMk cId="611281060" sldId="689"/>
            <ac:spMk id="14" creationId="{7481F522-D411-0079-CBF7-8C4B139DFEF9}"/>
          </ac:spMkLst>
        </pc:spChg>
      </pc:sldChg>
    </pc:docChg>
  </pc:docChgLst>
</pc:chgInfo>
</file>

<file path=ppt/diagrams/_rels/data13.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_rels/data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_rels/data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_rels/data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ata7.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13.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_rels/drawing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_rels/drawing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7.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F67DBA-2A8D-41DC-8FE6-EAB380153C1B}" type="doc">
      <dgm:prSet loTypeId="urn:microsoft.com/office/officeart/2016/7/layout/VerticalSolidActionList" loCatId="List" qsTypeId="urn:microsoft.com/office/officeart/2005/8/quickstyle/simple1" qsCatId="simple" csTypeId="urn:microsoft.com/office/officeart/2005/8/colors/colorful5" csCatId="colorful" phldr="1"/>
      <dgm:spPr/>
      <dgm:t>
        <a:bodyPr/>
        <a:lstStyle/>
        <a:p>
          <a:endParaRPr lang="en-US"/>
        </a:p>
      </dgm:t>
    </dgm:pt>
    <dgm:pt modelId="{A0BCC96E-BE37-4C7D-872F-97BDF718994E}">
      <dgm:prSet custT="1"/>
      <dgm:spPr/>
      <dgm:t>
        <a:bodyPr/>
        <a:lstStyle/>
        <a:p>
          <a:r>
            <a:rPr lang="en-US" sz="2500" dirty="0"/>
            <a:t>Goal</a:t>
          </a:r>
        </a:p>
      </dgm:t>
    </dgm:pt>
    <dgm:pt modelId="{25542507-0C26-4A48-820A-BEC080037232}" type="parTrans" cxnId="{6A31CE9F-7459-438A-A435-76EDE3CA34A0}">
      <dgm:prSet/>
      <dgm:spPr/>
      <dgm:t>
        <a:bodyPr/>
        <a:lstStyle/>
        <a:p>
          <a:endParaRPr lang="en-US"/>
        </a:p>
      </dgm:t>
    </dgm:pt>
    <dgm:pt modelId="{930ED947-397C-45B4-8E48-DC71EC42560F}" type="sibTrans" cxnId="{6A31CE9F-7459-438A-A435-76EDE3CA34A0}">
      <dgm:prSet/>
      <dgm:spPr/>
      <dgm:t>
        <a:bodyPr/>
        <a:lstStyle/>
        <a:p>
          <a:endParaRPr lang="en-US"/>
        </a:p>
      </dgm:t>
    </dgm:pt>
    <dgm:pt modelId="{4EE580B5-1CAF-48DC-9D74-190F48532178}">
      <dgm:prSet custT="1"/>
      <dgm:spPr/>
      <dgm:t>
        <a:bodyPr/>
        <a:lstStyle/>
        <a:p>
          <a:r>
            <a:rPr lang="en-US" sz="2000" dirty="0"/>
            <a:t>Today, my goal is to cover the following: </a:t>
          </a:r>
        </a:p>
      </dgm:t>
    </dgm:pt>
    <dgm:pt modelId="{7ADC1521-5C4B-475C-8F3F-77C2357011E9}" type="parTrans" cxnId="{8D117710-CF10-4BA5-9E2A-F87BA5555198}">
      <dgm:prSet/>
      <dgm:spPr/>
      <dgm:t>
        <a:bodyPr/>
        <a:lstStyle/>
        <a:p>
          <a:endParaRPr lang="en-US"/>
        </a:p>
      </dgm:t>
    </dgm:pt>
    <dgm:pt modelId="{2B12C2A1-C391-4E38-9A07-EE6CF632B0C8}" type="sibTrans" cxnId="{8D117710-CF10-4BA5-9E2A-F87BA5555198}">
      <dgm:prSet/>
      <dgm:spPr/>
      <dgm:t>
        <a:bodyPr/>
        <a:lstStyle/>
        <a:p>
          <a:endParaRPr lang="en-US"/>
        </a:p>
      </dgm:t>
    </dgm:pt>
    <dgm:pt modelId="{F66AD5CB-8C2D-4840-B203-98BFF595334A}">
      <dgm:prSet custT="1"/>
      <dgm:spPr/>
      <dgm:t>
        <a:bodyPr/>
        <a:lstStyle/>
        <a:p>
          <a:r>
            <a:rPr lang="en-US" sz="2500" dirty="0"/>
            <a:t>Describe</a:t>
          </a:r>
        </a:p>
      </dgm:t>
    </dgm:pt>
    <dgm:pt modelId="{17D23FD3-19B3-462D-89A2-714D04BF9444}" type="parTrans" cxnId="{2D15AB23-0A49-4077-A672-2863B9D10230}">
      <dgm:prSet/>
      <dgm:spPr/>
      <dgm:t>
        <a:bodyPr/>
        <a:lstStyle/>
        <a:p>
          <a:endParaRPr lang="en-US"/>
        </a:p>
      </dgm:t>
    </dgm:pt>
    <dgm:pt modelId="{64D4C19F-DA60-46AB-825E-8CAA3FB623A6}" type="sibTrans" cxnId="{2D15AB23-0A49-4077-A672-2863B9D10230}">
      <dgm:prSet/>
      <dgm:spPr/>
      <dgm:t>
        <a:bodyPr/>
        <a:lstStyle/>
        <a:p>
          <a:endParaRPr lang="en-US"/>
        </a:p>
      </dgm:t>
    </dgm:pt>
    <dgm:pt modelId="{D6527911-576B-44BB-B12D-26C1E0223CAB}">
      <dgm:prSet custT="1"/>
      <dgm:spPr/>
      <dgm:t>
        <a:bodyPr/>
        <a:lstStyle/>
        <a:p>
          <a:r>
            <a:rPr lang="en-US" sz="2000" dirty="0"/>
            <a:t>Describe how common hearing loss is within older adults</a:t>
          </a:r>
        </a:p>
      </dgm:t>
    </dgm:pt>
    <dgm:pt modelId="{706043F6-C541-4620-9C9A-776348E88091}" type="parTrans" cxnId="{546E0931-5452-4D2E-9187-EE403A5CE7A7}">
      <dgm:prSet/>
      <dgm:spPr/>
      <dgm:t>
        <a:bodyPr/>
        <a:lstStyle/>
        <a:p>
          <a:endParaRPr lang="en-US"/>
        </a:p>
      </dgm:t>
    </dgm:pt>
    <dgm:pt modelId="{51E1F291-D717-4866-882A-C37D594FA6AA}" type="sibTrans" cxnId="{546E0931-5452-4D2E-9187-EE403A5CE7A7}">
      <dgm:prSet/>
      <dgm:spPr/>
      <dgm:t>
        <a:bodyPr/>
        <a:lstStyle/>
        <a:p>
          <a:endParaRPr lang="en-US"/>
        </a:p>
      </dgm:t>
    </dgm:pt>
    <dgm:pt modelId="{10CD594E-476E-4689-8950-2A6C8801B19B}">
      <dgm:prSet custT="1"/>
      <dgm:spPr/>
      <dgm:t>
        <a:bodyPr/>
        <a:lstStyle/>
        <a:p>
          <a:r>
            <a:rPr lang="en-US" sz="2500" dirty="0"/>
            <a:t>Describe</a:t>
          </a:r>
        </a:p>
      </dgm:t>
    </dgm:pt>
    <dgm:pt modelId="{73016DD9-E78B-43EF-A5E3-5D2F5DE3C9E6}" type="parTrans" cxnId="{95A5592C-35D1-42D6-BC8B-2773DF8CF81E}">
      <dgm:prSet/>
      <dgm:spPr/>
      <dgm:t>
        <a:bodyPr/>
        <a:lstStyle/>
        <a:p>
          <a:endParaRPr lang="en-US"/>
        </a:p>
      </dgm:t>
    </dgm:pt>
    <dgm:pt modelId="{D61849CA-9D9D-411E-94B4-F942A323F472}" type="sibTrans" cxnId="{95A5592C-35D1-42D6-BC8B-2773DF8CF81E}">
      <dgm:prSet/>
      <dgm:spPr/>
      <dgm:t>
        <a:bodyPr/>
        <a:lstStyle/>
        <a:p>
          <a:endParaRPr lang="en-US"/>
        </a:p>
      </dgm:t>
    </dgm:pt>
    <dgm:pt modelId="{BE9E6C6E-2AD0-4E25-ADCE-1DB2D16C5EAA}">
      <dgm:prSet custT="1"/>
      <dgm:spPr/>
      <dgm:t>
        <a:bodyPr/>
        <a:lstStyle/>
        <a:p>
          <a:r>
            <a:rPr lang="en-US" sz="2000" dirty="0"/>
            <a:t>Describe how hearing loss can impact your loved ones’ quality of life, mood, and memory</a:t>
          </a:r>
        </a:p>
      </dgm:t>
    </dgm:pt>
    <dgm:pt modelId="{DE44A942-A34C-4F79-98C4-328C8319094F}" type="parTrans" cxnId="{7D67990B-B805-4D77-81F2-F11C9147ED3D}">
      <dgm:prSet/>
      <dgm:spPr/>
      <dgm:t>
        <a:bodyPr/>
        <a:lstStyle/>
        <a:p>
          <a:endParaRPr lang="en-US"/>
        </a:p>
      </dgm:t>
    </dgm:pt>
    <dgm:pt modelId="{FC861BD8-75ED-4CA8-BB76-5CCB1DEAF011}" type="sibTrans" cxnId="{7D67990B-B805-4D77-81F2-F11C9147ED3D}">
      <dgm:prSet/>
      <dgm:spPr/>
      <dgm:t>
        <a:bodyPr/>
        <a:lstStyle/>
        <a:p>
          <a:endParaRPr lang="en-US"/>
        </a:p>
      </dgm:t>
    </dgm:pt>
    <dgm:pt modelId="{57315E08-1BC2-4737-B4EF-92D243222D6F}">
      <dgm:prSet custT="1"/>
      <dgm:spPr/>
      <dgm:t>
        <a:bodyPr/>
        <a:lstStyle/>
        <a:p>
          <a:r>
            <a:rPr lang="en-US" sz="2500" dirty="0"/>
            <a:t>Identify</a:t>
          </a:r>
        </a:p>
      </dgm:t>
    </dgm:pt>
    <dgm:pt modelId="{4B251AFF-FE6E-4EAF-AE10-128D545A950C}" type="parTrans" cxnId="{3EC2F128-3557-4260-B344-A5CFE2D15AE7}">
      <dgm:prSet/>
      <dgm:spPr/>
      <dgm:t>
        <a:bodyPr/>
        <a:lstStyle/>
        <a:p>
          <a:endParaRPr lang="en-US"/>
        </a:p>
      </dgm:t>
    </dgm:pt>
    <dgm:pt modelId="{A03CE717-AB90-42AE-81EA-4CE07C28206D}" type="sibTrans" cxnId="{3EC2F128-3557-4260-B344-A5CFE2D15AE7}">
      <dgm:prSet/>
      <dgm:spPr/>
      <dgm:t>
        <a:bodyPr/>
        <a:lstStyle/>
        <a:p>
          <a:endParaRPr lang="en-US"/>
        </a:p>
      </dgm:t>
    </dgm:pt>
    <dgm:pt modelId="{2C44B7D3-D0B6-4CAB-86D2-CC348FFDB5B1}">
      <dgm:prSet custT="1"/>
      <dgm:spPr/>
      <dgm:t>
        <a:bodyPr/>
        <a:lstStyle/>
        <a:p>
          <a:r>
            <a:rPr lang="en-US" sz="2000" dirty="0"/>
            <a:t>Identify options that could help your hearing and improve your ability to communicate with people who have hearing loss</a:t>
          </a:r>
        </a:p>
      </dgm:t>
    </dgm:pt>
    <dgm:pt modelId="{FB7FBC5D-873E-4114-BEEB-086E95CBA54D}" type="parTrans" cxnId="{5012B6D0-EBAA-492D-9BDE-AD6C5421382C}">
      <dgm:prSet/>
      <dgm:spPr/>
      <dgm:t>
        <a:bodyPr/>
        <a:lstStyle/>
        <a:p>
          <a:endParaRPr lang="en-US"/>
        </a:p>
      </dgm:t>
    </dgm:pt>
    <dgm:pt modelId="{FBAFEA47-FB94-4CDB-9F29-E9DFCED0D944}" type="sibTrans" cxnId="{5012B6D0-EBAA-492D-9BDE-AD6C5421382C}">
      <dgm:prSet/>
      <dgm:spPr/>
      <dgm:t>
        <a:bodyPr/>
        <a:lstStyle/>
        <a:p>
          <a:endParaRPr lang="en-US"/>
        </a:p>
      </dgm:t>
    </dgm:pt>
    <dgm:pt modelId="{BAA84D2A-51A8-49F7-A9B5-E70713B4C638}">
      <dgm:prSet custT="1"/>
      <dgm:spPr/>
      <dgm:t>
        <a:bodyPr/>
        <a:lstStyle/>
        <a:p>
          <a:r>
            <a:rPr lang="en-US" sz="2500" dirty="0"/>
            <a:t>Empower</a:t>
          </a:r>
        </a:p>
      </dgm:t>
    </dgm:pt>
    <dgm:pt modelId="{A96A1687-31ED-4C17-ADEE-615D5BF352B7}" type="parTrans" cxnId="{4FFB7F55-07A7-4164-87A0-ECCB1B2D22CB}">
      <dgm:prSet/>
      <dgm:spPr/>
      <dgm:t>
        <a:bodyPr/>
        <a:lstStyle/>
        <a:p>
          <a:endParaRPr lang="en-US"/>
        </a:p>
      </dgm:t>
    </dgm:pt>
    <dgm:pt modelId="{82167213-A5F7-4F27-8343-B67A67B3ABC6}" type="sibTrans" cxnId="{4FFB7F55-07A7-4164-87A0-ECCB1B2D22CB}">
      <dgm:prSet/>
      <dgm:spPr/>
      <dgm:t>
        <a:bodyPr/>
        <a:lstStyle/>
        <a:p>
          <a:endParaRPr lang="en-US"/>
        </a:p>
      </dgm:t>
    </dgm:pt>
    <dgm:pt modelId="{AA86926C-E5D4-4B5A-BA00-831EB821AAB2}">
      <dgm:prSet custT="1"/>
      <dgm:spPr/>
      <dgm:t>
        <a:bodyPr/>
        <a:lstStyle/>
        <a:p>
          <a:r>
            <a:rPr lang="en-US" sz="2000" dirty="0"/>
            <a:t>Empower you as a caregiver to advocate for your loved one’s hearing!</a:t>
          </a:r>
        </a:p>
      </dgm:t>
    </dgm:pt>
    <dgm:pt modelId="{BEE210D6-94DB-48E1-89D2-44069386ED9F}" type="parTrans" cxnId="{0E910F19-5CFA-4A99-A379-B0D826509AA2}">
      <dgm:prSet/>
      <dgm:spPr/>
      <dgm:t>
        <a:bodyPr/>
        <a:lstStyle/>
        <a:p>
          <a:endParaRPr lang="en-US"/>
        </a:p>
      </dgm:t>
    </dgm:pt>
    <dgm:pt modelId="{007E36D7-BE60-46FB-8CA2-402EE2E5D53E}" type="sibTrans" cxnId="{0E910F19-5CFA-4A99-A379-B0D826509AA2}">
      <dgm:prSet/>
      <dgm:spPr/>
      <dgm:t>
        <a:bodyPr/>
        <a:lstStyle/>
        <a:p>
          <a:endParaRPr lang="en-US"/>
        </a:p>
      </dgm:t>
    </dgm:pt>
    <dgm:pt modelId="{CF00BA46-FCAE-46FC-911B-292D62F61CBF}" type="pres">
      <dgm:prSet presAssocID="{F0F67DBA-2A8D-41DC-8FE6-EAB380153C1B}" presName="Name0" presStyleCnt="0">
        <dgm:presLayoutVars>
          <dgm:dir/>
          <dgm:animLvl val="lvl"/>
          <dgm:resizeHandles val="exact"/>
        </dgm:presLayoutVars>
      </dgm:prSet>
      <dgm:spPr/>
    </dgm:pt>
    <dgm:pt modelId="{F26AA46A-ADB9-47A3-8BBF-BAEABDEC24AA}" type="pres">
      <dgm:prSet presAssocID="{A0BCC96E-BE37-4C7D-872F-97BDF718994E}" presName="linNode" presStyleCnt="0"/>
      <dgm:spPr/>
    </dgm:pt>
    <dgm:pt modelId="{8D81C457-0D9E-429F-BED8-9E3E3D246C2C}" type="pres">
      <dgm:prSet presAssocID="{A0BCC96E-BE37-4C7D-872F-97BDF718994E}" presName="parentText" presStyleLbl="alignNode1" presStyleIdx="0" presStyleCnt="5">
        <dgm:presLayoutVars>
          <dgm:chMax val="1"/>
          <dgm:bulletEnabled/>
        </dgm:presLayoutVars>
      </dgm:prSet>
      <dgm:spPr/>
    </dgm:pt>
    <dgm:pt modelId="{3921A585-2E31-4DD1-8044-1B9BD42C8AB5}" type="pres">
      <dgm:prSet presAssocID="{A0BCC96E-BE37-4C7D-872F-97BDF718994E}" presName="descendantText" presStyleLbl="alignAccFollowNode1" presStyleIdx="0" presStyleCnt="5">
        <dgm:presLayoutVars>
          <dgm:bulletEnabled/>
        </dgm:presLayoutVars>
      </dgm:prSet>
      <dgm:spPr/>
    </dgm:pt>
    <dgm:pt modelId="{D1466155-9DE7-405F-9B69-21D25D3C16D7}" type="pres">
      <dgm:prSet presAssocID="{930ED947-397C-45B4-8E48-DC71EC42560F}" presName="sp" presStyleCnt="0"/>
      <dgm:spPr/>
    </dgm:pt>
    <dgm:pt modelId="{46B50DBF-8F09-47E6-B80F-293571507E93}" type="pres">
      <dgm:prSet presAssocID="{F66AD5CB-8C2D-4840-B203-98BFF595334A}" presName="linNode" presStyleCnt="0"/>
      <dgm:spPr/>
    </dgm:pt>
    <dgm:pt modelId="{E32E0A9C-6F6C-40CA-A76A-8C46FB2351C7}" type="pres">
      <dgm:prSet presAssocID="{F66AD5CB-8C2D-4840-B203-98BFF595334A}" presName="parentText" presStyleLbl="alignNode1" presStyleIdx="1" presStyleCnt="5">
        <dgm:presLayoutVars>
          <dgm:chMax val="1"/>
          <dgm:bulletEnabled/>
        </dgm:presLayoutVars>
      </dgm:prSet>
      <dgm:spPr/>
    </dgm:pt>
    <dgm:pt modelId="{996DA2F9-2E6B-4BD4-91FE-B8819BF41F63}" type="pres">
      <dgm:prSet presAssocID="{F66AD5CB-8C2D-4840-B203-98BFF595334A}" presName="descendantText" presStyleLbl="alignAccFollowNode1" presStyleIdx="1" presStyleCnt="5">
        <dgm:presLayoutVars>
          <dgm:bulletEnabled/>
        </dgm:presLayoutVars>
      </dgm:prSet>
      <dgm:spPr/>
    </dgm:pt>
    <dgm:pt modelId="{42A2A844-7EE0-4568-8E4D-408AAB072B34}" type="pres">
      <dgm:prSet presAssocID="{64D4C19F-DA60-46AB-825E-8CAA3FB623A6}" presName="sp" presStyleCnt="0"/>
      <dgm:spPr/>
    </dgm:pt>
    <dgm:pt modelId="{D33F82DD-8133-487D-BDEF-9494D2DDEACD}" type="pres">
      <dgm:prSet presAssocID="{10CD594E-476E-4689-8950-2A6C8801B19B}" presName="linNode" presStyleCnt="0"/>
      <dgm:spPr/>
    </dgm:pt>
    <dgm:pt modelId="{BD7A195C-505B-410B-A8F9-283B3448C2FC}" type="pres">
      <dgm:prSet presAssocID="{10CD594E-476E-4689-8950-2A6C8801B19B}" presName="parentText" presStyleLbl="alignNode1" presStyleIdx="2" presStyleCnt="5">
        <dgm:presLayoutVars>
          <dgm:chMax val="1"/>
          <dgm:bulletEnabled/>
        </dgm:presLayoutVars>
      </dgm:prSet>
      <dgm:spPr/>
    </dgm:pt>
    <dgm:pt modelId="{C528BD24-61EE-48C7-8635-17F070E3E7B0}" type="pres">
      <dgm:prSet presAssocID="{10CD594E-476E-4689-8950-2A6C8801B19B}" presName="descendantText" presStyleLbl="alignAccFollowNode1" presStyleIdx="2" presStyleCnt="5">
        <dgm:presLayoutVars>
          <dgm:bulletEnabled/>
        </dgm:presLayoutVars>
      </dgm:prSet>
      <dgm:spPr/>
    </dgm:pt>
    <dgm:pt modelId="{303992D0-715E-4FA0-82FE-2A21BABEB620}" type="pres">
      <dgm:prSet presAssocID="{D61849CA-9D9D-411E-94B4-F942A323F472}" presName="sp" presStyleCnt="0"/>
      <dgm:spPr/>
    </dgm:pt>
    <dgm:pt modelId="{AAB4D42D-6599-479F-920A-3EFEA7C11626}" type="pres">
      <dgm:prSet presAssocID="{57315E08-1BC2-4737-B4EF-92D243222D6F}" presName="linNode" presStyleCnt="0"/>
      <dgm:spPr/>
    </dgm:pt>
    <dgm:pt modelId="{E9BE0A57-31D9-4903-BC2A-FB23B42B643E}" type="pres">
      <dgm:prSet presAssocID="{57315E08-1BC2-4737-B4EF-92D243222D6F}" presName="parentText" presStyleLbl="alignNode1" presStyleIdx="3" presStyleCnt="5">
        <dgm:presLayoutVars>
          <dgm:chMax val="1"/>
          <dgm:bulletEnabled/>
        </dgm:presLayoutVars>
      </dgm:prSet>
      <dgm:spPr/>
    </dgm:pt>
    <dgm:pt modelId="{6D68CC07-55E7-4901-B5C4-F1ED5EF30561}" type="pres">
      <dgm:prSet presAssocID="{57315E08-1BC2-4737-B4EF-92D243222D6F}" presName="descendantText" presStyleLbl="alignAccFollowNode1" presStyleIdx="3" presStyleCnt="5">
        <dgm:presLayoutVars>
          <dgm:bulletEnabled/>
        </dgm:presLayoutVars>
      </dgm:prSet>
      <dgm:spPr/>
    </dgm:pt>
    <dgm:pt modelId="{C924FD55-9FAC-40BC-AD91-B369CE6229F2}" type="pres">
      <dgm:prSet presAssocID="{A03CE717-AB90-42AE-81EA-4CE07C28206D}" presName="sp" presStyleCnt="0"/>
      <dgm:spPr/>
    </dgm:pt>
    <dgm:pt modelId="{A42F7C8E-EEE6-4023-8252-F0EC68FA6268}" type="pres">
      <dgm:prSet presAssocID="{BAA84D2A-51A8-49F7-A9B5-E70713B4C638}" presName="linNode" presStyleCnt="0"/>
      <dgm:spPr/>
    </dgm:pt>
    <dgm:pt modelId="{D97E0338-1070-4CEF-8B10-6D23914660A2}" type="pres">
      <dgm:prSet presAssocID="{BAA84D2A-51A8-49F7-A9B5-E70713B4C638}" presName="parentText" presStyleLbl="alignNode1" presStyleIdx="4" presStyleCnt="5">
        <dgm:presLayoutVars>
          <dgm:chMax val="1"/>
          <dgm:bulletEnabled/>
        </dgm:presLayoutVars>
      </dgm:prSet>
      <dgm:spPr/>
    </dgm:pt>
    <dgm:pt modelId="{C1ADC904-B5FE-463A-9145-1C43EADCAC3C}" type="pres">
      <dgm:prSet presAssocID="{BAA84D2A-51A8-49F7-A9B5-E70713B4C638}" presName="descendantText" presStyleLbl="alignAccFollowNode1" presStyleIdx="4" presStyleCnt="5">
        <dgm:presLayoutVars>
          <dgm:bulletEnabled/>
        </dgm:presLayoutVars>
      </dgm:prSet>
      <dgm:spPr/>
    </dgm:pt>
  </dgm:ptLst>
  <dgm:cxnLst>
    <dgm:cxn modelId="{A4CAB608-AC22-4C3D-ADB7-10F6D541E824}" type="presOf" srcId="{AA86926C-E5D4-4B5A-BA00-831EB821AAB2}" destId="{C1ADC904-B5FE-463A-9145-1C43EADCAC3C}" srcOrd="0" destOrd="0" presId="urn:microsoft.com/office/officeart/2016/7/layout/VerticalSolidActionList"/>
    <dgm:cxn modelId="{7D67990B-B805-4D77-81F2-F11C9147ED3D}" srcId="{10CD594E-476E-4689-8950-2A6C8801B19B}" destId="{BE9E6C6E-2AD0-4E25-ADCE-1DB2D16C5EAA}" srcOrd="0" destOrd="0" parTransId="{DE44A942-A34C-4F79-98C4-328C8319094F}" sibTransId="{FC861BD8-75ED-4CA8-BB76-5CCB1DEAF011}"/>
    <dgm:cxn modelId="{CE54AF0E-30EB-4A72-AA93-AEB286544CBD}" type="presOf" srcId="{BE9E6C6E-2AD0-4E25-ADCE-1DB2D16C5EAA}" destId="{C528BD24-61EE-48C7-8635-17F070E3E7B0}" srcOrd="0" destOrd="0" presId="urn:microsoft.com/office/officeart/2016/7/layout/VerticalSolidActionList"/>
    <dgm:cxn modelId="{8D117710-CF10-4BA5-9E2A-F87BA5555198}" srcId="{A0BCC96E-BE37-4C7D-872F-97BDF718994E}" destId="{4EE580B5-1CAF-48DC-9D74-190F48532178}" srcOrd="0" destOrd="0" parTransId="{7ADC1521-5C4B-475C-8F3F-77C2357011E9}" sibTransId="{2B12C2A1-C391-4E38-9A07-EE6CF632B0C8}"/>
    <dgm:cxn modelId="{0E910F19-5CFA-4A99-A379-B0D826509AA2}" srcId="{BAA84D2A-51A8-49F7-A9B5-E70713B4C638}" destId="{AA86926C-E5D4-4B5A-BA00-831EB821AAB2}" srcOrd="0" destOrd="0" parTransId="{BEE210D6-94DB-48E1-89D2-44069386ED9F}" sibTransId="{007E36D7-BE60-46FB-8CA2-402EE2E5D53E}"/>
    <dgm:cxn modelId="{BF018B1E-0586-44AF-99B5-9EB3DACCE8DF}" type="presOf" srcId="{10CD594E-476E-4689-8950-2A6C8801B19B}" destId="{BD7A195C-505B-410B-A8F9-283B3448C2FC}" srcOrd="0" destOrd="0" presId="urn:microsoft.com/office/officeart/2016/7/layout/VerticalSolidActionList"/>
    <dgm:cxn modelId="{274E2F21-FE10-44F5-8BD8-24222844DBDD}" type="presOf" srcId="{F0F67DBA-2A8D-41DC-8FE6-EAB380153C1B}" destId="{CF00BA46-FCAE-46FC-911B-292D62F61CBF}" srcOrd="0" destOrd="0" presId="urn:microsoft.com/office/officeart/2016/7/layout/VerticalSolidActionList"/>
    <dgm:cxn modelId="{2D15AB23-0A49-4077-A672-2863B9D10230}" srcId="{F0F67DBA-2A8D-41DC-8FE6-EAB380153C1B}" destId="{F66AD5CB-8C2D-4840-B203-98BFF595334A}" srcOrd="1" destOrd="0" parTransId="{17D23FD3-19B3-462D-89A2-714D04BF9444}" sibTransId="{64D4C19F-DA60-46AB-825E-8CAA3FB623A6}"/>
    <dgm:cxn modelId="{3EC2F128-3557-4260-B344-A5CFE2D15AE7}" srcId="{F0F67DBA-2A8D-41DC-8FE6-EAB380153C1B}" destId="{57315E08-1BC2-4737-B4EF-92D243222D6F}" srcOrd="3" destOrd="0" parTransId="{4B251AFF-FE6E-4EAF-AE10-128D545A950C}" sibTransId="{A03CE717-AB90-42AE-81EA-4CE07C28206D}"/>
    <dgm:cxn modelId="{95A5592C-35D1-42D6-BC8B-2773DF8CF81E}" srcId="{F0F67DBA-2A8D-41DC-8FE6-EAB380153C1B}" destId="{10CD594E-476E-4689-8950-2A6C8801B19B}" srcOrd="2" destOrd="0" parTransId="{73016DD9-E78B-43EF-A5E3-5D2F5DE3C9E6}" sibTransId="{D61849CA-9D9D-411E-94B4-F942A323F472}"/>
    <dgm:cxn modelId="{546E0931-5452-4D2E-9187-EE403A5CE7A7}" srcId="{F66AD5CB-8C2D-4840-B203-98BFF595334A}" destId="{D6527911-576B-44BB-B12D-26C1E0223CAB}" srcOrd="0" destOrd="0" parTransId="{706043F6-C541-4620-9C9A-776348E88091}" sibTransId="{51E1F291-D717-4866-882A-C37D594FA6AA}"/>
    <dgm:cxn modelId="{5AE17336-7488-4C2F-9200-D3DF94881700}" type="presOf" srcId="{4EE580B5-1CAF-48DC-9D74-190F48532178}" destId="{3921A585-2E31-4DD1-8044-1B9BD42C8AB5}" srcOrd="0" destOrd="0" presId="urn:microsoft.com/office/officeart/2016/7/layout/VerticalSolidActionList"/>
    <dgm:cxn modelId="{87B2D562-8311-4163-B0AF-CEFC5AF7FB7E}" type="presOf" srcId="{2C44B7D3-D0B6-4CAB-86D2-CC348FFDB5B1}" destId="{6D68CC07-55E7-4901-B5C4-F1ED5EF30561}" srcOrd="0" destOrd="0" presId="urn:microsoft.com/office/officeart/2016/7/layout/VerticalSolidActionList"/>
    <dgm:cxn modelId="{11922D4E-5209-40E6-8F32-BEBA1D226310}" type="presOf" srcId="{A0BCC96E-BE37-4C7D-872F-97BDF718994E}" destId="{8D81C457-0D9E-429F-BED8-9E3E3D246C2C}" srcOrd="0" destOrd="0" presId="urn:microsoft.com/office/officeart/2016/7/layout/VerticalSolidActionList"/>
    <dgm:cxn modelId="{E4D17F74-7E41-4D63-97B9-12A1CE1713A0}" type="presOf" srcId="{F66AD5CB-8C2D-4840-B203-98BFF595334A}" destId="{E32E0A9C-6F6C-40CA-A76A-8C46FB2351C7}" srcOrd="0" destOrd="0" presId="urn:microsoft.com/office/officeart/2016/7/layout/VerticalSolidActionList"/>
    <dgm:cxn modelId="{4FFB7F55-07A7-4164-87A0-ECCB1B2D22CB}" srcId="{F0F67DBA-2A8D-41DC-8FE6-EAB380153C1B}" destId="{BAA84D2A-51A8-49F7-A9B5-E70713B4C638}" srcOrd="4" destOrd="0" parTransId="{A96A1687-31ED-4C17-ADEE-615D5BF352B7}" sibTransId="{82167213-A5F7-4F27-8343-B67A67B3ABC6}"/>
    <dgm:cxn modelId="{6A31CE9F-7459-438A-A435-76EDE3CA34A0}" srcId="{F0F67DBA-2A8D-41DC-8FE6-EAB380153C1B}" destId="{A0BCC96E-BE37-4C7D-872F-97BDF718994E}" srcOrd="0" destOrd="0" parTransId="{25542507-0C26-4A48-820A-BEC080037232}" sibTransId="{930ED947-397C-45B4-8E48-DC71EC42560F}"/>
    <dgm:cxn modelId="{E10F42B8-61C9-41F1-9CD8-8DAD6EF8B18F}" type="presOf" srcId="{BAA84D2A-51A8-49F7-A9B5-E70713B4C638}" destId="{D97E0338-1070-4CEF-8B10-6D23914660A2}" srcOrd="0" destOrd="0" presId="urn:microsoft.com/office/officeart/2016/7/layout/VerticalSolidActionList"/>
    <dgm:cxn modelId="{5012B6D0-EBAA-492D-9BDE-AD6C5421382C}" srcId="{57315E08-1BC2-4737-B4EF-92D243222D6F}" destId="{2C44B7D3-D0B6-4CAB-86D2-CC348FFDB5B1}" srcOrd="0" destOrd="0" parTransId="{FB7FBC5D-873E-4114-BEEB-086E95CBA54D}" sibTransId="{FBAFEA47-FB94-4CDB-9F29-E9DFCED0D944}"/>
    <dgm:cxn modelId="{B3BB1DDD-AD67-4DB7-9ECF-5FE5110A0EFE}" type="presOf" srcId="{D6527911-576B-44BB-B12D-26C1E0223CAB}" destId="{996DA2F9-2E6B-4BD4-91FE-B8819BF41F63}" srcOrd="0" destOrd="0" presId="urn:microsoft.com/office/officeart/2016/7/layout/VerticalSolidActionList"/>
    <dgm:cxn modelId="{B49C4AF1-089B-4C8E-AD45-87003F130889}" type="presOf" srcId="{57315E08-1BC2-4737-B4EF-92D243222D6F}" destId="{E9BE0A57-31D9-4903-BC2A-FB23B42B643E}" srcOrd="0" destOrd="0" presId="urn:microsoft.com/office/officeart/2016/7/layout/VerticalSolidActionList"/>
    <dgm:cxn modelId="{C5523E17-B22C-425B-8547-E84682020C1A}" type="presParOf" srcId="{CF00BA46-FCAE-46FC-911B-292D62F61CBF}" destId="{F26AA46A-ADB9-47A3-8BBF-BAEABDEC24AA}" srcOrd="0" destOrd="0" presId="urn:microsoft.com/office/officeart/2016/7/layout/VerticalSolidActionList"/>
    <dgm:cxn modelId="{763211CD-BBF5-4B95-8EBB-574EBA767AF9}" type="presParOf" srcId="{F26AA46A-ADB9-47A3-8BBF-BAEABDEC24AA}" destId="{8D81C457-0D9E-429F-BED8-9E3E3D246C2C}" srcOrd="0" destOrd="0" presId="urn:microsoft.com/office/officeart/2016/7/layout/VerticalSolidActionList"/>
    <dgm:cxn modelId="{4A0958DC-C8CF-4B18-80F5-41BEE3AACE9A}" type="presParOf" srcId="{F26AA46A-ADB9-47A3-8BBF-BAEABDEC24AA}" destId="{3921A585-2E31-4DD1-8044-1B9BD42C8AB5}" srcOrd="1" destOrd="0" presId="urn:microsoft.com/office/officeart/2016/7/layout/VerticalSolidActionList"/>
    <dgm:cxn modelId="{DC69FB12-8063-428F-920E-371421ADDFA7}" type="presParOf" srcId="{CF00BA46-FCAE-46FC-911B-292D62F61CBF}" destId="{D1466155-9DE7-405F-9B69-21D25D3C16D7}" srcOrd="1" destOrd="0" presId="urn:microsoft.com/office/officeart/2016/7/layout/VerticalSolidActionList"/>
    <dgm:cxn modelId="{79A3C359-8BE1-4ED4-A366-40CF6EFA6E7B}" type="presParOf" srcId="{CF00BA46-FCAE-46FC-911B-292D62F61CBF}" destId="{46B50DBF-8F09-47E6-B80F-293571507E93}" srcOrd="2" destOrd="0" presId="urn:microsoft.com/office/officeart/2016/7/layout/VerticalSolidActionList"/>
    <dgm:cxn modelId="{50E18289-DC94-4FBE-90A0-0AD054600F4A}" type="presParOf" srcId="{46B50DBF-8F09-47E6-B80F-293571507E93}" destId="{E32E0A9C-6F6C-40CA-A76A-8C46FB2351C7}" srcOrd="0" destOrd="0" presId="urn:microsoft.com/office/officeart/2016/7/layout/VerticalSolidActionList"/>
    <dgm:cxn modelId="{F5D26214-7F09-4074-9944-06C0BE1612DD}" type="presParOf" srcId="{46B50DBF-8F09-47E6-B80F-293571507E93}" destId="{996DA2F9-2E6B-4BD4-91FE-B8819BF41F63}" srcOrd="1" destOrd="0" presId="urn:microsoft.com/office/officeart/2016/7/layout/VerticalSolidActionList"/>
    <dgm:cxn modelId="{2C7FFB97-F867-4168-AA70-6F8A0976529F}" type="presParOf" srcId="{CF00BA46-FCAE-46FC-911B-292D62F61CBF}" destId="{42A2A844-7EE0-4568-8E4D-408AAB072B34}" srcOrd="3" destOrd="0" presId="urn:microsoft.com/office/officeart/2016/7/layout/VerticalSolidActionList"/>
    <dgm:cxn modelId="{AC9E79F7-02F8-46E4-8CF3-82713C735CA7}" type="presParOf" srcId="{CF00BA46-FCAE-46FC-911B-292D62F61CBF}" destId="{D33F82DD-8133-487D-BDEF-9494D2DDEACD}" srcOrd="4" destOrd="0" presId="urn:microsoft.com/office/officeart/2016/7/layout/VerticalSolidActionList"/>
    <dgm:cxn modelId="{532DED56-C804-4832-ABE6-46FB82983FB4}" type="presParOf" srcId="{D33F82DD-8133-487D-BDEF-9494D2DDEACD}" destId="{BD7A195C-505B-410B-A8F9-283B3448C2FC}" srcOrd="0" destOrd="0" presId="urn:microsoft.com/office/officeart/2016/7/layout/VerticalSolidActionList"/>
    <dgm:cxn modelId="{CBCF191A-02B6-45B3-A744-9D880224F595}" type="presParOf" srcId="{D33F82DD-8133-487D-BDEF-9494D2DDEACD}" destId="{C528BD24-61EE-48C7-8635-17F070E3E7B0}" srcOrd="1" destOrd="0" presId="urn:microsoft.com/office/officeart/2016/7/layout/VerticalSolidActionList"/>
    <dgm:cxn modelId="{0C8888B6-24BB-4FD8-AD27-743661C73C90}" type="presParOf" srcId="{CF00BA46-FCAE-46FC-911B-292D62F61CBF}" destId="{303992D0-715E-4FA0-82FE-2A21BABEB620}" srcOrd="5" destOrd="0" presId="urn:microsoft.com/office/officeart/2016/7/layout/VerticalSolidActionList"/>
    <dgm:cxn modelId="{572EA649-E34C-43DC-A346-510B76773FBE}" type="presParOf" srcId="{CF00BA46-FCAE-46FC-911B-292D62F61CBF}" destId="{AAB4D42D-6599-479F-920A-3EFEA7C11626}" srcOrd="6" destOrd="0" presId="urn:microsoft.com/office/officeart/2016/7/layout/VerticalSolidActionList"/>
    <dgm:cxn modelId="{B3C7D509-38BA-47AD-BD52-4FD3F9278A44}" type="presParOf" srcId="{AAB4D42D-6599-479F-920A-3EFEA7C11626}" destId="{E9BE0A57-31D9-4903-BC2A-FB23B42B643E}" srcOrd="0" destOrd="0" presId="urn:microsoft.com/office/officeart/2016/7/layout/VerticalSolidActionList"/>
    <dgm:cxn modelId="{3F3ADC04-2741-403C-8CF0-A7D04F509A56}" type="presParOf" srcId="{AAB4D42D-6599-479F-920A-3EFEA7C11626}" destId="{6D68CC07-55E7-4901-B5C4-F1ED5EF30561}" srcOrd="1" destOrd="0" presId="urn:microsoft.com/office/officeart/2016/7/layout/VerticalSolidActionList"/>
    <dgm:cxn modelId="{8F2F8100-CAD2-4A34-B146-5D4DC719ED8D}" type="presParOf" srcId="{CF00BA46-FCAE-46FC-911B-292D62F61CBF}" destId="{C924FD55-9FAC-40BC-AD91-B369CE6229F2}" srcOrd="7" destOrd="0" presId="urn:microsoft.com/office/officeart/2016/7/layout/VerticalSolidActionList"/>
    <dgm:cxn modelId="{0E14B921-1A90-4311-95DC-88339B0EA9D1}" type="presParOf" srcId="{CF00BA46-FCAE-46FC-911B-292D62F61CBF}" destId="{A42F7C8E-EEE6-4023-8252-F0EC68FA6268}" srcOrd="8" destOrd="0" presId="urn:microsoft.com/office/officeart/2016/7/layout/VerticalSolidActionList"/>
    <dgm:cxn modelId="{57C321ED-E64D-412F-A940-7C1A022AEF28}" type="presParOf" srcId="{A42F7C8E-EEE6-4023-8252-F0EC68FA6268}" destId="{D97E0338-1070-4CEF-8B10-6D23914660A2}" srcOrd="0" destOrd="0" presId="urn:microsoft.com/office/officeart/2016/7/layout/VerticalSolidActionList"/>
    <dgm:cxn modelId="{6922F1D1-C4C2-421D-881F-10F9C6C0F66B}" type="presParOf" srcId="{A42F7C8E-EEE6-4023-8252-F0EC68FA6268}" destId="{C1ADC904-B5FE-463A-9145-1C43EADCAC3C}"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FBC9777-7F1E-472B-B5DA-4DC9D22DE2E6}" type="doc">
      <dgm:prSet loTypeId="urn:microsoft.com/office/officeart/2008/layout/LinedList" loCatId="list" qsTypeId="urn:microsoft.com/office/officeart/2005/8/quickstyle/simple1" qsCatId="simple" csTypeId="urn:microsoft.com/office/officeart/2005/8/colors/accent4_2" csCatId="accent4" phldr="1"/>
      <dgm:spPr/>
      <dgm:t>
        <a:bodyPr/>
        <a:lstStyle/>
        <a:p>
          <a:endParaRPr lang="en-US"/>
        </a:p>
      </dgm:t>
    </dgm:pt>
    <dgm:pt modelId="{A3A89C4B-91B6-4AC2-874F-C792F055ED97}">
      <dgm:prSet/>
      <dgm:spPr/>
      <dgm:t>
        <a:bodyPr/>
        <a:lstStyle/>
        <a:p>
          <a:r>
            <a:rPr lang="en-US"/>
            <a:t>Hearing </a:t>
          </a:r>
          <a:r>
            <a:rPr lang="en-US" b="1" u="sng"/>
            <a:t>aids</a:t>
          </a:r>
          <a:r>
            <a:rPr lang="en-US"/>
            <a:t> are covered by </a:t>
          </a:r>
          <a:r>
            <a:rPr lang="en-US" b="1"/>
            <a:t>Medicare Part B </a:t>
          </a:r>
          <a:r>
            <a:rPr lang="en-US"/>
            <a:t>insurance</a:t>
          </a:r>
        </a:p>
      </dgm:t>
    </dgm:pt>
    <dgm:pt modelId="{8027D2FD-3D3E-4F71-B938-D1B8674DB4CE}" type="parTrans" cxnId="{B45791A9-B5EA-466B-808E-4273E4825AF6}">
      <dgm:prSet/>
      <dgm:spPr/>
      <dgm:t>
        <a:bodyPr/>
        <a:lstStyle/>
        <a:p>
          <a:endParaRPr lang="en-US"/>
        </a:p>
      </dgm:t>
    </dgm:pt>
    <dgm:pt modelId="{881B377A-11CF-4FD8-9769-5EEC52101F94}" type="sibTrans" cxnId="{B45791A9-B5EA-466B-808E-4273E4825AF6}">
      <dgm:prSet/>
      <dgm:spPr/>
      <dgm:t>
        <a:bodyPr/>
        <a:lstStyle/>
        <a:p>
          <a:endParaRPr lang="en-US"/>
        </a:p>
      </dgm:t>
    </dgm:pt>
    <dgm:pt modelId="{1C833EF2-556C-4E4B-8CDE-818E78A3EDAC}">
      <dgm:prSet/>
      <dgm:spPr/>
      <dgm:t>
        <a:bodyPr/>
        <a:lstStyle/>
        <a:p>
          <a:r>
            <a:rPr lang="en-US"/>
            <a:t>A: True</a:t>
          </a:r>
        </a:p>
      </dgm:t>
    </dgm:pt>
    <dgm:pt modelId="{B4FC36C1-6CCD-48F3-AA97-054E0812CBF0}" type="parTrans" cxnId="{68E0F832-3A41-4C18-8827-A785ED42380A}">
      <dgm:prSet/>
      <dgm:spPr/>
      <dgm:t>
        <a:bodyPr/>
        <a:lstStyle/>
        <a:p>
          <a:endParaRPr lang="en-US"/>
        </a:p>
      </dgm:t>
    </dgm:pt>
    <dgm:pt modelId="{F2282D84-603C-42B4-9A2B-4EDBDAD0B797}" type="sibTrans" cxnId="{68E0F832-3A41-4C18-8827-A785ED42380A}">
      <dgm:prSet/>
      <dgm:spPr/>
      <dgm:t>
        <a:bodyPr/>
        <a:lstStyle/>
        <a:p>
          <a:endParaRPr lang="en-US"/>
        </a:p>
      </dgm:t>
    </dgm:pt>
    <dgm:pt modelId="{A4C1A9C3-D30C-41C1-9F93-457C0F419F5D}">
      <dgm:prSet/>
      <dgm:spPr/>
      <dgm:t>
        <a:bodyPr/>
        <a:lstStyle/>
        <a:p>
          <a:r>
            <a:rPr lang="en-US"/>
            <a:t>B: False</a:t>
          </a:r>
        </a:p>
      </dgm:t>
    </dgm:pt>
    <dgm:pt modelId="{A67C7CCF-73F2-4020-A09F-E96C042F4A69}" type="parTrans" cxnId="{2DC6D8CD-88FE-490C-A170-927A711FF408}">
      <dgm:prSet/>
      <dgm:spPr/>
      <dgm:t>
        <a:bodyPr/>
        <a:lstStyle/>
        <a:p>
          <a:endParaRPr lang="en-US"/>
        </a:p>
      </dgm:t>
    </dgm:pt>
    <dgm:pt modelId="{4F87B58F-B943-429E-8BFE-E2BB2D753CE0}" type="sibTrans" cxnId="{2DC6D8CD-88FE-490C-A170-927A711FF408}">
      <dgm:prSet/>
      <dgm:spPr/>
      <dgm:t>
        <a:bodyPr/>
        <a:lstStyle/>
        <a:p>
          <a:endParaRPr lang="en-US"/>
        </a:p>
      </dgm:t>
    </dgm:pt>
    <dgm:pt modelId="{ACCC3E98-47AE-446C-A4DD-F6F3CF8EE004}" type="pres">
      <dgm:prSet presAssocID="{2FBC9777-7F1E-472B-B5DA-4DC9D22DE2E6}" presName="vert0" presStyleCnt="0">
        <dgm:presLayoutVars>
          <dgm:dir/>
          <dgm:animOne val="branch"/>
          <dgm:animLvl val="lvl"/>
        </dgm:presLayoutVars>
      </dgm:prSet>
      <dgm:spPr/>
    </dgm:pt>
    <dgm:pt modelId="{6DC22F27-FD8E-4F8C-827A-8AF9FC6636E2}" type="pres">
      <dgm:prSet presAssocID="{A3A89C4B-91B6-4AC2-874F-C792F055ED97}" presName="thickLine" presStyleLbl="alignNode1" presStyleIdx="0" presStyleCnt="3"/>
      <dgm:spPr/>
    </dgm:pt>
    <dgm:pt modelId="{F617C6E8-5CDB-42F8-83BD-5AEAF63BEF54}" type="pres">
      <dgm:prSet presAssocID="{A3A89C4B-91B6-4AC2-874F-C792F055ED97}" presName="horz1" presStyleCnt="0"/>
      <dgm:spPr/>
    </dgm:pt>
    <dgm:pt modelId="{5CC922A7-4B3B-40D8-B199-A5E2E7CD7125}" type="pres">
      <dgm:prSet presAssocID="{A3A89C4B-91B6-4AC2-874F-C792F055ED97}" presName="tx1" presStyleLbl="revTx" presStyleIdx="0" presStyleCnt="3"/>
      <dgm:spPr/>
    </dgm:pt>
    <dgm:pt modelId="{013A5828-145E-4D1A-93BF-C28EF050A955}" type="pres">
      <dgm:prSet presAssocID="{A3A89C4B-91B6-4AC2-874F-C792F055ED97}" presName="vert1" presStyleCnt="0"/>
      <dgm:spPr/>
    </dgm:pt>
    <dgm:pt modelId="{00FCBCE4-E2E7-450B-8F5F-C07DA1EA42C2}" type="pres">
      <dgm:prSet presAssocID="{1C833EF2-556C-4E4B-8CDE-818E78A3EDAC}" presName="thickLine" presStyleLbl="alignNode1" presStyleIdx="1" presStyleCnt="3"/>
      <dgm:spPr/>
    </dgm:pt>
    <dgm:pt modelId="{4A57BCB6-AC8B-4A3A-80D6-5F7BE409C150}" type="pres">
      <dgm:prSet presAssocID="{1C833EF2-556C-4E4B-8CDE-818E78A3EDAC}" presName="horz1" presStyleCnt="0"/>
      <dgm:spPr/>
    </dgm:pt>
    <dgm:pt modelId="{3B42C8B2-E756-4D84-8AA0-D74F836E17B2}" type="pres">
      <dgm:prSet presAssocID="{1C833EF2-556C-4E4B-8CDE-818E78A3EDAC}" presName="tx1" presStyleLbl="revTx" presStyleIdx="1" presStyleCnt="3"/>
      <dgm:spPr/>
    </dgm:pt>
    <dgm:pt modelId="{D3CAF66F-6F7D-40AB-9C37-C0CB3BFF0D5F}" type="pres">
      <dgm:prSet presAssocID="{1C833EF2-556C-4E4B-8CDE-818E78A3EDAC}" presName="vert1" presStyleCnt="0"/>
      <dgm:spPr/>
    </dgm:pt>
    <dgm:pt modelId="{43295FF0-DAF2-4867-AC8C-264A296F719E}" type="pres">
      <dgm:prSet presAssocID="{A4C1A9C3-D30C-41C1-9F93-457C0F419F5D}" presName="thickLine" presStyleLbl="alignNode1" presStyleIdx="2" presStyleCnt="3"/>
      <dgm:spPr/>
    </dgm:pt>
    <dgm:pt modelId="{1C61B85F-7012-4505-B24F-726AA5E58B93}" type="pres">
      <dgm:prSet presAssocID="{A4C1A9C3-D30C-41C1-9F93-457C0F419F5D}" presName="horz1" presStyleCnt="0"/>
      <dgm:spPr/>
    </dgm:pt>
    <dgm:pt modelId="{A0DE5E8D-90A5-4D41-B8FC-AD37589D269F}" type="pres">
      <dgm:prSet presAssocID="{A4C1A9C3-D30C-41C1-9F93-457C0F419F5D}" presName="tx1" presStyleLbl="revTx" presStyleIdx="2" presStyleCnt="3"/>
      <dgm:spPr/>
    </dgm:pt>
    <dgm:pt modelId="{C56B6B7C-0AC1-4359-84C2-8426AB6AB4CD}" type="pres">
      <dgm:prSet presAssocID="{A4C1A9C3-D30C-41C1-9F93-457C0F419F5D}" presName="vert1" presStyleCnt="0"/>
      <dgm:spPr/>
    </dgm:pt>
  </dgm:ptLst>
  <dgm:cxnLst>
    <dgm:cxn modelId="{68E0F832-3A41-4C18-8827-A785ED42380A}" srcId="{2FBC9777-7F1E-472B-B5DA-4DC9D22DE2E6}" destId="{1C833EF2-556C-4E4B-8CDE-818E78A3EDAC}" srcOrd="1" destOrd="0" parTransId="{B4FC36C1-6CCD-48F3-AA97-054E0812CBF0}" sibTransId="{F2282D84-603C-42B4-9A2B-4EDBDAD0B797}"/>
    <dgm:cxn modelId="{D3B49E49-8513-4D36-AF0D-A875AB8319D2}" type="presOf" srcId="{A3A89C4B-91B6-4AC2-874F-C792F055ED97}" destId="{5CC922A7-4B3B-40D8-B199-A5E2E7CD7125}" srcOrd="0" destOrd="0" presId="urn:microsoft.com/office/officeart/2008/layout/LinedList"/>
    <dgm:cxn modelId="{D9AD9573-A7F5-421D-B5F9-A0E10D023DF9}" type="presOf" srcId="{1C833EF2-556C-4E4B-8CDE-818E78A3EDAC}" destId="{3B42C8B2-E756-4D84-8AA0-D74F836E17B2}" srcOrd="0" destOrd="0" presId="urn:microsoft.com/office/officeart/2008/layout/LinedList"/>
    <dgm:cxn modelId="{B45791A9-B5EA-466B-808E-4273E4825AF6}" srcId="{2FBC9777-7F1E-472B-B5DA-4DC9D22DE2E6}" destId="{A3A89C4B-91B6-4AC2-874F-C792F055ED97}" srcOrd="0" destOrd="0" parTransId="{8027D2FD-3D3E-4F71-B938-D1B8674DB4CE}" sibTransId="{881B377A-11CF-4FD8-9769-5EEC52101F94}"/>
    <dgm:cxn modelId="{5A697AB7-3292-4A0B-9787-889AAAEBB6A5}" type="presOf" srcId="{A4C1A9C3-D30C-41C1-9F93-457C0F419F5D}" destId="{A0DE5E8D-90A5-4D41-B8FC-AD37589D269F}" srcOrd="0" destOrd="0" presId="urn:microsoft.com/office/officeart/2008/layout/LinedList"/>
    <dgm:cxn modelId="{0912E9C7-9BDC-43C2-989C-58CC5A511B61}" type="presOf" srcId="{2FBC9777-7F1E-472B-B5DA-4DC9D22DE2E6}" destId="{ACCC3E98-47AE-446C-A4DD-F6F3CF8EE004}" srcOrd="0" destOrd="0" presId="urn:microsoft.com/office/officeart/2008/layout/LinedList"/>
    <dgm:cxn modelId="{2DC6D8CD-88FE-490C-A170-927A711FF408}" srcId="{2FBC9777-7F1E-472B-B5DA-4DC9D22DE2E6}" destId="{A4C1A9C3-D30C-41C1-9F93-457C0F419F5D}" srcOrd="2" destOrd="0" parTransId="{A67C7CCF-73F2-4020-A09F-E96C042F4A69}" sibTransId="{4F87B58F-B943-429E-8BFE-E2BB2D753CE0}"/>
    <dgm:cxn modelId="{FE8FC5FA-5F95-41DC-9C89-2707AAFF0362}" type="presParOf" srcId="{ACCC3E98-47AE-446C-A4DD-F6F3CF8EE004}" destId="{6DC22F27-FD8E-4F8C-827A-8AF9FC6636E2}" srcOrd="0" destOrd="0" presId="urn:microsoft.com/office/officeart/2008/layout/LinedList"/>
    <dgm:cxn modelId="{D6F35584-C122-4036-A6F9-A3CA8A2EC104}" type="presParOf" srcId="{ACCC3E98-47AE-446C-A4DD-F6F3CF8EE004}" destId="{F617C6E8-5CDB-42F8-83BD-5AEAF63BEF54}" srcOrd="1" destOrd="0" presId="urn:microsoft.com/office/officeart/2008/layout/LinedList"/>
    <dgm:cxn modelId="{B469E302-AE7B-4CA9-A790-1E00F59AC707}" type="presParOf" srcId="{F617C6E8-5CDB-42F8-83BD-5AEAF63BEF54}" destId="{5CC922A7-4B3B-40D8-B199-A5E2E7CD7125}" srcOrd="0" destOrd="0" presId="urn:microsoft.com/office/officeart/2008/layout/LinedList"/>
    <dgm:cxn modelId="{AA6B27AA-ABD5-48B4-9FAB-7527CFD4C420}" type="presParOf" srcId="{F617C6E8-5CDB-42F8-83BD-5AEAF63BEF54}" destId="{013A5828-145E-4D1A-93BF-C28EF050A955}" srcOrd="1" destOrd="0" presId="urn:microsoft.com/office/officeart/2008/layout/LinedList"/>
    <dgm:cxn modelId="{D1A30014-B174-47D9-BAB2-ECB6346BB07A}" type="presParOf" srcId="{ACCC3E98-47AE-446C-A4DD-F6F3CF8EE004}" destId="{00FCBCE4-E2E7-450B-8F5F-C07DA1EA42C2}" srcOrd="2" destOrd="0" presId="urn:microsoft.com/office/officeart/2008/layout/LinedList"/>
    <dgm:cxn modelId="{DE34863A-ADEF-443F-9D2F-DBC9827C2DD4}" type="presParOf" srcId="{ACCC3E98-47AE-446C-A4DD-F6F3CF8EE004}" destId="{4A57BCB6-AC8B-4A3A-80D6-5F7BE409C150}" srcOrd="3" destOrd="0" presId="urn:microsoft.com/office/officeart/2008/layout/LinedList"/>
    <dgm:cxn modelId="{3B2F1E29-7423-461F-A6CA-1900BB9FF597}" type="presParOf" srcId="{4A57BCB6-AC8B-4A3A-80D6-5F7BE409C150}" destId="{3B42C8B2-E756-4D84-8AA0-D74F836E17B2}" srcOrd="0" destOrd="0" presId="urn:microsoft.com/office/officeart/2008/layout/LinedList"/>
    <dgm:cxn modelId="{803F9A77-36E2-49F1-808B-C80E180AD21F}" type="presParOf" srcId="{4A57BCB6-AC8B-4A3A-80D6-5F7BE409C150}" destId="{D3CAF66F-6F7D-40AB-9C37-C0CB3BFF0D5F}" srcOrd="1" destOrd="0" presId="urn:microsoft.com/office/officeart/2008/layout/LinedList"/>
    <dgm:cxn modelId="{55F47821-657A-410A-8E2A-1FF962C9AE0A}" type="presParOf" srcId="{ACCC3E98-47AE-446C-A4DD-F6F3CF8EE004}" destId="{43295FF0-DAF2-4867-AC8C-264A296F719E}" srcOrd="4" destOrd="0" presId="urn:microsoft.com/office/officeart/2008/layout/LinedList"/>
    <dgm:cxn modelId="{28774789-802A-48FF-9451-B6EBB466B63B}" type="presParOf" srcId="{ACCC3E98-47AE-446C-A4DD-F6F3CF8EE004}" destId="{1C61B85F-7012-4505-B24F-726AA5E58B93}" srcOrd="5" destOrd="0" presId="urn:microsoft.com/office/officeart/2008/layout/LinedList"/>
    <dgm:cxn modelId="{D7E4654D-5433-447F-91F0-58D3534FFDBB}" type="presParOf" srcId="{1C61B85F-7012-4505-B24F-726AA5E58B93}" destId="{A0DE5E8D-90A5-4D41-B8FC-AD37589D269F}" srcOrd="0" destOrd="0" presId="urn:microsoft.com/office/officeart/2008/layout/LinedList"/>
    <dgm:cxn modelId="{A303E098-EB8F-4522-9F72-0D4DBCCC093F}" type="presParOf" srcId="{1C61B85F-7012-4505-B24F-726AA5E58B93}" destId="{C56B6B7C-0AC1-4359-84C2-8426AB6AB4C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7CA8834-D7FB-4D90-B198-22EB123CE7B1}" type="doc">
      <dgm:prSet loTypeId="urn:microsoft.com/office/officeart/2005/8/layout/list1" loCatId="list" qsTypeId="urn:microsoft.com/office/officeart/2005/8/quickstyle/simple4" qsCatId="simple" csTypeId="urn:microsoft.com/office/officeart/2005/8/colors/accent3_2" csCatId="accent3" phldr="1"/>
      <dgm:spPr/>
      <dgm:t>
        <a:bodyPr/>
        <a:lstStyle/>
        <a:p>
          <a:endParaRPr lang="en-US"/>
        </a:p>
      </dgm:t>
    </dgm:pt>
    <dgm:pt modelId="{7E97E5DF-6198-4531-B32B-560EC493B308}">
      <dgm:prSet/>
      <dgm:spPr/>
      <dgm:t>
        <a:bodyPr/>
        <a:lstStyle/>
        <a:p>
          <a:pPr>
            <a:defRPr b="1"/>
          </a:pPr>
          <a:r>
            <a:rPr lang="en-US"/>
            <a:t>Benefits</a:t>
          </a:r>
        </a:p>
      </dgm:t>
    </dgm:pt>
    <dgm:pt modelId="{E2271219-A2AC-4B4E-96C4-DFA4332DF550}" type="parTrans" cxnId="{D64F62CA-644C-4EA2-AE35-167BBD4C6AD8}">
      <dgm:prSet/>
      <dgm:spPr/>
      <dgm:t>
        <a:bodyPr/>
        <a:lstStyle/>
        <a:p>
          <a:endParaRPr lang="en-US"/>
        </a:p>
      </dgm:t>
    </dgm:pt>
    <dgm:pt modelId="{AD092FF9-69C4-4EFB-AE1E-826CA64CACBD}" type="sibTrans" cxnId="{D64F62CA-644C-4EA2-AE35-167BBD4C6AD8}">
      <dgm:prSet/>
      <dgm:spPr/>
      <dgm:t>
        <a:bodyPr/>
        <a:lstStyle/>
        <a:p>
          <a:endParaRPr lang="en-US"/>
        </a:p>
      </dgm:t>
    </dgm:pt>
    <dgm:pt modelId="{66AEC69F-31BD-455E-B933-1129F07799BC}">
      <dgm:prSet custT="1"/>
      <dgm:spPr/>
      <dgm:t>
        <a:bodyPr/>
        <a:lstStyle/>
        <a:p>
          <a:r>
            <a:rPr lang="en-US" sz="1800"/>
            <a:t>Programmable and customizable</a:t>
          </a:r>
        </a:p>
      </dgm:t>
    </dgm:pt>
    <dgm:pt modelId="{A82CC605-AC0B-4562-8B68-5F88F4336DED}" type="parTrans" cxnId="{6473FA08-C13E-4904-B2EF-2B70214AF36F}">
      <dgm:prSet/>
      <dgm:spPr/>
      <dgm:t>
        <a:bodyPr/>
        <a:lstStyle/>
        <a:p>
          <a:endParaRPr lang="en-US"/>
        </a:p>
      </dgm:t>
    </dgm:pt>
    <dgm:pt modelId="{5A19FA54-2B54-456E-B0E3-08D4AB706DB2}" type="sibTrans" cxnId="{6473FA08-C13E-4904-B2EF-2B70214AF36F}">
      <dgm:prSet/>
      <dgm:spPr/>
      <dgm:t>
        <a:bodyPr/>
        <a:lstStyle/>
        <a:p>
          <a:endParaRPr lang="en-US"/>
        </a:p>
      </dgm:t>
    </dgm:pt>
    <dgm:pt modelId="{176ABB38-B2F6-408D-ACDB-175F64046BDA}">
      <dgm:prSet custT="1"/>
      <dgm:spPr/>
      <dgm:t>
        <a:bodyPr/>
        <a:lstStyle/>
        <a:p>
          <a:r>
            <a:rPr lang="en-US" sz="1800"/>
            <a:t>Can be used for all hearing loss types</a:t>
          </a:r>
        </a:p>
      </dgm:t>
    </dgm:pt>
    <dgm:pt modelId="{49342F20-B9D1-449D-83A2-C4E03FA4DB60}" type="parTrans" cxnId="{6DA39AF8-9427-4EE5-9FB3-88BC625BB35E}">
      <dgm:prSet/>
      <dgm:spPr/>
      <dgm:t>
        <a:bodyPr/>
        <a:lstStyle/>
        <a:p>
          <a:endParaRPr lang="en-US"/>
        </a:p>
      </dgm:t>
    </dgm:pt>
    <dgm:pt modelId="{331B9E91-FC89-47C5-A16C-D890074C37FA}" type="sibTrans" cxnId="{6DA39AF8-9427-4EE5-9FB3-88BC625BB35E}">
      <dgm:prSet/>
      <dgm:spPr/>
      <dgm:t>
        <a:bodyPr/>
        <a:lstStyle/>
        <a:p>
          <a:endParaRPr lang="en-US"/>
        </a:p>
      </dgm:t>
    </dgm:pt>
    <dgm:pt modelId="{D600EC42-809E-4E5C-8881-4260DD2E7C15}">
      <dgm:prSet custT="1"/>
      <dgm:spPr/>
      <dgm:t>
        <a:bodyPr/>
        <a:lstStyle/>
        <a:p>
          <a:r>
            <a:rPr lang="en-US" sz="1800"/>
            <a:t>Support and help through manufacturer and Audiology</a:t>
          </a:r>
        </a:p>
      </dgm:t>
    </dgm:pt>
    <dgm:pt modelId="{EFF1F67C-CDA6-42CA-879F-9D45F5A30F8E}" type="parTrans" cxnId="{99AF9D01-AF79-420D-ABA4-3A1C21B15064}">
      <dgm:prSet/>
      <dgm:spPr/>
      <dgm:t>
        <a:bodyPr/>
        <a:lstStyle/>
        <a:p>
          <a:endParaRPr lang="en-US"/>
        </a:p>
      </dgm:t>
    </dgm:pt>
    <dgm:pt modelId="{6D6856A6-E5AC-4F6D-ACCD-95801A273F06}" type="sibTrans" cxnId="{99AF9D01-AF79-420D-ABA4-3A1C21B15064}">
      <dgm:prSet/>
      <dgm:spPr/>
      <dgm:t>
        <a:bodyPr/>
        <a:lstStyle/>
        <a:p>
          <a:endParaRPr lang="en-US"/>
        </a:p>
      </dgm:t>
    </dgm:pt>
    <dgm:pt modelId="{BD59AA0B-AF1E-4B63-96DB-959484C11BAF}">
      <dgm:prSet custT="1"/>
      <dgm:spPr/>
      <dgm:t>
        <a:bodyPr/>
        <a:lstStyle/>
        <a:p>
          <a:r>
            <a:rPr lang="en-US" sz="1800"/>
            <a:t>Cool new tech to make life easier</a:t>
          </a:r>
        </a:p>
      </dgm:t>
    </dgm:pt>
    <dgm:pt modelId="{7A2708E8-3E84-45A5-B8F1-67E78875840B}" type="parTrans" cxnId="{837AD5EE-CDE5-4225-A463-23D9C64027FB}">
      <dgm:prSet/>
      <dgm:spPr/>
      <dgm:t>
        <a:bodyPr/>
        <a:lstStyle/>
        <a:p>
          <a:endParaRPr lang="en-US"/>
        </a:p>
      </dgm:t>
    </dgm:pt>
    <dgm:pt modelId="{7C191B3E-4F4A-4745-84D6-A3F0D44FB7F2}" type="sibTrans" cxnId="{837AD5EE-CDE5-4225-A463-23D9C64027FB}">
      <dgm:prSet/>
      <dgm:spPr/>
      <dgm:t>
        <a:bodyPr/>
        <a:lstStyle/>
        <a:p>
          <a:endParaRPr lang="en-US"/>
        </a:p>
      </dgm:t>
    </dgm:pt>
    <dgm:pt modelId="{2C51079A-6F50-49F7-B6FD-E98C7C2A75CD}">
      <dgm:prSet/>
      <dgm:spPr/>
      <dgm:t>
        <a:bodyPr/>
        <a:lstStyle/>
        <a:p>
          <a:pPr>
            <a:defRPr b="1"/>
          </a:pPr>
          <a:r>
            <a:rPr lang="en-US"/>
            <a:t>Limitations</a:t>
          </a:r>
        </a:p>
      </dgm:t>
    </dgm:pt>
    <dgm:pt modelId="{BC570B12-D618-4CDB-9AB1-4AA40A841E35}" type="parTrans" cxnId="{7C955604-309F-414C-8BE6-9C347D60B875}">
      <dgm:prSet/>
      <dgm:spPr/>
      <dgm:t>
        <a:bodyPr/>
        <a:lstStyle/>
        <a:p>
          <a:endParaRPr lang="en-US"/>
        </a:p>
      </dgm:t>
    </dgm:pt>
    <dgm:pt modelId="{2838FDAF-0FFE-43CA-ABC7-868D781295F5}" type="sibTrans" cxnId="{7C955604-309F-414C-8BE6-9C347D60B875}">
      <dgm:prSet/>
      <dgm:spPr/>
      <dgm:t>
        <a:bodyPr/>
        <a:lstStyle/>
        <a:p>
          <a:endParaRPr lang="en-US"/>
        </a:p>
      </dgm:t>
    </dgm:pt>
    <dgm:pt modelId="{BACAA0FE-CE47-4B0D-A405-874D45BEBDC9}">
      <dgm:prSet custT="1"/>
      <dgm:spPr/>
      <dgm:t>
        <a:bodyPr/>
        <a:lstStyle/>
        <a:p>
          <a:r>
            <a:rPr lang="en-US" sz="1800"/>
            <a:t>Expensive ($3000</a:t>
          </a:r>
          <a:r>
            <a:rPr lang="en-US" sz="1800" b="1" i="1"/>
            <a:t> per </a:t>
          </a:r>
          <a:r>
            <a:rPr lang="en-US" sz="1800"/>
            <a:t>hearing aid)</a:t>
          </a:r>
        </a:p>
      </dgm:t>
    </dgm:pt>
    <dgm:pt modelId="{307BB52B-2B4B-418A-8715-B79D1A3D89FF}" type="parTrans" cxnId="{FB1DEEB6-677D-4468-9AE1-6389AB85A138}">
      <dgm:prSet/>
      <dgm:spPr/>
      <dgm:t>
        <a:bodyPr/>
        <a:lstStyle/>
        <a:p>
          <a:endParaRPr lang="en-US"/>
        </a:p>
      </dgm:t>
    </dgm:pt>
    <dgm:pt modelId="{B17E005A-F742-47D1-B807-0F4E2B38CE64}" type="sibTrans" cxnId="{FB1DEEB6-677D-4468-9AE1-6389AB85A138}">
      <dgm:prSet/>
      <dgm:spPr/>
      <dgm:t>
        <a:bodyPr/>
        <a:lstStyle/>
        <a:p>
          <a:endParaRPr lang="en-US"/>
        </a:p>
      </dgm:t>
    </dgm:pt>
    <dgm:pt modelId="{F64979DC-D4E1-4B13-BA50-9E5F8FBC279D}">
      <dgm:prSet custT="1"/>
      <dgm:spPr/>
      <dgm:t>
        <a:bodyPr/>
        <a:lstStyle/>
        <a:p>
          <a:r>
            <a:rPr lang="en-US" sz="1800"/>
            <a:t>Maintenance can be frustrating</a:t>
          </a:r>
        </a:p>
      </dgm:t>
    </dgm:pt>
    <dgm:pt modelId="{8DB659A1-888A-413F-A7A9-16C9F81EA11B}" type="parTrans" cxnId="{A7706E27-B9D8-4F44-B353-5201A27FA08A}">
      <dgm:prSet/>
      <dgm:spPr/>
      <dgm:t>
        <a:bodyPr/>
        <a:lstStyle/>
        <a:p>
          <a:endParaRPr lang="en-US"/>
        </a:p>
      </dgm:t>
    </dgm:pt>
    <dgm:pt modelId="{9F7A9059-CEDF-4090-8B80-8300DFBCDDDA}" type="sibTrans" cxnId="{A7706E27-B9D8-4F44-B353-5201A27FA08A}">
      <dgm:prSet/>
      <dgm:spPr/>
      <dgm:t>
        <a:bodyPr/>
        <a:lstStyle/>
        <a:p>
          <a:endParaRPr lang="en-US"/>
        </a:p>
      </dgm:t>
    </dgm:pt>
    <dgm:pt modelId="{2C07CC00-521E-4F4A-BF9C-1B3FBAFAAFFC}">
      <dgm:prSet custT="1"/>
      <dgm:spPr/>
      <dgm:t>
        <a:bodyPr/>
        <a:lstStyle/>
        <a:p>
          <a:r>
            <a:rPr lang="en-US" sz="1800"/>
            <a:t>Need hearing test</a:t>
          </a:r>
        </a:p>
      </dgm:t>
    </dgm:pt>
    <dgm:pt modelId="{0E81E2E5-A88A-4BB3-B53D-BB7FCC77A934}" type="parTrans" cxnId="{D5980875-D927-4BE7-BED1-CF3C65C80A6A}">
      <dgm:prSet/>
      <dgm:spPr/>
      <dgm:t>
        <a:bodyPr/>
        <a:lstStyle/>
        <a:p>
          <a:endParaRPr lang="en-US"/>
        </a:p>
      </dgm:t>
    </dgm:pt>
    <dgm:pt modelId="{14815F78-F62E-4B84-AF54-F0AF3B32CAFB}" type="sibTrans" cxnId="{D5980875-D927-4BE7-BED1-CF3C65C80A6A}">
      <dgm:prSet/>
      <dgm:spPr/>
      <dgm:t>
        <a:bodyPr/>
        <a:lstStyle/>
        <a:p>
          <a:endParaRPr lang="en-US"/>
        </a:p>
      </dgm:t>
    </dgm:pt>
    <dgm:pt modelId="{9B04FC3F-3C2C-46C5-963D-6A676774D5EB}" type="pres">
      <dgm:prSet presAssocID="{F7CA8834-D7FB-4D90-B198-22EB123CE7B1}" presName="linear" presStyleCnt="0">
        <dgm:presLayoutVars>
          <dgm:dir/>
          <dgm:animLvl val="lvl"/>
          <dgm:resizeHandles val="exact"/>
        </dgm:presLayoutVars>
      </dgm:prSet>
      <dgm:spPr/>
    </dgm:pt>
    <dgm:pt modelId="{A793AAE4-B3DB-482D-BC8E-3B3C3F4B70DA}" type="pres">
      <dgm:prSet presAssocID="{7E97E5DF-6198-4531-B32B-560EC493B308}" presName="parentLin" presStyleCnt="0"/>
      <dgm:spPr/>
    </dgm:pt>
    <dgm:pt modelId="{BBEC5053-0B3B-4515-8CBA-4324AB7CCE93}" type="pres">
      <dgm:prSet presAssocID="{7E97E5DF-6198-4531-B32B-560EC493B308}" presName="parentLeftMargin" presStyleLbl="node1" presStyleIdx="0" presStyleCnt="2"/>
      <dgm:spPr/>
    </dgm:pt>
    <dgm:pt modelId="{7352EDC8-CB2F-4898-88C4-5A03DA0A15CA}" type="pres">
      <dgm:prSet presAssocID="{7E97E5DF-6198-4531-B32B-560EC493B308}" presName="parentText" presStyleLbl="node1" presStyleIdx="0" presStyleCnt="2">
        <dgm:presLayoutVars>
          <dgm:chMax val="0"/>
          <dgm:bulletEnabled val="1"/>
        </dgm:presLayoutVars>
      </dgm:prSet>
      <dgm:spPr/>
    </dgm:pt>
    <dgm:pt modelId="{51BC39AE-9244-47E2-A092-F660BDCB32EE}" type="pres">
      <dgm:prSet presAssocID="{7E97E5DF-6198-4531-B32B-560EC493B308}" presName="negativeSpace" presStyleCnt="0"/>
      <dgm:spPr/>
    </dgm:pt>
    <dgm:pt modelId="{3A256C0D-C168-45BD-A18E-9F3329B39AD8}" type="pres">
      <dgm:prSet presAssocID="{7E97E5DF-6198-4531-B32B-560EC493B308}" presName="childText" presStyleLbl="conFgAcc1" presStyleIdx="0" presStyleCnt="2">
        <dgm:presLayoutVars>
          <dgm:bulletEnabled val="1"/>
        </dgm:presLayoutVars>
      </dgm:prSet>
      <dgm:spPr/>
    </dgm:pt>
    <dgm:pt modelId="{40D8D045-59D4-4F97-889D-E2FDFAB610DA}" type="pres">
      <dgm:prSet presAssocID="{AD092FF9-69C4-4EFB-AE1E-826CA64CACBD}" presName="spaceBetweenRectangles" presStyleCnt="0"/>
      <dgm:spPr/>
    </dgm:pt>
    <dgm:pt modelId="{A9EC3F36-ED08-40E7-865F-D7F035D263A3}" type="pres">
      <dgm:prSet presAssocID="{2C51079A-6F50-49F7-B6FD-E98C7C2A75CD}" presName="parentLin" presStyleCnt="0"/>
      <dgm:spPr/>
    </dgm:pt>
    <dgm:pt modelId="{965F9C66-9A6D-4E65-B410-831E45AD769E}" type="pres">
      <dgm:prSet presAssocID="{2C51079A-6F50-49F7-B6FD-E98C7C2A75CD}" presName="parentLeftMargin" presStyleLbl="node1" presStyleIdx="0" presStyleCnt="2"/>
      <dgm:spPr/>
    </dgm:pt>
    <dgm:pt modelId="{D9356FD4-833D-4322-9C5D-D4C48011B527}" type="pres">
      <dgm:prSet presAssocID="{2C51079A-6F50-49F7-B6FD-E98C7C2A75CD}" presName="parentText" presStyleLbl="node1" presStyleIdx="1" presStyleCnt="2">
        <dgm:presLayoutVars>
          <dgm:chMax val="0"/>
          <dgm:bulletEnabled val="1"/>
        </dgm:presLayoutVars>
      </dgm:prSet>
      <dgm:spPr/>
    </dgm:pt>
    <dgm:pt modelId="{B7DD4E9F-EAF7-4C32-98E5-A84E05CAF026}" type="pres">
      <dgm:prSet presAssocID="{2C51079A-6F50-49F7-B6FD-E98C7C2A75CD}" presName="negativeSpace" presStyleCnt="0"/>
      <dgm:spPr/>
    </dgm:pt>
    <dgm:pt modelId="{EDFC4812-1266-422D-B330-0F03B457FBEA}" type="pres">
      <dgm:prSet presAssocID="{2C51079A-6F50-49F7-B6FD-E98C7C2A75CD}" presName="childText" presStyleLbl="conFgAcc1" presStyleIdx="1" presStyleCnt="2" custLinFactNeighborY="-7072">
        <dgm:presLayoutVars>
          <dgm:bulletEnabled val="1"/>
        </dgm:presLayoutVars>
      </dgm:prSet>
      <dgm:spPr/>
    </dgm:pt>
  </dgm:ptLst>
  <dgm:cxnLst>
    <dgm:cxn modelId="{99AF9D01-AF79-420D-ABA4-3A1C21B15064}" srcId="{7E97E5DF-6198-4531-B32B-560EC493B308}" destId="{D600EC42-809E-4E5C-8881-4260DD2E7C15}" srcOrd="2" destOrd="0" parTransId="{EFF1F67C-CDA6-42CA-879F-9D45F5A30F8E}" sibTransId="{6D6856A6-E5AC-4F6D-ACCD-95801A273F06}"/>
    <dgm:cxn modelId="{5D864602-B201-4CE8-8BB0-558D675DCDE0}" type="presOf" srcId="{66AEC69F-31BD-455E-B933-1129F07799BC}" destId="{3A256C0D-C168-45BD-A18E-9F3329B39AD8}" srcOrd="0" destOrd="0" presId="urn:microsoft.com/office/officeart/2005/8/layout/list1"/>
    <dgm:cxn modelId="{7C955604-309F-414C-8BE6-9C347D60B875}" srcId="{F7CA8834-D7FB-4D90-B198-22EB123CE7B1}" destId="{2C51079A-6F50-49F7-B6FD-E98C7C2A75CD}" srcOrd="1" destOrd="0" parTransId="{BC570B12-D618-4CDB-9AB1-4AA40A841E35}" sibTransId="{2838FDAF-0FFE-43CA-ABC7-868D781295F5}"/>
    <dgm:cxn modelId="{E56AA007-B6E2-4992-A772-E93BD0635D9A}" type="presOf" srcId="{BD59AA0B-AF1E-4B63-96DB-959484C11BAF}" destId="{3A256C0D-C168-45BD-A18E-9F3329B39AD8}" srcOrd="0" destOrd="3" presId="urn:microsoft.com/office/officeart/2005/8/layout/list1"/>
    <dgm:cxn modelId="{6473FA08-C13E-4904-B2EF-2B70214AF36F}" srcId="{7E97E5DF-6198-4531-B32B-560EC493B308}" destId="{66AEC69F-31BD-455E-B933-1129F07799BC}" srcOrd="0" destOrd="0" parTransId="{A82CC605-AC0B-4562-8B68-5F88F4336DED}" sibTransId="{5A19FA54-2B54-456E-B0E3-08D4AB706DB2}"/>
    <dgm:cxn modelId="{FB243214-8FA4-4161-89BF-7E2F577AECAE}" type="presOf" srcId="{2C51079A-6F50-49F7-B6FD-E98C7C2A75CD}" destId="{965F9C66-9A6D-4E65-B410-831E45AD769E}" srcOrd="0" destOrd="0" presId="urn:microsoft.com/office/officeart/2005/8/layout/list1"/>
    <dgm:cxn modelId="{A7706E27-B9D8-4F44-B353-5201A27FA08A}" srcId="{2C51079A-6F50-49F7-B6FD-E98C7C2A75CD}" destId="{F64979DC-D4E1-4B13-BA50-9E5F8FBC279D}" srcOrd="1" destOrd="0" parTransId="{8DB659A1-888A-413F-A7A9-16C9F81EA11B}" sibTransId="{9F7A9059-CEDF-4090-8B80-8300DFBCDDDA}"/>
    <dgm:cxn modelId="{A5182F2F-DE59-4545-A370-299282C656F5}" type="presOf" srcId="{BACAA0FE-CE47-4B0D-A405-874D45BEBDC9}" destId="{EDFC4812-1266-422D-B330-0F03B457FBEA}" srcOrd="0" destOrd="0" presId="urn:microsoft.com/office/officeart/2005/8/layout/list1"/>
    <dgm:cxn modelId="{8532C32F-5580-4F61-99ED-946ABB54CC24}" type="presOf" srcId="{7E97E5DF-6198-4531-B32B-560EC493B308}" destId="{BBEC5053-0B3B-4515-8CBA-4324AB7CCE93}" srcOrd="0" destOrd="0" presId="urn:microsoft.com/office/officeart/2005/8/layout/list1"/>
    <dgm:cxn modelId="{56176830-E3FE-4D13-930A-D29218090D42}" type="presOf" srcId="{2C51079A-6F50-49F7-B6FD-E98C7C2A75CD}" destId="{D9356FD4-833D-4322-9C5D-D4C48011B527}" srcOrd="1" destOrd="0" presId="urn:microsoft.com/office/officeart/2005/8/layout/list1"/>
    <dgm:cxn modelId="{6E3B2641-82DF-4FE2-B318-2293A29D8981}" type="presOf" srcId="{7E97E5DF-6198-4531-B32B-560EC493B308}" destId="{7352EDC8-CB2F-4898-88C4-5A03DA0A15CA}" srcOrd="1" destOrd="0" presId="urn:microsoft.com/office/officeart/2005/8/layout/list1"/>
    <dgm:cxn modelId="{5CE1CC61-5106-4D6F-99CB-84BC1663F37A}" type="presOf" srcId="{F64979DC-D4E1-4B13-BA50-9E5F8FBC279D}" destId="{EDFC4812-1266-422D-B330-0F03B457FBEA}" srcOrd="0" destOrd="1" presId="urn:microsoft.com/office/officeart/2005/8/layout/list1"/>
    <dgm:cxn modelId="{2B8FD84B-AF0E-4502-93FA-FCF2658B02C6}" type="presOf" srcId="{D600EC42-809E-4E5C-8881-4260DD2E7C15}" destId="{3A256C0D-C168-45BD-A18E-9F3329B39AD8}" srcOrd="0" destOrd="2" presId="urn:microsoft.com/office/officeart/2005/8/layout/list1"/>
    <dgm:cxn modelId="{D5980875-D927-4BE7-BED1-CF3C65C80A6A}" srcId="{2C51079A-6F50-49F7-B6FD-E98C7C2A75CD}" destId="{2C07CC00-521E-4F4A-BF9C-1B3FBAFAAFFC}" srcOrd="2" destOrd="0" parTransId="{0E81E2E5-A88A-4BB3-B53D-BB7FCC77A934}" sibTransId="{14815F78-F62E-4B84-AF54-F0AF3B32CAFB}"/>
    <dgm:cxn modelId="{5F4E2078-ABBC-46DA-9551-1196E651BA75}" type="presOf" srcId="{2C07CC00-521E-4F4A-BF9C-1B3FBAFAAFFC}" destId="{EDFC4812-1266-422D-B330-0F03B457FBEA}" srcOrd="0" destOrd="2" presId="urn:microsoft.com/office/officeart/2005/8/layout/list1"/>
    <dgm:cxn modelId="{BEE21695-CDD4-46E3-B914-A80AA5B63C98}" type="presOf" srcId="{F7CA8834-D7FB-4D90-B198-22EB123CE7B1}" destId="{9B04FC3F-3C2C-46C5-963D-6A676774D5EB}" srcOrd="0" destOrd="0" presId="urn:microsoft.com/office/officeart/2005/8/layout/list1"/>
    <dgm:cxn modelId="{FCD692AB-479E-4F70-A4CF-EFE791A08940}" type="presOf" srcId="{176ABB38-B2F6-408D-ACDB-175F64046BDA}" destId="{3A256C0D-C168-45BD-A18E-9F3329B39AD8}" srcOrd="0" destOrd="1" presId="urn:microsoft.com/office/officeart/2005/8/layout/list1"/>
    <dgm:cxn modelId="{FB1DEEB6-677D-4468-9AE1-6389AB85A138}" srcId="{2C51079A-6F50-49F7-B6FD-E98C7C2A75CD}" destId="{BACAA0FE-CE47-4B0D-A405-874D45BEBDC9}" srcOrd="0" destOrd="0" parTransId="{307BB52B-2B4B-418A-8715-B79D1A3D89FF}" sibTransId="{B17E005A-F742-47D1-B807-0F4E2B38CE64}"/>
    <dgm:cxn modelId="{D64F62CA-644C-4EA2-AE35-167BBD4C6AD8}" srcId="{F7CA8834-D7FB-4D90-B198-22EB123CE7B1}" destId="{7E97E5DF-6198-4531-B32B-560EC493B308}" srcOrd="0" destOrd="0" parTransId="{E2271219-A2AC-4B4E-96C4-DFA4332DF550}" sibTransId="{AD092FF9-69C4-4EFB-AE1E-826CA64CACBD}"/>
    <dgm:cxn modelId="{837AD5EE-CDE5-4225-A463-23D9C64027FB}" srcId="{7E97E5DF-6198-4531-B32B-560EC493B308}" destId="{BD59AA0B-AF1E-4B63-96DB-959484C11BAF}" srcOrd="3" destOrd="0" parTransId="{7A2708E8-3E84-45A5-B8F1-67E78875840B}" sibTransId="{7C191B3E-4F4A-4745-84D6-A3F0D44FB7F2}"/>
    <dgm:cxn modelId="{6DA39AF8-9427-4EE5-9FB3-88BC625BB35E}" srcId="{7E97E5DF-6198-4531-B32B-560EC493B308}" destId="{176ABB38-B2F6-408D-ACDB-175F64046BDA}" srcOrd="1" destOrd="0" parTransId="{49342F20-B9D1-449D-83A2-C4E03FA4DB60}" sibTransId="{331B9E91-FC89-47C5-A16C-D890074C37FA}"/>
    <dgm:cxn modelId="{324C93C7-B7F1-4782-B93B-54866359D1D6}" type="presParOf" srcId="{9B04FC3F-3C2C-46C5-963D-6A676774D5EB}" destId="{A793AAE4-B3DB-482D-BC8E-3B3C3F4B70DA}" srcOrd="0" destOrd="0" presId="urn:microsoft.com/office/officeart/2005/8/layout/list1"/>
    <dgm:cxn modelId="{13E7EB6A-DD00-4696-8A09-B4E6274A6700}" type="presParOf" srcId="{A793AAE4-B3DB-482D-BC8E-3B3C3F4B70DA}" destId="{BBEC5053-0B3B-4515-8CBA-4324AB7CCE93}" srcOrd="0" destOrd="0" presId="urn:microsoft.com/office/officeart/2005/8/layout/list1"/>
    <dgm:cxn modelId="{9A36B4D0-6D4C-4105-82A4-56E220943378}" type="presParOf" srcId="{A793AAE4-B3DB-482D-BC8E-3B3C3F4B70DA}" destId="{7352EDC8-CB2F-4898-88C4-5A03DA0A15CA}" srcOrd="1" destOrd="0" presId="urn:microsoft.com/office/officeart/2005/8/layout/list1"/>
    <dgm:cxn modelId="{D967D753-92E4-4294-A5D0-00C521569BF5}" type="presParOf" srcId="{9B04FC3F-3C2C-46C5-963D-6A676774D5EB}" destId="{51BC39AE-9244-47E2-A092-F660BDCB32EE}" srcOrd="1" destOrd="0" presId="urn:microsoft.com/office/officeart/2005/8/layout/list1"/>
    <dgm:cxn modelId="{2F4FA7CA-1C1C-4E64-99AE-50BB8263DF13}" type="presParOf" srcId="{9B04FC3F-3C2C-46C5-963D-6A676774D5EB}" destId="{3A256C0D-C168-45BD-A18E-9F3329B39AD8}" srcOrd="2" destOrd="0" presId="urn:microsoft.com/office/officeart/2005/8/layout/list1"/>
    <dgm:cxn modelId="{6951231F-16E4-4C18-B070-73D5157C230D}" type="presParOf" srcId="{9B04FC3F-3C2C-46C5-963D-6A676774D5EB}" destId="{40D8D045-59D4-4F97-889D-E2FDFAB610DA}" srcOrd="3" destOrd="0" presId="urn:microsoft.com/office/officeart/2005/8/layout/list1"/>
    <dgm:cxn modelId="{11A95690-8829-4825-9797-840316586657}" type="presParOf" srcId="{9B04FC3F-3C2C-46C5-963D-6A676774D5EB}" destId="{A9EC3F36-ED08-40E7-865F-D7F035D263A3}" srcOrd="4" destOrd="0" presId="urn:microsoft.com/office/officeart/2005/8/layout/list1"/>
    <dgm:cxn modelId="{98ACD405-DCC1-4C95-9A42-4D335DE61707}" type="presParOf" srcId="{A9EC3F36-ED08-40E7-865F-D7F035D263A3}" destId="{965F9C66-9A6D-4E65-B410-831E45AD769E}" srcOrd="0" destOrd="0" presId="urn:microsoft.com/office/officeart/2005/8/layout/list1"/>
    <dgm:cxn modelId="{60D740BB-C5D3-4188-B272-4725F97D5F14}" type="presParOf" srcId="{A9EC3F36-ED08-40E7-865F-D7F035D263A3}" destId="{D9356FD4-833D-4322-9C5D-D4C48011B527}" srcOrd="1" destOrd="0" presId="urn:microsoft.com/office/officeart/2005/8/layout/list1"/>
    <dgm:cxn modelId="{239E87A2-54A1-425F-B298-2D5767EECB5C}" type="presParOf" srcId="{9B04FC3F-3C2C-46C5-963D-6A676774D5EB}" destId="{B7DD4E9F-EAF7-4C32-98E5-A84E05CAF026}" srcOrd="5" destOrd="0" presId="urn:microsoft.com/office/officeart/2005/8/layout/list1"/>
    <dgm:cxn modelId="{C835B27D-8BF9-4FA8-86BB-D56D8E3612DF}" type="presParOf" srcId="{9B04FC3F-3C2C-46C5-963D-6A676774D5EB}" destId="{EDFC4812-1266-422D-B330-0F03B457FBEA}"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91A509C-33A9-4DD8-8A86-B497B5649649}"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937E199E-2052-4ED2-A87D-2C30DD9277B4}">
      <dgm:prSet/>
      <dgm:spPr/>
      <dgm:t>
        <a:bodyPr/>
        <a:lstStyle/>
        <a:p>
          <a:r>
            <a:rPr lang="en-US"/>
            <a:t>Benefits</a:t>
          </a:r>
        </a:p>
      </dgm:t>
    </dgm:pt>
    <dgm:pt modelId="{C93DBF41-248C-4383-ADB9-3E08D7805F9B}" type="parTrans" cxnId="{AAEBD3DF-493B-4481-B603-154501ADAD04}">
      <dgm:prSet/>
      <dgm:spPr/>
      <dgm:t>
        <a:bodyPr/>
        <a:lstStyle/>
        <a:p>
          <a:endParaRPr lang="en-US"/>
        </a:p>
      </dgm:t>
    </dgm:pt>
    <dgm:pt modelId="{7016022F-66E7-4848-BD72-C35D47310087}" type="sibTrans" cxnId="{AAEBD3DF-493B-4481-B603-154501ADAD04}">
      <dgm:prSet/>
      <dgm:spPr/>
      <dgm:t>
        <a:bodyPr/>
        <a:lstStyle/>
        <a:p>
          <a:endParaRPr lang="en-US"/>
        </a:p>
      </dgm:t>
    </dgm:pt>
    <dgm:pt modelId="{E86C8118-7B2D-466B-88A9-2D394252DE89}">
      <dgm:prSet/>
      <dgm:spPr/>
      <dgm:t>
        <a:bodyPr/>
        <a:lstStyle/>
        <a:p>
          <a:r>
            <a:rPr lang="en-US"/>
            <a:t>More affordable ($100-$3000)</a:t>
          </a:r>
        </a:p>
      </dgm:t>
    </dgm:pt>
    <dgm:pt modelId="{6E280F29-1740-40D7-B453-0C4B9F8DA01F}" type="parTrans" cxnId="{DCB42149-7C1A-4A51-8729-4DF75146A1EC}">
      <dgm:prSet/>
      <dgm:spPr/>
      <dgm:t>
        <a:bodyPr/>
        <a:lstStyle/>
        <a:p>
          <a:endParaRPr lang="en-US"/>
        </a:p>
      </dgm:t>
    </dgm:pt>
    <dgm:pt modelId="{0215C54D-4BF9-4686-A316-BDBBF2EAB78D}" type="sibTrans" cxnId="{DCB42149-7C1A-4A51-8729-4DF75146A1EC}">
      <dgm:prSet/>
      <dgm:spPr/>
      <dgm:t>
        <a:bodyPr/>
        <a:lstStyle/>
        <a:p>
          <a:endParaRPr lang="en-US"/>
        </a:p>
      </dgm:t>
    </dgm:pt>
    <dgm:pt modelId="{6C42C070-4053-476B-BC34-99A0F0535056}">
      <dgm:prSet/>
      <dgm:spPr/>
      <dgm:t>
        <a:bodyPr/>
        <a:lstStyle/>
        <a:p>
          <a:r>
            <a:rPr lang="en-US"/>
            <a:t>No hearing exam needed</a:t>
          </a:r>
        </a:p>
      </dgm:t>
    </dgm:pt>
    <dgm:pt modelId="{20B27002-EC95-4405-B0EB-1541D784D83B}" type="parTrans" cxnId="{BF289F97-E933-4649-838D-FA02D4D8F18A}">
      <dgm:prSet/>
      <dgm:spPr/>
      <dgm:t>
        <a:bodyPr/>
        <a:lstStyle/>
        <a:p>
          <a:endParaRPr lang="en-US"/>
        </a:p>
      </dgm:t>
    </dgm:pt>
    <dgm:pt modelId="{3DF5111F-D60E-4662-825B-C84C3AFCEFE6}" type="sibTrans" cxnId="{BF289F97-E933-4649-838D-FA02D4D8F18A}">
      <dgm:prSet/>
      <dgm:spPr/>
      <dgm:t>
        <a:bodyPr/>
        <a:lstStyle/>
        <a:p>
          <a:endParaRPr lang="en-US"/>
        </a:p>
      </dgm:t>
    </dgm:pt>
    <dgm:pt modelId="{834A591C-558E-472D-A429-CB7A7425C5FE}">
      <dgm:prSet/>
      <dgm:spPr/>
      <dgm:t>
        <a:bodyPr/>
        <a:lstStyle/>
        <a:p>
          <a:r>
            <a:rPr lang="en-US"/>
            <a:t>Good for mild hearing loss</a:t>
          </a:r>
        </a:p>
      </dgm:t>
    </dgm:pt>
    <dgm:pt modelId="{DF79470B-8C30-42A1-A633-9BD675F55DE9}" type="parTrans" cxnId="{03A75C6E-B7BD-41BA-8D36-0C942A8956BE}">
      <dgm:prSet/>
      <dgm:spPr/>
      <dgm:t>
        <a:bodyPr/>
        <a:lstStyle/>
        <a:p>
          <a:endParaRPr lang="en-US"/>
        </a:p>
      </dgm:t>
    </dgm:pt>
    <dgm:pt modelId="{BA5432D0-8380-4559-A6B9-35A8FBE76D2B}" type="sibTrans" cxnId="{03A75C6E-B7BD-41BA-8D36-0C942A8956BE}">
      <dgm:prSet/>
      <dgm:spPr/>
      <dgm:t>
        <a:bodyPr/>
        <a:lstStyle/>
        <a:p>
          <a:endParaRPr lang="en-US"/>
        </a:p>
      </dgm:t>
    </dgm:pt>
    <dgm:pt modelId="{917AA234-D1D8-4D79-9890-3A655E5A7082}">
      <dgm:prSet/>
      <dgm:spPr/>
      <dgm:t>
        <a:bodyPr/>
        <a:lstStyle/>
        <a:p>
          <a:r>
            <a:rPr lang="en-US"/>
            <a:t>Limitations</a:t>
          </a:r>
        </a:p>
      </dgm:t>
    </dgm:pt>
    <dgm:pt modelId="{F0FA5FFA-E144-4BDF-9D85-7ED26AD8A1C5}" type="parTrans" cxnId="{1E3C0BC3-45C1-4DD7-A55B-2A4C1FDEFF15}">
      <dgm:prSet/>
      <dgm:spPr/>
      <dgm:t>
        <a:bodyPr/>
        <a:lstStyle/>
        <a:p>
          <a:endParaRPr lang="en-US"/>
        </a:p>
      </dgm:t>
    </dgm:pt>
    <dgm:pt modelId="{91414E6E-1ACC-4614-8DF4-22BC6AAF1F38}" type="sibTrans" cxnId="{1E3C0BC3-45C1-4DD7-A55B-2A4C1FDEFF15}">
      <dgm:prSet/>
      <dgm:spPr/>
      <dgm:t>
        <a:bodyPr/>
        <a:lstStyle/>
        <a:p>
          <a:endParaRPr lang="en-US"/>
        </a:p>
      </dgm:t>
    </dgm:pt>
    <dgm:pt modelId="{273A5A83-CD82-47BF-A5CC-9E08437F81AC}">
      <dgm:prSet/>
      <dgm:spPr/>
      <dgm:t>
        <a:bodyPr/>
        <a:lstStyle/>
        <a:p>
          <a:r>
            <a:rPr lang="en-US"/>
            <a:t>Less custom options</a:t>
          </a:r>
        </a:p>
      </dgm:t>
    </dgm:pt>
    <dgm:pt modelId="{D247BBC6-6AA8-4C82-8B38-0878340F5BC0}" type="parTrans" cxnId="{843FB4A9-9C5A-460A-9FAB-050876B8ABF9}">
      <dgm:prSet/>
      <dgm:spPr/>
      <dgm:t>
        <a:bodyPr/>
        <a:lstStyle/>
        <a:p>
          <a:endParaRPr lang="en-US"/>
        </a:p>
      </dgm:t>
    </dgm:pt>
    <dgm:pt modelId="{751F5DC5-DB9B-4421-A7C3-217E4B1D6340}" type="sibTrans" cxnId="{843FB4A9-9C5A-460A-9FAB-050876B8ABF9}">
      <dgm:prSet/>
      <dgm:spPr/>
      <dgm:t>
        <a:bodyPr/>
        <a:lstStyle/>
        <a:p>
          <a:endParaRPr lang="en-US"/>
        </a:p>
      </dgm:t>
    </dgm:pt>
    <dgm:pt modelId="{F7D0314B-F26B-4AEA-8A22-94A876ECA0A6}">
      <dgm:prSet/>
      <dgm:spPr/>
      <dgm:t>
        <a:bodyPr/>
        <a:lstStyle/>
        <a:p>
          <a:r>
            <a:rPr lang="en-US"/>
            <a:t>Not available for all hearing loss</a:t>
          </a:r>
        </a:p>
      </dgm:t>
    </dgm:pt>
    <dgm:pt modelId="{DC0AA5FF-3565-4A44-9D6B-B203B5DC7335}" type="parTrans" cxnId="{7536C51A-9394-4C60-839B-D7D85AD7B516}">
      <dgm:prSet/>
      <dgm:spPr/>
      <dgm:t>
        <a:bodyPr/>
        <a:lstStyle/>
        <a:p>
          <a:endParaRPr lang="en-US"/>
        </a:p>
      </dgm:t>
    </dgm:pt>
    <dgm:pt modelId="{F9451DC6-9BE1-457A-9CE7-313BA6F86208}" type="sibTrans" cxnId="{7536C51A-9394-4C60-839B-D7D85AD7B516}">
      <dgm:prSet/>
      <dgm:spPr/>
      <dgm:t>
        <a:bodyPr/>
        <a:lstStyle/>
        <a:p>
          <a:endParaRPr lang="en-US"/>
        </a:p>
      </dgm:t>
    </dgm:pt>
    <dgm:pt modelId="{02ADEFF4-534C-439A-81CF-9C50600D2176}">
      <dgm:prSet/>
      <dgm:spPr/>
      <dgm:t>
        <a:bodyPr/>
        <a:lstStyle/>
        <a:p>
          <a:r>
            <a:rPr lang="en-US"/>
            <a:t>No real customer support or programming help</a:t>
          </a:r>
        </a:p>
      </dgm:t>
    </dgm:pt>
    <dgm:pt modelId="{550677A4-A7AC-46C7-8840-3F4DB0560B84}" type="parTrans" cxnId="{C915331D-3E09-4F78-AF74-7708E49E2166}">
      <dgm:prSet/>
      <dgm:spPr/>
      <dgm:t>
        <a:bodyPr/>
        <a:lstStyle/>
        <a:p>
          <a:endParaRPr lang="en-US"/>
        </a:p>
      </dgm:t>
    </dgm:pt>
    <dgm:pt modelId="{CE1F5505-856C-46F7-BC77-2FCDFE734153}" type="sibTrans" cxnId="{C915331D-3E09-4F78-AF74-7708E49E2166}">
      <dgm:prSet/>
      <dgm:spPr/>
      <dgm:t>
        <a:bodyPr/>
        <a:lstStyle/>
        <a:p>
          <a:endParaRPr lang="en-US"/>
        </a:p>
      </dgm:t>
    </dgm:pt>
    <dgm:pt modelId="{327243FE-6210-4374-88DF-159A341B3CE6}" type="pres">
      <dgm:prSet presAssocID="{191A509C-33A9-4DD8-8A86-B497B5649649}" presName="linear" presStyleCnt="0">
        <dgm:presLayoutVars>
          <dgm:dir/>
          <dgm:animLvl val="lvl"/>
          <dgm:resizeHandles val="exact"/>
        </dgm:presLayoutVars>
      </dgm:prSet>
      <dgm:spPr/>
    </dgm:pt>
    <dgm:pt modelId="{81235390-8F71-4412-91F7-04138D535584}" type="pres">
      <dgm:prSet presAssocID="{937E199E-2052-4ED2-A87D-2C30DD9277B4}" presName="parentLin" presStyleCnt="0"/>
      <dgm:spPr/>
    </dgm:pt>
    <dgm:pt modelId="{855076F2-EFAE-4C03-8F3E-B0B50E407C2B}" type="pres">
      <dgm:prSet presAssocID="{937E199E-2052-4ED2-A87D-2C30DD9277B4}" presName="parentLeftMargin" presStyleLbl="node1" presStyleIdx="0" presStyleCnt="2"/>
      <dgm:spPr/>
    </dgm:pt>
    <dgm:pt modelId="{F5F659B6-C2F3-4C47-B76B-F4D84BAFA892}" type="pres">
      <dgm:prSet presAssocID="{937E199E-2052-4ED2-A87D-2C30DD9277B4}" presName="parentText" presStyleLbl="node1" presStyleIdx="0" presStyleCnt="2">
        <dgm:presLayoutVars>
          <dgm:chMax val="0"/>
          <dgm:bulletEnabled val="1"/>
        </dgm:presLayoutVars>
      </dgm:prSet>
      <dgm:spPr/>
    </dgm:pt>
    <dgm:pt modelId="{AB86513A-879B-4E88-93F2-EAB5472C4B8F}" type="pres">
      <dgm:prSet presAssocID="{937E199E-2052-4ED2-A87D-2C30DD9277B4}" presName="negativeSpace" presStyleCnt="0"/>
      <dgm:spPr/>
    </dgm:pt>
    <dgm:pt modelId="{030EC0E5-61DF-4B5E-BB26-EEB62EBBAFC0}" type="pres">
      <dgm:prSet presAssocID="{937E199E-2052-4ED2-A87D-2C30DD9277B4}" presName="childText" presStyleLbl="conFgAcc1" presStyleIdx="0" presStyleCnt="2">
        <dgm:presLayoutVars>
          <dgm:bulletEnabled val="1"/>
        </dgm:presLayoutVars>
      </dgm:prSet>
      <dgm:spPr/>
    </dgm:pt>
    <dgm:pt modelId="{B0637582-232D-46E4-9B96-C473459A6244}" type="pres">
      <dgm:prSet presAssocID="{7016022F-66E7-4848-BD72-C35D47310087}" presName="spaceBetweenRectangles" presStyleCnt="0"/>
      <dgm:spPr/>
    </dgm:pt>
    <dgm:pt modelId="{D6E2E2B6-A737-4F57-B87A-1E283838B52D}" type="pres">
      <dgm:prSet presAssocID="{917AA234-D1D8-4D79-9890-3A655E5A7082}" presName="parentLin" presStyleCnt="0"/>
      <dgm:spPr/>
    </dgm:pt>
    <dgm:pt modelId="{4B05FD99-8976-4AFF-A4A4-ADD8F25B7DCA}" type="pres">
      <dgm:prSet presAssocID="{917AA234-D1D8-4D79-9890-3A655E5A7082}" presName="parentLeftMargin" presStyleLbl="node1" presStyleIdx="0" presStyleCnt="2"/>
      <dgm:spPr/>
    </dgm:pt>
    <dgm:pt modelId="{9422AC9D-1263-482F-BF2D-930BD9C3C8EB}" type="pres">
      <dgm:prSet presAssocID="{917AA234-D1D8-4D79-9890-3A655E5A7082}" presName="parentText" presStyleLbl="node1" presStyleIdx="1" presStyleCnt="2">
        <dgm:presLayoutVars>
          <dgm:chMax val="0"/>
          <dgm:bulletEnabled val="1"/>
        </dgm:presLayoutVars>
      </dgm:prSet>
      <dgm:spPr/>
    </dgm:pt>
    <dgm:pt modelId="{8B2EAE3D-8D77-41F9-8346-D133694632C5}" type="pres">
      <dgm:prSet presAssocID="{917AA234-D1D8-4D79-9890-3A655E5A7082}" presName="negativeSpace" presStyleCnt="0"/>
      <dgm:spPr/>
    </dgm:pt>
    <dgm:pt modelId="{24343EAC-138E-4A25-8EB1-B268830047B8}" type="pres">
      <dgm:prSet presAssocID="{917AA234-D1D8-4D79-9890-3A655E5A7082}" presName="childText" presStyleLbl="conFgAcc1" presStyleIdx="1" presStyleCnt="2">
        <dgm:presLayoutVars>
          <dgm:bulletEnabled val="1"/>
        </dgm:presLayoutVars>
      </dgm:prSet>
      <dgm:spPr/>
    </dgm:pt>
  </dgm:ptLst>
  <dgm:cxnLst>
    <dgm:cxn modelId="{4A33A907-9290-4B59-89E6-F7908B3CF0EC}" type="presOf" srcId="{917AA234-D1D8-4D79-9890-3A655E5A7082}" destId="{9422AC9D-1263-482F-BF2D-930BD9C3C8EB}" srcOrd="1" destOrd="0" presId="urn:microsoft.com/office/officeart/2005/8/layout/list1"/>
    <dgm:cxn modelId="{7536C51A-9394-4C60-839B-D7D85AD7B516}" srcId="{917AA234-D1D8-4D79-9890-3A655E5A7082}" destId="{F7D0314B-F26B-4AEA-8A22-94A876ECA0A6}" srcOrd="1" destOrd="0" parTransId="{DC0AA5FF-3565-4A44-9D6B-B203B5DC7335}" sibTransId="{F9451DC6-9BE1-457A-9CE7-313BA6F86208}"/>
    <dgm:cxn modelId="{C915331D-3E09-4F78-AF74-7708E49E2166}" srcId="{917AA234-D1D8-4D79-9890-3A655E5A7082}" destId="{02ADEFF4-534C-439A-81CF-9C50600D2176}" srcOrd="2" destOrd="0" parTransId="{550677A4-A7AC-46C7-8840-3F4DB0560B84}" sibTransId="{CE1F5505-856C-46F7-BC77-2FCDFE734153}"/>
    <dgm:cxn modelId="{021BF160-1AE3-4DD5-AA57-B18EE4B4A6FB}" type="presOf" srcId="{F7D0314B-F26B-4AEA-8A22-94A876ECA0A6}" destId="{24343EAC-138E-4A25-8EB1-B268830047B8}" srcOrd="0" destOrd="1" presId="urn:microsoft.com/office/officeart/2005/8/layout/list1"/>
    <dgm:cxn modelId="{4CB6DC43-FF55-408B-B67A-3A41F48ADB36}" type="presOf" srcId="{02ADEFF4-534C-439A-81CF-9C50600D2176}" destId="{24343EAC-138E-4A25-8EB1-B268830047B8}" srcOrd="0" destOrd="2" presId="urn:microsoft.com/office/officeart/2005/8/layout/list1"/>
    <dgm:cxn modelId="{DCB42149-7C1A-4A51-8729-4DF75146A1EC}" srcId="{937E199E-2052-4ED2-A87D-2C30DD9277B4}" destId="{E86C8118-7B2D-466B-88A9-2D394252DE89}" srcOrd="0" destOrd="0" parTransId="{6E280F29-1740-40D7-B453-0C4B9F8DA01F}" sibTransId="{0215C54D-4BF9-4686-A316-BDBBF2EAB78D}"/>
    <dgm:cxn modelId="{355B664D-9D43-410B-8681-15763C45D864}" type="presOf" srcId="{273A5A83-CD82-47BF-A5CC-9E08437F81AC}" destId="{24343EAC-138E-4A25-8EB1-B268830047B8}" srcOrd="0" destOrd="0" presId="urn:microsoft.com/office/officeart/2005/8/layout/list1"/>
    <dgm:cxn modelId="{03A75C6E-B7BD-41BA-8D36-0C942A8956BE}" srcId="{937E199E-2052-4ED2-A87D-2C30DD9277B4}" destId="{834A591C-558E-472D-A429-CB7A7425C5FE}" srcOrd="2" destOrd="0" parTransId="{DF79470B-8C30-42A1-A633-9BD675F55DE9}" sibTransId="{BA5432D0-8380-4559-A6B9-35A8FBE76D2B}"/>
    <dgm:cxn modelId="{8E41D44F-1FB3-4D21-86CD-C6CDD4058A45}" type="presOf" srcId="{834A591C-558E-472D-A429-CB7A7425C5FE}" destId="{030EC0E5-61DF-4B5E-BB26-EEB62EBBAFC0}" srcOrd="0" destOrd="2" presId="urn:microsoft.com/office/officeart/2005/8/layout/list1"/>
    <dgm:cxn modelId="{6A813650-EEF9-4C88-82A3-C1CC10B7E1E0}" type="presOf" srcId="{6C42C070-4053-476B-BC34-99A0F0535056}" destId="{030EC0E5-61DF-4B5E-BB26-EEB62EBBAFC0}" srcOrd="0" destOrd="1" presId="urn:microsoft.com/office/officeart/2005/8/layout/list1"/>
    <dgm:cxn modelId="{1427458A-9CD0-400C-BC57-62D71030E2CA}" type="presOf" srcId="{937E199E-2052-4ED2-A87D-2C30DD9277B4}" destId="{F5F659B6-C2F3-4C47-B76B-F4D84BAFA892}" srcOrd="1" destOrd="0" presId="urn:microsoft.com/office/officeart/2005/8/layout/list1"/>
    <dgm:cxn modelId="{4C6A3594-C819-43DF-8698-301E52CA3D98}" type="presOf" srcId="{191A509C-33A9-4DD8-8A86-B497B5649649}" destId="{327243FE-6210-4374-88DF-159A341B3CE6}" srcOrd="0" destOrd="0" presId="urn:microsoft.com/office/officeart/2005/8/layout/list1"/>
    <dgm:cxn modelId="{BF289F97-E933-4649-838D-FA02D4D8F18A}" srcId="{937E199E-2052-4ED2-A87D-2C30DD9277B4}" destId="{6C42C070-4053-476B-BC34-99A0F0535056}" srcOrd="1" destOrd="0" parTransId="{20B27002-EC95-4405-B0EB-1541D784D83B}" sibTransId="{3DF5111F-D60E-4662-825B-C84C3AFCEFE6}"/>
    <dgm:cxn modelId="{843FB4A9-9C5A-460A-9FAB-050876B8ABF9}" srcId="{917AA234-D1D8-4D79-9890-3A655E5A7082}" destId="{273A5A83-CD82-47BF-A5CC-9E08437F81AC}" srcOrd="0" destOrd="0" parTransId="{D247BBC6-6AA8-4C82-8B38-0878340F5BC0}" sibTransId="{751F5DC5-DB9B-4421-A7C3-217E4B1D6340}"/>
    <dgm:cxn modelId="{B74E84B2-D2D7-4FAD-897B-556318810806}" type="presOf" srcId="{937E199E-2052-4ED2-A87D-2C30DD9277B4}" destId="{855076F2-EFAE-4C03-8F3E-B0B50E407C2B}" srcOrd="0" destOrd="0" presId="urn:microsoft.com/office/officeart/2005/8/layout/list1"/>
    <dgm:cxn modelId="{84BADAB8-1336-4494-9059-7D3F8E03D84C}" type="presOf" srcId="{E86C8118-7B2D-466B-88A9-2D394252DE89}" destId="{030EC0E5-61DF-4B5E-BB26-EEB62EBBAFC0}" srcOrd="0" destOrd="0" presId="urn:microsoft.com/office/officeart/2005/8/layout/list1"/>
    <dgm:cxn modelId="{1E3C0BC3-45C1-4DD7-A55B-2A4C1FDEFF15}" srcId="{191A509C-33A9-4DD8-8A86-B497B5649649}" destId="{917AA234-D1D8-4D79-9890-3A655E5A7082}" srcOrd="1" destOrd="0" parTransId="{F0FA5FFA-E144-4BDF-9D85-7ED26AD8A1C5}" sibTransId="{91414E6E-1ACC-4614-8DF4-22BC6AAF1F38}"/>
    <dgm:cxn modelId="{AAEBD3DF-493B-4481-B603-154501ADAD04}" srcId="{191A509C-33A9-4DD8-8A86-B497B5649649}" destId="{937E199E-2052-4ED2-A87D-2C30DD9277B4}" srcOrd="0" destOrd="0" parTransId="{C93DBF41-248C-4383-ADB9-3E08D7805F9B}" sibTransId="{7016022F-66E7-4848-BD72-C35D47310087}"/>
    <dgm:cxn modelId="{FFDAF0E2-1211-4507-9EA3-A7C196709658}" type="presOf" srcId="{917AA234-D1D8-4D79-9890-3A655E5A7082}" destId="{4B05FD99-8976-4AFF-A4A4-ADD8F25B7DCA}" srcOrd="0" destOrd="0" presId="urn:microsoft.com/office/officeart/2005/8/layout/list1"/>
    <dgm:cxn modelId="{AE365479-B867-4D14-89E4-BC42295A1EE6}" type="presParOf" srcId="{327243FE-6210-4374-88DF-159A341B3CE6}" destId="{81235390-8F71-4412-91F7-04138D535584}" srcOrd="0" destOrd="0" presId="urn:microsoft.com/office/officeart/2005/8/layout/list1"/>
    <dgm:cxn modelId="{1B567F36-AC56-4790-AACC-E7D1FDD4AF53}" type="presParOf" srcId="{81235390-8F71-4412-91F7-04138D535584}" destId="{855076F2-EFAE-4C03-8F3E-B0B50E407C2B}" srcOrd="0" destOrd="0" presId="urn:microsoft.com/office/officeart/2005/8/layout/list1"/>
    <dgm:cxn modelId="{B0719B12-5C93-46AB-8983-23E1BD1EA2FB}" type="presParOf" srcId="{81235390-8F71-4412-91F7-04138D535584}" destId="{F5F659B6-C2F3-4C47-B76B-F4D84BAFA892}" srcOrd="1" destOrd="0" presId="urn:microsoft.com/office/officeart/2005/8/layout/list1"/>
    <dgm:cxn modelId="{6CA2AC94-8932-4E30-B72A-72F86737CF57}" type="presParOf" srcId="{327243FE-6210-4374-88DF-159A341B3CE6}" destId="{AB86513A-879B-4E88-93F2-EAB5472C4B8F}" srcOrd="1" destOrd="0" presId="urn:microsoft.com/office/officeart/2005/8/layout/list1"/>
    <dgm:cxn modelId="{A1020342-7CF9-4AE3-B450-90D227B87FE7}" type="presParOf" srcId="{327243FE-6210-4374-88DF-159A341B3CE6}" destId="{030EC0E5-61DF-4B5E-BB26-EEB62EBBAFC0}" srcOrd="2" destOrd="0" presId="urn:microsoft.com/office/officeart/2005/8/layout/list1"/>
    <dgm:cxn modelId="{4D1A990E-5639-4DBD-AE04-1FE6BC3AD546}" type="presParOf" srcId="{327243FE-6210-4374-88DF-159A341B3CE6}" destId="{B0637582-232D-46E4-9B96-C473459A6244}" srcOrd="3" destOrd="0" presId="urn:microsoft.com/office/officeart/2005/8/layout/list1"/>
    <dgm:cxn modelId="{B3499A5F-E850-4DA1-9B59-1D2203434CF5}" type="presParOf" srcId="{327243FE-6210-4374-88DF-159A341B3CE6}" destId="{D6E2E2B6-A737-4F57-B87A-1E283838B52D}" srcOrd="4" destOrd="0" presId="urn:microsoft.com/office/officeart/2005/8/layout/list1"/>
    <dgm:cxn modelId="{B8D0CCA8-AE81-44AD-B77D-067D71BE2F8C}" type="presParOf" srcId="{D6E2E2B6-A737-4F57-B87A-1E283838B52D}" destId="{4B05FD99-8976-4AFF-A4A4-ADD8F25B7DCA}" srcOrd="0" destOrd="0" presId="urn:microsoft.com/office/officeart/2005/8/layout/list1"/>
    <dgm:cxn modelId="{4861410B-5C5A-4E84-903B-8B8C0B8A7CEC}" type="presParOf" srcId="{D6E2E2B6-A737-4F57-B87A-1E283838B52D}" destId="{9422AC9D-1263-482F-BF2D-930BD9C3C8EB}" srcOrd="1" destOrd="0" presId="urn:microsoft.com/office/officeart/2005/8/layout/list1"/>
    <dgm:cxn modelId="{FD0837CD-5AF8-4BAB-8D14-A54A98A2FA0A}" type="presParOf" srcId="{327243FE-6210-4374-88DF-159A341B3CE6}" destId="{8B2EAE3D-8D77-41F9-8346-D133694632C5}" srcOrd="5" destOrd="0" presId="urn:microsoft.com/office/officeart/2005/8/layout/list1"/>
    <dgm:cxn modelId="{CE197659-4366-463A-97E2-02DE4FE4A701}" type="presParOf" srcId="{327243FE-6210-4374-88DF-159A341B3CE6}" destId="{24343EAC-138E-4A25-8EB1-B268830047B8}"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37FEECA-1220-4DAB-92BB-06C4D2812183}"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168E3FCB-34D1-4074-A7DA-56196482EFEE}">
      <dgm:prSet/>
      <dgm:spPr/>
      <dgm:t>
        <a:bodyPr/>
        <a:lstStyle/>
        <a:p>
          <a:pPr>
            <a:lnSpc>
              <a:spcPct val="100000"/>
            </a:lnSpc>
            <a:defRPr cap="all"/>
          </a:pPr>
          <a:r>
            <a:rPr lang="en-US"/>
            <a:t>Healthy diet</a:t>
          </a:r>
        </a:p>
      </dgm:t>
    </dgm:pt>
    <dgm:pt modelId="{76DA7B46-046D-446A-A0CA-57A0588E61EA}" type="parTrans" cxnId="{CB937A05-1321-4106-B982-A8FC83BD4EE9}">
      <dgm:prSet/>
      <dgm:spPr/>
      <dgm:t>
        <a:bodyPr/>
        <a:lstStyle/>
        <a:p>
          <a:endParaRPr lang="en-US"/>
        </a:p>
      </dgm:t>
    </dgm:pt>
    <dgm:pt modelId="{567326D8-60C9-4CA9-A812-497EA77D44D4}" type="sibTrans" cxnId="{CB937A05-1321-4106-B982-A8FC83BD4EE9}">
      <dgm:prSet/>
      <dgm:spPr/>
      <dgm:t>
        <a:bodyPr/>
        <a:lstStyle/>
        <a:p>
          <a:endParaRPr lang="en-US"/>
        </a:p>
      </dgm:t>
    </dgm:pt>
    <dgm:pt modelId="{DDA4F1A6-115B-415A-9A05-2824EFF88254}">
      <dgm:prSet/>
      <dgm:spPr/>
      <dgm:t>
        <a:bodyPr/>
        <a:lstStyle/>
        <a:p>
          <a:pPr>
            <a:lnSpc>
              <a:spcPct val="100000"/>
            </a:lnSpc>
            <a:defRPr cap="all"/>
          </a:pPr>
          <a:r>
            <a:rPr lang="en-US"/>
            <a:t>Exercise</a:t>
          </a:r>
        </a:p>
      </dgm:t>
    </dgm:pt>
    <dgm:pt modelId="{8100C4E1-94DD-43B9-A180-511D8C6B0C90}" type="parTrans" cxnId="{8C09C41A-162E-4589-85AA-93A6EF4C6CDC}">
      <dgm:prSet/>
      <dgm:spPr/>
      <dgm:t>
        <a:bodyPr/>
        <a:lstStyle/>
        <a:p>
          <a:endParaRPr lang="en-US"/>
        </a:p>
      </dgm:t>
    </dgm:pt>
    <dgm:pt modelId="{DC1213C0-A615-4838-8BF5-1C0CA2D301A7}" type="sibTrans" cxnId="{8C09C41A-162E-4589-85AA-93A6EF4C6CDC}">
      <dgm:prSet/>
      <dgm:spPr/>
      <dgm:t>
        <a:bodyPr/>
        <a:lstStyle/>
        <a:p>
          <a:endParaRPr lang="en-US"/>
        </a:p>
      </dgm:t>
    </dgm:pt>
    <dgm:pt modelId="{8DE54F7C-F82C-44A7-9927-9F7B488CFA69}">
      <dgm:prSet/>
      <dgm:spPr/>
      <dgm:t>
        <a:bodyPr/>
        <a:lstStyle/>
        <a:p>
          <a:pPr>
            <a:lnSpc>
              <a:spcPct val="100000"/>
            </a:lnSpc>
            <a:defRPr cap="all"/>
          </a:pPr>
          <a:r>
            <a:rPr lang="en-US"/>
            <a:t>Tobacco use</a:t>
          </a:r>
        </a:p>
      </dgm:t>
    </dgm:pt>
    <dgm:pt modelId="{59B7588C-F536-4554-86D6-AF54B896AE22}" type="parTrans" cxnId="{D45C16AF-71E7-4E45-BEDE-38ECE63F3749}">
      <dgm:prSet/>
      <dgm:spPr/>
      <dgm:t>
        <a:bodyPr/>
        <a:lstStyle/>
        <a:p>
          <a:endParaRPr lang="en-US"/>
        </a:p>
      </dgm:t>
    </dgm:pt>
    <dgm:pt modelId="{24A1A8AF-9478-4AA8-9147-40471E586FED}" type="sibTrans" cxnId="{D45C16AF-71E7-4E45-BEDE-38ECE63F3749}">
      <dgm:prSet/>
      <dgm:spPr/>
      <dgm:t>
        <a:bodyPr/>
        <a:lstStyle/>
        <a:p>
          <a:endParaRPr lang="en-US"/>
        </a:p>
      </dgm:t>
    </dgm:pt>
    <dgm:pt modelId="{8A1283A9-D794-4BDC-A3DD-FBA39928F91D}">
      <dgm:prSet/>
      <dgm:spPr/>
      <dgm:t>
        <a:bodyPr/>
        <a:lstStyle/>
        <a:p>
          <a:pPr>
            <a:lnSpc>
              <a:spcPct val="100000"/>
            </a:lnSpc>
            <a:defRPr cap="all"/>
          </a:pPr>
          <a:r>
            <a:rPr lang="en-US"/>
            <a:t>Sleep</a:t>
          </a:r>
        </a:p>
      </dgm:t>
    </dgm:pt>
    <dgm:pt modelId="{385A5210-2EF9-40C4-B31E-6D580E02D9AD}" type="parTrans" cxnId="{32AFE689-A49E-4801-A17B-29E7458ED1D7}">
      <dgm:prSet/>
      <dgm:spPr/>
      <dgm:t>
        <a:bodyPr/>
        <a:lstStyle/>
        <a:p>
          <a:endParaRPr lang="en-US"/>
        </a:p>
      </dgm:t>
    </dgm:pt>
    <dgm:pt modelId="{402460F6-E109-48AB-93EB-881DE55111D3}" type="sibTrans" cxnId="{32AFE689-A49E-4801-A17B-29E7458ED1D7}">
      <dgm:prSet/>
      <dgm:spPr/>
      <dgm:t>
        <a:bodyPr/>
        <a:lstStyle/>
        <a:p>
          <a:endParaRPr lang="en-US"/>
        </a:p>
      </dgm:t>
    </dgm:pt>
    <dgm:pt modelId="{44036774-EAA6-49E7-AAC5-604574C0AAF6}" type="pres">
      <dgm:prSet presAssocID="{837FEECA-1220-4DAB-92BB-06C4D2812183}" presName="root" presStyleCnt="0">
        <dgm:presLayoutVars>
          <dgm:dir/>
          <dgm:resizeHandles val="exact"/>
        </dgm:presLayoutVars>
      </dgm:prSet>
      <dgm:spPr/>
    </dgm:pt>
    <dgm:pt modelId="{B840C315-08D1-4C74-A2C4-4357861D2D1B}" type="pres">
      <dgm:prSet presAssocID="{168E3FCB-34D1-4074-A7DA-56196482EFEE}" presName="compNode" presStyleCnt="0"/>
      <dgm:spPr/>
    </dgm:pt>
    <dgm:pt modelId="{10BBA318-337F-4CB4-92E5-623E1CEE7746}" type="pres">
      <dgm:prSet presAssocID="{168E3FCB-34D1-4074-A7DA-56196482EFEE}" presName="iconBgRect" presStyleLbl="bgShp" presStyleIdx="0" presStyleCnt="4"/>
      <dgm:spPr>
        <a:prstGeom prst="round2DiagRect">
          <a:avLst>
            <a:gd name="adj1" fmla="val 29727"/>
            <a:gd name="adj2" fmla="val 0"/>
          </a:avLst>
        </a:prstGeom>
      </dgm:spPr>
    </dgm:pt>
    <dgm:pt modelId="{AB767F73-4C17-4B67-922D-F2B93F5C0AF2}" type="pres">
      <dgm:prSet presAssocID="{168E3FCB-34D1-4074-A7DA-56196482EFE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pple"/>
        </a:ext>
      </dgm:extLst>
    </dgm:pt>
    <dgm:pt modelId="{90E31E0E-6471-42D1-BAE9-1B6566647BDD}" type="pres">
      <dgm:prSet presAssocID="{168E3FCB-34D1-4074-A7DA-56196482EFEE}" presName="spaceRect" presStyleCnt="0"/>
      <dgm:spPr/>
    </dgm:pt>
    <dgm:pt modelId="{320713F1-0595-4EAF-8BEB-4A9D6BCEAAE9}" type="pres">
      <dgm:prSet presAssocID="{168E3FCB-34D1-4074-A7DA-56196482EFEE}" presName="textRect" presStyleLbl="revTx" presStyleIdx="0" presStyleCnt="4">
        <dgm:presLayoutVars>
          <dgm:chMax val="1"/>
          <dgm:chPref val="1"/>
        </dgm:presLayoutVars>
      </dgm:prSet>
      <dgm:spPr/>
    </dgm:pt>
    <dgm:pt modelId="{FDA887C7-1768-4141-B7FF-F3F64F9983AB}" type="pres">
      <dgm:prSet presAssocID="{567326D8-60C9-4CA9-A812-497EA77D44D4}" presName="sibTrans" presStyleCnt="0"/>
      <dgm:spPr/>
    </dgm:pt>
    <dgm:pt modelId="{1FC479DF-8AF3-4197-814A-F86498D77A3D}" type="pres">
      <dgm:prSet presAssocID="{DDA4F1A6-115B-415A-9A05-2824EFF88254}" presName="compNode" presStyleCnt="0"/>
      <dgm:spPr/>
    </dgm:pt>
    <dgm:pt modelId="{EAB1C292-F74F-4E03-8F55-AAABC09D8242}" type="pres">
      <dgm:prSet presAssocID="{DDA4F1A6-115B-415A-9A05-2824EFF88254}" presName="iconBgRect" presStyleLbl="bgShp" presStyleIdx="1" presStyleCnt="4"/>
      <dgm:spPr>
        <a:prstGeom prst="round2DiagRect">
          <a:avLst>
            <a:gd name="adj1" fmla="val 29727"/>
            <a:gd name="adj2" fmla="val 0"/>
          </a:avLst>
        </a:prstGeom>
      </dgm:spPr>
    </dgm:pt>
    <dgm:pt modelId="{A555202E-0C66-4A15-82D0-116C35FFFF7C}" type="pres">
      <dgm:prSet presAssocID="{DDA4F1A6-115B-415A-9A05-2824EFF8825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un"/>
        </a:ext>
      </dgm:extLst>
    </dgm:pt>
    <dgm:pt modelId="{22F010FB-0EE9-4F2D-84B6-76E408DD4FAE}" type="pres">
      <dgm:prSet presAssocID="{DDA4F1A6-115B-415A-9A05-2824EFF88254}" presName="spaceRect" presStyleCnt="0"/>
      <dgm:spPr/>
    </dgm:pt>
    <dgm:pt modelId="{55EF15A5-3F65-48AF-B7EA-27A86BFB1C66}" type="pres">
      <dgm:prSet presAssocID="{DDA4F1A6-115B-415A-9A05-2824EFF88254}" presName="textRect" presStyleLbl="revTx" presStyleIdx="1" presStyleCnt="4">
        <dgm:presLayoutVars>
          <dgm:chMax val="1"/>
          <dgm:chPref val="1"/>
        </dgm:presLayoutVars>
      </dgm:prSet>
      <dgm:spPr/>
    </dgm:pt>
    <dgm:pt modelId="{CCE1FB0F-6DA8-4355-ACC3-D0A99B54C58C}" type="pres">
      <dgm:prSet presAssocID="{DC1213C0-A615-4838-8BF5-1C0CA2D301A7}" presName="sibTrans" presStyleCnt="0"/>
      <dgm:spPr/>
    </dgm:pt>
    <dgm:pt modelId="{6CACF2B3-F5CC-4F25-A4FE-7BDADB9E50CC}" type="pres">
      <dgm:prSet presAssocID="{8DE54F7C-F82C-44A7-9927-9F7B488CFA69}" presName="compNode" presStyleCnt="0"/>
      <dgm:spPr/>
    </dgm:pt>
    <dgm:pt modelId="{021261F2-46E9-489D-9A33-061AD7BBB5DD}" type="pres">
      <dgm:prSet presAssocID="{8DE54F7C-F82C-44A7-9927-9F7B488CFA69}" presName="iconBgRect" presStyleLbl="bgShp" presStyleIdx="2" presStyleCnt="4"/>
      <dgm:spPr>
        <a:prstGeom prst="round2DiagRect">
          <a:avLst>
            <a:gd name="adj1" fmla="val 29727"/>
            <a:gd name="adj2" fmla="val 0"/>
          </a:avLst>
        </a:prstGeom>
      </dgm:spPr>
    </dgm:pt>
    <dgm:pt modelId="{CCA68549-5B5B-4287-BB37-EB3232832D58}" type="pres">
      <dgm:prSet presAssocID="{8DE54F7C-F82C-44A7-9927-9F7B488CFA6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moking"/>
        </a:ext>
      </dgm:extLst>
    </dgm:pt>
    <dgm:pt modelId="{850124EC-3153-461A-BC2D-38C7EE16119F}" type="pres">
      <dgm:prSet presAssocID="{8DE54F7C-F82C-44A7-9927-9F7B488CFA69}" presName="spaceRect" presStyleCnt="0"/>
      <dgm:spPr/>
    </dgm:pt>
    <dgm:pt modelId="{6CEF73FC-250A-4009-9C02-C661E2D4D91A}" type="pres">
      <dgm:prSet presAssocID="{8DE54F7C-F82C-44A7-9927-9F7B488CFA69}" presName="textRect" presStyleLbl="revTx" presStyleIdx="2" presStyleCnt="4">
        <dgm:presLayoutVars>
          <dgm:chMax val="1"/>
          <dgm:chPref val="1"/>
        </dgm:presLayoutVars>
      </dgm:prSet>
      <dgm:spPr/>
    </dgm:pt>
    <dgm:pt modelId="{90CE9BC5-9412-4061-B025-5915C926658D}" type="pres">
      <dgm:prSet presAssocID="{24A1A8AF-9478-4AA8-9147-40471E586FED}" presName="sibTrans" presStyleCnt="0"/>
      <dgm:spPr/>
    </dgm:pt>
    <dgm:pt modelId="{AA1F6A6A-793B-4FAB-BCAD-0B8DD3AF3BBB}" type="pres">
      <dgm:prSet presAssocID="{8A1283A9-D794-4BDC-A3DD-FBA39928F91D}" presName="compNode" presStyleCnt="0"/>
      <dgm:spPr/>
    </dgm:pt>
    <dgm:pt modelId="{43CFD889-3172-4CFD-A8EF-E2E523AA0AFB}" type="pres">
      <dgm:prSet presAssocID="{8A1283A9-D794-4BDC-A3DD-FBA39928F91D}" presName="iconBgRect" presStyleLbl="bgShp" presStyleIdx="3" presStyleCnt="4"/>
      <dgm:spPr>
        <a:prstGeom prst="round2DiagRect">
          <a:avLst>
            <a:gd name="adj1" fmla="val 29727"/>
            <a:gd name="adj2" fmla="val 0"/>
          </a:avLst>
        </a:prstGeom>
      </dgm:spPr>
    </dgm:pt>
    <dgm:pt modelId="{A6DAB96C-9F24-44C2-8A98-02D0F7EA294B}" type="pres">
      <dgm:prSet presAssocID="{8A1283A9-D794-4BDC-A3DD-FBA39928F91D}"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Snooze with solid fill"/>
        </a:ext>
      </dgm:extLst>
    </dgm:pt>
    <dgm:pt modelId="{7423B409-B674-471E-ABEE-274BD5D2150A}" type="pres">
      <dgm:prSet presAssocID="{8A1283A9-D794-4BDC-A3DD-FBA39928F91D}" presName="spaceRect" presStyleCnt="0"/>
      <dgm:spPr/>
    </dgm:pt>
    <dgm:pt modelId="{9F1A8EE4-7F65-45F6-85D7-09B85566B362}" type="pres">
      <dgm:prSet presAssocID="{8A1283A9-D794-4BDC-A3DD-FBA39928F91D}" presName="textRect" presStyleLbl="revTx" presStyleIdx="3" presStyleCnt="4">
        <dgm:presLayoutVars>
          <dgm:chMax val="1"/>
          <dgm:chPref val="1"/>
        </dgm:presLayoutVars>
      </dgm:prSet>
      <dgm:spPr/>
    </dgm:pt>
  </dgm:ptLst>
  <dgm:cxnLst>
    <dgm:cxn modelId="{CB937A05-1321-4106-B982-A8FC83BD4EE9}" srcId="{837FEECA-1220-4DAB-92BB-06C4D2812183}" destId="{168E3FCB-34D1-4074-A7DA-56196482EFEE}" srcOrd="0" destOrd="0" parTransId="{76DA7B46-046D-446A-A0CA-57A0588E61EA}" sibTransId="{567326D8-60C9-4CA9-A812-497EA77D44D4}"/>
    <dgm:cxn modelId="{8C09C41A-162E-4589-85AA-93A6EF4C6CDC}" srcId="{837FEECA-1220-4DAB-92BB-06C4D2812183}" destId="{DDA4F1A6-115B-415A-9A05-2824EFF88254}" srcOrd="1" destOrd="0" parTransId="{8100C4E1-94DD-43B9-A180-511D8C6B0C90}" sibTransId="{DC1213C0-A615-4838-8BF5-1C0CA2D301A7}"/>
    <dgm:cxn modelId="{1699DE29-D6F6-4C12-9132-F7628EE1517D}" type="presOf" srcId="{837FEECA-1220-4DAB-92BB-06C4D2812183}" destId="{44036774-EAA6-49E7-AAC5-604574C0AAF6}" srcOrd="0" destOrd="0" presId="urn:microsoft.com/office/officeart/2018/5/layout/IconLeafLabelList"/>
    <dgm:cxn modelId="{70DF5947-AB2D-49EA-92C2-B7B87F5CAEB3}" type="presOf" srcId="{8A1283A9-D794-4BDC-A3DD-FBA39928F91D}" destId="{9F1A8EE4-7F65-45F6-85D7-09B85566B362}" srcOrd="0" destOrd="0" presId="urn:microsoft.com/office/officeart/2018/5/layout/IconLeafLabelList"/>
    <dgm:cxn modelId="{32AFE689-A49E-4801-A17B-29E7458ED1D7}" srcId="{837FEECA-1220-4DAB-92BB-06C4D2812183}" destId="{8A1283A9-D794-4BDC-A3DD-FBA39928F91D}" srcOrd="3" destOrd="0" parTransId="{385A5210-2EF9-40C4-B31E-6D580E02D9AD}" sibTransId="{402460F6-E109-48AB-93EB-881DE55111D3}"/>
    <dgm:cxn modelId="{D45C16AF-71E7-4E45-BEDE-38ECE63F3749}" srcId="{837FEECA-1220-4DAB-92BB-06C4D2812183}" destId="{8DE54F7C-F82C-44A7-9927-9F7B488CFA69}" srcOrd="2" destOrd="0" parTransId="{59B7588C-F536-4554-86D6-AF54B896AE22}" sibTransId="{24A1A8AF-9478-4AA8-9147-40471E586FED}"/>
    <dgm:cxn modelId="{CCC00ABD-338A-46D9-88DD-8D97F460A2D4}" type="presOf" srcId="{8DE54F7C-F82C-44A7-9927-9F7B488CFA69}" destId="{6CEF73FC-250A-4009-9C02-C661E2D4D91A}" srcOrd="0" destOrd="0" presId="urn:microsoft.com/office/officeart/2018/5/layout/IconLeafLabelList"/>
    <dgm:cxn modelId="{7700B4BD-4604-48A5-9065-375B8A87BD29}" type="presOf" srcId="{168E3FCB-34D1-4074-A7DA-56196482EFEE}" destId="{320713F1-0595-4EAF-8BEB-4A9D6BCEAAE9}" srcOrd="0" destOrd="0" presId="urn:microsoft.com/office/officeart/2018/5/layout/IconLeafLabelList"/>
    <dgm:cxn modelId="{FF41C3F7-C7DD-47E9-BF98-FB222A36A9C9}" type="presOf" srcId="{DDA4F1A6-115B-415A-9A05-2824EFF88254}" destId="{55EF15A5-3F65-48AF-B7EA-27A86BFB1C66}" srcOrd="0" destOrd="0" presId="urn:microsoft.com/office/officeart/2018/5/layout/IconLeafLabelList"/>
    <dgm:cxn modelId="{1BAFF0E4-DA94-42C6-BD2F-43550BEF2947}" type="presParOf" srcId="{44036774-EAA6-49E7-AAC5-604574C0AAF6}" destId="{B840C315-08D1-4C74-A2C4-4357861D2D1B}" srcOrd="0" destOrd="0" presId="urn:microsoft.com/office/officeart/2018/5/layout/IconLeafLabelList"/>
    <dgm:cxn modelId="{994CDA11-9338-441E-A9A0-31BA33350FFB}" type="presParOf" srcId="{B840C315-08D1-4C74-A2C4-4357861D2D1B}" destId="{10BBA318-337F-4CB4-92E5-623E1CEE7746}" srcOrd="0" destOrd="0" presId="urn:microsoft.com/office/officeart/2018/5/layout/IconLeafLabelList"/>
    <dgm:cxn modelId="{E6EBFE8D-B26E-4EA5-A681-70D3E4B10868}" type="presParOf" srcId="{B840C315-08D1-4C74-A2C4-4357861D2D1B}" destId="{AB767F73-4C17-4B67-922D-F2B93F5C0AF2}" srcOrd="1" destOrd="0" presId="urn:microsoft.com/office/officeart/2018/5/layout/IconLeafLabelList"/>
    <dgm:cxn modelId="{5E4CD2EB-CC3B-45D4-AE09-CFFB31CEBDD7}" type="presParOf" srcId="{B840C315-08D1-4C74-A2C4-4357861D2D1B}" destId="{90E31E0E-6471-42D1-BAE9-1B6566647BDD}" srcOrd="2" destOrd="0" presId="urn:microsoft.com/office/officeart/2018/5/layout/IconLeafLabelList"/>
    <dgm:cxn modelId="{FB3B9297-54C8-4A3C-9671-90012614433C}" type="presParOf" srcId="{B840C315-08D1-4C74-A2C4-4357861D2D1B}" destId="{320713F1-0595-4EAF-8BEB-4A9D6BCEAAE9}" srcOrd="3" destOrd="0" presId="urn:microsoft.com/office/officeart/2018/5/layout/IconLeafLabelList"/>
    <dgm:cxn modelId="{FA925BF5-C1F8-4610-A108-AFA4B861D55C}" type="presParOf" srcId="{44036774-EAA6-49E7-AAC5-604574C0AAF6}" destId="{FDA887C7-1768-4141-B7FF-F3F64F9983AB}" srcOrd="1" destOrd="0" presId="urn:microsoft.com/office/officeart/2018/5/layout/IconLeafLabelList"/>
    <dgm:cxn modelId="{C6A00C47-0011-42FC-B2C2-36739384458C}" type="presParOf" srcId="{44036774-EAA6-49E7-AAC5-604574C0AAF6}" destId="{1FC479DF-8AF3-4197-814A-F86498D77A3D}" srcOrd="2" destOrd="0" presId="urn:microsoft.com/office/officeart/2018/5/layout/IconLeafLabelList"/>
    <dgm:cxn modelId="{5A3DE3BA-017F-4202-813F-E765D48D82B5}" type="presParOf" srcId="{1FC479DF-8AF3-4197-814A-F86498D77A3D}" destId="{EAB1C292-F74F-4E03-8F55-AAABC09D8242}" srcOrd="0" destOrd="0" presId="urn:microsoft.com/office/officeart/2018/5/layout/IconLeafLabelList"/>
    <dgm:cxn modelId="{601A4333-7CF1-43E0-94E3-E3C580773747}" type="presParOf" srcId="{1FC479DF-8AF3-4197-814A-F86498D77A3D}" destId="{A555202E-0C66-4A15-82D0-116C35FFFF7C}" srcOrd="1" destOrd="0" presId="urn:microsoft.com/office/officeart/2018/5/layout/IconLeafLabelList"/>
    <dgm:cxn modelId="{4B1771B1-BADD-44E7-ACEC-C46031CDB26B}" type="presParOf" srcId="{1FC479DF-8AF3-4197-814A-F86498D77A3D}" destId="{22F010FB-0EE9-4F2D-84B6-76E408DD4FAE}" srcOrd="2" destOrd="0" presId="urn:microsoft.com/office/officeart/2018/5/layout/IconLeafLabelList"/>
    <dgm:cxn modelId="{2576B4BD-9E9A-4F0F-A17B-E8E93CB95084}" type="presParOf" srcId="{1FC479DF-8AF3-4197-814A-F86498D77A3D}" destId="{55EF15A5-3F65-48AF-B7EA-27A86BFB1C66}" srcOrd="3" destOrd="0" presId="urn:microsoft.com/office/officeart/2018/5/layout/IconLeafLabelList"/>
    <dgm:cxn modelId="{EE316FAF-CAE3-4686-99B4-8E2B1369BCA4}" type="presParOf" srcId="{44036774-EAA6-49E7-AAC5-604574C0AAF6}" destId="{CCE1FB0F-6DA8-4355-ACC3-D0A99B54C58C}" srcOrd="3" destOrd="0" presId="urn:microsoft.com/office/officeart/2018/5/layout/IconLeafLabelList"/>
    <dgm:cxn modelId="{478BDD6B-A093-41C3-9BDE-00B38175DBF2}" type="presParOf" srcId="{44036774-EAA6-49E7-AAC5-604574C0AAF6}" destId="{6CACF2B3-F5CC-4F25-A4FE-7BDADB9E50CC}" srcOrd="4" destOrd="0" presId="urn:microsoft.com/office/officeart/2018/5/layout/IconLeafLabelList"/>
    <dgm:cxn modelId="{DEF4D9F3-DA00-48DE-A1C7-C4250E4241F3}" type="presParOf" srcId="{6CACF2B3-F5CC-4F25-A4FE-7BDADB9E50CC}" destId="{021261F2-46E9-489D-9A33-061AD7BBB5DD}" srcOrd="0" destOrd="0" presId="urn:microsoft.com/office/officeart/2018/5/layout/IconLeafLabelList"/>
    <dgm:cxn modelId="{20256365-9199-4D65-AFAD-C3C9D5C9DD5B}" type="presParOf" srcId="{6CACF2B3-F5CC-4F25-A4FE-7BDADB9E50CC}" destId="{CCA68549-5B5B-4287-BB37-EB3232832D58}" srcOrd="1" destOrd="0" presId="urn:microsoft.com/office/officeart/2018/5/layout/IconLeafLabelList"/>
    <dgm:cxn modelId="{D2DDD12B-646D-4DE7-9587-8B0310C8CB4B}" type="presParOf" srcId="{6CACF2B3-F5CC-4F25-A4FE-7BDADB9E50CC}" destId="{850124EC-3153-461A-BC2D-38C7EE16119F}" srcOrd="2" destOrd="0" presId="urn:microsoft.com/office/officeart/2018/5/layout/IconLeafLabelList"/>
    <dgm:cxn modelId="{6B686AF1-232D-41CB-B271-2B00E721FD5C}" type="presParOf" srcId="{6CACF2B3-F5CC-4F25-A4FE-7BDADB9E50CC}" destId="{6CEF73FC-250A-4009-9C02-C661E2D4D91A}" srcOrd="3" destOrd="0" presId="urn:microsoft.com/office/officeart/2018/5/layout/IconLeafLabelList"/>
    <dgm:cxn modelId="{94D68FEC-C8EB-4807-A91C-EF2F9C3FBEDC}" type="presParOf" srcId="{44036774-EAA6-49E7-AAC5-604574C0AAF6}" destId="{90CE9BC5-9412-4061-B025-5915C926658D}" srcOrd="5" destOrd="0" presId="urn:microsoft.com/office/officeart/2018/5/layout/IconLeafLabelList"/>
    <dgm:cxn modelId="{C0B14867-BD0F-4C0C-8F97-6078B290D94C}" type="presParOf" srcId="{44036774-EAA6-49E7-AAC5-604574C0AAF6}" destId="{AA1F6A6A-793B-4FAB-BCAD-0B8DD3AF3BBB}" srcOrd="6" destOrd="0" presId="urn:microsoft.com/office/officeart/2018/5/layout/IconLeafLabelList"/>
    <dgm:cxn modelId="{76BBB679-5297-4BD9-94A3-063FEC6A4D7B}" type="presParOf" srcId="{AA1F6A6A-793B-4FAB-BCAD-0B8DD3AF3BBB}" destId="{43CFD889-3172-4CFD-A8EF-E2E523AA0AFB}" srcOrd="0" destOrd="0" presId="urn:microsoft.com/office/officeart/2018/5/layout/IconLeafLabelList"/>
    <dgm:cxn modelId="{5C82D389-1AA9-4C1D-947B-E895EB446002}" type="presParOf" srcId="{AA1F6A6A-793B-4FAB-BCAD-0B8DD3AF3BBB}" destId="{A6DAB96C-9F24-44C2-8A98-02D0F7EA294B}" srcOrd="1" destOrd="0" presId="urn:microsoft.com/office/officeart/2018/5/layout/IconLeafLabelList"/>
    <dgm:cxn modelId="{16C137D0-E4CB-4705-9EAE-DA5C06F9F922}" type="presParOf" srcId="{AA1F6A6A-793B-4FAB-BCAD-0B8DD3AF3BBB}" destId="{7423B409-B674-471E-ABEE-274BD5D2150A}" srcOrd="2" destOrd="0" presId="urn:microsoft.com/office/officeart/2018/5/layout/IconLeafLabelList"/>
    <dgm:cxn modelId="{26799110-D497-4E9D-AE46-8FF394822DEC}" type="presParOf" srcId="{AA1F6A6A-793B-4FAB-BCAD-0B8DD3AF3BBB}" destId="{9F1A8EE4-7F65-45F6-85D7-09B85566B362}"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2995A8-E5C8-4C33-B4EE-3E5F17653AFE}"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BFD456E-E691-48FE-A944-EB2117B4D207}">
      <dgm:prSet/>
      <dgm:spPr/>
      <dgm:t>
        <a:bodyPr/>
        <a:lstStyle/>
        <a:p>
          <a:r>
            <a:rPr lang="en-US">
              <a:solidFill>
                <a:schemeClr val="tx1"/>
              </a:solidFill>
            </a:rPr>
            <a:t>65% of adults &gt;70 years old </a:t>
          </a:r>
        </a:p>
      </dgm:t>
    </dgm:pt>
    <dgm:pt modelId="{B27EB6BE-47F1-4FDC-90B1-43A99D01CD84}" type="parTrans" cxnId="{722F1AED-AA55-4BE2-83B4-60A6E551FA14}">
      <dgm:prSet/>
      <dgm:spPr/>
      <dgm:t>
        <a:bodyPr/>
        <a:lstStyle/>
        <a:p>
          <a:endParaRPr lang="en-US"/>
        </a:p>
      </dgm:t>
    </dgm:pt>
    <dgm:pt modelId="{567921F8-466F-47F3-86C6-B0FEEC388553}" type="sibTrans" cxnId="{722F1AED-AA55-4BE2-83B4-60A6E551FA14}">
      <dgm:prSet/>
      <dgm:spPr/>
      <dgm:t>
        <a:bodyPr/>
        <a:lstStyle/>
        <a:p>
          <a:endParaRPr lang="en-US"/>
        </a:p>
      </dgm:t>
    </dgm:pt>
    <dgm:pt modelId="{A6D3A3B4-1E56-4E8D-9A67-B0AF4BBD4677}">
      <dgm:prSet/>
      <dgm:spPr/>
      <dgm:t>
        <a:bodyPr/>
        <a:lstStyle/>
        <a:p>
          <a:r>
            <a:rPr lang="en-US">
              <a:solidFill>
                <a:schemeClr val="tx1"/>
              </a:solidFill>
            </a:rPr>
            <a:t>96% of adults &gt;90 years old</a:t>
          </a:r>
        </a:p>
      </dgm:t>
    </dgm:pt>
    <dgm:pt modelId="{E2A23B3B-C87F-4344-9866-28DA8B663791}" type="parTrans" cxnId="{A8633077-9668-4FCF-A1F9-2DA59624881E}">
      <dgm:prSet/>
      <dgm:spPr/>
      <dgm:t>
        <a:bodyPr/>
        <a:lstStyle/>
        <a:p>
          <a:endParaRPr lang="en-US"/>
        </a:p>
      </dgm:t>
    </dgm:pt>
    <dgm:pt modelId="{C242886F-8CBD-48E5-BBB7-956A0F1A5542}" type="sibTrans" cxnId="{A8633077-9668-4FCF-A1F9-2DA59624881E}">
      <dgm:prSet/>
      <dgm:spPr/>
      <dgm:t>
        <a:bodyPr/>
        <a:lstStyle/>
        <a:p>
          <a:endParaRPr lang="en-US"/>
        </a:p>
      </dgm:t>
    </dgm:pt>
    <dgm:pt modelId="{8CB5C9DD-88BD-45DE-BC2F-0A83EEB2DB5A}">
      <dgm:prSet/>
      <dgm:spPr/>
      <dgm:t>
        <a:bodyPr/>
        <a:lstStyle/>
        <a:p>
          <a:r>
            <a:rPr lang="en-US">
              <a:solidFill>
                <a:schemeClr val="tx1"/>
              </a:solidFill>
            </a:rPr>
            <a:t>Only about 30% of persons with hearing challenges use hearing aids</a:t>
          </a:r>
        </a:p>
      </dgm:t>
    </dgm:pt>
    <dgm:pt modelId="{1E133E6A-C2A5-4E2C-801A-71FE97DE7055}" type="parTrans" cxnId="{17E427DC-20A7-4909-8E9F-8DE380CDC00E}">
      <dgm:prSet/>
      <dgm:spPr/>
      <dgm:t>
        <a:bodyPr/>
        <a:lstStyle/>
        <a:p>
          <a:endParaRPr lang="en-US"/>
        </a:p>
      </dgm:t>
    </dgm:pt>
    <dgm:pt modelId="{E5D95345-BF34-47F8-90B4-3D5A91A435B9}" type="sibTrans" cxnId="{17E427DC-20A7-4909-8E9F-8DE380CDC00E}">
      <dgm:prSet/>
      <dgm:spPr/>
      <dgm:t>
        <a:bodyPr/>
        <a:lstStyle/>
        <a:p>
          <a:endParaRPr lang="en-US"/>
        </a:p>
      </dgm:t>
    </dgm:pt>
    <dgm:pt modelId="{1078267B-7319-4300-8AD6-B9BE1D632AF8}">
      <dgm:prSet/>
      <dgm:spPr/>
      <dgm:t>
        <a:bodyPr/>
        <a:lstStyle/>
        <a:p>
          <a:r>
            <a:rPr lang="en-US">
              <a:solidFill>
                <a:schemeClr val="tx1"/>
              </a:solidFill>
            </a:rPr>
            <a:t>Only 1/3 of older adults recognize their impaired hearing</a:t>
          </a:r>
        </a:p>
      </dgm:t>
    </dgm:pt>
    <dgm:pt modelId="{98FA6A14-41E0-4B60-85DE-C5A6FC7E647F}" type="parTrans" cxnId="{B51B642E-B533-43CE-A0A7-67EFF7733B8B}">
      <dgm:prSet/>
      <dgm:spPr/>
      <dgm:t>
        <a:bodyPr/>
        <a:lstStyle/>
        <a:p>
          <a:endParaRPr lang="en-US"/>
        </a:p>
      </dgm:t>
    </dgm:pt>
    <dgm:pt modelId="{61918DE5-F367-46D2-8262-5FC909C24559}" type="sibTrans" cxnId="{B51B642E-B533-43CE-A0A7-67EFF7733B8B}">
      <dgm:prSet/>
      <dgm:spPr/>
      <dgm:t>
        <a:bodyPr/>
        <a:lstStyle/>
        <a:p>
          <a:endParaRPr lang="en-US"/>
        </a:p>
      </dgm:t>
    </dgm:pt>
    <dgm:pt modelId="{CEF19A08-30BB-4774-99DA-6040B213EA5D}" type="pres">
      <dgm:prSet presAssocID="{B72995A8-E5C8-4C33-B4EE-3E5F17653AFE}" presName="linear" presStyleCnt="0">
        <dgm:presLayoutVars>
          <dgm:animLvl val="lvl"/>
          <dgm:resizeHandles val="exact"/>
        </dgm:presLayoutVars>
      </dgm:prSet>
      <dgm:spPr/>
    </dgm:pt>
    <dgm:pt modelId="{53ED0DC0-0B30-4728-A4F7-06328E979986}" type="pres">
      <dgm:prSet presAssocID="{5BFD456E-E691-48FE-A944-EB2117B4D207}" presName="parentText" presStyleLbl="node1" presStyleIdx="0" presStyleCnt="4">
        <dgm:presLayoutVars>
          <dgm:chMax val="0"/>
          <dgm:bulletEnabled val="1"/>
        </dgm:presLayoutVars>
      </dgm:prSet>
      <dgm:spPr/>
    </dgm:pt>
    <dgm:pt modelId="{9C6BE935-6E46-4227-91CF-DA07640847B6}" type="pres">
      <dgm:prSet presAssocID="{567921F8-466F-47F3-86C6-B0FEEC388553}" presName="spacer" presStyleCnt="0"/>
      <dgm:spPr/>
    </dgm:pt>
    <dgm:pt modelId="{2DA6A60A-3E6A-45A8-BDAF-79C57DE50EA5}" type="pres">
      <dgm:prSet presAssocID="{A6D3A3B4-1E56-4E8D-9A67-B0AF4BBD4677}" presName="parentText" presStyleLbl="node1" presStyleIdx="1" presStyleCnt="4">
        <dgm:presLayoutVars>
          <dgm:chMax val="0"/>
          <dgm:bulletEnabled val="1"/>
        </dgm:presLayoutVars>
      </dgm:prSet>
      <dgm:spPr/>
    </dgm:pt>
    <dgm:pt modelId="{28D1D03A-E29A-4F61-9FE5-91C2E9020FA3}" type="pres">
      <dgm:prSet presAssocID="{C242886F-8CBD-48E5-BBB7-956A0F1A5542}" presName="spacer" presStyleCnt="0"/>
      <dgm:spPr/>
    </dgm:pt>
    <dgm:pt modelId="{16395FF8-02FA-48E5-9146-E45775A55FFC}" type="pres">
      <dgm:prSet presAssocID="{8CB5C9DD-88BD-45DE-BC2F-0A83EEB2DB5A}" presName="parentText" presStyleLbl="node1" presStyleIdx="2" presStyleCnt="4">
        <dgm:presLayoutVars>
          <dgm:chMax val="0"/>
          <dgm:bulletEnabled val="1"/>
        </dgm:presLayoutVars>
      </dgm:prSet>
      <dgm:spPr/>
    </dgm:pt>
    <dgm:pt modelId="{F45F8CA0-1524-4067-B4AF-851959B7D7E1}" type="pres">
      <dgm:prSet presAssocID="{E5D95345-BF34-47F8-90B4-3D5A91A435B9}" presName="spacer" presStyleCnt="0"/>
      <dgm:spPr/>
    </dgm:pt>
    <dgm:pt modelId="{FDA3C152-48C9-4247-A81A-618E6422F8B3}" type="pres">
      <dgm:prSet presAssocID="{1078267B-7319-4300-8AD6-B9BE1D632AF8}" presName="parentText" presStyleLbl="node1" presStyleIdx="3" presStyleCnt="4">
        <dgm:presLayoutVars>
          <dgm:chMax val="0"/>
          <dgm:bulletEnabled val="1"/>
        </dgm:presLayoutVars>
      </dgm:prSet>
      <dgm:spPr/>
    </dgm:pt>
  </dgm:ptLst>
  <dgm:cxnLst>
    <dgm:cxn modelId="{B51B642E-B533-43CE-A0A7-67EFF7733B8B}" srcId="{B72995A8-E5C8-4C33-B4EE-3E5F17653AFE}" destId="{1078267B-7319-4300-8AD6-B9BE1D632AF8}" srcOrd="3" destOrd="0" parTransId="{98FA6A14-41E0-4B60-85DE-C5A6FC7E647F}" sibTransId="{61918DE5-F367-46D2-8262-5FC909C24559}"/>
    <dgm:cxn modelId="{3AAAAF33-97A4-402A-B366-F2458DB0E39B}" type="presOf" srcId="{5BFD456E-E691-48FE-A944-EB2117B4D207}" destId="{53ED0DC0-0B30-4728-A4F7-06328E979986}" srcOrd="0" destOrd="0" presId="urn:microsoft.com/office/officeart/2005/8/layout/vList2"/>
    <dgm:cxn modelId="{2004933C-CFF7-4E24-9621-9FE7299DFE84}" type="presOf" srcId="{1078267B-7319-4300-8AD6-B9BE1D632AF8}" destId="{FDA3C152-48C9-4247-A81A-618E6422F8B3}" srcOrd="0" destOrd="0" presId="urn:microsoft.com/office/officeart/2005/8/layout/vList2"/>
    <dgm:cxn modelId="{7446F75F-18F6-412F-A51D-1EFF4F343CBC}" type="presOf" srcId="{A6D3A3B4-1E56-4E8D-9A67-B0AF4BBD4677}" destId="{2DA6A60A-3E6A-45A8-BDAF-79C57DE50EA5}" srcOrd="0" destOrd="0" presId="urn:microsoft.com/office/officeart/2005/8/layout/vList2"/>
    <dgm:cxn modelId="{A8633077-9668-4FCF-A1F9-2DA59624881E}" srcId="{B72995A8-E5C8-4C33-B4EE-3E5F17653AFE}" destId="{A6D3A3B4-1E56-4E8D-9A67-B0AF4BBD4677}" srcOrd="1" destOrd="0" parTransId="{E2A23B3B-C87F-4344-9866-28DA8B663791}" sibTransId="{C242886F-8CBD-48E5-BBB7-956A0F1A5542}"/>
    <dgm:cxn modelId="{F715DC9E-0C31-4C6A-9990-29B8B8566BEB}" type="presOf" srcId="{8CB5C9DD-88BD-45DE-BC2F-0A83EEB2DB5A}" destId="{16395FF8-02FA-48E5-9146-E45775A55FFC}" srcOrd="0" destOrd="0" presId="urn:microsoft.com/office/officeart/2005/8/layout/vList2"/>
    <dgm:cxn modelId="{17E427DC-20A7-4909-8E9F-8DE380CDC00E}" srcId="{B72995A8-E5C8-4C33-B4EE-3E5F17653AFE}" destId="{8CB5C9DD-88BD-45DE-BC2F-0A83EEB2DB5A}" srcOrd="2" destOrd="0" parTransId="{1E133E6A-C2A5-4E2C-801A-71FE97DE7055}" sibTransId="{E5D95345-BF34-47F8-90B4-3D5A91A435B9}"/>
    <dgm:cxn modelId="{C0F3A6E0-96D2-43D4-A293-4780474E5B88}" type="presOf" srcId="{B72995A8-E5C8-4C33-B4EE-3E5F17653AFE}" destId="{CEF19A08-30BB-4774-99DA-6040B213EA5D}" srcOrd="0" destOrd="0" presId="urn:microsoft.com/office/officeart/2005/8/layout/vList2"/>
    <dgm:cxn modelId="{722F1AED-AA55-4BE2-83B4-60A6E551FA14}" srcId="{B72995A8-E5C8-4C33-B4EE-3E5F17653AFE}" destId="{5BFD456E-E691-48FE-A944-EB2117B4D207}" srcOrd="0" destOrd="0" parTransId="{B27EB6BE-47F1-4FDC-90B1-43A99D01CD84}" sibTransId="{567921F8-466F-47F3-86C6-B0FEEC388553}"/>
    <dgm:cxn modelId="{B43C04C1-9579-4423-8FFD-274FEF8F8037}" type="presParOf" srcId="{CEF19A08-30BB-4774-99DA-6040B213EA5D}" destId="{53ED0DC0-0B30-4728-A4F7-06328E979986}" srcOrd="0" destOrd="0" presId="urn:microsoft.com/office/officeart/2005/8/layout/vList2"/>
    <dgm:cxn modelId="{62526F16-920B-42E4-8E38-A3520344A60E}" type="presParOf" srcId="{CEF19A08-30BB-4774-99DA-6040B213EA5D}" destId="{9C6BE935-6E46-4227-91CF-DA07640847B6}" srcOrd="1" destOrd="0" presId="urn:microsoft.com/office/officeart/2005/8/layout/vList2"/>
    <dgm:cxn modelId="{CBD894E4-3AC0-40DD-81AD-3DBD115EC333}" type="presParOf" srcId="{CEF19A08-30BB-4774-99DA-6040B213EA5D}" destId="{2DA6A60A-3E6A-45A8-BDAF-79C57DE50EA5}" srcOrd="2" destOrd="0" presId="urn:microsoft.com/office/officeart/2005/8/layout/vList2"/>
    <dgm:cxn modelId="{489FFD68-F6BB-48B3-96D0-42EE86E5EC82}" type="presParOf" srcId="{CEF19A08-30BB-4774-99DA-6040B213EA5D}" destId="{28D1D03A-E29A-4F61-9FE5-91C2E9020FA3}" srcOrd="3" destOrd="0" presId="urn:microsoft.com/office/officeart/2005/8/layout/vList2"/>
    <dgm:cxn modelId="{DEBB4472-A65F-4D6E-8180-647196FF67EF}" type="presParOf" srcId="{CEF19A08-30BB-4774-99DA-6040B213EA5D}" destId="{16395FF8-02FA-48E5-9146-E45775A55FFC}" srcOrd="4" destOrd="0" presId="urn:microsoft.com/office/officeart/2005/8/layout/vList2"/>
    <dgm:cxn modelId="{2967137A-C2E2-4FCE-B6D3-CD3EF4F63EDE}" type="presParOf" srcId="{CEF19A08-30BB-4774-99DA-6040B213EA5D}" destId="{F45F8CA0-1524-4067-B4AF-851959B7D7E1}" srcOrd="5" destOrd="0" presId="urn:microsoft.com/office/officeart/2005/8/layout/vList2"/>
    <dgm:cxn modelId="{56177FE5-3B4F-4E09-9163-2426706642B3}" type="presParOf" srcId="{CEF19A08-30BB-4774-99DA-6040B213EA5D}" destId="{FDA3C152-48C9-4247-A81A-618E6422F8B3}"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72CC1C-0872-4D3B-9E9D-59AFEDE8A021}" type="doc">
      <dgm:prSet loTypeId="urn:microsoft.com/office/officeart/2018/5/layout/IconLeaf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71A33DB5-FF94-45B8-BE0C-307616E85EF0}">
      <dgm:prSet/>
      <dgm:spPr/>
      <dgm:t>
        <a:bodyPr/>
        <a:lstStyle/>
        <a:p>
          <a:pPr>
            <a:lnSpc>
              <a:spcPct val="100000"/>
            </a:lnSpc>
            <a:defRPr cap="all"/>
          </a:pPr>
          <a:r>
            <a:rPr lang="en-US"/>
            <a:t>Crowds/Large group events</a:t>
          </a:r>
        </a:p>
      </dgm:t>
    </dgm:pt>
    <dgm:pt modelId="{8E0EEF85-5043-4623-A4D9-97C2EE2509BC}" type="parTrans" cxnId="{77B10BA8-03EA-4C74-83D6-5CC5B80E4C66}">
      <dgm:prSet/>
      <dgm:spPr/>
      <dgm:t>
        <a:bodyPr/>
        <a:lstStyle/>
        <a:p>
          <a:endParaRPr lang="en-US"/>
        </a:p>
      </dgm:t>
    </dgm:pt>
    <dgm:pt modelId="{0BBB8B44-370D-473E-8176-037421F19F6E}" type="sibTrans" cxnId="{77B10BA8-03EA-4C74-83D6-5CC5B80E4C66}">
      <dgm:prSet/>
      <dgm:spPr/>
      <dgm:t>
        <a:bodyPr/>
        <a:lstStyle/>
        <a:p>
          <a:endParaRPr lang="en-US"/>
        </a:p>
      </dgm:t>
    </dgm:pt>
    <dgm:pt modelId="{BF443492-8321-4563-AA52-0A068FD65820}">
      <dgm:prSet/>
      <dgm:spPr/>
      <dgm:t>
        <a:bodyPr/>
        <a:lstStyle/>
        <a:p>
          <a:pPr>
            <a:lnSpc>
              <a:spcPct val="100000"/>
            </a:lnSpc>
            <a:defRPr cap="all"/>
          </a:pPr>
          <a:r>
            <a:rPr lang="en-US"/>
            <a:t>Volume adjustments</a:t>
          </a:r>
        </a:p>
      </dgm:t>
    </dgm:pt>
    <dgm:pt modelId="{39FB35BC-FFC3-40CC-B218-2A1AF11E3CFF}" type="parTrans" cxnId="{02790E27-7365-4855-BADC-882F810A39F9}">
      <dgm:prSet/>
      <dgm:spPr/>
      <dgm:t>
        <a:bodyPr/>
        <a:lstStyle/>
        <a:p>
          <a:endParaRPr lang="en-US"/>
        </a:p>
      </dgm:t>
    </dgm:pt>
    <dgm:pt modelId="{B3D2A1FA-B861-4E0D-B1A9-3FA05169323E}" type="sibTrans" cxnId="{02790E27-7365-4855-BADC-882F810A39F9}">
      <dgm:prSet/>
      <dgm:spPr/>
      <dgm:t>
        <a:bodyPr/>
        <a:lstStyle/>
        <a:p>
          <a:endParaRPr lang="en-US"/>
        </a:p>
      </dgm:t>
    </dgm:pt>
    <dgm:pt modelId="{68CD7112-778C-4955-AE83-D1EBF8EE990C}">
      <dgm:prSet/>
      <dgm:spPr/>
      <dgm:t>
        <a:bodyPr/>
        <a:lstStyle/>
        <a:p>
          <a:pPr>
            <a:lnSpc>
              <a:spcPct val="100000"/>
            </a:lnSpc>
            <a:defRPr cap="all"/>
          </a:pPr>
          <a:r>
            <a:rPr lang="en-US"/>
            <a:t>Repetition of questions</a:t>
          </a:r>
        </a:p>
      </dgm:t>
    </dgm:pt>
    <dgm:pt modelId="{E10324F8-0058-4CFA-AFB7-4F885372AF23}" type="parTrans" cxnId="{4ACFB6D0-1679-4BF1-BC44-A4318DA8A6C5}">
      <dgm:prSet/>
      <dgm:spPr/>
      <dgm:t>
        <a:bodyPr/>
        <a:lstStyle/>
        <a:p>
          <a:endParaRPr lang="en-US"/>
        </a:p>
      </dgm:t>
    </dgm:pt>
    <dgm:pt modelId="{B46602CE-BA3A-4052-A539-E6C54DCE03BF}" type="sibTrans" cxnId="{4ACFB6D0-1679-4BF1-BC44-A4318DA8A6C5}">
      <dgm:prSet/>
      <dgm:spPr/>
      <dgm:t>
        <a:bodyPr/>
        <a:lstStyle/>
        <a:p>
          <a:endParaRPr lang="en-US"/>
        </a:p>
      </dgm:t>
    </dgm:pt>
    <dgm:pt modelId="{74FCD254-D710-465E-A536-DE87B17FA6ED}">
      <dgm:prSet/>
      <dgm:spPr/>
      <dgm:t>
        <a:bodyPr/>
        <a:lstStyle/>
        <a:p>
          <a:pPr>
            <a:lnSpc>
              <a:spcPct val="100000"/>
            </a:lnSpc>
            <a:defRPr cap="all"/>
          </a:pPr>
          <a:r>
            <a:rPr lang="en-US"/>
            <a:t>Difficulty tracking conversations</a:t>
          </a:r>
        </a:p>
      </dgm:t>
    </dgm:pt>
    <dgm:pt modelId="{18E1FCB8-E624-42E7-AD6A-8EDCA531E99B}" type="parTrans" cxnId="{781A9D11-1E3A-4C18-8582-A5424CC18784}">
      <dgm:prSet/>
      <dgm:spPr/>
      <dgm:t>
        <a:bodyPr/>
        <a:lstStyle/>
        <a:p>
          <a:endParaRPr lang="en-US"/>
        </a:p>
      </dgm:t>
    </dgm:pt>
    <dgm:pt modelId="{C3AFB9A0-E1DF-487B-B061-158AE07DA2E1}" type="sibTrans" cxnId="{781A9D11-1E3A-4C18-8582-A5424CC18784}">
      <dgm:prSet/>
      <dgm:spPr/>
      <dgm:t>
        <a:bodyPr/>
        <a:lstStyle/>
        <a:p>
          <a:endParaRPr lang="en-US"/>
        </a:p>
      </dgm:t>
    </dgm:pt>
    <dgm:pt modelId="{6D4B76ED-0608-49F0-A786-A869E762AFA5}">
      <dgm:prSet/>
      <dgm:spPr/>
      <dgm:t>
        <a:bodyPr/>
        <a:lstStyle/>
        <a:p>
          <a:pPr>
            <a:lnSpc>
              <a:spcPct val="100000"/>
            </a:lnSpc>
            <a:defRPr cap="all"/>
          </a:pPr>
          <a:r>
            <a:rPr lang="en-US"/>
            <a:t>Silence…</a:t>
          </a:r>
        </a:p>
      </dgm:t>
    </dgm:pt>
    <dgm:pt modelId="{EF151421-9F3C-49EF-9CC6-E878E4BB11A0}" type="parTrans" cxnId="{6F166771-4C8E-4E2A-BDC4-BC0ACD36D608}">
      <dgm:prSet/>
      <dgm:spPr/>
      <dgm:t>
        <a:bodyPr/>
        <a:lstStyle/>
        <a:p>
          <a:endParaRPr lang="en-US"/>
        </a:p>
      </dgm:t>
    </dgm:pt>
    <dgm:pt modelId="{87DE4671-B1DC-48BF-B47F-102B8A1722BA}" type="sibTrans" cxnId="{6F166771-4C8E-4E2A-BDC4-BC0ACD36D608}">
      <dgm:prSet/>
      <dgm:spPr/>
      <dgm:t>
        <a:bodyPr/>
        <a:lstStyle/>
        <a:p>
          <a:endParaRPr lang="en-US"/>
        </a:p>
      </dgm:t>
    </dgm:pt>
    <dgm:pt modelId="{10A915DD-921D-4163-8EFF-0FFF37A7239A}" type="pres">
      <dgm:prSet presAssocID="{A872CC1C-0872-4D3B-9E9D-59AFEDE8A021}" presName="root" presStyleCnt="0">
        <dgm:presLayoutVars>
          <dgm:dir/>
          <dgm:resizeHandles val="exact"/>
        </dgm:presLayoutVars>
      </dgm:prSet>
      <dgm:spPr/>
    </dgm:pt>
    <dgm:pt modelId="{87D018AC-CD5F-4987-890D-CB67657CC46A}" type="pres">
      <dgm:prSet presAssocID="{71A33DB5-FF94-45B8-BE0C-307616E85EF0}" presName="compNode" presStyleCnt="0"/>
      <dgm:spPr/>
    </dgm:pt>
    <dgm:pt modelId="{BF34FAD9-3C32-4077-B742-7AA8954F775F}" type="pres">
      <dgm:prSet presAssocID="{71A33DB5-FF94-45B8-BE0C-307616E85EF0}" presName="iconBgRect" presStyleLbl="bgShp" presStyleIdx="0" presStyleCnt="5"/>
      <dgm:spPr>
        <a:prstGeom prst="round2DiagRect">
          <a:avLst>
            <a:gd name="adj1" fmla="val 29727"/>
            <a:gd name="adj2" fmla="val 0"/>
          </a:avLst>
        </a:prstGeom>
      </dgm:spPr>
    </dgm:pt>
    <dgm:pt modelId="{8E833F83-CE5E-4C9D-A9F7-03FFD3CA875E}" type="pres">
      <dgm:prSet presAssocID="{71A33DB5-FF94-45B8-BE0C-307616E85EF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heatre"/>
        </a:ext>
      </dgm:extLst>
    </dgm:pt>
    <dgm:pt modelId="{12DFF0FE-5AFB-4AFF-AF10-835517B10A74}" type="pres">
      <dgm:prSet presAssocID="{71A33DB5-FF94-45B8-BE0C-307616E85EF0}" presName="spaceRect" presStyleCnt="0"/>
      <dgm:spPr/>
    </dgm:pt>
    <dgm:pt modelId="{FB47FC0A-1AF7-48A6-916F-96C1882B3255}" type="pres">
      <dgm:prSet presAssocID="{71A33DB5-FF94-45B8-BE0C-307616E85EF0}" presName="textRect" presStyleLbl="revTx" presStyleIdx="0" presStyleCnt="5">
        <dgm:presLayoutVars>
          <dgm:chMax val="1"/>
          <dgm:chPref val="1"/>
        </dgm:presLayoutVars>
      </dgm:prSet>
      <dgm:spPr/>
    </dgm:pt>
    <dgm:pt modelId="{2E9270A9-CF0C-4B43-87EF-9FE185758251}" type="pres">
      <dgm:prSet presAssocID="{0BBB8B44-370D-473E-8176-037421F19F6E}" presName="sibTrans" presStyleCnt="0"/>
      <dgm:spPr/>
    </dgm:pt>
    <dgm:pt modelId="{7EEF7C4D-BB43-4EFF-B4DC-252E30BAB44A}" type="pres">
      <dgm:prSet presAssocID="{BF443492-8321-4563-AA52-0A068FD65820}" presName="compNode" presStyleCnt="0"/>
      <dgm:spPr/>
    </dgm:pt>
    <dgm:pt modelId="{68A9EEAA-03FC-4D8E-955C-0FDF3FF6DBB5}" type="pres">
      <dgm:prSet presAssocID="{BF443492-8321-4563-AA52-0A068FD65820}" presName="iconBgRect" presStyleLbl="bgShp" presStyleIdx="1" presStyleCnt="5"/>
      <dgm:spPr>
        <a:prstGeom prst="round2DiagRect">
          <a:avLst>
            <a:gd name="adj1" fmla="val 29727"/>
            <a:gd name="adj2" fmla="val 0"/>
          </a:avLst>
        </a:prstGeom>
      </dgm:spPr>
    </dgm:pt>
    <dgm:pt modelId="{B22B4BC2-657B-4B57-9A40-079167802B15}" type="pres">
      <dgm:prSet presAssocID="{BF443492-8321-4563-AA52-0A068FD65820}"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Volume with solid fill"/>
        </a:ext>
      </dgm:extLst>
    </dgm:pt>
    <dgm:pt modelId="{B7A78728-FD26-4721-8048-E65DB69F2558}" type="pres">
      <dgm:prSet presAssocID="{BF443492-8321-4563-AA52-0A068FD65820}" presName="spaceRect" presStyleCnt="0"/>
      <dgm:spPr/>
    </dgm:pt>
    <dgm:pt modelId="{298A71B8-0D1F-4A06-9F34-4C7D9A84C671}" type="pres">
      <dgm:prSet presAssocID="{BF443492-8321-4563-AA52-0A068FD65820}" presName="textRect" presStyleLbl="revTx" presStyleIdx="1" presStyleCnt="5">
        <dgm:presLayoutVars>
          <dgm:chMax val="1"/>
          <dgm:chPref val="1"/>
        </dgm:presLayoutVars>
      </dgm:prSet>
      <dgm:spPr/>
    </dgm:pt>
    <dgm:pt modelId="{904BB587-85DA-4591-9A43-FD97D1FD9FEF}" type="pres">
      <dgm:prSet presAssocID="{B3D2A1FA-B861-4E0D-B1A9-3FA05169323E}" presName="sibTrans" presStyleCnt="0"/>
      <dgm:spPr/>
    </dgm:pt>
    <dgm:pt modelId="{7471D732-3AC5-4BCA-BF9D-D47DE5BFDEE8}" type="pres">
      <dgm:prSet presAssocID="{68CD7112-778C-4955-AE83-D1EBF8EE990C}" presName="compNode" presStyleCnt="0"/>
      <dgm:spPr/>
    </dgm:pt>
    <dgm:pt modelId="{A2B912A9-1BAA-4FF2-A400-BBD3127FFD55}" type="pres">
      <dgm:prSet presAssocID="{68CD7112-778C-4955-AE83-D1EBF8EE990C}" presName="iconBgRect" presStyleLbl="bgShp" presStyleIdx="2" presStyleCnt="5"/>
      <dgm:spPr>
        <a:prstGeom prst="round2DiagRect">
          <a:avLst>
            <a:gd name="adj1" fmla="val 29727"/>
            <a:gd name="adj2" fmla="val 0"/>
          </a:avLst>
        </a:prstGeom>
      </dgm:spPr>
    </dgm:pt>
    <dgm:pt modelId="{143C9496-135C-40B1-A65E-C80C355219C8}" type="pres">
      <dgm:prSet presAssocID="{68CD7112-778C-4955-AE83-D1EBF8EE990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s"/>
        </a:ext>
      </dgm:extLst>
    </dgm:pt>
    <dgm:pt modelId="{EE895701-CAD1-4C29-A05B-355208B12846}" type="pres">
      <dgm:prSet presAssocID="{68CD7112-778C-4955-AE83-D1EBF8EE990C}" presName="spaceRect" presStyleCnt="0"/>
      <dgm:spPr/>
    </dgm:pt>
    <dgm:pt modelId="{E3BA0E36-F747-4692-8A44-1C80CA99E171}" type="pres">
      <dgm:prSet presAssocID="{68CD7112-778C-4955-AE83-D1EBF8EE990C}" presName="textRect" presStyleLbl="revTx" presStyleIdx="2" presStyleCnt="5">
        <dgm:presLayoutVars>
          <dgm:chMax val="1"/>
          <dgm:chPref val="1"/>
        </dgm:presLayoutVars>
      </dgm:prSet>
      <dgm:spPr/>
    </dgm:pt>
    <dgm:pt modelId="{5ADB8147-41AA-4919-9DF1-1B70941CE1D7}" type="pres">
      <dgm:prSet presAssocID="{B46602CE-BA3A-4052-A539-E6C54DCE03BF}" presName="sibTrans" presStyleCnt="0"/>
      <dgm:spPr/>
    </dgm:pt>
    <dgm:pt modelId="{1BC5686B-66E3-478D-8293-23FE3F59B76A}" type="pres">
      <dgm:prSet presAssocID="{74FCD254-D710-465E-A536-DE87B17FA6ED}" presName="compNode" presStyleCnt="0"/>
      <dgm:spPr/>
    </dgm:pt>
    <dgm:pt modelId="{88F8360C-9664-4CD3-8FF9-D79EDBF86E0F}" type="pres">
      <dgm:prSet presAssocID="{74FCD254-D710-465E-A536-DE87B17FA6ED}" presName="iconBgRect" presStyleLbl="bgShp" presStyleIdx="3" presStyleCnt="5"/>
      <dgm:spPr>
        <a:prstGeom prst="round2DiagRect">
          <a:avLst>
            <a:gd name="adj1" fmla="val 29727"/>
            <a:gd name="adj2" fmla="val 0"/>
          </a:avLst>
        </a:prstGeom>
      </dgm:spPr>
    </dgm:pt>
    <dgm:pt modelId="{C2413F2F-E718-4D81-A2D7-54FF12D446B1}" type="pres">
      <dgm:prSet presAssocID="{74FCD254-D710-465E-A536-DE87B17FA6E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a:ext>
      </dgm:extLst>
    </dgm:pt>
    <dgm:pt modelId="{47D1625E-1DDB-4527-A00B-D7FE08A6DA23}" type="pres">
      <dgm:prSet presAssocID="{74FCD254-D710-465E-A536-DE87B17FA6ED}" presName="spaceRect" presStyleCnt="0"/>
      <dgm:spPr/>
    </dgm:pt>
    <dgm:pt modelId="{655397EE-DA87-4465-9B94-35F7911C20A9}" type="pres">
      <dgm:prSet presAssocID="{74FCD254-D710-465E-A536-DE87B17FA6ED}" presName="textRect" presStyleLbl="revTx" presStyleIdx="3" presStyleCnt="5">
        <dgm:presLayoutVars>
          <dgm:chMax val="1"/>
          <dgm:chPref val="1"/>
        </dgm:presLayoutVars>
      </dgm:prSet>
      <dgm:spPr/>
    </dgm:pt>
    <dgm:pt modelId="{8D9897C9-D87C-4579-B78B-5A31A44E3787}" type="pres">
      <dgm:prSet presAssocID="{C3AFB9A0-E1DF-487B-B061-158AE07DA2E1}" presName="sibTrans" presStyleCnt="0"/>
      <dgm:spPr/>
    </dgm:pt>
    <dgm:pt modelId="{FF7AF21D-6012-4D94-930B-36EF4053889B}" type="pres">
      <dgm:prSet presAssocID="{6D4B76ED-0608-49F0-A786-A869E762AFA5}" presName="compNode" presStyleCnt="0"/>
      <dgm:spPr/>
    </dgm:pt>
    <dgm:pt modelId="{D72ECF35-BC47-4BB8-B4AC-241923C6A484}" type="pres">
      <dgm:prSet presAssocID="{6D4B76ED-0608-49F0-A786-A869E762AFA5}" presName="iconBgRect" presStyleLbl="bgShp" presStyleIdx="4" presStyleCnt="5"/>
      <dgm:spPr>
        <a:prstGeom prst="round2DiagRect">
          <a:avLst>
            <a:gd name="adj1" fmla="val 29727"/>
            <a:gd name="adj2" fmla="val 0"/>
          </a:avLst>
        </a:prstGeom>
      </dgm:spPr>
    </dgm:pt>
    <dgm:pt modelId="{CFAC7C91-E1CB-4F49-87F0-297C5F67D2C9}" type="pres">
      <dgm:prSet presAssocID="{6D4B76ED-0608-49F0-A786-A869E762AFA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ute Ringer"/>
        </a:ext>
      </dgm:extLst>
    </dgm:pt>
    <dgm:pt modelId="{C321E102-5FEC-4C2F-8CF9-D939E600182C}" type="pres">
      <dgm:prSet presAssocID="{6D4B76ED-0608-49F0-A786-A869E762AFA5}" presName="spaceRect" presStyleCnt="0"/>
      <dgm:spPr/>
    </dgm:pt>
    <dgm:pt modelId="{70FB28C5-94B8-425B-B0CF-3AF43197BCE4}" type="pres">
      <dgm:prSet presAssocID="{6D4B76ED-0608-49F0-A786-A869E762AFA5}" presName="textRect" presStyleLbl="revTx" presStyleIdx="4" presStyleCnt="5">
        <dgm:presLayoutVars>
          <dgm:chMax val="1"/>
          <dgm:chPref val="1"/>
        </dgm:presLayoutVars>
      </dgm:prSet>
      <dgm:spPr/>
    </dgm:pt>
  </dgm:ptLst>
  <dgm:cxnLst>
    <dgm:cxn modelId="{781A9D11-1E3A-4C18-8582-A5424CC18784}" srcId="{A872CC1C-0872-4D3B-9E9D-59AFEDE8A021}" destId="{74FCD254-D710-465E-A536-DE87B17FA6ED}" srcOrd="3" destOrd="0" parTransId="{18E1FCB8-E624-42E7-AD6A-8EDCA531E99B}" sibTransId="{C3AFB9A0-E1DF-487B-B061-158AE07DA2E1}"/>
    <dgm:cxn modelId="{02790E27-7365-4855-BADC-882F810A39F9}" srcId="{A872CC1C-0872-4D3B-9E9D-59AFEDE8A021}" destId="{BF443492-8321-4563-AA52-0A068FD65820}" srcOrd="1" destOrd="0" parTransId="{39FB35BC-FFC3-40CC-B218-2A1AF11E3CFF}" sibTransId="{B3D2A1FA-B861-4E0D-B1A9-3FA05169323E}"/>
    <dgm:cxn modelId="{217E113F-C0C5-44D6-8FEC-437098431ABC}" type="presOf" srcId="{A872CC1C-0872-4D3B-9E9D-59AFEDE8A021}" destId="{10A915DD-921D-4163-8EFF-0FFF37A7239A}" srcOrd="0" destOrd="0" presId="urn:microsoft.com/office/officeart/2018/5/layout/IconLeafLabelList"/>
    <dgm:cxn modelId="{8D882669-0627-473F-8CB2-32E839A83EF0}" type="presOf" srcId="{6D4B76ED-0608-49F0-A786-A869E762AFA5}" destId="{70FB28C5-94B8-425B-B0CF-3AF43197BCE4}" srcOrd="0" destOrd="0" presId="urn:microsoft.com/office/officeart/2018/5/layout/IconLeafLabelList"/>
    <dgm:cxn modelId="{6F166771-4C8E-4E2A-BDC4-BC0ACD36D608}" srcId="{A872CC1C-0872-4D3B-9E9D-59AFEDE8A021}" destId="{6D4B76ED-0608-49F0-A786-A869E762AFA5}" srcOrd="4" destOrd="0" parTransId="{EF151421-9F3C-49EF-9CC6-E878E4BB11A0}" sibTransId="{87DE4671-B1DC-48BF-B47F-102B8A1722BA}"/>
    <dgm:cxn modelId="{9A7A938F-931F-4068-A551-6B7BDFD7E951}" type="presOf" srcId="{68CD7112-778C-4955-AE83-D1EBF8EE990C}" destId="{E3BA0E36-F747-4692-8A44-1C80CA99E171}" srcOrd="0" destOrd="0" presId="urn:microsoft.com/office/officeart/2018/5/layout/IconLeafLabelList"/>
    <dgm:cxn modelId="{4438F09B-F406-4298-8B59-A8220519A4E7}" type="presOf" srcId="{BF443492-8321-4563-AA52-0A068FD65820}" destId="{298A71B8-0D1F-4A06-9F34-4C7D9A84C671}" srcOrd="0" destOrd="0" presId="urn:microsoft.com/office/officeart/2018/5/layout/IconLeafLabelList"/>
    <dgm:cxn modelId="{77B10BA8-03EA-4C74-83D6-5CC5B80E4C66}" srcId="{A872CC1C-0872-4D3B-9E9D-59AFEDE8A021}" destId="{71A33DB5-FF94-45B8-BE0C-307616E85EF0}" srcOrd="0" destOrd="0" parTransId="{8E0EEF85-5043-4623-A4D9-97C2EE2509BC}" sibTransId="{0BBB8B44-370D-473E-8176-037421F19F6E}"/>
    <dgm:cxn modelId="{4ACFB6D0-1679-4BF1-BC44-A4318DA8A6C5}" srcId="{A872CC1C-0872-4D3B-9E9D-59AFEDE8A021}" destId="{68CD7112-778C-4955-AE83-D1EBF8EE990C}" srcOrd="2" destOrd="0" parTransId="{E10324F8-0058-4CFA-AFB7-4F885372AF23}" sibTransId="{B46602CE-BA3A-4052-A539-E6C54DCE03BF}"/>
    <dgm:cxn modelId="{BFC134DA-3448-4E55-9211-9A941E199CC4}" type="presOf" srcId="{71A33DB5-FF94-45B8-BE0C-307616E85EF0}" destId="{FB47FC0A-1AF7-48A6-916F-96C1882B3255}" srcOrd="0" destOrd="0" presId="urn:microsoft.com/office/officeart/2018/5/layout/IconLeafLabelList"/>
    <dgm:cxn modelId="{91B9E0EC-1490-446F-ADF8-D8E8E9EB42DB}" type="presOf" srcId="{74FCD254-D710-465E-A536-DE87B17FA6ED}" destId="{655397EE-DA87-4465-9B94-35F7911C20A9}" srcOrd="0" destOrd="0" presId="urn:microsoft.com/office/officeart/2018/5/layout/IconLeafLabelList"/>
    <dgm:cxn modelId="{BD54B439-D03E-4286-90EF-32B7E80EA28F}" type="presParOf" srcId="{10A915DD-921D-4163-8EFF-0FFF37A7239A}" destId="{87D018AC-CD5F-4987-890D-CB67657CC46A}" srcOrd="0" destOrd="0" presId="urn:microsoft.com/office/officeart/2018/5/layout/IconLeafLabelList"/>
    <dgm:cxn modelId="{DE1ED025-0786-45DB-AC24-33EF3048EE18}" type="presParOf" srcId="{87D018AC-CD5F-4987-890D-CB67657CC46A}" destId="{BF34FAD9-3C32-4077-B742-7AA8954F775F}" srcOrd="0" destOrd="0" presId="urn:microsoft.com/office/officeart/2018/5/layout/IconLeafLabelList"/>
    <dgm:cxn modelId="{EEA93317-3335-4F83-91C4-6975B4A90435}" type="presParOf" srcId="{87D018AC-CD5F-4987-890D-CB67657CC46A}" destId="{8E833F83-CE5E-4C9D-A9F7-03FFD3CA875E}" srcOrd="1" destOrd="0" presId="urn:microsoft.com/office/officeart/2018/5/layout/IconLeafLabelList"/>
    <dgm:cxn modelId="{666C7A95-94D5-4E32-A6B6-DAD217AB746D}" type="presParOf" srcId="{87D018AC-CD5F-4987-890D-CB67657CC46A}" destId="{12DFF0FE-5AFB-4AFF-AF10-835517B10A74}" srcOrd="2" destOrd="0" presId="urn:microsoft.com/office/officeart/2018/5/layout/IconLeafLabelList"/>
    <dgm:cxn modelId="{18B2BF35-55F7-46C7-8D48-F4F2DA333D41}" type="presParOf" srcId="{87D018AC-CD5F-4987-890D-CB67657CC46A}" destId="{FB47FC0A-1AF7-48A6-916F-96C1882B3255}" srcOrd="3" destOrd="0" presId="urn:microsoft.com/office/officeart/2018/5/layout/IconLeafLabelList"/>
    <dgm:cxn modelId="{F6BF7748-A7BD-4C78-90E8-77E3FB317301}" type="presParOf" srcId="{10A915DD-921D-4163-8EFF-0FFF37A7239A}" destId="{2E9270A9-CF0C-4B43-87EF-9FE185758251}" srcOrd="1" destOrd="0" presId="urn:microsoft.com/office/officeart/2018/5/layout/IconLeafLabelList"/>
    <dgm:cxn modelId="{D30F7F1F-06EF-4C0D-BE9C-24FF6C19282D}" type="presParOf" srcId="{10A915DD-921D-4163-8EFF-0FFF37A7239A}" destId="{7EEF7C4D-BB43-4EFF-B4DC-252E30BAB44A}" srcOrd="2" destOrd="0" presId="urn:microsoft.com/office/officeart/2018/5/layout/IconLeafLabelList"/>
    <dgm:cxn modelId="{F4C17716-3C28-444B-B48F-7A9C19B20D19}" type="presParOf" srcId="{7EEF7C4D-BB43-4EFF-B4DC-252E30BAB44A}" destId="{68A9EEAA-03FC-4D8E-955C-0FDF3FF6DBB5}" srcOrd="0" destOrd="0" presId="urn:microsoft.com/office/officeart/2018/5/layout/IconLeafLabelList"/>
    <dgm:cxn modelId="{99E9D756-E9C3-4B75-9A53-07772FC71D8E}" type="presParOf" srcId="{7EEF7C4D-BB43-4EFF-B4DC-252E30BAB44A}" destId="{B22B4BC2-657B-4B57-9A40-079167802B15}" srcOrd="1" destOrd="0" presId="urn:microsoft.com/office/officeart/2018/5/layout/IconLeafLabelList"/>
    <dgm:cxn modelId="{E1DD61E1-59C3-44C4-88F4-5F67E2D242DC}" type="presParOf" srcId="{7EEF7C4D-BB43-4EFF-B4DC-252E30BAB44A}" destId="{B7A78728-FD26-4721-8048-E65DB69F2558}" srcOrd="2" destOrd="0" presId="urn:microsoft.com/office/officeart/2018/5/layout/IconLeafLabelList"/>
    <dgm:cxn modelId="{0E04FBB6-E083-4C19-96E4-6E90D67ED3B7}" type="presParOf" srcId="{7EEF7C4D-BB43-4EFF-B4DC-252E30BAB44A}" destId="{298A71B8-0D1F-4A06-9F34-4C7D9A84C671}" srcOrd="3" destOrd="0" presId="urn:microsoft.com/office/officeart/2018/5/layout/IconLeafLabelList"/>
    <dgm:cxn modelId="{EFBC1075-6B38-45E5-94F6-7983C100F766}" type="presParOf" srcId="{10A915DD-921D-4163-8EFF-0FFF37A7239A}" destId="{904BB587-85DA-4591-9A43-FD97D1FD9FEF}" srcOrd="3" destOrd="0" presId="urn:microsoft.com/office/officeart/2018/5/layout/IconLeafLabelList"/>
    <dgm:cxn modelId="{C7C4E651-25D1-4060-8E5C-DCE93F359AF9}" type="presParOf" srcId="{10A915DD-921D-4163-8EFF-0FFF37A7239A}" destId="{7471D732-3AC5-4BCA-BF9D-D47DE5BFDEE8}" srcOrd="4" destOrd="0" presId="urn:microsoft.com/office/officeart/2018/5/layout/IconLeafLabelList"/>
    <dgm:cxn modelId="{C261638C-289A-481A-8646-0D03BBB75F5D}" type="presParOf" srcId="{7471D732-3AC5-4BCA-BF9D-D47DE5BFDEE8}" destId="{A2B912A9-1BAA-4FF2-A400-BBD3127FFD55}" srcOrd="0" destOrd="0" presId="urn:microsoft.com/office/officeart/2018/5/layout/IconLeafLabelList"/>
    <dgm:cxn modelId="{859A5DD4-9D10-4438-B05E-01E45CB91995}" type="presParOf" srcId="{7471D732-3AC5-4BCA-BF9D-D47DE5BFDEE8}" destId="{143C9496-135C-40B1-A65E-C80C355219C8}" srcOrd="1" destOrd="0" presId="urn:microsoft.com/office/officeart/2018/5/layout/IconLeafLabelList"/>
    <dgm:cxn modelId="{465A9EAC-DC68-4A7E-9FB9-67DE9EA3D22B}" type="presParOf" srcId="{7471D732-3AC5-4BCA-BF9D-D47DE5BFDEE8}" destId="{EE895701-CAD1-4C29-A05B-355208B12846}" srcOrd="2" destOrd="0" presId="urn:microsoft.com/office/officeart/2018/5/layout/IconLeafLabelList"/>
    <dgm:cxn modelId="{24C89F9F-DE94-4317-95C9-0FD509298714}" type="presParOf" srcId="{7471D732-3AC5-4BCA-BF9D-D47DE5BFDEE8}" destId="{E3BA0E36-F747-4692-8A44-1C80CA99E171}" srcOrd="3" destOrd="0" presId="urn:microsoft.com/office/officeart/2018/5/layout/IconLeafLabelList"/>
    <dgm:cxn modelId="{D7157B99-CB35-485E-A421-FA91DCA46D6B}" type="presParOf" srcId="{10A915DD-921D-4163-8EFF-0FFF37A7239A}" destId="{5ADB8147-41AA-4919-9DF1-1B70941CE1D7}" srcOrd="5" destOrd="0" presId="urn:microsoft.com/office/officeart/2018/5/layout/IconLeafLabelList"/>
    <dgm:cxn modelId="{4105A5BE-2248-4EDD-9B2D-4ECF6AC635E2}" type="presParOf" srcId="{10A915DD-921D-4163-8EFF-0FFF37A7239A}" destId="{1BC5686B-66E3-478D-8293-23FE3F59B76A}" srcOrd="6" destOrd="0" presId="urn:microsoft.com/office/officeart/2018/5/layout/IconLeafLabelList"/>
    <dgm:cxn modelId="{D624B7EF-5D5F-468A-A2D5-B9863F502340}" type="presParOf" srcId="{1BC5686B-66E3-478D-8293-23FE3F59B76A}" destId="{88F8360C-9664-4CD3-8FF9-D79EDBF86E0F}" srcOrd="0" destOrd="0" presId="urn:microsoft.com/office/officeart/2018/5/layout/IconLeafLabelList"/>
    <dgm:cxn modelId="{73258DC9-0F32-4B3C-BE5E-B7E3EF1EBA1A}" type="presParOf" srcId="{1BC5686B-66E3-478D-8293-23FE3F59B76A}" destId="{C2413F2F-E718-4D81-A2D7-54FF12D446B1}" srcOrd="1" destOrd="0" presId="urn:microsoft.com/office/officeart/2018/5/layout/IconLeafLabelList"/>
    <dgm:cxn modelId="{8900B390-FDB6-4F6B-ADCD-9E4B1228C0A6}" type="presParOf" srcId="{1BC5686B-66E3-478D-8293-23FE3F59B76A}" destId="{47D1625E-1DDB-4527-A00B-D7FE08A6DA23}" srcOrd="2" destOrd="0" presId="urn:microsoft.com/office/officeart/2018/5/layout/IconLeafLabelList"/>
    <dgm:cxn modelId="{DF2C0BFE-257D-4F3C-B1F9-3DDC2B5AD03E}" type="presParOf" srcId="{1BC5686B-66E3-478D-8293-23FE3F59B76A}" destId="{655397EE-DA87-4465-9B94-35F7911C20A9}" srcOrd="3" destOrd="0" presId="urn:microsoft.com/office/officeart/2018/5/layout/IconLeafLabelList"/>
    <dgm:cxn modelId="{29B89F83-0F7F-4FB5-B1CE-ED4F9B256049}" type="presParOf" srcId="{10A915DD-921D-4163-8EFF-0FFF37A7239A}" destId="{8D9897C9-D87C-4579-B78B-5A31A44E3787}" srcOrd="7" destOrd="0" presId="urn:microsoft.com/office/officeart/2018/5/layout/IconLeafLabelList"/>
    <dgm:cxn modelId="{6C796564-5A76-4FF6-8133-08401577851A}" type="presParOf" srcId="{10A915DD-921D-4163-8EFF-0FFF37A7239A}" destId="{FF7AF21D-6012-4D94-930B-36EF4053889B}" srcOrd="8" destOrd="0" presId="urn:microsoft.com/office/officeart/2018/5/layout/IconLeafLabelList"/>
    <dgm:cxn modelId="{A4DF2A3D-543F-4660-933C-6D44C501B30B}" type="presParOf" srcId="{FF7AF21D-6012-4D94-930B-36EF4053889B}" destId="{D72ECF35-BC47-4BB8-B4AC-241923C6A484}" srcOrd="0" destOrd="0" presId="urn:microsoft.com/office/officeart/2018/5/layout/IconLeafLabelList"/>
    <dgm:cxn modelId="{EADDEDE2-BCC0-4714-8D7F-8ECDC10740AC}" type="presParOf" srcId="{FF7AF21D-6012-4D94-930B-36EF4053889B}" destId="{CFAC7C91-E1CB-4F49-87F0-297C5F67D2C9}" srcOrd="1" destOrd="0" presId="urn:microsoft.com/office/officeart/2018/5/layout/IconLeafLabelList"/>
    <dgm:cxn modelId="{7EFBB9E0-E98C-4F0C-A34D-D0904BC5114F}" type="presParOf" srcId="{FF7AF21D-6012-4D94-930B-36EF4053889B}" destId="{C321E102-5FEC-4C2F-8CF9-D939E600182C}" srcOrd="2" destOrd="0" presId="urn:microsoft.com/office/officeart/2018/5/layout/IconLeafLabelList"/>
    <dgm:cxn modelId="{EF8477FD-EA9F-4A67-8583-4F9FF1F5353F}" type="presParOf" srcId="{FF7AF21D-6012-4D94-930B-36EF4053889B}" destId="{70FB28C5-94B8-425B-B0CF-3AF43197BCE4}"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D1DDA65-5DB4-4B55-8769-118C0BED3271}"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BAB84E1-3894-49E3-8347-7D2E1D28EE3F}">
      <dgm:prSet custT="1"/>
      <dgm:spPr/>
      <dgm:t>
        <a:bodyPr/>
        <a:lstStyle/>
        <a:p>
          <a:r>
            <a:rPr lang="en-US" sz="2800"/>
            <a:t>Noise</a:t>
          </a:r>
        </a:p>
      </dgm:t>
    </dgm:pt>
    <dgm:pt modelId="{DEA26DBB-B5AA-4332-8206-C185FAC970F1}" type="parTrans" cxnId="{2AFF7D73-A03E-4968-954A-D78F89B65A83}">
      <dgm:prSet/>
      <dgm:spPr/>
      <dgm:t>
        <a:bodyPr/>
        <a:lstStyle/>
        <a:p>
          <a:endParaRPr lang="en-US"/>
        </a:p>
      </dgm:t>
    </dgm:pt>
    <dgm:pt modelId="{0ED5DA1C-CC9A-4FA4-A3F6-771087DE856F}" type="sibTrans" cxnId="{2AFF7D73-A03E-4968-954A-D78F89B65A83}">
      <dgm:prSet/>
      <dgm:spPr/>
      <dgm:t>
        <a:bodyPr/>
        <a:lstStyle/>
        <a:p>
          <a:endParaRPr lang="en-US"/>
        </a:p>
      </dgm:t>
    </dgm:pt>
    <dgm:pt modelId="{989AA093-C753-4B60-A529-1E550202B124}">
      <dgm:prSet custT="1"/>
      <dgm:spPr/>
      <dgm:t>
        <a:bodyPr/>
        <a:lstStyle/>
        <a:p>
          <a:r>
            <a:rPr lang="en-US" sz="2800"/>
            <a:t>Music </a:t>
          </a:r>
        </a:p>
      </dgm:t>
    </dgm:pt>
    <dgm:pt modelId="{963C1011-4AF7-479A-AE3B-4DB3828BFE0E}" type="parTrans" cxnId="{E768368C-ADF3-414C-B964-1009B0EB0BDC}">
      <dgm:prSet/>
      <dgm:spPr/>
      <dgm:t>
        <a:bodyPr/>
        <a:lstStyle/>
        <a:p>
          <a:endParaRPr lang="en-US"/>
        </a:p>
      </dgm:t>
    </dgm:pt>
    <dgm:pt modelId="{B3A9AE32-AB5E-49AD-9BB9-9F8FF0522B03}" type="sibTrans" cxnId="{E768368C-ADF3-414C-B964-1009B0EB0BDC}">
      <dgm:prSet/>
      <dgm:spPr/>
      <dgm:t>
        <a:bodyPr/>
        <a:lstStyle/>
        <a:p>
          <a:endParaRPr lang="en-US"/>
        </a:p>
      </dgm:t>
    </dgm:pt>
    <dgm:pt modelId="{911F3225-8694-488A-8BC0-8BC50905BA5E}">
      <dgm:prSet custT="1"/>
      <dgm:spPr/>
      <dgm:t>
        <a:bodyPr/>
        <a:lstStyle/>
        <a:p>
          <a:r>
            <a:rPr lang="en-US" sz="2800"/>
            <a:t>Machinery</a:t>
          </a:r>
        </a:p>
      </dgm:t>
    </dgm:pt>
    <dgm:pt modelId="{46240636-CB58-40B5-8293-E1C1B8920349}" type="parTrans" cxnId="{41860A0E-16C4-490F-92E4-5D59524CFBEF}">
      <dgm:prSet/>
      <dgm:spPr/>
      <dgm:t>
        <a:bodyPr/>
        <a:lstStyle/>
        <a:p>
          <a:endParaRPr lang="en-US"/>
        </a:p>
      </dgm:t>
    </dgm:pt>
    <dgm:pt modelId="{E1117997-DF07-410B-9A87-B2C8BE9552DA}" type="sibTrans" cxnId="{41860A0E-16C4-490F-92E4-5D59524CFBEF}">
      <dgm:prSet/>
      <dgm:spPr/>
      <dgm:t>
        <a:bodyPr/>
        <a:lstStyle/>
        <a:p>
          <a:endParaRPr lang="en-US"/>
        </a:p>
      </dgm:t>
    </dgm:pt>
    <dgm:pt modelId="{C26FAFA0-801E-42B1-BA40-AC38CF69E38D}">
      <dgm:prSet custT="1"/>
      <dgm:spPr/>
      <dgm:t>
        <a:bodyPr/>
        <a:lstStyle/>
        <a:p>
          <a:r>
            <a:rPr lang="en-US" sz="2800"/>
            <a:t>Military service</a:t>
          </a:r>
        </a:p>
      </dgm:t>
    </dgm:pt>
    <dgm:pt modelId="{05EA1EF7-D402-4B86-9F96-0C82DB0F285D}" type="parTrans" cxnId="{4B1B5341-3935-4E64-B779-34FAF77AFB92}">
      <dgm:prSet/>
      <dgm:spPr/>
      <dgm:t>
        <a:bodyPr/>
        <a:lstStyle/>
        <a:p>
          <a:endParaRPr lang="en-US"/>
        </a:p>
      </dgm:t>
    </dgm:pt>
    <dgm:pt modelId="{81CD57F9-0B19-414B-B608-4721C5771EFF}" type="sibTrans" cxnId="{4B1B5341-3935-4E64-B779-34FAF77AFB92}">
      <dgm:prSet/>
      <dgm:spPr/>
      <dgm:t>
        <a:bodyPr/>
        <a:lstStyle/>
        <a:p>
          <a:endParaRPr lang="en-US"/>
        </a:p>
      </dgm:t>
    </dgm:pt>
    <dgm:pt modelId="{4467CC79-74A1-41A3-8306-C4715E1E9A49}">
      <dgm:prSet custT="1"/>
      <dgm:spPr/>
      <dgm:t>
        <a:bodyPr/>
        <a:lstStyle/>
        <a:p>
          <a:r>
            <a:rPr lang="en-US" sz="2800"/>
            <a:t>Trauma</a:t>
          </a:r>
        </a:p>
      </dgm:t>
    </dgm:pt>
    <dgm:pt modelId="{2BC28917-A67D-4BF6-873F-8BC743AAE281}" type="parTrans" cxnId="{25BB72FB-149C-44AF-8E8F-7B0B6750AB6D}">
      <dgm:prSet/>
      <dgm:spPr/>
      <dgm:t>
        <a:bodyPr/>
        <a:lstStyle/>
        <a:p>
          <a:endParaRPr lang="en-US"/>
        </a:p>
      </dgm:t>
    </dgm:pt>
    <dgm:pt modelId="{2FFF9C0B-BBF0-4C4C-A8C1-AC68BCBF54F6}" type="sibTrans" cxnId="{25BB72FB-149C-44AF-8E8F-7B0B6750AB6D}">
      <dgm:prSet/>
      <dgm:spPr/>
      <dgm:t>
        <a:bodyPr/>
        <a:lstStyle/>
        <a:p>
          <a:endParaRPr lang="en-US"/>
        </a:p>
      </dgm:t>
    </dgm:pt>
    <dgm:pt modelId="{3A1725A1-3F5D-4B59-A4BA-5BDFC4B9748D}">
      <dgm:prSet custT="1"/>
      <dgm:spPr/>
      <dgm:t>
        <a:bodyPr/>
        <a:lstStyle/>
        <a:p>
          <a:r>
            <a:rPr lang="en-US" sz="2800"/>
            <a:t>Medications</a:t>
          </a:r>
        </a:p>
      </dgm:t>
    </dgm:pt>
    <dgm:pt modelId="{EDA30D13-A5FA-479D-9901-4B6437DF6105}" type="parTrans" cxnId="{12D9973A-206E-4959-A271-9C41576B24B7}">
      <dgm:prSet/>
      <dgm:spPr/>
      <dgm:t>
        <a:bodyPr/>
        <a:lstStyle/>
        <a:p>
          <a:endParaRPr lang="en-US"/>
        </a:p>
      </dgm:t>
    </dgm:pt>
    <dgm:pt modelId="{154570C7-5ACA-47E9-9648-53A09B260465}" type="sibTrans" cxnId="{12D9973A-206E-4959-A271-9C41576B24B7}">
      <dgm:prSet/>
      <dgm:spPr/>
      <dgm:t>
        <a:bodyPr/>
        <a:lstStyle/>
        <a:p>
          <a:endParaRPr lang="en-US"/>
        </a:p>
      </dgm:t>
    </dgm:pt>
    <dgm:pt modelId="{96E7C838-A158-4B2B-9E2D-48FD3862965A}" type="pres">
      <dgm:prSet presAssocID="{AD1DDA65-5DB4-4B55-8769-118C0BED3271}" presName="root" presStyleCnt="0">
        <dgm:presLayoutVars>
          <dgm:dir/>
          <dgm:resizeHandles val="exact"/>
        </dgm:presLayoutVars>
      </dgm:prSet>
      <dgm:spPr/>
    </dgm:pt>
    <dgm:pt modelId="{5D92DE45-31A5-4631-BFE9-26EA5D5E1C5D}" type="pres">
      <dgm:prSet presAssocID="{AD1DDA65-5DB4-4B55-8769-118C0BED3271}" presName="container" presStyleCnt="0">
        <dgm:presLayoutVars>
          <dgm:dir/>
          <dgm:resizeHandles val="exact"/>
        </dgm:presLayoutVars>
      </dgm:prSet>
      <dgm:spPr/>
    </dgm:pt>
    <dgm:pt modelId="{04616AF8-5174-4271-93D5-97B1954F9FF9}" type="pres">
      <dgm:prSet presAssocID="{EBAB84E1-3894-49E3-8347-7D2E1D28EE3F}" presName="compNode" presStyleCnt="0"/>
      <dgm:spPr/>
    </dgm:pt>
    <dgm:pt modelId="{AEE832AE-7609-4A0E-A890-5F1F382A115F}" type="pres">
      <dgm:prSet presAssocID="{EBAB84E1-3894-49E3-8347-7D2E1D28EE3F}" presName="iconBgRect" presStyleLbl="bgShp" presStyleIdx="0" presStyleCnt="6"/>
      <dgm:spPr/>
    </dgm:pt>
    <dgm:pt modelId="{23EA3C48-3D1D-4D89-BB79-CC1E06259C67}" type="pres">
      <dgm:prSet presAssocID="{EBAB84E1-3894-49E3-8347-7D2E1D28EE3F}"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eaf"/>
        </a:ext>
      </dgm:extLst>
    </dgm:pt>
    <dgm:pt modelId="{9103B157-372A-45FE-8946-1AC0A6C9CFA8}" type="pres">
      <dgm:prSet presAssocID="{EBAB84E1-3894-49E3-8347-7D2E1D28EE3F}" presName="spaceRect" presStyleCnt="0"/>
      <dgm:spPr/>
    </dgm:pt>
    <dgm:pt modelId="{C98458DD-B8BF-4F2F-9A5E-CEA01646A302}" type="pres">
      <dgm:prSet presAssocID="{EBAB84E1-3894-49E3-8347-7D2E1D28EE3F}" presName="textRect" presStyleLbl="revTx" presStyleIdx="0" presStyleCnt="6">
        <dgm:presLayoutVars>
          <dgm:chMax val="1"/>
          <dgm:chPref val="1"/>
        </dgm:presLayoutVars>
      </dgm:prSet>
      <dgm:spPr/>
    </dgm:pt>
    <dgm:pt modelId="{630C6911-D2D4-405E-A9B2-84AEA9128579}" type="pres">
      <dgm:prSet presAssocID="{0ED5DA1C-CC9A-4FA4-A3F6-771087DE856F}" presName="sibTrans" presStyleLbl="sibTrans2D1" presStyleIdx="0" presStyleCnt="0"/>
      <dgm:spPr/>
    </dgm:pt>
    <dgm:pt modelId="{03BFB36F-1998-4418-A123-B762E431C102}" type="pres">
      <dgm:prSet presAssocID="{989AA093-C753-4B60-A529-1E550202B124}" presName="compNode" presStyleCnt="0"/>
      <dgm:spPr/>
    </dgm:pt>
    <dgm:pt modelId="{6505AFAB-C697-421B-9817-D7D536276B58}" type="pres">
      <dgm:prSet presAssocID="{989AA093-C753-4B60-A529-1E550202B124}" presName="iconBgRect" presStyleLbl="bgShp" presStyleIdx="1" presStyleCnt="6"/>
      <dgm:spPr/>
    </dgm:pt>
    <dgm:pt modelId="{BD1CC0B3-7693-4EC7-98E6-24D2D8EB3A89}" type="pres">
      <dgm:prSet presAssocID="{989AA093-C753-4B60-A529-1E550202B124}"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reble clef"/>
        </a:ext>
      </dgm:extLst>
    </dgm:pt>
    <dgm:pt modelId="{E27860DA-CD5C-4848-89B7-8AA2902BBB5B}" type="pres">
      <dgm:prSet presAssocID="{989AA093-C753-4B60-A529-1E550202B124}" presName="spaceRect" presStyleCnt="0"/>
      <dgm:spPr/>
    </dgm:pt>
    <dgm:pt modelId="{046022BD-39C0-437F-9A0C-B1AD749EDCA2}" type="pres">
      <dgm:prSet presAssocID="{989AA093-C753-4B60-A529-1E550202B124}" presName="textRect" presStyleLbl="revTx" presStyleIdx="1" presStyleCnt="6">
        <dgm:presLayoutVars>
          <dgm:chMax val="1"/>
          <dgm:chPref val="1"/>
        </dgm:presLayoutVars>
      </dgm:prSet>
      <dgm:spPr/>
    </dgm:pt>
    <dgm:pt modelId="{74EC56A3-7D38-4E85-808B-94BAB69C881C}" type="pres">
      <dgm:prSet presAssocID="{B3A9AE32-AB5E-49AD-9BB9-9F8FF0522B03}" presName="sibTrans" presStyleLbl="sibTrans2D1" presStyleIdx="0" presStyleCnt="0"/>
      <dgm:spPr/>
    </dgm:pt>
    <dgm:pt modelId="{99CF8093-6903-4876-8318-2D4035BB0278}" type="pres">
      <dgm:prSet presAssocID="{911F3225-8694-488A-8BC0-8BC50905BA5E}" presName="compNode" presStyleCnt="0"/>
      <dgm:spPr/>
    </dgm:pt>
    <dgm:pt modelId="{1239BE13-00BF-43C0-944E-A7EB109FB4A4}" type="pres">
      <dgm:prSet presAssocID="{911F3225-8694-488A-8BC0-8BC50905BA5E}" presName="iconBgRect" presStyleLbl="bgShp" presStyleIdx="2" presStyleCnt="6"/>
      <dgm:spPr/>
    </dgm:pt>
    <dgm:pt modelId="{7EA76395-F9B0-4790-811A-3E49373CEFDA}" type="pres">
      <dgm:prSet presAssocID="{911F3225-8694-488A-8BC0-8BC50905BA5E}"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aw blade"/>
        </a:ext>
      </dgm:extLst>
    </dgm:pt>
    <dgm:pt modelId="{D99F8F54-7E8C-44EC-8B4F-DB8C9A996E2C}" type="pres">
      <dgm:prSet presAssocID="{911F3225-8694-488A-8BC0-8BC50905BA5E}" presName="spaceRect" presStyleCnt="0"/>
      <dgm:spPr/>
    </dgm:pt>
    <dgm:pt modelId="{77911AB2-8833-4714-85CD-D4E7E71BEACB}" type="pres">
      <dgm:prSet presAssocID="{911F3225-8694-488A-8BC0-8BC50905BA5E}" presName="textRect" presStyleLbl="revTx" presStyleIdx="2" presStyleCnt="6">
        <dgm:presLayoutVars>
          <dgm:chMax val="1"/>
          <dgm:chPref val="1"/>
        </dgm:presLayoutVars>
      </dgm:prSet>
      <dgm:spPr/>
    </dgm:pt>
    <dgm:pt modelId="{2D6FB7CD-1375-4127-A7D7-D06DA43C83FE}" type="pres">
      <dgm:prSet presAssocID="{E1117997-DF07-410B-9A87-B2C8BE9552DA}" presName="sibTrans" presStyleLbl="sibTrans2D1" presStyleIdx="0" presStyleCnt="0"/>
      <dgm:spPr/>
    </dgm:pt>
    <dgm:pt modelId="{8F4C34FB-C97D-467B-9426-5D250C681734}" type="pres">
      <dgm:prSet presAssocID="{C26FAFA0-801E-42B1-BA40-AC38CF69E38D}" presName="compNode" presStyleCnt="0"/>
      <dgm:spPr/>
    </dgm:pt>
    <dgm:pt modelId="{7E6FB01D-E55B-4BCD-A0EE-90A4AAFFC0E2}" type="pres">
      <dgm:prSet presAssocID="{C26FAFA0-801E-42B1-BA40-AC38CF69E38D}" presName="iconBgRect" presStyleLbl="bgShp" presStyleIdx="3" presStyleCnt="6"/>
      <dgm:spPr/>
    </dgm:pt>
    <dgm:pt modelId="{2365114D-99C7-4F62-AEA4-BD819AE37925}" type="pres">
      <dgm:prSet presAssocID="{C26FAFA0-801E-42B1-BA40-AC38CF69E38D}"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dical"/>
        </a:ext>
      </dgm:extLst>
    </dgm:pt>
    <dgm:pt modelId="{D7CE1138-AFA2-484F-A413-C4F683AC958F}" type="pres">
      <dgm:prSet presAssocID="{C26FAFA0-801E-42B1-BA40-AC38CF69E38D}" presName="spaceRect" presStyleCnt="0"/>
      <dgm:spPr/>
    </dgm:pt>
    <dgm:pt modelId="{4A114C91-0867-4BF4-B2DB-B19EF5E4B26B}" type="pres">
      <dgm:prSet presAssocID="{C26FAFA0-801E-42B1-BA40-AC38CF69E38D}" presName="textRect" presStyleLbl="revTx" presStyleIdx="3" presStyleCnt="6">
        <dgm:presLayoutVars>
          <dgm:chMax val="1"/>
          <dgm:chPref val="1"/>
        </dgm:presLayoutVars>
      </dgm:prSet>
      <dgm:spPr/>
    </dgm:pt>
    <dgm:pt modelId="{A5DC03C7-24C5-4340-81DE-94E003926AFB}" type="pres">
      <dgm:prSet presAssocID="{81CD57F9-0B19-414B-B608-4721C5771EFF}" presName="sibTrans" presStyleLbl="sibTrans2D1" presStyleIdx="0" presStyleCnt="0"/>
      <dgm:spPr/>
    </dgm:pt>
    <dgm:pt modelId="{6D7E9CE9-0C03-4370-BF55-492CCB5229CF}" type="pres">
      <dgm:prSet presAssocID="{4467CC79-74A1-41A3-8306-C4715E1E9A49}" presName="compNode" presStyleCnt="0"/>
      <dgm:spPr/>
    </dgm:pt>
    <dgm:pt modelId="{58F212AA-5B2C-4E53-9279-9163A4504189}" type="pres">
      <dgm:prSet presAssocID="{4467CC79-74A1-41A3-8306-C4715E1E9A49}" presName="iconBgRect" presStyleLbl="bgShp" presStyleIdx="4" presStyleCnt="6"/>
      <dgm:spPr/>
    </dgm:pt>
    <dgm:pt modelId="{ADB2DCDE-EE03-42FF-86A4-8AD4710C79CF}" type="pres">
      <dgm:prSet presAssocID="{4467CC79-74A1-41A3-8306-C4715E1E9A49}"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rain in head"/>
        </a:ext>
      </dgm:extLst>
    </dgm:pt>
    <dgm:pt modelId="{DD4E12AA-554D-4993-A08A-57F91F9E6977}" type="pres">
      <dgm:prSet presAssocID="{4467CC79-74A1-41A3-8306-C4715E1E9A49}" presName="spaceRect" presStyleCnt="0"/>
      <dgm:spPr/>
    </dgm:pt>
    <dgm:pt modelId="{51476D87-52A1-49B8-B10D-B40E79FA4176}" type="pres">
      <dgm:prSet presAssocID="{4467CC79-74A1-41A3-8306-C4715E1E9A49}" presName="textRect" presStyleLbl="revTx" presStyleIdx="4" presStyleCnt="6">
        <dgm:presLayoutVars>
          <dgm:chMax val="1"/>
          <dgm:chPref val="1"/>
        </dgm:presLayoutVars>
      </dgm:prSet>
      <dgm:spPr/>
    </dgm:pt>
    <dgm:pt modelId="{D9665612-C718-48CE-A413-8EFB301E9399}" type="pres">
      <dgm:prSet presAssocID="{2FFF9C0B-BBF0-4C4C-A8C1-AC68BCBF54F6}" presName="sibTrans" presStyleLbl="sibTrans2D1" presStyleIdx="0" presStyleCnt="0"/>
      <dgm:spPr/>
    </dgm:pt>
    <dgm:pt modelId="{08701057-7A2D-4AB9-AF36-03BA091111C3}" type="pres">
      <dgm:prSet presAssocID="{3A1725A1-3F5D-4B59-A4BA-5BDFC4B9748D}" presName="compNode" presStyleCnt="0"/>
      <dgm:spPr/>
    </dgm:pt>
    <dgm:pt modelId="{D5CA9F3C-55FA-4D10-955F-0689A3C20A00}" type="pres">
      <dgm:prSet presAssocID="{3A1725A1-3F5D-4B59-A4BA-5BDFC4B9748D}" presName="iconBgRect" presStyleLbl="bgShp" presStyleIdx="5" presStyleCnt="6"/>
      <dgm:spPr/>
    </dgm:pt>
    <dgm:pt modelId="{AE75DD6B-D4FE-46EB-A8F9-EB05738E5F98}" type="pres">
      <dgm:prSet presAssocID="{3A1725A1-3F5D-4B59-A4BA-5BDFC4B9748D}"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edicine"/>
        </a:ext>
      </dgm:extLst>
    </dgm:pt>
    <dgm:pt modelId="{86C9EE1D-8ABF-4C49-B23C-BE898B7146ED}" type="pres">
      <dgm:prSet presAssocID="{3A1725A1-3F5D-4B59-A4BA-5BDFC4B9748D}" presName="spaceRect" presStyleCnt="0"/>
      <dgm:spPr/>
    </dgm:pt>
    <dgm:pt modelId="{AE426DD0-6BB0-4CF4-A044-2A8FD271C537}" type="pres">
      <dgm:prSet presAssocID="{3A1725A1-3F5D-4B59-A4BA-5BDFC4B9748D}" presName="textRect" presStyleLbl="revTx" presStyleIdx="5" presStyleCnt="6">
        <dgm:presLayoutVars>
          <dgm:chMax val="1"/>
          <dgm:chPref val="1"/>
        </dgm:presLayoutVars>
      </dgm:prSet>
      <dgm:spPr/>
    </dgm:pt>
  </dgm:ptLst>
  <dgm:cxnLst>
    <dgm:cxn modelId="{41860A0E-16C4-490F-92E4-5D59524CFBEF}" srcId="{AD1DDA65-5DB4-4B55-8769-118C0BED3271}" destId="{911F3225-8694-488A-8BC0-8BC50905BA5E}" srcOrd="2" destOrd="0" parTransId="{46240636-CB58-40B5-8293-E1C1B8920349}" sibTransId="{E1117997-DF07-410B-9A87-B2C8BE9552DA}"/>
    <dgm:cxn modelId="{2ABD8211-7802-465F-8A9F-444F608EBC67}" type="presOf" srcId="{911F3225-8694-488A-8BC0-8BC50905BA5E}" destId="{77911AB2-8833-4714-85CD-D4E7E71BEACB}" srcOrd="0" destOrd="0" presId="urn:microsoft.com/office/officeart/2018/2/layout/IconCircleList"/>
    <dgm:cxn modelId="{4728FB11-1DDD-4BAA-89DB-880C9ABDD4B5}" type="presOf" srcId="{AD1DDA65-5DB4-4B55-8769-118C0BED3271}" destId="{96E7C838-A158-4B2B-9E2D-48FD3862965A}" srcOrd="0" destOrd="0" presId="urn:microsoft.com/office/officeart/2018/2/layout/IconCircleList"/>
    <dgm:cxn modelId="{55E64E15-645E-4F1A-8B78-B195D5E0C4C4}" type="presOf" srcId="{2FFF9C0B-BBF0-4C4C-A8C1-AC68BCBF54F6}" destId="{D9665612-C718-48CE-A413-8EFB301E9399}" srcOrd="0" destOrd="0" presId="urn:microsoft.com/office/officeart/2018/2/layout/IconCircleList"/>
    <dgm:cxn modelId="{2B48ED15-B167-416D-86DB-68113DCD9B8B}" type="presOf" srcId="{81CD57F9-0B19-414B-B608-4721C5771EFF}" destId="{A5DC03C7-24C5-4340-81DE-94E003926AFB}" srcOrd="0" destOrd="0" presId="urn:microsoft.com/office/officeart/2018/2/layout/IconCircleList"/>
    <dgm:cxn modelId="{93913E27-7720-432D-9CD3-8FC3DAAE281E}" type="presOf" srcId="{C26FAFA0-801E-42B1-BA40-AC38CF69E38D}" destId="{4A114C91-0867-4BF4-B2DB-B19EF5E4B26B}" srcOrd="0" destOrd="0" presId="urn:microsoft.com/office/officeart/2018/2/layout/IconCircleList"/>
    <dgm:cxn modelId="{B00EF42A-6D9A-4D42-A5BE-51C51896DC6A}" type="presOf" srcId="{E1117997-DF07-410B-9A87-B2C8BE9552DA}" destId="{2D6FB7CD-1375-4127-A7D7-D06DA43C83FE}" srcOrd="0" destOrd="0" presId="urn:microsoft.com/office/officeart/2018/2/layout/IconCircleList"/>
    <dgm:cxn modelId="{94AF0F30-2DBC-4C91-9CDF-EFC1007ADEE9}" type="presOf" srcId="{3A1725A1-3F5D-4B59-A4BA-5BDFC4B9748D}" destId="{AE426DD0-6BB0-4CF4-A044-2A8FD271C537}" srcOrd="0" destOrd="0" presId="urn:microsoft.com/office/officeart/2018/2/layout/IconCircleList"/>
    <dgm:cxn modelId="{12D9973A-206E-4959-A271-9C41576B24B7}" srcId="{AD1DDA65-5DB4-4B55-8769-118C0BED3271}" destId="{3A1725A1-3F5D-4B59-A4BA-5BDFC4B9748D}" srcOrd="5" destOrd="0" parTransId="{EDA30D13-A5FA-479D-9901-4B6437DF6105}" sibTransId="{154570C7-5ACA-47E9-9648-53A09B260465}"/>
    <dgm:cxn modelId="{4B1B5341-3935-4E64-B779-34FAF77AFB92}" srcId="{AD1DDA65-5DB4-4B55-8769-118C0BED3271}" destId="{C26FAFA0-801E-42B1-BA40-AC38CF69E38D}" srcOrd="3" destOrd="0" parTransId="{05EA1EF7-D402-4B86-9F96-0C82DB0F285D}" sibTransId="{81CD57F9-0B19-414B-B608-4721C5771EFF}"/>
    <dgm:cxn modelId="{F9555F4E-0293-41EB-AEB9-F5EA9821F23B}" type="presOf" srcId="{EBAB84E1-3894-49E3-8347-7D2E1D28EE3F}" destId="{C98458DD-B8BF-4F2F-9A5E-CEA01646A302}" srcOrd="0" destOrd="0" presId="urn:microsoft.com/office/officeart/2018/2/layout/IconCircleList"/>
    <dgm:cxn modelId="{1BB8E272-5980-4A45-B6B9-AE4FE48282A3}" type="presOf" srcId="{0ED5DA1C-CC9A-4FA4-A3F6-771087DE856F}" destId="{630C6911-D2D4-405E-A9B2-84AEA9128579}" srcOrd="0" destOrd="0" presId="urn:microsoft.com/office/officeart/2018/2/layout/IconCircleList"/>
    <dgm:cxn modelId="{2AFF7D73-A03E-4968-954A-D78F89B65A83}" srcId="{AD1DDA65-5DB4-4B55-8769-118C0BED3271}" destId="{EBAB84E1-3894-49E3-8347-7D2E1D28EE3F}" srcOrd="0" destOrd="0" parTransId="{DEA26DBB-B5AA-4332-8206-C185FAC970F1}" sibTransId="{0ED5DA1C-CC9A-4FA4-A3F6-771087DE856F}"/>
    <dgm:cxn modelId="{E768368C-ADF3-414C-B964-1009B0EB0BDC}" srcId="{AD1DDA65-5DB4-4B55-8769-118C0BED3271}" destId="{989AA093-C753-4B60-A529-1E550202B124}" srcOrd="1" destOrd="0" parTransId="{963C1011-4AF7-479A-AE3B-4DB3828BFE0E}" sibTransId="{B3A9AE32-AB5E-49AD-9BB9-9F8FF0522B03}"/>
    <dgm:cxn modelId="{7565DAA3-B2BA-4F4B-ACB5-EF9159D4242D}" type="presOf" srcId="{B3A9AE32-AB5E-49AD-9BB9-9F8FF0522B03}" destId="{74EC56A3-7D38-4E85-808B-94BAB69C881C}" srcOrd="0" destOrd="0" presId="urn:microsoft.com/office/officeart/2018/2/layout/IconCircleList"/>
    <dgm:cxn modelId="{1AA99BC6-0127-42F6-8B00-3965AB0F8A2D}" type="presOf" srcId="{4467CC79-74A1-41A3-8306-C4715E1E9A49}" destId="{51476D87-52A1-49B8-B10D-B40E79FA4176}" srcOrd="0" destOrd="0" presId="urn:microsoft.com/office/officeart/2018/2/layout/IconCircleList"/>
    <dgm:cxn modelId="{6222C1D9-0ED1-401A-B754-35C0BD1AC6E1}" type="presOf" srcId="{989AA093-C753-4B60-A529-1E550202B124}" destId="{046022BD-39C0-437F-9A0C-B1AD749EDCA2}" srcOrd="0" destOrd="0" presId="urn:microsoft.com/office/officeart/2018/2/layout/IconCircleList"/>
    <dgm:cxn modelId="{25BB72FB-149C-44AF-8E8F-7B0B6750AB6D}" srcId="{AD1DDA65-5DB4-4B55-8769-118C0BED3271}" destId="{4467CC79-74A1-41A3-8306-C4715E1E9A49}" srcOrd="4" destOrd="0" parTransId="{2BC28917-A67D-4BF6-873F-8BC743AAE281}" sibTransId="{2FFF9C0B-BBF0-4C4C-A8C1-AC68BCBF54F6}"/>
    <dgm:cxn modelId="{4E63F27E-1AF4-4334-8C89-615C02EFA9B1}" type="presParOf" srcId="{96E7C838-A158-4B2B-9E2D-48FD3862965A}" destId="{5D92DE45-31A5-4631-BFE9-26EA5D5E1C5D}" srcOrd="0" destOrd="0" presId="urn:microsoft.com/office/officeart/2018/2/layout/IconCircleList"/>
    <dgm:cxn modelId="{659C848A-867A-4387-88AB-90EBFA7F5EEA}" type="presParOf" srcId="{5D92DE45-31A5-4631-BFE9-26EA5D5E1C5D}" destId="{04616AF8-5174-4271-93D5-97B1954F9FF9}" srcOrd="0" destOrd="0" presId="urn:microsoft.com/office/officeart/2018/2/layout/IconCircleList"/>
    <dgm:cxn modelId="{C6D6B440-3DAE-4D01-851D-D839931294EE}" type="presParOf" srcId="{04616AF8-5174-4271-93D5-97B1954F9FF9}" destId="{AEE832AE-7609-4A0E-A890-5F1F382A115F}" srcOrd="0" destOrd="0" presId="urn:microsoft.com/office/officeart/2018/2/layout/IconCircleList"/>
    <dgm:cxn modelId="{8DFCD364-6F8A-41C2-AE67-DE43BC9F96CF}" type="presParOf" srcId="{04616AF8-5174-4271-93D5-97B1954F9FF9}" destId="{23EA3C48-3D1D-4D89-BB79-CC1E06259C67}" srcOrd="1" destOrd="0" presId="urn:microsoft.com/office/officeart/2018/2/layout/IconCircleList"/>
    <dgm:cxn modelId="{3D64CBE8-7FBA-49CC-978A-E69443CB177B}" type="presParOf" srcId="{04616AF8-5174-4271-93D5-97B1954F9FF9}" destId="{9103B157-372A-45FE-8946-1AC0A6C9CFA8}" srcOrd="2" destOrd="0" presId="urn:microsoft.com/office/officeart/2018/2/layout/IconCircleList"/>
    <dgm:cxn modelId="{AC7185B9-0DEF-4C1A-8FDF-C3A355BAE739}" type="presParOf" srcId="{04616AF8-5174-4271-93D5-97B1954F9FF9}" destId="{C98458DD-B8BF-4F2F-9A5E-CEA01646A302}" srcOrd="3" destOrd="0" presId="urn:microsoft.com/office/officeart/2018/2/layout/IconCircleList"/>
    <dgm:cxn modelId="{4F9E0810-CD13-43A8-88E6-F40467E292ED}" type="presParOf" srcId="{5D92DE45-31A5-4631-BFE9-26EA5D5E1C5D}" destId="{630C6911-D2D4-405E-A9B2-84AEA9128579}" srcOrd="1" destOrd="0" presId="urn:microsoft.com/office/officeart/2018/2/layout/IconCircleList"/>
    <dgm:cxn modelId="{D9004AEB-220F-4D2D-850F-48BE3705FA4D}" type="presParOf" srcId="{5D92DE45-31A5-4631-BFE9-26EA5D5E1C5D}" destId="{03BFB36F-1998-4418-A123-B762E431C102}" srcOrd="2" destOrd="0" presId="urn:microsoft.com/office/officeart/2018/2/layout/IconCircleList"/>
    <dgm:cxn modelId="{111F66C3-370B-4469-BFF0-27D16AD5B5AE}" type="presParOf" srcId="{03BFB36F-1998-4418-A123-B762E431C102}" destId="{6505AFAB-C697-421B-9817-D7D536276B58}" srcOrd="0" destOrd="0" presId="urn:microsoft.com/office/officeart/2018/2/layout/IconCircleList"/>
    <dgm:cxn modelId="{DDF4EDF5-54FB-4918-9572-9C41D73472E9}" type="presParOf" srcId="{03BFB36F-1998-4418-A123-B762E431C102}" destId="{BD1CC0B3-7693-4EC7-98E6-24D2D8EB3A89}" srcOrd="1" destOrd="0" presId="urn:microsoft.com/office/officeart/2018/2/layout/IconCircleList"/>
    <dgm:cxn modelId="{F3C1F4EC-9C7D-45C9-9E04-B2E3CD6C1669}" type="presParOf" srcId="{03BFB36F-1998-4418-A123-B762E431C102}" destId="{E27860DA-CD5C-4848-89B7-8AA2902BBB5B}" srcOrd="2" destOrd="0" presId="urn:microsoft.com/office/officeart/2018/2/layout/IconCircleList"/>
    <dgm:cxn modelId="{78372B40-7C07-4FA3-8743-4A11DCF88568}" type="presParOf" srcId="{03BFB36F-1998-4418-A123-B762E431C102}" destId="{046022BD-39C0-437F-9A0C-B1AD749EDCA2}" srcOrd="3" destOrd="0" presId="urn:microsoft.com/office/officeart/2018/2/layout/IconCircleList"/>
    <dgm:cxn modelId="{35E1313E-AA9B-40E3-91FA-09A1AF19D293}" type="presParOf" srcId="{5D92DE45-31A5-4631-BFE9-26EA5D5E1C5D}" destId="{74EC56A3-7D38-4E85-808B-94BAB69C881C}" srcOrd="3" destOrd="0" presId="urn:microsoft.com/office/officeart/2018/2/layout/IconCircleList"/>
    <dgm:cxn modelId="{E330DAA0-9D04-4A23-A8DF-EC184F23F347}" type="presParOf" srcId="{5D92DE45-31A5-4631-BFE9-26EA5D5E1C5D}" destId="{99CF8093-6903-4876-8318-2D4035BB0278}" srcOrd="4" destOrd="0" presId="urn:microsoft.com/office/officeart/2018/2/layout/IconCircleList"/>
    <dgm:cxn modelId="{86B0602E-C1FC-444C-9CEF-5CB8749BD73B}" type="presParOf" srcId="{99CF8093-6903-4876-8318-2D4035BB0278}" destId="{1239BE13-00BF-43C0-944E-A7EB109FB4A4}" srcOrd="0" destOrd="0" presId="urn:microsoft.com/office/officeart/2018/2/layout/IconCircleList"/>
    <dgm:cxn modelId="{5E08DAC7-C45B-4FD9-9077-4294D0EF508A}" type="presParOf" srcId="{99CF8093-6903-4876-8318-2D4035BB0278}" destId="{7EA76395-F9B0-4790-811A-3E49373CEFDA}" srcOrd="1" destOrd="0" presId="urn:microsoft.com/office/officeart/2018/2/layout/IconCircleList"/>
    <dgm:cxn modelId="{B9315B6F-BE83-4643-A25F-922740DAC0C5}" type="presParOf" srcId="{99CF8093-6903-4876-8318-2D4035BB0278}" destId="{D99F8F54-7E8C-44EC-8B4F-DB8C9A996E2C}" srcOrd="2" destOrd="0" presId="urn:microsoft.com/office/officeart/2018/2/layout/IconCircleList"/>
    <dgm:cxn modelId="{306C50A4-5668-41F4-A843-F61075F85509}" type="presParOf" srcId="{99CF8093-6903-4876-8318-2D4035BB0278}" destId="{77911AB2-8833-4714-85CD-D4E7E71BEACB}" srcOrd="3" destOrd="0" presId="urn:microsoft.com/office/officeart/2018/2/layout/IconCircleList"/>
    <dgm:cxn modelId="{7056F288-3810-4D0F-B012-CDAE8C3B28F1}" type="presParOf" srcId="{5D92DE45-31A5-4631-BFE9-26EA5D5E1C5D}" destId="{2D6FB7CD-1375-4127-A7D7-D06DA43C83FE}" srcOrd="5" destOrd="0" presId="urn:microsoft.com/office/officeart/2018/2/layout/IconCircleList"/>
    <dgm:cxn modelId="{70EA7C6F-79C5-437A-8F16-63A59F74D818}" type="presParOf" srcId="{5D92DE45-31A5-4631-BFE9-26EA5D5E1C5D}" destId="{8F4C34FB-C97D-467B-9426-5D250C681734}" srcOrd="6" destOrd="0" presId="urn:microsoft.com/office/officeart/2018/2/layout/IconCircleList"/>
    <dgm:cxn modelId="{2AC722CA-1981-4519-A4AF-2E998D190E1F}" type="presParOf" srcId="{8F4C34FB-C97D-467B-9426-5D250C681734}" destId="{7E6FB01D-E55B-4BCD-A0EE-90A4AAFFC0E2}" srcOrd="0" destOrd="0" presId="urn:microsoft.com/office/officeart/2018/2/layout/IconCircleList"/>
    <dgm:cxn modelId="{7546C1C3-1E86-468B-9A2B-4DAABEB1D97E}" type="presParOf" srcId="{8F4C34FB-C97D-467B-9426-5D250C681734}" destId="{2365114D-99C7-4F62-AEA4-BD819AE37925}" srcOrd="1" destOrd="0" presId="urn:microsoft.com/office/officeart/2018/2/layout/IconCircleList"/>
    <dgm:cxn modelId="{C5EDCE30-1CC5-4AD2-BD0D-14AA51232073}" type="presParOf" srcId="{8F4C34FB-C97D-467B-9426-5D250C681734}" destId="{D7CE1138-AFA2-484F-A413-C4F683AC958F}" srcOrd="2" destOrd="0" presId="urn:microsoft.com/office/officeart/2018/2/layout/IconCircleList"/>
    <dgm:cxn modelId="{B489128D-CC87-4212-8228-2400CF0FC7A9}" type="presParOf" srcId="{8F4C34FB-C97D-467B-9426-5D250C681734}" destId="{4A114C91-0867-4BF4-B2DB-B19EF5E4B26B}" srcOrd="3" destOrd="0" presId="urn:microsoft.com/office/officeart/2018/2/layout/IconCircleList"/>
    <dgm:cxn modelId="{27480E26-AEBD-4172-9CE8-45967E8BFF2A}" type="presParOf" srcId="{5D92DE45-31A5-4631-BFE9-26EA5D5E1C5D}" destId="{A5DC03C7-24C5-4340-81DE-94E003926AFB}" srcOrd="7" destOrd="0" presId="urn:microsoft.com/office/officeart/2018/2/layout/IconCircleList"/>
    <dgm:cxn modelId="{DD8CA066-E060-4D05-AEF8-17E26C9AF77B}" type="presParOf" srcId="{5D92DE45-31A5-4631-BFE9-26EA5D5E1C5D}" destId="{6D7E9CE9-0C03-4370-BF55-492CCB5229CF}" srcOrd="8" destOrd="0" presId="urn:microsoft.com/office/officeart/2018/2/layout/IconCircleList"/>
    <dgm:cxn modelId="{1EAC9915-12B8-4F15-B9A7-668A962A9C3D}" type="presParOf" srcId="{6D7E9CE9-0C03-4370-BF55-492CCB5229CF}" destId="{58F212AA-5B2C-4E53-9279-9163A4504189}" srcOrd="0" destOrd="0" presId="urn:microsoft.com/office/officeart/2018/2/layout/IconCircleList"/>
    <dgm:cxn modelId="{7EC3D2FD-7818-4B1C-8E60-8ACE39A56639}" type="presParOf" srcId="{6D7E9CE9-0C03-4370-BF55-492CCB5229CF}" destId="{ADB2DCDE-EE03-42FF-86A4-8AD4710C79CF}" srcOrd="1" destOrd="0" presId="urn:microsoft.com/office/officeart/2018/2/layout/IconCircleList"/>
    <dgm:cxn modelId="{A69AC039-7DAB-44C2-84D9-DBDBD1095420}" type="presParOf" srcId="{6D7E9CE9-0C03-4370-BF55-492CCB5229CF}" destId="{DD4E12AA-554D-4993-A08A-57F91F9E6977}" srcOrd="2" destOrd="0" presId="urn:microsoft.com/office/officeart/2018/2/layout/IconCircleList"/>
    <dgm:cxn modelId="{AAA84B89-A963-4439-B5BC-501BF6F7B386}" type="presParOf" srcId="{6D7E9CE9-0C03-4370-BF55-492CCB5229CF}" destId="{51476D87-52A1-49B8-B10D-B40E79FA4176}" srcOrd="3" destOrd="0" presId="urn:microsoft.com/office/officeart/2018/2/layout/IconCircleList"/>
    <dgm:cxn modelId="{7769384E-55EF-4F12-95F0-11E6AFE3AF1B}" type="presParOf" srcId="{5D92DE45-31A5-4631-BFE9-26EA5D5E1C5D}" destId="{D9665612-C718-48CE-A413-8EFB301E9399}" srcOrd="9" destOrd="0" presId="urn:microsoft.com/office/officeart/2018/2/layout/IconCircleList"/>
    <dgm:cxn modelId="{1CE55701-70A7-4293-9DE7-6A1D5021EC0A}" type="presParOf" srcId="{5D92DE45-31A5-4631-BFE9-26EA5D5E1C5D}" destId="{08701057-7A2D-4AB9-AF36-03BA091111C3}" srcOrd="10" destOrd="0" presId="urn:microsoft.com/office/officeart/2018/2/layout/IconCircleList"/>
    <dgm:cxn modelId="{37194722-3589-411C-B975-8B12FE7CB000}" type="presParOf" srcId="{08701057-7A2D-4AB9-AF36-03BA091111C3}" destId="{D5CA9F3C-55FA-4D10-955F-0689A3C20A00}" srcOrd="0" destOrd="0" presId="urn:microsoft.com/office/officeart/2018/2/layout/IconCircleList"/>
    <dgm:cxn modelId="{A10C671F-32EB-400A-89F3-B544026AD711}" type="presParOf" srcId="{08701057-7A2D-4AB9-AF36-03BA091111C3}" destId="{AE75DD6B-D4FE-46EB-A8F9-EB05738E5F98}" srcOrd="1" destOrd="0" presId="urn:microsoft.com/office/officeart/2018/2/layout/IconCircleList"/>
    <dgm:cxn modelId="{3D7EAA43-5FF0-4E73-975D-DA2A4B569831}" type="presParOf" srcId="{08701057-7A2D-4AB9-AF36-03BA091111C3}" destId="{86C9EE1D-8ABF-4C49-B23C-BE898B7146ED}" srcOrd="2" destOrd="0" presId="urn:microsoft.com/office/officeart/2018/2/layout/IconCircleList"/>
    <dgm:cxn modelId="{1040D86A-C913-4AE6-80CB-AC11DF485AF2}" type="presParOf" srcId="{08701057-7A2D-4AB9-AF36-03BA091111C3}" destId="{AE426DD0-6BB0-4CF4-A044-2A8FD271C537}"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AF08F0E-F34E-4A80-9B62-73306F66E35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565A9D5-1A8A-4DD0-88FD-42340E267C80}">
      <dgm:prSet custT="1"/>
      <dgm:spPr/>
      <dgm:t>
        <a:bodyPr/>
        <a:lstStyle/>
        <a:p>
          <a:r>
            <a:rPr lang="en-US" sz="2800"/>
            <a:t>Pitch</a:t>
          </a:r>
        </a:p>
      </dgm:t>
    </dgm:pt>
    <dgm:pt modelId="{FB0F36AE-EF5C-4706-B8C5-32C9969F18E3}" type="parTrans" cxnId="{B1B19DFF-744D-45B2-A843-75482935080D}">
      <dgm:prSet/>
      <dgm:spPr/>
      <dgm:t>
        <a:bodyPr/>
        <a:lstStyle/>
        <a:p>
          <a:endParaRPr lang="en-US"/>
        </a:p>
      </dgm:t>
    </dgm:pt>
    <dgm:pt modelId="{F3283331-5D39-450B-A786-213BCAA4A3EA}" type="sibTrans" cxnId="{B1B19DFF-744D-45B2-A843-75482935080D}">
      <dgm:prSet/>
      <dgm:spPr/>
      <dgm:t>
        <a:bodyPr/>
        <a:lstStyle/>
        <a:p>
          <a:endParaRPr lang="en-US"/>
        </a:p>
      </dgm:t>
    </dgm:pt>
    <dgm:pt modelId="{A0862E2F-2FC8-4805-82BE-29F7DC03E48B}">
      <dgm:prSet custT="1"/>
      <dgm:spPr/>
      <dgm:t>
        <a:bodyPr/>
        <a:lstStyle/>
        <a:p>
          <a:r>
            <a:rPr lang="en-US" sz="2800"/>
            <a:t>Clarity</a:t>
          </a:r>
        </a:p>
      </dgm:t>
    </dgm:pt>
    <dgm:pt modelId="{ADDF1901-7FD6-450D-B430-AEAA9C972FD6}" type="parTrans" cxnId="{12BE8C1B-FBA6-47D1-92DD-9B53F47463A6}">
      <dgm:prSet/>
      <dgm:spPr/>
      <dgm:t>
        <a:bodyPr/>
        <a:lstStyle/>
        <a:p>
          <a:endParaRPr lang="en-US"/>
        </a:p>
      </dgm:t>
    </dgm:pt>
    <dgm:pt modelId="{5723265A-A99A-4257-A987-CDF9B917AAA5}" type="sibTrans" cxnId="{12BE8C1B-FBA6-47D1-92DD-9B53F47463A6}">
      <dgm:prSet/>
      <dgm:spPr/>
      <dgm:t>
        <a:bodyPr/>
        <a:lstStyle/>
        <a:p>
          <a:endParaRPr lang="en-US"/>
        </a:p>
      </dgm:t>
    </dgm:pt>
    <dgm:pt modelId="{79B28E90-9DC3-4EB6-B307-98B0FA92B320}">
      <dgm:prSet custT="1"/>
      <dgm:spPr/>
      <dgm:t>
        <a:bodyPr/>
        <a:lstStyle/>
        <a:p>
          <a:r>
            <a:rPr lang="en-US" sz="2800"/>
            <a:t>“Cocktail party” challenges</a:t>
          </a:r>
        </a:p>
      </dgm:t>
    </dgm:pt>
    <dgm:pt modelId="{9CD579F6-4DBF-4BD7-BD5C-3C7BD6F8A570}" type="parTrans" cxnId="{27146D12-5F42-4591-8B8E-FAEEB57842ED}">
      <dgm:prSet/>
      <dgm:spPr/>
      <dgm:t>
        <a:bodyPr/>
        <a:lstStyle/>
        <a:p>
          <a:endParaRPr lang="en-US"/>
        </a:p>
      </dgm:t>
    </dgm:pt>
    <dgm:pt modelId="{2552BA71-570C-4E7B-9C9F-E7747E976E60}" type="sibTrans" cxnId="{27146D12-5F42-4591-8B8E-FAEEB57842ED}">
      <dgm:prSet/>
      <dgm:spPr/>
      <dgm:t>
        <a:bodyPr/>
        <a:lstStyle/>
        <a:p>
          <a:endParaRPr lang="en-US"/>
        </a:p>
      </dgm:t>
    </dgm:pt>
    <dgm:pt modelId="{E377860E-1C14-4EF6-9B8B-DFD6A43C2474}">
      <dgm:prSet custT="1"/>
      <dgm:spPr/>
      <dgm:t>
        <a:bodyPr/>
        <a:lstStyle/>
        <a:p>
          <a:r>
            <a:rPr lang="en-US" sz="2800"/>
            <a:t>Volume</a:t>
          </a:r>
        </a:p>
      </dgm:t>
    </dgm:pt>
    <dgm:pt modelId="{E112F3C2-D530-47CB-BFBE-4F924A129ABE}" type="parTrans" cxnId="{C07FB42C-BD6D-4871-B711-878CA22C0A5B}">
      <dgm:prSet/>
      <dgm:spPr/>
      <dgm:t>
        <a:bodyPr/>
        <a:lstStyle/>
        <a:p>
          <a:endParaRPr lang="en-US"/>
        </a:p>
      </dgm:t>
    </dgm:pt>
    <dgm:pt modelId="{B2E6C3FF-8585-4258-8594-474E6D051235}" type="sibTrans" cxnId="{C07FB42C-BD6D-4871-B711-878CA22C0A5B}">
      <dgm:prSet/>
      <dgm:spPr/>
      <dgm:t>
        <a:bodyPr/>
        <a:lstStyle/>
        <a:p>
          <a:endParaRPr lang="en-US"/>
        </a:p>
      </dgm:t>
    </dgm:pt>
    <dgm:pt modelId="{C9D52480-4D9B-4B20-98B5-A98C35AD3539}" type="pres">
      <dgm:prSet presAssocID="{CAF08F0E-F34E-4A80-9B62-73306F66E35C}" presName="root" presStyleCnt="0">
        <dgm:presLayoutVars>
          <dgm:dir/>
          <dgm:resizeHandles val="exact"/>
        </dgm:presLayoutVars>
      </dgm:prSet>
      <dgm:spPr/>
    </dgm:pt>
    <dgm:pt modelId="{18E8E98A-4D33-40EE-8578-D6CAD6DA645A}" type="pres">
      <dgm:prSet presAssocID="{6565A9D5-1A8A-4DD0-88FD-42340E267C80}" presName="compNode" presStyleCnt="0"/>
      <dgm:spPr/>
    </dgm:pt>
    <dgm:pt modelId="{131D1D2B-CE70-43AB-A528-691C950F56A0}" type="pres">
      <dgm:prSet presAssocID="{6565A9D5-1A8A-4DD0-88FD-42340E267C80}" presName="bgRect" presStyleLbl="bgShp" presStyleIdx="0" presStyleCnt="4"/>
      <dgm:spPr/>
    </dgm:pt>
    <dgm:pt modelId="{999E79B0-8DC8-41E5-A54A-6C8CDF8596E9}" type="pres">
      <dgm:prSet presAssocID="{6565A9D5-1A8A-4DD0-88FD-42340E267C8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usic"/>
        </a:ext>
      </dgm:extLst>
    </dgm:pt>
    <dgm:pt modelId="{100E175E-C757-4611-800C-C9B3E888F3D8}" type="pres">
      <dgm:prSet presAssocID="{6565A9D5-1A8A-4DD0-88FD-42340E267C80}" presName="spaceRect" presStyleCnt="0"/>
      <dgm:spPr/>
    </dgm:pt>
    <dgm:pt modelId="{E621BE2C-02D1-4AC9-AF3A-D79A8B2E0307}" type="pres">
      <dgm:prSet presAssocID="{6565A9D5-1A8A-4DD0-88FD-42340E267C80}" presName="parTx" presStyleLbl="revTx" presStyleIdx="0" presStyleCnt="4">
        <dgm:presLayoutVars>
          <dgm:chMax val="0"/>
          <dgm:chPref val="0"/>
        </dgm:presLayoutVars>
      </dgm:prSet>
      <dgm:spPr/>
    </dgm:pt>
    <dgm:pt modelId="{08A7D4DA-8D32-4F5A-8594-495BE2B17A1A}" type="pres">
      <dgm:prSet presAssocID="{F3283331-5D39-450B-A786-213BCAA4A3EA}" presName="sibTrans" presStyleCnt="0"/>
      <dgm:spPr/>
    </dgm:pt>
    <dgm:pt modelId="{50EE3EA5-4A04-4C8D-A7BF-637759A9F493}" type="pres">
      <dgm:prSet presAssocID="{A0862E2F-2FC8-4805-82BE-29F7DC03E48B}" presName="compNode" presStyleCnt="0"/>
      <dgm:spPr/>
    </dgm:pt>
    <dgm:pt modelId="{32F628CE-96F7-4F8D-8932-8072ECB43314}" type="pres">
      <dgm:prSet presAssocID="{A0862E2F-2FC8-4805-82BE-29F7DC03E48B}" presName="bgRect" presStyleLbl="bgShp" presStyleIdx="1" presStyleCnt="4"/>
      <dgm:spPr/>
    </dgm:pt>
    <dgm:pt modelId="{CC2C850E-79E4-4F12-9D2F-2A49EF8F97AD}" type="pres">
      <dgm:prSet presAssocID="{A0862E2F-2FC8-4805-82BE-29F7DC03E48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0B323B91-C744-422D-A6FA-6AA7232FDB28}" type="pres">
      <dgm:prSet presAssocID="{A0862E2F-2FC8-4805-82BE-29F7DC03E48B}" presName="spaceRect" presStyleCnt="0"/>
      <dgm:spPr/>
    </dgm:pt>
    <dgm:pt modelId="{502A1B5C-E844-4171-B1E4-93F2575BABB2}" type="pres">
      <dgm:prSet presAssocID="{A0862E2F-2FC8-4805-82BE-29F7DC03E48B}" presName="parTx" presStyleLbl="revTx" presStyleIdx="1" presStyleCnt="4">
        <dgm:presLayoutVars>
          <dgm:chMax val="0"/>
          <dgm:chPref val="0"/>
        </dgm:presLayoutVars>
      </dgm:prSet>
      <dgm:spPr/>
    </dgm:pt>
    <dgm:pt modelId="{DEF06A21-323E-4101-98F3-4B2287BF9FA5}" type="pres">
      <dgm:prSet presAssocID="{5723265A-A99A-4257-A987-CDF9B917AAA5}" presName="sibTrans" presStyleCnt="0"/>
      <dgm:spPr/>
    </dgm:pt>
    <dgm:pt modelId="{D0CD29E3-F7D5-4065-A35C-5A0714B4F493}" type="pres">
      <dgm:prSet presAssocID="{79B28E90-9DC3-4EB6-B307-98B0FA92B320}" presName="compNode" presStyleCnt="0"/>
      <dgm:spPr/>
    </dgm:pt>
    <dgm:pt modelId="{D922E750-C500-4221-8844-D799D1440390}" type="pres">
      <dgm:prSet presAssocID="{79B28E90-9DC3-4EB6-B307-98B0FA92B320}" presName="bgRect" presStyleLbl="bgShp" presStyleIdx="2" presStyleCnt="4"/>
      <dgm:spPr/>
    </dgm:pt>
    <dgm:pt modelId="{DC3456C8-83FB-4228-8036-82C3F9A02E70}" type="pres">
      <dgm:prSet presAssocID="{79B28E90-9DC3-4EB6-B307-98B0FA92B320}"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eeting with solid fill"/>
        </a:ext>
      </dgm:extLst>
    </dgm:pt>
    <dgm:pt modelId="{FC41148D-F4A0-48DD-B381-9C3AF6C11666}" type="pres">
      <dgm:prSet presAssocID="{79B28E90-9DC3-4EB6-B307-98B0FA92B320}" presName="spaceRect" presStyleCnt="0"/>
      <dgm:spPr/>
    </dgm:pt>
    <dgm:pt modelId="{4BEDCCC4-0314-4A30-B721-F560EAD7CFC2}" type="pres">
      <dgm:prSet presAssocID="{79B28E90-9DC3-4EB6-B307-98B0FA92B320}" presName="parTx" presStyleLbl="revTx" presStyleIdx="2" presStyleCnt="4">
        <dgm:presLayoutVars>
          <dgm:chMax val="0"/>
          <dgm:chPref val="0"/>
        </dgm:presLayoutVars>
      </dgm:prSet>
      <dgm:spPr/>
    </dgm:pt>
    <dgm:pt modelId="{414C51D6-A526-4BE2-9D59-0835155555D1}" type="pres">
      <dgm:prSet presAssocID="{2552BA71-570C-4E7B-9C9F-E7747E976E60}" presName="sibTrans" presStyleCnt="0"/>
      <dgm:spPr/>
    </dgm:pt>
    <dgm:pt modelId="{13543DD3-6427-4069-A2B0-828977ECFEE1}" type="pres">
      <dgm:prSet presAssocID="{E377860E-1C14-4EF6-9B8B-DFD6A43C2474}" presName="compNode" presStyleCnt="0"/>
      <dgm:spPr/>
    </dgm:pt>
    <dgm:pt modelId="{864CB30E-A840-4F82-AC6C-3470581B15F7}" type="pres">
      <dgm:prSet presAssocID="{E377860E-1C14-4EF6-9B8B-DFD6A43C2474}" presName="bgRect" presStyleLbl="bgShp" presStyleIdx="3" presStyleCnt="4"/>
      <dgm:spPr/>
    </dgm:pt>
    <dgm:pt modelId="{26D6960D-E44B-4280-BB16-0D4407A5C451}" type="pres">
      <dgm:prSet presAssocID="{E377860E-1C14-4EF6-9B8B-DFD6A43C247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Volume"/>
        </a:ext>
      </dgm:extLst>
    </dgm:pt>
    <dgm:pt modelId="{4C9EE404-4774-4C21-B736-2B6049DD76FB}" type="pres">
      <dgm:prSet presAssocID="{E377860E-1C14-4EF6-9B8B-DFD6A43C2474}" presName="spaceRect" presStyleCnt="0"/>
      <dgm:spPr/>
    </dgm:pt>
    <dgm:pt modelId="{D918827C-2B4C-45B9-81D3-F076347AC4BE}" type="pres">
      <dgm:prSet presAssocID="{E377860E-1C14-4EF6-9B8B-DFD6A43C2474}" presName="parTx" presStyleLbl="revTx" presStyleIdx="3" presStyleCnt="4">
        <dgm:presLayoutVars>
          <dgm:chMax val="0"/>
          <dgm:chPref val="0"/>
        </dgm:presLayoutVars>
      </dgm:prSet>
      <dgm:spPr/>
    </dgm:pt>
  </dgm:ptLst>
  <dgm:cxnLst>
    <dgm:cxn modelId="{27146D12-5F42-4591-8B8E-FAEEB57842ED}" srcId="{CAF08F0E-F34E-4A80-9B62-73306F66E35C}" destId="{79B28E90-9DC3-4EB6-B307-98B0FA92B320}" srcOrd="2" destOrd="0" parTransId="{9CD579F6-4DBF-4BD7-BD5C-3C7BD6F8A570}" sibTransId="{2552BA71-570C-4E7B-9C9F-E7747E976E60}"/>
    <dgm:cxn modelId="{12BE8C1B-FBA6-47D1-92DD-9B53F47463A6}" srcId="{CAF08F0E-F34E-4A80-9B62-73306F66E35C}" destId="{A0862E2F-2FC8-4805-82BE-29F7DC03E48B}" srcOrd="1" destOrd="0" parTransId="{ADDF1901-7FD6-450D-B430-AEAA9C972FD6}" sibTransId="{5723265A-A99A-4257-A987-CDF9B917AAA5}"/>
    <dgm:cxn modelId="{C07FB42C-BD6D-4871-B711-878CA22C0A5B}" srcId="{CAF08F0E-F34E-4A80-9B62-73306F66E35C}" destId="{E377860E-1C14-4EF6-9B8B-DFD6A43C2474}" srcOrd="3" destOrd="0" parTransId="{E112F3C2-D530-47CB-BFBE-4F924A129ABE}" sibTransId="{B2E6C3FF-8585-4258-8594-474E6D051235}"/>
    <dgm:cxn modelId="{46D20B4D-B5CA-4CF4-98F1-490CEE1C82AA}" type="presOf" srcId="{79B28E90-9DC3-4EB6-B307-98B0FA92B320}" destId="{4BEDCCC4-0314-4A30-B721-F560EAD7CFC2}" srcOrd="0" destOrd="0" presId="urn:microsoft.com/office/officeart/2018/2/layout/IconVerticalSolidList"/>
    <dgm:cxn modelId="{A93B4379-FED0-4FC0-A763-CDAA64F8A722}" type="presOf" srcId="{6565A9D5-1A8A-4DD0-88FD-42340E267C80}" destId="{E621BE2C-02D1-4AC9-AF3A-D79A8B2E0307}" srcOrd="0" destOrd="0" presId="urn:microsoft.com/office/officeart/2018/2/layout/IconVerticalSolidList"/>
    <dgm:cxn modelId="{C60C1280-C162-44AA-8546-87CF79B6FF12}" type="presOf" srcId="{E377860E-1C14-4EF6-9B8B-DFD6A43C2474}" destId="{D918827C-2B4C-45B9-81D3-F076347AC4BE}" srcOrd="0" destOrd="0" presId="urn:microsoft.com/office/officeart/2018/2/layout/IconVerticalSolidList"/>
    <dgm:cxn modelId="{26700E84-E5D3-42E7-A128-54F381132FBB}" type="presOf" srcId="{A0862E2F-2FC8-4805-82BE-29F7DC03E48B}" destId="{502A1B5C-E844-4171-B1E4-93F2575BABB2}" srcOrd="0" destOrd="0" presId="urn:microsoft.com/office/officeart/2018/2/layout/IconVerticalSolidList"/>
    <dgm:cxn modelId="{DBBB57C0-8C82-4049-8014-E91A841891EF}" type="presOf" srcId="{CAF08F0E-F34E-4A80-9B62-73306F66E35C}" destId="{C9D52480-4D9B-4B20-98B5-A98C35AD3539}" srcOrd="0" destOrd="0" presId="urn:microsoft.com/office/officeart/2018/2/layout/IconVerticalSolidList"/>
    <dgm:cxn modelId="{B1B19DFF-744D-45B2-A843-75482935080D}" srcId="{CAF08F0E-F34E-4A80-9B62-73306F66E35C}" destId="{6565A9D5-1A8A-4DD0-88FD-42340E267C80}" srcOrd="0" destOrd="0" parTransId="{FB0F36AE-EF5C-4706-B8C5-32C9969F18E3}" sibTransId="{F3283331-5D39-450B-A786-213BCAA4A3EA}"/>
    <dgm:cxn modelId="{7067AD41-9CE4-402C-A357-226818C68014}" type="presParOf" srcId="{C9D52480-4D9B-4B20-98B5-A98C35AD3539}" destId="{18E8E98A-4D33-40EE-8578-D6CAD6DA645A}" srcOrd="0" destOrd="0" presId="urn:microsoft.com/office/officeart/2018/2/layout/IconVerticalSolidList"/>
    <dgm:cxn modelId="{479B2FE1-DE2B-42E5-B686-29945436FE87}" type="presParOf" srcId="{18E8E98A-4D33-40EE-8578-D6CAD6DA645A}" destId="{131D1D2B-CE70-43AB-A528-691C950F56A0}" srcOrd="0" destOrd="0" presId="urn:microsoft.com/office/officeart/2018/2/layout/IconVerticalSolidList"/>
    <dgm:cxn modelId="{1ACD1424-AF30-449C-9627-969854D6D8B7}" type="presParOf" srcId="{18E8E98A-4D33-40EE-8578-D6CAD6DA645A}" destId="{999E79B0-8DC8-41E5-A54A-6C8CDF8596E9}" srcOrd="1" destOrd="0" presId="urn:microsoft.com/office/officeart/2018/2/layout/IconVerticalSolidList"/>
    <dgm:cxn modelId="{B780ED80-2320-467B-8938-97801C75CFDE}" type="presParOf" srcId="{18E8E98A-4D33-40EE-8578-D6CAD6DA645A}" destId="{100E175E-C757-4611-800C-C9B3E888F3D8}" srcOrd="2" destOrd="0" presId="urn:microsoft.com/office/officeart/2018/2/layout/IconVerticalSolidList"/>
    <dgm:cxn modelId="{07CC0296-8AD0-4966-8446-7E506CAD4C67}" type="presParOf" srcId="{18E8E98A-4D33-40EE-8578-D6CAD6DA645A}" destId="{E621BE2C-02D1-4AC9-AF3A-D79A8B2E0307}" srcOrd="3" destOrd="0" presId="urn:microsoft.com/office/officeart/2018/2/layout/IconVerticalSolidList"/>
    <dgm:cxn modelId="{558B201B-5FA6-435D-B009-D7EE8A6B4376}" type="presParOf" srcId="{C9D52480-4D9B-4B20-98B5-A98C35AD3539}" destId="{08A7D4DA-8D32-4F5A-8594-495BE2B17A1A}" srcOrd="1" destOrd="0" presId="urn:microsoft.com/office/officeart/2018/2/layout/IconVerticalSolidList"/>
    <dgm:cxn modelId="{9C1C1369-EE53-4069-B8F7-8844F5C6C941}" type="presParOf" srcId="{C9D52480-4D9B-4B20-98B5-A98C35AD3539}" destId="{50EE3EA5-4A04-4C8D-A7BF-637759A9F493}" srcOrd="2" destOrd="0" presId="urn:microsoft.com/office/officeart/2018/2/layout/IconVerticalSolidList"/>
    <dgm:cxn modelId="{EE18E5E5-B836-468F-9B25-B4B1EA30A0A5}" type="presParOf" srcId="{50EE3EA5-4A04-4C8D-A7BF-637759A9F493}" destId="{32F628CE-96F7-4F8D-8932-8072ECB43314}" srcOrd="0" destOrd="0" presId="urn:microsoft.com/office/officeart/2018/2/layout/IconVerticalSolidList"/>
    <dgm:cxn modelId="{43399803-4773-4B92-BC5F-6205D4A8C39E}" type="presParOf" srcId="{50EE3EA5-4A04-4C8D-A7BF-637759A9F493}" destId="{CC2C850E-79E4-4F12-9D2F-2A49EF8F97AD}" srcOrd="1" destOrd="0" presId="urn:microsoft.com/office/officeart/2018/2/layout/IconVerticalSolidList"/>
    <dgm:cxn modelId="{0564187E-42A5-4276-8051-1D23F4E050D2}" type="presParOf" srcId="{50EE3EA5-4A04-4C8D-A7BF-637759A9F493}" destId="{0B323B91-C744-422D-A6FA-6AA7232FDB28}" srcOrd="2" destOrd="0" presId="urn:microsoft.com/office/officeart/2018/2/layout/IconVerticalSolidList"/>
    <dgm:cxn modelId="{E87CC51F-1D5E-4DDB-928B-1552229EB07F}" type="presParOf" srcId="{50EE3EA5-4A04-4C8D-A7BF-637759A9F493}" destId="{502A1B5C-E844-4171-B1E4-93F2575BABB2}" srcOrd="3" destOrd="0" presId="urn:microsoft.com/office/officeart/2018/2/layout/IconVerticalSolidList"/>
    <dgm:cxn modelId="{11CCE1D0-2F65-465F-A34C-5C17A15D4EEF}" type="presParOf" srcId="{C9D52480-4D9B-4B20-98B5-A98C35AD3539}" destId="{DEF06A21-323E-4101-98F3-4B2287BF9FA5}" srcOrd="3" destOrd="0" presId="urn:microsoft.com/office/officeart/2018/2/layout/IconVerticalSolidList"/>
    <dgm:cxn modelId="{6587F476-42FE-453C-BBF3-E281E9664972}" type="presParOf" srcId="{C9D52480-4D9B-4B20-98B5-A98C35AD3539}" destId="{D0CD29E3-F7D5-4065-A35C-5A0714B4F493}" srcOrd="4" destOrd="0" presId="urn:microsoft.com/office/officeart/2018/2/layout/IconVerticalSolidList"/>
    <dgm:cxn modelId="{512F84A1-8761-46DE-9BC8-08F69F27DAEE}" type="presParOf" srcId="{D0CD29E3-F7D5-4065-A35C-5A0714B4F493}" destId="{D922E750-C500-4221-8844-D799D1440390}" srcOrd="0" destOrd="0" presId="urn:microsoft.com/office/officeart/2018/2/layout/IconVerticalSolidList"/>
    <dgm:cxn modelId="{65B67474-3326-47C0-9785-D967A5824224}" type="presParOf" srcId="{D0CD29E3-F7D5-4065-A35C-5A0714B4F493}" destId="{DC3456C8-83FB-4228-8036-82C3F9A02E70}" srcOrd="1" destOrd="0" presId="urn:microsoft.com/office/officeart/2018/2/layout/IconVerticalSolidList"/>
    <dgm:cxn modelId="{5C7FA212-783C-4291-B8CD-EADE516B20B1}" type="presParOf" srcId="{D0CD29E3-F7D5-4065-A35C-5A0714B4F493}" destId="{FC41148D-F4A0-48DD-B381-9C3AF6C11666}" srcOrd="2" destOrd="0" presId="urn:microsoft.com/office/officeart/2018/2/layout/IconVerticalSolidList"/>
    <dgm:cxn modelId="{C13D88FE-791D-44AD-BDE0-5515C824410D}" type="presParOf" srcId="{D0CD29E3-F7D5-4065-A35C-5A0714B4F493}" destId="{4BEDCCC4-0314-4A30-B721-F560EAD7CFC2}" srcOrd="3" destOrd="0" presId="urn:microsoft.com/office/officeart/2018/2/layout/IconVerticalSolidList"/>
    <dgm:cxn modelId="{2A460C75-9F23-442C-9ED2-79281634EC3B}" type="presParOf" srcId="{C9D52480-4D9B-4B20-98B5-A98C35AD3539}" destId="{414C51D6-A526-4BE2-9D59-0835155555D1}" srcOrd="5" destOrd="0" presId="urn:microsoft.com/office/officeart/2018/2/layout/IconVerticalSolidList"/>
    <dgm:cxn modelId="{478EB2D8-0DFB-43C9-A3CE-BB346B065C0D}" type="presParOf" srcId="{C9D52480-4D9B-4B20-98B5-A98C35AD3539}" destId="{13543DD3-6427-4069-A2B0-828977ECFEE1}" srcOrd="6" destOrd="0" presId="urn:microsoft.com/office/officeart/2018/2/layout/IconVerticalSolidList"/>
    <dgm:cxn modelId="{C09F62D9-BC21-495A-9A22-F424648FE311}" type="presParOf" srcId="{13543DD3-6427-4069-A2B0-828977ECFEE1}" destId="{864CB30E-A840-4F82-AC6C-3470581B15F7}" srcOrd="0" destOrd="0" presId="urn:microsoft.com/office/officeart/2018/2/layout/IconVerticalSolidList"/>
    <dgm:cxn modelId="{6B68E4AE-F0C6-4871-9AB4-96FF1DE8D45E}" type="presParOf" srcId="{13543DD3-6427-4069-A2B0-828977ECFEE1}" destId="{26D6960D-E44B-4280-BB16-0D4407A5C451}" srcOrd="1" destOrd="0" presId="urn:microsoft.com/office/officeart/2018/2/layout/IconVerticalSolidList"/>
    <dgm:cxn modelId="{17063F22-E648-411C-AA1F-443D3053A064}" type="presParOf" srcId="{13543DD3-6427-4069-A2B0-828977ECFEE1}" destId="{4C9EE404-4774-4C21-B736-2B6049DD76FB}" srcOrd="2" destOrd="0" presId="urn:microsoft.com/office/officeart/2018/2/layout/IconVerticalSolidList"/>
    <dgm:cxn modelId="{95015ED1-9DF3-474C-BDA7-F401AB28F1E6}" type="presParOf" srcId="{13543DD3-6427-4069-A2B0-828977ECFEE1}" destId="{D918827C-2B4C-45B9-81D3-F076347AC4B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A1E2DE3-45B3-4587-AC5C-89801330471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5A52732C-5D8E-4597-8BA4-D7BA1402ACB5}">
      <dgm:prSet/>
      <dgm:spPr/>
      <dgm:t>
        <a:bodyPr/>
        <a:lstStyle/>
        <a:p>
          <a:r>
            <a:rPr lang="en-US"/>
            <a:t>Association with mild cognitive impairment and dementia</a:t>
          </a:r>
        </a:p>
      </dgm:t>
    </dgm:pt>
    <dgm:pt modelId="{6B29E3C3-B741-48EA-9975-364AB144E94F}" type="parTrans" cxnId="{0AEE189E-5E70-4DEF-9467-3184524178E5}">
      <dgm:prSet/>
      <dgm:spPr/>
      <dgm:t>
        <a:bodyPr/>
        <a:lstStyle/>
        <a:p>
          <a:endParaRPr lang="en-US"/>
        </a:p>
      </dgm:t>
    </dgm:pt>
    <dgm:pt modelId="{281625AA-AE24-4C18-B793-35A1CAF504C9}" type="sibTrans" cxnId="{0AEE189E-5E70-4DEF-9467-3184524178E5}">
      <dgm:prSet/>
      <dgm:spPr/>
      <dgm:t>
        <a:bodyPr/>
        <a:lstStyle/>
        <a:p>
          <a:endParaRPr lang="en-US"/>
        </a:p>
      </dgm:t>
    </dgm:pt>
    <dgm:pt modelId="{DDC08C07-DE2C-45B3-A6B9-5CCC4E8068F9}">
      <dgm:prSet/>
      <dgm:spPr/>
      <dgm:t>
        <a:bodyPr/>
        <a:lstStyle/>
        <a:p>
          <a:r>
            <a:rPr lang="en-US"/>
            <a:t>More severe hearing loss = higher risk of dementia</a:t>
          </a:r>
        </a:p>
      </dgm:t>
    </dgm:pt>
    <dgm:pt modelId="{BD3C3707-1669-4656-BC93-736EBB03913A}" type="parTrans" cxnId="{F2656320-8FD3-4681-B42E-F7AF5344A268}">
      <dgm:prSet/>
      <dgm:spPr/>
      <dgm:t>
        <a:bodyPr/>
        <a:lstStyle/>
        <a:p>
          <a:endParaRPr lang="en-US"/>
        </a:p>
      </dgm:t>
    </dgm:pt>
    <dgm:pt modelId="{97752C14-AABA-4BD2-B85F-76BF0E3E28CA}" type="sibTrans" cxnId="{F2656320-8FD3-4681-B42E-F7AF5344A268}">
      <dgm:prSet/>
      <dgm:spPr/>
      <dgm:t>
        <a:bodyPr/>
        <a:lstStyle/>
        <a:p>
          <a:endParaRPr lang="en-US"/>
        </a:p>
      </dgm:t>
    </dgm:pt>
    <dgm:pt modelId="{68F384FA-BBC0-414E-BCE7-EFD66318152D}">
      <dgm:prSet/>
      <dgm:spPr/>
      <dgm:t>
        <a:bodyPr/>
        <a:lstStyle/>
        <a:p>
          <a:r>
            <a:rPr lang="en-US"/>
            <a:t>Hearing loss taxes the brain</a:t>
          </a:r>
        </a:p>
      </dgm:t>
    </dgm:pt>
    <dgm:pt modelId="{89FDACF8-F330-4841-8E23-3D64FBD71499}" type="parTrans" cxnId="{85A2427E-E539-4903-81B6-45D6F9638945}">
      <dgm:prSet/>
      <dgm:spPr/>
      <dgm:t>
        <a:bodyPr/>
        <a:lstStyle/>
        <a:p>
          <a:endParaRPr lang="en-US"/>
        </a:p>
      </dgm:t>
    </dgm:pt>
    <dgm:pt modelId="{B88E6EE7-026E-4DA2-9720-6AE77A2E596F}" type="sibTrans" cxnId="{85A2427E-E539-4903-81B6-45D6F9638945}">
      <dgm:prSet/>
      <dgm:spPr/>
      <dgm:t>
        <a:bodyPr/>
        <a:lstStyle/>
        <a:p>
          <a:endParaRPr lang="en-US"/>
        </a:p>
      </dgm:t>
    </dgm:pt>
    <dgm:pt modelId="{F6C447F7-2E8C-4874-B31F-2C9AB3199B1B}">
      <dgm:prSet/>
      <dgm:spPr/>
      <dgm:t>
        <a:bodyPr/>
        <a:lstStyle/>
        <a:p>
          <a:r>
            <a:rPr lang="en-US"/>
            <a:t>Lots of risk factors for dementia—but this one is changeable!</a:t>
          </a:r>
        </a:p>
      </dgm:t>
    </dgm:pt>
    <dgm:pt modelId="{C3135335-FECC-46BC-BC84-AF3317AA7BF5}" type="parTrans" cxnId="{DAB9BA80-745B-4DD8-BCC0-1C0CAC2039D7}">
      <dgm:prSet/>
      <dgm:spPr/>
      <dgm:t>
        <a:bodyPr/>
        <a:lstStyle/>
        <a:p>
          <a:endParaRPr lang="en-US"/>
        </a:p>
      </dgm:t>
    </dgm:pt>
    <dgm:pt modelId="{DA60947E-A746-49BA-8BD1-1B7CDB22C2D8}" type="sibTrans" cxnId="{DAB9BA80-745B-4DD8-BCC0-1C0CAC2039D7}">
      <dgm:prSet/>
      <dgm:spPr/>
      <dgm:t>
        <a:bodyPr/>
        <a:lstStyle/>
        <a:p>
          <a:endParaRPr lang="en-US"/>
        </a:p>
      </dgm:t>
    </dgm:pt>
    <dgm:pt modelId="{EDCD4920-FF4B-4E58-B830-F1AE06C43E86}" type="pres">
      <dgm:prSet presAssocID="{0A1E2DE3-45B3-4587-AC5C-898013304711}" presName="linear" presStyleCnt="0">
        <dgm:presLayoutVars>
          <dgm:animLvl val="lvl"/>
          <dgm:resizeHandles val="exact"/>
        </dgm:presLayoutVars>
      </dgm:prSet>
      <dgm:spPr/>
    </dgm:pt>
    <dgm:pt modelId="{E1C5214A-8B4D-457F-984F-9A160331711E}" type="pres">
      <dgm:prSet presAssocID="{5A52732C-5D8E-4597-8BA4-D7BA1402ACB5}" presName="parentText" presStyleLbl="node1" presStyleIdx="0" presStyleCnt="4">
        <dgm:presLayoutVars>
          <dgm:chMax val="0"/>
          <dgm:bulletEnabled val="1"/>
        </dgm:presLayoutVars>
      </dgm:prSet>
      <dgm:spPr/>
    </dgm:pt>
    <dgm:pt modelId="{AB889B34-8921-45CC-9D50-FDB37981612F}" type="pres">
      <dgm:prSet presAssocID="{281625AA-AE24-4C18-B793-35A1CAF504C9}" presName="spacer" presStyleCnt="0"/>
      <dgm:spPr/>
    </dgm:pt>
    <dgm:pt modelId="{B98B4A8E-6083-461F-AB32-EA8C6E5B26C9}" type="pres">
      <dgm:prSet presAssocID="{DDC08C07-DE2C-45B3-A6B9-5CCC4E8068F9}" presName="parentText" presStyleLbl="node1" presStyleIdx="1" presStyleCnt="4">
        <dgm:presLayoutVars>
          <dgm:chMax val="0"/>
          <dgm:bulletEnabled val="1"/>
        </dgm:presLayoutVars>
      </dgm:prSet>
      <dgm:spPr/>
    </dgm:pt>
    <dgm:pt modelId="{592654B6-C1C7-485C-BFA5-322088EFECDA}" type="pres">
      <dgm:prSet presAssocID="{97752C14-AABA-4BD2-B85F-76BF0E3E28CA}" presName="spacer" presStyleCnt="0"/>
      <dgm:spPr/>
    </dgm:pt>
    <dgm:pt modelId="{55CF6D9B-E5C6-48B8-A847-6CD7AAF86A6E}" type="pres">
      <dgm:prSet presAssocID="{68F384FA-BBC0-414E-BCE7-EFD66318152D}" presName="parentText" presStyleLbl="node1" presStyleIdx="2" presStyleCnt="4">
        <dgm:presLayoutVars>
          <dgm:chMax val="0"/>
          <dgm:bulletEnabled val="1"/>
        </dgm:presLayoutVars>
      </dgm:prSet>
      <dgm:spPr/>
    </dgm:pt>
    <dgm:pt modelId="{1378DF71-4CE3-43E0-81C3-1179C7D6BE0B}" type="pres">
      <dgm:prSet presAssocID="{B88E6EE7-026E-4DA2-9720-6AE77A2E596F}" presName="spacer" presStyleCnt="0"/>
      <dgm:spPr/>
    </dgm:pt>
    <dgm:pt modelId="{6F46C4BC-13FF-4DDE-9B09-8929D42D1D90}" type="pres">
      <dgm:prSet presAssocID="{F6C447F7-2E8C-4874-B31F-2C9AB3199B1B}" presName="parentText" presStyleLbl="node1" presStyleIdx="3" presStyleCnt="4">
        <dgm:presLayoutVars>
          <dgm:chMax val="0"/>
          <dgm:bulletEnabled val="1"/>
        </dgm:presLayoutVars>
      </dgm:prSet>
      <dgm:spPr/>
    </dgm:pt>
  </dgm:ptLst>
  <dgm:cxnLst>
    <dgm:cxn modelId="{76597D0C-C410-449A-A4A8-8062EED7EDE3}" type="presOf" srcId="{5A52732C-5D8E-4597-8BA4-D7BA1402ACB5}" destId="{E1C5214A-8B4D-457F-984F-9A160331711E}" srcOrd="0" destOrd="0" presId="urn:microsoft.com/office/officeart/2005/8/layout/vList2"/>
    <dgm:cxn modelId="{F2656320-8FD3-4681-B42E-F7AF5344A268}" srcId="{0A1E2DE3-45B3-4587-AC5C-898013304711}" destId="{DDC08C07-DE2C-45B3-A6B9-5CCC4E8068F9}" srcOrd="1" destOrd="0" parTransId="{BD3C3707-1669-4656-BC93-736EBB03913A}" sibTransId="{97752C14-AABA-4BD2-B85F-76BF0E3E28CA}"/>
    <dgm:cxn modelId="{038A3623-71FE-48BC-BA0A-5AB34553CC45}" type="presOf" srcId="{DDC08C07-DE2C-45B3-A6B9-5CCC4E8068F9}" destId="{B98B4A8E-6083-461F-AB32-EA8C6E5B26C9}" srcOrd="0" destOrd="0" presId="urn:microsoft.com/office/officeart/2005/8/layout/vList2"/>
    <dgm:cxn modelId="{BB911155-5C0D-4F12-96DA-9F91FA3E8B0D}" type="presOf" srcId="{F6C447F7-2E8C-4874-B31F-2C9AB3199B1B}" destId="{6F46C4BC-13FF-4DDE-9B09-8929D42D1D90}" srcOrd="0" destOrd="0" presId="urn:microsoft.com/office/officeart/2005/8/layout/vList2"/>
    <dgm:cxn modelId="{85A2427E-E539-4903-81B6-45D6F9638945}" srcId="{0A1E2DE3-45B3-4587-AC5C-898013304711}" destId="{68F384FA-BBC0-414E-BCE7-EFD66318152D}" srcOrd="2" destOrd="0" parTransId="{89FDACF8-F330-4841-8E23-3D64FBD71499}" sibTransId="{B88E6EE7-026E-4DA2-9720-6AE77A2E596F}"/>
    <dgm:cxn modelId="{DAB9BA80-745B-4DD8-BCC0-1C0CAC2039D7}" srcId="{0A1E2DE3-45B3-4587-AC5C-898013304711}" destId="{F6C447F7-2E8C-4874-B31F-2C9AB3199B1B}" srcOrd="3" destOrd="0" parTransId="{C3135335-FECC-46BC-BC84-AF3317AA7BF5}" sibTransId="{DA60947E-A746-49BA-8BD1-1B7CDB22C2D8}"/>
    <dgm:cxn modelId="{1F0E6088-CE68-4A14-89F3-CB1F4573B9C8}" type="presOf" srcId="{0A1E2DE3-45B3-4587-AC5C-898013304711}" destId="{EDCD4920-FF4B-4E58-B830-F1AE06C43E86}" srcOrd="0" destOrd="0" presId="urn:microsoft.com/office/officeart/2005/8/layout/vList2"/>
    <dgm:cxn modelId="{0AEE189E-5E70-4DEF-9467-3184524178E5}" srcId="{0A1E2DE3-45B3-4587-AC5C-898013304711}" destId="{5A52732C-5D8E-4597-8BA4-D7BA1402ACB5}" srcOrd="0" destOrd="0" parTransId="{6B29E3C3-B741-48EA-9975-364AB144E94F}" sibTransId="{281625AA-AE24-4C18-B793-35A1CAF504C9}"/>
    <dgm:cxn modelId="{35D8A5DE-5B1A-4232-B342-F7B89C1BFFA1}" type="presOf" srcId="{68F384FA-BBC0-414E-BCE7-EFD66318152D}" destId="{55CF6D9B-E5C6-48B8-A847-6CD7AAF86A6E}" srcOrd="0" destOrd="0" presId="urn:microsoft.com/office/officeart/2005/8/layout/vList2"/>
    <dgm:cxn modelId="{B14A2A53-2C4A-406E-AAE1-05DED0658D7F}" type="presParOf" srcId="{EDCD4920-FF4B-4E58-B830-F1AE06C43E86}" destId="{E1C5214A-8B4D-457F-984F-9A160331711E}" srcOrd="0" destOrd="0" presId="urn:microsoft.com/office/officeart/2005/8/layout/vList2"/>
    <dgm:cxn modelId="{6F6E4DE8-8AAD-483A-B19F-76D08176F292}" type="presParOf" srcId="{EDCD4920-FF4B-4E58-B830-F1AE06C43E86}" destId="{AB889B34-8921-45CC-9D50-FDB37981612F}" srcOrd="1" destOrd="0" presId="urn:microsoft.com/office/officeart/2005/8/layout/vList2"/>
    <dgm:cxn modelId="{A22A36F8-AB6E-428E-8CC4-127C35C6ADC7}" type="presParOf" srcId="{EDCD4920-FF4B-4E58-B830-F1AE06C43E86}" destId="{B98B4A8E-6083-461F-AB32-EA8C6E5B26C9}" srcOrd="2" destOrd="0" presId="urn:microsoft.com/office/officeart/2005/8/layout/vList2"/>
    <dgm:cxn modelId="{7E0899B1-2589-4687-9C93-ABEA91278489}" type="presParOf" srcId="{EDCD4920-FF4B-4E58-B830-F1AE06C43E86}" destId="{592654B6-C1C7-485C-BFA5-322088EFECDA}" srcOrd="3" destOrd="0" presId="urn:microsoft.com/office/officeart/2005/8/layout/vList2"/>
    <dgm:cxn modelId="{DB8D4668-8514-4DD8-BEEF-45245F560887}" type="presParOf" srcId="{EDCD4920-FF4B-4E58-B830-F1AE06C43E86}" destId="{55CF6D9B-E5C6-48B8-A847-6CD7AAF86A6E}" srcOrd="4" destOrd="0" presId="urn:microsoft.com/office/officeart/2005/8/layout/vList2"/>
    <dgm:cxn modelId="{19B64433-BD25-4F0E-B4D1-1ADAF7CE28E4}" type="presParOf" srcId="{EDCD4920-FF4B-4E58-B830-F1AE06C43E86}" destId="{1378DF71-4CE3-43E0-81C3-1179C7D6BE0B}" srcOrd="5" destOrd="0" presId="urn:microsoft.com/office/officeart/2005/8/layout/vList2"/>
    <dgm:cxn modelId="{D5F52FE2-6B8E-465F-9D26-9935DA6B47D1}" type="presParOf" srcId="{EDCD4920-FF4B-4E58-B830-F1AE06C43E86}" destId="{6F46C4BC-13FF-4DDE-9B09-8929D42D1D90}"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A1E2DE3-45B3-4587-AC5C-898013304711}" type="doc">
      <dgm:prSet loTypeId="urn:microsoft.com/office/officeart/2018/2/layout/IconVerticalSolidList" loCatId="icon" qsTypeId="urn:microsoft.com/office/officeart/2005/8/quickstyle/simple1" qsCatId="simple" csTypeId="urn:microsoft.com/office/officeart/2005/8/colors/colorful5" csCatId="colorful" phldr="1"/>
      <dgm:spPr/>
      <dgm:t>
        <a:bodyPr/>
        <a:lstStyle/>
        <a:p>
          <a:endParaRPr lang="en-US"/>
        </a:p>
      </dgm:t>
    </dgm:pt>
    <dgm:pt modelId="{5A52732C-5D8E-4597-8BA4-D7BA1402ACB5}">
      <dgm:prSet/>
      <dgm:spPr/>
      <dgm:t>
        <a:bodyPr/>
        <a:lstStyle/>
        <a:p>
          <a:pPr>
            <a:lnSpc>
              <a:spcPct val="100000"/>
            </a:lnSpc>
          </a:pPr>
          <a:r>
            <a:rPr lang="en-US"/>
            <a:t>Association of severe hearing loss and Parkinson’s disease</a:t>
          </a:r>
        </a:p>
      </dgm:t>
    </dgm:pt>
    <dgm:pt modelId="{6B29E3C3-B741-48EA-9975-364AB144E94F}" type="parTrans" cxnId="{0AEE189E-5E70-4DEF-9467-3184524178E5}">
      <dgm:prSet/>
      <dgm:spPr/>
      <dgm:t>
        <a:bodyPr/>
        <a:lstStyle/>
        <a:p>
          <a:endParaRPr lang="en-US"/>
        </a:p>
      </dgm:t>
    </dgm:pt>
    <dgm:pt modelId="{281625AA-AE24-4C18-B793-35A1CAF504C9}" type="sibTrans" cxnId="{0AEE189E-5E70-4DEF-9467-3184524178E5}">
      <dgm:prSet/>
      <dgm:spPr/>
      <dgm:t>
        <a:bodyPr/>
        <a:lstStyle/>
        <a:p>
          <a:endParaRPr lang="en-US"/>
        </a:p>
      </dgm:t>
    </dgm:pt>
    <dgm:pt modelId="{68F384FA-BBC0-414E-BCE7-EFD66318152D}">
      <dgm:prSet/>
      <dgm:spPr/>
      <dgm:t>
        <a:bodyPr/>
        <a:lstStyle/>
        <a:p>
          <a:pPr>
            <a:lnSpc>
              <a:spcPct val="100000"/>
            </a:lnSpc>
          </a:pPr>
          <a:r>
            <a:rPr lang="en-US"/>
            <a:t>Cell damage to brain affects hearing and movement</a:t>
          </a:r>
        </a:p>
      </dgm:t>
    </dgm:pt>
    <dgm:pt modelId="{89FDACF8-F330-4841-8E23-3D64FBD71499}" type="parTrans" cxnId="{85A2427E-E539-4903-81B6-45D6F9638945}">
      <dgm:prSet/>
      <dgm:spPr/>
      <dgm:t>
        <a:bodyPr/>
        <a:lstStyle/>
        <a:p>
          <a:endParaRPr lang="en-US"/>
        </a:p>
      </dgm:t>
    </dgm:pt>
    <dgm:pt modelId="{B88E6EE7-026E-4DA2-9720-6AE77A2E596F}" type="sibTrans" cxnId="{85A2427E-E539-4903-81B6-45D6F9638945}">
      <dgm:prSet/>
      <dgm:spPr/>
      <dgm:t>
        <a:bodyPr/>
        <a:lstStyle/>
        <a:p>
          <a:endParaRPr lang="en-US"/>
        </a:p>
      </dgm:t>
    </dgm:pt>
    <dgm:pt modelId="{F6C447F7-2E8C-4874-B31F-2C9AB3199B1B}">
      <dgm:prSet/>
      <dgm:spPr/>
      <dgm:t>
        <a:bodyPr/>
        <a:lstStyle/>
        <a:p>
          <a:pPr>
            <a:lnSpc>
              <a:spcPct val="100000"/>
            </a:lnSpc>
          </a:pPr>
          <a:r>
            <a:rPr lang="en-US"/>
            <a:t>“Worse hearing confers more risk”</a:t>
          </a:r>
        </a:p>
      </dgm:t>
    </dgm:pt>
    <dgm:pt modelId="{C3135335-FECC-46BC-BC84-AF3317AA7BF5}" type="parTrans" cxnId="{DAB9BA80-745B-4DD8-BCC0-1C0CAC2039D7}">
      <dgm:prSet/>
      <dgm:spPr/>
      <dgm:t>
        <a:bodyPr/>
        <a:lstStyle/>
        <a:p>
          <a:endParaRPr lang="en-US"/>
        </a:p>
      </dgm:t>
    </dgm:pt>
    <dgm:pt modelId="{DA60947E-A746-49BA-8BD1-1B7CDB22C2D8}" type="sibTrans" cxnId="{DAB9BA80-745B-4DD8-BCC0-1C0CAC2039D7}">
      <dgm:prSet/>
      <dgm:spPr/>
      <dgm:t>
        <a:bodyPr/>
        <a:lstStyle/>
        <a:p>
          <a:endParaRPr lang="en-US"/>
        </a:p>
      </dgm:t>
    </dgm:pt>
    <dgm:pt modelId="{E2CBDA3D-89DB-49AE-A160-4C1D5B12B694}">
      <dgm:prSet/>
      <dgm:spPr/>
      <dgm:t>
        <a:bodyPr/>
        <a:lstStyle/>
        <a:p>
          <a:pPr>
            <a:lnSpc>
              <a:spcPct val="100000"/>
            </a:lnSpc>
          </a:pPr>
          <a:r>
            <a:rPr lang="en-US" b="1"/>
            <a:t>Hearing aids </a:t>
          </a:r>
          <a:r>
            <a:rPr lang="en-US"/>
            <a:t>associated with reduced risk of Parkinson’s disease</a:t>
          </a:r>
        </a:p>
      </dgm:t>
    </dgm:pt>
    <dgm:pt modelId="{BFDACB69-34CA-4D72-B347-051998B8DB39}" type="parTrans" cxnId="{555ECCE2-DE01-4837-8509-88C959283BED}">
      <dgm:prSet/>
      <dgm:spPr/>
      <dgm:t>
        <a:bodyPr/>
        <a:lstStyle/>
        <a:p>
          <a:endParaRPr lang="en-US"/>
        </a:p>
      </dgm:t>
    </dgm:pt>
    <dgm:pt modelId="{C16A85A1-CB1A-4755-A962-8D7DBFCB8277}" type="sibTrans" cxnId="{555ECCE2-DE01-4837-8509-88C959283BED}">
      <dgm:prSet/>
      <dgm:spPr/>
      <dgm:t>
        <a:bodyPr/>
        <a:lstStyle/>
        <a:p>
          <a:endParaRPr lang="en-US"/>
        </a:p>
      </dgm:t>
    </dgm:pt>
    <dgm:pt modelId="{6D9846D2-D7A3-46B7-B5B8-FCC434924ED1}" type="pres">
      <dgm:prSet presAssocID="{0A1E2DE3-45B3-4587-AC5C-898013304711}" presName="root" presStyleCnt="0">
        <dgm:presLayoutVars>
          <dgm:dir/>
          <dgm:resizeHandles val="exact"/>
        </dgm:presLayoutVars>
      </dgm:prSet>
      <dgm:spPr/>
    </dgm:pt>
    <dgm:pt modelId="{50E3C3B8-3360-432C-9FFF-3716FF60C1DD}" type="pres">
      <dgm:prSet presAssocID="{5A52732C-5D8E-4597-8BA4-D7BA1402ACB5}" presName="compNode" presStyleCnt="0"/>
      <dgm:spPr/>
    </dgm:pt>
    <dgm:pt modelId="{59B2ABBF-7C2C-40AD-9675-644E1D0DB3EF}" type="pres">
      <dgm:prSet presAssocID="{5A52732C-5D8E-4597-8BA4-D7BA1402ACB5}" presName="bgRect" presStyleLbl="bgShp" presStyleIdx="0" presStyleCnt="4"/>
      <dgm:spPr/>
    </dgm:pt>
    <dgm:pt modelId="{98DBD935-34AF-4E13-8EDC-7920B0827E96}" type="pres">
      <dgm:prSet presAssocID="{5A52732C-5D8E-4597-8BA4-D7BA1402ACB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rain in head"/>
        </a:ext>
      </dgm:extLst>
    </dgm:pt>
    <dgm:pt modelId="{9F5C4D23-DE2E-4C71-BB9C-DA2A02B41A0E}" type="pres">
      <dgm:prSet presAssocID="{5A52732C-5D8E-4597-8BA4-D7BA1402ACB5}" presName="spaceRect" presStyleCnt="0"/>
      <dgm:spPr/>
    </dgm:pt>
    <dgm:pt modelId="{DDE2D15E-CBE4-47D9-BA10-8858C2184544}" type="pres">
      <dgm:prSet presAssocID="{5A52732C-5D8E-4597-8BA4-D7BA1402ACB5}" presName="parTx" presStyleLbl="revTx" presStyleIdx="0" presStyleCnt="4">
        <dgm:presLayoutVars>
          <dgm:chMax val="0"/>
          <dgm:chPref val="0"/>
        </dgm:presLayoutVars>
      </dgm:prSet>
      <dgm:spPr/>
    </dgm:pt>
    <dgm:pt modelId="{9910E466-8479-4A8C-BE9D-5ADB76EB6997}" type="pres">
      <dgm:prSet presAssocID="{281625AA-AE24-4C18-B793-35A1CAF504C9}" presName="sibTrans" presStyleCnt="0"/>
      <dgm:spPr/>
    </dgm:pt>
    <dgm:pt modelId="{EE8E87F4-820F-4AEB-9C73-158ACF9DA062}" type="pres">
      <dgm:prSet presAssocID="{68F384FA-BBC0-414E-BCE7-EFD66318152D}" presName="compNode" presStyleCnt="0"/>
      <dgm:spPr/>
    </dgm:pt>
    <dgm:pt modelId="{A5CA0A7E-66C8-4E90-BA3C-4F6BF7022583}" type="pres">
      <dgm:prSet presAssocID="{68F384FA-BBC0-414E-BCE7-EFD66318152D}" presName="bgRect" presStyleLbl="bgShp" presStyleIdx="1" presStyleCnt="4"/>
      <dgm:spPr/>
    </dgm:pt>
    <dgm:pt modelId="{0A70F10A-7F08-4BCD-BEA6-49EAC33F877F}" type="pres">
      <dgm:prSet presAssocID="{68F384FA-BBC0-414E-BCE7-EFD66318152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rain"/>
        </a:ext>
      </dgm:extLst>
    </dgm:pt>
    <dgm:pt modelId="{4076E695-B121-43BB-B696-44C55421B0BA}" type="pres">
      <dgm:prSet presAssocID="{68F384FA-BBC0-414E-BCE7-EFD66318152D}" presName="spaceRect" presStyleCnt="0"/>
      <dgm:spPr/>
    </dgm:pt>
    <dgm:pt modelId="{24599879-DE80-42E5-A1F8-CBEF76D5C585}" type="pres">
      <dgm:prSet presAssocID="{68F384FA-BBC0-414E-BCE7-EFD66318152D}" presName="parTx" presStyleLbl="revTx" presStyleIdx="1" presStyleCnt="4">
        <dgm:presLayoutVars>
          <dgm:chMax val="0"/>
          <dgm:chPref val="0"/>
        </dgm:presLayoutVars>
      </dgm:prSet>
      <dgm:spPr/>
    </dgm:pt>
    <dgm:pt modelId="{0016C46A-D786-46A6-AA8D-2FF5CCD7914C}" type="pres">
      <dgm:prSet presAssocID="{B88E6EE7-026E-4DA2-9720-6AE77A2E596F}" presName="sibTrans" presStyleCnt="0"/>
      <dgm:spPr/>
    </dgm:pt>
    <dgm:pt modelId="{B634F3A5-D78F-4B5B-A0FE-E674377CB9F1}" type="pres">
      <dgm:prSet presAssocID="{F6C447F7-2E8C-4874-B31F-2C9AB3199B1B}" presName="compNode" presStyleCnt="0"/>
      <dgm:spPr/>
    </dgm:pt>
    <dgm:pt modelId="{80F8334E-C5D7-4F40-AF8E-F0A6CBA95920}" type="pres">
      <dgm:prSet presAssocID="{F6C447F7-2E8C-4874-B31F-2C9AB3199B1B}" presName="bgRect" presStyleLbl="bgShp" presStyleIdx="2" presStyleCnt="4"/>
      <dgm:spPr/>
    </dgm:pt>
    <dgm:pt modelId="{161DBC27-ABFE-4B20-A297-41782BE06304}" type="pres">
      <dgm:prSet presAssocID="{F6C447F7-2E8C-4874-B31F-2C9AB3199B1B}"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Radioactive with solid fill"/>
        </a:ext>
      </dgm:extLst>
    </dgm:pt>
    <dgm:pt modelId="{62912377-6A1F-4094-ABCD-3EEAB680C064}" type="pres">
      <dgm:prSet presAssocID="{F6C447F7-2E8C-4874-B31F-2C9AB3199B1B}" presName="spaceRect" presStyleCnt="0"/>
      <dgm:spPr/>
    </dgm:pt>
    <dgm:pt modelId="{A511477A-7E14-4F42-A009-DE5CCC8A666A}" type="pres">
      <dgm:prSet presAssocID="{F6C447F7-2E8C-4874-B31F-2C9AB3199B1B}" presName="parTx" presStyleLbl="revTx" presStyleIdx="2" presStyleCnt="4">
        <dgm:presLayoutVars>
          <dgm:chMax val="0"/>
          <dgm:chPref val="0"/>
        </dgm:presLayoutVars>
      </dgm:prSet>
      <dgm:spPr/>
    </dgm:pt>
    <dgm:pt modelId="{263E81B2-AA4C-4D28-8DB4-EE0FDC8BABE7}" type="pres">
      <dgm:prSet presAssocID="{DA60947E-A746-49BA-8BD1-1B7CDB22C2D8}" presName="sibTrans" presStyleCnt="0"/>
      <dgm:spPr/>
    </dgm:pt>
    <dgm:pt modelId="{92CB96CF-1348-4C2F-8472-D58FBC70E36F}" type="pres">
      <dgm:prSet presAssocID="{E2CBDA3D-89DB-49AE-A160-4C1D5B12B694}" presName="compNode" presStyleCnt="0"/>
      <dgm:spPr/>
    </dgm:pt>
    <dgm:pt modelId="{8567B94A-028D-4A81-862D-E1F99643E421}" type="pres">
      <dgm:prSet presAssocID="{E2CBDA3D-89DB-49AE-A160-4C1D5B12B694}" presName="bgRect" presStyleLbl="bgShp" presStyleIdx="3" presStyleCnt="4"/>
      <dgm:spPr/>
    </dgm:pt>
    <dgm:pt modelId="{8ADA4745-C467-41B2-8F06-B68B5B2CE069}" type="pres">
      <dgm:prSet presAssocID="{E2CBDA3D-89DB-49AE-A160-4C1D5B12B69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Volume"/>
        </a:ext>
      </dgm:extLst>
    </dgm:pt>
    <dgm:pt modelId="{20487B1E-EEE1-4671-AECF-5195D9C4692A}" type="pres">
      <dgm:prSet presAssocID="{E2CBDA3D-89DB-49AE-A160-4C1D5B12B694}" presName="spaceRect" presStyleCnt="0"/>
      <dgm:spPr/>
    </dgm:pt>
    <dgm:pt modelId="{112CD42F-05BB-425A-BADC-4D667FA3A08A}" type="pres">
      <dgm:prSet presAssocID="{E2CBDA3D-89DB-49AE-A160-4C1D5B12B694}" presName="parTx" presStyleLbl="revTx" presStyleIdx="3" presStyleCnt="4">
        <dgm:presLayoutVars>
          <dgm:chMax val="0"/>
          <dgm:chPref val="0"/>
        </dgm:presLayoutVars>
      </dgm:prSet>
      <dgm:spPr/>
    </dgm:pt>
  </dgm:ptLst>
  <dgm:cxnLst>
    <dgm:cxn modelId="{1140F81F-1AD6-4770-8DDC-47763D02BFF5}" type="presOf" srcId="{5A52732C-5D8E-4597-8BA4-D7BA1402ACB5}" destId="{DDE2D15E-CBE4-47D9-BA10-8858C2184544}" srcOrd="0" destOrd="0" presId="urn:microsoft.com/office/officeart/2018/2/layout/IconVerticalSolidList"/>
    <dgm:cxn modelId="{DA34D05E-B3FF-4111-A544-F2B4D764C948}" type="presOf" srcId="{68F384FA-BBC0-414E-BCE7-EFD66318152D}" destId="{24599879-DE80-42E5-A1F8-CBEF76D5C585}" srcOrd="0" destOrd="0" presId="urn:microsoft.com/office/officeart/2018/2/layout/IconVerticalSolidList"/>
    <dgm:cxn modelId="{85A2427E-E539-4903-81B6-45D6F9638945}" srcId="{0A1E2DE3-45B3-4587-AC5C-898013304711}" destId="{68F384FA-BBC0-414E-BCE7-EFD66318152D}" srcOrd="1" destOrd="0" parTransId="{89FDACF8-F330-4841-8E23-3D64FBD71499}" sibTransId="{B88E6EE7-026E-4DA2-9720-6AE77A2E596F}"/>
    <dgm:cxn modelId="{42FB4B80-DDCE-4A53-8FC5-6F6DABB6B790}" type="presOf" srcId="{E2CBDA3D-89DB-49AE-A160-4C1D5B12B694}" destId="{112CD42F-05BB-425A-BADC-4D667FA3A08A}" srcOrd="0" destOrd="0" presId="urn:microsoft.com/office/officeart/2018/2/layout/IconVerticalSolidList"/>
    <dgm:cxn modelId="{DAB9BA80-745B-4DD8-BCC0-1C0CAC2039D7}" srcId="{0A1E2DE3-45B3-4587-AC5C-898013304711}" destId="{F6C447F7-2E8C-4874-B31F-2C9AB3199B1B}" srcOrd="2" destOrd="0" parTransId="{C3135335-FECC-46BC-BC84-AF3317AA7BF5}" sibTransId="{DA60947E-A746-49BA-8BD1-1B7CDB22C2D8}"/>
    <dgm:cxn modelId="{0AEE189E-5E70-4DEF-9467-3184524178E5}" srcId="{0A1E2DE3-45B3-4587-AC5C-898013304711}" destId="{5A52732C-5D8E-4597-8BA4-D7BA1402ACB5}" srcOrd="0" destOrd="0" parTransId="{6B29E3C3-B741-48EA-9975-364AB144E94F}" sibTransId="{281625AA-AE24-4C18-B793-35A1CAF504C9}"/>
    <dgm:cxn modelId="{5A3136CB-5A68-40DB-A71C-F247C278E12E}" type="presOf" srcId="{0A1E2DE3-45B3-4587-AC5C-898013304711}" destId="{6D9846D2-D7A3-46B7-B5B8-FCC434924ED1}" srcOrd="0" destOrd="0" presId="urn:microsoft.com/office/officeart/2018/2/layout/IconVerticalSolidList"/>
    <dgm:cxn modelId="{555ECCE2-DE01-4837-8509-88C959283BED}" srcId="{0A1E2DE3-45B3-4587-AC5C-898013304711}" destId="{E2CBDA3D-89DB-49AE-A160-4C1D5B12B694}" srcOrd="3" destOrd="0" parTransId="{BFDACB69-34CA-4D72-B347-051998B8DB39}" sibTransId="{C16A85A1-CB1A-4755-A962-8D7DBFCB8277}"/>
    <dgm:cxn modelId="{4AAF71EF-31C8-486D-9DFF-6054C831FB97}" type="presOf" srcId="{F6C447F7-2E8C-4874-B31F-2C9AB3199B1B}" destId="{A511477A-7E14-4F42-A009-DE5CCC8A666A}" srcOrd="0" destOrd="0" presId="urn:microsoft.com/office/officeart/2018/2/layout/IconVerticalSolidList"/>
    <dgm:cxn modelId="{0C9C383A-76D5-4BAD-A597-B4C071C67362}" type="presParOf" srcId="{6D9846D2-D7A3-46B7-B5B8-FCC434924ED1}" destId="{50E3C3B8-3360-432C-9FFF-3716FF60C1DD}" srcOrd="0" destOrd="0" presId="urn:microsoft.com/office/officeart/2018/2/layout/IconVerticalSolidList"/>
    <dgm:cxn modelId="{E1985708-C532-4756-B044-DE940A8EC54F}" type="presParOf" srcId="{50E3C3B8-3360-432C-9FFF-3716FF60C1DD}" destId="{59B2ABBF-7C2C-40AD-9675-644E1D0DB3EF}" srcOrd="0" destOrd="0" presId="urn:microsoft.com/office/officeart/2018/2/layout/IconVerticalSolidList"/>
    <dgm:cxn modelId="{B94D371A-345C-4EB7-A837-ABB8A097293D}" type="presParOf" srcId="{50E3C3B8-3360-432C-9FFF-3716FF60C1DD}" destId="{98DBD935-34AF-4E13-8EDC-7920B0827E96}" srcOrd="1" destOrd="0" presId="urn:microsoft.com/office/officeart/2018/2/layout/IconVerticalSolidList"/>
    <dgm:cxn modelId="{B02BF461-0D56-487E-B299-86C715206A38}" type="presParOf" srcId="{50E3C3B8-3360-432C-9FFF-3716FF60C1DD}" destId="{9F5C4D23-DE2E-4C71-BB9C-DA2A02B41A0E}" srcOrd="2" destOrd="0" presId="urn:microsoft.com/office/officeart/2018/2/layout/IconVerticalSolidList"/>
    <dgm:cxn modelId="{13F62668-4DBF-49B0-8530-6E9531CDEC9F}" type="presParOf" srcId="{50E3C3B8-3360-432C-9FFF-3716FF60C1DD}" destId="{DDE2D15E-CBE4-47D9-BA10-8858C2184544}" srcOrd="3" destOrd="0" presId="urn:microsoft.com/office/officeart/2018/2/layout/IconVerticalSolidList"/>
    <dgm:cxn modelId="{5F69C8A4-D501-4FC7-9D24-9C67633A47DF}" type="presParOf" srcId="{6D9846D2-D7A3-46B7-B5B8-FCC434924ED1}" destId="{9910E466-8479-4A8C-BE9D-5ADB76EB6997}" srcOrd="1" destOrd="0" presId="urn:microsoft.com/office/officeart/2018/2/layout/IconVerticalSolidList"/>
    <dgm:cxn modelId="{5148627F-32FD-4926-B4BD-CB334B52B095}" type="presParOf" srcId="{6D9846D2-D7A3-46B7-B5B8-FCC434924ED1}" destId="{EE8E87F4-820F-4AEB-9C73-158ACF9DA062}" srcOrd="2" destOrd="0" presId="urn:microsoft.com/office/officeart/2018/2/layout/IconVerticalSolidList"/>
    <dgm:cxn modelId="{E07607A2-A1EA-4E58-A76B-E63FCBE4CDA9}" type="presParOf" srcId="{EE8E87F4-820F-4AEB-9C73-158ACF9DA062}" destId="{A5CA0A7E-66C8-4E90-BA3C-4F6BF7022583}" srcOrd="0" destOrd="0" presId="urn:microsoft.com/office/officeart/2018/2/layout/IconVerticalSolidList"/>
    <dgm:cxn modelId="{A391558E-68C0-4756-9B14-C7E1EE0EBAB7}" type="presParOf" srcId="{EE8E87F4-820F-4AEB-9C73-158ACF9DA062}" destId="{0A70F10A-7F08-4BCD-BEA6-49EAC33F877F}" srcOrd="1" destOrd="0" presId="urn:microsoft.com/office/officeart/2018/2/layout/IconVerticalSolidList"/>
    <dgm:cxn modelId="{8FFA1821-F7AE-49AC-9C0C-A58CDF591A05}" type="presParOf" srcId="{EE8E87F4-820F-4AEB-9C73-158ACF9DA062}" destId="{4076E695-B121-43BB-B696-44C55421B0BA}" srcOrd="2" destOrd="0" presId="urn:microsoft.com/office/officeart/2018/2/layout/IconVerticalSolidList"/>
    <dgm:cxn modelId="{501D4C09-6664-493D-A0BF-57BD0E0DAB20}" type="presParOf" srcId="{EE8E87F4-820F-4AEB-9C73-158ACF9DA062}" destId="{24599879-DE80-42E5-A1F8-CBEF76D5C585}" srcOrd="3" destOrd="0" presId="urn:microsoft.com/office/officeart/2018/2/layout/IconVerticalSolidList"/>
    <dgm:cxn modelId="{B6BFDCE6-CEC7-450A-9A5C-97F494A208D8}" type="presParOf" srcId="{6D9846D2-D7A3-46B7-B5B8-FCC434924ED1}" destId="{0016C46A-D786-46A6-AA8D-2FF5CCD7914C}" srcOrd="3" destOrd="0" presId="urn:microsoft.com/office/officeart/2018/2/layout/IconVerticalSolidList"/>
    <dgm:cxn modelId="{1ADAC41A-B9A4-44E0-BF66-0DC16A365FC7}" type="presParOf" srcId="{6D9846D2-D7A3-46B7-B5B8-FCC434924ED1}" destId="{B634F3A5-D78F-4B5B-A0FE-E674377CB9F1}" srcOrd="4" destOrd="0" presId="urn:microsoft.com/office/officeart/2018/2/layout/IconVerticalSolidList"/>
    <dgm:cxn modelId="{0EDAE3BA-370E-400A-BA57-7ADF57DD49C0}" type="presParOf" srcId="{B634F3A5-D78F-4B5B-A0FE-E674377CB9F1}" destId="{80F8334E-C5D7-4F40-AF8E-F0A6CBA95920}" srcOrd="0" destOrd="0" presId="urn:microsoft.com/office/officeart/2018/2/layout/IconVerticalSolidList"/>
    <dgm:cxn modelId="{2F544199-CAE6-4D95-B1BD-10A68AF1E762}" type="presParOf" srcId="{B634F3A5-D78F-4B5B-A0FE-E674377CB9F1}" destId="{161DBC27-ABFE-4B20-A297-41782BE06304}" srcOrd="1" destOrd="0" presId="urn:microsoft.com/office/officeart/2018/2/layout/IconVerticalSolidList"/>
    <dgm:cxn modelId="{A19840D3-563A-40DC-9F39-DCFA913AB989}" type="presParOf" srcId="{B634F3A5-D78F-4B5B-A0FE-E674377CB9F1}" destId="{62912377-6A1F-4094-ABCD-3EEAB680C064}" srcOrd="2" destOrd="0" presId="urn:microsoft.com/office/officeart/2018/2/layout/IconVerticalSolidList"/>
    <dgm:cxn modelId="{69774336-26A2-41BD-88F2-B043743E2387}" type="presParOf" srcId="{B634F3A5-D78F-4B5B-A0FE-E674377CB9F1}" destId="{A511477A-7E14-4F42-A009-DE5CCC8A666A}" srcOrd="3" destOrd="0" presId="urn:microsoft.com/office/officeart/2018/2/layout/IconVerticalSolidList"/>
    <dgm:cxn modelId="{F18DB0E4-6757-4C10-A02D-72E95D521BC4}" type="presParOf" srcId="{6D9846D2-D7A3-46B7-B5B8-FCC434924ED1}" destId="{263E81B2-AA4C-4D28-8DB4-EE0FDC8BABE7}" srcOrd="5" destOrd="0" presId="urn:microsoft.com/office/officeart/2018/2/layout/IconVerticalSolidList"/>
    <dgm:cxn modelId="{7039A275-4BD2-4658-B302-87686FDCDAD3}" type="presParOf" srcId="{6D9846D2-D7A3-46B7-B5B8-FCC434924ED1}" destId="{92CB96CF-1348-4C2F-8472-D58FBC70E36F}" srcOrd="6" destOrd="0" presId="urn:microsoft.com/office/officeart/2018/2/layout/IconVerticalSolidList"/>
    <dgm:cxn modelId="{0464876A-F5B5-470F-84D7-E935278A9351}" type="presParOf" srcId="{92CB96CF-1348-4C2F-8472-D58FBC70E36F}" destId="{8567B94A-028D-4A81-862D-E1F99643E421}" srcOrd="0" destOrd="0" presId="urn:microsoft.com/office/officeart/2018/2/layout/IconVerticalSolidList"/>
    <dgm:cxn modelId="{FAE6CD7C-C2E9-45B0-A5E3-0956B15C5634}" type="presParOf" srcId="{92CB96CF-1348-4C2F-8472-D58FBC70E36F}" destId="{8ADA4745-C467-41B2-8F06-B68B5B2CE069}" srcOrd="1" destOrd="0" presId="urn:microsoft.com/office/officeart/2018/2/layout/IconVerticalSolidList"/>
    <dgm:cxn modelId="{308A8648-D898-449A-87E2-A6C839FD65CE}" type="presParOf" srcId="{92CB96CF-1348-4C2F-8472-D58FBC70E36F}" destId="{20487B1E-EEE1-4671-AECF-5195D9C4692A}" srcOrd="2" destOrd="0" presId="urn:microsoft.com/office/officeart/2018/2/layout/IconVerticalSolidList"/>
    <dgm:cxn modelId="{4C1D9491-753A-4B0E-A4B8-2F69A78F1896}" type="presParOf" srcId="{92CB96CF-1348-4C2F-8472-D58FBC70E36F}" destId="{112CD42F-05BB-425A-BADC-4D667FA3A08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4CF0F50-8131-44F8-9114-6C01232B518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3603BF97-95E3-40B8-89B1-63DDE7B98AAF}">
      <dgm:prSet/>
      <dgm:spPr/>
      <dgm:t>
        <a:bodyPr/>
        <a:lstStyle/>
        <a:p>
          <a:r>
            <a:rPr lang="en-US"/>
            <a:t>Higher risk of depression and anxiety</a:t>
          </a:r>
        </a:p>
      </dgm:t>
    </dgm:pt>
    <dgm:pt modelId="{B8339524-0A6F-4503-8B4D-9DDB15085003}" type="parTrans" cxnId="{31F59802-14EB-4A82-A150-50C1FEBA57F6}">
      <dgm:prSet/>
      <dgm:spPr/>
      <dgm:t>
        <a:bodyPr/>
        <a:lstStyle/>
        <a:p>
          <a:endParaRPr lang="en-US"/>
        </a:p>
      </dgm:t>
    </dgm:pt>
    <dgm:pt modelId="{39F1FA93-01DD-45A7-931E-2661A7D5F6C5}" type="sibTrans" cxnId="{31F59802-14EB-4A82-A150-50C1FEBA57F6}">
      <dgm:prSet/>
      <dgm:spPr/>
      <dgm:t>
        <a:bodyPr/>
        <a:lstStyle/>
        <a:p>
          <a:endParaRPr lang="en-US"/>
        </a:p>
      </dgm:t>
    </dgm:pt>
    <dgm:pt modelId="{29A7E118-0AAA-4737-96F3-1153CC5B44DF}">
      <dgm:prSet/>
      <dgm:spPr/>
      <dgm:t>
        <a:bodyPr/>
        <a:lstStyle/>
        <a:p>
          <a:r>
            <a:rPr lang="en-US"/>
            <a:t>Contributions from social isolation/withdrawing from activities</a:t>
          </a:r>
        </a:p>
      </dgm:t>
    </dgm:pt>
    <dgm:pt modelId="{6FE6BE1A-0036-4351-99CE-97B97E00FE59}" type="parTrans" cxnId="{C6F551D8-1EE6-43E3-9EEB-E75966E60AB3}">
      <dgm:prSet/>
      <dgm:spPr/>
      <dgm:t>
        <a:bodyPr/>
        <a:lstStyle/>
        <a:p>
          <a:endParaRPr lang="en-US"/>
        </a:p>
      </dgm:t>
    </dgm:pt>
    <dgm:pt modelId="{33BA3465-5AC6-4F16-B3FE-6CB703C22CC8}" type="sibTrans" cxnId="{C6F551D8-1EE6-43E3-9EEB-E75966E60AB3}">
      <dgm:prSet/>
      <dgm:spPr/>
      <dgm:t>
        <a:bodyPr/>
        <a:lstStyle/>
        <a:p>
          <a:endParaRPr lang="en-US"/>
        </a:p>
      </dgm:t>
    </dgm:pt>
    <dgm:pt modelId="{B3D553D1-47DD-4516-A0F0-3476C824AAA7}">
      <dgm:prSet/>
      <dgm:spPr/>
      <dgm:t>
        <a:bodyPr/>
        <a:lstStyle/>
        <a:p>
          <a:r>
            <a:rPr lang="en-US"/>
            <a:t>Sudden hearing loss = highest risk</a:t>
          </a:r>
        </a:p>
      </dgm:t>
    </dgm:pt>
    <dgm:pt modelId="{187EAF1C-1BBD-4CF0-9787-CBE92D13E6DF}" type="parTrans" cxnId="{189525FF-8CDC-49F8-AA25-52E72A31C1DF}">
      <dgm:prSet/>
      <dgm:spPr/>
      <dgm:t>
        <a:bodyPr/>
        <a:lstStyle/>
        <a:p>
          <a:endParaRPr lang="en-US"/>
        </a:p>
      </dgm:t>
    </dgm:pt>
    <dgm:pt modelId="{8C00A40B-245A-4684-877F-6E83D0B007C6}" type="sibTrans" cxnId="{189525FF-8CDC-49F8-AA25-52E72A31C1DF}">
      <dgm:prSet/>
      <dgm:spPr/>
      <dgm:t>
        <a:bodyPr/>
        <a:lstStyle/>
        <a:p>
          <a:endParaRPr lang="en-US"/>
        </a:p>
      </dgm:t>
    </dgm:pt>
    <dgm:pt modelId="{9DD850A8-C68F-4723-86B7-76050A93BD4E}" type="pres">
      <dgm:prSet presAssocID="{54CF0F50-8131-44F8-9114-6C01232B5180}" presName="linear" presStyleCnt="0">
        <dgm:presLayoutVars>
          <dgm:animLvl val="lvl"/>
          <dgm:resizeHandles val="exact"/>
        </dgm:presLayoutVars>
      </dgm:prSet>
      <dgm:spPr/>
    </dgm:pt>
    <dgm:pt modelId="{0947E3F6-C026-45C8-9B8A-4C19BF0C1E63}" type="pres">
      <dgm:prSet presAssocID="{3603BF97-95E3-40B8-89B1-63DDE7B98AAF}" presName="parentText" presStyleLbl="node1" presStyleIdx="0" presStyleCnt="3">
        <dgm:presLayoutVars>
          <dgm:chMax val="0"/>
          <dgm:bulletEnabled val="1"/>
        </dgm:presLayoutVars>
      </dgm:prSet>
      <dgm:spPr/>
    </dgm:pt>
    <dgm:pt modelId="{57C65E25-352C-4C84-BB67-28CBC6ECA8B6}" type="pres">
      <dgm:prSet presAssocID="{39F1FA93-01DD-45A7-931E-2661A7D5F6C5}" presName="spacer" presStyleCnt="0"/>
      <dgm:spPr/>
    </dgm:pt>
    <dgm:pt modelId="{1000401D-A9EE-4CC7-8E09-A78571FBBE52}" type="pres">
      <dgm:prSet presAssocID="{29A7E118-0AAA-4737-96F3-1153CC5B44DF}" presName="parentText" presStyleLbl="node1" presStyleIdx="1" presStyleCnt="3">
        <dgm:presLayoutVars>
          <dgm:chMax val="0"/>
          <dgm:bulletEnabled val="1"/>
        </dgm:presLayoutVars>
      </dgm:prSet>
      <dgm:spPr/>
    </dgm:pt>
    <dgm:pt modelId="{DCACB25F-FF3B-4BA5-B408-D48287FC92A8}" type="pres">
      <dgm:prSet presAssocID="{33BA3465-5AC6-4F16-B3FE-6CB703C22CC8}" presName="spacer" presStyleCnt="0"/>
      <dgm:spPr/>
    </dgm:pt>
    <dgm:pt modelId="{5D3EB654-2D84-420C-BF37-4CA8BD83B367}" type="pres">
      <dgm:prSet presAssocID="{B3D553D1-47DD-4516-A0F0-3476C824AAA7}" presName="parentText" presStyleLbl="node1" presStyleIdx="2" presStyleCnt="3">
        <dgm:presLayoutVars>
          <dgm:chMax val="0"/>
          <dgm:bulletEnabled val="1"/>
        </dgm:presLayoutVars>
      </dgm:prSet>
      <dgm:spPr/>
    </dgm:pt>
  </dgm:ptLst>
  <dgm:cxnLst>
    <dgm:cxn modelId="{31F59802-14EB-4A82-A150-50C1FEBA57F6}" srcId="{54CF0F50-8131-44F8-9114-6C01232B5180}" destId="{3603BF97-95E3-40B8-89B1-63DDE7B98AAF}" srcOrd="0" destOrd="0" parTransId="{B8339524-0A6F-4503-8B4D-9DDB15085003}" sibTransId="{39F1FA93-01DD-45A7-931E-2661A7D5F6C5}"/>
    <dgm:cxn modelId="{6AA63A6F-DEB4-41F4-9E32-2D2245189086}" type="presOf" srcId="{54CF0F50-8131-44F8-9114-6C01232B5180}" destId="{9DD850A8-C68F-4723-86B7-76050A93BD4E}" srcOrd="0" destOrd="0" presId="urn:microsoft.com/office/officeart/2005/8/layout/vList2"/>
    <dgm:cxn modelId="{BA34EF50-B195-4650-8546-0AD47744B22F}" type="presOf" srcId="{B3D553D1-47DD-4516-A0F0-3476C824AAA7}" destId="{5D3EB654-2D84-420C-BF37-4CA8BD83B367}" srcOrd="0" destOrd="0" presId="urn:microsoft.com/office/officeart/2005/8/layout/vList2"/>
    <dgm:cxn modelId="{F6B6FAC5-7007-4856-B925-6730F06B9E06}" type="presOf" srcId="{3603BF97-95E3-40B8-89B1-63DDE7B98AAF}" destId="{0947E3F6-C026-45C8-9B8A-4C19BF0C1E63}" srcOrd="0" destOrd="0" presId="urn:microsoft.com/office/officeart/2005/8/layout/vList2"/>
    <dgm:cxn modelId="{7CD99EC9-165A-4173-83A0-C0E4F2B6370A}" type="presOf" srcId="{29A7E118-0AAA-4737-96F3-1153CC5B44DF}" destId="{1000401D-A9EE-4CC7-8E09-A78571FBBE52}" srcOrd="0" destOrd="0" presId="urn:microsoft.com/office/officeart/2005/8/layout/vList2"/>
    <dgm:cxn modelId="{C6F551D8-1EE6-43E3-9EEB-E75966E60AB3}" srcId="{54CF0F50-8131-44F8-9114-6C01232B5180}" destId="{29A7E118-0AAA-4737-96F3-1153CC5B44DF}" srcOrd="1" destOrd="0" parTransId="{6FE6BE1A-0036-4351-99CE-97B97E00FE59}" sibTransId="{33BA3465-5AC6-4F16-B3FE-6CB703C22CC8}"/>
    <dgm:cxn modelId="{189525FF-8CDC-49F8-AA25-52E72A31C1DF}" srcId="{54CF0F50-8131-44F8-9114-6C01232B5180}" destId="{B3D553D1-47DD-4516-A0F0-3476C824AAA7}" srcOrd="2" destOrd="0" parTransId="{187EAF1C-1BBD-4CF0-9787-CBE92D13E6DF}" sibTransId="{8C00A40B-245A-4684-877F-6E83D0B007C6}"/>
    <dgm:cxn modelId="{EF5F1BFD-E928-455B-9DA2-F233A1257777}" type="presParOf" srcId="{9DD850A8-C68F-4723-86B7-76050A93BD4E}" destId="{0947E3F6-C026-45C8-9B8A-4C19BF0C1E63}" srcOrd="0" destOrd="0" presId="urn:microsoft.com/office/officeart/2005/8/layout/vList2"/>
    <dgm:cxn modelId="{7851483B-A2C3-43E9-ACA0-27054DE9CD4F}" type="presParOf" srcId="{9DD850A8-C68F-4723-86B7-76050A93BD4E}" destId="{57C65E25-352C-4C84-BB67-28CBC6ECA8B6}" srcOrd="1" destOrd="0" presId="urn:microsoft.com/office/officeart/2005/8/layout/vList2"/>
    <dgm:cxn modelId="{0A7BB004-CBF0-4D5B-992E-47D90D975A7D}" type="presParOf" srcId="{9DD850A8-C68F-4723-86B7-76050A93BD4E}" destId="{1000401D-A9EE-4CC7-8E09-A78571FBBE52}" srcOrd="2" destOrd="0" presId="urn:microsoft.com/office/officeart/2005/8/layout/vList2"/>
    <dgm:cxn modelId="{D8830C13-20F9-4133-A579-7A62A08AC2A3}" type="presParOf" srcId="{9DD850A8-C68F-4723-86B7-76050A93BD4E}" destId="{DCACB25F-FF3B-4BA5-B408-D48287FC92A8}" srcOrd="3" destOrd="0" presId="urn:microsoft.com/office/officeart/2005/8/layout/vList2"/>
    <dgm:cxn modelId="{6F949E36-5DDF-4914-A4E6-4343C9E703C3}" type="presParOf" srcId="{9DD850A8-C68F-4723-86B7-76050A93BD4E}" destId="{5D3EB654-2D84-420C-BF37-4CA8BD83B36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4CF0F50-8131-44F8-9114-6C01232B518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3603BF97-95E3-40B8-89B1-63DDE7B98AAF}">
      <dgm:prSet/>
      <dgm:spPr/>
      <dgm:t>
        <a:bodyPr/>
        <a:lstStyle/>
        <a:p>
          <a:r>
            <a:rPr lang="en-US"/>
            <a:t>Hearing loss associated with a </a:t>
          </a:r>
          <a:r>
            <a:rPr lang="en-US" b="1"/>
            <a:t>17% higher risk of falling</a:t>
          </a:r>
        </a:p>
      </dgm:t>
    </dgm:pt>
    <dgm:pt modelId="{B8339524-0A6F-4503-8B4D-9DDB15085003}" type="parTrans" cxnId="{31F59802-14EB-4A82-A150-50C1FEBA57F6}">
      <dgm:prSet/>
      <dgm:spPr/>
      <dgm:t>
        <a:bodyPr/>
        <a:lstStyle/>
        <a:p>
          <a:endParaRPr lang="en-US"/>
        </a:p>
      </dgm:t>
    </dgm:pt>
    <dgm:pt modelId="{39F1FA93-01DD-45A7-931E-2661A7D5F6C5}" type="sibTrans" cxnId="{31F59802-14EB-4A82-A150-50C1FEBA57F6}">
      <dgm:prSet/>
      <dgm:spPr/>
      <dgm:t>
        <a:bodyPr/>
        <a:lstStyle/>
        <a:p>
          <a:endParaRPr lang="en-US"/>
        </a:p>
      </dgm:t>
    </dgm:pt>
    <dgm:pt modelId="{29A7E118-0AAA-4737-96F3-1153CC5B44DF}">
      <dgm:prSet/>
      <dgm:spPr/>
      <dgm:t>
        <a:bodyPr/>
        <a:lstStyle/>
        <a:p>
          <a:r>
            <a:rPr lang="en-US" dirty="0"/>
            <a:t>Sensory impairment </a:t>
          </a:r>
          <a:r>
            <a:rPr lang="en-US" b="1" dirty="0"/>
            <a:t>changes how we walk/move</a:t>
          </a:r>
        </a:p>
      </dgm:t>
    </dgm:pt>
    <dgm:pt modelId="{6FE6BE1A-0036-4351-99CE-97B97E00FE59}" type="parTrans" cxnId="{C6F551D8-1EE6-43E3-9EEB-E75966E60AB3}">
      <dgm:prSet/>
      <dgm:spPr/>
      <dgm:t>
        <a:bodyPr/>
        <a:lstStyle/>
        <a:p>
          <a:endParaRPr lang="en-US"/>
        </a:p>
      </dgm:t>
    </dgm:pt>
    <dgm:pt modelId="{33BA3465-5AC6-4F16-B3FE-6CB703C22CC8}" type="sibTrans" cxnId="{C6F551D8-1EE6-43E3-9EEB-E75966E60AB3}">
      <dgm:prSet/>
      <dgm:spPr/>
      <dgm:t>
        <a:bodyPr/>
        <a:lstStyle/>
        <a:p>
          <a:endParaRPr lang="en-US"/>
        </a:p>
      </dgm:t>
    </dgm:pt>
    <dgm:pt modelId="{B3D553D1-47DD-4516-A0F0-3476C824AAA7}">
      <dgm:prSet/>
      <dgm:spPr/>
      <dgm:t>
        <a:bodyPr/>
        <a:lstStyle/>
        <a:p>
          <a:r>
            <a:rPr lang="en-US" dirty="0"/>
            <a:t>Hearing loss increases cognitive load and </a:t>
          </a:r>
          <a:r>
            <a:rPr lang="en-US" b="1" dirty="0"/>
            <a:t>“distracts” </a:t>
          </a:r>
          <a:r>
            <a:rPr lang="en-US" dirty="0"/>
            <a:t>from balance and stability</a:t>
          </a:r>
        </a:p>
      </dgm:t>
    </dgm:pt>
    <dgm:pt modelId="{187EAF1C-1BBD-4CF0-9787-CBE92D13E6DF}" type="parTrans" cxnId="{189525FF-8CDC-49F8-AA25-52E72A31C1DF}">
      <dgm:prSet/>
      <dgm:spPr/>
      <dgm:t>
        <a:bodyPr/>
        <a:lstStyle/>
        <a:p>
          <a:endParaRPr lang="en-US"/>
        </a:p>
      </dgm:t>
    </dgm:pt>
    <dgm:pt modelId="{8C00A40B-245A-4684-877F-6E83D0B007C6}" type="sibTrans" cxnId="{189525FF-8CDC-49F8-AA25-52E72A31C1DF}">
      <dgm:prSet/>
      <dgm:spPr/>
      <dgm:t>
        <a:bodyPr/>
        <a:lstStyle/>
        <a:p>
          <a:endParaRPr lang="en-US"/>
        </a:p>
      </dgm:t>
    </dgm:pt>
    <dgm:pt modelId="{55896BB6-723D-42CD-9938-5F4A3A8AFC56}">
      <dgm:prSet/>
      <dgm:spPr/>
      <dgm:t>
        <a:bodyPr/>
        <a:lstStyle/>
        <a:p>
          <a:r>
            <a:rPr lang="en-US" b="0" dirty="0"/>
            <a:t>Potential common pathway with </a:t>
          </a:r>
          <a:r>
            <a:rPr lang="en-US" b="1" dirty="0"/>
            <a:t>inner ear </a:t>
          </a:r>
          <a:r>
            <a:rPr lang="en-US" b="0" dirty="0"/>
            <a:t>(hearing loss and balance loss)</a:t>
          </a:r>
        </a:p>
      </dgm:t>
    </dgm:pt>
    <dgm:pt modelId="{1C2D5DF3-6D16-44DC-86DA-2EAAD67927F1}" type="parTrans" cxnId="{FF7BE814-C261-4D6E-A0CC-A610193C9971}">
      <dgm:prSet/>
      <dgm:spPr/>
    </dgm:pt>
    <dgm:pt modelId="{23F364D7-E90C-41BC-A51D-318049E9B93B}" type="sibTrans" cxnId="{FF7BE814-C261-4D6E-A0CC-A610193C9971}">
      <dgm:prSet/>
      <dgm:spPr/>
    </dgm:pt>
    <dgm:pt modelId="{483E06B6-0715-44ED-A468-36D07F4A5594}" type="pres">
      <dgm:prSet presAssocID="{54CF0F50-8131-44F8-9114-6C01232B5180}" presName="linear" presStyleCnt="0">
        <dgm:presLayoutVars>
          <dgm:animLvl val="lvl"/>
          <dgm:resizeHandles val="exact"/>
        </dgm:presLayoutVars>
      </dgm:prSet>
      <dgm:spPr/>
    </dgm:pt>
    <dgm:pt modelId="{3F49156A-4E0B-4636-B4CD-D479187F162A}" type="pres">
      <dgm:prSet presAssocID="{3603BF97-95E3-40B8-89B1-63DDE7B98AAF}" presName="parentText" presStyleLbl="node1" presStyleIdx="0" presStyleCnt="4">
        <dgm:presLayoutVars>
          <dgm:chMax val="0"/>
          <dgm:bulletEnabled val="1"/>
        </dgm:presLayoutVars>
      </dgm:prSet>
      <dgm:spPr/>
    </dgm:pt>
    <dgm:pt modelId="{7351F4C2-10E4-42BC-95A1-A154CBD30472}" type="pres">
      <dgm:prSet presAssocID="{39F1FA93-01DD-45A7-931E-2661A7D5F6C5}" presName="spacer" presStyleCnt="0"/>
      <dgm:spPr/>
    </dgm:pt>
    <dgm:pt modelId="{99F31E5A-639C-4CA9-ACD8-F894CFADC1A8}" type="pres">
      <dgm:prSet presAssocID="{29A7E118-0AAA-4737-96F3-1153CC5B44DF}" presName="parentText" presStyleLbl="node1" presStyleIdx="1" presStyleCnt="4">
        <dgm:presLayoutVars>
          <dgm:chMax val="0"/>
          <dgm:bulletEnabled val="1"/>
        </dgm:presLayoutVars>
      </dgm:prSet>
      <dgm:spPr/>
    </dgm:pt>
    <dgm:pt modelId="{1FAF6A98-82AE-4291-9D49-EE27EE931731}" type="pres">
      <dgm:prSet presAssocID="{33BA3465-5AC6-4F16-B3FE-6CB703C22CC8}" presName="spacer" presStyleCnt="0"/>
      <dgm:spPr/>
    </dgm:pt>
    <dgm:pt modelId="{9548F6DC-9420-46A8-82DE-22FACA9CEE4E}" type="pres">
      <dgm:prSet presAssocID="{55896BB6-723D-42CD-9938-5F4A3A8AFC56}" presName="parentText" presStyleLbl="node1" presStyleIdx="2" presStyleCnt="4">
        <dgm:presLayoutVars>
          <dgm:chMax val="0"/>
          <dgm:bulletEnabled val="1"/>
        </dgm:presLayoutVars>
      </dgm:prSet>
      <dgm:spPr/>
    </dgm:pt>
    <dgm:pt modelId="{6DD33552-D3D2-48D9-AB83-25656900D4E5}" type="pres">
      <dgm:prSet presAssocID="{23F364D7-E90C-41BC-A51D-318049E9B93B}" presName="spacer" presStyleCnt="0"/>
      <dgm:spPr/>
    </dgm:pt>
    <dgm:pt modelId="{BAB1D00F-122A-4E08-B4B2-7A0B5AACEF14}" type="pres">
      <dgm:prSet presAssocID="{B3D553D1-47DD-4516-A0F0-3476C824AAA7}" presName="parentText" presStyleLbl="node1" presStyleIdx="3" presStyleCnt="4">
        <dgm:presLayoutVars>
          <dgm:chMax val="0"/>
          <dgm:bulletEnabled val="1"/>
        </dgm:presLayoutVars>
      </dgm:prSet>
      <dgm:spPr/>
    </dgm:pt>
  </dgm:ptLst>
  <dgm:cxnLst>
    <dgm:cxn modelId="{31F59802-14EB-4A82-A150-50C1FEBA57F6}" srcId="{54CF0F50-8131-44F8-9114-6C01232B5180}" destId="{3603BF97-95E3-40B8-89B1-63DDE7B98AAF}" srcOrd="0" destOrd="0" parTransId="{B8339524-0A6F-4503-8B4D-9DDB15085003}" sibTransId="{39F1FA93-01DD-45A7-931E-2661A7D5F6C5}"/>
    <dgm:cxn modelId="{FF7BE814-C261-4D6E-A0CC-A610193C9971}" srcId="{54CF0F50-8131-44F8-9114-6C01232B5180}" destId="{55896BB6-723D-42CD-9938-5F4A3A8AFC56}" srcOrd="2" destOrd="0" parTransId="{1C2D5DF3-6D16-44DC-86DA-2EAAD67927F1}" sibTransId="{23F364D7-E90C-41BC-A51D-318049E9B93B}"/>
    <dgm:cxn modelId="{0DA1A116-38EE-479D-954B-B16141EDF086}" type="presOf" srcId="{29A7E118-0AAA-4737-96F3-1153CC5B44DF}" destId="{99F31E5A-639C-4CA9-ACD8-F894CFADC1A8}" srcOrd="0" destOrd="0" presId="urn:microsoft.com/office/officeart/2005/8/layout/vList2"/>
    <dgm:cxn modelId="{1F44A625-2C4E-405E-8702-728629A8A96A}" type="presOf" srcId="{3603BF97-95E3-40B8-89B1-63DDE7B98AAF}" destId="{3F49156A-4E0B-4636-B4CD-D479187F162A}" srcOrd="0" destOrd="0" presId="urn:microsoft.com/office/officeart/2005/8/layout/vList2"/>
    <dgm:cxn modelId="{C6F551D8-1EE6-43E3-9EEB-E75966E60AB3}" srcId="{54CF0F50-8131-44F8-9114-6C01232B5180}" destId="{29A7E118-0AAA-4737-96F3-1153CC5B44DF}" srcOrd="1" destOrd="0" parTransId="{6FE6BE1A-0036-4351-99CE-97B97E00FE59}" sibTransId="{33BA3465-5AC6-4F16-B3FE-6CB703C22CC8}"/>
    <dgm:cxn modelId="{CDE491E6-89A6-4220-AA9D-C28C92BA98B1}" type="presOf" srcId="{B3D553D1-47DD-4516-A0F0-3476C824AAA7}" destId="{BAB1D00F-122A-4E08-B4B2-7A0B5AACEF14}" srcOrd="0" destOrd="0" presId="urn:microsoft.com/office/officeart/2005/8/layout/vList2"/>
    <dgm:cxn modelId="{77BE83E8-8484-4789-9026-3306C21A224F}" type="presOf" srcId="{55896BB6-723D-42CD-9938-5F4A3A8AFC56}" destId="{9548F6DC-9420-46A8-82DE-22FACA9CEE4E}" srcOrd="0" destOrd="0" presId="urn:microsoft.com/office/officeart/2005/8/layout/vList2"/>
    <dgm:cxn modelId="{6CD2E6F6-D1FA-45A4-BD5C-06CACFAAF075}" type="presOf" srcId="{54CF0F50-8131-44F8-9114-6C01232B5180}" destId="{483E06B6-0715-44ED-A468-36D07F4A5594}" srcOrd="0" destOrd="0" presId="urn:microsoft.com/office/officeart/2005/8/layout/vList2"/>
    <dgm:cxn modelId="{189525FF-8CDC-49F8-AA25-52E72A31C1DF}" srcId="{54CF0F50-8131-44F8-9114-6C01232B5180}" destId="{B3D553D1-47DD-4516-A0F0-3476C824AAA7}" srcOrd="3" destOrd="0" parTransId="{187EAF1C-1BBD-4CF0-9787-CBE92D13E6DF}" sibTransId="{8C00A40B-245A-4684-877F-6E83D0B007C6}"/>
    <dgm:cxn modelId="{033C1872-250D-4733-A559-AA81022102CF}" type="presParOf" srcId="{483E06B6-0715-44ED-A468-36D07F4A5594}" destId="{3F49156A-4E0B-4636-B4CD-D479187F162A}" srcOrd="0" destOrd="0" presId="urn:microsoft.com/office/officeart/2005/8/layout/vList2"/>
    <dgm:cxn modelId="{EBB3AA78-EEC8-46A6-95F8-CA0230F6578C}" type="presParOf" srcId="{483E06B6-0715-44ED-A468-36D07F4A5594}" destId="{7351F4C2-10E4-42BC-95A1-A154CBD30472}" srcOrd="1" destOrd="0" presId="urn:microsoft.com/office/officeart/2005/8/layout/vList2"/>
    <dgm:cxn modelId="{0ABD310F-B8CC-4119-ACDE-A9F79ECC0484}" type="presParOf" srcId="{483E06B6-0715-44ED-A468-36D07F4A5594}" destId="{99F31E5A-639C-4CA9-ACD8-F894CFADC1A8}" srcOrd="2" destOrd="0" presId="urn:microsoft.com/office/officeart/2005/8/layout/vList2"/>
    <dgm:cxn modelId="{AD1BCB44-D857-46CF-9E01-9E6A0466C042}" type="presParOf" srcId="{483E06B6-0715-44ED-A468-36D07F4A5594}" destId="{1FAF6A98-82AE-4291-9D49-EE27EE931731}" srcOrd="3" destOrd="0" presId="urn:microsoft.com/office/officeart/2005/8/layout/vList2"/>
    <dgm:cxn modelId="{87FCF8A1-06F6-4C3E-A2F4-7FDFB5267FAE}" type="presParOf" srcId="{483E06B6-0715-44ED-A468-36D07F4A5594}" destId="{9548F6DC-9420-46A8-82DE-22FACA9CEE4E}" srcOrd="4" destOrd="0" presId="urn:microsoft.com/office/officeart/2005/8/layout/vList2"/>
    <dgm:cxn modelId="{F4D52883-F693-47C2-8C59-FFAB82169A6A}" type="presParOf" srcId="{483E06B6-0715-44ED-A468-36D07F4A5594}" destId="{6DD33552-D3D2-48D9-AB83-25656900D4E5}" srcOrd="5" destOrd="0" presId="urn:microsoft.com/office/officeart/2005/8/layout/vList2"/>
    <dgm:cxn modelId="{467901D1-54CE-427C-B6C5-AB8E879FFD62}" type="presParOf" srcId="{483E06B6-0715-44ED-A468-36D07F4A5594}" destId="{BAB1D00F-122A-4E08-B4B2-7A0B5AACEF14}"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21A585-2E31-4DD1-8044-1B9BD42C8AB5}">
      <dsp:nvSpPr>
        <dsp:cNvPr id="0" name=""/>
        <dsp:cNvSpPr/>
      </dsp:nvSpPr>
      <dsp:spPr>
        <a:xfrm>
          <a:off x="1387856" y="2389"/>
          <a:ext cx="5551424" cy="1048631"/>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7713" tIns="266352" rIns="107713" bIns="266352" numCol="1" spcCol="1270" anchor="ctr" anchorCtr="0">
          <a:noAutofit/>
        </a:bodyPr>
        <a:lstStyle/>
        <a:p>
          <a:pPr marL="0" lvl="0" indent="0" algn="l" defTabSz="889000">
            <a:lnSpc>
              <a:spcPct val="90000"/>
            </a:lnSpc>
            <a:spcBef>
              <a:spcPct val="0"/>
            </a:spcBef>
            <a:spcAft>
              <a:spcPct val="35000"/>
            </a:spcAft>
            <a:buNone/>
          </a:pPr>
          <a:r>
            <a:rPr lang="en-US" sz="2000" kern="1200" dirty="0"/>
            <a:t>Today, my goal is to cover the following: </a:t>
          </a:r>
        </a:p>
      </dsp:txBody>
      <dsp:txXfrm>
        <a:off x="1387856" y="2389"/>
        <a:ext cx="5551424" cy="1048631"/>
      </dsp:txXfrm>
    </dsp:sp>
    <dsp:sp modelId="{8D81C457-0D9E-429F-BED8-9E3E3D246C2C}">
      <dsp:nvSpPr>
        <dsp:cNvPr id="0" name=""/>
        <dsp:cNvSpPr/>
      </dsp:nvSpPr>
      <dsp:spPr>
        <a:xfrm>
          <a:off x="0" y="2389"/>
          <a:ext cx="1387856" cy="1048631"/>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441" tIns="103581" rIns="73441" bIns="103581" numCol="1" spcCol="1270" anchor="ctr" anchorCtr="0">
          <a:noAutofit/>
        </a:bodyPr>
        <a:lstStyle/>
        <a:p>
          <a:pPr marL="0" lvl="0" indent="0" algn="ctr" defTabSz="1111250">
            <a:lnSpc>
              <a:spcPct val="90000"/>
            </a:lnSpc>
            <a:spcBef>
              <a:spcPct val="0"/>
            </a:spcBef>
            <a:spcAft>
              <a:spcPct val="35000"/>
            </a:spcAft>
            <a:buNone/>
          </a:pPr>
          <a:r>
            <a:rPr lang="en-US" sz="2500" kern="1200" dirty="0"/>
            <a:t>Goal</a:t>
          </a:r>
        </a:p>
      </dsp:txBody>
      <dsp:txXfrm>
        <a:off x="0" y="2389"/>
        <a:ext cx="1387856" cy="1048631"/>
      </dsp:txXfrm>
    </dsp:sp>
    <dsp:sp modelId="{996DA2F9-2E6B-4BD4-91FE-B8819BF41F63}">
      <dsp:nvSpPr>
        <dsp:cNvPr id="0" name=""/>
        <dsp:cNvSpPr/>
      </dsp:nvSpPr>
      <dsp:spPr>
        <a:xfrm>
          <a:off x="1387856" y="1113939"/>
          <a:ext cx="5551424" cy="1048631"/>
        </a:xfrm>
        <a:prstGeom prst="rect">
          <a:avLst/>
        </a:prstGeom>
        <a:solidFill>
          <a:schemeClr val="accent5">
            <a:tint val="40000"/>
            <a:alpha val="90000"/>
            <a:hueOff val="-1684941"/>
            <a:satOff val="-5708"/>
            <a:lumOff val="-732"/>
            <a:alphaOff val="0"/>
          </a:schemeClr>
        </a:solidFill>
        <a:ln w="12700" cap="flat" cmpd="sng" algn="ctr">
          <a:solidFill>
            <a:schemeClr val="accent5">
              <a:tint val="40000"/>
              <a:alpha val="90000"/>
              <a:hueOff val="-1684941"/>
              <a:satOff val="-5708"/>
              <a:lumOff val="-73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7713" tIns="266352" rIns="107713" bIns="266352" numCol="1" spcCol="1270" anchor="ctr" anchorCtr="0">
          <a:noAutofit/>
        </a:bodyPr>
        <a:lstStyle/>
        <a:p>
          <a:pPr marL="0" lvl="0" indent="0" algn="l" defTabSz="889000">
            <a:lnSpc>
              <a:spcPct val="90000"/>
            </a:lnSpc>
            <a:spcBef>
              <a:spcPct val="0"/>
            </a:spcBef>
            <a:spcAft>
              <a:spcPct val="35000"/>
            </a:spcAft>
            <a:buNone/>
          </a:pPr>
          <a:r>
            <a:rPr lang="en-US" sz="2000" kern="1200" dirty="0"/>
            <a:t>Describe how common hearing loss is within older adults</a:t>
          </a:r>
        </a:p>
      </dsp:txBody>
      <dsp:txXfrm>
        <a:off x="1387856" y="1113939"/>
        <a:ext cx="5551424" cy="1048631"/>
      </dsp:txXfrm>
    </dsp:sp>
    <dsp:sp modelId="{E32E0A9C-6F6C-40CA-A76A-8C46FB2351C7}">
      <dsp:nvSpPr>
        <dsp:cNvPr id="0" name=""/>
        <dsp:cNvSpPr/>
      </dsp:nvSpPr>
      <dsp:spPr>
        <a:xfrm>
          <a:off x="0" y="1113939"/>
          <a:ext cx="1387856" cy="1048631"/>
        </a:xfrm>
        <a:prstGeom prst="rect">
          <a:avLst/>
        </a:prstGeom>
        <a:solidFill>
          <a:schemeClr val="accent5">
            <a:hueOff val="-1689636"/>
            <a:satOff val="-4355"/>
            <a:lumOff val="-2941"/>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441" tIns="103581" rIns="73441" bIns="103581" numCol="1" spcCol="1270" anchor="ctr" anchorCtr="0">
          <a:noAutofit/>
        </a:bodyPr>
        <a:lstStyle/>
        <a:p>
          <a:pPr marL="0" lvl="0" indent="0" algn="ctr" defTabSz="1111250">
            <a:lnSpc>
              <a:spcPct val="90000"/>
            </a:lnSpc>
            <a:spcBef>
              <a:spcPct val="0"/>
            </a:spcBef>
            <a:spcAft>
              <a:spcPct val="35000"/>
            </a:spcAft>
            <a:buNone/>
          </a:pPr>
          <a:r>
            <a:rPr lang="en-US" sz="2500" kern="1200" dirty="0"/>
            <a:t>Describe</a:t>
          </a:r>
        </a:p>
      </dsp:txBody>
      <dsp:txXfrm>
        <a:off x="0" y="1113939"/>
        <a:ext cx="1387856" cy="1048631"/>
      </dsp:txXfrm>
    </dsp:sp>
    <dsp:sp modelId="{C528BD24-61EE-48C7-8635-17F070E3E7B0}">
      <dsp:nvSpPr>
        <dsp:cNvPr id="0" name=""/>
        <dsp:cNvSpPr/>
      </dsp:nvSpPr>
      <dsp:spPr>
        <a:xfrm>
          <a:off x="1387856" y="2225488"/>
          <a:ext cx="5551424" cy="1048631"/>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7713" tIns="266352" rIns="107713" bIns="266352" numCol="1" spcCol="1270" anchor="ctr" anchorCtr="0">
          <a:noAutofit/>
        </a:bodyPr>
        <a:lstStyle/>
        <a:p>
          <a:pPr marL="0" lvl="0" indent="0" algn="l" defTabSz="889000">
            <a:lnSpc>
              <a:spcPct val="90000"/>
            </a:lnSpc>
            <a:spcBef>
              <a:spcPct val="0"/>
            </a:spcBef>
            <a:spcAft>
              <a:spcPct val="35000"/>
            </a:spcAft>
            <a:buNone/>
          </a:pPr>
          <a:r>
            <a:rPr lang="en-US" sz="2000" kern="1200" dirty="0"/>
            <a:t>Describe how hearing loss can impact your loved ones’ quality of life, mood, and memory</a:t>
          </a:r>
        </a:p>
      </dsp:txBody>
      <dsp:txXfrm>
        <a:off x="1387856" y="2225488"/>
        <a:ext cx="5551424" cy="1048631"/>
      </dsp:txXfrm>
    </dsp:sp>
    <dsp:sp modelId="{BD7A195C-505B-410B-A8F9-283B3448C2FC}">
      <dsp:nvSpPr>
        <dsp:cNvPr id="0" name=""/>
        <dsp:cNvSpPr/>
      </dsp:nvSpPr>
      <dsp:spPr>
        <a:xfrm>
          <a:off x="0" y="2225488"/>
          <a:ext cx="1387856" cy="1048631"/>
        </a:xfrm>
        <a:prstGeom prst="rect">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441" tIns="103581" rIns="73441" bIns="103581" numCol="1" spcCol="1270" anchor="ctr" anchorCtr="0">
          <a:noAutofit/>
        </a:bodyPr>
        <a:lstStyle/>
        <a:p>
          <a:pPr marL="0" lvl="0" indent="0" algn="ctr" defTabSz="1111250">
            <a:lnSpc>
              <a:spcPct val="90000"/>
            </a:lnSpc>
            <a:spcBef>
              <a:spcPct val="0"/>
            </a:spcBef>
            <a:spcAft>
              <a:spcPct val="35000"/>
            </a:spcAft>
            <a:buNone/>
          </a:pPr>
          <a:r>
            <a:rPr lang="en-US" sz="2500" kern="1200" dirty="0"/>
            <a:t>Describe</a:t>
          </a:r>
        </a:p>
      </dsp:txBody>
      <dsp:txXfrm>
        <a:off x="0" y="2225488"/>
        <a:ext cx="1387856" cy="1048631"/>
      </dsp:txXfrm>
    </dsp:sp>
    <dsp:sp modelId="{6D68CC07-55E7-4901-B5C4-F1ED5EF30561}">
      <dsp:nvSpPr>
        <dsp:cNvPr id="0" name=""/>
        <dsp:cNvSpPr/>
      </dsp:nvSpPr>
      <dsp:spPr>
        <a:xfrm>
          <a:off x="1387856" y="3337037"/>
          <a:ext cx="5551424" cy="1048631"/>
        </a:xfrm>
        <a:prstGeom prst="rect">
          <a:avLst/>
        </a:prstGeom>
        <a:solidFill>
          <a:schemeClr val="accent5">
            <a:tint val="40000"/>
            <a:alpha val="90000"/>
            <a:hueOff val="-5054821"/>
            <a:satOff val="-17124"/>
            <a:lumOff val="-2196"/>
            <a:alphaOff val="0"/>
          </a:schemeClr>
        </a:solidFill>
        <a:ln w="12700" cap="flat" cmpd="sng" algn="ctr">
          <a:solidFill>
            <a:schemeClr val="accent5">
              <a:tint val="40000"/>
              <a:alpha val="90000"/>
              <a:hueOff val="-5054821"/>
              <a:satOff val="-17124"/>
              <a:lumOff val="-21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7713" tIns="266352" rIns="107713" bIns="266352" numCol="1" spcCol="1270" anchor="ctr" anchorCtr="0">
          <a:noAutofit/>
        </a:bodyPr>
        <a:lstStyle/>
        <a:p>
          <a:pPr marL="0" lvl="0" indent="0" algn="l" defTabSz="889000">
            <a:lnSpc>
              <a:spcPct val="90000"/>
            </a:lnSpc>
            <a:spcBef>
              <a:spcPct val="0"/>
            </a:spcBef>
            <a:spcAft>
              <a:spcPct val="35000"/>
            </a:spcAft>
            <a:buNone/>
          </a:pPr>
          <a:r>
            <a:rPr lang="en-US" sz="2000" kern="1200" dirty="0"/>
            <a:t>Identify options that could help your hearing and improve your ability to communicate with people who have hearing loss</a:t>
          </a:r>
        </a:p>
      </dsp:txBody>
      <dsp:txXfrm>
        <a:off x="1387856" y="3337037"/>
        <a:ext cx="5551424" cy="1048631"/>
      </dsp:txXfrm>
    </dsp:sp>
    <dsp:sp modelId="{E9BE0A57-31D9-4903-BC2A-FB23B42B643E}">
      <dsp:nvSpPr>
        <dsp:cNvPr id="0" name=""/>
        <dsp:cNvSpPr/>
      </dsp:nvSpPr>
      <dsp:spPr>
        <a:xfrm>
          <a:off x="0" y="3337037"/>
          <a:ext cx="1387856" cy="1048631"/>
        </a:xfrm>
        <a:prstGeom prst="rect">
          <a:avLst/>
        </a:prstGeom>
        <a:solidFill>
          <a:schemeClr val="accent5">
            <a:hueOff val="-5068907"/>
            <a:satOff val="-13064"/>
            <a:lumOff val="-8824"/>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441" tIns="103581" rIns="73441" bIns="103581" numCol="1" spcCol="1270" anchor="ctr" anchorCtr="0">
          <a:noAutofit/>
        </a:bodyPr>
        <a:lstStyle/>
        <a:p>
          <a:pPr marL="0" lvl="0" indent="0" algn="ctr" defTabSz="1111250">
            <a:lnSpc>
              <a:spcPct val="90000"/>
            </a:lnSpc>
            <a:spcBef>
              <a:spcPct val="0"/>
            </a:spcBef>
            <a:spcAft>
              <a:spcPct val="35000"/>
            </a:spcAft>
            <a:buNone/>
          </a:pPr>
          <a:r>
            <a:rPr lang="en-US" sz="2500" kern="1200" dirty="0"/>
            <a:t>Identify</a:t>
          </a:r>
        </a:p>
      </dsp:txBody>
      <dsp:txXfrm>
        <a:off x="0" y="3337037"/>
        <a:ext cx="1387856" cy="1048631"/>
      </dsp:txXfrm>
    </dsp:sp>
    <dsp:sp modelId="{C1ADC904-B5FE-463A-9145-1C43EADCAC3C}">
      <dsp:nvSpPr>
        <dsp:cNvPr id="0" name=""/>
        <dsp:cNvSpPr/>
      </dsp:nvSpPr>
      <dsp:spPr>
        <a:xfrm>
          <a:off x="1387856" y="4448586"/>
          <a:ext cx="5551424" cy="1048631"/>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7713" tIns="266352" rIns="107713" bIns="266352" numCol="1" spcCol="1270" anchor="ctr" anchorCtr="0">
          <a:noAutofit/>
        </a:bodyPr>
        <a:lstStyle/>
        <a:p>
          <a:pPr marL="0" lvl="0" indent="0" algn="l" defTabSz="889000">
            <a:lnSpc>
              <a:spcPct val="90000"/>
            </a:lnSpc>
            <a:spcBef>
              <a:spcPct val="0"/>
            </a:spcBef>
            <a:spcAft>
              <a:spcPct val="35000"/>
            </a:spcAft>
            <a:buNone/>
          </a:pPr>
          <a:r>
            <a:rPr lang="en-US" sz="2000" kern="1200" dirty="0"/>
            <a:t>Empower you as a caregiver to advocate for your loved one’s hearing!</a:t>
          </a:r>
        </a:p>
      </dsp:txBody>
      <dsp:txXfrm>
        <a:off x="1387856" y="4448586"/>
        <a:ext cx="5551424" cy="1048631"/>
      </dsp:txXfrm>
    </dsp:sp>
    <dsp:sp modelId="{D97E0338-1070-4CEF-8B10-6D23914660A2}">
      <dsp:nvSpPr>
        <dsp:cNvPr id="0" name=""/>
        <dsp:cNvSpPr/>
      </dsp:nvSpPr>
      <dsp:spPr>
        <a:xfrm>
          <a:off x="0" y="4448586"/>
          <a:ext cx="1387856" cy="1048631"/>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441" tIns="103581" rIns="73441" bIns="103581" numCol="1" spcCol="1270" anchor="ctr" anchorCtr="0">
          <a:noAutofit/>
        </a:bodyPr>
        <a:lstStyle/>
        <a:p>
          <a:pPr marL="0" lvl="0" indent="0" algn="ctr" defTabSz="1111250">
            <a:lnSpc>
              <a:spcPct val="90000"/>
            </a:lnSpc>
            <a:spcBef>
              <a:spcPct val="0"/>
            </a:spcBef>
            <a:spcAft>
              <a:spcPct val="35000"/>
            </a:spcAft>
            <a:buNone/>
          </a:pPr>
          <a:r>
            <a:rPr lang="en-US" sz="2500" kern="1200" dirty="0"/>
            <a:t>Empower</a:t>
          </a:r>
        </a:p>
      </dsp:txBody>
      <dsp:txXfrm>
        <a:off x="0" y="4448586"/>
        <a:ext cx="1387856" cy="104863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22F27-FD8E-4F8C-827A-8AF9FC6636E2}">
      <dsp:nvSpPr>
        <dsp:cNvPr id="0" name=""/>
        <dsp:cNvSpPr/>
      </dsp:nvSpPr>
      <dsp:spPr>
        <a:xfrm>
          <a:off x="0" y="2656"/>
          <a:ext cx="6830568"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C922A7-4B3B-40D8-B199-A5E2E7CD7125}">
      <dsp:nvSpPr>
        <dsp:cNvPr id="0" name=""/>
        <dsp:cNvSpPr/>
      </dsp:nvSpPr>
      <dsp:spPr>
        <a:xfrm>
          <a:off x="0" y="2656"/>
          <a:ext cx="6830568" cy="1811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a:t>Hearing </a:t>
          </a:r>
          <a:r>
            <a:rPr lang="en-US" sz="4500" b="1" u="sng" kern="1200"/>
            <a:t>aids</a:t>
          </a:r>
          <a:r>
            <a:rPr lang="en-US" sz="4500" kern="1200"/>
            <a:t> are covered by </a:t>
          </a:r>
          <a:r>
            <a:rPr lang="en-US" sz="4500" b="1" kern="1200"/>
            <a:t>Medicare Part B </a:t>
          </a:r>
          <a:r>
            <a:rPr lang="en-US" sz="4500" kern="1200"/>
            <a:t>insurance</a:t>
          </a:r>
        </a:p>
      </dsp:txBody>
      <dsp:txXfrm>
        <a:off x="0" y="2656"/>
        <a:ext cx="6830568" cy="1811788"/>
      </dsp:txXfrm>
    </dsp:sp>
    <dsp:sp modelId="{00FCBCE4-E2E7-450B-8F5F-C07DA1EA42C2}">
      <dsp:nvSpPr>
        <dsp:cNvPr id="0" name=""/>
        <dsp:cNvSpPr/>
      </dsp:nvSpPr>
      <dsp:spPr>
        <a:xfrm>
          <a:off x="0" y="1814445"/>
          <a:ext cx="6830568"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42C8B2-E756-4D84-8AA0-D74F836E17B2}">
      <dsp:nvSpPr>
        <dsp:cNvPr id="0" name=""/>
        <dsp:cNvSpPr/>
      </dsp:nvSpPr>
      <dsp:spPr>
        <a:xfrm>
          <a:off x="0" y="1814445"/>
          <a:ext cx="6830568" cy="1811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a:t>A: True</a:t>
          </a:r>
        </a:p>
      </dsp:txBody>
      <dsp:txXfrm>
        <a:off x="0" y="1814445"/>
        <a:ext cx="6830568" cy="1811788"/>
      </dsp:txXfrm>
    </dsp:sp>
    <dsp:sp modelId="{43295FF0-DAF2-4867-AC8C-264A296F719E}">
      <dsp:nvSpPr>
        <dsp:cNvPr id="0" name=""/>
        <dsp:cNvSpPr/>
      </dsp:nvSpPr>
      <dsp:spPr>
        <a:xfrm>
          <a:off x="0" y="3626234"/>
          <a:ext cx="6830568"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DE5E8D-90A5-4D41-B8FC-AD37589D269F}">
      <dsp:nvSpPr>
        <dsp:cNvPr id="0" name=""/>
        <dsp:cNvSpPr/>
      </dsp:nvSpPr>
      <dsp:spPr>
        <a:xfrm>
          <a:off x="0" y="3626234"/>
          <a:ext cx="6830568" cy="1811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a:t>B: False</a:t>
          </a:r>
        </a:p>
      </dsp:txBody>
      <dsp:txXfrm>
        <a:off x="0" y="3626234"/>
        <a:ext cx="6830568" cy="181178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256C0D-C168-45BD-A18E-9F3329B39AD8}">
      <dsp:nvSpPr>
        <dsp:cNvPr id="0" name=""/>
        <dsp:cNvSpPr/>
      </dsp:nvSpPr>
      <dsp:spPr>
        <a:xfrm>
          <a:off x="0" y="364260"/>
          <a:ext cx="5157216" cy="20412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00257" tIns="499872" rIns="400257"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Programmable and customizable</a:t>
          </a:r>
        </a:p>
        <a:p>
          <a:pPr marL="171450" lvl="1" indent="-171450" algn="l" defTabSz="800100">
            <a:lnSpc>
              <a:spcPct val="90000"/>
            </a:lnSpc>
            <a:spcBef>
              <a:spcPct val="0"/>
            </a:spcBef>
            <a:spcAft>
              <a:spcPct val="15000"/>
            </a:spcAft>
            <a:buChar char="•"/>
          </a:pPr>
          <a:r>
            <a:rPr lang="en-US" sz="1800" kern="1200"/>
            <a:t>Can be used for all hearing loss types</a:t>
          </a:r>
        </a:p>
        <a:p>
          <a:pPr marL="171450" lvl="1" indent="-171450" algn="l" defTabSz="800100">
            <a:lnSpc>
              <a:spcPct val="90000"/>
            </a:lnSpc>
            <a:spcBef>
              <a:spcPct val="0"/>
            </a:spcBef>
            <a:spcAft>
              <a:spcPct val="15000"/>
            </a:spcAft>
            <a:buChar char="•"/>
          </a:pPr>
          <a:r>
            <a:rPr lang="en-US" sz="1800" kern="1200"/>
            <a:t>Support and help through manufacturer and Audiology</a:t>
          </a:r>
        </a:p>
        <a:p>
          <a:pPr marL="171450" lvl="1" indent="-171450" algn="l" defTabSz="800100">
            <a:lnSpc>
              <a:spcPct val="90000"/>
            </a:lnSpc>
            <a:spcBef>
              <a:spcPct val="0"/>
            </a:spcBef>
            <a:spcAft>
              <a:spcPct val="15000"/>
            </a:spcAft>
            <a:buChar char="•"/>
          </a:pPr>
          <a:r>
            <a:rPr lang="en-US" sz="1800" kern="1200"/>
            <a:t>Cool new tech to make life easier</a:t>
          </a:r>
        </a:p>
      </dsp:txBody>
      <dsp:txXfrm>
        <a:off x="0" y="364260"/>
        <a:ext cx="5157216" cy="2041200"/>
      </dsp:txXfrm>
    </dsp:sp>
    <dsp:sp modelId="{7352EDC8-CB2F-4898-88C4-5A03DA0A15CA}">
      <dsp:nvSpPr>
        <dsp:cNvPr id="0" name=""/>
        <dsp:cNvSpPr/>
      </dsp:nvSpPr>
      <dsp:spPr>
        <a:xfrm>
          <a:off x="257860" y="10020"/>
          <a:ext cx="3610051" cy="70848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6451" tIns="0" rIns="136451" bIns="0" numCol="1" spcCol="1270" anchor="ctr" anchorCtr="0">
          <a:noAutofit/>
        </a:bodyPr>
        <a:lstStyle/>
        <a:p>
          <a:pPr marL="0" lvl="0" indent="0" algn="l" defTabSz="1066800">
            <a:lnSpc>
              <a:spcPct val="90000"/>
            </a:lnSpc>
            <a:spcBef>
              <a:spcPct val="0"/>
            </a:spcBef>
            <a:spcAft>
              <a:spcPct val="35000"/>
            </a:spcAft>
            <a:buNone/>
            <a:defRPr b="1"/>
          </a:pPr>
          <a:r>
            <a:rPr lang="en-US" sz="2400" kern="1200"/>
            <a:t>Benefits</a:t>
          </a:r>
        </a:p>
      </dsp:txBody>
      <dsp:txXfrm>
        <a:off x="292445" y="44605"/>
        <a:ext cx="3540881" cy="639310"/>
      </dsp:txXfrm>
    </dsp:sp>
    <dsp:sp modelId="{EDFC4812-1266-422D-B330-0F03B457FBEA}">
      <dsp:nvSpPr>
        <dsp:cNvPr id="0" name=""/>
        <dsp:cNvSpPr/>
      </dsp:nvSpPr>
      <dsp:spPr>
        <a:xfrm>
          <a:off x="0" y="2864248"/>
          <a:ext cx="5157216" cy="14742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00257" tIns="499872" rIns="400257"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Expensive ($3000</a:t>
          </a:r>
          <a:r>
            <a:rPr lang="en-US" sz="1800" b="1" i="1" kern="1200"/>
            <a:t> per </a:t>
          </a:r>
          <a:r>
            <a:rPr lang="en-US" sz="1800" kern="1200"/>
            <a:t>hearing aid)</a:t>
          </a:r>
        </a:p>
        <a:p>
          <a:pPr marL="171450" lvl="1" indent="-171450" algn="l" defTabSz="800100">
            <a:lnSpc>
              <a:spcPct val="90000"/>
            </a:lnSpc>
            <a:spcBef>
              <a:spcPct val="0"/>
            </a:spcBef>
            <a:spcAft>
              <a:spcPct val="15000"/>
            </a:spcAft>
            <a:buChar char="•"/>
          </a:pPr>
          <a:r>
            <a:rPr lang="en-US" sz="1800" kern="1200"/>
            <a:t>Maintenance can be frustrating</a:t>
          </a:r>
        </a:p>
        <a:p>
          <a:pPr marL="171450" lvl="1" indent="-171450" algn="l" defTabSz="800100">
            <a:lnSpc>
              <a:spcPct val="90000"/>
            </a:lnSpc>
            <a:spcBef>
              <a:spcPct val="0"/>
            </a:spcBef>
            <a:spcAft>
              <a:spcPct val="15000"/>
            </a:spcAft>
            <a:buChar char="•"/>
          </a:pPr>
          <a:r>
            <a:rPr lang="en-US" sz="1800" kern="1200"/>
            <a:t>Need hearing test</a:t>
          </a:r>
        </a:p>
      </dsp:txBody>
      <dsp:txXfrm>
        <a:off x="0" y="2864248"/>
        <a:ext cx="5157216" cy="1474200"/>
      </dsp:txXfrm>
    </dsp:sp>
    <dsp:sp modelId="{D9356FD4-833D-4322-9C5D-D4C48011B527}">
      <dsp:nvSpPr>
        <dsp:cNvPr id="0" name=""/>
        <dsp:cNvSpPr/>
      </dsp:nvSpPr>
      <dsp:spPr>
        <a:xfrm>
          <a:off x="257860" y="2535060"/>
          <a:ext cx="3610051" cy="70848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6451" tIns="0" rIns="136451" bIns="0" numCol="1" spcCol="1270" anchor="ctr" anchorCtr="0">
          <a:noAutofit/>
        </a:bodyPr>
        <a:lstStyle/>
        <a:p>
          <a:pPr marL="0" lvl="0" indent="0" algn="l" defTabSz="1066800">
            <a:lnSpc>
              <a:spcPct val="90000"/>
            </a:lnSpc>
            <a:spcBef>
              <a:spcPct val="0"/>
            </a:spcBef>
            <a:spcAft>
              <a:spcPct val="35000"/>
            </a:spcAft>
            <a:buNone/>
            <a:defRPr b="1"/>
          </a:pPr>
          <a:r>
            <a:rPr lang="en-US" sz="2400" kern="1200"/>
            <a:t>Limitations</a:t>
          </a:r>
        </a:p>
      </dsp:txBody>
      <dsp:txXfrm>
        <a:off x="292445" y="2569645"/>
        <a:ext cx="3540881" cy="63931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0EC0E5-61DF-4B5E-BB26-EEB62EBBAFC0}">
      <dsp:nvSpPr>
        <dsp:cNvPr id="0" name=""/>
        <dsp:cNvSpPr/>
      </dsp:nvSpPr>
      <dsp:spPr>
        <a:xfrm>
          <a:off x="0" y="296396"/>
          <a:ext cx="4837176" cy="1360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75419" tIns="374904" rIns="375419"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More affordable ($100-$3000)</a:t>
          </a:r>
        </a:p>
        <a:p>
          <a:pPr marL="171450" lvl="1" indent="-171450" algn="l" defTabSz="800100">
            <a:lnSpc>
              <a:spcPct val="90000"/>
            </a:lnSpc>
            <a:spcBef>
              <a:spcPct val="0"/>
            </a:spcBef>
            <a:spcAft>
              <a:spcPct val="15000"/>
            </a:spcAft>
            <a:buChar char="•"/>
          </a:pPr>
          <a:r>
            <a:rPr lang="en-US" sz="1800" kern="1200"/>
            <a:t>No hearing exam needed</a:t>
          </a:r>
        </a:p>
        <a:p>
          <a:pPr marL="171450" lvl="1" indent="-171450" algn="l" defTabSz="800100">
            <a:lnSpc>
              <a:spcPct val="90000"/>
            </a:lnSpc>
            <a:spcBef>
              <a:spcPct val="0"/>
            </a:spcBef>
            <a:spcAft>
              <a:spcPct val="15000"/>
            </a:spcAft>
            <a:buChar char="•"/>
          </a:pPr>
          <a:r>
            <a:rPr lang="en-US" sz="1800" kern="1200"/>
            <a:t>Good for mild hearing loss</a:t>
          </a:r>
        </a:p>
      </dsp:txBody>
      <dsp:txXfrm>
        <a:off x="0" y="296396"/>
        <a:ext cx="4837176" cy="1360800"/>
      </dsp:txXfrm>
    </dsp:sp>
    <dsp:sp modelId="{F5F659B6-C2F3-4C47-B76B-F4D84BAFA892}">
      <dsp:nvSpPr>
        <dsp:cNvPr id="0" name=""/>
        <dsp:cNvSpPr/>
      </dsp:nvSpPr>
      <dsp:spPr>
        <a:xfrm>
          <a:off x="241858" y="30716"/>
          <a:ext cx="3386023"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984" tIns="0" rIns="127984" bIns="0" numCol="1" spcCol="1270" anchor="ctr" anchorCtr="0">
          <a:noAutofit/>
        </a:bodyPr>
        <a:lstStyle/>
        <a:p>
          <a:pPr marL="0" lvl="0" indent="0" algn="l" defTabSz="800100">
            <a:lnSpc>
              <a:spcPct val="90000"/>
            </a:lnSpc>
            <a:spcBef>
              <a:spcPct val="0"/>
            </a:spcBef>
            <a:spcAft>
              <a:spcPct val="35000"/>
            </a:spcAft>
            <a:buNone/>
          </a:pPr>
          <a:r>
            <a:rPr lang="en-US" sz="1800" kern="1200"/>
            <a:t>Benefits</a:t>
          </a:r>
        </a:p>
      </dsp:txBody>
      <dsp:txXfrm>
        <a:off x="267797" y="56655"/>
        <a:ext cx="3334145" cy="479482"/>
      </dsp:txXfrm>
    </dsp:sp>
    <dsp:sp modelId="{24343EAC-138E-4A25-8EB1-B268830047B8}">
      <dsp:nvSpPr>
        <dsp:cNvPr id="0" name=""/>
        <dsp:cNvSpPr/>
      </dsp:nvSpPr>
      <dsp:spPr>
        <a:xfrm>
          <a:off x="0" y="2020077"/>
          <a:ext cx="4837176" cy="16159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75419" tIns="374904" rIns="375419"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Less custom options</a:t>
          </a:r>
        </a:p>
        <a:p>
          <a:pPr marL="171450" lvl="1" indent="-171450" algn="l" defTabSz="800100">
            <a:lnSpc>
              <a:spcPct val="90000"/>
            </a:lnSpc>
            <a:spcBef>
              <a:spcPct val="0"/>
            </a:spcBef>
            <a:spcAft>
              <a:spcPct val="15000"/>
            </a:spcAft>
            <a:buChar char="•"/>
          </a:pPr>
          <a:r>
            <a:rPr lang="en-US" sz="1800" kern="1200"/>
            <a:t>Not available for all hearing loss</a:t>
          </a:r>
        </a:p>
        <a:p>
          <a:pPr marL="171450" lvl="1" indent="-171450" algn="l" defTabSz="800100">
            <a:lnSpc>
              <a:spcPct val="90000"/>
            </a:lnSpc>
            <a:spcBef>
              <a:spcPct val="0"/>
            </a:spcBef>
            <a:spcAft>
              <a:spcPct val="15000"/>
            </a:spcAft>
            <a:buChar char="•"/>
          </a:pPr>
          <a:r>
            <a:rPr lang="en-US" sz="1800" kern="1200"/>
            <a:t>No real customer support or programming help</a:t>
          </a:r>
        </a:p>
      </dsp:txBody>
      <dsp:txXfrm>
        <a:off x="0" y="2020077"/>
        <a:ext cx="4837176" cy="1615950"/>
      </dsp:txXfrm>
    </dsp:sp>
    <dsp:sp modelId="{9422AC9D-1263-482F-BF2D-930BD9C3C8EB}">
      <dsp:nvSpPr>
        <dsp:cNvPr id="0" name=""/>
        <dsp:cNvSpPr/>
      </dsp:nvSpPr>
      <dsp:spPr>
        <a:xfrm>
          <a:off x="241858" y="1754397"/>
          <a:ext cx="3386023"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984" tIns="0" rIns="127984" bIns="0" numCol="1" spcCol="1270" anchor="ctr" anchorCtr="0">
          <a:noAutofit/>
        </a:bodyPr>
        <a:lstStyle/>
        <a:p>
          <a:pPr marL="0" lvl="0" indent="0" algn="l" defTabSz="800100">
            <a:lnSpc>
              <a:spcPct val="90000"/>
            </a:lnSpc>
            <a:spcBef>
              <a:spcPct val="0"/>
            </a:spcBef>
            <a:spcAft>
              <a:spcPct val="35000"/>
            </a:spcAft>
            <a:buNone/>
          </a:pPr>
          <a:r>
            <a:rPr lang="en-US" sz="1800" kern="1200"/>
            <a:t>Limitations</a:t>
          </a:r>
        </a:p>
      </dsp:txBody>
      <dsp:txXfrm>
        <a:off x="267797" y="1780336"/>
        <a:ext cx="3334145" cy="47948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BA318-337F-4CB4-92E5-623E1CEE7746}">
      <dsp:nvSpPr>
        <dsp:cNvPr id="0" name=""/>
        <dsp:cNvSpPr/>
      </dsp:nvSpPr>
      <dsp:spPr>
        <a:xfrm>
          <a:off x="849772" y="981726"/>
          <a:ext cx="1258737" cy="1258737"/>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767F73-4C17-4B67-922D-F2B93F5C0AF2}">
      <dsp:nvSpPr>
        <dsp:cNvPr id="0" name=""/>
        <dsp:cNvSpPr/>
      </dsp:nvSpPr>
      <dsp:spPr>
        <a:xfrm>
          <a:off x="1118028" y="1249981"/>
          <a:ext cx="722226" cy="7222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0713F1-0595-4EAF-8BEB-4A9D6BCEAAE9}">
      <dsp:nvSpPr>
        <dsp:cNvPr id="0" name=""/>
        <dsp:cNvSpPr/>
      </dsp:nvSpPr>
      <dsp:spPr>
        <a:xfrm>
          <a:off x="447389" y="2632529"/>
          <a:ext cx="206350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US" sz="2800" kern="1200"/>
            <a:t>Healthy diet</a:t>
          </a:r>
        </a:p>
      </dsp:txBody>
      <dsp:txXfrm>
        <a:off x="447389" y="2632529"/>
        <a:ext cx="2063504" cy="720000"/>
      </dsp:txXfrm>
    </dsp:sp>
    <dsp:sp modelId="{EAB1C292-F74F-4E03-8F55-AAABC09D8242}">
      <dsp:nvSpPr>
        <dsp:cNvPr id="0" name=""/>
        <dsp:cNvSpPr/>
      </dsp:nvSpPr>
      <dsp:spPr>
        <a:xfrm>
          <a:off x="3274390" y="981726"/>
          <a:ext cx="1258737" cy="1258737"/>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55202E-0C66-4A15-82D0-116C35FFFF7C}">
      <dsp:nvSpPr>
        <dsp:cNvPr id="0" name=""/>
        <dsp:cNvSpPr/>
      </dsp:nvSpPr>
      <dsp:spPr>
        <a:xfrm>
          <a:off x="3542646" y="1249981"/>
          <a:ext cx="722226" cy="7222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EF15A5-3F65-48AF-B7EA-27A86BFB1C66}">
      <dsp:nvSpPr>
        <dsp:cNvPr id="0" name=""/>
        <dsp:cNvSpPr/>
      </dsp:nvSpPr>
      <dsp:spPr>
        <a:xfrm>
          <a:off x="2872007" y="2632529"/>
          <a:ext cx="206350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US" sz="2800" kern="1200"/>
            <a:t>Exercise</a:t>
          </a:r>
        </a:p>
      </dsp:txBody>
      <dsp:txXfrm>
        <a:off x="2872007" y="2632529"/>
        <a:ext cx="2063504" cy="720000"/>
      </dsp:txXfrm>
    </dsp:sp>
    <dsp:sp modelId="{021261F2-46E9-489D-9A33-061AD7BBB5DD}">
      <dsp:nvSpPr>
        <dsp:cNvPr id="0" name=""/>
        <dsp:cNvSpPr/>
      </dsp:nvSpPr>
      <dsp:spPr>
        <a:xfrm>
          <a:off x="5699007" y="981726"/>
          <a:ext cx="1258737" cy="1258737"/>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A68549-5B5B-4287-BB37-EB3232832D58}">
      <dsp:nvSpPr>
        <dsp:cNvPr id="0" name=""/>
        <dsp:cNvSpPr/>
      </dsp:nvSpPr>
      <dsp:spPr>
        <a:xfrm>
          <a:off x="5967263" y="1249981"/>
          <a:ext cx="722226" cy="7222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EF73FC-250A-4009-9C02-C661E2D4D91A}">
      <dsp:nvSpPr>
        <dsp:cNvPr id="0" name=""/>
        <dsp:cNvSpPr/>
      </dsp:nvSpPr>
      <dsp:spPr>
        <a:xfrm>
          <a:off x="5296624" y="2632529"/>
          <a:ext cx="206350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US" sz="2800" kern="1200"/>
            <a:t>Tobacco use</a:t>
          </a:r>
        </a:p>
      </dsp:txBody>
      <dsp:txXfrm>
        <a:off x="5296624" y="2632529"/>
        <a:ext cx="2063504" cy="720000"/>
      </dsp:txXfrm>
    </dsp:sp>
    <dsp:sp modelId="{43CFD889-3172-4CFD-A8EF-E2E523AA0AFB}">
      <dsp:nvSpPr>
        <dsp:cNvPr id="0" name=""/>
        <dsp:cNvSpPr/>
      </dsp:nvSpPr>
      <dsp:spPr>
        <a:xfrm>
          <a:off x="8123625" y="981726"/>
          <a:ext cx="1258737" cy="1258737"/>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DAB96C-9F24-44C2-8A98-02D0F7EA294B}">
      <dsp:nvSpPr>
        <dsp:cNvPr id="0" name=""/>
        <dsp:cNvSpPr/>
      </dsp:nvSpPr>
      <dsp:spPr>
        <a:xfrm>
          <a:off x="8391880" y="1249981"/>
          <a:ext cx="722226" cy="72222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1A8EE4-7F65-45F6-85D7-09B85566B362}">
      <dsp:nvSpPr>
        <dsp:cNvPr id="0" name=""/>
        <dsp:cNvSpPr/>
      </dsp:nvSpPr>
      <dsp:spPr>
        <a:xfrm>
          <a:off x="7721242" y="2632529"/>
          <a:ext cx="206350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US" sz="2800" kern="1200"/>
            <a:t>Sleep</a:t>
          </a:r>
        </a:p>
      </dsp:txBody>
      <dsp:txXfrm>
        <a:off x="7721242" y="2632529"/>
        <a:ext cx="2063504"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ED0DC0-0B30-4728-A4F7-06328E979986}">
      <dsp:nvSpPr>
        <dsp:cNvPr id="0" name=""/>
        <dsp:cNvSpPr/>
      </dsp:nvSpPr>
      <dsp:spPr>
        <a:xfrm>
          <a:off x="0" y="76265"/>
          <a:ext cx="6364224" cy="127120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solidFill>
                <a:schemeClr val="tx1"/>
              </a:solidFill>
            </a:rPr>
            <a:t>65% of adults &gt;70 years old </a:t>
          </a:r>
        </a:p>
      </dsp:txBody>
      <dsp:txXfrm>
        <a:off x="62055" y="138320"/>
        <a:ext cx="6240114" cy="1147095"/>
      </dsp:txXfrm>
    </dsp:sp>
    <dsp:sp modelId="{2DA6A60A-3E6A-45A8-BDAF-79C57DE50EA5}">
      <dsp:nvSpPr>
        <dsp:cNvPr id="0" name=""/>
        <dsp:cNvSpPr/>
      </dsp:nvSpPr>
      <dsp:spPr>
        <a:xfrm>
          <a:off x="0" y="1439630"/>
          <a:ext cx="6364224" cy="1271205"/>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solidFill>
                <a:schemeClr val="tx1"/>
              </a:solidFill>
            </a:rPr>
            <a:t>96% of adults &gt;90 years old</a:t>
          </a:r>
        </a:p>
      </dsp:txBody>
      <dsp:txXfrm>
        <a:off x="62055" y="1501685"/>
        <a:ext cx="6240114" cy="1147095"/>
      </dsp:txXfrm>
    </dsp:sp>
    <dsp:sp modelId="{16395FF8-02FA-48E5-9146-E45775A55FFC}">
      <dsp:nvSpPr>
        <dsp:cNvPr id="0" name=""/>
        <dsp:cNvSpPr/>
      </dsp:nvSpPr>
      <dsp:spPr>
        <a:xfrm>
          <a:off x="0" y="2802996"/>
          <a:ext cx="6364224" cy="1271205"/>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solidFill>
                <a:schemeClr val="tx1"/>
              </a:solidFill>
            </a:rPr>
            <a:t>Only about 30% of persons with hearing challenges use hearing aids</a:t>
          </a:r>
        </a:p>
      </dsp:txBody>
      <dsp:txXfrm>
        <a:off x="62055" y="2865051"/>
        <a:ext cx="6240114" cy="1147095"/>
      </dsp:txXfrm>
    </dsp:sp>
    <dsp:sp modelId="{FDA3C152-48C9-4247-A81A-618E6422F8B3}">
      <dsp:nvSpPr>
        <dsp:cNvPr id="0" name=""/>
        <dsp:cNvSpPr/>
      </dsp:nvSpPr>
      <dsp:spPr>
        <a:xfrm>
          <a:off x="0" y="4166361"/>
          <a:ext cx="6364224" cy="127120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solidFill>
                <a:schemeClr val="tx1"/>
              </a:solidFill>
            </a:rPr>
            <a:t>Only 1/3 of older adults recognize their impaired hearing</a:t>
          </a:r>
        </a:p>
      </dsp:txBody>
      <dsp:txXfrm>
        <a:off x="62055" y="4228416"/>
        <a:ext cx="6240114" cy="11470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34FAD9-3C32-4077-B742-7AA8954F775F}">
      <dsp:nvSpPr>
        <dsp:cNvPr id="0" name=""/>
        <dsp:cNvSpPr/>
      </dsp:nvSpPr>
      <dsp:spPr>
        <a:xfrm>
          <a:off x="478800" y="1096271"/>
          <a:ext cx="1098000" cy="109800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833F83-CE5E-4C9D-A9F7-03FFD3CA875E}">
      <dsp:nvSpPr>
        <dsp:cNvPr id="0" name=""/>
        <dsp:cNvSpPr/>
      </dsp:nvSpPr>
      <dsp:spPr>
        <a:xfrm>
          <a:off x="712800" y="1330272"/>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47FC0A-1AF7-48A6-916F-96C1882B3255}">
      <dsp:nvSpPr>
        <dsp:cNvPr id="0" name=""/>
        <dsp:cNvSpPr/>
      </dsp:nvSpPr>
      <dsp:spPr>
        <a:xfrm>
          <a:off x="127800" y="253627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Crowds/Large group events</a:t>
          </a:r>
        </a:p>
      </dsp:txBody>
      <dsp:txXfrm>
        <a:off x="127800" y="2536272"/>
        <a:ext cx="1800000" cy="720000"/>
      </dsp:txXfrm>
    </dsp:sp>
    <dsp:sp modelId="{68A9EEAA-03FC-4D8E-955C-0FDF3FF6DBB5}">
      <dsp:nvSpPr>
        <dsp:cNvPr id="0" name=""/>
        <dsp:cNvSpPr/>
      </dsp:nvSpPr>
      <dsp:spPr>
        <a:xfrm>
          <a:off x="2593800" y="1096271"/>
          <a:ext cx="1098000" cy="109800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2B4BC2-657B-4B57-9A40-079167802B15}">
      <dsp:nvSpPr>
        <dsp:cNvPr id="0" name=""/>
        <dsp:cNvSpPr/>
      </dsp:nvSpPr>
      <dsp:spPr>
        <a:xfrm>
          <a:off x="2827800" y="1330272"/>
          <a:ext cx="630000" cy="630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8A71B8-0D1F-4A06-9F34-4C7D9A84C671}">
      <dsp:nvSpPr>
        <dsp:cNvPr id="0" name=""/>
        <dsp:cNvSpPr/>
      </dsp:nvSpPr>
      <dsp:spPr>
        <a:xfrm>
          <a:off x="2242800" y="253627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Volume adjustments</a:t>
          </a:r>
        </a:p>
      </dsp:txBody>
      <dsp:txXfrm>
        <a:off x="2242800" y="2536272"/>
        <a:ext cx="1800000" cy="720000"/>
      </dsp:txXfrm>
    </dsp:sp>
    <dsp:sp modelId="{A2B912A9-1BAA-4FF2-A400-BBD3127FFD55}">
      <dsp:nvSpPr>
        <dsp:cNvPr id="0" name=""/>
        <dsp:cNvSpPr/>
      </dsp:nvSpPr>
      <dsp:spPr>
        <a:xfrm>
          <a:off x="4708800" y="1096271"/>
          <a:ext cx="1098000" cy="109800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3C9496-135C-40B1-A65E-C80C355219C8}">
      <dsp:nvSpPr>
        <dsp:cNvPr id="0" name=""/>
        <dsp:cNvSpPr/>
      </dsp:nvSpPr>
      <dsp:spPr>
        <a:xfrm>
          <a:off x="4942800" y="1330272"/>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BA0E36-F747-4692-8A44-1C80CA99E171}">
      <dsp:nvSpPr>
        <dsp:cNvPr id="0" name=""/>
        <dsp:cNvSpPr/>
      </dsp:nvSpPr>
      <dsp:spPr>
        <a:xfrm>
          <a:off x="4357800" y="253627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Repetition of questions</a:t>
          </a:r>
        </a:p>
      </dsp:txBody>
      <dsp:txXfrm>
        <a:off x="4357800" y="2536272"/>
        <a:ext cx="1800000" cy="720000"/>
      </dsp:txXfrm>
    </dsp:sp>
    <dsp:sp modelId="{88F8360C-9664-4CD3-8FF9-D79EDBF86E0F}">
      <dsp:nvSpPr>
        <dsp:cNvPr id="0" name=""/>
        <dsp:cNvSpPr/>
      </dsp:nvSpPr>
      <dsp:spPr>
        <a:xfrm>
          <a:off x="6823800" y="1096271"/>
          <a:ext cx="1098000" cy="109800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413F2F-E718-4D81-A2D7-54FF12D446B1}">
      <dsp:nvSpPr>
        <dsp:cNvPr id="0" name=""/>
        <dsp:cNvSpPr/>
      </dsp:nvSpPr>
      <dsp:spPr>
        <a:xfrm>
          <a:off x="7057800" y="1330272"/>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5397EE-DA87-4465-9B94-35F7911C20A9}">
      <dsp:nvSpPr>
        <dsp:cNvPr id="0" name=""/>
        <dsp:cNvSpPr/>
      </dsp:nvSpPr>
      <dsp:spPr>
        <a:xfrm>
          <a:off x="6472800" y="253627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Difficulty tracking conversations</a:t>
          </a:r>
        </a:p>
      </dsp:txBody>
      <dsp:txXfrm>
        <a:off x="6472800" y="2536272"/>
        <a:ext cx="1800000" cy="720000"/>
      </dsp:txXfrm>
    </dsp:sp>
    <dsp:sp modelId="{D72ECF35-BC47-4BB8-B4AC-241923C6A484}">
      <dsp:nvSpPr>
        <dsp:cNvPr id="0" name=""/>
        <dsp:cNvSpPr/>
      </dsp:nvSpPr>
      <dsp:spPr>
        <a:xfrm>
          <a:off x="8938800" y="1096271"/>
          <a:ext cx="1098000" cy="109800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AC7C91-E1CB-4F49-87F0-297C5F67D2C9}">
      <dsp:nvSpPr>
        <dsp:cNvPr id="0" name=""/>
        <dsp:cNvSpPr/>
      </dsp:nvSpPr>
      <dsp:spPr>
        <a:xfrm>
          <a:off x="9172800" y="1330272"/>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FB28C5-94B8-425B-B0CF-3AF43197BCE4}">
      <dsp:nvSpPr>
        <dsp:cNvPr id="0" name=""/>
        <dsp:cNvSpPr/>
      </dsp:nvSpPr>
      <dsp:spPr>
        <a:xfrm>
          <a:off x="8587800" y="253627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Silence…</a:t>
          </a:r>
        </a:p>
      </dsp:txBody>
      <dsp:txXfrm>
        <a:off x="8587800" y="2536272"/>
        <a:ext cx="180000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E832AE-7609-4A0E-A890-5F1F382A115F}">
      <dsp:nvSpPr>
        <dsp:cNvPr id="0" name=""/>
        <dsp:cNvSpPr/>
      </dsp:nvSpPr>
      <dsp:spPr>
        <a:xfrm>
          <a:off x="1764832" y="99317"/>
          <a:ext cx="887324" cy="88732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EA3C48-3D1D-4D89-BB79-CC1E06259C67}">
      <dsp:nvSpPr>
        <dsp:cNvPr id="0" name=""/>
        <dsp:cNvSpPr/>
      </dsp:nvSpPr>
      <dsp:spPr>
        <a:xfrm>
          <a:off x="1951170" y="285655"/>
          <a:ext cx="514648" cy="5146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8458DD-B8BF-4F2F-9A5E-CEA01646A302}">
      <dsp:nvSpPr>
        <dsp:cNvPr id="0" name=""/>
        <dsp:cNvSpPr/>
      </dsp:nvSpPr>
      <dsp:spPr>
        <a:xfrm>
          <a:off x="2842298" y="99317"/>
          <a:ext cx="2091551" cy="887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90000"/>
            </a:lnSpc>
            <a:spcBef>
              <a:spcPct val="0"/>
            </a:spcBef>
            <a:spcAft>
              <a:spcPct val="35000"/>
            </a:spcAft>
            <a:buNone/>
          </a:pPr>
          <a:r>
            <a:rPr lang="en-US" sz="2800" kern="1200"/>
            <a:t>Noise</a:t>
          </a:r>
        </a:p>
      </dsp:txBody>
      <dsp:txXfrm>
        <a:off x="2842298" y="99317"/>
        <a:ext cx="2091551" cy="887324"/>
      </dsp:txXfrm>
    </dsp:sp>
    <dsp:sp modelId="{6505AFAB-C697-421B-9817-D7D536276B58}">
      <dsp:nvSpPr>
        <dsp:cNvPr id="0" name=""/>
        <dsp:cNvSpPr/>
      </dsp:nvSpPr>
      <dsp:spPr>
        <a:xfrm>
          <a:off x="5298286" y="99317"/>
          <a:ext cx="887324" cy="88732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1CC0B3-7693-4EC7-98E6-24D2D8EB3A89}">
      <dsp:nvSpPr>
        <dsp:cNvPr id="0" name=""/>
        <dsp:cNvSpPr/>
      </dsp:nvSpPr>
      <dsp:spPr>
        <a:xfrm>
          <a:off x="5484624" y="285655"/>
          <a:ext cx="514648" cy="5146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6022BD-39C0-437F-9A0C-B1AD749EDCA2}">
      <dsp:nvSpPr>
        <dsp:cNvPr id="0" name=""/>
        <dsp:cNvSpPr/>
      </dsp:nvSpPr>
      <dsp:spPr>
        <a:xfrm>
          <a:off x="6375752" y="99317"/>
          <a:ext cx="2091551" cy="887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90000"/>
            </a:lnSpc>
            <a:spcBef>
              <a:spcPct val="0"/>
            </a:spcBef>
            <a:spcAft>
              <a:spcPct val="35000"/>
            </a:spcAft>
            <a:buNone/>
          </a:pPr>
          <a:r>
            <a:rPr lang="en-US" sz="2800" kern="1200"/>
            <a:t>Music </a:t>
          </a:r>
        </a:p>
      </dsp:txBody>
      <dsp:txXfrm>
        <a:off x="6375752" y="99317"/>
        <a:ext cx="2091551" cy="887324"/>
      </dsp:txXfrm>
    </dsp:sp>
    <dsp:sp modelId="{1239BE13-00BF-43C0-944E-A7EB109FB4A4}">
      <dsp:nvSpPr>
        <dsp:cNvPr id="0" name=""/>
        <dsp:cNvSpPr/>
      </dsp:nvSpPr>
      <dsp:spPr>
        <a:xfrm>
          <a:off x="1764832" y="1723465"/>
          <a:ext cx="887324" cy="88732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A76395-F9B0-4790-811A-3E49373CEFDA}">
      <dsp:nvSpPr>
        <dsp:cNvPr id="0" name=""/>
        <dsp:cNvSpPr/>
      </dsp:nvSpPr>
      <dsp:spPr>
        <a:xfrm>
          <a:off x="1951170" y="1909803"/>
          <a:ext cx="514648" cy="5146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911AB2-8833-4714-85CD-D4E7E71BEACB}">
      <dsp:nvSpPr>
        <dsp:cNvPr id="0" name=""/>
        <dsp:cNvSpPr/>
      </dsp:nvSpPr>
      <dsp:spPr>
        <a:xfrm>
          <a:off x="2842298" y="1723465"/>
          <a:ext cx="2091551" cy="887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90000"/>
            </a:lnSpc>
            <a:spcBef>
              <a:spcPct val="0"/>
            </a:spcBef>
            <a:spcAft>
              <a:spcPct val="35000"/>
            </a:spcAft>
            <a:buNone/>
          </a:pPr>
          <a:r>
            <a:rPr lang="en-US" sz="2800" kern="1200"/>
            <a:t>Machinery</a:t>
          </a:r>
        </a:p>
      </dsp:txBody>
      <dsp:txXfrm>
        <a:off x="2842298" y="1723465"/>
        <a:ext cx="2091551" cy="887324"/>
      </dsp:txXfrm>
    </dsp:sp>
    <dsp:sp modelId="{7E6FB01D-E55B-4BCD-A0EE-90A4AAFFC0E2}">
      <dsp:nvSpPr>
        <dsp:cNvPr id="0" name=""/>
        <dsp:cNvSpPr/>
      </dsp:nvSpPr>
      <dsp:spPr>
        <a:xfrm>
          <a:off x="5298286" y="1723465"/>
          <a:ext cx="887324" cy="88732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65114D-99C7-4F62-AEA4-BD819AE37925}">
      <dsp:nvSpPr>
        <dsp:cNvPr id="0" name=""/>
        <dsp:cNvSpPr/>
      </dsp:nvSpPr>
      <dsp:spPr>
        <a:xfrm>
          <a:off x="5484624" y="1909803"/>
          <a:ext cx="514648" cy="51464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114C91-0867-4BF4-B2DB-B19EF5E4B26B}">
      <dsp:nvSpPr>
        <dsp:cNvPr id="0" name=""/>
        <dsp:cNvSpPr/>
      </dsp:nvSpPr>
      <dsp:spPr>
        <a:xfrm>
          <a:off x="6375752" y="1723465"/>
          <a:ext cx="2091551" cy="887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90000"/>
            </a:lnSpc>
            <a:spcBef>
              <a:spcPct val="0"/>
            </a:spcBef>
            <a:spcAft>
              <a:spcPct val="35000"/>
            </a:spcAft>
            <a:buNone/>
          </a:pPr>
          <a:r>
            <a:rPr lang="en-US" sz="2800" kern="1200"/>
            <a:t>Military service</a:t>
          </a:r>
        </a:p>
      </dsp:txBody>
      <dsp:txXfrm>
        <a:off x="6375752" y="1723465"/>
        <a:ext cx="2091551" cy="887324"/>
      </dsp:txXfrm>
    </dsp:sp>
    <dsp:sp modelId="{58F212AA-5B2C-4E53-9279-9163A4504189}">
      <dsp:nvSpPr>
        <dsp:cNvPr id="0" name=""/>
        <dsp:cNvSpPr/>
      </dsp:nvSpPr>
      <dsp:spPr>
        <a:xfrm>
          <a:off x="1764832" y="3347613"/>
          <a:ext cx="887324" cy="887324"/>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B2DCDE-EE03-42FF-86A4-8AD4710C79CF}">
      <dsp:nvSpPr>
        <dsp:cNvPr id="0" name=""/>
        <dsp:cNvSpPr/>
      </dsp:nvSpPr>
      <dsp:spPr>
        <a:xfrm>
          <a:off x="1951170" y="3533952"/>
          <a:ext cx="514648" cy="51464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476D87-52A1-49B8-B10D-B40E79FA4176}">
      <dsp:nvSpPr>
        <dsp:cNvPr id="0" name=""/>
        <dsp:cNvSpPr/>
      </dsp:nvSpPr>
      <dsp:spPr>
        <a:xfrm>
          <a:off x="2842298" y="3347613"/>
          <a:ext cx="2091551" cy="887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90000"/>
            </a:lnSpc>
            <a:spcBef>
              <a:spcPct val="0"/>
            </a:spcBef>
            <a:spcAft>
              <a:spcPct val="35000"/>
            </a:spcAft>
            <a:buNone/>
          </a:pPr>
          <a:r>
            <a:rPr lang="en-US" sz="2800" kern="1200"/>
            <a:t>Trauma</a:t>
          </a:r>
        </a:p>
      </dsp:txBody>
      <dsp:txXfrm>
        <a:off x="2842298" y="3347613"/>
        <a:ext cx="2091551" cy="887324"/>
      </dsp:txXfrm>
    </dsp:sp>
    <dsp:sp modelId="{D5CA9F3C-55FA-4D10-955F-0689A3C20A00}">
      <dsp:nvSpPr>
        <dsp:cNvPr id="0" name=""/>
        <dsp:cNvSpPr/>
      </dsp:nvSpPr>
      <dsp:spPr>
        <a:xfrm>
          <a:off x="5298286" y="3347613"/>
          <a:ext cx="887324" cy="88732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75DD6B-D4FE-46EB-A8F9-EB05738E5F98}">
      <dsp:nvSpPr>
        <dsp:cNvPr id="0" name=""/>
        <dsp:cNvSpPr/>
      </dsp:nvSpPr>
      <dsp:spPr>
        <a:xfrm>
          <a:off x="5484624" y="3533952"/>
          <a:ext cx="514648" cy="51464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426DD0-6BB0-4CF4-A044-2A8FD271C537}">
      <dsp:nvSpPr>
        <dsp:cNvPr id="0" name=""/>
        <dsp:cNvSpPr/>
      </dsp:nvSpPr>
      <dsp:spPr>
        <a:xfrm>
          <a:off x="6375752" y="3347613"/>
          <a:ext cx="2091551" cy="887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90000"/>
            </a:lnSpc>
            <a:spcBef>
              <a:spcPct val="0"/>
            </a:spcBef>
            <a:spcAft>
              <a:spcPct val="35000"/>
            </a:spcAft>
            <a:buNone/>
          </a:pPr>
          <a:r>
            <a:rPr lang="en-US" sz="2800" kern="1200"/>
            <a:t>Medications</a:t>
          </a:r>
        </a:p>
      </dsp:txBody>
      <dsp:txXfrm>
        <a:off x="6375752" y="3347613"/>
        <a:ext cx="2091551" cy="8873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1D1D2B-CE70-43AB-A528-691C950F56A0}">
      <dsp:nvSpPr>
        <dsp:cNvPr id="0" name=""/>
        <dsp:cNvSpPr/>
      </dsp:nvSpPr>
      <dsp:spPr>
        <a:xfrm>
          <a:off x="0" y="2288"/>
          <a:ext cx="6364224" cy="115984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9E79B0-8DC8-41E5-A54A-6C8CDF8596E9}">
      <dsp:nvSpPr>
        <dsp:cNvPr id="0" name=""/>
        <dsp:cNvSpPr/>
      </dsp:nvSpPr>
      <dsp:spPr>
        <a:xfrm>
          <a:off x="350852" y="263253"/>
          <a:ext cx="637913" cy="6379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21BE2C-02D1-4AC9-AF3A-D79A8B2E0307}">
      <dsp:nvSpPr>
        <dsp:cNvPr id="0" name=""/>
        <dsp:cNvSpPr/>
      </dsp:nvSpPr>
      <dsp:spPr>
        <a:xfrm>
          <a:off x="1339618" y="2288"/>
          <a:ext cx="5024605" cy="115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50" tIns="122750" rIns="122750" bIns="122750" numCol="1" spcCol="1270" anchor="ctr" anchorCtr="0">
          <a:noAutofit/>
        </a:bodyPr>
        <a:lstStyle/>
        <a:p>
          <a:pPr marL="0" lvl="0" indent="0" algn="l" defTabSz="1244600">
            <a:lnSpc>
              <a:spcPct val="90000"/>
            </a:lnSpc>
            <a:spcBef>
              <a:spcPct val="0"/>
            </a:spcBef>
            <a:spcAft>
              <a:spcPct val="35000"/>
            </a:spcAft>
            <a:buNone/>
          </a:pPr>
          <a:r>
            <a:rPr lang="en-US" sz="2800" kern="1200"/>
            <a:t>Pitch</a:t>
          </a:r>
        </a:p>
      </dsp:txBody>
      <dsp:txXfrm>
        <a:off x="1339618" y="2288"/>
        <a:ext cx="5024605" cy="1159843"/>
      </dsp:txXfrm>
    </dsp:sp>
    <dsp:sp modelId="{32F628CE-96F7-4F8D-8932-8072ECB43314}">
      <dsp:nvSpPr>
        <dsp:cNvPr id="0" name=""/>
        <dsp:cNvSpPr/>
      </dsp:nvSpPr>
      <dsp:spPr>
        <a:xfrm>
          <a:off x="0" y="1452092"/>
          <a:ext cx="6364224" cy="115984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2C850E-79E4-4F12-9D2F-2A49EF8F97AD}">
      <dsp:nvSpPr>
        <dsp:cNvPr id="0" name=""/>
        <dsp:cNvSpPr/>
      </dsp:nvSpPr>
      <dsp:spPr>
        <a:xfrm>
          <a:off x="350852" y="1713057"/>
          <a:ext cx="637913" cy="6379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2A1B5C-E844-4171-B1E4-93F2575BABB2}">
      <dsp:nvSpPr>
        <dsp:cNvPr id="0" name=""/>
        <dsp:cNvSpPr/>
      </dsp:nvSpPr>
      <dsp:spPr>
        <a:xfrm>
          <a:off x="1339618" y="1452092"/>
          <a:ext cx="5024605" cy="115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50" tIns="122750" rIns="122750" bIns="122750" numCol="1" spcCol="1270" anchor="ctr" anchorCtr="0">
          <a:noAutofit/>
        </a:bodyPr>
        <a:lstStyle/>
        <a:p>
          <a:pPr marL="0" lvl="0" indent="0" algn="l" defTabSz="1244600">
            <a:lnSpc>
              <a:spcPct val="90000"/>
            </a:lnSpc>
            <a:spcBef>
              <a:spcPct val="0"/>
            </a:spcBef>
            <a:spcAft>
              <a:spcPct val="35000"/>
            </a:spcAft>
            <a:buNone/>
          </a:pPr>
          <a:r>
            <a:rPr lang="en-US" sz="2800" kern="1200"/>
            <a:t>Clarity</a:t>
          </a:r>
        </a:p>
      </dsp:txBody>
      <dsp:txXfrm>
        <a:off x="1339618" y="1452092"/>
        <a:ext cx="5024605" cy="1159843"/>
      </dsp:txXfrm>
    </dsp:sp>
    <dsp:sp modelId="{D922E750-C500-4221-8844-D799D1440390}">
      <dsp:nvSpPr>
        <dsp:cNvPr id="0" name=""/>
        <dsp:cNvSpPr/>
      </dsp:nvSpPr>
      <dsp:spPr>
        <a:xfrm>
          <a:off x="0" y="2901896"/>
          <a:ext cx="6364224" cy="115984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3456C8-83FB-4228-8036-82C3F9A02E70}">
      <dsp:nvSpPr>
        <dsp:cNvPr id="0" name=""/>
        <dsp:cNvSpPr/>
      </dsp:nvSpPr>
      <dsp:spPr>
        <a:xfrm>
          <a:off x="350852" y="3162861"/>
          <a:ext cx="637913" cy="637913"/>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EDCCC4-0314-4A30-B721-F560EAD7CFC2}">
      <dsp:nvSpPr>
        <dsp:cNvPr id="0" name=""/>
        <dsp:cNvSpPr/>
      </dsp:nvSpPr>
      <dsp:spPr>
        <a:xfrm>
          <a:off x="1339618" y="2901896"/>
          <a:ext cx="5024605" cy="115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50" tIns="122750" rIns="122750" bIns="122750" numCol="1" spcCol="1270" anchor="ctr" anchorCtr="0">
          <a:noAutofit/>
        </a:bodyPr>
        <a:lstStyle/>
        <a:p>
          <a:pPr marL="0" lvl="0" indent="0" algn="l" defTabSz="1244600">
            <a:lnSpc>
              <a:spcPct val="90000"/>
            </a:lnSpc>
            <a:spcBef>
              <a:spcPct val="0"/>
            </a:spcBef>
            <a:spcAft>
              <a:spcPct val="35000"/>
            </a:spcAft>
            <a:buNone/>
          </a:pPr>
          <a:r>
            <a:rPr lang="en-US" sz="2800" kern="1200"/>
            <a:t>“Cocktail party” challenges</a:t>
          </a:r>
        </a:p>
      </dsp:txBody>
      <dsp:txXfrm>
        <a:off x="1339618" y="2901896"/>
        <a:ext cx="5024605" cy="1159843"/>
      </dsp:txXfrm>
    </dsp:sp>
    <dsp:sp modelId="{864CB30E-A840-4F82-AC6C-3470581B15F7}">
      <dsp:nvSpPr>
        <dsp:cNvPr id="0" name=""/>
        <dsp:cNvSpPr/>
      </dsp:nvSpPr>
      <dsp:spPr>
        <a:xfrm>
          <a:off x="0" y="4351700"/>
          <a:ext cx="6364224" cy="115984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D6960D-E44B-4280-BB16-0D4407A5C451}">
      <dsp:nvSpPr>
        <dsp:cNvPr id="0" name=""/>
        <dsp:cNvSpPr/>
      </dsp:nvSpPr>
      <dsp:spPr>
        <a:xfrm>
          <a:off x="350852" y="4612665"/>
          <a:ext cx="637913" cy="63791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18827C-2B4C-45B9-81D3-F076347AC4BE}">
      <dsp:nvSpPr>
        <dsp:cNvPr id="0" name=""/>
        <dsp:cNvSpPr/>
      </dsp:nvSpPr>
      <dsp:spPr>
        <a:xfrm>
          <a:off x="1339618" y="4351700"/>
          <a:ext cx="5024605" cy="115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50" tIns="122750" rIns="122750" bIns="122750" numCol="1" spcCol="1270" anchor="ctr" anchorCtr="0">
          <a:noAutofit/>
        </a:bodyPr>
        <a:lstStyle/>
        <a:p>
          <a:pPr marL="0" lvl="0" indent="0" algn="l" defTabSz="1244600">
            <a:lnSpc>
              <a:spcPct val="90000"/>
            </a:lnSpc>
            <a:spcBef>
              <a:spcPct val="0"/>
            </a:spcBef>
            <a:spcAft>
              <a:spcPct val="35000"/>
            </a:spcAft>
            <a:buNone/>
          </a:pPr>
          <a:r>
            <a:rPr lang="en-US" sz="2800" kern="1200"/>
            <a:t>Volume</a:t>
          </a:r>
        </a:p>
      </dsp:txBody>
      <dsp:txXfrm>
        <a:off x="1339618" y="4351700"/>
        <a:ext cx="5024605" cy="115984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C5214A-8B4D-457F-984F-9A160331711E}">
      <dsp:nvSpPr>
        <dsp:cNvPr id="0" name=""/>
        <dsp:cNvSpPr/>
      </dsp:nvSpPr>
      <dsp:spPr>
        <a:xfrm>
          <a:off x="0" y="72756"/>
          <a:ext cx="6364224" cy="12729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Association with mild cognitive impairment and dementia</a:t>
          </a:r>
        </a:p>
      </dsp:txBody>
      <dsp:txXfrm>
        <a:off x="62141" y="134897"/>
        <a:ext cx="6239942" cy="1148678"/>
      </dsp:txXfrm>
    </dsp:sp>
    <dsp:sp modelId="{B98B4A8E-6083-461F-AB32-EA8C6E5B26C9}">
      <dsp:nvSpPr>
        <dsp:cNvPr id="0" name=""/>
        <dsp:cNvSpPr/>
      </dsp:nvSpPr>
      <dsp:spPr>
        <a:xfrm>
          <a:off x="0" y="1437876"/>
          <a:ext cx="6364224" cy="127296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More severe hearing loss = higher risk of dementia</a:t>
          </a:r>
        </a:p>
      </dsp:txBody>
      <dsp:txXfrm>
        <a:off x="62141" y="1500017"/>
        <a:ext cx="6239942" cy="1148678"/>
      </dsp:txXfrm>
    </dsp:sp>
    <dsp:sp modelId="{55CF6D9B-E5C6-48B8-A847-6CD7AAF86A6E}">
      <dsp:nvSpPr>
        <dsp:cNvPr id="0" name=""/>
        <dsp:cNvSpPr/>
      </dsp:nvSpPr>
      <dsp:spPr>
        <a:xfrm>
          <a:off x="0" y="2802996"/>
          <a:ext cx="6364224" cy="127296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Hearing loss taxes the brain</a:t>
          </a:r>
        </a:p>
      </dsp:txBody>
      <dsp:txXfrm>
        <a:off x="62141" y="2865137"/>
        <a:ext cx="6239942" cy="1148678"/>
      </dsp:txXfrm>
    </dsp:sp>
    <dsp:sp modelId="{6F46C4BC-13FF-4DDE-9B09-8929D42D1D90}">
      <dsp:nvSpPr>
        <dsp:cNvPr id="0" name=""/>
        <dsp:cNvSpPr/>
      </dsp:nvSpPr>
      <dsp:spPr>
        <a:xfrm>
          <a:off x="0" y="4168116"/>
          <a:ext cx="6364224" cy="12729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Lots of risk factors for dementia—but this one is changeable!</a:t>
          </a:r>
        </a:p>
      </dsp:txBody>
      <dsp:txXfrm>
        <a:off x="62141" y="4230257"/>
        <a:ext cx="6239942" cy="11486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B2ABBF-7C2C-40AD-9675-644E1D0DB3EF}">
      <dsp:nvSpPr>
        <dsp:cNvPr id="0" name=""/>
        <dsp:cNvSpPr/>
      </dsp:nvSpPr>
      <dsp:spPr>
        <a:xfrm>
          <a:off x="0" y="1975"/>
          <a:ext cx="6943521" cy="1001331"/>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DBD935-34AF-4E13-8EDC-7920B0827E96}">
      <dsp:nvSpPr>
        <dsp:cNvPr id="0" name=""/>
        <dsp:cNvSpPr/>
      </dsp:nvSpPr>
      <dsp:spPr>
        <a:xfrm>
          <a:off x="302902" y="227275"/>
          <a:ext cx="550732" cy="55073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E2D15E-CBE4-47D9-BA10-8858C2184544}">
      <dsp:nvSpPr>
        <dsp:cNvPr id="0" name=""/>
        <dsp:cNvSpPr/>
      </dsp:nvSpPr>
      <dsp:spPr>
        <a:xfrm>
          <a:off x="1156538" y="1975"/>
          <a:ext cx="5786982" cy="1001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974" tIns="105974" rIns="105974" bIns="105974" numCol="1" spcCol="1270" anchor="ctr" anchorCtr="0">
          <a:noAutofit/>
        </a:bodyPr>
        <a:lstStyle/>
        <a:p>
          <a:pPr marL="0" lvl="0" indent="0" algn="l" defTabSz="977900">
            <a:lnSpc>
              <a:spcPct val="100000"/>
            </a:lnSpc>
            <a:spcBef>
              <a:spcPct val="0"/>
            </a:spcBef>
            <a:spcAft>
              <a:spcPct val="35000"/>
            </a:spcAft>
            <a:buNone/>
          </a:pPr>
          <a:r>
            <a:rPr lang="en-US" sz="2200" kern="1200"/>
            <a:t>Association of severe hearing loss and Parkinson’s disease</a:t>
          </a:r>
        </a:p>
      </dsp:txBody>
      <dsp:txXfrm>
        <a:off x="1156538" y="1975"/>
        <a:ext cx="5786982" cy="1001331"/>
      </dsp:txXfrm>
    </dsp:sp>
    <dsp:sp modelId="{A5CA0A7E-66C8-4E90-BA3C-4F6BF7022583}">
      <dsp:nvSpPr>
        <dsp:cNvPr id="0" name=""/>
        <dsp:cNvSpPr/>
      </dsp:nvSpPr>
      <dsp:spPr>
        <a:xfrm>
          <a:off x="0" y="1253640"/>
          <a:ext cx="6943521" cy="1001331"/>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70F10A-7F08-4BCD-BEA6-49EAC33F877F}">
      <dsp:nvSpPr>
        <dsp:cNvPr id="0" name=""/>
        <dsp:cNvSpPr/>
      </dsp:nvSpPr>
      <dsp:spPr>
        <a:xfrm>
          <a:off x="302902" y="1478940"/>
          <a:ext cx="550732" cy="5507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599879-DE80-42E5-A1F8-CBEF76D5C585}">
      <dsp:nvSpPr>
        <dsp:cNvPr id="0" name=""/>
        <dsp:cNvSpPr/>
      </dsp:nvSpPr>
      <dsp:spPr>
        <a:xfrm>
          <a:off x="1156538" y="1253640"/>
          <a:ext cx="5786982" cy="1001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974" tIns="105974" rIns="105974" bIns="105974" numCol="1" spcCol="1270" anchor="ctr" anchorCtr="0">
          <a:noAutofit/>
        </a:bodyPr>
        <a:lstStyle/>
        <a:p>
          <a:pPr marL="0" lvl="0" indent="0" algn="l" defTabSz="977900">
            <a:lnSpc>
              <a:spcPct val="100000"/>
            </a:lnSpc>
            <a:spcBef>
              <a:spcPct val="0"/>
            </a:spcBef>
            <a:spcAft>
              <a:spcPct val="35000"/>
            </a:spcAft>
            <a:buNone/>
          </a:pPr>
          <a:r>
            <a:rPr lang="en-US" sz="2200" kern="1200"/>
            <a:t>Cell damage to brain affects hearing and movement</a:t>
          </a:r>
        </a:p>
      </dsp:txBody>
      <dsp:txXfrm>
        <a:off x="1156538" y="1253640"/>
        <a:ext cx="5786982" cy="1001331"/>
      </dsp:txXfrm>
    </dsp:sp>
    <dsp:sp modelId="{80F8334E-C5D7-4F40-AF8E-F0A6CBA95920}">
      <dsp:nvSpPr>
        <dsp:cNvPr id="0" name=""/>
        <dsp:cNvSpPr/>
      </dsp:nvSpPr>
      <dsp:spPr>
        <a:xfrm>
          <a:off x="0" y="2505305"/>
          <a:ext cx="6943521" cy="1001331"/>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1DBC27-ABFE-4B20-A297-41782BE06304}">
      <dsp:nvSpPr>
        <dsp:cNvPr id="0" name=""/>
        <dsp:cNvSpPr/>
      </dsp:nvSpPr>
      <dsp:spPr>
        <a:xfrm>
          <a:off x="302902" y="2730605"/>
          <a:ext cx="550732" cy="55073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11477A-7E14-4F42-A009-DE5CCC8A666A}">
      <dsp:nvSpPr>
        <dsp:cNvPr id="0" name=""/>
        <dsp:cNvSpPr/>
      </dsp:nvSpPr>
      <dsp:spPr>
        <a:xfrm>
          <a:off x="1156538" y="2505305"/>
          <a:ext cx="5786982" cy="1001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974" tIns="105974" rIns="105974" bIns="105974" numCol="1" spcCol="1270" anchor="ctr" anchorCtr="0">
          <a:noAutofit/>
        </a:bodyPr>
        <a:lstStyle/>
        <a:p>
          <a:pPr marL="0" lvl="0" indent="0" algn="l" defTabSz="977900">
            <a:lnSpc>
              <a:spcPct val="100000"/>
            </a:lnSpc>
            <a:spcBef>
              <a:spcPct val="0"/>
            </a:spcBef>
            <a:spcAft>
              <a:spcPct val="35000"/>
            </a:spcAft>
            <a:buNone/>
          </a:pPr>
          <a:r>
            <a:rPr lang="en-US" sz="2200" kern="1200"/>
            <a:t>“Worse hearing confers more risk”</a:t>
          </a:r>
        </a:p>
      </dsp:txBody>
      <dsp:txXfrm>
        <a:off x="1156538" y="2505305"/>
        <a:ext cx="5786982" cy="1001331"/>
      </dsp:txXfrm>
    </dsp:sp>
    <dsp:sp modelId="{8567B94A-028D-4A81-862D-E1F99643E421}">
      <dsp:nvSpPr>
        <dsp:cNvPr id="0" name=""/>
        <dsp:cNvSpPr/>
      </dsp:nvSpPr>
      <dsp:spPr>
        <a:xfrm>
          <a:off x="0" y="3756970"/>
          <a:ext cx="6943521" cy="1001331"/>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DA4745-C467-41B2-8F06-B68B5B2CE069}">
      <dsp:nvSpPr>
        <dsp:cNvPr id="0" name=""/>
        <dsp:cNvSpPr/>
      </dsp:nvSpPr>
      <dsp:spPr>
        <a:xfrm>
          <a:off x="302902" y="3982270"/>
          <a:ext cx="550732" cy="55073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2CD42F-05BB-425A-BADC-4D667FA3A08A}">
      <dsp:nvSpPr>
        <dsp:cNvPr id="0" name=""/>
        <dsp:cNvSpPr/>
      </dsp:nvSpPr>
      <dsp:spPr>
        <a:xfrm>
          <a:off x="1156538" y="3756970"/>
          <a:ext cx="5786982" cy="1001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974" tIns="105974" rIns="105974" bIns="105974" numCol="1" spcCol="1270" anchor="ctr" anchorCtr="0">
          <a:noAutofit/>
        </a:bodyPr>
        <a:lstStyle/>
        <a:p>
          <a:pPr marL="0" lvl="0" indent="0" algn="l" defTabSz="977900">
            <a:lnSpc>
              <a:spcPct val="100000"/>
            </a:lnSpc>
            <a:spcBef>
              <a:spcPct val="0"/>
            </a:spcBef>
            <a:spcAft>
              <a:spcPct val="35000"/>
            </a:spcAft>
            <a:buNone/>
          </a:pPr>
          <a:r>
            <a:rPr lang="en-US" sz="2200" b="1" kern="1200"/>
            <a:t>Hearing aids </a:t>
          </a:r>
          <a:r>
            <a:rPr lang="en-US" sz="2200" kern="1200"/>
            <a:t>associated with reduced risk of Parkinson’s disease</a:t>
          </a:r>
        </a:p>
      </dsp:txBody>
      <dsp:txXfrm>
        <a:off x="1156538" y="3756970"/>
        <a:ext cx="5786982" cy="100133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7E3F6-C026-45C8-9B8A-4C19BF0C1E63}">
      <dsp:nvSpPr>
        <dsp:cNvPr id="0" name=""/>
        <dsp:cNvSpPr/>
      </dsp:nvSpPr>
      <dsp:spPr>
        <a:xfrm>
          <a:off x="0" y="820416"/>
          <a:ext cx="6364224" cy="123147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Higher risk of depression and anxiety</a:t>
          </a:r>
        </a:p>
      </dsp:txBody>
      <dsp:txXfrm>
        <a:off x="60116" y="880532"/>
        <a:ext cx="6243992" cy="1111247"/>
      </dsp:txXfrm>
    </dsp:sp>
    <dsp:sp modelId="{1000401D-A9EE-4CC7-8E09-A78571FBBE52}">
      <dsp:nvSpPr>
        <dsp:cNvPr id="0" name=""/>
        <dsp:cNvSpPr/>
      </dsp:nvSpPr>
      <dsp:spPr>
        <a:xfrm>
          <a:off x="0" y="2141176"/>
          <a:ext cx="6364224" cy="1231479"/>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Contributions from social isolation/withdrawing from activities</a:t>
          </a:r>
        </a:p>
      </dsp:txBody>
      <dsp:txXfrm>
        <a:off x="60116" y="2201292"/>
        <a:ext cx="6243992" cy="1111247"/>
      </dsp:txXfrm>
    </dsp:sp>
    <dsp:sp modelId="{5D3EB654-2D84-420C-BF37-4CA8BD83B367}">
      <dsp:nvSpPr>
        <dsp:cNvPr id="0" name=""/>
        <dsp:cNvSpPr/>
      </dsp:nvSpPr>
      <dsp:spPr>
        <a:xfrm>
          <a:off x="0" y="3461935"/>
          <a:ext cx="6364224" cy="123147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Sudden hearing loss = highest risk</a:t>
          </a:r>
        </a:p>
      </dsp:txBody>
      <dsp:txXfrm>
        <a:off x="60116" y="3522051"/>
        <a:ext cx="6243992" cy="111124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49156A-4E0B-4636-B4CD-D479187F162A}">
      <dsp:nvSpPr>
        <dsp:cNvPr id="0" name=""/>
        <dsp:cNvSpPr/>
      </dsp:nvSpPr>
      <dsp:spPr>
        <a:xfrm>
          <a:off x="0" y="203939"/>
          <a:ext cx="6830568" cy="1193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Hearing loss associated with a </a:t>
          </a:r>
          <a:r>
            <a:rPr lang="en-US" sz="3000" b="1" kern="1200"/>
            <a:t>17% higher risk of falling</a:t>
          </a:r>
        </a:p>
      </dsp:txBody>
      <dsp:txXfrm>
        <a:off x="58257" y="262196"/>
        <a:ext cx="6714054" cy="1076886"/>
      </dsp:txXfrm>
    </dsp:sp>
    <dsp:sp modelId="{99F31E5A-639C-4CA9-ACD8-F894CFADC1A8}">
      <dsp:nvSpPr>
        <dsp:cNvPr id="0" name=""/>
        <dsp:cNvSpPr/>
      </dsp:nvSpPr>
      <dsp:spPr>
        <a:xfrm>
          <a:off x="0" y="1483739"/>
          <a:ext cx="6830568" cy="119340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Sensory impairment </a:t>
          </a:r>
          <a:r>
            <a:rPr lang="en-US" sz="3000" b="1" kern="1200" dirty="0"/>
            <a:t>changes how we walk/move</a:t>
          </a:r>
        </a:p>
      </dsp:txBody>
      <dsp:txXfrm>
        <a:off x="58257" y="1541996"/>
        <a:ext cx="6714054" cy="1076886"/>
      </dsp:txXfrm>
    </dsp:sp>
    <dsp:sp modelId="{9548F6DC-9420-46A8-82DE-22FACA9CEE4E}">
      <dsp:nvSpPr>
        <dsp:cNvPr id="0" name=""/>
        <dsp:cNvSpPr/>
      </dsp:nvSpPr>
      <dsp:spPr>
        <a:xfrm>
          <a:off x="0" y="2763539"/>
          <a:ext cx="6830568" cy="119340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0" kern="1200" dirty="0"/>
            <a:t>Potential common pathway with </a:t>
          </a:r>
          <a:r>
            <a:rPr lang="en-US" sz="3000" b="1" kern="1200" dirty="0"/>
            <a:t>inner ear </a:t>
          </a:r>
          <a:r>
            <a:rPr lang="en-US" sz="3000" b="0" kern="1200" dirty="0"/>
            <a:t>(hearing loss and balance loss)</a:t>
          </a:r>
        </a:p>
      </dsp:txBody>
      <dsp:txXfrm>
        <a:off x="58257" y="2821796"/>
        <a:ext cx="6714054" cy="1076886"/>
      </dsp:txXfrm>
    </dsp:sp>
    <dsp:sp modelId="{BAB1D00F-122A-4E08-B4B2-7A0B5AACEF14}">
      <dsp:nvSpPr>
        <dsp:cNvPr id="0" name=""/>
        <dsp:cNvSpPr/>
      </dsp:nvSpPr>
      <dsp:spPr>
        <a:xfrm>
          <a:off x="0" y="4043340"/>
          <a:ext cx="6830568" cy="11934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Hearing loss increases cognitive load and </a:t>
          </a:r>
          <a:r>
            <a:rPr lang="en-US" sz="3000" b="1" kern="1200" dirty="0"/>
            <a:t>“distracts” </a:t>
          </a:r>
          <a:r>
            <a:rPr lang="en-US" sz="3000" kern="1200" dirty="0"/>
            <a:t>from balance and stability</a:t>
          </a:r>
        </a:p>
      </dsp:txBody>
      <dsp:txXfrm>
        <a:off x="58257" y="4101597"/>
        <a:ext cx="6714054" cy="1076886"/>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ED1477-FF9B-49B2-834C-1F5FE58575D8}" type="datetimeFigureOut">
              <a:rPr lang="en-US" smtClean="0"/>
              <a:t>4/12/2026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CB999F-5268-4D28-B9D3-67CFD383D917}" type="slidenum">
              <a:rPr lang="en-US" smtClean="0"/>
              <a:t>‹#›</a:t>
            </a:fld>
            <a:endParaRPr lang="en-US"/>
          </a:p>
        </p:txBody>
      </p:sp>
    </p:spTree>
    <p:extLst>
      <p:ext uri="{BB962C8B-B14F-4D97-AF65-F5344CB8AC3E}">
        <p14:creationId xmlns:p14="http://schemas.microsoft.com/office/powerpoint/2010/main" val="505885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CB999F-5268-4D28-B9D3-67CFD383D917}" type="slidenum">
              <a:rPr lang="en-US" smtClean="0"/>
              <a:t>1</a:t>
            </a:fld>
            <a:endParaRPr lang="en-US"/>
          </a:p>
        </p:txBody>
      </p:sp>
    </p:spTree>
    <p:extLst>
      <p:ext uri="{BB962C8B-B14F-4D97-AF65-F5344CB8AC3E}">
        <p14:creationId xmlns:p14="http://schemas.microsoft.com/office/powerpoint/2010/main" val="1922557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Pitch: Usually high pitched sound loss</a:t>
            </a:r>
          </a:p>
          <a:p>
            <a:r>
              <a:rPr lang="en-US"/>
              <a:t>Clarity: Feel like everyone is mumbling </a:t>
            </a:r>
          </a:p>
          <a:p>
            <a:r>
              <a:rPr lang="en-US"/>
              <a:t>Cocktail party: Complex listening situations—hard to zone in on one person’s words amongst the noise</a:t>
            </a:r>
          </a:p>
          <a:p>
            <a:r>
              <a:rPr lang="en-US"/>
              <a:t>Volume: Have to turn the TV or radio up </a:t>
            </a:r>
          </a:p>
        </p:txBody>
      </p:sp>
      <p:sp>
        <p:nvSpPr>
          <p:cNvPr id="4" name="Slide Number Placeholder 3"/>
          <p:cNvSpPr>
            <a:spLocks noGrp="1"/>
          </p:cNvSpPr>
          <p:nvPr>
            <p:ph type="sldNum" sz="quarter" idx="5"/>
          </p:nvPr>
        </p:nvSpPr>
        <p:spPr/>
        <p:txBody>
          <a:bodyPr/>
          <a:lstStyle/>
          <a:p>
            <a:fld id="{DFCB999F-5268-4D28-B9D3-67CFD383D917}" type="slidenum">
              <a:rPr lang="en-US" smtClean="0"/>
              <a:t>13</a:t>
            </a:fld>
            <a:endParaRPr lang="en-US"/>
          </a:p>
        </p:txBody>
      </p:sp>
    </p:spTree>
    <p:extLst>
      <p:ext uri="{BB962C8B-B14F-4D97-AF65-F5344CB8AC3E}">
        <p14:creationId xmlns:p14="http://schemas.microsoft.com/office/powerpoint/2010/main" val="2907894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800" kern="100">
                <a:effectLst/>
                <a:latin typeface="Aptos" panose="020B0004020202020204" pitchFamily="34" charset="0"/>
                <a:ea typeface="Aptos" panose="020B0004020202020204" pitchFamily="34" charset="0"/>
                <a:cs typeface="Times New Roman" panose="02020603050405020304" pitchFamily="18" charset="0"/>
              </a:rPr>
              <a:t>Scientists are still working on how hearing loss and the brain are connected, but there are some studies that show that long-standing hearing loss can damage the brain</a:t>
            </a:r>
          </a:p>
          <a:p>
            <a:pPr marL="0" marR="0" lvl="0" indent="0">
              <a:lnSpc>
                <a:spcPct val="107000"/>
              </a:lnSpc>
              <a:spcAft>
                <a:spcPts val="800"/>
              </a:spcAft>
              <a:buFont typeface="+mj-lt"/>
              <a:buNone/>
            </a:pPr>
            <a:r>
              <a:rPr lang="en-US" sz="1100"/>
              <a:t>There are two main theories about the intersection of hearing and brain function</a:t>
            </a:r>
          </a:p>
          <a:p>
            <a:pPr marL="228600" indent="-228600">
              <a:buAutoNum type="arabicPeriod"/>
            </a:pPr>
            <a:r>
              <a:rPr lang="en-US" sz="1100"/>
              <a:t>“Common Cause” hypothesis where the brain is being damaged in many different ways</a:t>
            </a:r>
          </a:p>
          <a:p>
            <a:pPr marL="228600" indent="-228600">
              <a:buAutoNum type="arabicPeriod"/>
            </a:pPr>
            <a:r>
              <a:rPr lang="en-US" sz="1100"/>
              <a:t>Causal Hypothesis, which is starting to take more prominence. More stress on the brain from sensory degradation and deprivation leading to impaired memory and cognitive decline. Conversely, cognitive decline stresses the auditory cortex more to be able to hear. </a:t>
            </a:r>
          </a:p>
          <a:p>
            <a:pPr marL="228600" indent="-228600">
              <a:buAutoNum type="arabicPeriod"/>
            </a:pPr>
            <a:r>
              <a:rPr lang="en-US" sz="1100" kern="100">
                <a:effectLst/>
                <a:latin typeface="Aptos" panose="020B0004020202020204" pitchFamily="34" charset="0"/>
                <a:ea typeface="Aptos" panose="020B0004020202020204" pitchFamily="34" charset="0"/>
                <a:cs typeface="Times New Roman" panose="02020603050405020304" pitchFamily="18" charset="0"/>
              </a:rPr>
              <a:t>We see changes in the brain itself that provide evidence. </a:t>
            </a:r>
          </a:p>
          <a:p>
            <a:pPr marL="685800" marR="0" lvl="1" indent="-228600">
              <a:lnSpc>
                <a:spcPct val="107000"/>
              </a:lnSpc>
              <a:spcAft>
                <a:spcPts val="800"/>
              </a:spcAft>
              <a:buFont typeface="+mj-lt"/>
              <a:buAutoNum type="arabicPeriod"/>
            </a:pPr>
            <a:r>
              <a:rPr lang="en-US" sz="1800" kern="100">
                <a:effectLst/>
                <a:latin typeface="Aptos" panose="020B0004020202020204" pitchFamily="34" charset="0"/>
                <a:ea typeface="Aptos" panose="020B0004020202020204" pitchFamily="34" charset="0"/>
                <a:cs typeface="Times New Roman" panose="02020603050405020304" pitchFamily="18" charset="0"/>
              </a:rPr>
              <a:t>Particularly, the “temporal lobe” of the brain, which contains the auditory cortex, is often smaller in persons with hearing loss. They have less gray matter in that part of their brain. Some people describe it as a lack of input from hearing loss leading to less use, which makes the cells die.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685800" marR="0" lvl="1" indent="-228600">
              <a:lnSpc>
                <a:spcPct val="107000"/>
              </a:lnSpc>
              <a:spcAft>
                <a:spcPts val="800"/>
              </a:spcAft>
              <a:buFont typeface="+mj-lt"/>
              <a:buAutoNum type="arabicPeriod"/>
            </a:pPr>
            <a:r>
              <a:rPr lang="en-US" sz="1800" kern="100">
                <a:effectLst/>
                <a:latin typeface="Aptos" panose="020B0004020202020204" pitchFamily="34" charset="0"/>
                <a:ea typeface="Aptos" panose="020B0004020202020204" pitchFamily="34" charset="0"/>
                <a:cs typeface="Times New Roman" panose="02020603050405020304" pitchFamily="18" charset="0"/>
              </a:rPr>
              <a:t>Another theory is that the brain has to work so much harder to hear and that this damages the cells or leads to fewer cells. We can see this in the picture on the left where the middle and right brain scans show more “activity” in the auditory cortex for people with hearing loss.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685800" marR="0" lvl="1" indent="-228600">
              <a:lnSpc>
                <a:spcPct val="107000"/>
              </a:lnSpc>
              <a:spcAft>
                <a:spcPts val="800"/>
              </a:spcAft>
              <a:buFont typeface="+mj-lt"/>
              <a:buAutoNum type="arabicPeriod"/>
            </a:pPr>
            <a:r>
              <a:rPr lang="en-US" sz="1800" kern="100">
                <a:effectLst/>
                <a:latin typeface="Aptos" panose="020B0004020202020204" pitchFamily="34" charset="0"/>
                <a:ea typeface="Aptos" panose="020B0004020202020204" pitchFamily="34" charset="0"/>
                <a:cs typeface="Times New Roman" panose="02020603050405020304" pitchFamily="18" charset="0"/>
              </a:rPr>
              <a:t>Think of it this way-- that part of the brain is working on overdrive to try and hear what people are saying but still can’t make out the words and phrases, and it’s getting stressed. </a:t>
            </a:r>
          </a:p>
          <a:p>
            <a:pPr marL="228600" indent="-228600">
              <a:buAutoNum type="arabicPeriod"/>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Gill Sans Nova Book" panose="020B0602020104020203" pitchFamily="34" charset="0"/>
            </a:endParaRPr>
          </a:p>
          <a:p>
            <a:endParaRPr lang="en-US">
              <a:latin typeface="Gill Sans Nova Book" panose="020B0602020104020203" pitchFamily="34" charset="0"/>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14</a:t>
            </a:fld>
            <a:endParaRPr lang="en-US"/>
          </a:p>
        </p:txBody>
      </p:sp>
    </p:spTree>
    <p:extLst>
      <p:ext uri="{BB962C8B-B14F-4D97-AF65-F5344CB8AC3E}">
        <p14:creationId xmlns:p14="http://schemas.microsoft.com/office/powerpoint/2010/main" val="2679312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CB999F-5268-4D28-B9D3-67CFD383D917}" type="slidenum">
              <a:rPr lang="en-US" smtClean="0"/>
              <a:t>15</a:t>
            </a:fld>
            <a:endParaRPr lang="en-US"/>
          </a:p>
        </p:txBody>
      </p:sp>
    </p:spTree>
    <p:extLst>
      <p:ext uri="{BB962C8B-B14F-4D97-AF65-F5344CB8AC3E}">
        <p14:creationId xmlns:p14="http://schemas.microsoft.com/office/powerpoint/2010/main" val="2417030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75573-B12C-C1A4-0B87-69F4665220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745E4A-07F5-69A6-66DC-D48FA4F7FD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301714-A10A-5010-A0CC-4659F88E871D}"/>
              </a:ext>
            </a:extLst>
          </p:cNvPr>
          <p:cNvSpPr>
            <a:spLocks noGrp="1"/>
          </p:cNvSpPr>
          <p:nvPr>
            <p:ph type="body" idx="1"/>
          </p:nvPr>
        </p:nvSpPr>
        <p:spPr/>
        <p:txBody>
          <a:bodyPr/>
          <a:lstStyle/>
          <a:p>
            <a:r>
              <a:rPr lang="en-US"/>
              <a:t>https://www.cambridge.org/core/journals/psychological-medicine/article/hearing-loss-and-psychiatric-disorders-a-review/6D28936E3701DBB4D59AFBDBF9FC8A0B</a:t>
            </a:r>
          </a:p>
          <a:p>
            <a:endParaRPr lang="en-US"/>
          </a:p>
          <a:p>
            <a:r>
              <a:rPr lang="en-US"/>
              <a:t>https://www.sciencedirect.com/science/article/pii/S0749069019301041?via%3Dihub</a:t>
            </a:r>
          </a:p>
          <a:p>
            <a:endParaRPr lang="en-US"/>
          </a:p>
        </p:txBody>
      </p:sp>
      <p:sp>
        <p:nvSpPr>
          <p:cNvPr id="4" name="Slide Number Placeholder 3">
            <a:extLst>
              <a:ext uri="{FF2B5EF4-FFF2-40B4-BE49-F238E27FC236}">
                <a16:creationId xmlns:a16="http://schemas.microsoft.com/office/drawing/2014/main" id="{C5FB479D-7FD4-C205-6144-1D48B0761B63}"/>
              </a:ext>
            </a:extLst>
          </p:cNvPr>
          <p:cNvSpPr>
            <a:spLocks noGrp="1"/>
          </p:cNvSpPr>
          <p:nvPr>
            <p:ph type="sldNum" sz="quarter" idx="5"/>
          </p:nvPr>
        </p:nvSpPr>
        <p:spPr/>
        <p:txBody>
          <a:bodyPr/>
          <a:lstStyle/>
          <a:p>
            <a:fld id="{DFCB999F-5268-4D28-B9D3-67CFD383D917}" type="slidenum">
              <a:rPr lang="en-US" smtClean="0"/>
              <a:t>16</a:t>
            </a:fld>
            <a:endParaRPr lang="en-US"/>
          </a:p>
        </p:txBody>
      </p:sp>
    </p:spTree>
    <p:extLst>
      <p:ext uri="{BB962C8B-B14F-4D97-AF65-F5344CB8AC3E}">
        <p14:creationId xmlns:p14="http://schemas.microsoft.com/office/powerpoint/2010/main" val="206317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https://www.cambridge.org/core/journals/psychological-medicine/article/hearing-loss-and-psychiatric-disorders-a-review/6D28936E3701DBB4D59AFBDBF9FC8A0B</a:t>
            </a:r>
          </a:p>
          <a:p>
            <a:endParaRPr lang="en-US"/>
          </a:p>
          <a:p>
            <a:r>
              <a:rPr lang="en-US"/>
              <a:t>https://www.sciencedirect.com/science/article/pii/S0749069019301041?via%3Dihub</a:t>
            </a:r>
          </a:p>
          <a:p>
            <a:endParaRPr lang="en-US"/>
          </a:p>
        </p:txBody>
      </p:sp>
      <p:sp>
        <p:nvSpPr>
          <p:cNvPr id="4" name="Slide Number Placeholder 3"/>
          <p:cNvSpPr>
            <a:spLocks noGrp="1"/>
          </p:cNvSpPr>
          <p:nvPr>
            <p:ph type="sldNum" sz="quarter" idx="5"/>
          </p:nvPr>
        </p:nvSpPr>
        <p:spPr/>
        <p:txBody>
          <a:bodyPr/>
          <a:lstStyle/>
          <a:p>
            <a:fld id="{DFCB999F-5268-4D28-B9D3-67CFD383D917}" type="slidenum">
              <a:rPr lang="en-US" smtClean="0"/>
              <a:t>17</a:t>
            </a:fld>
            <a:endParaRPr lang="en-US"/>
          </a:p>
        </p:txBody>
      </p:sp>
    </p:spTree>
    <p:extLst>
      <p:ext uri="{BB962C8B-B14F-4D97-AF65-F5344CB8AC3E}">
        <p14:creationId xmlns:p14="http://schemas.microsoft.com/office/powerpoint/2010/main" val="2586976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general theories:</a:t>
            </a:r>
          </a:p>
          <a:p>
            <a:r>
              <a:rPr lang="en-US" dirty="0"/>
              <a:t>Common pathological mechanism that causes cochlear and vestibular dysfunction in inner ear</a:t>
            </a:r>
          </a:p>
          <a:p>
            <a:r>
              <a:rPr lang="en-US" dirty="0"/>
              <a:t>Reduced auditory input makes it hard to read cues in our environment. </a:t>
            </a:r>
          </a:p>
          <a:p>
            <a:r>
              <a:rPr lang="en-US" dirty="0"/>
              <a:t>Increased cognitive load for central decoding and interpreting cues for postural control and navigation</a:t>
            </a:r>
          </a:p>
          <a:p>
            <a:endParaRPr lang="en-US" dirty="0"/>
          </a:p>
          <a:p>
            <a:r>
              <a:rPr lang="en-US" sz="1200" b="0" i="0" kern="1200" dirty="0">
                <a:solidFill>
                  <a:schemeClr val="tx1"/>
                </a:solidFill>
                <a:effectLst/>
                <a:latin typeface="+mn-lt"/>
                <a:ea typeface="+mn-ea"/>
                <a:cs typeface="+mn-cs"/>
              </a:rPr>
              <a:t>Goman AM, Tan N, Pike JR, Bessen SY, Chen ZS, Huang AR, Arnold ML, Burgard S, Chisolm TH, Couper D, Deal JA, Glynn NW, </a:t>
            </a:r>
            <a:r>
              <a:rPr lang="en-US" sz="1200" b="0" i="0" kern="1200" dirty="0" err="1">
                <a:solidFill>
                  <a:schemeClr val="tx1"/>
                </a:solidFill>
                <a:effectLst/>
                <a:latin typeface="+mn-lt"/>
                <a:ea typeface="+mn-ea"/>
                <a:cs typeface="+mn-cs"/>
              </a:rPr>
              <a:t>Gmelin</a:t>
            </a:r>
            <a:r>
              <a:rPr lang="en-US" sz="1200" b="0" i="0" kern="1200" dirty="0">
                <a:solidFill>
                  <a:schemeClr val="tx1"/>
                </a:solidFill>
                <a:effectLst/>
                <a:latin typeface="+mn-lt"/>
                <a:ea typeface="+mn-ea"/>
                <a:cs typeface="+mn-cs"/>
              </a:rPr>
              <a:t> T, </a:t>
            </a:r>
            <a:r>
              <a:rPr lang="en-US" sz="1200" b="0" i="0" kern="1200" dirty="0" err="1">
                <a:solidFill>
                  <a:schemeClr val="tx1"/>
                </a:solidFill>
                <a:effectLst/>
                <a:latin typeface="+mn-lt"/>
                <a:ea typeface="+mn-ea"/>
                <a:cs typeface="+mn-cs"/>
              </a:rPr>
              <a:t>Gravens</a:t>
            </a:r>
            <a:r>
              <a:rPr lang="en-US" sz="1200" b="0" i="0" kern="1200" dirty="0">
                <a:solidFill>
                  <a:schemeClr val="tx1"/>
                </a:solidFill>
                <a:effectLst/>
                <a:latin typeface="+mn-lt"/>
                <a:ea typeface="+mn-ea"/>
                <a:cs typeface="+mn-cs"/>
              </a:rPr>
              <a:t>-Mueller L, Hayden KM, Martinez-Amezcua P, Mitchell CM, Pankow JS, Reed NS, Sanchez VA, Schrack JA, Sullivan KJ, Coresh J, Lin FR; ACHIEVE Collaborative Research Group. Effects of hearing intervention on falls in older adults: findings from a secondary analysis of the ACHIEVE </a:t>
            </a:r>
            <a:r>
              <a:rPr lang="en-US" sz="1200" b="0" i="0" kern="1200" dirty="0" err="1">
                <a:solidFill>
                  <a:schemeClr val="tx1"/>
                </a:solidFill>
                <a:effectLst/>
                <a:latin typeface="+mn-lt"/>
                <a:ea typeface="+mn-ea"/>
                <a:cs typeface="+mn-cs"/>
              </a:rPr>
              <a:t>randomised</a:t>
            </a:r>
            <a:r>
              <a:rPr lang="en-US" sz="1200" b="0" i="0" kern="1200" dirty="0">
                <a:solidFill>
                  <a:schemeClr val="tx1"/>
                </a:solidFill>
                <a:effectLst/>
                <a:latin typeface="+mn-lt"/>
                <a:ea typeface="+mn-ea"/>
                <a:cs typeface="+mn-cs"/>
              </a:rPr>
              <a:t> controlled trial. Lancet Public Health. 2025 Jun;10(6):e492-e502.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10.1016/S2468-2667(25)00088-X. PMID: 40441816; PMCID: PMC12203021.</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CB999F-5268-4D28-B9D3-67CFD383D91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56798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29D72-129D-BD76-EDC0-B9E2D8E511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FF7F2B-D40E-7C54-792D-D11A1E1A0F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CF4929-A7F1-2452-755C-B1F5B7D447B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atin typeface="Gill Sans Nova Book" panose="020B0602020104020203" pitchFamily="34" charset="0"/>
              </a:rPr>
              <a:t>Association does not equate to causation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atin typeface="Gill Sans Nova Book" panose="020B0602020104020203" pitchFamily="34" charset="0"/>
              </a:rPr>
              <a:t>Retrospective cohort study of people &gt;66yo with hearing loss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atin typeface="Gill Sans Nova Book" panose="020B0602020104020203" pitchFamily="34" charset="0"/>
              </a:rPr>
              <a:t>Looked at those who were given HAs and their incidence of being diagnosed with the 3 outcomes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atin typeface="Gill Sans Nova Book" panose="020B0602020104020203" pitchFamily="34" charset="0"/>
              </a:rPr>
              <a:t>Their punchline was that HAs delayed diagnosis of the 3 outcomes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atin typeface="Gill Sans Nova Book" panose="020B0602020104020203" pitchFamily="34" charset="0"/>
            </a:endParaRPr>
          </a:p>
          <a:p>
            <a:endParaRPr lang="en-US"/>
          </a:p>
        </p:txBody>
      </p:sp>
      <p:sp>
        <p:nvSpPr>
          <p:cNvPr id="4" name="Slide Number Placeholder 3">
            <a:extLst>
              <a:ext uri="{FF2B5EF4-FFF2-40B4-BE49-F238E27FC236}">
                <a16:creationId xmlns:a16="http://schemas.microsoft.com/office/drawing/2014/main" id="{D5D48866-378F-892A-A0B0-FACE881BA6F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CB999F-5268-4D28-B9D3-67CFD383D91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98103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8B7DE-C9B5-A5A6-B1CF-2D52CF86D0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F85AC5-D531-023C-3C64-EC3F5A0377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9851B3-4EF8-07AE-0407-0C3B9E770E37}"/>
              </a:ext>
            </a:extLst>
          </p:cNvPr>
          <p:cNvSpPr>
            <a:spLocks noGrp="1"/>
          </p:cNvSpPr>
          <p:nvPr>
            <p:ph type="body" idx="1"/>
          </p:nvPr>
        </p:nvSpPr>
        <p:spPr/>
        <p:txBody>
          <a:bodyPr/>
          <a:lstStyle/>
          <a:p>
            <a:r>
              <a:rPr lang="en-US"/>
              <a:t>Some research coming from Oregon! </a:t>
            </a:r>
          </a:p>
          <a:p>
            <a:r>
              <a:rPr lang="en-US"/>
              <a:t>Dr. Neilson’s team at the VA looked back at vets who had an abnormal audiogram </a:t>
            </a:r>
          </a:p>
          <a:p>
            <a:r>
              <a:rPr lang="en-US"/>
              <a:t>Looked 10 years down the road</a:t>
            </a:r>
          </a:p>
          <a:p>
            <a:r>
              <a:rPr lang="en-US"/>
              <a:t>Compared their rate of diagnosis of Parkinson’s disease</a:t>
            </a:r>
          </a:p>
          <a:p>
            <a:endParaRPr lang="en-US"/>
          </a:p>
        </p:txBody>
      </p:sp>
      <p:sp>
        <p:nvSpPr>
          <p:cNvPr id="4" name="Slide Number Placeholder 3">
            <a:extLst>
              <a:ext uri="{FF2B5EF4-FFF2-40B4-BE49-F238E27FC236}">
                <a16:creationId xmlns:a16="http://schemas.microsoft.com/office/drawing/2014/main" id="{7B593B00-8E9D-0212-0EA2-7EEF95E3AC6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CB999F-5268-4D28-B9D3-67CFD383D91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79127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Sub-analysis of the ACHIECVE study</a:t>
            </a:r>
          </a:p>
          <a:p>
            <a:r>
              <a:rPr lang="en-US" sz="1200" b="0" i="0" u="none" strike="noStrike" kern="1200" baseline="0" dirty="0">
                <a:solidFill>
                  <a:schemeClr val="tx1"/>
                </a:solidFill>
                <a:latin typeface="+mn-lt"/>
                <a:ea typeface="+mn-ea"/>
                <a:cs typeface="+mn-cs"/>
              </a:rPr>
              <a:t>Looking primarily at ability to communicate with others with a hearing aid--using quality of life measures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hearing intervention that included provision of hearing aids and</a:t>
            </a:r>
          </a:p>
          <a:p>
            <a:r>
              <a:rPr lang="en-US" sz="1200" b="0" i="0" u="none" strike="noStrike" kern="1200" baseline="0" dirty="0">
                <a:solidFill>
                  <a:schemeClr val="tx1"/>
                </a:solidFill>
                <a:latin typeface="+mn-lt"/>
                <a:ea typeface="+mn-ea"/>
                <a:cs typeface="+mn-cs"/>
              </a:rPr>
              <a:t>extensive support led to a dramatic and sustained improvement in</a:t>
            </a:r>
          </a:p>
          <a:p>
            <a:r>
              <a:rPr lang="en-US" sz="1200" b="0" i="0" u="none" strike="noStrike" kern="1200" baseline="0" dirty="0">
                <a:solidFill>
                  <a:schemeClr val="tx1"/>
                </a:solidFill>
                <a:latin typeface="+mn-lt"/>
                <a:ea typeface="+mn-ea"/>
                <a:cs typeface="+mn-cs"/>
              </a:rPr>
              <a:t>communication function over 3 years</a:t>
            </a:r>
          </a:p>
          <a:p>
            <a:r>
              <a:rPr lang="en-US" sz="1200" b="0" i="0" u="none" strike="noStrike" kern="1200" baseline="0" dirty="0">
                <a:solidFill>
                  <a:schemeClr val="tx1"/>
                </a:solidFill>
                <a:latin typeface="+mn-lt"/>
                <a:ea typeface="+mn-ea"/>
                <a:cs typeface="+mn-cs"/>
              </a:rPr>
              <a:t>• Considerations</a:t>
            </a:r>
          </a:p>
          <a:p>
            <a:r>
              <a:rPr lang="en-US" sz="1200" b="0" i="0" u="none" strike="noStrike" kern="1200" baseline="0" dirty="0">
                <a:solidFill>
                  <a:schemeClr val="tx1"/>
                </a:solidFill>
                <a:latin typeface="+mn-lt"/>
                <a:ea typeface="+mn-ea"/>
                <a:cs typeface="+mn-cs"/>
              </a:rPr>
              <a:t>• Enrolled subjects predisposed to intervention</a:t>
            </a:r>
          </a:p>
          <a:p>
            <a:r>
              <a:rPr lang="en-US" sz="1200" b="0" i="0" u="none" strike="noStrike" kern="1200" baseline="0" dirty="0">
                <a:solidFill>
                  <a:schemeClr val="tx1"/>
                </a:solidFill>
                <a:latin typeface="+mn-lt"/>
                <a:ea typeface="+mn-ea"/>
                <a:cs typeface="+mn-cs"/>
              </a:rPr>
              <a:t>• Extensive support provided</a:t>
            </a:r>
          </a:p>
          <a:p>
            <a:r>
              <a:rPr lang="en-US" sz="1200" b="0" i="0" u="none" strike="noStrike" kern="1200" baseline="0" dirty="0">
                <a:solidFill>
                  <a:schemeClr val="tx1"/>
                </a:solidFill>
                <a:latin typeface="+mn-lt"/>
                <a:ea typeface="+mn-ea"/>
                <a:cs typeface="+mn-cs"/>
              </a:rPr>
              <a:t>• Suggests limits for OTC hearing solutions”</a:t>
            </a:r>
            <a:endParaRPr lang="en-US" dirty="0">
              <a:latin typeface="Gill Sans Nova Book" panose="020B0602020104020203"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CB999F-5268-4D28-B9D3-67CFD383D91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21666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False!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Hearing exams are covered by Medicare Part B if the exam is to diagnose a hearing problem, once every 12 months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CB999F-5268-4D28-B9D3-67CFD383D91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40357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CB999F-5268-4D28-B9D3-67CFD383D917}" type="slidenum">
              <a:rPr lang="en-US" smtClean="0"/>
              <a:t>4</a:t>
            </a:fld>
            <a:endParaRPr lang="en-US"/>
          </a:p>
        </p:txBody>
      </p:sp>
    </p:spTree>
    <p:extLst>
      <p:ext uri="{BB962C8B-B14F-4D97-AF65-F5344CB8AC3E}">
        <p14:creationId xmlns:p14="http://schemas.microsoft.com/office/powerpoint/2010/main" val="799351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Aft>
                <a:spcPts val="800"/>
              </a:spcAft>
              <a:buFont typeface="+mj-lt"/>
              <a:buAutoNum type="alphaLcPeriod"/>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Talk to your healthcare provider about your concerns about hearing. And if someone else notices that you may not be hearing as well, even if you don’t agree, consider bringing it up with your provider. Sometimes the people around us notice we aren’t hearing so well before we notice ourselves. </a:t>
            </a:r>
          </a:p>
          <a:p>
            <a:pPr marL="742950" marR="0" lvl="1" indent="-285750">
              <a:lnSpc>
                <a:spcPct val="107000"/>
              </a:lnSpc>
              <a:spcAft>
                <a:spcPts val="800"/>
              </a:spcAft>
              <a:buFont typeface="+mj-lt"/>
              <a:buAutoNum type="alphaLcPeriod"/>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Your provider can do an in office exam to check for ear wax, refer you to an audiologist, or an Ear Nose and Throat doctor if your hearing loss is severe.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CB999F-5268-4D28-B9D3-67CFD383D91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64300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Masters or Doctorate level provider who specializes in hearing testing and interventions</a:t>
            </a:r>
          </a:p>
          <a:p>
            <a:endParaRPr lang="en-US" dirty="0"/>
          </a:p>
          <a:p>
            <a:r>
              <a:rPr lang="en-US" dirty="0"/>
              <a:t>One option is Costco! They even have an online screening test. On-site testing is available to members and non-members. </a:t>
            </a:r>
          </a:p>
          <a:p>
            <a:endParaRPr lang="en-US" dirty="0"/>
          </a:p>
          <a:p>
            <a:pPr marL="742950" marR="0" lvl="1" indent="-285750">
              <a:lnSpc>
                <a:spcPct val="107000"/>
              </a:lnSpc>
              <a:spcAft>
                <a:spcPts val="800"/>
              </a:spcAft>
              <a:buFont typeface="+mj-lt"/>
              <a:buAutoNum type="alphaLcPeriod"/>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 audiogram is a test of hearing, specifically of your ability to hear at certain volumes and certain pitches. It doesn’t hurt to have an audiogram and there isn’t any risk of radiation or other exposures. </a:t>
            </a:r>
          </a:p>
          <a:p>
            <a:pPr marL="742950" marR="0" lvl="1" indent="-285750">
              <a:lnSpc>
                <a:spcPct val="107000"/>
              </a:lnSpc>
              <a:spcAft>
                <a:spcPts val="800"/>
              </a:spcAft>
              <a:buFont typeface="+mj-lt"/>
              <a:buAutoNum type="alphaLcPeriod"/>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Many private audiology clinics, and even some large store chains, will do audiograms even without a doctor’s referral.</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CB999F-5268-4D28-B9D3-67CFD383D91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47616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CB999F-5268-4D28-B9D3-67CFD383D91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61466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Transition to hearing assistive devices on next slide</a:t>
            </a:r>
          </a:p>
        </p:txBody>
      </p:sp>
      <p:sp>
        <p:nvSpPr>
          <p:cNvPr id="4" name="Slide Number Placeholder 3"/>
          <p:cNvSpPr>
            <a:spLocks noGrp="1"/>
          </p:cNvSpPr>
          <p:nvPr>
            <p:ph type="sldNum" sz="quarter" idx="5"/>
          </p:nvPr>
        </p:nvSpPr>
        <p:spPr/>
        <p:txBody>
          <a:bodyPr/>
          <a:lstStyle/>
          <a:p>
            <a:fld id="{DFCB999F-5268-4D28-B9D3-67CFD383D917}" type="slidenum">
              <a:rPr lang="en-US" smtClean="0"/>
              <a:t>29</a:t>
            </a:fld>
            <a:endParaRPr lang="en-US"/>
          </a:p>
        </p:txBody>
      </p:sp>
    </p:spTree>
    <p:extLst>
      <p:ext uri="{BB962C8B-B14F-4D97-AF65-F5344CB8AC3E}">
        <p14:creationId xmlns:p14="http://schemas.microsoft.com/office/powerpoint/2010/main" val="28755086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2E593-AFA6-0EF5-1CE0-10C8553698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F244E1-541A-E4C8-42DE-8B8175FD7F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BE78F4-39B2-6743-7EEA-613C72E66282}"/>
              </a:ext>
            </a:extLst>
          </p:cNvPr>
          <p:cNvSpPr>
            <a:spLocks noGrp="1"/>
          </p:cNvSpPr>
          <p:nvPr>
            <p:ph type="body" idx="1"/>
          </p:nvPr>
        </p:nvSpPr>
        <p:spPr/>
        <p:txBody>
          <a:bodyPr/>
          <a:lstStyle/>
          <a:p>
            <a:r>
              <a:rPr lang="en-US"/>
              <a:t>False! </a:t>
            </a:r>
          </a:p>
        </p:txBody>
      </p:sp>
      <p:sp>
        <p:nvSpPr>
          <p:cNvPr id="4" name="Slide Number Placeholder 3">
            <a:extLst>
              <a:ext uri="{FF2B5EF4-FFF2-40B4-BE49-F238E27FC236}">
                <a16:creationId xmlns:a16="http://schemas.microsoft.com/office/drawing/2014/main" id="{C584993B-F228-B99A-67D3-8DE32C303A6C}"/>
              </a:ext>
            </a:extLst>
          </p:cNvPr>
          <p:cNvSpPr>
            <a:spLocks noGrp="1"/>
          </p:cNvSpPr>
          <p:nvPr>
            <p:ph type="sldNum" sz="quarter" idx="5"/>
          </p:nvPr>
        </p:nvSpPr>
        <p:spPr/>
        <p:txBody>
          <a:bodyPr/>
          <a:lstStyle/>
          <a:p>
            <a:fld id="{83E0F0F4-4215-4694-A1B5-E0A1D09AC16D}" type="slidenum">
              <a:rPr lang="en-US" smtClean="0"/>
              <a:t>30</a:t>
            </a:fld>
            <a:endParaRPr lang="en-US"/>
          </a:p>
        </p:txBody>
      </p:sp>
    </p:spTree>
    <p:extLst>
      <p:ext uri="{BB962C8B-B14F-4D97-AF65-F5344CB8AC3E}">
        <p14:creationId xmlns:p14="http://schemas.microsoft.com/office/powerpoint/2010/main" val="9422061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Hearing exams are covered by Medicare Part B if the exam is to diagnose a hearing problem</a:t>
            </a:r>
          </a:p>
          <a:p>
            <a:r>
              <a:rPr lang="en-US"/>
              <a:t>Once every 12 months</a:t>
            </a:r>
          </a:p>
          <a:p>
            <a:r>
              <a:rPr lang="en-US"/>
              <a:t>Hearing aids are NOT covered under traditional Medicare</a:t>
            </a:r>
          </a:p>
          <a:p>
            <a:endParaRPr lang="en-US"/>
          </a:p>
          <a:p>
            <a:r>
              <a:rPr lang="en-US"/>
              <a:t>If you have a Medicare Advantage Plan—will cover additional tune-ups, part of the device costs</a:t>
            </a:r>
          </a:p>
          <a:p>
            <a:endParaRPr lang="en-US"/>
          </a:p>
          <a:p>
            <a:r>
              <a:rPr lang="en-US"/>
              <a:t>https://www.mayoclinic.org/diseases-conditions/hearing-loss/in-depth/hearing-aids/art-20044116</a:t>
            </a:r>
          </a:p>
          <a:p>
            <a:pPr algn="l"/>
            <a:r>
              <a:rPr lang="en-US" b="0" i="0">
                <a:solidFill>
                  <a:srgbClr val="080808"/>
                </a:solidFill>
                <a:effectLst/>
                <a:highlight>
                  <a:srgbClr val="FFFFFF"/>
                </a:highlight>
                <a:latin typeface="Helvetica" panose="020B0604020202020204" pitchFamily="34" charset="0"/>
              </a:rPr>
              <a:t>Many choices of hearing aid styles are available, including the following: completely in the canal (A), in the canal (B), in the ear (C), behind the ear (D), receiver in canal or receiver in the ear (E), and open fit (F).</a:t>
            </a:r>
          </a:p>
          <a:p>
            <a:br>
              <a:rPr lang="en-US"/>
            </a:br>
            <a:endParaRPr lang="en-US"/>
          </a:p>
        </p:txBody>
      </p:sp>
      <p:sp>
        <p:nvSpPr>
          <p:cNvPr id="4" name="Slide Number Placeholder 3"/>
          <p:cNvSpPr>
            <a:spLocks noGrp="1"/>
          </p:cNvSpPr>
          <p:nvPr>
            <p:ph type="sldNum" sz="quarter" idx="5"/>
          </p:nvPr>
        </p:nvSpPr>
        <p:spPr/>
        <p:txBody>
          <a:bodyPr/>
          <a:lstStyle/>
          <a:p>
            <a:fld id="{DFCB999F-5268-4D28-B9D3-67CFD383D917}" type="slidenum">
              <a:rPr lang="en-US" smtClean="0"/>
              <a:t>31</a:t>
            </a:fld>
            <a:endParaRPr lang="en-US"/>
          </a:p>
        </p:txBody>
      </p:sp>
    </p:spTree>
    <p:extLst>
      <p:ext uri="{BB962C8B-B14F-4D97-AF65-F5344CB8AC3E}">
        <p14:creationId xmlns:p14="http://schemas.microsoft.com/office/powerpoint/2010/main" val="15038264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22222"/>
                </a:solidFill>
                <a:effectLst/>
                <a:highlight>
                  <a:srgbClr val="F9F9F9"/>
                </a:highlight>
                <a:latin typeface="Imperial"/>
              </a:rPr>
              <a:t>Sold directly via manufacturer and health-care websites and can be set up, tuned, and adjusted by the wearer (that is, no in-person doctor or audiologist visits required)</a:t>
            </a:r>
          </a:p>
          <a:p>
            <a:r>
              <a:rPr lang="en-US" b="0" i="0">
                <a:solidFill>
                  <a:srgbClr val="000000"/>
                </a:solidFill>
                <a:effectLst/>
                <a:highlight>
                  <a:srgbClr val="F9F9F9"/>
                </a:highlight>
                <a:latin typeface="Open Sans" panose="020B0606030504020204" pitchFamily="34" charset="0"/>
              </a:rPr>
              <a:t>range in price from $99 per pair to more than $3,000 per pair</a:t>
            </a:r>
          </a:p>
          <a:p>
            <a:r>
              <a:rPr lang="en-US" b="0" i="0">
                <a:solidFill>
                  <a:srgbClr val="000000"/>
                </a:solidFill>
                <a:effectLst/>
                <a:highlight>
                  <a:srgbClr val="F9F9F9"/>
                </a:highlight>
                <a:latin typeface="Open Sans" panose="020B0606030504020204" pitchFamily="34" charset="0"/>
              </a:rPr>
              <a:t>Apple now makes the AirPods Pro 2 for which you take a test online—about $250 for a pair and are clearly amplifiers with a few bells and whistles to modify</a:t>
            </a:r>
          </a:p>
          <a:p>
            <a:endParaRPr lang="en-US" b="0" i="0">
              <a:solidFill>
                <a:srgbClr val="000000"/>
              </a:solidFill>
              <a:effectLst/>
              <a:highlight>
                <a:srgbClr val="F9F9F9"/>
              </a:highlight>
              <a:latin typeface="Open Sans" panose="020B0606030504020204" pitchFamily="34" charset="0"/>
            </a:endParaRPr>
          </a:p>
          <a:p>
            <a:r>
              <a:rPr lang="en-US" b="0" i="0">
                <a:solidFill>
                  <a:srgbClr val="000000"/>
                </a:solidFill>
                <a:effectLst/>
                <a:highlight>
                  <a:srgbClr val="F9F9F9"/>
                </a:highlight>
                <a:latin typeface="Open Sans" panose="020B0606030504020204" pitchFamily="34" charset="0"/>
              </a:rPr>
              <a:t>“</a:t>
            </a:r>
            <a:r>
              <a:rPr lang="en-US" b="0" i="0">
                <a:solidFill>
                  <a:srgbClr val="555555"/>
                </a:solidFill>
                <a:effectLst/>
                <a:highlight>
                  <a:srgbClr val="F9F9F9"/>
                </a:highlight>
                <a:latin typeface="Lato" panose="020F0502020204030203" pitchFamily="34" charset="0"/>
              </a:rPr>
              <a:t>The Over The Counter Hearing Aid Act (H.R. 1652) was approved in August 2022, allowing the FDA to create a new classification of hearing devices. The intent of this act is to improve access and affordability of hearing aids. In reality, direct to consumer hearing devices have been on the market for several years, but had not been regulated by the FDA for safety, reliability and consumer protection. These hearing amplifiers are designed for adults age 18 and older with “perceived” mild to moderate hearing loss and can be purchased over the counter (directly in stores or online). No hearing exam is required and there are no professional services included.</a:t>
            </a:r>
            <a:r>
              <a:rPr lang="en-US" b="0" i="0">
                <a:solidFill>
                  <a:srgbClr val="000000"/>
                </a:solidFill>
                <a:effectLst/>
                <a:highlight>
                  <a:srgbClr val="F9F9F9"/>
                </a:highlight>
                <a:latin typeface="Open Sans" panose="020B0606030504020204" pitchFamily="34" charset="0"/>
              </a:rPr>
              <a:t>” (OHSU website)</a:t>
            </a:r>
            <a:endParaRPr lang="en-US">
              <a:highlight>
                <a:srgbClr val="F9F9F9"/>
              </a:highlight>
            </a:endParaRPr>
          </a:p>
          <a:p>
            <a:endParaRPr lang="en-US">
              <a:highlight>
                <a:srgbClr val="F9F9F9"/>
              </a:highlight>
              <a:latin typeface="Gill Sans Nova Book" panose="020B06020201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highlight>
                <a:srgbClr val="F9F9F9"/>
              </a:highlight>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highlight>
                <a:srgbClr val="F9F9F9"/>
              </a:highlight>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highlight>
                <a:srgbClr val="F9F9F9"/>
              </a:highlight>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highlight>
                <a:srgbClr val="F9F9F9"/>
              </a:highlight>
              <a:latin typeface="Gill Sans Nova Book" panose="020B0602020104020203" pitchFamily="34" charset="0"/>
            </a:endParaRPr>
          </a:p>
          <a:p>
            <a:endParaRPr lang="en-US">
              <a:highlight>
                <a:srgbClr val="F9F9F9"/>
              </a:highlight>
              <a:latin typeface="Gill Sans Nova Book" panose="020B0602020104020203" pitchFamily="34" charset="0"/>
            </a:endParaRPr>
          </a:p>
        </p:txBody>
      </p:sp>
      <p:sp>
        <p:nvSpPr>
          <p:cNvPr id="4" name="Slide Number Placeholder 3"/>
          <p:cNvSpPr>
            <a:spLocks noGrp="1"/>
          </p:cNvSpPr>
          <p:nvPr>
            <p:ph type="sldNum" sz="quarter" idx="5"/>
          </p:nvPr>
        </p:nvSpPr>
        <p:spPr/>
        <p:txBody>
          <a:bodyPr/>
          <a:lstStyle/>
          <a:p>
            <a:fld id="{DFCB999F-5268-4D28-B9D3-67CFD383D917}" type="slidenum">
              <a:rPr lang="en-US" smtClean="0"/>
              <a:t>32</a:t>
            </a:fld>
            <a:endParaRPr lang="en-US"/>
          </a:p>
        </p:txBody>
      </p:sp>
    </p:spTree>
    <p:extLst>
      <p:ext uri="{BB962C8B-B14F-4D97-AF65-F5344CB8AC3E}">
        <p14:creationId xmlns:p14="http://schemas.microsoft.com/office/powerpoint/2010/main" val="25863493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000000"/>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https://secure.sos.state.or.us/oard/viewSingleRule.action?ruleVrsnRsn=308479</a:t>
            </a:r>
          </a:p>
          <a:p>
            <a:endParaRPr lang="en-US"/>
          </a:p>
        </p:txBody>
      </p:sp>
      <p:sp>
        <p:nvSpPr>
          <p:cNvPr id="4" name="Slide Number Placeholder 3"/>
          <p:cNvSpPr>
            <a:spLocks noGrp="1"/>
          </p:cNvSpPr>
          <p:nvPr>
            <p:ph type="sldNum" sz="quarter" idx="5"/>
          </p:nvPr>
        </p:nvSpPr>
        <p:spPr/>
        <p:txBody>
          <a:bodyPr/>
          <a:lstStyle/>
          <a:p>
            <a:fld id="{DFCB999F-5268-4D28-B9D3-67CFD383D917}" type="slidenum">
              <a:rPr lang="en-US" smtClean="0"/>
              <a:t>33</a:t>
            </a:fld>
            <a:endParaRPr lang="en-US"/>
          </a:p>
        </p:txBody>
      </p:sp>
    </p:spTree>
    <p:extLst>
      <p:ext uri="{BB962C8B-B14F-4D97-AF65-F5344CB8AC3E}">
        <p14:creationId xmlns:p14="http://schemas.microsoft.com/office/powerpoint/2010/main" val="3203138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https://krownmfg.com/shop/door-knocker-125/ </a:t>
            </a:r>
          </a:p>
          <a:p>
            <a:r>
              <a:rPr lang="en-US"/>
              <a:t>Door knocker that flashes when someone is at the door</a:t>
            </a:r>
          </a:p>
          <a:p>
            <a:endParaRPr lang="en-US"/>
          </a:p>
          <a:p>
            <a:r>
              <a:rPr lang="en-US"/>
              <a:t>Sonic “bed shaker” puts a vibrating device under the bed so that when the alarm goes off, the bed shakes</a:t>
            </a:r>
          </a:p>
          <a:p>
            <a:endParaRPr lang="en-US"/>
          </a:p>
        </p:txBody>
      </p:sp>
      <p:sp>
        <p:nvSpPr>
          <p:cNvPr id="4" name="Slide Number Placeholder 3"/>
          <p:cNvSpPr>
            <a:spLocks noGrp="1"/>
          </p:cNvSpPr>
          <p:nvPr>
            <p:ph type="sldNum" sz="quarter" idx="5"/>
          </p:nvPr>
        </p:nvSpPr>
        <p:spPr/>
        <p:txBody>
          <a:bodyPr/>
          <a:lstStyle/>
          <a:p>
            <a:fld id="{DFCB999F-5268-4D28-B9D3-67CFD383D917}" type="slidenum">
              <a:rPr lang="en-US" smtClean="0"/>
              <a:t>34</a:t>
            </a:fld>
            <a:endParaRPr lang="en-US"/>
          </a:p>
        </p:txBody>
      </p:sp>
    </p:spTree>
    <p:extLst>
      <p:ext uri="{BB962C8B-B14F-4D97-AF65-F5344CB8AC3E}">
        <p14:creationId xmlns:p14="http://schemas.microsoft.com/office/powerpoint/2010/main" val="12688471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Evidence that shows that Mediterranean Diet, low fat low cholesterol, and high protein diet improves hearing loss. Antioxidants good; high fat and carb bad.</a:t>
            </a:r>
          </a:p>
          <a:p>
            <a:r>
              <a:rPr lang="en-US"/>
              <a:t>Coffee is good! </a:t>
            </a:r>
          </a:p>
          <a:p>
            <a:endParaRPr lang="en-US"/>
          </a:p>
          <a:p>
            <a:r>
              <a:rPr lang="en-US" b="0" i="0">
                <a:solidFill>
                  <a:srgbClr val="2A2A2A"/>
                </a:solidFill>
                <a:effectLst/>
                <a:highlight>
                  <a:srgbClr val="EFF2F7"/>
                </a:highlight>
                <a:latin typeface="Merriweather" panose="00000500000000000000" pitchFamily="2" charset="0"/>
              </a:rPr>
              <a:t>Mice studies show that long-term exercise improves blood flow in the cochlea and slows degradation</a:t>
            </a:r>
          </a:p>
          <a:p>
            <a:r>
              <a:rPr lang="en-US" b="0" i="0">
                <a:solidFill>
                  <a:srgbClr val="2A2A2A"/>
                </a:solidFill>
                <a:effectLst/>
                <a:highlight>
                  <a:srgbClr val="EFF2F7"/>
                </a:highlight>
                <a:latin typeface="Merriweather" panose="00000500000000000000" pitchFamily="2" charset="0"/>
              </a:rPr>
              <a:t>Han et al, 2016</a:t>
            </a:r>
          </a:p>
          <a:p>
            <a:endParaRPr lang="en-US"/>
          </a:p>
          <a:p>
            <a:r>
              <a:rPr lang="en-US"/>
              <a:t>Tobacco: “</a:t>
            </a:r>
            <a:r>
              <a:rPr lang="en-US" b="0" i="0">
                <a:solidFill>
                  <a:srgbClr val="2A2A2A"/>
                </a:solidFill>
                <a:effectLst/>
                <a:highlight>
                  <a:srgbClr val="EFF2F7"/>
                </a:highlight>
                <a:latin typeface="Merriweather" panose="00000500000000000000" pitchFamily="2" charset="0"/>
              </a:rPr>
              <a:t>Smoking is associated with increased risk of hearing loss, especially at the high frequency, in a dose–response manner. The excess risk of hearing loss associated with smoking disappears in a relatively short period after quitting”</a:t>
            </a:r>
          </a:p>
          <a:p>
            <a:r>
              <a:rPr lang="en-US"/>
              <a:t>https://academic.oup.com/ntr/article/21/4/481/4925604</a:t>
            </a:r>
            <a:endParaRPr lang="en-US" b="0" i="0">
              <a:solidFill>
                <a:srgbClr val="2A2A2A"/>
              </a:solidFill>
              <a:effectLst/>
              <a:highlight>
                <a:srgbClr val="EFF2F7"/>
              </a:highlight>
              <a:latin typeface="Merriweather" panose="00000500000000000000" pitchFamily="2" charset="0"/>
            </a:endParaRPr>
          </a:p>
          <a:p>
            <a:endParaRPr lang="en-US"/>
          </a:p>
          <a:p>
            <a:r>
              <a:rPr lang="en-US"/>
              <a:t>Sleep: Need good quality sleep, 8 hours or less is fine. “Several studies have suggested an association between sleep-disordered breathing (SDB) and worse cardiovascular, cognitive, and functional outcomes. It has been hypothesized that sleep disturbances could impair hearing through disturbed energy metabolism and disrupted cochlear blood flow.”</a:t>
            </a:r>
          </a:p>
        </p:txBody>
      </p:sp>
      <p:sp>
        <p:nvSpPr>
          <p:cNvPr id="4" name="Slide Number Placeholder 3"/>
          <p:cNvSpPr>
            <a:spLocks noGrp="1"/>
          </p:cNvSpPr>
          <p:nvPr>
            <p:ph type="sldNum" sz="quarter" idx="5"/>
          </p:nvPr>
        </p:nvSpPr>
        <p:spPr/>
        <p:txBody>
          <a:bodyPr/>
          <a:lstStyle/>
          <a:p>
            <a:fld id="{DFCB999F-5268-4D28-B9D3-67CFD383D917}" type="slidenum">
              <a:rPr lang="en-US" smtClean="0"/>
              <a:t>35</a:t>
            </a:fld>
            <a:endParaRPr lang="en-US"/>
          </a:p>
        </p:txBody>
      </p:sp>
    </p:spTree>
    <p:extLst>
      <p:ext uri="{BB962C8B-B14F-4D97-AF65-F5344CB8AC3E}">
        <p14:creationId xmlns:p14="http://schemas.microsoft.com/office/powerpoint/2010/main" val="2758727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12/21/12</a:t>
            </a:r>
          </a:p>
          <a:p>
            <a:r>
              <a:rPr lang="en-US"/>
              <a:t>This is actually normal – but it was checked when I was 27 because I was experiencing 4 years of tinnitus due to sitting in front of brass and percussion instruments for most of my teen and young-adult life</a:t>
            </a:r>
          </a:p>
          <a:p>
            <a:r>
              <a:rPr lang="en-US"/>
              <a:t>I still remember that the ENT who saw me in Boston said something along the lines of, “well it’s fine right now, but you’ll probably start to lose your high pitch hearing over the next few years. </a:t>
            </a:r>
          </a:p>
          <a:p>
            <a:r>
              <a:rPr lang="en-US"/>
              <a:t>I’ll be honest that was 12 years ago and while I was told to get a follow up audiogram at the end of residency, I never did it. </a:t>
            </a:r>
          </a:p>
        </p:txBody>
      </p:sp>
      <p:sp>
        <p:nvSpPr>
          <p:cNvPr id="4" name="Slide Number Placeholder 3"/>
          <p:cNvSpPr>
            <a:spLocks noGrp="1"/>
          </p:cNvSpPr>
          <p:nvPr>
            <p:ph type="sldNum" sz="quarter" idx="5"/>
          </p:nvPr>
        </p:nvSpPr>
        <p:spPr/>
        <p:txBody>
          <a:bodyPr/>
          <a:lstStyle/>
          <a:p>
            <a:fld id="{DFCB999F-5268-4D28-B9D3-67CFD383D917}" type="slidenum">
              <a:rPr lang="en-US" smtClean="0"/>
              <a:t>5</a:t>
            </a:fld>
            <a:endParaRPr lang="en-US"/>
          </a:p>
        </p:txBody>
      </p:sp>
    </p:spTree>
    <p:extLst>
      <p:ext uri="{BB962C8B-B14F-4D97-AF65-F5344CB8AC3E}">
        <p14:creationId xmlns:p14="http://schemas.microsoft.com/office/powerpoint/2010/main" val="42672761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9AD5E-BA93-A451-E3E5-9003A5AED0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B27C14-0E22-D397-7353-C01AB3A27C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6CFC45-6BF6-46A4-5062-9B3AD3640779}"/>
              </a:ext>
            </a:extLst>
          </p:cNvPr>
          <p:cNvSpPr>
            <a:spLocks noGrp="1"/>
          </p:cNvSpPr>
          <p:nvPr>
            <p:ph type="body" idx="1"/>
          </p:nvPr>
        </p:nvSpPr>
        <p:spPr/>
        <p:txBody>
          <a:bodyPr/>
          <a:lstStyle/>
          <a:p>
            <a:r>
              <a:rPr lang="en-US"/>
              <a:t>KATIE—would you prefer to hack this slide for your section? </a:t>
            </a:r>
          </a:p>
        </p:txBody>
      </p:sp>
      <p:sp>
        <p:nvSpPr>
          <p:cNvPr id="4" name="Slide Number Placeholder 3">
            <a:extLst>
              <a:ext uri="{FF2B5EF4-FFF2-40B4-BE49-F238E27FC236}">
                <a16:creationId xmlns:a16="http://schemas.microsoft.com/office/drawing/2014/main" id="{A0744E45-FC33-3279-A23B-E08DF7E4F35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CB999F-5268-4D28-B9D3-67CFD383D91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83705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CB999F-5268-4D28-B9D3-67CFD383D917}" type="slidenum">
              <a:rPr lang="en-US" smtClean="0"/>
              <a:t>39</a:t>
            </a:fld>
            <a:endParaRPr lang="en-US"/>
          </a:p>
        </p:txBody>
      </p:sp>
    </p:spTree>
    <p:extLst>
      <p:ext uri="{BB962C8B-B14F-4D97-AF65-F5344CB8AC3E}">
        <p14:creationId xmlns:p14="http://schemas.microsoft.com/office/powerpoint/2010/main" val="1907775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life has been impacted by both hearing loss and dementia. </a:t>
            </a:r>
          </a:p>
        </p:txBody>
      </p:sp>
      <p:sp>
        <p:nvSpPr>
          <p:cNvPr id="4" name="Slide Number Placeholder 3"/>
          <p:cNvSpPr>
            <a:spLocks noGrp="1"/>
          </p:cNvSpPr>
          <p:nvPr>
            <p:ph type="sldNum" sz="quarter" idx="5"/>
          </p:nvPr>
        </p:nvSpPr>
        <p:spPr/>
        <p:txBody>
          <a:bodyPr/>
          <a:lstStyle/>
          <a:p>
            <a:fld id="{DFCB999F-5268-4D28-B9D3-67CFD383D917}" type="slidenum">
              <a:rPr lang="en-US" smtClean="0"/>
              <a:t>6</a:t>
            </a:fld>
            <a:endParaRPr lang="en-US"/>
          </a:p>
        </p:txBody>
      </p:sp>
    </p:spTree>
    <p:extLst>
      <p:ext uri="{BB962C8B-B14F-4D97-AF65-F5344CB8AC3E}">
        <p14:creationId xmlns:p14="http://schemas.microsoft.com/office/powerpoint/2010/main" val="1120857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err="1">
                <a:solidFill>
                  <a:srgbClr val="212121"/>
                </a:solidFill>
                <a:effectLst/>
                <a:latin typeface="BlinkMacSystemFont"/>
              </a:rPr>
              <a:t>Goman</a:t>
            </a:r>
            <a:r>
              <a:rPr lang="en-US" b="0" i="0">
                <a:solidFill>
                  <a:srgbClr val="212121"/>
                </a:solidFill>
                <a:effectLst/>
                <a:latin typeface="BlinkMacSystemFont"/>
              </a:rPr>
              <a:t> AM, Lin FR. Prevalence of Hearing Loss by Severity in the United States. Am J Public Health. 2016 Oct;106(10):1820-2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highlight>
                  <a:srgbClr val="FFFFFF"/>
                </a:highlight>
                <a:latin typeface="Roboto" panose="02000000000000000000" pitchFamily="2" charset="0"/>
              </a:rPr>
              <a:t>Reed NS, Garcia-Morales EE, Myers C, Huang AR, Ehrlich JR, Killeen OJ, Hoover-Fong JE, Lin FR, Arnold ML, Oh ES, </a:t>
            </a:r>
            <a:r>
              <a:rPr lang="en-US" b="0" i="0" err="1">
                <a:solidFill>
                  <a:srgbClr val="212121"/>
                </a:solidFill>
                <a:effectLst/>
                <a:highlight>
                  <a:srgbClr val="FFFFFF"/>
                </a:highlight>
                <a:latin typeface="Roboto" panose="02000000000000000000" pitchFamily="2" charset="0"/>
              </a:rPr>
              <a:t>Schrack</a:t>
            </a:r>
            <a:r>
              <a:rPr lang="en-US" b="0" i="0">
                <a:solidFill>
                  <a:srgbClr val="212121"/>
                </a:solidFill>
                <a:effectLst/>
                <a:highlight>
                  <a:srgbClr val="FFFFFF"/>
                </a:highlight>
                <a:latin typeface="Roboto" panose="02000000000000000000" pitchFamily="2" charset="0"/>
              </a:rPr>
              <a:t> JA, Deal JA. Prevalence of Hearing Loss and Hearing Aid Use Among US Medicare Beneficiaries Aged 71 Years and Older. JAMA </a:t>
            </a:r>
            <a:r>
              <a:rPr lang="en-US" b="0" i="0" err="1">
                <a:solidFill>
                  <a:srgbClr val="212121"/>
                </a:solidFill>
                <a:effectLst/>
                <a:highlight>
                  <a:srgbClr val="FFFFFF"/>
                </a:highlight>
                <a:latin typeface="Roboto" panose="02000000000000000000" pitchFamily="2" charset="0"/>
              </a:rPr>
              <a:t>Netw</a:t>
            </a:r>
            <a:r>
              <a:rPr lang="en-US" b="0" i="0">
                <a:solidFill>
                  <a:srgbClr val="212121"/>
                </a:solidFill>
                <a:effectLst/>
                <a:highlight>
                  <a:srgbClr val="FFFFFF"/>
                </a:highlight>
                <a:latin typeface="Roboto" panose="02000000000000000000" pitchFamily="2" charset="0"/>
              </a:rPr>
              <a:t> Open. 2023 Jul 3;6(7):e2326320. </a:t>
            </a:r>
            <a:r>
              <a:rPr lang="en-US" b="0" i="0" err="1">
                <a:solidFill>
                  <a:srgbClr val="212121"/>
                </a:solidFill>
                <a:effectLst/>
                <a:highlight>
                  <a:srgbClr val="FFFFFF"/>
                </a:highlight>
                <a:latin typeface="Roboto" panose="02000000000000000000" pitchFamily="2" charset="0"/>
              </a:rPr>
              <a:t>doi</a:t>
            </a:r>
            <a:r>
              <a:rPr lang="en-US" b="0" i="0">
                <a:solidFill>
                  <a:srgbClr val="212121"/>
                </a:solidFill>
                <a:effectLst/>
                <a:highlight>
                  <a:srgbClr val="FFFFFF"/>
                </a:highlight>
                <a:latin typeface="Roboto" panose="02000000000000000000" pitchFamily="2" charset="0"/>
              </a:rPr>
              <a:t>: 10.1001/jamanetworkopen.2023.26320. PMID: 37505496; PMCID: PMC10383002.</a:t>
            </a:r>
            <a:endParaRPr lang="en-US" b="0" i="0">
              <a:solidFill>
                <a:srgbClr val="212121"/>
              </a:solidFill>
              <a:effectLst/>
              <a:highlight>
                <a:srgbClr val="FFFFFF"/>
              </a:highligh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highlight>
                  <a:srgbClr val="FFFFFF"/>
                </a:highlight>
                <a:latin typeface="BlinkMacSystemFont"/>
              </a:rPr>
              <a:t>*Cited is more recent data</a:t>
            </a:r>
            <a:endParaRPr lang="en-US"/>
          </a:p>
          <a:p>
            <a:endParaRPr lang="en-US"/>
          </a:p>
        </p:txBody>
      </p:sp>
      <p:sp>
        <p:nvSpPr>
          <p:cNvPr id="4" name="Slide Number Placeholder 3"/>
          <p:cNvSpPr>
            <a:spLocks noGrp="1"/>
          </p:cNvSpPr>
          <p:nvPr>
            <p:ph type="sldNum" sz="quarter" idx="5"/>
          </p:nvPr>
        </p:nvSpPr>
        <p:spPr/>
        <p:txBody>
          <a:bodyPr/>
          <a:lstStyle/>
          <a:p>
            <a:fld id="{DFCB999F-5268-4D28-B9D3-67CFD383D917}" type="slidenum">
              <a:rPr lang="en-US" smtClean="0"/>
              <a:t>7</a:t>
            </a:fld>
            <a:endParaRPr lang="en-US"/>
          </a:p>
        </p:txBody>
      </p:sp>
    </p:spTree>
    <p:extLst>
      <p:ext uri="{BB962C8B-B14F-4D97-AF65-F5344CB8AC3E}">
        <p14:creationId xmlns:p14="http://schemas.microsoft.com/office/powerpoint/2010/main" val="4001834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it just cranking up the volume? </a:t>
            </a:r>
          </a:p>
          <a:p>
            <a:r>
              <a:rPr lang="en-US" dirty="0"/>
              <a:t>There are more signs you can look for as a healthcare team member</a:t>
            </a:r>
          </a:p>
          <a:p>
            <a:r>
              <a:rPr lang="en-US" dirty="0"/>
              <a:t>My dad has unfortunately progressed to the latter two</a:t>
            </a:r>
          </a:p>
          <a:p>
            <a:r>
              <a:rPr lang="en-US" dirty="0"/>
              <a:t>In fact, we were at Blizzard Winery with my </a:t>
            </a:r>
            <a:r>
              <a:rPr lang="en-US" dirty="0" err="1"/>
              <a:t>inlaws</a:t>
            </a:r>
            <a:r>
              <a:rPr lang="en-US" dirty="0"/>
              <a:t> this past weekend, and my father in law at one point said “I haven’t been able to hear a word you’ve said the past 30 minutes.”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CB999F-5268-4D28-B9D3-67CFD383D91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15869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Starts in your youth—not just exposure as an older adult</a:t>
            </a:r>
          </a:p>
          <a:p>
            <a:r>
              <a:rPr lang="en-US"/>
              <a:t>Military: Artillery but also if you were a pilot with pressure changes</a:t>
            </a:r>
          </a:p>
          <a:p>
            <a:r>
              <a:rPr lang="en-US"/>
              <a:t>Trauma: Head trauma primarily </a:t>
            </a:r>
          </a:p>
          <a:p>
            <a:r>
              <a:rPr lang="en-US"/>
              <a:t>Medications: Some antibiotics, chemotherapy, solvents, heavy metals, malaria medications</a:t>
            </a:r>
          </a:p>
        </p:txBody>
      </p:sp>
      <p:sp>
        <p:nvSpPr>
          <p:cNvPr id="4" name="Slide Number Placeholder 3"/>
          <p:cNvSpPr>
            <a:spLocks noGrp="1"/>
          </p:cNvSpPr>
          <p:nvPr>
            <p:ph type="sldNum" sz="quarter" idx="5"/>
          </p:nvPr>
        </p:nvSpPr>
        <p:spPr/>
        <p:txBody>
          <a:bodyPr/>
          <a:lstStyle/>
          <a:p>
            <a:fld id="{DFCB999F-5268-4D28-B9D3-67CFD383D917}" type="slidenum">
              <a:rPr lang="en-US" smtClean="0"/>
              <a:t>9</a:t>
            </a:fld>
            <a:endParaRPr lang="en-US"/>
          </a:p>
        </p:txBody>
      </p:sp>
    </p:spTree>
    <p:extLst>
      <p:ext uri="{BB962C8B-B14F-4D97-AF65-F5344CB8AC3E}">
        <p14:creationId xmlns:p14="http://schemas.microsoft.com/office/powerpoint/2010/main" val="2628114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Pitch: Usually high pitched sound loss</a:t>
            </a:r>
          </a:p>
          <a:p>
            <a:r>
              <a:rPr lang="en-US"/>
              <a:t>Clarity: Feel like everyone is mumbling </a:t>
            </a:r>
          </a:p>
          <a:p>
            <a:r>
              <a:rPr lang="en-US"/>
              <a:t>Cocktail party: Complex listening situations—hard to zone in on one person’s words amongst the noise</a:t>
            </a:r>
          </a:p>
          <a:p>
            <a:r>
              <a:rPr lang="en-US"/>
              <a:t>Volume: Have to turn the TV or radio up </a:t>
            </a:r>
          </a:p>
        </p:txBody>
      </p:sp>
      <p:sp>
        <p:nvSpPr>
          <p:cNvPr id="4" name="Slide Number Placeholder 3"/>
          <p:cNvSpPr>
            <a:spLocks noGrp="1"/>
          </p:cNvSpPr>
          <p:nvPr>
            <p:ph type="sldNum" sz="quarter" idx="5"/>
          </p:nvPr>
        </p:nvSpPr>
        <p:spPr/>
        <p:txBody>
          <a:bodyPr/>
          <a:lstStyle/>
          <a:p>
            <a:fld id="{DFCB999F-5268-4D28-B9D3-67CFD383D917}" type="slidenum">
              <a:rPr lang="en-US" smtClean="0"/>
              <a:t>10</a:t>
            </a:fld>
            <a:endParaRPr lang="en-US"/>
          </a:p>
        </p:txBody>
      </p:sp>
    </p:spTree>
    <p:extLst>
      <p:ext uri="{BB962C8B-B14F-4D97-AF65-F5344CB8AC3E}">
        <p14:creationId xmlns:p14="http://schemas.microsoft.com/office/powerpoint/2010/main" val="3120655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CB999F-5268-4D28-B9D3-67CFD383D91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81930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AEF6662-1D88-43FA-B4B8-26FA4DE5D2A9}" type="datetime1">
              <a:rPr lang="en-US" smtClean="0"/>
              <a:t>4/12/2026</a:t>
            </a:fld>
            <a:endParaRPr lang="en-US"/>
          </a:p>
        </p:txBody>
      </p:sp>
      <p:sp>
        <p:nvSpPr>
          <p:cNvPr id="5" name="Footer Placeholder 4"/>
          <p:cNvSpPr>
            <a:spLocks noGrp="1"/>
          </p:cNvSpPr>
          <p:nvPr>
            <p:ph type="ftr" sz="quarter" idx="11"/>
          </p:nvPr>
        </p:nvSpPr>
        <p:spPr/>
        <p:txBody>
          <a:bodyPr/>
          <a:lstStyle/>
          <a:p>
            <a:r>
              <a:rPr lang="en-US"/>
              <a:t>Byerly-Hearing Loss</a:t>
            </a:r>
          </a:p>
        </p:txBody>
      </p:sp>
      <p:sp>
        <p:nvSpPr>
          <p:cNvPr id="6" name="Slide Number Placeholder 5"/>
          <p:cNvSpPr>
            <a:spLocks noGrp="1"/>
          </p:cNvSpPr>
          <p:nvPr>
            <p:ph type="sldNum" sz="quarter" idx="12"/>
          </p:nvPr>
        </p:nvSpPr>
        <p:spPr/>
        <p:txBody>
          <a:bodyPr/>
          <a:lstStyle/>
          <a:p>
            <a:fld id="{EF570EAB-04D6-42A0-9C0A-C3A6D9B4F147}" type="slidenum">
              <a:rPr lang="en-US" smtClean="0"/>
              <a:t>‹#›</a:t>
            </a:fld>
            <a:endParaRPr lang="en-US"/>
          </a:p>
        </p:txBody>
      </p:sp>
    </p:spTree>
    <p:extLst>
      <p:ext uri="{BB962C8B-B14F-4D97-AF65-F5344CB8AC3E}">
        <p14:creationId xmlns:p14="http://schemas.microsoft.com/office/powerpoint/2010/main" val="2410641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922355-2F84-48B6-8A95-D524752C9374}" type="datetime1">
              <a:rPr lang="en-US" smtClean="0"/>
              <a:t>4/12/2026</a:t>
            </a:fld>
            <a:endParaRPr lang="en-US"/>
          </a:p>
        </p:txBody>
      </p:sp>
      <p:sp>
        <p:nvSpPr>
          <p:cNvPr id="5" name="Footer Placeholder 4"/>
          <p:cNvSpPr>
            <a:spLocks noGrp="1"/>
          </p:cNvSpPr>
          <p:nvPr>
            <p:ph type="ftr" sz="quarter" idx="11"/>
          </p:nvPr>
        </p:nvSpPr>
        <p:spPr/>
        <p:txBody>
          <a:bodyPr/>
          <a:lstStyle/>
          <a:p>
            <a:r>
              <a:rPr lang="en-US"/>
              <a:t>Byerly-Hearing Loss</a:t>
            </a:r>
          </a:p>
        </p:txBody>
      </p:sp>
      <p:sp>
        <p:nvSpPr>
          <p:cNvPr id="6" name="Slide Number Placeholder 5"/>
          <p:cNvSpPr>
            <a:spLocks noGrp="1"/>
          </p:cNvSpPr>
          <p:nvPr>
            <p:ph type="sldNum" sz="quarter" idx="12"/>
          </p:nvPr>
        </p:nvSpPr>
        <p:spPr/>
        <p:txBody>
          <a:bodyPr/>
          <a:lstStyle/>
          <a:p>
            <a:fld id="{EF570EAB-04D6-42A0-9C0A-C3A6D9B4F147}" type="slidenum">
              <a:rPr lang="en-US" smtClean="0"/>
              <a:t>‹#›</a:t>
            </a:fld>
            <a:endParaRPr lang="en-US"/>
          </a:p>
        </p:txBody>
      </p:sp>
    </p:spTree>
    <p:extLst>
      <p:ext uri="{BB962C8B-B14F-4D97-AF65-F5344CB8AC3E}">
        <p14:creationId xmlns:p14="http://schemas.microsoft.com/office/powerpoint/2010/main" val="424107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C867DB-B230-40FC-AC31-3161DFE1738B}" type="datetime1">
              <a:rPr lang="en-US" smtClean="0"/>
              <a:t>4/12/2026</a:t>
            </a:fld>
            <a:endParaRPr lang="en-US"/>
          </a:p>
        </p:txBody>
      </p:sp>
      <p:sp>
        <p:nvSpPr>
          <p:cNvPr id="5" name="Footer Placeholder 4"/>
          <p:cNvSpPr>
            <a:spLocks noGrp="1"/>
          </p:cNvSpPr>
          <p:nvPr>
            <p:ph type="ftr" sz="quarter" idx="11"/>
          </p:nvPr>
        </p:nvSpPr>
        <p:spPr/>
        <p:txBody>
          <a:bodyPr/>
          <a:lstStyle/>
          <a:p>
            <a:r>
              <a:rPr lang="en-US"/>
              <a:t>Byerly-Hearing Loss</a:t>
            </a:r>
          </a:p>
        </p:txBody>
      </p:sp>
      <p:sp>
        <p:nvSpPr>
          <p:cNvPr id="6" name="Slide Number Placeholder 5"/>
          <p:cNvSpPr>
            <a:spLocks noGrp="1"/>
          </p:cNvSpPr>
          <p:nvPr>
            <p:ph type="sldNum" sz="quarter" idx="12"/>
          </p:nvPr>
        </p:nvSpPr>
        <p:spPr/>
        <p:txBody>
          <a:bodyPr/>
          <a:lstStyle/>
          <a:p>
            <a:fld id="{EF570EAB-04D6-42A0-9C0A-C3A6D9B4F147}" type="slidenum">
              <a:rPr lang="en-US" smtClean="0"/>
              <a:t>‹#›</a:t>
            </a:fld>
            <a:endParaRPr lang="en-US"/>
          </a:p>
        </p:txBody>
      </p:sp>
    </p:spTree>
    <p:extLst>
      <p:ext uri="{BB962C8B-B14F-4D97-AF65-F5344CB8AC3E}">
        <p14:creationId xmlns:p14="http://schemas.microsoft.com/office/powerpoint/2010/main" val="1853486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1D8A105-5935-4765-ABC2-0F7CEC7BD4FA}" type="datetime1">
              <a:rPr lang="en-US" smtClean="0"/>
              <a:t>4/12/2026</a:t>
            </a:fld>
            <a:endParaRPr lang="en-US"/>
          </a:p>
        </p:txBody>
      </p:sp>
      <p:sp>
        <p:nvSpPr>
          <p:cNvPr id="5" name="Footer Placeholder 4"/>
          <p:cNvSpPr>
            <a:spLocks noGrp="1"/>
          </p:cNvSpPr>
          <p:nvPr>
            <p:ph type="ftr" sz="quarter" idx="11"/>
          </p:nvPr>
        </p:nvSpPr>
        <p:spPr/>
        <p:txBody>
          <a:bodyPr/>
          <a:lstStyle/>
          <a:p>
            <a:r>
              <a:rPr lang="en-US"/>
              <a:t>Byerly-Hearing Loss</a:t>
            </a:r>
          </a:p>
        </p:txBody>
      </p:sp>
      <p:sp>
        <p:nvSpPr>
          <p:cNvPr id="6" name="Slide Number Placeholder 5"/>
          <p:cNvSpPr>
            <a:spLocks noGrp="1"/>
          </p:cNvSpPr>
          <p:nvPr>
            <p:ph type="sldNum" sz="quarter" idx="12"/>
          </p:nvPr>
        </p:nvSpPr>
        <p:spPr/>
        <p:txBody>
          <a:bodyPr/>
          <a:lstStyle/>
          <a:p>
            <a:fld id="{EF570EAB-04D6-42A0-9C0A-C3A6D9B4F147}" type="slidenum">
              <a:rPr lang="en-US" smtClean="0"/>
              <a:t>‹#›</a:t>
            </a:fld>
            <a:endParaRPr lang="en-US"/>
          </a:p>
        </p:txBody>
      </p:sp>
    </p:spTree>
    <p:extLst>
      <p:ext uri="{BB962C8B-B14F-4D97-AF65-F5344CB8AC3E}">
        <p14:creationId xmlns:p14="http://schemas.microsoft.com/office/powerpoint/2010/main" val="3486243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079D3C-6FF7-44C1-BD50-79FCAD9E4B4B}" type="datetime1">
              <a:rPr lang="en-US" smtClean="0"/>
              <a:t>4/12/2026</a:t>
            </a:fld>
            <a:endParaRPr lang="en-US"/>
          </a:p>
        </p:txBody>
      </p:sp>
      <p:sp>
        <p:nvSpPr>
          <p:cNvPr id="5" name="Footer Placeholder 4"/>
          <p:cNvSpPr>
            <a:spLocks noGrp="1"/>
          </p:cNvSpPr>
          <p:nvPr>
            <p:ph type="ftr" sz="quarter" idx="11"/>
          </p:nvPr>
        </p:nvSpPr>
        <p:spPr/>
        <p:txBody>
          <a:bodyPr/>
          <a:lstStyle/>
          <a:p>
            <a:r>
              <a:rPr lang="en-US"/>
              <a:t>Byerly-Hearing Loss</a:t>
            </a:r>
          </a:p>
        </p:txBody>
      </p:sp>
      <p:sp>
        <p:nvSpPr>
          <p:cNvPr id="6" name="Slide Number Placeholder 5"/>
          <p:cNvSpPr>
            <a:spLocks noGrp="1"/>
          </p:cNvSpPr>
          <p:nvPr>
            <p:ph type="sldNum" sz="quarter" idx="12"/>
          </p:nvPr>
        </p:nvSpPr>
        <p:spPr/>
        <p:txBody>
          <a:bodyPr/>
          <a:lstStyle/>
          <a:p>
            <a:fld id="{EF570EAB-04D6-42A0-9C0A-C3A6D9B4F147}" type="slidenum">
              <a:rPr lang="en-US" smtClean="0"/>
              <a:t>‹#›</a:t>
            </a:fld>
            <a:endParaRPr lang="en-US"/>
          </a:p>
        </p:txBody>
      </p:sp>
    </p:spTree>
    <p:extLst>
      <p:ext uri="{BB962C8B-B14F-4D97-AF65-F5344CB8AC3E}">
        <p14:creationId xmlns:p14="http://schemas.microsoft.com/office/powerpoint/2010/main" val="353952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670B68-DBDF-4689-8FD8-217FA533E860}" type="datetime1">
              <a:rPr lang="en-US" smtClean="0"/>
              <a:t>4/12/2026</a:t>
            </a:fld>
            <a:endParaRPr lang="en-US"/>
          </a:p>
        </p:txBody>
      </p:sp>
      <p:sp>
        <p:nvSpPr>
          <p:cNvPr id="5" name="Footer Placeholder 4"/>
          <p:cNvSpPr>
            <a:spLocks noGrp="1"/>
          </p:cNvSpPr>
          <p:nvPr>
            <p:ph type="ftr" sz="quarter" idx="11"/>
          </p:nvPr>
        </p:nvSpPr>
        <p:spPr/>
        <p:txBody>
          <a:bodyPr/>
          <a:lstStyle/>
          <a:p>
            <a:r>
              <a:rPr lang="en-US"/>
              <a:t>Byerly-Hearing Loss</a:t>
            </a:r>
          </a:p>
        </p:txBody>
      </p:sp>
      <p:sp>
        <p:nvSpPr>
          <p:cNvPr id="6" name="Slide Number Placeholder 5"/>
          <p:cNvSpPr>
            <a:spLocks noGrp="1"/>
          </p:cNvSpPr>
          <p:nvPr>
            <p:ph type="sldNum" sz="quarter" idx="12"/>
          </p:nvPr>
        </p:nvSpPr>
        <p:spPr/>
        <p:txBody>
          <a:bodyPr/>
          <a:lstStyle/>
          <a:p>
            <a:fld id="{EF570EAB-04D6-42A0-9C0A-C3A6D9B4F147}" type="slidenum">
              <a:rPr lang="en-US" smtClean="0"/>
              <a:t>‹#›</a:t>
            </a:fld>
            <a:endParaRPr lang="en-US"/>
          </a:p>
        </p:txBody>
      </p:sp>
    </p:spTree>
    <p:extLst>
      <p:ext uri="{BB962C8B-B14F-4D97-AF65-F5344CB8AC3E}">
        <p14:creationId xmlns:p14="http://schemas.microsoft.com/office/powerpoint/2010/main" val="3554525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463661-986B-4F07-B5D1-8F7AB4C075A3}" type="datetime1">
              <a:rPr lang="en-US" smtClean="0"/>
              <a:t>4/12/2026</a:t>
            </a:fld>
            <a:endParaRPr lang="en-US"/>
          </a:p>
        </p:txBody>
      </p:sp>
      <p:sp>
        <p:nvSpPr>
          <p:cNvPr id="6" name="Footer Placeholder 5"/>
          <p:cNvSpPr>
            <a:spLocks noGrp="1"/>
          </p:cNvSpPr>
          <p:nvPr>
            <p:ph type="ftr" sz="quarter" idx="11"/>
          </p:nvPr>
        </p:nvSpPr>
        <p:spPr/>
        <p:txBody>
          <a:bodyPr/>
          <a:lstStyle/>
          <a:p>
            <a:r>
              <a:rPr lang="en-US"/>
              <a:t>Byerly-Hearing Loss</a:t>
            </a:r>
          </a:p>
        </p:txBody>
      </p:sp>
      <p:sp>
        <p:nvSpPr>
          <p:cNvPr id="7" name="Slide Number Placeholder 6"/>
          <p:cNvSpPr>
            <a:spLocks noGrp="1"/>
          </p:cNvSpPr>
          <p:nvPr>
            <p:ph type="sldNum" sz="quarter" idx="12"/>
          </p:nvPr>
        </p:nvSpPr>
        <p:spPr/>
        <p:txBody>
          <a:bodyPr/>
          <a:lstStyle/>
          <a:p>
            <a:fld id="{EF570EAB-04D6-42A0-9C0A-C3A6D9B4F147}" type="slidenum">
              <a:rPr lang="en-US" smtClean="0"/>
              <a:t>‹#›</a:t>
            </a:fld>
            <a:endParaRPr lang="en-US"/>
          </a:p>
        </p:txBody>
      </p:sp>
    </p:spTree>
    <p:extLst>
      <p:ext uri="{BB962C8B-B14F-4D97-AF65-F5344CB8AC3E}">
        <p14:creationId xmlns:p14="http://schemas.microsoft.com/office/powerpoint/2010/main" val="1423806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3C0B08-0F55-4EDF-8D14-EECD07CE2B23}" type="datetime1">
              <a:rPr lang="en-US" smtClean="0"/>
              <a:t>4/12/2026</a:t>
            </a:fld>
            <a:endParaRPr lang="en-US"/>
          </a:p>
        </p:txBody>
      </p:sp>
      <p:sp>
        <p:nvSpPr>
          <p:cNvPr id="8" name="Footer Placeholder 7"/>
          <p:cNvSpPr>
            <a:spLocks noGrp="1"/>
          </p:cNvSpPr>
          <p:nvPr>
            <p:ph type="ftr" sz="quarter" idx="11"/>
          </p:nvPr>
        </p:nvSpPr>
        <p:spPr/>
        <p:txBody>
          <a:bodyPr/>
          <a:lstStyle/>
          <a:p>
            <a:r>
              <a:rPr lang="en-US"/>
              <a:t>Byerly-Hearing Loss</a:t>
            </a:r>
          </a:p>
        </p:txBody>
      </p:sp>
      <p:sp>
        <p:nvSpPr>
          <p:cNvPr id="9" name="Slide Number Placeholder 8"/>
          <p:cNvSpPr>
            <a:spLocks noGrp="1"/>
          </p:cNvSpPr>
          <p:nvPr>
            <p:ph type="sldNum" sz="quarter" idx="12"/>
          </p:nvPr>
        </p:nvSpPr>
        <p:spPr/>
        <p:txBody>
          <a:bodyPr/>
          <a:lstStyle/>
          <a:p>
            <a:fld id="{EF570EAB-04D6-42A0-9C0A-C3A6D9B4F147}" type="slidenum">
              <a:rPr lang="en-US" smtClean="0"/>
              <a:t>‹#›</a:t>
            </a:fld>
            <a:endParaRPr lang="en-US"/>
          </a:p>
        </p:txBody>
      </p:sp>
    </p:spTree>
    <p:extLst>
      <p:ext uri="{BB962C8B-B14F-4D97-AF65-F5344CB8AC3E}">
        <p14:creationId xmlns:p14="http://schemas.microsoft.com/office/powerpoint/2010/main" val="31612452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1DA639-B38B-4BB6-979C-74A173BD73F5}" type="datetime1">
              <a:rPr lang="en-US" smtClean="0"/>
              <a:t>4/12/2026</a:t>
            </a:fld>
            <a:endParaRPr lang="en-US"/>
          </a:p>
        </p:txBody>
      </p:sp>
      <p:sp>
        <p:nvSpPr>
          <p:cNvPr id="4" name="Footer Placeholder 3"/>
          <p:cNvSpPr>
            <a:spLocks noGrp="1"/>
          </p:cNvSpPr>
          <p:nvPr>
            <p:ph type="ftr" sz="quarter" idx="11"/>
          </p:nvPr>
        </p:nvSpPr>
        <p:spPr/>
        <p:txBody>
          <a:bodyPr/>
          <a:lstStyle/>
          <a:p>
            <a:r>
              <a:rPr lang="en-US"/>
              <a:t>Byerly-Hearing Loss</a:t>
            </a:r>
          </a:p>
        </p:txBody>
      </p:sp>
      <p:sp>
        <p:nvSpPr>
          <p:cNvPr id="5" name="Slide Number Placeholder 4"/>
          <p:cNvSpPr>
            <a:spLocks noGrp="1"/>
          </p:cNvSpPr>
          <p:nvPr>
            <p:ph type="sldNum" sz="quarter" idx="12"/>
          </p:nvPr>
        </p:nvSpPr>
        <p:spPr/>
        <p:txBody>
          <a:bodyPr/>
          <a:lstStyle/>
          <a:p>
            <a:fld id="{EF570EAB-04D6-42A0-9C0A-C3A6D9B4F147}" type="slidenum">
              <a:rPr lang="en-US" smtClean="0"/>
              <a:t>‹#›</a:t>
            </a:fld>
            <a:endParaRPr lang="en-US"/>
          </a:p>
        </p:txBody>
      </p:sp>
    </p:spTree>
    <p:extLst>
      <p:ext uri="{BB962C8B-B14F-4D97-AF65-F5344CB8AC3E}">
        <p14:creationId xmlns:p14="http://schemas.microsoft.com/office/powerpoint/2010/main" val="838203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C94225-E5A1-4D9E-9D87-AB1EF9A27A19}" type="datetime1">
              <a:rPr lang="en-US" smtClean="0"/>
              <a:t>4/12/2026</a:t>
            </a:fld>
            <a:endParaRPr lang="en-US"/>
          </a:p>
        </p:txBody>
      </p:sp>
      <p:sp>
        <p:nvSpPr>
          <p:cNvPr id="3" name="Footer Placeholder 2"/>
          <p:cNvSpPr>
            <a:spLocks noGrp="1"/>
          </p:cNvSpPr>
          <p:nvPr>
            <p:ph type="ftr" sz="quarter" idx="11"/>
          </p:nvPr>
        </p:nvSpPr>
        <p:spPr/>
        <p:txBody>
          <a:bodyPr/>
          <a:lstStyle/>
          <a:p>
            <a:r>
              <a:rPr lang="en-US"/>
              <a:t>Byerly-Hearing Loss</a:t>
            </a:r>
          </a:p>
        </p:txBody>
      </p:sp>
      <p:sp>
        <p:nvSpPr>
          <p:cNvPr id="4" name="Slide Number Placeholder 3"/>
          <p:cNvSpPr>
            <a:spLocks noGrp="1"/>
          </p:cNvSpPr>
          <p:nvPr>
            <p:ph type="sldNum" sz="quarter" idx="12"/>
          </p:nvPr>
        </p:nvSpPr>
        <p:spPr/>
        <p:txBody>
          <a:bodyPr/>
          <a:lstStyle/>
          <a:p>
            <a:fld id="{EF570EAB-04D6-42A0-9C0A-C3A6D9B4F147}" type="slidenum">
              <a:rPr lang="en-US" smtClean="0"/>
              <a:t>‹#›</a:t>
            </a:fld>
            <a:endParaRPr lang="en-US"/>
          </a:p>
        </p:txBody>
      </p:sp>
    </p:spTree>
    <p:extLst>
      <p:ext uri="{BB962C8B-B14F-4D97-AF65-F5344CB8AC3E}">
        <p14:creationId xmlns:p14="http://schemas.microsoft.com/office/powerpoint/2010/main" val="40881246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C91A9A-185D-49DE-8DF7-81FA0FB01D30}" type="datetime1">
              <a:rPr lang="en-US" smtClean="0"/>
              <a:t>4/12/2026</a:t>
            </a:fld>
            <a:endParaRPr lang="en-US"/>
          </a:p>
        </p:txBody>
      </p:sp>
      <p:sp>
        <p:nvSpPr>
          <p:cNvPr id="6" name="Footer Placeholder 5"/>
          <p:cNvSpPr>
            <a:spLocks noGrp="1"/>
          </p:cNvSpPr>
          <p:nvPr>
            <p:ph type="ftr" sz="quarter" idx="11"/>
          </p:nvPr>
        </p:nvSpPr>
        <p:spPr/>
        <p:txBody>
          <a:bodyPr/>
          <a:lstStyle/>
          <a:p>
            <a:r>
              <a:rPr lang="en-US"/>
              <a:t>Byerly-Hearing Loss</a:t>
            </a:r>
          </a:p>
        </p:txBody>
      </p:sp>
      <p:sp>
        <p:nvSpPr>
          <p:cNvPr id="7" name="Slide Number Placeholder 6"/>
          <p:cNvSpPr>
            <a:spLocks noGrp="1"/>
          </p:cNvSpPr>
          <p:nvPr>
            <p:ph type="sldNum" sz="quarter" idx="12"/>
          </p:nvPr>
        </p:nvSpPr>
        <p:spPr/>
        <p:txBody>
          <a:bodyPr/>
          <a:lstStyle/>
          <a:p>
            <a:fld id="{EF570EAB-04D6-42A0-9C0A-C3A6D9B4F147}" type="slidenum">
              <a:rPr lang="en-US" smtClean="0"/>
              <a:t>‹#›</a:t>
            </a:fld>
            <a:endParaRPr lang="en-US"/>
          </a:p>
        </p:txBody>
      </p:sp>
    </p:spTree>
    <p:extLst>
      <p:ext uri="{BB962C8B-B14F-4D97-AF65-F5344CB8AC3E}">
        <p14:creationId xmlns:p14="http://schemas.microsoft.com/office/powerpoint/2010/main" val="3195600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3B60C1-25EB-4F6D-8378-AD6EF43FD33D}" type="datetime1">
              <a:rPr lang="en-US" smtClean="0"/>
              <a:t>4/12/2026</a:t>
            </a:fld>
            <a:endParaRPr lang="en-US"/>
          </a:p>
        </p:txBody>
      </p:sp>
      <p:sp>
        <p:nvSpPr>
          <p:cNvPr id="5" name="Footer Placeholder 4"/>
          <p:cNvSpPr>
            <a:spLocks noGrp="1"/>
          </p:cNvSpPr>
          <p:nvPr>
            <p:ph type="ftr" sz="quarter" idx="11"/>
          </p:nvPr>
        </p:nvSpPr>
        <p:spPr/>
        <p:txBody>
          <a:bodyPr/>
          <a:lstStyle/>
          <a:p>
            <a:r>
              <a:rPr lang="en-US"/>
              <a:t>Byerly-Hearing Loss</a:t>
            </a:r>
          </a:p>
        </p:txBody>
      </p:sp>
      <p:sp>
        <p:nvSpPr>
          <p:cNvPr id="6" name="Slide Number Placeholder 5"/>
          <p:cNvSpPr>
            <a:spLocks noGrp="1"/>
          </p:cNvSpPr>
          <p:nvPr>
            <p:ph type="sldNum" sz="quarter" idx="12"/>
          </p:nvPr>
        </p:nvSpPr>
        <p:spPr/>
        <p:txBody>
          <a:bodyPr/>
          <a:lstStyle/>
          <a:p>
            <a:fld id="{EF570EAB-04D6-42A0-9C0A-C3A6D9B4F147}" type="slidenum">
              <a:rPr lang="en-US" smtClean="0"/>
              <a:t>‹#›</a:t>
            </a:fld>
            <a:endParaRPr lang="en-US"/>
          </a:p>
        </p:txBody>
      </p:sp>
    </p:spTree>
    <p:extLst>
      <p:ext uri="{BB962C8B-B14F-4D97-AF65-F5344CB8AC3E}">
        <p14:creationId xmlns:p14="http://schemas.microsoft.com/office/powerpoint/2010/main" val="21496623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6F269C-815F-402E-AB8E-E6C9DA08F6F5}" type="datetime1">
              <a:rPr lang="en-US" smtClean="0"/>
              <a:t>4/12/2026</a:t>
            </a:fld>
            <a:endParaRPr lang="en-US"/>
          </a:p>
        </p:txBody>
      </p:sp>
      <p:sp>
        <p:nvSpPr>
          <p:cNvPr id="6" name="Footer Placeholder 5"/>
          <p:cNvSpPr>
            <a:spLocks noGrp="1"/>
          </p:cNvSpPr>
          <p:nvPr>
            <p:ph type="ftr" sz="quarter" idx="11"/>
          </p:nvPr>
        </p:nvSpPr>
        <p:spPr/>
        <p:txBody>
          <a:bodyPr/>
          <a:lstStyle/>
          <a:p>
            <a:r>
              <a:rPr lang="en-US"/>
              <a:t>Byerly-Hearing Loss</a:t>
            </a:r>
          </a:p>
        </p:txBody>
      </p:sp>
      <p:sp>
        <p:nvSpPr>
          <p:cNvPr id="7" name="Slide Number Placeholder 6"/>
          <p:cNvSpPr>
            <a:spLocks noGrp="1"/>
          </p:cNvSpPr>
          <p:nvPr>
            <p:ph type="sldNum" sz="quarter" idx="12"/>
          </p:nvPr>
        </p:nvSpPr>
        <p:spPr/>
        <p:txBody>
          <a:bodyPr/>
          <a:lstStyle/>
          <a:p>
            <a:fld id="{EF570EAB-04D6-42A0-9C0A-C3A6D9B4F147}" type="slidenum">
              <a:rPr lang="en-US" smtClean="0"/>
              <a:t>‹#›</a:t>
            </a:fld>
            <a:endParaRPr lang="en-US"/>
          </a:p>
        </p:txBody>
      </p:sp>
    </p:spTree>
    <p:extLst>
      <p:ext uri="{BB962C8B-B14F-4D97-AF65-F5344CB8AC3E}">
        <p14:creationId xmlns:p14="http://schemas.microsoft.com/office/powerpoint/2010/main" val="16914224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09EC02-6579-4868-9C0A-B7B0B52A08AE}" type="datetime1">
              <a:rPr lang="en-US" smtClean="0"/>
              <a:t>4/12/2026</a:t>
            </a:fld>
            <a:endParaRPr lang="en-US"/>
          </a:p>
        </p:txBody>
      </p:sp>
      <p:sp>
        <p:nvSpPr>
          <p:cNvPr id="5" name="Footer Placeholder 4"/>
          <p:cNvSpPr>
            <a:spLocks noGrp="1"/>
          </p:cNvSpPr>
          <p:nvPr>
            <p:ph type="ftr" sz="quarter" idx="11"/>
          </p:nvPr>
        </p:nvSpPr>
        <p:spPr/>
        <p:txBody>
          <a:bodyPr/>
          <a:lstStyle/>
          <a:p>
            <a:r>
              <a:rPr lang="en-US"/>
              <a:t>Byerly-Hearing Loss</a:t>
            </a:r>
          </a:p>
        </p:txBody>
      </p:sp>
      <p:sp>
        <p:nvSpPr>
          <p:cNvPr id="6" name="Slide Number Placeholder 5"/>
          <p:cNvSpPr>
            <a:spLocks noGrp="1"/>
          </p:cNvSpPr>
          <p:nvPr>
            <p:ph type="sldNum" sz="quarter" idx="12"/>
          </p:nvPr>
        </p:nvSpPr>
        <p:spPr/>
        <p:txBody>
          <a:bodyPr/>
          <a:lstStyle/>
          <a:p>
            <a:fld id="{EF570EAB-04D6-42A0-9C0A-C3A6D9B4F147}" type="slidenum">
              <a:rPr lang="en-US" smtClean="0"/>
              <a:t>‹#›</a:t>
            </a:fld>
            <a:endParaRPr lang="en-US"/>
          </a:p>
        </p:txBody>
      </p:sp>
    </p:spTree>
    <p:extLst>
      <p:ext uri="{BB962C8B-B14F-4D97-AF65-F5344CB8AC3E}">
        <p14:creationId xmlns:p14="http://schemas.microsoft.com/office/powerpoint/2010/main" val="15256779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214CC3-6CF0-4FCB-AAA2-82CCB57BEBBB}" type="datetime1">
              <a:rPr lang="en-US" smtClean="0"/>
              <a:t>4/12/2026</a:t>
            </a:fld>
            <a:endParaRPr lang="en-US"/>
          </a:p>
        </p:txBody>
      </p:sp>
      <p:sp>
        <p:nvSpPr>
          <p:cNvPr id="5" name="Footer Placeholder 4"/>
          <p:cNvSpPr>
            <a:spLocks noGrp="1"/>
          </p:cNvSpPr>
          <p:nvPr>
            <p:ph type="ftr" sz="quarter" idx="11"/>
          </p:nvPr>
        </p:nvSpPr>
        <p:spPr/>
        <p:txBody>
          <a:bodyPr/>
          <a:lstStyle/>
          <a:p>
            <a:r>
              <a:rPr lang="en-US"/>
              <a:t>Byerly-Hearing Loss</a:t>
            </a:r>
          </a:p>
        </p:txBody>
      </p:sp>
      <p:sp>
        <p:nvSpPr>
          <p:cNvPr id="6" name="Slide Number Placeholder 5"/>
          <p:cNvSpPr>
            <a:spLocks noGrp="1"/>
          </p:cNvSpPr>
          <p:nvPr>
            <p:ph type="sldNum" sz="quarter" idx="12"/>
          </p:nvPr>
        </p:nvSpPr>
        <p:spPr/>
        <p:txBody>
          <a:bodyPr/>
          <a:lstStyle/>
          <a:p>
            <a:fld id="{EF570EAB-04D6-42A0-9C0A-C3A6D9B4F147}" type="slidenum">
              <a:rPr lang="en-US" smtClean="0"/>
              <a:t>‹#›</a:t>
            </a:fld>
            <a:endParaRPr lang="en-US"/>
          </a:p>
        </p:txBody>
      </p:sp>
    </p:spTree>
    <p:extLst>
      <p:ext uri="{BB962C8B-B14F-4D97-AF65-F5344CB8AC3E}">
        <p14:creationId xmlns:p14="http://schemas.microsoft.com/office/powerpoint/2010/main" val="4214360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98973F-F15A-4C25-A2AF-3876D1D17B8F}" type="datetime1">
              <a:rPr lang="en-US" smtClean="0"/>
              <a:t>4/12/2026</a:t>
            </a:fld>
            <a:endParaRPr lang="en-US"/>
          </a:p>
        </p:txBody>
      </p:sp>
      <p:sp>
        <p:nvSpPr>
          <p:cNvPr id="5" name="Footer Placeholder 4"/>
          <p:cNvSpPr>
            <a:spLocks noGrp="1"/>
          </p:cNvSpPr>
          <p:nvPr>
            <p:ph type="ftr" sz="quarter" idx="11"/>
          </p:nvPr>
        </p:nvSpPr>
        <p:spPr/>
        <p:txBody>
          <a:bodyPr/>
          <a:lstStyle/>
          <a:p>
            <a:r>
              <a:rPr lang="en-US"/>
              <a:t>Byerly-Hearing Loss</a:t>
            </a:r>
          </a:p>
        </p:txBody>
      </p:sp>
      <p:sp>
        <p:nvSpPr>
          <p:cNvPr id="6" name="Slide Number Placeholder 5"/>
          <p:cNvSpPr>
            <a:spLocks noGrp="1"/>
          </p:cNvSpPr>
          <p:nvPr>
            <p:ph type="sldNum" sz="quarter" idx="12"/>
          </p:nvPr>
        </p:nvSpPr>
        <p:spPr/>
        <p:txBody>
          <a:bodyPr/>
          <a:lstStyle/>
          <a:p>
            <a:fld id="{EF570EAB-04D6-42A0-9C0A-C3A6D9B4F147}" type="slidenum">
              <a:rPr lang="en-US" smtClean="0"/>
              <a:t>‹#›</a:t>
            </a:fld>
            <a:endParaRPr lang="en-US"/>
          </a:p>
        </p:txBody>
      </p:sp>
    </p:spTree>
    <p:extLst>
      <p:ext uri="{BB962C8B-B14F-4D97-AF65-F5344CB8AC3E}">
        <p14:creationId xmlns:p14="http://schemas.microsoft.com/office/powerpoint/2010/main" val="66238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58E2037-8E13-4212-9DF9-DC9D26AEBB6F}" type="datetime1">
              <a:rPr lang="en-US" smtClean="0"/>
              <a:t>4/12/2026</a:t>
            </a:fld>
            <a:endParaRPr lang="en-US"/>
          </a:p>
        </p:txBody>
      </p:sp>
      <p:sp>
        <p:nvSpPr>
          <p:cNvPr id="6" name="Footer Placeholder 5"/>
          <p:cNvSpPr>
            <a:spLocks noGrp="1"/>
          </p:cNvSpPr>
          <p:nvPr>
            <p:ph type="ftr" sz="quarter" idx="11"/>
          </p:nvPr>
        </p:nvSpPr>
        <p:spPr/>
        <p:txBody>
          <a:bodyPr/>
          <a:lstStyle/>
          <a:p>
            <a:r>
              <a:rPr lang="en-US"/>
              <a:t>Byerly-Hearing Loss</a:t>
            </a:r>
          </a:p>
        </p:txBody>
      </p:sp>
      <p:sp>
        <p:nvSpPr>
          <p:cNvPr id="7" name="Slide Number Placeholder 6"/>
          <p:cNvSpPr>
            <a:spLocks noGrp="1"/>
          </p:cNvSpPr>
          <p:nvPr>
            <p:ph type="sldNum" sz="quarter" idx="12"/>
          </p:nvPr>
        </p:nvSpPr>
        <p:spPr/>
        <p:txBody>
          <a:bodyPr/>
          <a:lstStyle/>
          <a:p>
            <a:fld id="{EF570EAB-04D6-42A0-9C0A-C3A6D9B4F147}" type="slidenum">
              <a:rPr lang="en-US" smtClean="0"/>
              <a:t>‹#›</a:t>
            </a:fld>
            <a:endParaRPr lang="en-US"/>
          </a:p>
        </p:txBody>
      </p:sp>
    </p:spTree>
    <p:extLst>
      <p:ext uri="{BB962C8B-B14F-4D97-AF65-F5344CB8AC3E}">
        <p14:creationId xmlns:p14="http://schemas.microsoft.com/office/powerpoint/2010/main" val="509579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DF566C-890B-481B-9FC4-81BCB8D19426}" type="datetime1">
              <a:rPr lang="en-US" smtClean="0"/>
              <a:t>4/12/2026</a:t>
            </a:fld>
            <a:endParaRPr lang="en-US"/>
          </a:p>
        </p:txBody>
      </p:sp>
      <p:sp>
        <p:nvSpPr>
          <p:cNvPr id="8" name="Footer Placeholder 7"/>
          <p:cNvSpPr>
            <a:spLocks noGrp="1"/>
          </p:cNvSpPr>
          <p:nvPr>
            <p:ph type="ftr" sz="quarter" idx="11"/>
          </p:nvPr>
        </p:nvSpPr>
        <p:spPr/>
        <p:txBody>
          <a:bodyPr/>
          <a:lstStyle/>
          <a:p>
            <a:r>
              <a:rPr lang="en-US"/>
              <a:t>Byerly-Hearing Loss</a:t>
            </a:r>
          </a:p>
        </p:txBody>
      </p:sp>
      <p:sp>
        <p:nvSpPr>
          <p:cNvPr id="9" name="Slide Number Placeholder 8"/>
          <p:cNvSpPr>
            <a:spLocks noGrp="1"/>
          </p:cNvSpPr>
          <p:nvPr>
            <p:ph type="sldNum" sz="quarter" idx="12"/>
          </p:nvPr>
        </p:nvSpPr>
        <p:spPr/>
        <p:txBody>
          <a:bodyPr/>
          <a:lstStyle/>
          <a:p>
            <a:fld id="{EF570EAB-04D6-42A0-9C0A-C3A6D9B4F147}" type="slidenum">
              <a:rPr lang="en-US" smtClean="0"/>
              <a:t>‹#›</a:t>
            </a:fld>
            <a:endParaRPr lang="en-US"/>
          </a:p>
        </p:txBody>
      </p:sp>
    </p:spTree>
    <p:extLst>
      <p:ext uri="{BB962C8B-B14F-4D97-AF65-F5344CB8AC3E}">
        <p14:creationId xmlns:p14="http://schemas.microsoft.com/office/powerpoint/2010/main" val="2325853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FD2C83-5CED-4E2B-8331-FD84F875FAF4}" type="datetime1">
              <a:rPr lang="en-US" smtClean="0"/>
              <a:t>4/12/2026</a:t>
            </a:fld>
            <a:endParaRPr lang="en-US"/>
          </a:p>
        </p:txBody>
      </p:sp>
      <p:sp>
        <p:nvSpPr>
          <p:cNvPr id="4" name="Footer Placeholder 3"/>
          <p:cNvSpPr>
            <a:spLocks noGrp="1"/>
          </p:cNvSpPr>
          <p:nvPr>
            <p:ph type="ftr" sz="quarter" idx="11"/>
          </p:nvPr>
        </p:nvSpPr>
        <p:spPr/>
        <p:txBody>
          <a:bodyPr/>
          <a:lstStyle/>
          <a:p>
            <a:r>
              <a:rPr lang="en-US"/>
              <a:t>Byerly-Hearing Loss</a:t>
            </a:r>
          </a:p>
        </p:txBody>
      </p:sp>
      <p:sp>
        <p:nvSpPr>
          <p:cNvPr id="5" name="Slide Number Placeholder 4"/>
          <p:cNvSpPr>
            <a:spLocks noGrp="1"/>
          </p:cNvSpPr>
          <p:nvPr>
            <p:ph type="sldNum" sz="quarter" idx="12"/>
          </p:nvPr>
        </p:nvSpPr>
        <p:spPr/>
        <p:txBody>
          <a:bodyPr/>
          <a:lstStyle/>
          <a:p>
            <a:fld id="{EF570EAB-04D6-42A0-9C0A-C3A6D9B4F147}" type="slidenum">
              <a:rPr lang="en-US" smtClean="0"/>
              <a:t>‹#›</a:t>
            </a:fld>
            <a:endParaRPr lang="en-US"/>
          </a:p>
        </p:txBody>
      </p:sp>
    </p:spTree>
    <p:extLst>
      <p:ext uri="{BB962C8B-B14F-4D97-AF65-F5344CB8AC3E}">
        <p14:creationId xmlns:p14="http://schemas.microsoft.com/office/powerpoint/2010/main" val="4202005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2F31D3-C276-4464-BFBE-DC269E5B6558}" type="datetime1">
              <a:rPr lang="en-US" smtClean="0"/>
              <a:t>4/12/2026</a:t>
            </a:fld>
            <a:endParaRPr lang="en-US"/>
          </a:p>
        </p:txBody>
      </p:sp>
      <p:sp>
        <p:nvSpPr>
          <p:cNvPr id="3" name="Footer Placeholder 2"/>
          <p:cNvSpPr>
            <a:spLocks noGrp="1"/>
          </p:cNvSpPr>
          <p:nvPr>
            <p:ph type="ftr" sz="quarter" idx="11"/>
          </p:nvPr>
        </p:nvSpPr>
        <p:spPr/>
        <p:txBody>
          <a:bodyPr/>
          <a:lstStyle/>
          <a:p>
            <a:r>
              <a:rPr lang="en-US"/>
              <a:t>Byerly-Hearing Loss</a:t>
            </a:r>
          </a:p>
        </p:txBody>
      </p:sp>
      <p:sp>
        <p:nvSpPr>
          <p:cNvPr id="4" name="Slide Number Placeholder 3"/>
          <p:cNvSpPr>
            <a:spLocks noGrp="1"/>
          </p:cNvSpPr>
          <p:nvPr>
            <p:ph type="sldNum" sz="quarter" idx="12"/>
          </p:nvPr>
        </p:nvSpPr>
        <p:spPr/>
        <p:txBody>
          <a:bodyPr/>
          <a:lstStyle/>
          <a:p>
            <a:fld id="{EF570EAB-04D6-42A0-9C0A-C3A6D9B4F147}" type="slidenum">
              <a:rPr lang="en-US" smtClean="0"/>
              <a:t>‹#›</a:t>
            </a:fld>
            <a:endParaRPr lang="en-US"/>
          </a:p>
        </p:txBody>
      </p:sp>
    </p:spTree>
    <p:extLst>
      <p:ext uri="{BB962C8B-B14F-4D97-AF65-F5344CB8AC3E}">
        <p14:creationId xmlns:p14="http://schemas.microsoft.com/office/powerpoint/2010/main" val="2777841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54366B-EBC7-4C2B-9D26-F52BF2E2F104}" type="datetime1">
              <a:rPr lang="en-US" smtClean="0"/>
              <a:t>4/12/2026</a:t>
            </a:fld>
            <a:endParaRPr lang="en-US"/>
          </a:p>
        </p:txBody>
      </p:sp>
      <p:sp>
        <p:nvSpPr>
          <p:cNvPr id="6" name="Footer Placeholder 5"/>
          <p:cNvSpPr>
            <a:spLocks noGrp="1"/>
          </p:cNvSpPr>
          <p:nvPr>
            <p:ph type="ftr" sz="quarter" idx="11"/>
          </p:nvPr>
        </p:nvSpPr>
        <p:spPr/>
        <p:txBody>
          <a:bodyPr/>
          <a:lstStyle/>
          <a:p>
            <a:r>
              <a:rPr lang="en-US"/>
              <a:t>Byerly-Hearing Loss</a:t>
            </a:r>
          </a:p>
        </p:txBody>
      </p:sp>
      <p:sp>
        <p:nvSpPr>
          <p:cNvPr id="7" name="Slide Number Placeholder 6"/>
          <p:cNvSpPr>
            <a:spLocks noGrp="1"/>
          </p:cNvSpPr>
          <p:nvPr>
            <p:ph type="sldNum" sz="quarter" idx="12"/>
          </p:nvPr>
        </p:nvSpPr>
        <p:spPr/>
        <p:txBody>
          <a:bodyPr/>
          <a:lstStyle/>
          <a:p>
            <a:fld id="{EF570EAB-04D6-42A0-9C0A-C3A6D9B4F147}" type="slidenum">
              <a:rPr lang="en-US" smtClean="0"/>
              <a:t>‹#›</a:t>
            </a:fld>
            <a:endParaRPr lang="en-US"/>
          </a:p>
        </p:txBody>
      </p:sp>
    </p:spTree>
    <p:extLst>
      <p:ext uri="{BB962C8B-B14F-4D97-AF65-F5344CB8AC3E}">
        <p14:creationId xmlns:p14="http://schemas.microsoft.com/office/powerpoint/2010/main" val="1564822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C794E6-ED2F-47A2-B08C-C6768903CE29}" type="datetime1">
              <a:rPr lang="en-US" smtClean="0"/>
              <a:t>4/12/2026</a:t>
            </a:fld>
            <a:endParaRPr lang="en-US"/>
          </a:p>
        </p:txBody>
      </p:sp>
      <p:sp>
        <p:nvSpPr>
          <p:cNvPr id="6" name="Footer Placeholder 5"/>
          <p:cNvSpPr>
            <a:spLocks noGrp="1"/>
          </p:cNvSpPr>
          <p:nvPr>
            <p:ph type="ftr" sz="quarter" idx="11"/>
          </p:nvPr>
        </p:nvSpPr>
        <p:spPr/>
        <p:txBody>
          <a:bodyPr/>
          <a:lstStyle/>
          <a:p>
            <a:r>
              <a:rPr lang="en-US"/>
              <a:t>Byerly-Hearing Loss</a:t>
            </a:r>
          </a:p>
        </p:txBody>
      </p:sp>
      <p:sp>
        <p:nvSpPr>
          <p:cNvPr id="7" name="Slide Number Placeholder 6"/>
          <p:cNvSpPr>
            <a:spLocks noGrp="1"/>
          </p:cNvSpPr>
          <p:nvPr>
            <p:ph type="sldNum" sz="quarter" idx="12"/>
          </p:nvPr>
        </p:nvSpPr>
        <p:spPr/>
        <p:txBody>
          <a:bodyPr/>
          <a:lstStyle/>
          <a:p>
            <a:fld id="{EF570EAB-04D6-42A0-9C0A-C3A6D9B4F147}" type="slidenum">
              <a:rPr lang="en-US" smtClean="0"/>
              <a:t>‹#›</a:t>
            </a:fld>
            <a:endParaRPr lang="en-US"/>
          </a:p>
        </p:txBody>
      </p:sp>
    </p:spTree>
    <p:extLst>
      <p:ext uri="{BB962C8B-B14F-4D97-AF65-F5344CB8AC3E}">
        <p14:creationId xmlns:p14="http://schemas.microsoft.com/office/powerpoint/2010/main" val="992746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BCDCF6-63E9-4757-A137-44BB4D2BB138}" type="datetime1">
              <a:rPr lang="en-US" smtClean="0"/>
              <a:t>4/12/2026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Byerly-Hearing Loss</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570EAB-04D6-42A0-9C0A-C3A6D9B4F147}" type="slidenum">
              <a:rPr lang="en-US" smtClean="0"/>
              <a:t>‹#›</a:t>
            </a:fld>
            <a:endParaRPr lang="en-US"/>
          </a:p>
        </p:txBody>
      </p:sp>
    </p:spTree>
    <p:extLst>
      <p:ext uri="{BB962C8B-B14F-4D97-AF65-F5344CB8AC3E}">
        <p14:creationId xmlns:p14="http://schemas.microsoft.com/office/powerpoint/2010/main" val="3839744319"/>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BBC64-8960-4785-9783-7F589CBDEB05}" type="datetime1">
              <a:rPr lang="en-US" smtClean="0"/>
              <a:t>4/12/2026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Byerly-Hearing Loss</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570EAB-04D6-42A0-9C0A-C3A6D9B4F147}" type="slidenum">
              <a:rPr lang="en-US" smtClean="0"/>
              <a:t>‹#›</a:t>
            </a:fld>
            <a:endParaRPr lang="en-US"/>
          </a:p>
        </p:txBody>
      </p:sp>
    </p:spTree>
    <p:extLst>
      <p:ext uri="{BB962C8B-B14F-4D97-AF65-F5344CB8AC3E}">
        <p14:creationId xmlns:p14="http://schemas.microsoft.com/office/powerpoint/2010/main" val="2917240261"/>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creativecommons.org/licenses/by-nd/3.0/" TargetMode="External"/><Relationship Id="rId4" Type="http://schemas.openxmlformats.org/officeDocument/2006/relationships/hyperlink" Target="https://journalistsresource.org/health/health-reporting/"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1.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56.jpeg"/><Relationship Id="rId7" Type="http://schemas.openxmlformats.org/officeDocument/2006/relationships/diagramColors" Target="../diagrams/colors1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32.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2.xml"/><Relationship Id="rId11" Type="http://schemas.openxmlformats.org/officeDocument/2006/relationships/image" Target="../media/image60.png"/><Relationship Id="rId5" Type="http://schemas.openxmlformats.org/officeDocument/2006/relationships/diagramQuickStyle" Target="../diagrams/quickStyle12.xml"/><Relationship Id="rId10" Type="http://schemas.openxmlformats.org/officeDocument/2006/relationships/image" Target="../media/image59.png"/><Relationship Id="rId4" Type="http://schemas.openxmlformats.org/officeDocument/2006/relationships/diagramLayout" Target="../diagrams/layout12.xml"/><Relationship Id="rId9"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www.rawpixel.com/search/hearin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mailto:gwep@ohsu.edu"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hyperlink" Target="https://www.liveabout.com/top-itemcount-top-lesbian-vacation-destinations-2172059" TargetMode="External"/><Relationship Id="rId4" Type="http://schemas.openxmlformats.org/officeDocument/2006/relationships/image" Target="../media/image7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5" Type="http://schemas.openxmlformats.org/officeDocument/2006/relationships/hyperlink" Target="https://www.flickr.com/photos/florida_photo_guy/7484291480/" TargetMode="Externa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E777E57D-6A88-4B5B-A068-2BA7FF4E8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E361A8-66C5-C8FC-00BC-9B0A681CC37B}"/>
              </a:ext>
            </a:extLst>
          </p:cNvPr>
          <p:cNvSpPr>
            <a:spLocks noGrp="1"/>
          </p:cNvSpPr>
          <p:nvPr>
            <p:ph type="ctrTitle"/>
          </p:nvPr>
        </p:nvSpPr>
        <p:spPr>
          <a:xfrm>
            <a:off x="841248" y="502920"/>
            <a:ext cx="10509504" cy="1975104"/>
          </a:xfrm>
        </p:spPr>
        <p:txBody>
          <a:bodyPr vert="horz" lIns="91440" tIns="45720" rIns="91440" bIns="45720" rtlCol="0" anchor="b">
            <a:normAutofit/>
          </a:bodyPr>
          <a:lstStyle/>
          <a:p>
            <a:pPr algn="l"/>
            <a:r>
              <a:rPr lang="en-US" b="1" dirty="0"/>
              <a:t>Hearing Loss and its Effects on the Brain: Pearls for Caregivers</a:t>
            </a:r>
            <a:endParaRPr lang="en-US" sz="5400" b="1" kern="1200" dirty="0">
              <a:solidFill>
                <a:schemeClr val="tx1"/>
              </a:solidFill>
              <a:latin typeface="+mj-lt"/>
              <a:ea typeface="+mj-ea"/>
              <a:cs typeface="+mj-cs"/>
            </a:endParaRPr>
          </a:p>
        </p:txBody>
      </p:sp>
      <p:sp>
        <p:nvSpPr>
          <p:cNvPr id="34" name="Rectangle 33">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6" name="Rectangle 35">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289407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ubtitle 2">
            <a:extLst>
              <a:ext uri="{FF2B5EF4-FFF2-40B4-BE49-F238E27FC236}">
                <a16:creationId xmlns:a16="http://schemas.microsoft.com/office/drawing/2014/main" id="{B3CB1336-DF60-2219-7EAE-5092F09B0F68}"/>
              </a:ext>
            </a:extLst>
          </p:cNvPr>
          <p:cNvSpPr>
            <a:spLocks noGrp="1"/>
          </p:cNvSpPr>
          <p:nvPr>
            <p:ph type="subTitle" idx="1"/>
          </p:nvPr>
        </p:nvSpPr>
        <p:spPr>
          <a:xfrm>
            <a:off x="841248" y="3328416"/>
            <a:ext cx="10509504" cy="2715768"/>
          </a:xfrm>
        </p:spPr>
        <p:txBody>
          <a:bodyPr vert="horz" lIns="91440" tIns="45720" rIns="91440" bIns="45720" rtlCol="0">
            <a:normAutofit/>
          </a:bodyPr>
          <a:lstStyle/>
          <a:p>
            <a:pPr algn="l"/>
            <a:r>
              <a:rPr lang="en-US" sz="1900" b="1" dirty="0"/>
              <a:t>Indian Country ECHO</a:t>
            </a:r>
          </a:p>
          <a:p>
            <a:pPr algn="l"/>
            <a:r>
              <a:rPr lang="en-US" sz="1900" b="1" dirty="0"/>
              <a:t>Caregiver Dementia Support ECHO </a:t>
            </a:r>
          </a:p>
          <a:p>
            <a:pPr algn="l"/>
            <a:r>
              <a:rPr lang="en-US" sz="1900" b="1" dirty="0"/>
              <a:t>April 23, 2026</a:t>
            </a:r>
          </a:p>
          <a:p>
            <a:pPr algn="l"/>
            <a:endParaRPr lang="en-US" sz="1900" dirty="0"/>
          </a:p>
          <a:p>
            <a:pPr algn="l"/>
            <a:r>
              <a:rPr lang="en-US" sz="1900" dirty="0"/>
              <a:t>Laura K. Byerly, MD</a:t>
            </a:r>
          </a:p>
          <a:p>
            <a:pPr algn="l"/>
            <a:r>
              <a:rPr lang="en-US" sz="1900" dirty="0"/>
              <a:t>Oregon Geriatrics Workforce Enhancement Program</a:t>
            </a:r>
          </a:p>
        </p:txBody>
      </p:sp>
      <p:pic>
        <p:nvPicPr>
          <p:cNvPr id="5" name="Picture 4">
            <a:extLst>
              <a:ext uri="{FF2B5EF4-FFF2-40B4-BE49-F238E27FC236}">
                <a16:creationId xmlns:a16="http://schemas.microsoft.com/office/drawing/2014/main" id="{D4F8D03A-6F44-0D92-2E38-3A4DFFB0ED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7482" y="3855903"/>
            <a:ext cx="2990914" cy="2870958"/>
          </a:xfrm>
          <a:prstGeom prst="rect">
            <a:avLst/>
          </a:prstGeom>
        </p:spPr>
      </p:pic>
    </p:spTree>
    <p:extLst>
      <p:ext uri="{BB962C8B-B14F-4D97-AF65-F5344CB8AC3E}">
        <p14:creationId xmlns:p14="http://schemas.microsoft.com/office/powerpoint/2010/main" val="4182118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0FC564-0EEF-86BC-1193-D70D0C918668}"/>
              </a:ext>
            </a:extLst>
          </p:cNvPr>
          <p:cNvSpPr>
            <a:spLocks noGrp="1"/>
          </p:cNvSpPr>
          <p:nvPr>
            <p:ph type="title"/>
          </p:nvPr>
        </p:nvSpPr>
        <p:spPr>
          <a:xfrm>
            <a:off x="621792" y="1161288"/>
            <a:ext cx="3602736" cy="4526280"/>
          </a:xfrm>
        </p:spPr>
        <p:txBody>
          <a:bodyPr>
            <a:normAutofit/>
          </a:bodyPr>
          <a:lstStyle/>
          <a:p>
            <a:r>
              <a:rPr lang="en-US" sz="4000"/>
              <a:t>How does hearing loss present?</a:t>
            </a: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93BC8353-FA6B-3BFC-F68D-603AFF1FE2FF}"/>
              </a:ext>
            </a:extLst>
          </p:cNvPr>
          <p:cNvGraphicFramePr>
            <a:graphicFrameLocks noGrp="1"/>
          </p:cNvGraphicFramePr>
          <p:nvPr>
            <p:ph idx="1"/>
            <p:extLst>
              <p:ext uri="{D42A27DB-BD31-4B8C-83A1-F6EECF244321}">
                <p14:modId xmlns:p14="http://schemas.microsoft.com/office/powerpoint/2010/main" val="1104889266"/>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B255A9D0-3AC0-4A2F-3D2C-0EA32094D0DE}"/>
              </a:ext>
            </a:extLst>
          </p:cNvPr>
          <p:cNvSpPr>
            <a:spLocks noGrp="1"/>
          </p:cNvSpPr>
          <p:nvPr>
            <p:ph type="ftr" sz="quarter" idx="11"/>
          </p:nvPr>
        </p:nvSpPr>
        <p:spPr/>
        <p:txBody>
          <a:bodyPr/>
          <a:lstStyle/>
          <a:p>
            <a:r>
              <a:rPr lang="en-US"/>
              <a:t>Byerly-Hearing Loss</a:t>
            </a:r>
          </a:p>
        </p:txBody>
      </p:sp>
      <p:sp>
        <p:nvSpPr>
          <p:cNvPr id="4" name="Slide Number Placeholder 3">
            <a:extLst>
              <a:ext uri="{FF2B5EF4-FFF2-40B4-BE49-F238E27FC236}">
                <a16:creationId xmlns:a16="http://schemas.microsoft.com/office/drawing/2014/main" id="{41B49B4C-E71C-5ACA-00CC-DF90E35B9211}"/>
              </a:ext>
            </a:extLst>
          </p:cNvPr>
          <p:cNvSpPr>
            <a:spLocks noGrp="1"/>
          </p:cNvSpPr>
          <p:nvPr>
            <p:ph type="sldNum" sz="quarter" idx="12"/>
          </p:nvPr>
        </p:nvSpPr>
        <p:spPr/>
        <p:txBody>
          <a:bodyPr/>
          <a:lstStyle/>
          <a:p>
            <a:fld id="{EF570EAB-04D6-42A0-9C0A-C3A6D9B4F147}" type="slidenum">
              <a:rPr lang="en-US" smtClean="0"/>
              <a:t>10</a:t>
            </a:fld>
            <a:endParaRPr lang="en-US"/>
          </a:p>
        </p:txBody>
      </p:sp>
    </p:spTree>
    <p:extLst>
      <p:ext uri="{BB962C8B-B14F-4D97-AF65-F5344CB8AC3E}">
        <p14:creationId xmlns:p14="http://schemas.microsoft.com/office/powerpoint/2010/main" val="2316229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AF7C217-B3D0-6E0E-5214-AC98B89DB23D}"/>
              </a:ext>
            </a:extLst>
          </p:cNvPr>
          <p:cNvSpPr>
            <a:spLocks noGrp="1"/>
          </p:cNvSpPr>
          <p:nvPr>
            <p:ph type="title"/>
          </p:nvPr>
        </p:nvSpPr>
        <p:spPr>
          <a:xfrm>
            <a:off x="841248" y="426720"/>
            <a:ext cx="10506456" cy="1919141"/>
          </a:xfrm>
        </p:spPr>
        <p:txBody>
          <a:bodyPr anchor="b">
            <a:normAutofit/>
          </a:bodyPr>
          <a:lstStyle/>
          <a:p>
            <a:r>
              <a:rPr lang="en-US" sz="6000"/>
              <a:t>Hearing Loss Impacts on Life</a:t>
            </a:r>
          </a:p>
        </p:txBody>
      </p:sp>
      <p:sp>
        <p:nvSpPr>
          <p:cNvPr id="10" name="Rectangle 9">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Blue megaphone with sound wave ribbons">
            <a:extLst>
              <a:ext uri="{FF2B5EF4-FFF2-40B4-BE49-F238E27FC236}">
                <a16:creationId xmlns:a16="http://schemas.microsoft.com/office/drawing/2014/main" id="{789BDDCA-B3FD-B6F5-9350-8B0677E3E7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7175" y="3429000"/>
            <a:ext cx="3909147" cy="2775712"/>
          </a:xfrm>
          <a:prstGeom prst="rect">
            <a:avLst/>
          </a:prstGeom>
        </p:spPr>
      </p:pic>
      <p:sp>
        <p:nvSpPr>
          <p:cNvPr id="4" name="Slide Number Placeholder 3">
            <a:extLst>
              <a:ext uri="{FF2B5EF4-FFF2-40B4-BE49-F238E27FC236}">
                <a16:creationId xmlns:a16="http://schemas.microsoft.com/office/drawing/2014/main" id="{155040F2-66EE-0F71-5635-EDB0D619100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570EAB-04D6-42A0-9C0A-C3A6D9B4F1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D75BDA4-4A07-05D6-FD4B-9559EF5EBD45}"/>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Byerly-Hearing Loss</a:t>
            </a:r>
          </a:p>
        </p:txBody>
      </p:sp>
    </p:spTree>
    <p:extLst>
      <p:ext uri="{BB962C8B-B14F-4D97-AF65-F5344CB8AC3E}">
        <p14:creationId xmlns:p14="http://schemas.microsoft.com/office/powerpoint/2010/main" val="3731848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B6D5D6-9377-84A8-0934-A75B53836CCC}"/>
              </a:ext>
            </a:extLst>
          </p:cNvPr>
          <p:cNvSpPr>
            <a:spLocks noGrp="1"/>
          </p:cNvSpPr>
          <p:nvPr>
            <p:ph type="title"/>
          </p:nvPr>
        </p:nvSpPr>
        <p:spPr>
          <a:xfrm>
            <a:off x="841248" y="426720"/>
            <a:ext cx="10506456" cy="1919141"/>
          </a:xfrm>
        </p:spPr>
        <p:txBody>
          <a:bodyPr anchor="b">
            <a:normAutofit/>
          </a:bodyPr>
          <a:lstStyle/>
          <a:p>
            <a:r>
              <a:rPr lang="en-US" sz="6000" dirty="0"/>
              <a:t>Question time!</a:t>
            </a:r>
          </a:p>
        </p:txBody>
      </p:sp>
      <p:sp>
        <p:nvSpPr>
          <p:cNvPr id="15" name="Rectangle 14">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B76A5C2-608D-81AE-434F-C7376DF0B792}"/>
              </a:ext>
            </a:extLst>
          </p:cNvPr>
          <p:cNvSpPr>
            <a:spLocks noGrp="1"/>
          </p:cNvSpPr>
          <p:nvPr>
            <p:ph idx="1"/>
          </p:nvPr>
        </p:nvSpPr>
        <p:spPr>
          <a:xfrm>
            <a:off x="841248" y="3191496"/>
            <a:ext cx="10509504" cy="3524263"/>
          </a:xfrm>
        </p:spPr>
        <p:txBody>
          <a:bodyPr>
            <a:noAutofit/>
          </a:bodyPr>
          <a:lstStyle/>
          <a:p>
            <a:pPr marL="0" indent="0">
              <a:buNone/>
            </a:pPr>
            <a:r>
              <a:rPr lang="en-US" dirty="0"/>
              <a:t>Hearing loss in older adults can increase the risk of which of the following conditions? </a:t>
            </a:r>
          </a:p>
          <a:p>
            <a:pPr marL="0" indent="0">
              <a:buNone/>
            </a:pPr>
            <a:r>
              <a:rPr lang="en-US" b="1" dirty="0"/>
              <a:t>A</a:t>
            </a:r>
            <a:r>
              <a:rPr lang="en-US" dirty="0"/>
              <a:t>: Dementia</a:t>
            </a:r>
          </a:p>
          <a:p>
            <a:pPr marL="0" indent="0">
              <a:buNone/>
            </a:pPr>
            <a:r>
              <a:rPr lang="en-US" b="1" dirty="0"/>
              <a:t>B: </a:t>
            </a:r>
            <a:r>
              <a:rPr lang="en-US" dirty="0"/>
              <a:t>Depression</a:t>
            </a:r>
          </a:p>
          <a:p>
            <a:pPr marL="0" indent="0">
              <a:buNone/>
            </a:pPr>
            <a:r>
              <a:rPr lang="en-US" b="1" dirty="0"/>
              <a:t>C: </a:t>
            </a:r>
            <a:r>
              <a:rPr lang="en-US" dirty="0"/>
              <a:t>Falls</a:t>
            </a:r>
          </a:p>
          <a:p>
            <a:pPr marL="0" indent="0">
              <a:buNone/>
            </a:pPr>
            <a:r>
              <a:rPr lang="en-US" b="1" dirty="0"/>
              <a:t>D: </a:t>
            </a:r>
            <a:r>
              <a:rPr lang="en-US" dirty="0"/>
              <a:t>Parkinson’s disease</a:t>
            </a:r>
          </a:p>
          <a:p>
            <a:pPr marL="0" indent="0">
              <a:buNone/>
            </a:pPr>
            <a:r>
              <a:rPr lang="en-US" b="1" dirty="0"/>
              <a:t>E: </a:t>
            </a:r>
            <a:r>
              <a:rPr lang="en-US" dirty="0"/>
              <a:t>All of the above </a:t>
            </a:r>
          </a:p>
        </p:txBody>
      </p:sp>
      <p:sp>
        <p:nvSpPr>
          <p:cNvPr id="4" name="Slide Number Placeholder 3">
            <a:extLst>
              <a:ext uri="{FF2B5EF4-FFF2-40B4-BE49-F238E27FC236}">
                <a16:creationId xmlns:a16="http://schemas.microsoft.com/office/drawing/2014/main" id="{EBFD6081-004A-5B0C-2202-29A601F65DF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570EAB-04D6-42A0-9C0A-C3A6D9B4F1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0AE3973-6B35-6571-3F14-285172D469B9}"/>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Byerly-Hearing Loss</a:t>
            </a:r>
          </a:p>
        </p:txBody>
      </p:sp>
    </p:spTree>
    <p:extLst>
      <p:ext uri="{BB962C8B-B14F-4D97-AF65-F5344CB8AC3E}">
        <p14:creationId xmlns:p14="http://schemas.microsoft.com/office/powerpoint/2010/main" val="2619003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0FC564-0EEF-86BC-1193-D70D0C918668}"/>
              </a:ext>
            </a:extLst>
          </p:cNvPr>
          <p:cNvSpPr>
            <a:spLocks noGrp="1"/>
          </p:cNvSpPr>
          <p:nvPr>
            <p:ph type="title"/>
          </p:nvPr>
        </p:nvSpPr>
        <p:spPr>
          <a:xfrm>
            <a:off x="621792" y="1161288"/>
            <a:ext cx="3602736" cy="4526280"/>
          </a:xfrm>
        </p:spPr>
        <p:txBody>
          <a:bodyPr>
            <a:normAutofit/>
          </a:bodyPr>
          <a:lstStyle/>
          <a:p>
            <a:r>
              <a:rPr lang="en-US" sz="4000"/>
              <a:t>Hearing loss affects </a:t>
            </a:r>
            <a:r>
              <a:rPr lang="en-US" sz="4000" u="sng"/>
              <a:t>LIFE</a:t>
            </a: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Block Arc 5">
            <a:extLst>
              <a:ext uri="{FF2B5EF4-FFF2-40B4-BE49-F238E27FC236}">
                <a16:creationId xmlns:a16="http://schemas.microsoft.com/office/drawing/2014/main" id="{5530EE46-57D4-E8E1-FC3A-2443F1246DF1}"/>
              </a:ext>
            </a:extLst>
          </p:cNvPr>
          <p:cNvSpPr/>
          <p:nvPr/>
        </p:nvSpPr>
        <p:spPr>
          <a:xfrm>
            <a:off x="6096000" y="1234554"/>
            <a:ext cx="4141850" cy="4141850"/>
          </a:xfrm>
          <a:prstGeom prst="blockArc">
            <a:avLst>
              <a:gd name="adj1" fmla="val 10800000"/>
              <a:gd name="adj2" fmla="val 16200000"/>
              <a:gd name="adj3" fmla="val 4635"/>
            </a:avLst>
          </a:prstGeom>
          <a:solidFill>
            <a:srgbClr val="8064A2">
              <a:hueOff val="-4464770"/>
              <a:satOff val="26899"/>
              <a:lumOff val="2156"/>
              <a:alphaOff val="0"/>
            </a:srgbClr>
          </a:solidFill>
          <a:ln>
            <a:noFill/>
          </a:ln>
          <a:effectLst/>
        </p:spPr>
        <p:txBody>
          <a:bodyPr/>
          <a:lstStyle/>
          <a:p>
            <a:endParaRPr lang="en-US"/>
          </a:p>
        </p:txBody>
      </p:sp>
      <p:sp>
        <p:nvSpPr>
          <p:cNvPr id="7" name="Block Arc 6">
            <a:extLst>
              <a:ext uri="{FF2B5EF4-FFF2-40B4-BE49-F238E27FC236}">
                <a16:creationId xmlns:a16="http://schemas.microsoft.com/office/drawing/2014/main" id="{1BD69EA4-01C4-10A6-E8D4-CE5E639006E3}"/>
              </a:ext>
            </a:extLst>
          </p:cNvPr>
          <p:cNvSpPr/>
          <p:nvPr/>
        </p:nvSpPr>
        <p:spPr>
          <a:xfrm>
            <a:off x="6096000" y="1234554"/>
            <a:ext cx="4141850" cy="4141850"/>
          </a:xfrm>
          <a:prstGeom prst="blockArc">
            <a:avLst>
              <a:gd name="adj1" fmla="val 5400000"/>
              <a:gd name="adj2" fmla="val 10800000"/>
              <a:gd name="adj3" fmla="val 4635"/>
            </a:avLst>
          </a:prstGeom>
          <a:solidFill>
            <a:srgbClr val="8064A2">
              <a:hueOff val="-2976513"/>
              <a:satOff val="17933"/>
              <a:lumOff val="1437"/>
              <a:alphaOff val="0"/>
            </a:srgbClr>
          </a:solidFill>
          <a:ln>
            <a:noFill/>
          </a:ln>
          <a:effectLst/>
        </p:spPr>
        <p:txBody>
          <a:bodyPr/>
          <a:lstStyle/>
          <a:p>
            <a:endParaRPr lang="en-US"/>
          </a:p>
        </p:txBody>
      </p:sp>
      <p:sp>
        <p:nvSpPr>
          <p:cNvPr id="8" name="Block Arc 7">
            <a:extLst>
              <a:ext uri="{FF2B5EF4-FFF2-40B4-BE49-F238E27FC236}">
                <a16:creationId xmlns:a16="http://schemas.microsoft.com/office/drawing/2014/main" id="{E9EA144F-0138-C82B-4BDE-1A860E2AD32C}"/>
              </a:ext>
            </a:extLst>
          </p:cNvPr>
          <p:cNvSpPr/>
          <p:nvPr/>
        </p:nvSpPr>
        <p:spPr>
          <a:xfrm>
            <a:off x="6096000" y="1234554"/>
            <a:ext cx="4141850" cy="4141850"/>
          </a:xfrm>
          <a:prstGeom prst="blockArc">
            <a:avLst>
              <a:gd name="adj1" fmla="val 0"/>
              <a:gd name="adj2" fmla="val 5400000"/>
              <a:gd name="adj3" fmla="val 4635"/>
            </a:avLst>
          </a:prstGeom>
          <a:solidFill>
            <a:srgbClr val="8064A2">
              <a:hueOff val="-1488257"/>
              <a:satOff val="8966"/>
              <a:lumOff val="719"/>
              <a:alphaOff val="0"/>
            </a:srgbClr>
          </a:solidFill>
          <a:ln>
            <a:noFill/>
          </a:ln>
          <a:effectLst/>
        </p:spPr>
        <p:txBody>
          <a:bodyPr/>
          <a:lstStyle/>
          <a:p>
            <a:endParaRPr lang="en-US"/>
          </a:p>
        </p:txBody>
      </p:sp>
      <p:sp>
        <p:nvSpPr>
          <p:cNvPr id="10" name="Block Arc 9">
            <a:extLst>
              <a:ext uri="{FF2B5EF4-FFF2-40B4-BE49-F238E27FC236}">
                <a16:creationId xmlns:a16="http://schemas.microsoft.com/office/drawing/2014/main" id="{C9FB9BBD-CDA7-D4AA-4F64-9BE346FB6A83}"/>
              </a:ext>
            </a:extLst>
          </p:cNvPr>
          <p:cNvSpPr/>
          <p:nvPr/>
        </p:nvSpPr>
        <p:spPr>
          <a:xfrm>
            <a:off x="6096000" y="1234554"/>
            <a:ext cx="4141850" cy="4141850"/>
          </a:xfrm>
          <a:prstGeom prst="blockArc">
            <a:avLst>
              <a:gd name="adj1" fmla="val 16200000"/>
              <a:gd name="adj2" fmla="val 0"/>
              <a:gd name="adj3" fmla="val 4635"/>
            </a:avLst>
          </a:prstGeom>
          <a:solidFill>
            <a:srgbClr val="8064A2">
              <a:hueOff val="0"/>
              <a:satOff val="0"/>
              <a:lumOff val="0"/>
              <a:alphaOff val="0"/>
            </a:srgbClr>
          </a:solidFill>
          <a:ln>
            <a:noFill/>
          </a:ln>
          <a:effectLst/>
        </p:spPr>
        <p:txBody>
          <a:bodyPr/>
          <a:lstStyle/>
          <a:p>
            <a:endParaRPr lang="en-US"/>
          </a:p>
        </p:txBody>
      </p:sp>
      <p:grpSp>
        <p:nvGrpSpPr>
          <p:cNvPr id="12" name="Group 11">
            <a:extLst>
              <a:ext uri="{FF2B5EF4-FFF2-40B4-BE49-F238E27FC236}">
                <a16:creationId xmlns:a16="http://schemas.microsoft.com/office/drawing/2014/main" id="{F0AC1039-108F-3EFF-5950-794A2DF14E27}"/>
              </a:ext>
            </a:extLst>
          </p:cNvPr>
          <p:cNvGrpSpPr/>
          <p:nvPr/>
        </p:nvGrpSpPr>
        <p:grpSpPr>
          <a:xfrm>
            <a:off x="7266220" y="2353270"/>
            <a:ext cx="1904419" cy="1904419"/>
            <a:chOff x="4028619" y="1753608"/>
            <a:chExt cx="1904419" cy="1904419"/>
          </a:xfrm>
        </p:grpSpPr>
        <p:sp>
          <p:nvSpPr>
            <p:cNvPr id="14" name="Oval 13">
              <a:extLst>
                <a:ext uri="{FF2B5EF4-FFF2-40B4-BE49-F238E27FC236}">
                  <a16:creationId xmlns:a16="http://schemas.microsoft.com/office/drawing/2014/main" id="{458BB229-5E18-1C51-A1DE-8376CA415537}"/>
                </a:ext>
              </a:extLst>
            </p:cNvPr>
            <p:cNvSpPr/>
            <p:nvPr/>
          </p:nvSpPr>
          <p:spPr>
            <a:xfrm>
              <a:off x="4028619" y="1753608"/>
              <a:ext cx="1904419" cy="1904419"/>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txBody>
            <a:bodyPr/>
            <a:lstStyle/>
            <a:p>
              <a:endParaRPr lang="en-US"/>
            </a:p>
          </p:txBody>
        </p:sp>
        <p:sp>
          <p:nvSpPr>
            <p:cNvPr id="16" name="Oval 8">
              <a:extLst>
                <a:ext uri="{FF2B5EF4-FFF2-40B4-BE49-F238E27FC236}">
                  <a16:creationId xmlns:a16="http://schemas.microsoft.com/office/drawing/2014/main" id="{696E2CFD-E277-8EA1-0D06-C537B50CC4E9}"/>
                </a:ext>
              </a:extLst>
            </p:cNvPr>
            <p:cNvSpPr txBox="1"/>
            <p:nvPr/>
          </p:nvSpPr>
          <p:spPr>
            <a:xfrm>
              <a:off x="4307515" y="2032504"/>
              <a:ext cx="1346627" cy="1346627"/>
            </a:xfrm>
            <a:prstGeom prst="rect">
              <a:avLst/>
            </a:prstGeom>
            <a:noFill/>
            <a:ln>
              <a:noFill/>
            </a:ln>
            <a:effectLst/>
          </p:spPr>
          <p:txBody>
            <a:bodyPr spcFirstLastPara="0" vert="horz" wrap="square" lIns="36830" tIns="36830" rIns="36830" bIns="36830" numCol="1" spcCol="1270" anchor="ctr" anchorCtr="0">
              <a:noAutofit/>
            </a:bodyPr>
            <a:lstStyle/>
            <a:p>
              <a:pPr marL="0" marR="0" lvl="0" indent="0" algn="ctr" defTabSz="1289050" eaLnBrk="1" fontAlgn="auto" latinLnBrk="0" hangingPunct="1">
                <a:lnSpc>
                  <a:spcPct val="90000"/>
                </a:lnSpc>
                <a:spcBef>
                  <a:spcPct val="0"/>
                </a:spcBef>
                <a:spcAft>
                  <a:spcPct val="35000"/>
                </a:spcAft>
                <a:buClrTx/>
                <a:buSzTx/>
                <a:buFontTx/>
                <a:buNone/>
                <a:tabLst/>
                <a:defRPr/>
              </a:pPr>
              <a:r>
                <a:rPr kumimoji="0" lang="en-US" sz="2900" b="1" i="0" u="none" strike="noStrike" kern="1200" cap="none" spc="0" normalizeH="0" baseline="0" noProof="0">
                  <a:ln>
                    <a:noFill/>
                  </a:ln>
                  <a:solidFill>
                    <a:sysClr val="window" lastClr="FFFFFF"/>
                  </a:solidFill>
                  <a:effectLst/>
                  <a:uLnTx/>
                  <a:uFillTx/>
                  <a:latin typeface="Calibri"/>
                  <a:ea typeface="+mn-ea"/>
                  <a:cs typeface="+mn-cs"/>
                </a:rPr>
                <a:t>Quality of life changes</a:t>
              </a:r>
            </a:p>
          </p:txBody>
        </p:sp>
      </p:grpSp>
      <p:grpSp>
        <p:nvGrpSpPr>
          <p:cNvPr id="17" name="Group 16">
            <a:extLst>
              <a:ext uri="{FF2B5EF4-FFF2-40B4-BE49-F238E27FC236}">
                <a16:creationId xmlns:a16="http://schemas.microsoft.com/office/drawing/2014/main" id="{CF977411-EEA6-E4BE-A7FA-4740DE730E3F}"/>
              </a:ext>
            </a:extLst>
          </p:cNvPr>
          <p:cNvGrpSpPr/>
          <p:nvPr/>
        </p:nvGrpSpPr>
        <p:grpSpPr>
          <a:xfrm>
            <a:off x="7272313" y="429973"/>
            <a:ext cx="1789224" cy="1705146"/>
            <a:chOff x="4034712" y="-169689"/>
            <a:chExt cx="1789224" cy="1705146"/>
          </a:xfrm>
        </p:grpSpPr>
        <p:sp>
          <p:nvSpPr>
            <p:cNvPr id="18" name="Oval 17">
              <a:extLst>
                <a:ext uri="{FF2B5EF4-FFF2-40B4-BE49-F238E27FC236}">
                  <a16:creationId xmlns:a16="http://schemas.microsoft.com/office/drawing/2014/main" id="{3CF1CFF2-4558-586B-DAAE-2AEF4A12AF90}"/>
                </a:ext>
              </a:extLst>
            </p:cNvPr>
            <p:cNvSpPr/>
            <p:nvPr/>
          </p:nvSpPr>
          <p:spPr>
            <a:xfrm>
              <a:off x="4034712" y="-169689"/>
              <a:ext cx="1789224" cy="1705146"/>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p:spPr>
          <p:txBody>
            <a:bodyPr/>
            <a:lstStyle/>
            <a:p>
              <a:endParaRPr lang="en-US"/>
            </a:p>
          </p:txBody>
        </p:sp>
        <p:sp>
          <p:nvSpPr>
            <p:cNvPr id="19" name="Oval 10">
              <a:extLst>
                <a:ext uri="{FF2B5EF4-FFF2-40B4-BE49-F238E27FC236}">
                  <a16:creationId xmlns:a16="http://schemas.microsoft.com/office/drawing/2014/main" id="{0020153B-07E3-DBF4-F323-8C5EA8D7444F}"/>
                </a:ext>
              </a:extLst>
            </p:cNvPr>
            <p:cNvSpPr txBox="1"/>
            <p:nvPr/>
          </p:nvSpPr>
          <p:spPr>
            <a:xfrm>
              <a:off x="4296738" y="80024"/>
              <a:ext cx="1265172" cy="1205720"/>
            </a:xfrm>
            <a:prstGeom prst="rect">
              <a:avLst/>
            </a:prstGeom>
            <a:noFill/>
            <a:ln>
              <a:noFill/>
            </a:ln>
            <a:effectLst/>
          </p:spPr>
          <p:txBody>
            <a:bodyPr spcFirstLastPara="0" vert="horz" wrap="square" lIns="26670" tIns="26670" rIns="26670" bIns="26670" numCol="1" spcCol="1270" anchor="ctr" anchorCtr="0">
              <a:noAutofit/>
            </a:bodyPr>
            <a:lstStyle/>
            <a:p>
              <a:pPr marL="0" marR="0" lvl="0" indent="0" algn="ctr" defTabSz="933450" eaLnBrk="1" fontAlgn="auto" latinLnBrk="0" hangingPunct="1">
                <a:lnSpc>
                  <a:spcPct val="90000"/>
                </a:lnSpc>
                <a:spcBef>
                  <a:spcPct val="0"/>
                </a:spcBef>
                <a:spcAft>
                  <a:spcPct val="35000"/>
                </a:spcAft>
                <a:buClrTx/>
                <a:buSzTx/>
                <a:buFontTx/>
                <a:buNone/>
                <a:tabLst/>
                <a:defRPr/>
              </a:pPr>
              <a:r>
                <a:rPr kumimoji="0" lang="en-US" sz="2100" b="0" i="0" u="none" strike="noStrike" kern="1200" cap="none" spc="0" normalizeH="0" baseline="0" noProof="0">
                  <a:ln>
                    <a:noFill/>
                  </a:ln>
                  <a:solidFill>
                    <a:sysClr val="window" lastClr="FFFFFF"/>
                  </a:solidFill>
                  <a:effectLst/>
                  <a:uLnTx/>
                  <a:uFillTx/>
                  <a:latin typeface="Calibri"/>
                  <a:ea typeface="+mn-ea"/>
                  <a:cs typeface="+mn-cs"/>
                </a:rPr>
                <a:t>Cognitive decline</a:t>
              </a:r>
            </a:p>
          </p:txBody>
        </p:sp>
      </p:grpSp>
      <p:grpSp>
        <p:nvGrpSpPr>
          <p:cNvPr id="20" name="Group 19">
            <a:extLst>
              <a:ext uri="{FF2B5EF4-FFF2-40B4-BE49-F238E27FC236}">
                <a16:creationId xmlns:a16="http://schemas.microsoft.com/office/drawing/2014/main" id="{CF7ED6D3-9E81-6D12-A307-BCE7CBA74948}"/>
              </a:ext>
            </a:extLst>
          </p:cNvPr>
          <p:cNvGrpSpPr/>
          <p:nvPr/>
        </p:nvGrpSpPr>
        <p:grpSpPr>
          <a:xfrm>
            <a:off x="9359809" y="2530206"/>
            <a:ext cx="1660101" cy="1550547"/>
            <a:chOff x="6122208" y="1930544"/>
            <a:chExt cx="1660101" cy="1550547"/>
          </a:xfrm>
        </p:grpSpPr>
        <p:sp>
          <p:nvSpPr>
            <p:cNvPr id="21" name="Oval 20">
              <a:extLst>
                <a:ext uri="{FF2B5EF4-FFF2-40B4-BE49-F238E27FC236}">
                  <a16:creationId xmlns:a16="http://schemas.microsoft.com/office/drawing/2014/main" id="{BD048714-90D6-2216-A5C8-A025DF9A35B3}"/>
                </a:ext>
              </a:extLst>
            </p:cNvPr>
            <p:cNvSpPr/>
            <p:nvPr/>
          </p:nvSpPr>
          <p:spPr>
            <a:xfrm>
              <a:off x="6122208" y="1930544"/>
              <a:ext cx="1660101" cy="1550547"/>
            </a:xfrm>
            <a:prstGeom prst="ellipse">
              <a:avLst/>
            </a:prstGeom>
            <a:solidFill>
              <a:srgbClr val="8064A2">
                <a:hueOff val="-1488257"/>
                <a:satOff val="8966"/>
                <a:lumOff val="719"/>
                <a:alphaOff val="0"/>
              </a:srgbClr>
            </a:solidFill>
            <a:ln w="25400" cap="flat" cmpd="sng" algn="ctr">
              <a:solidFill>
                <a:sysClr val="window" lastClr="FFFFFF">
                  <a:hueOff val="0"/>
                  <a:satOff val="0"/>
                  <a:lumOff val="0"/>
                  <a:alphaOff val="0"/>
                </a:sysClr>
              </a:solidFill>
              <a:prstDash val="solid"/>
            </a:ln>
            <a:effectLst/>
          </p:spPr>
          <p:txBody>
            <a:bodyPr/>
            <a:lstStyle/>
            <a:p>
              <a:endParaRPr lang="en-US"/>
            </a:p>
          </p:txBody>
        </p:sp>
        <p:sp>
          <p:nvSpPr>
            <p:cNvPr id="22" name="Oval 12">
              <a:extLst>
                <a:ext uri="{FF2B5EF4-FFF2-40B4-BE49-F238E27FC236}">
                  <a16:creationId xmlns:a16="http://schemas.microsoft.com/office/drawing/2014/main" id="{E8DDC448-9A4A-76B7-5CB6-8E15F8AFF178}"/>
                </a:ext>
              </a:extLst>
            </p:cNvPr>
            <p:cNvSpPr txBox="1"/>
            <p:nvPr/>
          </p:nvSpPr>
          <p:spPr>
            <a:xfrm>
              <a:off x="6365324" y="2157616"/>
              <a:ext cx="1173869" cy="1096403"/>
            </a:xfrm>
            <a:prstGeom prst="rect">
              <a:avLst/>
            </a:prstGeom>
            <a:noFill/>
            <a:ln>
              <a:noFill/>
            </a:ln>
            <a:effectLst/>
          </p:spPr>
          <p:txBody>
            <a:bodyPr spcFirstLastPara="0" vert="horz" wrap="square" lIns="26670" tIns="26670" rIns="26670" bIns="26670" numCol="1" spcCol="1270" anchor="ctr" anchorCtr="0">
              <a:noAutofit/>
            </a:bodyPr>
            <a:lstStyle/>
            <a:p>
              <a:pPr marL="0" marR="0" lvl="0" indent="0" algn="ctr" defTabSz="933450" eaLnBrk="1" fontAlgn="auto" latinLnBrk="0" hangingPunct="1">
                <a:lnSpc>
                  <a:spcPct val="90000"/>
                </a:lnSpc>
                <a:spcBef>
                  <a:spcPct val="0"/>
                </a:spcBef>
                <a:spcAft>
                  <a:spcPct val="35000"/>
                </a:spcAft>
                <a:buClrTx/>
                <a:buSzTx/>
                <a:buFontTx/>
                <a:buNone/>
                <a:tabLst/>
                <a:defRPr/>
              </a:pPr>
              <a:r>
                <a:rPr kumimoji="0" lang="en-US" sz="2100" b="0" i="0" u="none" strike="noStrike" kern="1200" cap="none" spc="0" normalizeH="0" baseline="0" noProof="0">
                  <a:ln>
                    <a:noFill/>
                  </a:ln>
                  <a:solidFill>
                    <a:sysClr val="window" lastClr="FFFFFF"/>
                  </a:solidFill>
                  <a:effectLst/>
                  <a:uLnTx/>
                  <a:uFillTx/>
                  <a:latin typeface="Calibri"/>
                  <a:ea typeface="+mn-ea"/>
                  <a:cs typeface="+mn-cs"/>
                </a:rPr>
                <a:t>Reduced personal safety</a:t>
              </a:r>
            </a:p>
          </p:txBody>
        </p:sp>
      </p:grpSp>
      <p:grpSp>
        <p:nvGrpSpPr>
          <p:cNvPr id="23" name="Group 22">
            <a:extLst>
              <a:ext uri="{FF2B5EF4-FFF2-40B4-BE49-F238E27FC236}">
                <a16:creationId xmlns:a16="http://schemas.microsoft.com/office/drawing/2014/main" id="{D8D1B697-DF38-D987-26DC-C48AF795715D}"/>
              </a:ext>
            </a:extLst>
          </p:cNvPr>
          <p:cNvGrpSpPr/>
          <p:nvPr/>
        </p:nvGrpSpPr>
        <p:grpSpPr>
          <a:xfrm>
            <a:off x="7290790" y="4504108"/>
            <a:ext cx="1752271" cy="1648610"/>
            <a:chOff x="4053189" y="3904446"/>
            <a:chExt cx="1752271" cy="1648610"/>
          </a:xfrm>
        </p:grpSpPr>
        <p:sp>
          <p:nvSpPr>
            <p:cNvPr id="24" name="Oval 23">
              <a:extLst>
                <a:ext uri="{FF2B5EF4-FFF2-40B4-BE49-F238E27FC236}">
                  <a16:creationId xmlns:a16="http://schemas.microsoft.com/office/drawing/2014/main" id="{4ECB93D3-9E64-6FBD-162B-6DA8914D836A}"/>
                </a:ext>
              </a:extLst>
            </p:cNvPr>
            <p:cNvSpPr/>
            <p:nvPr/>
          </p:nvSpPr>
          <p:spPr>
            <a:xfrm>
              <a:off x="4053189" y="3904446"/>
              <a:ext cx="1752271" cy="1648610"/>
            </a:xfrm>
            <a:prstGeom prst="ellipse">
              <a:avLst/>
            </a:prstGeom>
            <a:solidFill>
              <a:srgbClr val="8064A2">
                <a:hueOff val="-2976513"/>
                <a:satOff val="17933"/>
                <a:lumOff val="1437"/>
                <a:alphaOff val="0"/>
              </a:srgbClr>
            </a:solidFill>
            <a:ln w="25400" cap="flat" cmpd="sng" algn="ctr">
              <a:solidFill>
                <a:sysClr val="window" lastClr="FFFFFF">
                  <a:hueOff val="0"/>
                  <a:satOff val="0"/>
                  <a:lumOff val="0"/>
                  <a:alphaOff val="0"/>
                </a:sysClr>
              </a:solidFill>
              <a:prstDash val="solid"/>
            </a:ln>
            <a:effectLst/>
          </p:spPr>
          <p:txBody>
            <a:bodyPr/>
            <a:lstStyle/>
            <a:p>
              <a:endParaRPr lang="en-US"/>
            </a:p>
          </p:txBody>
        </p:sp>
        <p:sp>
          <p:nvSpPr>
            <p:cNvPr id="25" name="Oval 14">
              <a:extLst>
                <a:ext uri="{FF2B5EF4-FFF2-40B4-BE49-F238E27FC236}">
                  <a16:creationId xmlns:a16="http://schemas.microsoft.com/office/drawing/2014/main" id="{A4F9D38D-A460-7CE5-19CF-C8664CCD9B42}"/>
                </a:ext>
              </a:extLst>
            </p:cNvPr>
            <p:cNvSpPr txBox="1"/>
            <p:nvPr/>
          </p:nvSpPr>
          <p:spPr>
            <a:xfrm>
              <a:off x="4309803" y="4145879"/>
              <a:ext cx="1239043" cy="1165744"/>
            </a:xfrm>
            <a:prstGeom prst="rect">
              <a:avLst/>
            </a:prstGeom>
            <a:noFill/>
            <a:ln>
              <a:noFill/>
            </a:ln>
            <a:effectLst/>
          </p:spPr>
          <p:txBody>
            <a:bodyPr spcFirstLastPara="0" vert="horz" wrap="square" lIns="26670" tIns="26670" rIns="26670" bIns="26670" numCol="1" spcCol="1270" anchor="ctr" anchorCtr="0">
              <a:noAutofit/>
            </a:bodyPr>
            <a:lstStyle/>
            <a:p>
              <a:pPr marL="0" marR="0" lvl="0" indent="0" algn="ctr" defTabSz="933450" eaLnBrk="1" fontAlgn="auto" latinLnBrk="0" hangingPunct="1">
                <a:lnSpc>
                  <a:spcPct val="90000"/>
                </a:lnSpc>
                <a:spcBef>
                  <a:spcPct val="0"/>
                </a:spcBef>
                <a:spcAft>
                  <a:spcPct val="35000"/>
                </a:spcAft>
                <a:buClrTx/>
                <a:buSzTx/>
                <a:buFontTx/>
                <a:buNone/>
                <a:tabLst/>
                <a:defRPr/>
              </a:pPr>
              <a:r>
                <a:rPr kumimoji="0" lang="en-US" sz="2100" b="0" i="0" u="none" strike="noStrike" kern="1200" cap="none" spc="0" normalizeH="0" baseline="0" noProof="0">
                  <a:ln>
                    <a:noFill/>
                  </a:ln>
                  <a:solidFill>
                    <a:sysClr val="window" lastClr="FFFFFF"/>
                  </a:solidFill>
                  <a:effectLst/>
                  <a:uLnTx/>
                  <a:uFillTx/>
                  <a:latin typeface="Calibri"/>
                  <a:ea typeface="+mn-ea"/>
                  <a:cs typeface="+mn-cs"/>
                </a:rPr>
                <a:t>Increased risk of falling</a:t>
              </a:r>
            </a:p>
          </p:txBody>
        </p:sp>
      </p:grpSp>
      <p:grpSp>
        <p:nvGrpSpPr>
          <p:cNvPr id="26" name="Group 25">
            <a:extLst>
              <a:ext uri="{FF2B5EF4-FFF2-40B4-BE49-F238E27FC236}">
                <a16:creationId xmlns:a16="http://schemas.microsoft.com/office/drawing/2014/main" id="{4E40525B-C92B-5ED4-A284-F35606D5876A}"/>
              </a:ext>
            </a:extLst>
          </p:cNvPr>
          <p:cNvGrpSpPr/>
          <p:nvPr/>
        </p:nvGrpSpPr>
        <p:grpSpPr>
          <a:xfrm>
            <a:off x="5230356" y="2489286"/>
            <a:ext cx="1827271" cy="1632386"/>
            <a:chOff x="1992755" y="1889624"/>
            <a:chExt cx="1827271" cy="1632386"/>
          </a:xfrm>
        </p:grpSpPr>
        <p:sp>
          <p:nvSpPr>
            <p:cNvPr id="27" name="Oval 26">
              <a:extLst>
                <a:ext uri="{FF2B5EF4-FFF2-40B4-BE49-F238E27FC236}">
                  <a16:creationId xmlns:a16="http://schemas.microsoft.com/office/drawing/2014/main" id="{5276B137-895C-5D46-9C33-848F29BF253B}"/>
                </a:ext>
              </a:extLst>
            </p:cNvPr>
            <p:cNvSpPr/>
            <p:nvPr/>
          </p:nvSpPr>
          <p:spPr>
            <a:xfrm>
              <a:off x="1992755" y="1889624"/>
              <a:ext cx="1827271" cy="1632386"/>
            </a:xfrm>
            <a:prstGeom prst="ellipse">
              <a:avLst/>
            </a:prstGeom>
            <a:solidFill>
              <a:srgbClr val="8064A2">
                <a:hueOff val="-4464770"/>
                <a:satOff val="26899"/>
                <a:lumOff val="2156"/>
                <a:alphaOff val="0"/>
              </a:srgbClr>
            </a:solidFill>
            <a:ln w="25400" cap="flat" cmpd="sng" algn="ctr">
              <a:solidFill>
                <a:sysClr val="window" lastClr="FFFFFF">
                  <a:hueOff val="0"/>
                  <a:satOff val="0"/>
                  <a:lumOff val="0"/>
                  <a:alphaOff val="0"/>
                </a:sysClr>
              </a:solidFill>
              <a:prstDash val="solid"/>
            </a:ln>
            <a:effectLst/>
          </p:spPr>
          <p:txBody>
            <a:bodyPr/>
            <a:lstStyle/>
            <a:p>
              <a:endParaRPr lang="en-US"/>
            </a:p>
          </p:txBody>
        </p:sp>
        <p:sp>
          <p:nvSpPr>
            <p:cNvPr id="28" name="Oval 16">
              <a:extLst>
                <a:ext uri="{FF2B5EF4-FFF2-40B4-BE49-F238E27FC236}">
                  <a16:creationId xmlns:a16="http://schemas.microsoft.com/office/drawing/2014/main" id="{087627E5-F73C-9B1B-6D8F-332941BE21BD}"/>
                </a:ext>
              </a:extLst>
            </p:cNvPr>
            <p:cNvSpPr txBox="1"/>
            <p:nvPr/>
          </p:nvSpPr>
          <p:spPr>
            <a:xfrm>
              <a:off x="2260353" y="2128681"/>
              <a:ext cx="1292075" cy="1154272"/>
            </a:xfrm>
            <a:prstGeom prst="rect">
              <a:avLst/>
            </a:prstGeom>
            <a:noFill/>
            <a:ln>
              <a:noFill/>
            </a:ln>
            <a:effectLst/>
          </p:spPr>
          <p:txBody>
            <a:bodyPr spcFirstLastPara="0" vert="horz" wrap="square" lIns="26670" tIns="26670" rIns="26670" bIns="26670" numCol="1" spcCol="1270" anchor="ctr" anchorCtr="0">
              <a:noAutofit/>
            </a:bodyPr>
            <a:lstStyle/>
            <a:p>
              <a:pPr marL="0" marR="0" lvl="0" indent="0" algn="ctr" defTabSz="933450" eaLnBrk="1" fontAlgn="auto" latinLnBrk="0" hangingPunct="1">
                <a:lnSpc>
                  <a:spcPct val="90000"/>
                </a:lnSpc>
                <a:spcBef>
                  <a:spcPct val="0"/>
                </a:spcBef>
                <a:spcAft>
                  <a:spcPct val="35000"/>
                </a:spcAft>
                <a:buClrTx/>
                <a:buSzTx/>
                <a:buFontTx/>
                <a:buNone/>
                <a:tabLst/>
                <a:defRPr/>
              </a:pPr>
              <a:r>
                <a:rPr kumimoji="0" lang="en-US" sz="2100" b="0" i="0" u="none" strike="noStrike" kern="1200" cap="none" spc="0" normalizeH="0" baseline="0" noProof="0">
                  <a:ln>
                    <a:noFill/>
                  </a:ln>
                  <a:solidFill>
                    <a:sysClr val="window" lastClr="FFFFFF"/>
                  </a:solidFill>
                  <a:effectLst/>
                  <a:uLnTx/>
                  <a:uFillTx/>
                  <a:latin typeface="Calibri"/>
                  <a:ea typeface="+mn-ea"/>
                  <a:cs typeface="+mn-cs"/>
                </a:rPr>
                <a:t>Higher rates of depression</a:t>
              </a:r>
            </a:p>
          </p:txBody>
        </p:sp>
      </p:grpSp>
      <p:sp>
        <p:nvSpPr>
          <p:cNvPr id="32" name="TextBox 31">
            <a:extLst>
              <a:ext uri="{FF2B5EF4-FFF2-40B4-BE49-F238E27FC236}">
                <a16:creationId xmlns:a16="http://schemas.microsoft.com/office/drawing/2014/main" id="{948805F0-E963-E0F1-A625-2729ABF2AC5F}"/>
              </a:ext>
            </a:extLst>
          </p:cNvPr>
          <p:cNvSpPr txBox="1"/>
          <p:nvPr/>
        </p:nvSpPr>
        <p:spPr>
          <a:xfrm>
            <a:off x="4310366" y="6320693"/>
            <a:ext cx="6125496" cy="369332"/>
          </a:xfrm>
          <a:prstGeom prst="rect">
            <a:avLst/>
          </a:prstGeom>
          <a:noFill/>
        </p:spPr>
        <p:txBody>
          <a:bodyPr wrap="square">
            <a:spAutoFit/>
          </a:bodyPr>
          <a:lstStyle/>
          <a:p>
            <a:r>
              <a:rPr lang="en-US" i="1"/>
              <a:t>Figure courtesy of Michelle Hungerford, </a:t>
            </a:r>
            <a:r>
              <a:rPr lang="en-US" i="1" err="1"/>
              <a:t>AuD</a:t>
            </a:r>
            <a:endParaRPr lang="en-US" i="1"/>
          </a:p>
        </p:txBody>
      </p:sp>
      <p:sp>
        <p:nvSpPr>
          <p:cNvPr id="3" name="Footer Placeholder 2">
            <a:extLst>
              <a:ext uri="{FF2B5EF4-FFF2-40B4-BE49-F238E27FC236}">
                <a16:creationId xmlns:a16="http://schemas.microsoft.com/office/drawing/2014/main" id="{F47EA038-78D5-3CC1-0023-38B9FE1A0056}"/>
              </a:ext>
            </a:extLst>
          </p:cNvPr>
          <p:cNvSpPr>
            <a:spLocks noGrp="1"/>
          </p:cNvSpPr>
          <p:nvPr>
            <p:ph type="ftr" sz="quarter" idx="11"/>
          </p:nvPr>
        </p:nvSpPr>
        <p:spPr/>
        <p:txBody>
          <a:bodyPr/>
          <a:lstStyle/>
          <a:p>
            <a:r>
              <a:rPr lang="en-US"/>
              <a:t>Byerly-Hearing Loss</a:t>
            </a:r>
          </a:p>
        </p:txBody>
      </p:sp>
      <p:sp>
        <p:nvSpPr>
          <p:cNvPr id="4" name="Slide Number Placeholder 3">
            <a:extLst>
              <a:ext uri="{FF2B5EF4-FFF2-40B4-BE49-F238E27FC236}">
                <a16:creationId xmlns:a16="http://schemas.microsoft.com/office/drawing/2014/main" id="{BF8AAE58-E8FD-1213-148A-3746C883455A}"/>
              </a:ext>
            </a:extLst>
          </p:cNvPr>
          <p:cNvSpPr>
            <a:spLocks noGrp="1"/>
          </p:cNvSpPr>
          <p:nvPr>
            <p:ph type="sldNum" sz="quarter" idx="12"/>
          </p:nvPr>
        </p:nvSpPr>
        <p:spPr/>
        <p:txBody>
          <a:bodyPr/>
          <a:lstStyle/>
          <a:p>
            <a:fld id="{EF570EAB-04D6-42A0-9C0A-C3A6D9B4F147}" type="slidenum">
              <a:rPr lang="en-US" smtClean="0"/>
              <a:t>13</a:t>
            </a:fld>
            <a:endParaRPr lang="en-US"/>
          </a:p>
        </p:txBody>
      </p:sp>
    </p:spTree>
    <p:extLst>
      <p:ext uri="{BB962C8B-B14F-4D97-AF65-F5344CB8AC3E}">
        <p14:creationId xmlns:p14="http://schemas.microsoft.com/office/powerpoint/2010/main" val="3867829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B33DC6A-1F1C-4A06-834E-CFF88F1C0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Freeform: Shape 26">
            <a:extLst>
              <a:ext uri="{FF2B5EF4-FFF2-40B4-BE49-F238E27FC236}">
                <a16:creationId xmlns:a16="http://schemas.microsoft.com/office/drawing/2014/main" id="{0FE1D5CF-87B8-4A8A-AD3C-01D06A607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208641" cy="6858000"/>
          </a:xfrm>
          <a:custGeom>
            <a:avLst/>
            <a:gdLst>
              <a:gd name="connsiteX0" fmla="*/ 0 w 6208641"/>
              <a:gd name="connsiteY0" fmla="*/ 0 h 6858000"/>
              <a:gd name="connsiteX1" fmla="*/ 5464181 w 6208641"/>
              <a:gd name="connsiteY1" fmla="*/ 0 h 6858000"/>
              <a:gd name="connsiteX2" fmla="*/ 5538086 w 6208641"/>
              <a:gd name="connsiteY2" fmla="*/ 159684 h 6858000"/>
              <a:gd name="connsiteX3" fmla="*/ 6208641 w 6208641"/>
              <a:gd name="connsiteY3" fmla="*/ 3706589 h 6858000"/>
              <a:gd name="connsiteX4" fmla="*/ 5734754 w 6208641"/>
              <a:gd name="connsiteY4" fmla="*/ 6730443 h 6858000"/>
              <a:gd name="connsiteX5" fmla="*/ 5689361 w 6208641"/>
              <a:gd name="connsiteY5" fmla="*/ 6858000 h 6858000"/>
              <a:gd name="connsiteX6" fmla="*/ 0 w 620864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8641" h="6858000">
                <a:moveTo>
                  <a:pt x="0" y="0"/>
                </a:moveTo>
                <a:lnTo>
                  <a:pt x="5464181" y="0"/>
                </a:lnTo>
                <a:lnTo>
                  <a:pt x="5538086" y="159684"/>
                </a:lnTo>
                <a:cubicBezTo>
                  <a:pt x="5961440" y="1172168"/>
                  <a:pt x="6208641" y="2392735"/>
                  <a:pt x="6208641" y="3706589"/>
                </a:cubicBezTo>
                <a:cubicBezTo>
                  <a:pt x="6208641" y="4801467"/>
                  <a:pt x="6036974" y="5831563"/>
                  <a:pt x="5734754" y="6730443"/>
                </a:cubicBezTo>
                <a:lnTo>
                  <a:pt x="568936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60926200-45C2-41E9-839F-31CD5FE4C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03325" cy="6858000"/>
          </a:xfrm>
          <a:custGeom>
            <a:avLst/>
            <a:gdLst>
              <a:gd name="connsiteX0" fmla="*/ 0 w 6203325"/>
              <a:gd name="connsiteY0" fmla="*/ 0 h 6858000"/>
              <a:gd name="connsiteX1" fmla="*/ 5458865 w 6203325"/>
              <a:gd name="connsiteY1" fmla="*/ 0 h 6858000"/>
              <a:gd name="connsiteX2" fmla="*/ 5532770 w 6203325"/>
              <a:gd name="connsiteY2" fmla="*/ 159684 h 6858000"/>
              <a:gd name="connsiteX3" fmla="*/ 6203325 w 6203325"/>
              <a:gd name="connsiteY3" fmla="*/ 3706589 h 6858000"/>
              <a:gd name="connsiteX4" fmla="*/ 5729438 w 6203325"/>
              <a:gd name="connsiteY4" fmla="*/ 6730443 h 6858000"/>
              <a:gd name="connsiteX5" fmla="*/ 5684045 w 6203325"/>
              <a:gd name="connsiteY5" fmla="*/ 6858000 h 6858000"/>
              <a:gd name="connsiteX6" fmla="*/ 0 w 620332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3325" h="6858000">
                <a:moveTo>
                  <a:pt x="0" y="0"/>
                </a:moveTo>
                <a:lnTo>
                  <a:pt x="5458865" y="0"/>
                </a:lnTo>
                <a:lnTo>
                  <a:pt x="5532770" y="159684"/>
                </a:lnTo>
                <a:cubicBezTo>
                  <a:pt x="5956124" y="1172168"/>
                  <a:pt x="6203325" y="2392735"/>
                  <a:pt x="6203325" y="3706589"/>
                </a:cubicBezTo>
                <a:cubicBezTo>
                  <a:pt x="6203325" y="4801467"/>
                  <a:pt x="6031658" y="5831563"/>
                  <a:pt x="5729438" y="6730443"/>
                </a:cubicBezTo>
                <a:lnTo>
                  <a:pt x="568404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AF7B0A59-8001-47BA-AA44-A16E99E17062}"/>
              </a:ext>
            </a:extLst>
          </p:cNvPr>
          <p:cNvSpPr/>
          <p:nvPr/>
        </p:nvSpPr>
        <p:spPr>
          <a:xfrm>
            <a:off x="489098" y="1106034"/>
            <a:ext cx="5019074" cy="32041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pPr defTabSz="914400">
              <a:lnSpc>
                <a:spcPct val="90000"/>
              </a:lnSpc>
              <a:spcBef>
                <a:spcPct val="0"/>
              </a:spcBef>
              <a:spcAft>
                <a:spcPts val="600"/>
              </a:spcAft>
            </a:pPr>
            <a:r>
              <a:rPr lang="en-US" sz="5400">
                <a:solidFill>
                  <a:schemeClr val="tx1"/>
                </a:solidFill>
                <a:latin typeface="+mj-lt"/>
                <a:ea typeface="+mj-ea"/>
                <a:cs typeface="+mj-cs"/>
              </a:rPr>
              <a:t>What does hearing loss do to the brain?</a:t>
            </a:r>
          </a:p>
        </p:txBody>
      </p:sp>
      <p:sp>
        <p:nvSpPr>
          <p:cNvPr id="31" name="Rectangle 3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2" name="Picture 4">
            <a:extLst>
              <a:ext uri="{FF2B5EF4-FFF2-40B4-BE49-F238E27FC236}">
                <a16:creationId xmlns:a16="http://schemas.microsoft.com/office/drawing/2014/main" id="{6ABC2454-DAA5-2F7D-125A-0940D0CBF4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45" r="-2" b="-602"/>
          <a:stretch>
            <a:fillRect/>
          </a:stretch>
        </p:blipFill>
        <p:spPr bwMode="auto">
          <a:xfrm>
            <a:off x="7156742" y="264405"/>
            <a:ext cx="4081840" cy="3514380"/>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546920"/>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4154884-44AD-1538-2A25-C0D2AB351AEE}"/>
              </a:ext>
            </a:extLst>
          </p:cNvPr>
          <p:cNvPicPr>
            <a:picLocks noChangeAspect="1"/>
          </p:cNvPicPr>
          <p:nvPr/>
        </p:nvPicPr>
        <p:blipFill>
          <a:blip r:embed="rId4"/>
          <a:srcRect t="-16086" r="-2" b="-3007"/>
          <a:stretch>
            <a:fillRect/>
          </a:stretch>
        </p:blipFill>
        <p:spPr>
          <a:xfrm>
            <a:off x="6994071" y="3525399"/>
            <a:ext cx="4708833" cy="3332600"/>
          </a:xfrm>
          <a:prstGeom prst="rect">
            <a:avLst/>
          </a:prstGeom>
        </p:spPr>
      </p:pic>
      <p:sp>
        <p:nvSpPr>
          <p:cNvPr id="3" name="Footer Placeholder 2">
            <a:extLst>
              <a:ext uri="{FF2B5EF4-FFF2-40B4-BE49-F238E27FC236}">
                <a16:creationId xmlns:a16="http://schemas.microsoft.com/office/drawing/2014/main" id="{001231AB-733C-56D7-93D9-C7455FA3CB3E}"/>
              </a:ext>
            </a:extLst>
          </p:cNvPr>
          <p:cNvSpPr>
            <a:spLocks noGrp="1"/>
          </p:cNvSpPr>
          <p:nvPr>
            <p:ph type="ftr" sz="quarter" idx="11"/>
          </p:nvPr>
        </p:nvSpPr>
        <p:spPr/>
        <p:txBody>
          <a:bodyPr/>
          <a:lstStyle/>
          <a:p>
            <a:r>
              <a:rPr lang="en-US"/>
              <a:t>Byerly-Hearing Loss</a:t>
            </a:r>
          </a:p>
        </p:txBody>
      </p:sp>
      <p:sp>
        <p:nvSpPr>
          <p:cNvPr id="4" name="Slide Number Placeholder 3">
            <a:extLst>
              <a:ext uri="{FF2B5EF4-FFF2-40B4-BE49-F238E27FC236}">
                <a16:creationId xmlns:a16="http://schemas.microsoft.com/office/drawing/2014/main" id="{8A41AE89-05A8-189E-81C6-3B2659785367}"/>
              </a:ext>
            </a:extLst>
          </p:cNvPr>
          <p:cNvSpPr>
            <a:spLocks noGrp="1"/>
          </p:cNvSpPr>
          <p:nvPr>
            <p:ph type="sldNum" sz="quarter" idx="12"/>
          </p:nvPr>
        </p:nvSpPr>
        <p:spPr/>
        <p:txBody>
          <a:bodyPr/>
          <a:lstStyle/>
          <a:p>
            <a:fld id="{EF570EAB-04D6-42A0-9C0A-C3A6D9B4F147}" type="slidenum">
              <a:rPr lang="en-US" smtClean="0"/>
              <a:t>14</a:t>
            </a:fld>
            <a:endParaRPr lang="en-US"/>
          </a:p>
        </p:txBody>
      </p:sp>
    </p:spTree>
    <p:extLst>
      <p:ext uri="{BB962C8B-B14F-4D97-AF65-F5344CB8AC3E}">
        <p14:creationId xmlns:p14="http://schemas.microsoft.com/office/powerpoint/2010/main" val="3104876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3934873-15D7-415B-302A-E77DBE4FA763}"/>
              </a:ext>
            </a:extLst>
          </p:cNvPr>
          <p:cNvSpPr>
            <a:spLocks noGrp="1"/>
          </p:cNvSpPr>
          <p:nvPr>
            <p:ph type="title"/>
          </p:nvPr>
        </p:nvSpPr>
        <p:spPr>
          <a:xfrm>
            <a:off x="621792" y="1161288"/>
            <a:ext cx="3602736" cy="4526280"/>
          </a:xfrm>
        </p:spPr>
        <p:txBody>
          <a:bodyPr>
            <a:normAutofit/>
          </a:bodyPr>
          <a:lstStyle/>
          <a:p>
            <a:r>
              <a:rPr lang="en-US" sz="4000"/>
              <a:t>Hearing risk and </a:t>
            </a:r>
            <a:r>
              <a:rPr lang="en-US" sz="4000" b="1"/>
              <a:t>memory</a:t>
            </a: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C262DA91-C672-E2A8-7ED1-DC01BED17323}"/>
              </a:ext>
            </a:extLst>
          </p:cNvPr>
          <p:cNvGraphicFramePr>
            <a:graphicFrameLocks noGrp="1"/>
          </p:cNvGraphicFramePr>
          <p:nvPr>
            <p:ph idx="1"/>
            <p:extLst>
              <p:ext uri="{D42A27DB-BD31-4B8C-83A1-F6EECF244321}">
                <p14:modId xmlns:p14="http://schemas.microsoft.com/office/powerpoint/2010/main" val="2233548438"/>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4673C2B7-8970-75C7-45AF-A095C381BA2F}"/>
              </a:ext>
            </a:extLst>
          </p:cNvPr>
          <p:cNvSpPr>
            <a:spLocks noGrp="1"/>
          </p:cNvSpPr>
          <p:nvPr>
            <p:ph type="ftr" sz="quarter" idx="11"/>
          </p:nvPr>
        </p:nvSpPr>
        <p:spPr/>
        <p:txBody>
          <a:bodyPr/>
          <a:lstStyle/>
          <a:p>
            <a:r>
              <a:rPr lang="en-US"/>
              <a:t>Byerly-Hearing Loss</a:t>
            </a:r>
          </a:p>
        </p:txBody>
      </p:sp>
      <p:sp>
        <p:nvSpPr>
          <p:cNvPr id="4" name="Slide Number Placeholder 3">
            <a:extLst>
              <a:ext uri="{FF2B5EF4-FFF2-40B4-BE49-F238E27FC236}">
                <a16:creationId xmlns:a16="http://schemas.microsoft.com/office/drawing/2014/main" id="{2821EDBB-AFE7-9752-14F3-F23CC27AF3AD}"/>
              </a:ext>
            </a:extLst>
          </p:cNvPr>
          <p:cNvSpPr>
            <a:spLocks noGrp="1"/>
          </p:cNvSpPr>
          <p:nvPr>
            <p:ph type="sldNum" sz="quarter" idx="12"/>
          </p:nvPr>
        </p:nvSpPr>
        <p:spPr/>
        <p:txBody>
          <a:bodyPr/>
          <a:lstStyle/>
          <a:p>
            <a:fld id="{EF570EAB-04D6-42A0-9C0A-C3A6D9B4F147}" type="slidenum">
              <a:rPr lang="en-US" smtClean="0"/>
              <a:t>15</a:t>
            </a:fld>
            <a:endParaRPr lang="en-US"/>
          </a:p>
        </p:txBody>
      </p:sp>
    </p:spTree>
    <p:extLst>
      <p:ext uri="{BB962C8B-B14F-4D97-AF65-F5344CB8AC3E}">
        <p14:creationId xmlns:p14="http://schemas.microsoft.com/office/powerpoint/2010/main" val="4134002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685D592-9F91-90FE-A0BA-F875527A2DFC}"/>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8FEB5D3-2E8E-AAAB-585D-C21EFEA5B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695CD9A-0E4B-7347-6A18-88547B319D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57A69C6C-6E37-CF68-4608-F7F8F37BCD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BF5AC7-D258-C428-E379-6C27CA51AA45}"/>
              </a:ext>
            </a:extLst>
          </p:cNvPr>
          <p:cNvSpPr>
            <a:spLocks noGrp="1"/>
          </p:cNvSpPr>
          <p:nvPr>
            <p:ph type="title"/>
          </p:nvPr>
        </p:nvSpPr>
        <p:spPr>
          <a:xfrm>
            <a:off x="621792" y="1161288"/>
            <a:ext cx="3602736" cy="4526280"/>
          </a:xfrm>
        </p:spPr>
        <p:txBody>
          <a:bodyPr>
            <a:normAutofit/>
          </a:bodyPr>
          <a:lstStyle/>
          <a:p>
            <a:r>
              <a:rPr lang="en-US" sz="4000"/>
              <a:t>Hearing loss and </a:t>
            </a:r>
            <a:r>
              <a:rPr lang="en-US" sz="4000" b="1"/>
              <a:t>Parkinson’s Disease</a:t>
            </a:r>
          </a:p>
        </p:txBody>
      </p:sp>
      <p:sp>
        <p:nvSpPr>
          <p:cNvPr id="15" name="Rectangle 14">
            <a:extLst>
              <a:ext uri="{FF2B5EF4-FFF2-40B4-BE49-F238E27FC236}">
                <a16:creationId xmlns:a16="http://schemas.microsoft.com/office/drawing/2014/main" id="{855F11FE-49B5-10F8-0784-89BA58099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3" name="Content Placeholder 2">
            <a:extLst>
              <a:ext uri="{FF2B5EF4-FFF2-40B4-BE49-F238E27FC236}">
                <a16:creationId xmlns:a16="http://schemas.microsoft.com/office/drawing/2014/main" id="{D679985A-6F16-C31A-F4C2-D1274E944F0F}"/>
              </a:ext>
            </a:extLst>
          </p:cNvPr>
          <p:cNvGraphicFramePr>
            <a:graphicFrameLocks/>
          </p:cNvGraphicFramePr>
          <p:nvPr>
            <p:extLst>
              <p:ext uri="{D42A27DB-BD31-4B8C-83A1-F6EECF244321}">
                <p14:modId xmlns:p14="http://schemas.microsoft.com/office/powerpoint/2010/main" val="2814044158"/>
              </p:ext>
            </p:extLst>
          </p:nvPr>
        </p:nvGraphicFramePr>
        <p:xfrm>
          <a:off x="5033683" y="1044289"/>
          <a:ext cx="6943521" cy="47602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BAB9EB41-E2D1-BF31-9547-4DB478B3350C}"/>
              </a:ext>
            </a:extLst>
          </p:cNvPr>
          <p:cNvSpPr>
            <a:spLocks noGrp="1"/>
          </p:cNvSpPr>
          <p:nvPr>
            <p:ph type="ftr" sz="quarter" idx="11"/>
          </p:nvPr>
        </p:nvSpPr>
        <p:spPr/>
        <p:txBody>
          <a:bodyPr/>
          <a:lstStyle/>
          <a:p>
            <a:r>
              <a:rPr lang="en-US"/>
              <a:t>Byerly-Hearing Loss</a:t>
            </a:r>
          </a:p>
        </p:txBody>
      </p:sp>
      <p:sp>
        <p:nvSpPr>
          <p:cNvPr id="5" name="Slide Number Placeholder 4">
            <a:extLst>
              <a:ext uri="{FF2B5EF4-FFF2-40B4-BE49-F238E27FC236}">
                <a16:creationId xmlns:a16="http://schemas.microsoft.com/office/drawing/2014/main" id="{A466E27E-1815-BEA0-BCDC-7DA410BFDC68}"/>
              </a:ext>
            </a:extLst>
          </p:cNvPr>
          <p:cNvSpPr>
            <a:spLocks noGrp="1"/>
          </p:cNvSpPr>
          <p:nvPr>
            <p:ph type="sldNum" sz="quarter" idx="12"/>
          </p:nvPr>
        </p:nvSpPr>
        <p:spPr/>
        <p:txBody>
          <a:bodyPr/>
          <a:lstStyle/>
          <a:p>
            <a:fld id="{EF570EAB-04D6-42A0-9C0A-C3A6D9B4F147}" type="slidenum">
              <a:rPr lang="en-US" smtClean="0"/>
              <a:t>16</a:t>
            </a:fld>
            <a:endParaRPr lang="en-US"/>
          </a:p>
        </p:txBody>
      </p:sp>
    </p:spTree>
    <p:extLst>
      <p:ext uri="{BB962C8B-B14F-4D97-AF65-F5344CB8AC3E}">
        <p14:creationId xmlns:p14="http://schemas.microsoft.com/office/powerpoint/2010/main" val="872131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2313DBC-E4E3-F373-3BA4-421457F98BDF}"/>
              </a:ext>
            </a:extLst>
          </p:cNvPr>
          <p:cNvSpPr>
            <a:spLocks noGrp="1"/>
          </p:cNvSpPr>
          <p:nvPr>
            <p:ph type="title"/>
          </p:nvPr>
        </p:nvSpPr>
        <p:spPr>
          <a:xfrm>
            <a:off x="621792" y="1161288"/>
            <a:ext cx="3602736" cy="4526280"/>
          </a:xfrm>
        </p:spPr>
        <p:txBody>
          <a:bodyPr>
            <a:normAutofit/>
          </a:bodyPr>
          <a:lstStyle/>
          <a:p>
            <a:r>
              <a:rPr lang="en-US" sz="4000"/>
              <a:t>Hearing loss and </a:t>
            </a:r>
            <a:r>
              <a:rPr lang="en-US" sz="4000" b="1"/>
              <a:t>mood</a:t>
            </a: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331A6B68-0021-F8C4-0CCC-65F9E23FA45A}"/>
              </a:ext>
            </a:extLst>
          </p:cNvPr>
          <p:cNvGraphicFramePr>
            <a:graphicFrameLocks noGrp="1"/>
          </p:cNvGraphicFramePr>
          <p:nvPr>
            <p:ph idx="1"/>
            <p:extLst>
              <p:ext uri="{D42A27DB-BD31-4B8C-83A1-F6EECF244321}">
                <p14:modId xmlns:p14="http://schemas.microsoft.com/office/powerpoint/2010/main" val="737403192"/>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33A70899-B291-3713-B665-73377D38EB48}"/>
              </a:ext>
            </a:extLst>
          </p:cNvPr>
          <p:cNvSpPr>
            <a:spLocks noGrp="1"/>
          </p:cNvSpPr>
          <p:nvPr>
            <p:ph type="ftr" sz="quarter" idx="11"/>
          </p:nvPr>
        </p:nvSpPr>
        <p:spPr/>
        <p:txBody>
          <a:bodyPr/>
          <a:lstStyle/>
          <a:p>
            <a:r>
              <a:rPr lang="en-US"/>
              <a:t>Byerly-Hearing Loss</a:t>
            </a:r>
          </a:p>
        </p:txBody>
      </p:sp>
      <p:sp>
        <p:nvSpPr>
          <p:cNvPr id="4" name="Slide Number Placeholder 3">
            <a:extLst>
              <a:ext uri="{FF2B5EF4-FFF2-40B4-BE49-F238E27FC236}">
                <a16:creationId xmlns:a16="http://schemas.microsoft.com/office/drawing/2014/main" id="{B8EC7415-38A4-F824-99F3-953D85EDF4B2}"/>
              </a:ext>
            </a:extLst>
          </p:cNvPr>
          <p:cNvSpPr>
            <a:spLocks noGrp="1"/>
          </p:cNvSpPr>
          <p:nvPr>
            <p:ph type="sldNum" sz="quarter" idx="12"/>
          </p:nvPr>
        </p:nvSpPr>
        <p:spPr/>
        <p:txBody>
          <a:bodyPr/>
          <a:lstStyle/>
          <a:p>
            <a:fld id="{EF570EAB-04D6-42A0-9C0A-C3A6D9B4F147}" type="slidenum">
              <a:rPr lang="en-US" smtClean="0"/>
              <a:t>17</a:t>
            </a:fld>
            <a:endParaRPr lang="en-US"/>
          </a:p>
        </p:txBody>
      </p:sp>
    </p:spTree>
    <p:extLst>
      <p:ext uri="{BB962C8B-B14F-4D97-AF65-F5344CB8AC3E}">
        <p14:creationId xmlns:p14="http://schemas.microsoft.com/office/powerpoint/2010/main" val="3365899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44AD29B6-BF3B-4407-9E75-52DF8E3B2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8" name="Rectangle 67">
            <a:extLst>
              <a:ext uri="{FF2B5EF4-FFF2-40B4-BE49-F238E27FC236}">
                <a16:creationId xmlns:a16="http://schemas.microsoft.com/office/drawing/2014/main" id="{55F8BA08-3E38-4B70-B93A-74F08E092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EA79FF8-5607-6854-89F2-FFDE11C6E085}"/>
              </a:ext>
            </a:extLst>
          </p:cNvPr>
          <p:cNvSpPr>
            <a:spLocks noGrp="1"/>
          </p:cNvSpPr>
          <p:nvPr>
            <p:ph type="title"/>
          </p:nvPr>
        </p:nvSpPr>
        <p:spPr>
          <a:xfrm>
            <a:off x="1045029" y="507160"/>
            <a:ext cx="2993571" cy="5438730"/>
          </a:xfrm>
        </p:spPr>
        <p:txBody>
          <a:bodyPr vert="horz" lIns="91440" tIns="45720" rIns="91440" bIns="45720" rtlCol="0">
            <a:normAutofit/>
          </a:bodyPr>
          <a:lstStyle/>
          <a:p>
            <a:r>
              <a:rPr lang="en-US" sz="4000"/>
              <a:t>Hearing loss and </a:t>
            </a:r>
            <a:r>
              <a:rPr lang="en-US" sz="4000" b="1"/>
              <a:t>falls</a:t>
            </a:r>
            <a:endParaRPr lang="en-US" sz="4000"/>
          </a:p>
        </p:txBody>
      </p:sp>
      <p:sp>
        <p:nvSpPr>
          <p:cNvPr id="70" name="Rectangle 69">
            <a:extLst>
              <a:ext uri="{FF2B5EF4-FFF2-40B4-BE49-F238E27FC236}">
                <a16:creationId xmlns:a16="http://schemas.microsoft.com/office/drawing/2014/main" id="{357F1B33-79AB-4A71-8CEC-4546D709B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2874481"/>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BBEC5786-1F43-C77A-BAA0-98FDF7A30EEB}"/>
              </a:ext>
            </a:extLst>
          </p:cNvPr>
          <p:cNvSpPr/>
          <p:nvPr/>
        </p:nvSpPr>
        <p:spPr>
          <a:xfrm>
            <a:off x="5546903" y="1414051"/>
            <a:ext cx="5989326" cy="136533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aphicFrame>
        <p:nvGraphicFramePr>
          <p:cNvPr id="52" name="Content Placeholder 2">
            <a:extLst>
              <a:ext uri="{FF2B5EF4-FFF2-40B4-BE49-F238E27FC236}">
                <a16:creationId xmlns:a16="http://schemas.microsoft.com/office/drawing/2014/main" id="{56693F2C-97F2-64BE-400D-091DAD4ACFEB}"/>
              </a:ext>
            </a:extLst>
          </p:cNvPr>
          <p:cNvGraphicFramePr>
            <a:graphicFrameLocks noGrp="1"/>
          </p:cNvGraphicFramePr>
          <p:nvPr>
            <p:ph idx="1"/>
          </p:nvPr>
        </p:nvGraphicFramePr>
        <p:xfrm>
          <a:off x="4526280" y="512064"/>
          <a:ext cx="6830568" cy="5440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AEA9B862-7B7A-9558-5C01-02EF47C46D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570EAB-04D6-42A0-9C0A-C3A6D9B4F1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5E58175-E92B-F15B-DB69-A96A1B290B27}"/>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Byerly-Hearing Loss</a:t>
            </a:r>
          </a:p>
        </p:txBody>
      </p:sp>
    </p:spTree>
    <p:extLst>
      <p:ext uri="{BB962C8B-B14F-4D97-AF65-F5344CB8AC3E}">
        <p14:creationId xmlns:p14="http://schemas.microsoft.com/office/powerpoint/2010/main" val="1615790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FD55C8-0DA5-FFB0-F741-9CB62B83770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AAD64C-F30E-6BA9-A605-55B77B8845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8D68DC3-F1EF-3A8C-F71A-1AFF399D77D0}"/>
              </a:ext>
            </a:extLst>
          </p:cNvPr>
          <p:cNvSpPr>
            <a:spLocks noGrp="1"/>
          </p:cNvSpPr>
          <p:nvPr>
            <p:ph type="title"/>
          </p:nvPr>
        </p:nvSpPr>
        <p:spPr>
          <a:xfrm>
            <a:off x="838199" y="1093788"/>
            <a:ext cx="10506455" cy="2967208"/>
          </a:xfrm>
        </p:spPr>
        <p:txBody>
          <a:bodyPr vert="horz" lIns="91440" tIns="45720" rIns="91440" bIns="45720" rtlCol="0" anchor="b">
            <a:noAutofit/>
          </a:bodyPr>
          <a:lstStyle/>
          <a:p>
            <a:r>
              <a:rPr lang="en-US" sz="6600" kern="1200">
                <a:solidFill>
                  <a:schemeClr val="tx1"/>
                </a:solidFill>
                <a:latin typeface="+mj-lt"/>
                <a:ea typeface="+mj-ea"/>
                <a:cs typeface="+mj-cs"/>
              </a:rPr>
              <a:t>But is there any data for hearing aids and </a:t>
            </a:r>
            <a:r>
              <a:rPr lang="en-US" sz="6600"/>
              <a:t>brain health</a:t>
            </a:r>
            <a:r>
              <a:rPr lang="en-US" sz="6600" kern="1200">
                <a:solidFill>
                  <a:schemeClr val="tx1"/>
                </a:solidFill>
                <a:latin typeface="+mj-lt"/>
                <a:ea typeface="+mj-ea"/>
                <a:cs typeface="+mj-cs"/>
              </a:rPr>
              <a:t>? </a:t>
            </a:r>
          </a:p>
        </p:txBody>
      </p:sp>
      <p:sp>
        <p:nvSpPr>
          <p:cNvPr id="10" name="Rectangle 9">
            <a:extLst>
              <a:ext uri="{FF2B5EF4-FFF2-40B4-BE49-F238E27FC236}">
                <a16:creationId xmlns:a16="http://schemas.microsoft.com/office/drawing/2014/main" id="{2F62ECE2-F617-8681-DE9B-0F7961688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316684A-6A68-F5A1-D0AE-DED8F5D1B6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Blue megaphone with sound wave ribbons">
            <a:extLst>
              <a:ext uri="{FF2B5EF4-FFF2-40B4-BE49-F238E27FC236}">
                <a16:creationId xmlns:a16="http://schemas.microsoft.com/office/drawing/2014/main" id="{22040FB6-4AF0-01CC-CE0E-C32670D9F9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0620" y="4583461"/>
            <a:ext cx="2941612" cy="2088708"/>
          </a:xfrm>
          <a:prstGeom prst="rect">
            <a:avLst/>
          </a:prstGeom>
        </p:spPr>
      </p:pic>
      <p:sp>
        <p:nvSpPr>
          <p:cNvPr id="5" name="Slide Number Placeholder 4">
            <a:extLst>
              <a:ext uri="{FF2B5EF4-FFF2-40B4-BE49-F238E27FC236}">
                <a16:creationId xmlns:a16="http://schemas.microsoft.com/office/drawing/2014/main" id="{22D93390-11E5-AAB8-FE42-75C873BD9B17}"/>
              </a:ext>
            </a:extLst>
          </p:cNvPr>
          <p:cNvSpPr>
            <a:spLocks noGrp="1"/>
          </p:cNvSpPr>
          <p:nvPr>
            <p:ph type="sldNum" sz="quarter" idx="12"/>
          </p:nvPr>
        </p:nvSpPr>
        <p:spPr/>
        <p:txBody>
          <a:bodyPr/>
          <a:lstStyle/>
          <a:p>
            <a:fld id="{EF570EAB-04D6-42A0-9C0A-C3A6D9B4F147}" type="slidenum">
              <a:rPr lang="en-US" smtClean="0"/>
              <a:t>19</a:t>
            </a:fld>
            <a:endParaRPr lang="en-US"/>
          </a:p>
        </p:txBody>
      </p:sp>
    </p:spTree>
    <p:extLst>
      <p:ext uri="{BB962C8B-B14F-4D97-AF65-F5344CB8AC3E}">
        <p14:creationId xmlns:p14="http://schemas.microsoft.com/office/powerpoint/2010/main" val="2316170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Rectangle 22">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DD3E0CD-674A-174E-403C-4B05214357B8}"/>
              </a:ext>
            </a:extLst>
          </p:cNvPr>
          <p:cNvSpPr>
            <a:spLocks noGrp="1"/>
          </p:cNvSpPr>
          <p:nvPr>
            <p:ph type="title"/>
          </p:nvPr>
        </p:nvSpPr>
        <p:spPr>
          <a:xfrm>
            <a:off x="1115568" y="548640"/>
            <a:ext cx="10168128" cy="1179576"/>
          </a:xfrm>
        </p:spPr>
        <p:txBody>
          <a:bodyPr>
            <a:normAutofit/>
          </a:bodyPr>
          <a:lstStyle/>
          <a:p>
            <a:r>
              <a:rPr lang="en-US" sz="4000"/>
              <a:t>Disclosures</a:t>
            </a:r>
          </a:p>
        </p:txBody>
      </p:sp>
      <p:sp>
        <p:nvSpPr>
          <p:cNvPr id="25" name="Rectangle 24">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0D8A2374-54F9-DA1E-CB00-642EE2F6E388}"/>
              </a:ext>
            </a:extLst>
          </p:cNvPr>
          <p:cNvSpPr>
            <a:spLocks noGrp="1"/>
          </p:cNvSpPr>
          <p:nvPr>
            <p:ph idx="1"/>
          </p:nvPr>
        </p:nvSpPr>
        <p:spPr>
          <a:xfrm>
            <a:off x="1115568" y="2481943"/>
            <a:ext cx="10168128" cy="3695020"/>
          </a:xfrm>
        </p:spPr>
        <p:txBody>
          <a:bodyPr>
            <a:normAutofit/>
          </a:bodyPr>
          <a:lstStyle/>
          <a:p>
            <a:r>
              <a:rPr lang="en-US" sz="2200"/>
              <a:t>Dr. Byerly has no financial or commercial disclosures relevant to her presentation</a:t>
            </a:r>
          </a:p>
          <a:p>
            <a:r>
              <a:rPr lang="en-US" sz="2200"/>
              <a:t>She is the program director of a HRSA-funded Geriatrics Workforce Enhancement Program Award (U1Q53044) </a:t>
            </a:r>
          </a:p>
          <a:p>
            <a:r>
              <a:rPr lang="en-US" sz="2200"/>
              <a:t>The contents are those of the author and do not necessarily represent the official views of, nor an endorsement, by HRSA, HHS or the U.S. Government</a:t>
            </a:r>
          </a:p>
          <a:p>
            <a:pPr marL="0" indent="0">
              <a:buNone/>
            </a:pPr>
            <a:endParaRPr lang="en-US" sz="2200"/>
          </a:p>
        </p:txBody>
      </p:sp>
      <p:sp>
        <p:nvSpPr>
          <p:cNvPr id="4" name="Footer Placeholder 3">
            <a:extLst>
              <a:ext uri="{FF2B5EF4-FFF2-40B4-BE49-F238E27FC236}">
                <a16:creationId xmlns:a16="http://schemas.microsoft.com/office/drawing/2014/main" id="{4D17733A-99CF-37FD-82B1-BA54D37E7B5C}"/>
              </a:ext>
            </a:extLst>
          </p:cNvPr>
          <p:cNvSpPr>
            <a:spLocks noGrp="1"/>
          </p:cNvSpPr>
          <p:nvPr>
            <p:ph type="ftr" sz="quarter" idx="11"/>
          </p:nvPr>
        </p:nvSpPr>
        <p:spPr/>
        <p:txBody>
          <a:bodyPr/>
          <a:lstStyle/>
          <a:p>
            <a:r>
              <a:rPr lang="en-US"/>
              <a:t>Byerly-Hearing Loss</a:t>
            </a:r>
          </a:p>
        </p:txBody>
      </p:sp>
      <p:sp>
        <p:nvSpPr>
          <p:cNvPr id="5" name="Slide Number Placeholder 4">
            <a:extLst>
              <a:ext uri="{FF2B5EF4-FFF2-40B4-BE49-F238E27FC236}">
                <a16:creationId xmlns:a16="http://schemas.microsoft.com/office/drawing/2014/main" id="{3ED424A5-3CFE-926E-CAB4-FCDB893FBD45}"/>
              </a:ext>
            </a:extLst>
          </p:cNvPr>
          <p:cNvSpPr>
            <a:spLocks noGrp="1"/>
          </p:cNvSpPr>
          <p:nvPr>
            <p:ph type="sldNum" sz="quarter" idx="12"/>
          </p:nvPr>
        </p:nvSpPr>
        <p:spPr/>
        <p:txBody>
          <a:bodyPr/>
          <a:lstStyle/>
          <a:p>
            <a:fld id="{EF570EAB-04D6-42A0-9C0A-C3A6D9B4F147}" type="slidenum">
              <a:rPr lang="en-US" smtClean="0"/>
              <a:t>2</a:t>
            </a:fld>
            <a:endParaRPr lang="en-US"/>
          </a:p>
        </p:txBody>
      </p:sp>
    </p:spTree>
    <p:extLst>
      <p:ext uri="{BB962C8B-B14F-4D97-AF65-F5344CB8AC3E}">
        <p14:creationId xmlns:p14="http://schemas.microsoft.com/office/powerpoint/2010/main" val="3651267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BEB3D7-BD19-D6D1-37D9-DFFDC39B5BC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A909144-2BB5-12BB-6DE6-0CF379978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5F9D4C25-6BE1-2075-2A61-2DDEC2760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77359922-C896-FD24-74D3-388CADE48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8DC1322-30DA-4637-06B6-1000FB5BE8FE}"/>
              </a:ext>
            </a:extLst>
          </p:cNvPr>
          <p:cNvSpPr>
            <a:spLocks noGrp="1"/>
          </p:cNvSpPr>
          <p:nvPr>
            <p:ph type="title"/>
          </p:nvPr>
        </p:nvSpPr>
        <p:spPr>
          <a:xfrm>
            <a:off x="371094" y="1161288"/>
            <a:ext cx="3438144" cy="1239012"/>
          </a:xfrm>
        </p:spPr>
        <p:txBody>
          <a:bodyPr vert="horz" lIns="91440" tIns="45720" rIns="91440" bIns="45720" rtlCol="0" anchor="ctr">
            <a:normAutofit fontScale="90000"/>
          </a:bodyPr>
          <a:lstStyle/>
          <a:p>
            <a:r>
              <a:rPr lang="en-US" sz="4000" kern="1200">
                <a:solidFill>
                  <a:schemeClr val="tx1"/>
                </a:solidFill>
                <a:latin typeface="+mj-lt"/>
                <a:ea typeface="+mj-ea"/>
                <a:cs typeface="+mj-cs"/>
              </a:rPr>
              <a:t>Promising data of hearing aid use</a:t>
            </a:r>
          </a:p>
        </p:txBody>
      </p:sp>
      <p:sp>
        <p:nvSpPr>
          <p:cNvPr id="16" name="Rectangle 15">
            <a:extLst>
              <a:ext uri="{FF2B5EF4-FFF2-40B4-BE49-F238E27FC236}">
                <a16:creationId xmlns:a16="http://schemas.microsoft.com/office/drawing/2014/main" id="{31DBEB7E-8430-39AD-56E0-0CEACFEF7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424F1A4-7866-37BA-6B1D-872DD98B89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26116E0-3634-8F65-A7E4-C2E3B0A3AC69}"/>
              </a:ext>
            </a:extLst>
          </p:cNvPr>
          <p:cNvSpPr txBox="1"/>
          <p:nvPr/>
        </p:nvSpPr>
        <p:spPr>
          <a:xfrm>
            <a:off x="395892" y="2792604"/>
            <a:ext cx="3642707" cy="3207258"/>
          </a:xfrm>
          <a:prstGeom prst="rect">
            <a:avLst/>
          </a:prstGeom>
        </p:spPr>
        <p:txBody>
          <a:bodyPr vert="horz" lIns="91440" tIns="45720" rIns="91440" bIns="45720" rtlCol="0" anchor="t">
            <a:normAutofit lnSpcReduction="10000"/>
          </a:bodyPr>
          <a:lstStyle/>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Retrospective study of people &gt;66 years old with hearing loss</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Association of hearing aids with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delayed diagnoses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of: </a:t>
            </a:r>
          </a:p>
          <a:p>
            <a:pPr marL="628650" marR="0" lvl="1"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Dementia</a:t>
            </a:r>
          </a:p>
          <a:p>
            <a:pPr marL="628650" marR="0" lvl="1"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Depression</a:t>
            </a:r>
          </a:p>
          <a:p>
            <a:pPr marL="628650" marR="0" lvl="1"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Falls</a:t>
            </a:r>
          </a:p>
        </p:txBody>
      </p:sp>
      <p:pic>
        <p:nvPicPr>
          <p:cNvPr id="4" name="Picture 3">
            <a:extLst>
              <a:ext uri="{FF2B5EF4-FFF2-40B4-BE49-F238E27FC236}">
                <a16:creationId xmlns:a16="http://schemas.microsoft.com/office/drawing/2014/main" id="{416AB994-BF4A-D6E0-076A-55558F3D8559}"/>
              </a:ext>
            </a:extLst>
          </p:cNvPr>
          <p:cNvPicPr>
            <a:picLocks noChangeAspect="1"/>
          </p:cNvPicPr>
          <p:nvPr/>
        </p:nvPicPr>
        <p:blipFill>
          <a:blip r:embed="rId3"/>
          <a:stretch>
            <a:fillRect/>
          </a:stretch>
        </p:blipFill>
        <p:spPr>
          <a:xfrm>
            <a:off x="4969205" y="841248"/>
            <a:ext cx="6785966" cy="5276088"/>
          </a:xfrm>
          <a:prstGeom prst="rect">
            <a:avLst/>
          </a:prstGeom>
        </p:spPr>
      </p:pic>
      <p:sp>
        <p:nvSpPr>
          <p:cNvPr id="7" name="TextBox 6">
            <a:extLst>
              <a:ext uri="{FF2B5EF4-FFF2-40B4-BE49-F238E27FC236}">
                <a16:creationId xmlns:a16="http://schemas.microsoft.com/office/drawing/2014/main" id="{DD296DF3-725C-4F47-204E-869B7575A645}"/>
              </a:ext>
            </a:extLst>
          </p:cNvPr>
          <p:cNvSpPr txBox="1"/>
          <p:nvPr/>
        </p:nvSpPr>
        <p:spPr>
          <a:xfrm>
            <a:off x="5261147" y="6062936"/>
            <a:ext cx="6125378" cy="4247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Mahmoudi E et al. Can Hearing Aids Delay Time to Diagnosis of Dementia, Depression, or Falls in Older Adults? J Am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Geriatr</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Soc. 2019 </a:t>
            </a:r>
          </a:p>
        </p:txBody>
      </p:sp>
      <p:sp>
        <p:nvSpPr>
          <p:cNvPr id="3" name="Footer Placeholder 2">
            <a:extLst>
              <a:ext uri="{FF2B5EF4-FFF2-40B4-BE49-F238E27FC236}">
                <a16:creationId xmlns:a16="http://schemas.microsoft.com/office/drawing/2014/main" id="{7DEE339F-C2D7-1135-CC8A-0953A9B38A3E}"/>
              </a:ext>
            </a:extLst>
          </p:cNvPr>
          <p:cNvSpPr>
            <a:spLocks noGrp="1"/>
          </p:cNvSpPr>
          <p:nvPr>
            <p:ph type="ftr" sz="quarter" idx="11"/>
          </p:nvPr>
        </p:nvSpPr>
        <p:spPr/>
        <p:txBody>
          <a:bodyPr/>
          <a:lstStyle/>
          <a:p>
            <a:r>
              <a:rPr lang="en-US"/>
              <a:t>Byerly-Hearing Loss</a:t>
            </a:r>
          </a:p>
        </p:txBody>
      </p:sp>
      <p:sp>
        <p:nvSpPr>
          <p:cNvPr id="6" name="Slide Number Placeholder 5">
            <a:extLst>
              <a:ext uri="{FF2B5EF4-FFF2-40B4-BE49-F238E27FC236}">
                <a16:creationId xmlns:a16="http://schemas.microsoft.com/office/drawing/2014/main" id="{BA393E1E-01E1-01AB-E7FC-C03D5F0C7EDF}"/>
              </a:ext>
            </a:extLst>
          </p:cNvPr>
          <p:cNvSpPr>
            <a:spLocks noGrp="1"/>
          </p:cNvSpPr>
          <p:nvPr>
            <p:ph type="sldNum" sz="quarter" idx="12"/>
          </p:nvPr>
        </p:nvSpPr>
        <p:spPr/>
        <p:txBody>
          <a:bodyPr/>
          <a:lstStyle/>
          <a:p>
            <a:fld id="{EF570EAB-04D6-42A0-9C0A-C3A6D9B4F147}" type="slidenum">
              <a:rPr lang="en-US" smtClean="0"/>
              <a:t>20</a:t>
            </a:fld>
            <a:endParaRPr lang="en-US"/>
          </a:p>
        </p:txBody>
      </p:sp>
    </p:spTree>
    <p:extLst>
      <p:ext uri="{BB962C8B-B14F-4D97-AF65-F5344CB8AC3E}">
        <p14:creationId xmlns:p14="http://schemas.microsoft.com/office/powerpoint/2010/main" val="3586621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B52E17-6F4F-1AC6-3BB1-2A2637462CF7}"/>
            </a:ext>
          </a:extLst>
        </p:cNvPr>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B7D00126-3D65-2846-A525-AA9D674A6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4" name="Freeform: Shape 33">
            <a:extLst>
              <a:ext uri="{FF2B5EF4-FFF2-40B4-BE49-F238E27FC236}">
                <a16:creationId xmlns:a16="http://schemas.microsoft.com/office/drawing/2014/main" id="{44422472-EE61-9684-A39C-98930FB3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6" name="Freeform: Shape 35">
            <a:extLst>
              <a:ext uri="{FF2B5EF4-FFF2-40B4-BE49-F238E27FC236}">
                <a16:creationId xmlns:a16="http://schemas.microsoft.com/office/drawing/2014/main" id="{3B13C58B-1023-8261-03F8-BAEFDD15EC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9E57763-1658-9273-6E32-0204356D1967}"/>
              </a:ext>
            </a:extLst>
          </p:cNvPr>
          <p:cNvSpPr>
            <a:spLocks noGrp="1"/>
          </p:cNvSpPr>
          <p:nvPr>
            <p:ph type="title"/>
          </p:nvPr>
        </p:nvSpPr>
        <p:spPr>
          <a:xfrm>
            <a:off x="371094" y="1072162"/>
            <a:ext cx="3749214" cy="1213838"/>
          </a:xfrm>
        </p:spPr>
        <p:txBody>
          <a:bodyPr vert="horz" lIns="91440" tIns="45720" rIns="91440" bIns="45720" rtlCol="0" anchor="b">
            <a:noAutofit/>
          </a:bodyPr>
          <a:lstStyle/>
          <a:p>
            <a:r>
              <a:rPr lang="en-US" sz="3600" kern="1200">
                <a:solidFill>
                  <a:schemeClr val="tx1"/>
                </a:solidFill>
                <a:latin typeface="+mj-lt"/>
                <a:ea typeface="+mj-ea"/>
                <a:cs typeface="+mj-cs"/>
              </a:rPr>
              <a:t>Hearing aids and Parkinson’s disease</a:t>
            </a:r>
          </a:p>
        </p:txBody>
      </p:sp>
      <p:sp>
        <p:nvSpPr>
          <p:cNvPr id="38" name="Rectangle 37">
            <a:extLst>
              <a:ext uri="{FF2B5EF4-FFF2-40B4-BE49-F238E27FC236}">
                <a16:creationId xmlns:a16="http://schemas.microsoft.com/office/drawing/2014/main" id="{8C29ED7D-F0B6-DEAD-A175-15AFCF2EDB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0F716B65-8537-8212-CAF4-A7874B3445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ontent Placeholder 2">
            <a:extLst>
              <a:ext uri="{FF2B5EF4-FFF2-40B4-BE49-F238E27FC236}">
                <a16:creationId xmlns:a16="http://schemas.microsoft.com/office/drawing/2014/main" id="{7481F522-D411-0079-CBF7-8C4B139DFEF9}"/>
              </a:ext>
            </a:extLst>
          </p:cNvPr>
          <p:cNvSpPr txBox="1">
            <a:spLocks/>
          </p:cNvSpPr>
          <p:nvPr/>
        </p:nvSpPr>
        <p:spPr>
          <a:xfrm>
            <a:off x="371094" y="2718054"/>
            <a:ext cx="3438906" cy="320725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Large group of Veterans over 10-year course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Receiving a hearing aid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within 2 years of impaired hearing diagnosis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reduced the risk of Parkinson’s disease</a:t>
            </a:r>
          </a:p>
        </p:txBody>
      </p:sp>
      <p:pic>
        <p:nvPicPr>
          <p:cNvPr id="10" name="Picture 2">
            <a:extLst>
              <a:ext uri="{FF2B5EF4-FFF2-40B4-BE49-F238E27FC236}">
                <a16:creationId xmlns:a16="http://schemas.microsoft.com/office/drawing/2014/main" id="{6F416875-66AC-4F67-BA34-515F7DB3A9B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16067" y="1883884"/>
            <a:ext cx="7460310" cy="29841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D109A80-DD3E-2D8A-DEF9-6F61E94B45E2}"/>
              </a:ext>
            </a:extLst>
          </p:cNvPr>
          <p:cNvSpPr txBox="1"/>
          <p:nvPr/>
        </p:nvSpPr>
        <p:spPr>
          <a:xfrm>
            <a:off x="4616067" y="5118691"/>
            <a:ext cx="90512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Neilson et al, Hearing Loss, Incident Parkinson Disease, and Treatment With Hearing Aids, JAMA Neurology, 2024</a:t>
            </a:r>
          </a:p>
        </p:txBody>
      </p:sp>
      <p:sp>
        <p:nvSpPr>
          <p:cNvPr id="3" name="Footer Placeholder 2">
            <a:extLst>
              <a:ext uri="{FF2B5EF4-FFF2-40B4-BE49-F238E27FC236}">
                <a16:creationId xmlns:a16="http://schemas.microsoft.com/office/drawing/2014/main" id="{E88EBCC3-7BDA-59A8-79E6-D2181286E307}"/>
              </a:ext>
            </a:extLst>
          </p:cNvPr>
          <p:cNvSpPr>
            <a:spLocks noGrp="1"/>
          </p:cNvSpPr>
          <p:nvPr>
            <p:ph type="ftr" sz="quarter" idx="11"/>
          </p:nvPr>
        </p:nvSpPr>
        <p:spPr/>
        <p:txBody>
          <a:bodyPr/>
          <a:lstStyle/>
          <a:p>
            <a:r>
              <a:rPr lang="en-US"/>
              <a:t>Byerly-Hearing Loss</a:t>
            </a:r>
          </a:p>
        </p:txBody>
      </p:sp>
      <p:sp>
        <p:nvSpPr>
          <p:cNvPr id="4" name="Slide Number Placeholder 3">
            <a:extLst>
              <a:ext uri="{FF2B5EF4-FFF2-40B4-BE49-F238E27FC236}">
                <a16:creationId xmlns:a16="http://schemas.microsoft.com/office/drawing/2014/main" id="{2DFB17B0-03C9-C377-5D7F-23049B9C531F}"/>
              </a:ext>
            </a:extLst>
          </p:cNvPr>
          <p:cNvSpPr>
            <a:spLocks noGrp="1"/>
          </p:cNvSpPr>
          <p:nvPr>
            <p:ph type="sldNum" sz="quarter" idx="12"/>
          </p:nvPr>
        </p:nvSpPr>
        <p:spPr/>
        <p:txBody>
          <a:bodyPr/>
          <a:lstStyle/>
          <a:p>
            <a:fld id="{EF570EAB-04D6-42A0-9C0A-C3A6D9B4F147}" type="slidenum">
              <a:rPr lang="en-US" smtClean="0"/>
              <a:t>21</a:t>
            </a:fld>
            <a:endParaRPr lang="en-US"/>
          </a:p>
        </p:txBody>
      </p:sp>
    </p:spTree>
    <p:extLst>
      <p:ext uri="{BB962C8B-B14F-4D97-AF65-F5344CB8AC3E}">
        <p14:creationId xmlns:p14="http://schemas.microsoft.com/office/powerpoint/2010/main" val="611281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Rectangle 22">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33A3F3A-554D-E36D-B762-20C0043F5638}"/>
              </a:ext>
            </a:extLst>
          </p:cNvPr>
          <p:cNvSpPr>
            <a:spLocks noGrp="1"/>
          </p:cNvSpPr>
          <p:nvPr>
            <p:ph type="title"/>
          </p:nvPr>
        </p:nvSpPr>
        <p:spPr>
          <a:xfrm>
            <a:off x="1046746" y="586822"/>
            <a:ext cx="3560252" cy="1645920"/>
          </a:xfrm>
        </p:spPr>
        <p:txBody>
          <a:bodyPr>
            <a:normAutofit fontScale="90000"/>
          </a:bodyPr>
          <a:lstStyle/>
          <a:p>
            <a:r>
              <a:rPr lang="en-US" sz="4000" dirty="0"/>
              <a:t>A look at communication and Hearing Aids</a:t>
            </a:r>
          </a:p>
        </p:txBody>
      </p:sp>
      <p:sp>
        <p:nvSpPr>
          <p:cNvPr id="24" name="Rectangle 23">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E6F37D9-3B6B-FAD9-5682-84CDBDDA0A17}"/>
              </a:ext>
            </a:extLst>
          </p:cNvPr>
          <p:cNvSpPr>
            <a:spLocks noGrp="1"/>
          </p:cNvSpPr>
          <p:nvPr>
            <p:ph idx="1"/>
          </p:nvPr>
        </p:nvSpPr>
        <p:spPr>
          <a:xfrm>
            <a:off x="5351164" y="586822"/>
            <a:ext cx="6002636" cy="1645920"/>
          </a:xfrm>
        </p:spPr>
        <p:txBody>
          <a:bodyPr anchor="ctr">
            <a:normAutofit fontScale="92500" lnSpcReduction="10000"/>
          </a:bodyPr>
          <a:lstStyle/>
          <a:p>
            <a:pPr marL="0" indent="0">
              <a:buNone/>
            </a:pPr>
            <a:r>
              <a:rPr lang="en-US" sz="1800" dirty="0"/>
              <a:t>Adverse impact of hearing on </a:t>
            </a:r>
            <a:r>
              <a:rPr lang="en-US" sz="1800" b="1" dirty="0"/>
              <a:t>Quality of Life </a:t>
            </a:r>
            <a:r>
              <a:rPr lang="en-US" sz="1800" dirty="0"/>
              <a:t>at Year 3</a:t>
            </a:r>
          </a:p>
          <a:p>
            <a:r>
              <a:rPr lang="en-US" sz="1800" dirty="0"/>
              <a:t>Hearing intervention + support = 34% w/ impaired QOL</a:t>
            </a:r>
          </a:p>
          <a:p>
            <a:r>
              <a:rPr lang="en-US" sz="1800" dirty="0"/>
              <a:t>Education control = 75% w/ impaired QOL</a:t>
            </a:r>
          </a:p>
          <a:p>
            <a:r>
              <a:rPr lang="en-US" sz="1800" b="1" dirty="0"/>
              <a:t>NNT with hearing aids = 2.4 people!</a:t>
            </a:r>
          </a:p>
          <a:p>
            <a:r>
              <a:rPr lang="en-US" sz="1800" b="1" dirty="0"/>
              <a:t>Key point: </a:t>
            </a:r>
            <a:r>
              <a:rPr lang="en-US" sz="1800" dirty="0"/>
              <a:t>Hearing interventions can significantly improve QOL</a:t>
            </a:r>
          </a:p>
        </p:txBody>
      </p:sp>
      <p:pic>
        <p:nvPicPr>
          <p:cNvPr id="4" name="Picture 3">
            <a:extLst>
              <a:ext uri="{FF2B5EF4-FFF2-40B4-BE49-F238E27FC236}">
                <a16:creationId xmlns:a16="http://schemas.microsoft.com/office/drawing/2014/main" id="{9C7EDC30-E33B-CFD7-D43B-ACED79CFF55D}"/>
              </a:ext>
            </a:extLst>
          </p:cNvPr>
          <p:cNvPicPr>
            <a:picLocks noChangeAspect="1"/>
          </p:cNvPicPr>
          <p:nvPr/>
        </p:nvPicPr>
        <p:blipFill>
          <a:blip r:embed="rId3"/>
          <a:stretch>
            <a:fillRect/>
          </a:stretch>
        </p:blipFill>
        <p:spPr>
          <a:xfrm>
            <a:off x="1239520" y="2630676"/>
            <a:ext cx="9499600" cy="4227324"/>
          </a:xfrm>
          <a:prstGeom prst="rect">
            <a:avLst/>
          </a:prstGeom>
        </p:spPr>
      </p:pic>
      <p:sp>
        <p:nvSpPr>
          <p:cNvPr id="5" name="TextBox 4">
            <a:extLst>
              <a:ext uri="{FF2B5EF4-FFF2-40B4-BE49-F238E27FC236}">
                <a16:creationId xmlns:a16="http://schemas.microsoft.com/office/drawing/2014/main" id="{0F144A16-4B1F-8AC3-50E2-B6E8AB7CECD0}"/>
              </a:ext>
            </a:extLst>
          </p:cNvPr>
          <p:cNvSpPr txBox="1"/>
          <p:nvPr/>
        </p:nvSpPr>
        <p:spPr>
          <a:xfrm>
            <a:off x="490408" y="5720080"/>
            <a:ext cx="4452731"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Sanchez et al, Effects of hearing intervention on communicative function, JAGS, 2024</a:t>
            </a:r>
          </a:p>
        </p:txBody>
      </p:sp>
      <p:sp>
        <p:nvSpPr>
          <p:cNvPr id="6" name="Slide Number Placeholder 5">
            <a:extLst>
              <a:ext uri="{FF2B5EF4-FFF2-40B4-BE49-F238E27FC236}">
                <a16:creationId xmlns:a16="http://schemas.microsoft.com/office/drawing/2014/main" id="{E7789B67-0C54-4B2F-B07D-1706A86E9FC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570EAB-04D6-42A0-9C0A-C3A6D9B4F1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0940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C0106B1-F7DC-7780-75FA-0A3607214525}"/>
              </a:ext>
            </a:extLst>
          </p:cNvPr>
          <p:cNvSpPr>
            <a:spLocks noGrp="1"/>
          </p:cNvSpPr>
          <p:nvPr>
            <p:ph type="title"/>
          </p:nvPr>
        </p:nvSpPr>
        <p:spPr>
          <a:xfrm>
            <a:off x="841248" y="426720"/>
            <a:ext cx="10506456" cy="1919141"/>
          </a:xfrm>
        </p:spPr>
        <p:txBody>
          <a:bodyPr anchor="b">
            <a:normAutofit/>
          </a:bodyPr>
          <a:lstStyle/>
          <a:p>
            <a:r>
              <a:rPr lang="en-US" sz="6000"/>
              <a:t>I think my loved one has a hearing problem…what next? </a:t>
            </a:r>
          </a:p>
        </p:txBody>
      </p:sp>
      <p:sp>
        <p:nvSpPr>
          <p:cNvPr id="15" name="Rectangle 14">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Blue megaphone with sound wave ribbons">
            <a:extLst>
              <a:ext uri="{FF2B5EF4-FFF2-40B4-BE49-F238E27FC236}">
                <a16:creationId xmlns:a16="http://schemas.microsoft.com/office/drawing/2014/main" id="{141F7D3E-7656-3392-6716-67A2AD3302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7175" y="3429000"/>
            <a:ext cx="3909147" cy="2775712"/>
          </a:xfrm>
          <a:prstGeom prst="rect">
            <a:avLst/>
          </a:prstGeom>
        </p:spPr>
      </p:pic>
      <p:sp>
        <p:nvSpPr>
          <p:cNvPr id="5" name="Footer Placeholder 4">
            <a:extLst>
              <a:ext uri="{FF2B5EF4-FFF2-40B4-BE49-F238E27FC236}">
                <a16:creationId xmlns:a16="http://schemas.microsoft.com/office/drawing/2014/main" id="{4F8C5E1B-C9EE-6305-587F-BC79656FF7CC}"/>
              </a:ext>
            </a:extLst>
          </p:cNvPr>
          <p:cNvSpPr>
            <a:spLocks noGrp="1"/>
          </p:cNvSpPr>
          <p:nvPr>
            <p:ph type="ftr" sz="quarter" idx="11"/>
          </p:nvPr>
        </p:nvSpPr>
        <p:spPr/>
        <p:txBody>
          <a:bodyPr/>
          <a:lstStyle/>
          <a:p>
            <a:r>
              <a:rPr lang="en-US"/>
              <a:t>Byerly-Hearing Loss</a:t>
            </a:r>
          </a:p>
        </p:txBody>
      </p:sp>
      <p:sp>
        <p:nvSpPr>
          <p:cNvPr id="6" name="Slide Number Placeholder 5">
            <a:extLst>
              <a:ext uri="{FF2B5EF4-FFF2-40B4-BE49-F238E27FC236}">
                <a16:creationId xmlns:a16="http://schemas.microsoft.com/office/drawing/2014/main" id="{CAA1D069-4432-00BC-1D17-08A962F20C74}"/>
              </a:ext>
            </a:extLst>
          </p:cNvPr>
          <p:cNvSpPr>
            <a:spLocks noGrp="1"/>
          </p:cNvSpPr>
          <p:nvPr>
            <p:ph type="sldNum" sz="quarter" idx="12"/>
          </p:nvPr>
        </p:nvSpPr>
        <p:spPr/>
        <p:txBody>
          <a:bodyPr/>
          <a:lstStyle/>
          <a:p>
            <a:fld id="{EF570EAB-04D6-42A0-9C0A-C3A6D9B4F147}" type="slidenum">
              <a:rPr lang="en-US" smtClean="0"/>
              <a:t>23</a:t>
            </a:fld>
            <a:endParaRPr lang="en-US"/>
          </a:p>
        </p:txBody>
      </p:sp>
    </p:spTree>
    <p:extLst>
      <p:ext uri="{BB962C8B-B14F-4D97-AF65-F5344CB8AC3E}">
        <p14:creationId xmlns:p14="http://schemas.microsoft.com/office/powerpoint/2010/main" val="1636050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90857F7-1CDF-7597-A112-9F4DFE9D40A9}"/>
              </a:ext>
            </a:extLst>
          </p:cNvPr>
          <p:cNvSpPr>
            <a:spLocks noGrp="1"/>
          </p:cNvSpPr>
          <p:nvPr>
            <p:ph type="title"/>
          </p:nvPr>
        </p:nvSpPr>
        <p:spPr>
          <a:xfrm>
            <a:off x="841248" y="426720"/>
            <a:ext cx="10506456" cy="1919141"/>
          </a:xfrm>
        </p:spPr>
        <p:txBody>
          <a:bodyPr anchor="b">
            <a:normAutofit/>
          </a:bodyPr>
          <a:lstStyle/>
          <a:p>
            <a:r>
              <a:rPr lang="en-US" sz="6000"/>
              <a:t>Question time!</a:t>
            </a:r>
          </a:p>
        </p:txBody>
      </p:sp>
      <p:sp>
        <p:nvSpPr>
          <p:cNvPr id="21" name="Rectangle 2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486CC70-FA25-ADA8-1B6D-3E336C779F92}"/>
              </a:ext>
            </a:extLst>
          </p:cNvPr>
          <p:cNvSpPr>
            <a:spLocks noGrp="1"/>
          </p:cNvSpPr>
          <p:nvPr>
            <p:ph idx="1"/>
          </p:nvPr>
        </p:nvSpPr>
        <p:spPr>
          <a:xfrm>
            <a:off x="841248" y="3337269"/>
            <a:ext cx="10509504" cy="2905686"/>
          </a:xfrm>
        </p:spPr>
        <p:txBody>
          <a:bodyPr>
            <a:normAutofit/>
          </a:bodyPr>
          <a:lstStyle/>
          <a:p>
            <a:pPr marL="0" indent="0">
              <a:buNone/>
            </a:pPr>
            <a:r>
              <a:rPr lang="en-US" sz="3600" dirty="0"/>
              <a:t>Hearing </a:t>
            </a:r>
            <a:r>
              <a:rPr lang="en-US" sz="3600" b="1" dirty="0"/>
              <a:t>tests</a:t>
            </a:r>
            <a:r>
              <a:rPr lang="en-US" sz="3600" dirty="0"/>
              <a:t> are expensive</a:t>
            </a:r>
          </a:p>
          <a:p>
            <a:pPr marL="0" indent="0">
              <a:buNone/>
            </a:pPr>
            <a:endParaRPr lang="en-US" sz="3600" dirty="0"/>
          </a:p>
          <a:p>
            <a:pPr marL="0" indent="0">
              <a:buNone/>
            </a:pPr>
            <a:r>
              <a:rPr lang="en-US" sz="3600" dirty="0"/>
              <a:t>A: True</a:t>
            </a:r>
          </a:p>
          <a:p>
            <a:pPr marL="0" indent="0">
              <a:buNone/>
            </a:pPr>
            <a:r>
              <a:rPr lang="en-US" sz="3600" dirty="0"/>
              <a:t>B: False</a:t>
            </a:r>
          </a:p>
        </p:txBody>
      </p:sp>
      <p:sp>
        <p:nvSpPr>
          <p:cNvPr id="4" name="Footer Placeholder 3">
            <a:extLst>
              <a:ext uri="{FF2B5EF4-FFF2-40B4-BE49-F238E27FC236}">
                <a16:creationId xmlns:a16="http://schemas.microsoft.com/office/drawing/2014/main" id="{725CD7F0-0B32-2FE5-1CE6-E41DCD7B78D2}"/>
              </a:ext>
            </a:extLst>
          </p:cNvPr>
          <p:cNvSpPr>
            <a:spLocks noGrp="1"/>
          </p:cNvSpPr>
          <p:nvPr>
            <p:ph type="ftr" sz="quarter" idx="11"/>
          </p:nvPr>
        </p:nvSpPr>
        <p:spPr/>
        <p:txBody>
          <a:bodyPr/>
          <a:lstStyle/>
          <a:p>
            <a:r>
              <a:rPr lang="en-US"/>
              <a:t>Byerly-Hearing Loss</a:t>
            </a:r>
          </a:p>
        </p:txBody>
      </p:sp>
      <p:sp>
        <p:nvSpPr>
          <p:cNvPr id="5" name="Slide Number Placeholder 4">
            <a:extLst>
              <a:ext uri="{FF2B5EF4-FFF2-40B4-BE49-F238E27FC236}">
                <a16:creationId xmlns:a16="http://schemas.microsoft.com/office/drawing/2014/main" id="{42E8F0FF-6888-4CB6-05F0-3A73CF048D01}"/>
              </a:ext>
            </a:extLst>
          </p:cNvPr>
          <p:cNvSpPr>
            <a:spLocks noGrp="1"/>
          </p:cNvSpPr>
          <p:nvPr>
            <p:ph type="sldNum" sz="quarter" idx="12"/>
          </p:nvPr>
        </p:nvSpPr>
        <p:spPr/>
        <p:txBody>
          <a:bodyPr/>
          <a:lstStyle/>
          <a:p>
            <a:fld id="{EF570EAB-04D6-42A0-9C0A-C3A6D9B4F147}" type="slidenum">
              <a:rPr lang="en-US" smtClean="0"/>
              <a:t>24</a:t>
            </a:fld>
            <a:endParaRPr lang="en-US"/>
          </a:p>
        </p:txBody>
      </p:sp>
    </p:spTree>
    <p:extLst>
      <p:ext uri="{BB962C8B-B14F-4D97-AF65-F5344CB8AC3E}">
        <p14:creationId xmlns:p14="http://schemas.microsoft.com/office/powerpoint/2010/main" val="4111172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Person wearing a white coat and stethoscope">
            <a:extLst>
              <a:ext uri="{FF2B5EF4-FFF2-40B4-BE49-F238E27FC236}">
                <a16:creationId xmlns:a16="http://schemas.microsoft.com/office/drawing/2014/main" id="{E9EA47F3-1378-5E74-718E-3BF0E48B9AAA}"/>
              </a:ext>
            </a:extLst>
          </p:cNvPr>
          <p:cNvPicPr>
            <a:picLocks noChangeAspect="1"/>
          </p:cNvPicPr>
          <p:nvPr/>
        </p:nvPicPr>
        <p:blipFill>
          <a:blip r:embed="rId3">
            <a:extLst>
              <a:ext uri="{28A0092B-C50C-407E-A947-70E740481C1C}">
                <a14:useLocalDpi xmlns:a14="http://schemas.microsoft.com/office/drawing/2010/main" val="0"/>
              </a:ext>
            </a:extLst>
          </a:blip>
          <a:srcRect l="29835" r="8487" b="9091"/>
          <a:stretch/>
        </p:blipFill>
        <p:spPr>
          <a:xfrm>
            <a:off x="5221356" y="10"/>
            <a:ext cx="6970643" cy="6857990"/>
          </a:xfrm>
          <a:prstGeom prst="rect">
            <a:avLst/>
          </a:prstGeom>
        </p:spPr>
      </p:pic>
      <p:sp>
        <p:nvSpPr>
          <p:cNvPr id="19" name="Rectangle 18">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459C7B3-3715-DF0A-0E14-C99F6D6CAA86}"/>
              </a:ext>
            </a:extLst>
          </p:cNvPr>
          <p:cNvSpPr>
            <a:spLocks noGrp="1"/>
          </p:cNvSpPr>
          <p:nvPr>
            <p:ph type="title"/>
          </p:nvPr>
        </p:nvSpPr>
        <p:spPr>
          <a:xfrm>
            <a:off x="371093" y="1161288"/>
            <a:ext cx="4730993" cy="1124712"/>
          </a:xfrm>
        </p:spPr>
        <p:txBody>
          <a:bodyPr anchor="b">
            <a:normAutofit/>
          </a:bodyPr>
          <a:lstStyle/>
          <a:p>
            <a:r>
              <a:rPr lang="en-US" sz="4000"/>
              <a:t>Primary Care Provider</a:t>
            </a:r>
            <a:endParaRPr lang="en-US" sz="4000" dirty="0"/>
          </a:p>
        </p:txBody>
      </p:sp>
      <p:sp>
        <p:nvSpPr>
          <p:cNvPr id="20" name="Rectangle 1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317CE0D-464C-96D8-4842-FA0B18BFF2B0}"/>
              </a:ext>
            </a:extLst>
          </p:cNvPr>
          <p:cNvSpPr>
            <a:spLocks noGrp="1"/>
          </p:cNvSpPr>
          <p:nvPr>
            <p:ph idx="1"/>
          </p:nvPr>
        </p:nvSpPr>
        <p:spPr>
          <a:xfrm>
            <a:off x="371093" y="2718054"/>
            <a:ext cx="4571968" cy="3488072"/>
          </a:xfrm>
        </p:spPr>
        <p:txBody>
          <a:bodyPr anchor="t">
            <a:normAutofit fontScale="92500" lnSpcReduction="10000"/>
          </a:bodyPr>
          <a:lstStyle/>
          <a:p>
            <a:r>
              <a:rPr lang="en-US"/>
              <a:t>Say something! Your loved one may not recognize the problem!</a:t>
            </a:r>
          </a:p>
          <a:p>
            <a:r>
              <a:rPr lang="en-US"/>
              <a:t>Ear exam</a:t>
            </a:r>
          </a:p>
          <a:p>
            <a:pPr lvl="1"/>
            <a:r>
              <a:rPr lang="en-US" sz="2800"/>
              <a:t>Wax removal</a:t>
            </a:r>
          </a:p>
          <a:p>
            <a:pPr lvl="1"/>
            <a:r>
              <a:rPr lang="en-US" sz="2800"/>
              <a:t>Check for infection and inflammation</a:t>
            </a:r>
          </a:p>
          <a:p>
            <a:r>
              <a:rPr lang="en-US"/>
              <a:t>Review medications</a:t>
            </a:r>
          </a:p>
          <a:p>
            <a:r>
              <a:rPr lang="en-US"/>
              <a:t>Refer to specialists</a:t>
            </a:r>
            <a:endParaRPr lang="en-US" dirty="0"/>
          </a:p>
        </p:txBody>
      </p:sp>
      <p:sp>
        <p:nvSpPr>
          <p:cNvPr id="4" name="Footer Placeholder 3">
            <a:extLst>
              <a:ext uri="{FF2B5EF4-FFF2-40B4-BE49-F238E27FC236}">
                <a16:creationId xmlns:a16="http://schemas.microsoft.com/office/drawing/2014/main" id="{35073704-29FB-887C-1B33-E0B33A60C3D4}"/>
              </a:ext>
            </a:extLst>
          </p:cNvPr>
          <p:cNvSpPr>
            <a:spLocks noGrp="1"/>
          </p:cNvSpPr>
          <p:nvPr>
            <p:ph type="ftr" sz="quarter" idx="11"/>
          </p:nvPr>
        </p:nvSpPr>
        <p:spPr/>
        <p:txBody>
          <a:bodyPr/>
          <a:lstStyle/>
          <a:p>
            <a:r>
              <a:rPr lang="en-US"/>
              <a:t>Byerly-Hearing Loss</a:t>
            </a:r>
          </a:p>
        </p:txBody>
      </p:sp>
      <p:sp>
        <p:nvSpPr>
          <p:cNvPr id="6" name="Slide Number Placeholder 5">
            <a:extLst>
              <a:ext uri="{FF2B5EF4-FFF2-40B4-BE49-F238E27FC236}">
                <a16:creationId xmlns:a16="http://schemas.microsoft.com/office/drawing/2014/main" id="{DD3F79E5-9F89-D6BF-8904-3A9A3A6708BA}"/>
              </a:ext>
            </a:extLst>
          </p:cNvPr>
          <p:cNvSpPr>
            <a:spLocks noGrp="1"/>
          </p:cNvSpPr>
          <p:nvPr>
            <p:ph type="sldNum" sz="quarter" idx="12"/>
          </p:nvPr>
        </p:nvSpPr>
        <p:spPr/>
        <p:txBody>
          <a:bodyPr/>
          <a:lstStyle/>
          <a:p>
            <a:fld id="{EF570EAB-04D6-42A0-9C0A-C3A6D9B4F147}" type="slidenum">
              <a:rPr lang="en-US" smtClean="0"/>
              <a:t>25</a:t>
            </a:fld>
            <a:endParaRPr lang="en-US"/>
          </a:p>
        </p:txBody>
      </p:sp>
    </p:spTree>
    <p:extLst>
      <p:ext uri="{BB962C8B-B14F-4D97-AF65-F5344CB8AC3E}">
        <p14:creationId xmlns:p14="http://schemas.microsoft.com/office/powerpoint/2010/main" val="645780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49" name="Rectangle 5148">
            <a:extLst>
              <a:ext uri="{FF2B5EF4-FFF2-40B4-BE49-F238E27FC236}">
                <a16:creationId xmlns:a16="http://schemas.microsoft.com/office/drawing/2014/main" id="{385E1BDC-A9B0-4A87-82E3-F3187F69A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151" name="Rectangle 5150">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E4CF9FC-CAD6-921E-5BDC-D615BBDC7DFA}"/>
              </a:ext>
            </a:extLst>
          </p:cNvPr>
          <p:cNvSpPr>
            <a:spLocks noGrp="1"/>
          </p:cNvSpPr>
          <p:nvPr>
            <p:ph type="title"/>
          </p:nvPr>
        </p:nvSpPr>
        <p:spPr>
          <a:xfrm>
            <a:off x="1051560" y="586822"/>
            <a:ext cx="3657600" cy="1645920"/>
          </a:xfrm>
        </p:spPr>
        <p:txBody>
          <a:bodyPr>
            <a:normAutofit/>
          </a:bodyPr>
          <a:lstStyle/>
          <a:p>
            <a:r>
              <a:rPr lang="en-US" sz="4000" dirty="0"/>
              <a:t>Audiologist</a:t>
            </a:r>
          </a:p>
        </p:txBody>
      </p:sp>
      <p:sp>
        <p:nvSpPr>
          <p:cNvPr id="5153" name="Rectangle 5152">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55" name="Rectangle 5154">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EFD0F13-FD09-8CF9-A854-D11B80E24F12}"/>
              </a:ext>
            </a:extLst>
          </p:cNvPr>
          <p:cNvSpPr>
            <a:spLocks noGrp="1"/>
          </p:cNvSpPr>
          <p:nvPr>
            <p:ph idx="1"/>
          </p:nvPr>
        </p:nvSpPr>
        <p:spPr>
          <a:xfrm>
            <a:off x="5250106" y="586822"/>
            <a:ext cx="6106742" cy="1645920"/>
          </a:xfrm>
        </p:spPr>
        <p:txBody>
          <a:bodyPr anchor="ctr">
            <a:normAutofit fontScale="92500" lnSpcReduction="10000"/>
          </a:bodyPr>
          <a:lstStyle/>
          <a:p>
            <a:r>
              <a:rPr lang="en-US" sz="2400" dirty="0"/>
              <a:t>Audiogram/Audiometric testing</a:t>
            </a:r>
          </a:p>
          <a:p>
            <a:r>
              <a:rPr lang="en-US" sz="2400" dirty="0"/>
              <a:t>Soundproof room</a:t>
            </a:r>
          </a:p>
          <a:p>
            <a:r>
              <a:rPr lang="en-US" sz="2400" dirty="0"/>
              <a:t>Checks frequency loss to help localize loss</a:t>
            </a:r>
          </a:p>
          <a:p>
            <a:r>
              <a:rPr lang="en-US" sz="2400" dirty="0"/>
              <a:t>Word recognition</a:t>
            </a:r>
          </a:p>
        </p:txBody>
      </p:sp>
      <p:pic>
        <p:nvPicPr>
          <p:cNvPr id="5122" name="Picture 2" descr="Things to Expect in Your Hearing Evaluation - Bay Area Audiology">
            <a:extLst>
              <a:ext uri="{FF2B5EF4-FFF2-40B4-BE49-F238E27FC236}">
                <a16:creationId xmlns:a16="http://schemas.microsoft.com/office/drawing/2014/main" id="{177F873F-A687-A206-0141-BD9490E07A0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9206" y="2729397"/>
            <a:ext cx="5258662" cy="348386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ostco Hearing Aid Center Hours">
            <a:extLst>
              <a:ext uri="{FF2B5EF4-FFF2-40B4-BE49-F238E27FC236}">
                <a16:creationId xmlns:a16="http://schemas.microsoft.com/office/drawing/2014/main" id="{6F28D9BE-D7FD-5314-FDE8-01782F79A13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198781" y="2917962"/>
            <a:ext cx="5523082" cy="3106733"/>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B960EE5C-07BA-5CF6-960F-F1774467C14F}"/>
              </a:ext>
            </a:extLst>
          </p:cNvPr>
          <p:cNvSpPr>
            <a:spLocks noGrp="1"/>
          </p:cNvSpPr>
          <p:nvPr>
            <p:ph type="ftr" sz="quarter" idx="11"/>
          </p:nvPr>
        </p:nvSpPr>
        <p:spPr/>
        <p:txBody>
          <a:bodyPr/>
          <a:lstStyle/>
          <a:p>
            <a:r>
              <a:rPr lang="en-US"/>
              <a:t>Byerly-Hearing Loss</a:t>
            </a:r>
          </a:p>
        </p:txBody>
      </p:sp>
      <p:sp>
        <p:nvSpPr>
          <p:cNvPr id="5" name="Slide Number Placeholder 4">
            <a:extLst>
              <a:ext uri="{FF2B5EF4-FFF2-40B4-BE49-F238E27FC236}">
                <a16:creationId xmlns:a16="http://schemas.microsoft.com/office/drawing/2014/main" id="{F5293E41-2886-8E1D-8FD6-BC4B342166F5}"/>
              </a:ext>
            </a:extLst>
          </p:cNvPr>
          <p:cNvSpPr>
            <a:spLocks noGrp="1"/>
          </p:cNvSpPr>
          <p:nvPr>
            <p:ph type="sldNum" sz="quarter" idx="12"/>
          </p:nvPr>
        </p:nvSpPr>
        <p:spPr/>
        <p:txBody>
          <a:bodyPr/>
          <a:lstStyle/>
          <a:p>
            <a:fld id="{EF570EAB-04D6-42A0-9C0A-C3A6D9B4F147}" type="slidenum">
              <a:rPr lang="en-US" smtClean="0"/>
              <a:t>26</a:t>
            </a:fld>
            <a:endParaRPr lang="en-US"/>
          </a:p>
        </p:txBody>
      </p:sp>
    </p:spTree>
    <p:extLst>
      <p:ext uri="{BB962C8B-B14F-4D97-AF65-F5344CB8AC3E}">
        <p14:creationId xmlns:p14="http://schemas.microsoft.com/office/powerpoint/2010/main" val="2797736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doctor talking to a patient&#10;&#10;AI-generated content may be incorrect.">
            <a:extLst>
              <a:ext uri="{FF2B5EF4-FFF2-40B4-BE49-F238E27FC236}">
                <a16:creationId xmlns:a16="http://schemas.microsoft.com/office/drawing/2014/main" id="{EFABAC7A-3200-BBD8-6E75-48A2278B09C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9335" r="7273" b="3228"/>
          <a:stretch>
            <a:fillRect/>
          </a:stretch>
        </p:blipFill>
        <p:spPr>
          <a:xfrm>
            <a:off x="3523488" y="10"/>
            <a:ext cx="8668512" cy="6857990"/>
          </a:xfrm>
          <a:prstGeom prst="rect">
            <a:avLst/>
          </a:prstGeom>
        </p:spPr>
      </p:pic>
      <p:sp>
        <p:nvSpPr>
          <p:cNvPr id="26" name="Rectangle 25">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29C6BC0-E2B8-07C7-60AE-4C973BBEF874}"/>
              </a:ext>
            </a:extLst>
          </p:cNvPr>
          <p:cNvSpPr>
            <a:spLocks noGrp="1"/>
          </p:cNvSpPr>
          <p:nvPr>
            <p:ph type="title"/>
          </p:nvPr>
        </p:nvSpPr>
        <p:spPr>
          <a:xfrm>
            <a:off x="371093" y="1161288"/>
            <a:ext cx="5194819" cy="1124712"/>
          </a:xfrm>
        </p:spPr>
        <p:txBody>
          <a:bodyPr anchor="b">
            <a:noAutofit/>
          </a:bodyPr>
          <a:lstStyle/>
          <a:p>
            <a:r>
              <a:rPr lang="en-US" sz="4000" dirty="0"/>
              <a:t>Ear Nose and Throat (ENT) Doctor</a:t>
            </a:r>
          </a:p>
        </p:txBody>
      </p:sp>
      <p:sp>
        <p:nvSpPr>
          <p:cNvPr id="28"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4B78918-7873-1DA4-13C9-C61AB00A00FD}"/>
              </a:ext>
            </a:extLst>
          </p:cNvPr>
          <p:cNvSpPr>
            <a:spLocks noGrp="1"/>
          </p:cNvSpPr>
          <p:nvPr>
            <p:ph idx="1"/>
          </p:nvPr>
        </p:nvSpPr>
        <p:spPr>
          <a:xfrm>
            <a:off x="371093" y="2718054"/>
            <a:ext cx="4147897" cy="3505432"/>
          </a:xfrm>
        </p:spPr>
        <p:txBody>
          <a:bodyPr anchor="t">
            <a:normAutofit fontScale="92500" lnSpcReduction="10000"/>
          </a:bodyPr>
          <a:lstStyle/>
          <a:p>
            <a:r>
              <a:rPr lang="en-US" dirty="0"/>
              <a:t>Referral for medical concerns about hearing</a:t>
            </a:r>
          </a:p>
          <a:p>
            <a:pPr lvl="1"/>
            <a:r>
              <a:rPr lang="en-US" sz="2800" dirty="0"/>
              <a:t>Mass in ear canal</a:t>
            </a:r>
          </a:p>
          <a:p>
            <a:pPr lvl="1"/>
            <a:r>
              <a:rPr lang="en-US" sz="2800" dirty="0"/>
              <a:t>Pain associated with hearing loss</a:t>
            </a:r>
          </a:p>
          <a:p>
            <a:pPr lvl="1"/>
            <a:r>
              <a:rPr lang="en-US" sz="2800" dirty="0"/>
              <a:t>Asymmetric hearing loss</a:t>
            </a:r>
          </a:p>
          <a:p>
            <a:pPr lvl="1"/>
            <a:r>
              <a:rPr lang="en-US" sz="2800" dirty="0"/>
              <a:t>Perforated tympanic membrane</a:t>
            </a:r>
          </a:p>
          <a:p>
            <a:r>
              <a:rPr lang="en-US" dirty="0"/>
              <a:t>May recommend imaging</a:t>
            </a:r>
          </a:p>
        </p:txBody>
      </p:sp>
      <p:sp>
        <p:nvSpPr>
          <p:cNvPr id="6" name="TextBox 5">
            <a:extLst>
              <a:ext uri="{FF2B5EF4-FFF2-40B4-BE49-F238E27FC236}">
                <a16:creationId xmlns:a16="http://schemas.microsoft.com/office/drawing/2014/main" id="{AE06AB91-8A3C-390A-A875-5DE79C360A25}"/>
              </a:ext>
            </a:extLst>
          </p:cNvPr>
          <p:cNvSpPr txBox="1"/>
          <p:nvPr/>
        </p:nvSpPr>
        <p:spPr>
          <a:xfrm>
            <a:off x="9865722" y="6657945"/>
            <a:ext cx="2326278" cy="200055"/>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Calibri" panose="020F0502020204030204"/>
                <a:ea typeface="+mn-ea"/>
                <a:cs typeface="+mn-cs"/>
                <a:hlinkClick r:id="rId4" tooltip="https://journalistsresource.org/health/health-reporting/">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dirty="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dirty="0">
                <a:ln>
                  <a:noFill/>
                </a:ln>
                <a:solidFill>
                  <a:srgbClr val="FFFFFF"/>
                </a:solidFill>
                <a:effectLst/>
                <a:uLnTx/>
                <a:uFillTx/>
                <a:latin typeface="Calibri" panose="020F0502020204030204"/>
                <a:ea typeface="+mn-ea"/>
                <a:cs typeface="+mn-cs"/>
                <a:hlinkClick r:id="rId5" tooltip="https://creativecommons.org/licenses/by-nd/3.0/">
                  <a:extLst>
                    <a:ext uri="{A12FA001-AC4F-418D-AE19-62706E023703}">
                      <ahyp:hlinkClr xmlns:ahyp="http://schemas.microsoft.com/office/drawing/2018/hyperlinkcolor" val="tx"/>
                    </a:ext>
                  </a:extLst>
                </a:hlinkClick>
              </a:rPr>
              <a:t>CC BY-ND</a:t>
            </a:r>
            <a:endParaRPr kumimoji="0" lang="en-US" sz="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AACFEC1-9ABA-424D-A29E-FA092400B662}"/>
              </a:ext>
            </a:extLst>
          </p:cNvPr>
          <p:cNvSpPr>
            <a:spLocks noGrp="1"/>
          </p:cNvSpPr>
          <p:nvPr>
            <p:ph type="ftr" sz="quarter" idx="11"/>
          </p:nvPr>
        </p:nvSpPr>
        <p:spPr/>
        <p:txBody>
          <a:bodyPr/>
          <a:lstStyle/>
          <a:p>
            <a:r>
              <a:rPr lang="en-US"/>
              <a:t>Byerly-Hearing Loss</a:t>
            </a:r>
          </a:p>
        </p:txBody>
      </p:sp>
      <p:sp>
        <p:nvSpPr>
          <p:cNvPr id="7" name="Slide Number Placeholder 6">
            <a:extLst>
              <a:ext uri="{FF2B5EF4-FFF2-40B4-BE49-F238E27FC236}">
                <a16:creationId xmlns:a16="http://schemas.microsoft.com/office/drawing/2014/main" id="{6BC850D0-B5A8-B852-1B4E-6684BA0FA027}"/>
              </a:ext>
            </a:extLst>
          </p:cNvPr>
          <p:cNvSpPr>
            <a:spLocks noGrp="1"/>
          </p:cNvSpPr>
          <p:nvPr>
            <p:ph type="sldNum" sz="quarter" idx="12"/>
          </p:nvPr>
        </p:nvSpPr>
        <p:spPr/>
        <p:txBody>
          <a:bodyPr/>
          <a:lstStyle/>
          <a:p>
            <a:fld id="{EF570EAB-04D6-42A0-9C0A-C3A6D9B4F147}" type="slidenum">
              <a:rPr lang="en-US" smtClean="0"/>
              <a:t>27</a:t>
            </a:fld>
            <a:endParaRPr lang="en-US"/>
          </a:p>
        </p:txBody>
      </p:sp>
    </p:spTree>
    <p:extLst>
      <p:ext uri="{BB962C8B-B14F-4D97-AF65-F5344CB8AC3E}">
        <p14:creationId xmlns:p14="http://schemas.microsoft.com/office/powerpoint/2010/main" val="9900612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E3A1990-2284-ED04-F251-943657BE2EF9}"/>
              </a:ext>
            </a:extLst>
          </p:cNvPr>
          <p:cNvSpPr>
            <a:spLocks noGrp="1"/>
          </p:cNvSpPr>
          <p:nvPr>
            <p:ph type="title"/>
          </p:nvPr>
        </p:nvSpPr>
        <p:spPr>
          <a:xfrm>
            <a:off x="841248" y="426720"/>
            <a:ext cx="10506456" cy="1919141"/>
          </a:xfrm>
        </p:spPr>
        <p:txBody>
          <a:bodyPr anchor="b">
            <a:normAutofit/>
          </a:bodyPr>
          <a:lstStyle/>
          <a:p>
            <a:r>
              <a:rPr lang="en-US" sz="6000" dirty="0"/>
              <a:t>Helping Hearing Loss</a:t>
            </a:r>
          </a:p>
        </p:txBody>
      </p:sp>
      <p:sp>
        <p:nvSpPr>
          <p:cNvPr id="10" name="Rectangle 9">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Blue megaphone with sound wave ribbons">
            <a:extLst>
              <a:ext uri="{FF2B5EF4-FFF2-40B4-BE49-F238E27FC236}">
                <a16:creationId xmlns:a16="http://schemas.microsoft.com/office/drawing/2014/main" id="{C12F8D9D-AA8B-B6A0-50A0-323EAF21CA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7175" y="3429000"/>
            <a:ext cx="3909147" cy="2775712"/>
          </a:xfrm>
          <a:prstGeom prst="rect">
            <a:avLst/>
          </a:prstGeom>
        </p:spPr>
      </p:pic>
      <p:sp>
        <p:nvSpPr>
          <p:cNvPr id="5" name="Footer Placeholder 4">
            <a:extLst>
              <a:ext uri="{FF2B5EF4-FFF2-40B4-BE49-F238E27FC236}">
                <a16:creationId xmlns:a16="http://schemas.microsoft.com/office/drawing/2014/main" id="{AF8D26AC-0136-5395-F3B4-32D2B1D31B6D}"/>
              </a:ext>
            </a:extLst>
          </p:cNvPr>
          <p:cNvSpPr>
            <a:spLocks noGrp="1"/>
          </p:cNvSpPr>
          <p:nvPr>
            <p:ph type="ftr" sz="quarter" idx="11"/>
          </p:nvPr>
        </p:nvSpPr>
        <p:spPr/>
        <p:txBody>
          <a:bodyPr/>
          <a:lstStyle/>
          <a:p>
            <a:r>
              <a:rPr lang="en-US"/>
              <a:t>Byerly-Hearing Loss</a:t>
            </a:r>
          </a:p>
        </p:txBody>
      </p:sp>
      <p:sp>
        <p:nvSpPr>
          <p:cNvPr id="6" name="Slide Number Placeholder 5">
            <a:extLst>
              <a:ext uri="{FF2B5EF4-FFF2-40B4-BE49-F238E27FC236}">
                <a16:creationId xmlns:a16="http://schemas.microsoft.com/office/drawing/2014/main" id="{537B826B-F6B5-22D2-1DDF-D5B9E61904B3}"/>
              </a:ext>
            </a:extLst>
          </p:cNvPr>
          <p:cNvSpPr>
            <a:spLocks noGrp="1"/>
          </p:cNvSpPr>
          <p:nvPr>
            <p:ph type="sldNum" sz="quarter" idx="12"/>
          </p:nvPr>
        </p:nvSpPr>
        <p:spPr/>
        <p:txBody>
          <a:bodyPr/>
          <a:lstStyle/>
          <a:p>
            <a:fld id="{EF570EAB-04D6-42A0-9C0A-C3A6D9B4F147}" type="slidenum">
              <a:rPr lang="en-US" smtClean="0"/>
              <a:t>28</a:t>
            </a:fld>
            <a:endParaRPr lang="en-US"/>
          </a:p>
        </p:txBody>
      </p:sp>
    </p:spTree>
    <p:extLst>
      <p:ext uri="{BB962C8B-B14F-4D97-AF65-F5344CB8AC3E}">
        <p14:creationId xmlns:p14="http://schemas.microsoft.com/office/powerpoint/2010/main" val="4274952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99AAA99-69DD-A46B-4F26-558127901A3D}"/>
              </a:ext>
            </a:extLst>
          </p:cNvPr>
          <p:cNvSpPr>
            <a:spLocks noGrp="1"/>
          </p:cNvSpPr>
          <p:nvPr>
            <p:ph type="title"/>
          </p:nvPr>
        </p:nvSpPr>
        <p:spPr>
          <a:xfrm>
            <a:off x="621792" y="1161288"/>
            <a:ext cx="3602736" cy="4526280"/>
          </a:xfrm>
        </p:spPr>
        <p:txBody>
          <a:bodyPr>
            <a:normAutofit/>
          </a:bodyPr>
          <a:lstStyle/>
          <a:p>
            <a:r>
              <a:rPr lang="en-US" sz="4000"/>
              <a:t>Will a hearing aid help your memory? </a:t>
            </a:r>
          </a:p>
        </p:txBody>
      </p:sp>
      <p:sp>
        <p:nvSpPr>
          <p:cNvPr id="14" name="Rectangle 1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C96A2214-845D-48A8-A959-DCA5FC326C60}"/>
              </a:ext>
            </a:extLst>
          </p:cNvPr>
          <p:cNvSpPr>
            <a:spLocks noGrp="1"/>
          </p:cNvSpPr>
          <p:nvPr>
            <p:ph idx="1"/>
          </p:nvPr>
        </p:nvSpPr>
        <p:spPr>
          <a:xfrm>
            <a:off x="5434149" y="932688"/>
            <a:ext cx="5916603" cy="4992624"/>
          </a:xfrm>
        </p:spPr>
        <p:txBody>
          <a:bodyPr anchor="ctr">
            <a:normAutofit/>
          </a:bodyPr>
          <a:lstStyle/>
          <a:p>
            <a:pPr marL="0" indent="0">
              <a:buNone/>
            </a:pPr>
            <a:r>
              <a:rPr lang="en-US" sz="3600"/>
              <a:t>Short answer: </a:t>
            </a:r>
            <a:br>
              <a:rPr lang="en-US" sz="3600"/>
            </a:br>
            <a:r>
              <a:rPr lang="en-US" sz="3600"/>
              <a:t>Probably! </a:t>
            </a:r>
            <a:br>
              <a:rPr lang="en-US" sz="3600"/>
            </a:br>
            <a:r>
              <a:rPr lang="en-US" sz="3600"/>
              <a:t>And it’s worth a shot! </a:t>
            </a:r>
          </a:p>
          <a:p>
            <a:pPr marL="0" indent="0">
              <a:buNone/>
            </a:pPr>
            <a:endParaRPr lang="en-US" sz="3600"/>
          </a:p>
          <a:p>
            <a:pPr marL="0" indent="0">
              <a:buNone/>
            </a:pPr>
            <a:r>
              <a:rPr lang="en-US" sz="3600" i="1"/>
              <a:t>So, let’s talk about hearing aids!</a:t>
            </a:r>
          </a:p>
        </p:txBody>
      </p:sp>
      <p:sp>
        <p:nvSpPr>
          <p:cNvPr id="4" name="Footer Placeholder 3">
            <a:extLst>
              <a:ext uri="{FF2B5EF4-FFF2-40B4-BE49-F238E27FC236}">
                <a16:creationId xmlns:a16="http://schemas.microsoft.com/office/drawing/2014/main" id="{A69846F0-6441-442E-6B36-D827D4F04DDC}"/>
              </a:ext>
            </a:extLst>
          </p:cNvPr>
          <p:cNvSpPr>
            <a:spLocks noGrp="1"/>
          </p:cNvSpPr>
          <p:nvPr>
            <p:ph type="ftr" sz="quarter" idx="11"/>
          </p:nvPr>
        </p:nvSpPr>
        <p:spPr/>
        <p:txBody>
          <a:bodyPr/>
          <a:lstStyle/>
          <a:p>
            <a:r>
              <a:rPr lang="en-US"/>
              <a:t>Byerly-Hearing Loss</a:t>
            </a:r>
          </a:p>
        </p:txBody>
      </p:sp>
      <p:sp>
        <p:nvSpPr>
          <p:cNvPr id="5" name="Slide Number Placeholder 4">
            <a:extLst>
              <a:ext uri="{FF2B5EF4-FFF2-40B4-BE49-F238E27FC236}">
                <a16:creationId xmlns:a16="http://schemas.microsoft.com/office/drawing/2014/main" id="{9E0CC84C-B197-BDE7-B7C0-8BB42B514D56}"/>
              </a:ext>
            </a:extLst>
          </p:cNvPr>
          <p:cNvSpPr>
            <a:spLocks noGrp="1"/>
          </p:cNvSpPr>
          <p:nvPr>
            <p:ph type="sldNum" sz="quarter" idx="12"/>
          </p:nvPr>
        </p:nvSpPr>
        <p:spPr/>
        <p:txBody>
          <a:bodyPr/>
          <a:lstStyle/>
          <a:p>
            <a:fld id="{EF570EAB-04D6-42A0-9C0A-C3A6D9B4F147}" type="slidenum">
              <a:rPr lang="en-US" smtClean="0"/>
              <a:t>29</a:t>
            </a:fld>
            <a:endParaRPr lang="en-US"/>
          </a:p>
        </p:txBody>
      </p:sp>
    </p:spTree>
    <p:extLst>
      <p:ext uri="{BB962C8B-B14F-4D97-AF65-F5344CB8AC3E}">
        <p14:creationId xmlns:p14="http://schemas.microsoft.com/office/powerpoint/2010/main" val="289581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Freeform: Shape 21">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Freeform: Shape 23">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36C98D-B7D7-798F-8F8A-3B9AFEC25E07}"/>
              </a:ext>
            </a:extLst>
          </p:cNvPr>
          <p:cNvSpPr>
            <a:spLocks noGrp="1"/>
          </p:cNvSpPr>
          <p:nvPr>
            <p:ph type="title"/>
          </p:nvPr>
        </p:nvSpPr>
        <p:spPr>
          <a:xfrm>
            <a:off x="621792" y="1161288"/>
            <a:ext cx="3602736" cy="4526280"/>
          </a:xfrm>
        </p:spPr>
        <p:txBody>
          <a:bodyPr>
            <a:normAutofit/>
          </a:bodyPr>
          <a:lstStyle/>
          <a:p>
            <a:r>
              <a:rPr lang="en-US" sz="4000"/>
              <a:t>Objectives</a:t>
            </a:r>
          </a:p>
        </p:txBody>
      </p:sp>
      <p:sp>
        <p:nvSpPr>
          <p:cNvPr id="26" name="Rectangle 25">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16" name="Content Placeholder 2">
            <a:extLst>
              <a:ext uri="{FF2B5EF4-FFF2-40B4-BE49-F238E27FC236}">
                <a16:creationId xmlns:a16="http://schemas.microsoft.com/office/drawing/2014/main" id="{9724005E-6EFB-94FD-826E-26FC0ECFCE31}"/>
              </a:ext>
            </a:extLst>
          </p:cNvPr>
          <p:cNvGraphicFramePr>
            <a:graphicFrameLocks noGrp="1"/>
          </p:cNvGraphicFramePr>
          <p:nvPr>
            <p:ph idx="1"/>
            <p:extLst>
              <p:ext uri="{D42A27DB-BD31-4B8C-83A1-F6EECF244321}">
                <p14:modId xmlns:p14="http://schemas.microsoft.com/office/powerpoint/2010/main" val="9365068"/>
              </p:ext>
            </p:extLst>
          </p:nvPr>
        </p:nvGraphicFramePr>
        <p:xfrm>
          <a:off x="4998720" y="690880"/>
          <a:ext cx="6939280" cy="5499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033830F4-1149-F025-4D35-765AD9697829}"/>
              </a:ext>
            </a:extLst>
          </p:cNvPr>
          <p:cNvSpPr>
            <a:spLocks noGrp="1"/>
          </p:cNvSpPr>
          <p:nvPr>
            <p:ph type="ftr" sz="quarter" idx="11"/>
          </p:nvPr>
        </p:nvSpPr>
        <p:spPr/>
        <p:txBody>
          <a:bodyPr/>
          <a:lstStyle/>
          <a:p>
            <a:r>
              <a:rPr lang="en-US"/>
              <a:t>Byerly-Hearing Loss</a:t>
            </a:r>
          </a:p>
        </p:txBody>
      </p:sp>
      <p:sp>
        <p:nvSpPr>
          <p:cNvPr id="4" name="Slide Number Placeholder 3">
            <a:extLst>
              <a:ext uri="{FF2B5EF4-FFF2-40B4-BE49-F238E27FC236}">
                <a16:creationId xmlns:a16="http://schemas.microsoft.com/office/drawing/2014/main" id="{EE2AF88A-7D3E-936A-35C9-BCAE22E6A290}"/>
              </a:ext>
            </a:extLst>
          </p:cNvPr>
          <p:cNvSpPr>
            <a:spLocks noGrp="1"/>
          </p:cNvSpPr>
          <p:nvPr>
            <p:ph type="sldNum" sz="quarter" idx="12"/>
          </p:nvPr>
        </p:nvSpPr>
        <p:spPr/>
        <p:txBody>
          <a:bodyPr/>
          <a:lstStyle/>
          <a:p>
            <a:fld id="{EF570EAB-04D6-42A0-9C0A-C3A6D9B4F147}" type="slidenum">
              <a:rPr lang="en-US" smtClean="0"/>
              <a:t>3</a:t>
            </a:fld>
            <a:endParaRPr lang="en-US"/>
          </a:p>
        </p:txBody>
      </p:sp>
    </p:spTree>
    <p:extLst>
      <p:ext uri="{BB962C8B-B14F-4D97-AF65-F5344CB8AC3E}">
        <p14:creationId xmlns:p14="http://schemas.microsoft.com/office/powerpoint/2010/main" val="24464823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2C85A09-7AD1-E7F9-44A8-CBC005BBCF60}"/>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90139C0-6BBE-77DA-7A1F-677561BE66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DD265225-CFD9-38E1-5A1A-1973110C1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94EE5C55-2CD7-8DD1-8644-F26184117CB0}"/>
              </a:ext>
            </a:extLst>
          </p:cNvPr>
          <p:cNvSpPr txBox="1"/>
          <p:nvPr/>
        </p:nvSpPr>
        <p:spPr>
          <a:xfrm>
            <a:off x="1045029" y="507160"/>
            <a:ext cx="2993571" cy="543873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000" kern="1200">
                <a:solidFill>
                  <a:schemeClr val="tx1"/>
                </a:solidFill>
                <a:latin typeface="+mj-lt"/>
                <a:ea typeface="+mj-ea"/>
                <a:cs typeface="+mj-cs"/>
              </a:rPr>
              <a:t>Question time!</a:t>
            </a:r>
          </a:p>
        </p:txBody>
      </p:sp>
      <p:sp>
        <p:nvSpPr>
          <p:cNvPr id="24" name="Rectangle 23">
            <a:extLst>
              <a:ext uri="{FF2B5EF4-FFF2-40B4-BE49-F238E27FC236}">
                <a16:creationId xmlns:a16="http://schemas.microsoft.com/office/drawing/2014/main" id="{62166A40-E2FC-7802-9123-D9C0FD1998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2874481"/>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19" name="TextBox 2">
            <a:extLst>
              <a:ext uri="{FF2B5EF4-FFF2-40B4-BE49-F238E27FC236}">
                <a16:creationId xmlns:a16="http://schemas.microsoft.com/office/drawing/2014/main" id="{8558487B-5A94-F914-8CFE-A40EE11B4ED2}"/>
              </a:ext>
            </a:extLst>
          </p:cNvPr>
          <p:cNvGraphicFramePr/>
          <p:nvPr>
            <p:extLst>
              <p:ext uri="{D42A27DB-BD31-4B8C-83A1-F6EECF244321}">
                <p14:modId xmlns:p14="http://schemas.microsoft.com/office/powerpoint/2010/main" val="3661152882"/>
              </p:ext>
            </p:extLst>
          </p:nvPr>
        </p:nvGraphicFramePr>
        <p:xfrm>
          <a:off x="4526280" y="512064"/>
          <a:ext cx="6830568" cy="5440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a:extLst>
              <a:ext uri="{FF2B5EF4-FFF2-40B4-BE49-F238E27FC236}">
                <a16:creationId xmlns:a16="http://schemas.microsoft.com/office/drawing/2014/main" id="{15D1E4AF-B3E7-04AD-2305-00021B82FB9B}"/>
              </a:ext>
            </a:extLst>
          </p:cNvPr>
          <p:cNvSpPr>
            <a:spLocks noGrp="1"/>
          </p:cNvSpPr>
          <p:nvPr>
            <p:ph type="ftr" sz="quarter" idx="11"/>
          </p:nvPr>
        </p:nvSpPr>
        <p:spPr/>
        <p:txBody>
          <a:bodyPr/>
          <a:lstStyle/>
          <a:p>
            <a:r>
              <a:rPr lang="en-US"/>
              <a:t>Byerly-Hearing Loss</a:t>
            </a:r>
          </a:p>
        </p:txBody>
      </p:sp>
      <p:sp>
        <p:nvSpPr>
          <p:cNvPr id="3" name="Slide Number Placeholder 2">
            <a:extLst>
              <a:ext uri="{FF2B5EF4-FFF2-40B4-BE49-F238E27FC236}">
                <a16:creationId xmlns:a16="http://schemas.microsoft.com/office/drawing/2014/main" id="{7996ED8D-DCA9-4D2B-9455-7B46C30BC3CA}"/>
              </a:ext>
            </a:extLst>
          </p:cNvPr>
          <p:cNvSpPr>
            <a:spLocks noGrp="1"/>
          </p:cNvSpPr>
          <p:nvPr>
            <p:ph type="sldNum" sz="quarter" idx="12"/>
          </p:nvPr>
        </p:nvSpPr>
        <p:spPr/>
        <p:txBody>
          <a:bodyPr/>
          <a:lstStyle/>
          <a:p>
            <a:fld id="{EF570EAB-04D6-42A0-9C0A-C3A6D9B4F147}" type="slidenum">
              <a:rPr lang="en-US" smtClean="0"/>
              <a:t>30</a:t>
            </a:fld>
            <a:endParaRPr lang="en-US"/>
          </a:p>
        </p:txBody>
      </p:sp>
    </p:spTree>
    <p:extLst>
      <p:ext uri="{BB962C8B-B14F-4D97-AF65-F5344CB8AC3E}">
        <p14:creationId xmlns:p14="http://schemas.microsoft.com/office/powerpoint/2010/main" val="1974354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4" name="Rectangle 2063">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58577D-9EC6-115D-268E-1F5891124CDC}"/>
              </a:ext>
            </a:extLst>
          </p:cNvPr>
          <p:cNvSpPr>
            <a:spLocks noGrp="1"/>
          </p:cNvSpPr>
          <p:nvPr>
            <p:ph type="title"/>
          </p:nvPr>
        </p:nvSpPr>
        <p:spPr>
          <a:xfrm>
            <a:off x="838199" y="564211"/>
            <a:ext cx="4571999" cy="1165002"/>
          </a:xfrm>
        </p:spPr>
        <p:txBody>
          <a:bodyPr anchor="b">
            <a:noAutofit/>
          </a:bodyPr>
          <a:lstStyle/>
          <a:p>
            <a:r>
              <a:rPr lang="en-US" sz="4000"/>
              <a:t>Prescription hearing aids</a:t>
            </a:r>
          </a:p>
        </p:txBody>
      </p:sp>
      <p:pic>
        <p:nvPicPr>
          <p:cNvPr id="2050" name="Picture 2" descr="Common hearing aid styles">
            <a:extLst>
              <a:ext uri="{FF2B5EF4-FFF2-40B4-BE49-F238E27FC236}">
                <a16:creationId xmlns:a16="http://schemas.microsoft.com/office/drawing/2014/main" id="{5127B919-73D2-032A-AAFE-3CBF4B4D79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 b="44"/>
          <a:stretch/>
        </p:blipFill>
        <p:spPr bwMode="auto">
          <a:xfrm>
            <a:off x="6190488" y="566928"/>
            <a:ext cx="5157216" cy="5727902"/>
          </a:xfrm>
          <a:prstGeom prst="rect">
            <a:avLst/>
          </a:prstGeom>
          <a:noFill/>
          <a:extLst>
            <a:ext uri="{909E8E84-426E-40DD-AFC4-6F175D3DCCD1}">
              <a14:hiddenFill xmlns:a14="http://schemas.microsoft.com/office/drawing/2010/main">
                <a:solidFill>
                  <a:srgbClr val="FFFFFF"/>
                </a:solidFill>
              </a14:hiddenFill>
            </a:ext>
          </a:extLst>
        </p:spPr>
      </p:pic>
      <p:sp>
        <p:nvSpPr>
          <p:cNvPr id="2066" name="Rectangle 2065">
            <a:extLst>
              <a:ext uri="{FF2B5EF4-FFF2-40B4-BE49-F238E27FC236}">
                <a16:creationId xmlns:a16="http://schemas.microsoft.com/office/drawing/2014/main" id="{2089CB41-F399-4AEB-980C-5BFB1049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68" name="Rectangle 2067">
            <a:extLst>
              <a:ext uri="{FF2B5EF4-FFF2-40B4-BE49-F238E27FC236}">
                <a16:creationId xmlns:a16="http://schemas.microsoft.com/office/drawing/2014/main" id="{1BFC967B-3DD6-463D-9DB9-6E4419AE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6768" y="3817404"/>
            <a:ext cx="54864"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39" name="Content Placeholder 2">
            <a:extLst>
              <a:ext uri="{FF2B5EF4-FFF2-40B4-BE49-F238E27FC236}">
                <a16:creationId xmlns:a16="http://schemas.microsoft.com/office/drawing/2014/main" id="{982598D1-C2DB-1CF9-4F96-10C4A6869D18}"/>
              </a:ext>
            </a:extLst>
          </p:cNvPr>
          <p:cNvGraphicFramePr>
            <a:graphicFrameLocks noGrp="1"/>
          </p:cNvGraphicFramePr>
          <p:nvPr>
            <p:ph idx="1"/>
            <p:extLst>
              <p:ext uri="{D42A27DB-BD31-4B8C-83A1-F6EECF244321}">
                <p14:modId xmlns:p14="http://schemas.microsoft.com/office/powerpoint/2010/main" val="4175170899"/>
              </p:ext>
            </p:extLst>
          </p:nvPr>
        </p:nvGraphicFramePr>
        <p:xfrm>
          <a:off x="838199" y="1696775"/>
          <a:ext cx="5157216" cy="43735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Footer Placeholder 2">
            <a:extLst>
              <a:ext uri="{FF2B5EF4-FFF2-40B4-BE49-F238E27FC236}">
                <a16:creationId xmlns:a16="http://schemas.microsoft.com/office/drawing/2014/main" id="{3925E3B6-5061-9923-3769-3F84D661112B}"/>
              </a:ext>
            </a:extLst>
          </p:cNvPr>
          <p:cNvSpPr>
            <a:spLocks noGrp="1"/>
          </p:cNvSpPr>
          <p:nvPr>
            <p:ph type="ftr" sz="quarter" idx="11"/>
          </p:nvPr>
        </p:nvSpPr>
        <p:spPr/>
        <p:txBody>
          <a:bodyPr/>
          <a:lstStyle/>
          <a:p>
            <a:r>
              <a:rPr lang="en-US"/>
              <a:t>Byerly-Hearing Loss</a:t>
            </a:r>
          </a:p>
        </p:txBody>
      </p:sp>
      <p:sp>
        <p:nvSpPr>
          <p:cNvPr id="4" name="Slide Number Placeholder 3">
            <a:extLst>
              <a:ext uri="{FF2B5EF4-FFF2-40B4-BE49-F238E27FC236}">
                <a16:creationId xmlns:a16="http://schemas.microsoft.com/office/drawing/2014/main" id="{9B2C78A0-E83D-E45D-1839-5ACE30255A10}"/>
              </a:ext>
            </a:extLst>
          </p:cNvPr>
          <p:cNvSpPr>
            <a:spLocks noGrp="1"/>
          </p:cNvSpPr>
          <p:nvPr>
            <p:ph type="sldNum" sz="quarter" idx="12"/>
          </p:nvPr>
        </p:nvSpPr>
        <p:spPr/>
        <p:txBody>
          <a:bodyPr/>
          <a:lstStyle/>
          <a:p>
            <a:fld id="{EF570EAB-04D6-42A0-9C0A-C3A6D9B4F147}" type="slidenum">
              <a:rPr lang="en-US" smtClean="0"/>
              <a:t>31</a:t>
            </a:fld>
            <a:endParaRPr lang="en-US"/>
          </a:p>
        </p:txBody>
      </p:sp>
    </p:spTree>
    <p:extLst>
      <p:ext uri="{BB962C8B-B14F-4D97-AF65-F5344CB8AC3E}">
        <p14:creationId xmlns:p14="http://schemas.microsoft.com/office/powerpoint/2010/main" val="1051870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D5D2E51-A652-4FCB-ADE3-8974F2723C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3" name="Freeform: Shape 1032">
            <a:extLst>
              <a:ext uri="{FF2B5EF4-FFF2-40B4-BE49-F238E27FC236}">
                <a16:creationId xmlns:a16="http://schemas.microsoft.com/office/drawing/2014/main" id="{08E18253-076D-4D89-968E-FCD8887E2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35" name="Freeform: Shape 1034">
            <a:extLst>
              <a:ext uri="{FF2B5EF4-FFF2-40B4-BE49-F238E27FC236}">
                <a16:creationId xmlns:a16="http://schemas.microsoft.com/office/drawing/2014/main" id="{F6EBCC24-DE3B-4BAD-9624-83E1C2D66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A39115C-5465-422C-005D-47E454E9287C}"/>
              </a:ext>
            </a:extLst>
          </p:cNvPr>
          <p:cNvSpPr>
            <a:spLocks noGrp="1"/>
          </p:cNvSpPr>
          <p:nvPr>
            <p:ph type="title"/>
          </p:nvPr>
        </p:nvSpPr>
        <p:spPr>
          <a:xfrm>
            <a:off x="438912" y="859536"/>
            <a:ext cx="4837176" cy="1243584"/>
          </a:xfrm>
        </p:spPr>
        <p:txBody>
          <a:bodyPr>
            <a:normAutofit/>
          </a:bodyPr>
          <a:lstStyle/>
          <a:p>
            <a:r>
              <a:rPr lang="en-US" sz="4000"/>
              <a:t>Over the counter hearing aids</a:t>
            </a:r>
          </a:p>
        </p:txBody>
      </p:sp>
      <p:sp>
        <p:nvSpPr>
          <p:cNvPr id="1037" name="Rectangle 1036">
            <a:extLst>
              <a:ext uri="{FF2B5EF4-FFF2-40B4-BE49-F238E27FC236}">
                <a16:creationId xmlns:a16="http://schemas.microsoft.com/office/drawing/2014/main" id="{8C07AF1D-AB44-447B-BC2F-DBECCC06C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9" name="Rectangle 1038">
            <a:extLst>
              <a:ext uri="{FF2B5EF4-FFF2-40B4-BE49-F238E27FC236}">
                <a16:creationId xmlns:a16="http://schemas.microsoft.com/office/drawing/2014/main" id="{6FCD70E2-BD62-41E4-975D-E58B07928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041" name="Content Placeholder 2">
            <a:extLst>
              <a:ext uri="{FF2B5EF4-FFF2-40B4-BE49-F238E27FC236}">
                <a16:creationId xmlns:a16="http://schemas.microsoft.com/office/drawing/2014/main" id="{A2F095C7-A8A7-3D9A-4CC0-2BE776BBD8F8}"/>
              </a:ext>
            </a:extLst>
          </p:cNvPr>
          <p:cNvGraphicFramePr>
            <a:graphicFrameLocks noGrp="1"/>
          </p:cNvGraphicFramePr>
          <p:nvPr>
            <p:ph idx="1"/>
          </p:nvPr>
        </p:nvGraphicFramePr>
        <p:xfrm>
          <a:off x="438912" y="2514600"/>
          <a:ext cx="4837176" cy="3666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a:extLst>
              <a:ext uri="{FF2B5EF4-FFF2-40B4-BE49-F238E27FC236}">
                <a16:creationId xmlns:a16="http://schemas.microsoft.com/office/drawing/2014/main" id="{5D1E2357-87FA-E75F-2A00-72E101C3C6E9}"/>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326369" y="234554"/>
            <a:ext cx="2549160" cy="25491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ose SoundControl Hearing Aids | listings at Tech-enhanced Life">
            <a:extLst>
              <a:ext uri="{FF2B5EF4-FFF2-40B4-BE49-F238E27FC236}">
                <a16:creationId xmlns:a16="http://schemas.microsoft.com/office/drawing/2014/main" id="{4097EC89-827B-90D9-FAA7-B65F5AA430A7}"/>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9421316" y="463012"/>
            <a:ext cx="2549160" cy="25491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Sony Self-Fitting OTC Hearing Aids | CREE10">
            <a:extLst>
              <a:ext uri="{FF2B5EF4-FFF2-40B4-BE49-F238E27FC236}">
                <a16:creationId xmlns:a16="http://schemas.microsoft.com/office/drawing/2014/main" id="{939BA62F-137F-545A-8A27-3C9BBF42062F}"/>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8608284" y="2872210"/>
            <a:ext cx="3763221" cy="3283410"/>
          </a:xfrm>
          <a:prstGeom prst="rect">
            <a:avLst/>
          </a:prstGeom>
          <a:solidFill>
            <a:srgbClr val="FFFFFF"/>
          </a:solidFill>
        </p:spPr>
      </p:pic>
      <p:pic>
        <p:nvPicPr>
          <p:cNvPr id="3" name="Picture 2">
            <a:extLst>
              <a:ext uri="{FF2B5EF4-FFF2-40B4-BE49-F238E27FC236}">
                <a16:creationId xmlns:a16="http://schemas.microsoft.com/office/drawing/2014/main" id="{FAD7343B-8FFF-4CB6-A2BE-85949F9D87D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25564" y="4074287"/>
            <a:ext cx="2562225" cy="2181225"/>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10613BBE-70AB-B780-1281-51A2075FC3F0}"/>
              </a:ext>
            </a:extLst>
          </p:cNvPr>
          <p:cNvSpPr>
            <a:spLocks noGrp="1"/>
          </p:cNvSpPr>
          <p:nvPr>
            <p:ph type="ftr" sz="quarter" idx="11"/>
          </p:nvPr>
        </p:nvSpPr>
        <p:spPr/>
        <p:txBody>
          <a:bodyPr/>
          <a:lstStyle/>
          <a:p>
            <a:r>
              <a:rPr lang="en-US"/>
              <a:t>Byerly-Hearing Loss</a:t>
            </a:r>
          </a:p>
        </p:txBody>
      </p:sp>
      <p:sp>
        <p:nvSpPr>
          <p:cNvPr id="5" name="Slide Number Placeholder 4">
            <a:extLst>
              <a:ext uri="{FF2B5EF4-FFF2-40B4-BE49-F238E27FC236}">
                <a16:creationId xmlns:a16="http://schemas.microsoft.com/office/drawing/2014/main" id="{CC6909EA-2FF1-CC6D-13B2-8F1B3918CCBE}"/>
              </a:ext>
            </a:extLst>
          </p:cNvPr>
          <p:cNvSpPr>
            <a:spLocks noGrp="1"/>
          </p:cNvSpPr>
          <p:nvPr>
            <p:ph type="sldNum" sz="quarter" idx="12"/>
          </p:nvPr>
        </p:nvSpPr>
        <p:spPr/>
        <p:txBody>
          <a:bodyPr/>
          <a:lstStyle/>
          <a:p>
            <a:fld id="{EF570EAB-04D6-42A0-9C0A-C3A6D9B4F147}" type="slidenum">
              <a:rPr lang="en-US" smtClean="0"/>
              <a:t>32</a:t>
            </a:fld>
            <a:endParaRPr lang="en-US"/>
          </a:p>
        </p:txBody>
      </p:sp>
    </p:spTree>
    <p:extLst>
      <p:ext uri="{BB962C8B-B14F-4D97-AF65-F5344CB8AC3E}">
        <p14:creationId xmlns:p14="http://schemas.microsoft.com/office/powerpoint/2010/main" val="15299779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D5D2E51-A652-4FCB-ADE3-8974F2723C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3" name="Freeform: Shape 1032">
            <a:extLst>
              <a:ext uri="{FF2B5EF4-FFF2-40B4-BE49-F238E27FC236}">
                <a16:creationId xmlns:a16="http://schemas.microsoft.com/office/drawing/2014/main" id="{08E18253-076D-4D89-968E-FCD8887E2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35" name="Freeform: Shape 1034">
            <a:extLst>
              <a:ext uri="{FF2B5EF4-FFF2-40B4-BE49-F238E27FC236}">
                <a16:creationId xmlns:a16="http://schemas.microsoft.com/office/drawing/2014/main" id="{F6EBCC24-DE3B-4BAD-9624-83E1C2D66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A39115C-5465-422C-005D-47E454E9287C}"/>
              </a:ext>
            </a:extLst>
          </p:cNvPr>
          <p:cNvSpPr>
            <a:spLocks noGrp="1"/>
          </p:cNvSpPr>
          <p:nvPr>
            <p:ph type="title"/>
          </p:nvPr>
        </p:nvSpPr>
        <p:spPr>
          <a:xfrm>
            <a:off x="438912" y="859536"/>
            <a:ext cx="4202733" cy="1243584"/>
          </a:xfrm>
        </p:spPr>
        <p:txBody>
          <a:bodyPr>
            <a:normAutofit/>
          </a:bodyPr>
          <a:lstStyle/>
          <a:p>
            <a:r>
              <a:rPr lang="en-US" sz="4000"/>
              <a:t>Important hearing aid pearls</a:t>
            </a:r>
          </a:p>
        </p:txBody>
      </p:sp>
      <p:sp>
        <p:nvSpPr>
          <p:cNvPr id="1037" name="Rectangle 1036">
            <a:extLst>
              <a:ext uri="{FF2B5EF4-FFF2-40B4-BE49-F238E27FC236}">
                <a16:creationId xmlns:a16="http://schemas.microsoft.com/office/drawing/2014/main" id="{8C07AF1D-AB44-447B-BC2F-DBECCC06C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9" name="Rectangle 1038">
            <a:extLst>
              <a:ext uri="{FF2B5EF4-FFF2-40B4-BE49-F238E27FC236}">
                <a16:creationId xmlns:a16="http://schemas.microsoft.com/office/drawing/2014/main" id="{6FCD70E2-BD62-41E4-975D-E58B07928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BD186F05-4A48-86C4-E0AE-C570B9F23795}"/>
              </a:ext>
            </a:extLst>
          </p:cNvPr>
          <p:cNvSpPr>
            <a:spLocks noGrp="1"/>
          </p:cNvSpPr>
          <p:nvPr>
            <p:ph idx="1"/>
          </p:nvPr>
        </p:nvSpPr>
        <p:spPr>
          <a:xfrm>
            <a:off x="6396266" y="669641"/>
            <a:ext cx="5747509" cy="5706107"/>
          </a:xfrm>
        </p:spPr>
        <p:txBody>
          <a:bodyPr>
            <a:normAutofit lnSpcReduction="10000"/>
          </a:bodyPr>
          <a:lstStyle/>
          <a:p>
            <a:pPr marL="0" indent="0">
              <a:buNone/>
            </a:pPr>
            <a:r>
              <a:rPr lang="en-US" sz="3000" b="1"/>
              <a:t>Costs: </a:t>
            </a:r>
          </a:p>
          <a:p>
            <a:r>
              <a:rPr lang="en-US" sz="3000"/>
              <a:t>Not covered by Medicare Part A or B</a:t>
            </a:r>
          </a:p>
          <a:p>
            <a:r>
              <a:rPr lang="en-US" sz="3000"/>
              <a:t>Medicaid covers 75% of retail price</a:t>
            </a:r>
          </a:p>
          <a:p>
            <a:r>
              <a:rPr lang="en-US" sz="3000"/>
              <a:t>VA often covers through “sliding scale”</a:t>
            </a:r>
          </a:p>
          <a:p>
            <a:pPr marL="0" indent="0">
              <a:buNone/>
            </a:pPr>
            <a:r>
              <a:rPr lang="en-US" sz="3000" b="1"/>
              <a:t>Expectations: </a:t>
            </a:r>
          </a:p>
          <a:p>
            <a:r>
              <a:rPr lang="en-US" sz="3000"/>
              <a:t>Amplifies volume and specific sounds </a:t>
            </a:r>
            <a:r>
              <a:rPr lang="en-US" sz="3000">
                <a:sym typeface="Wingdings" panose="05000000000000000000" pitchFamily="2" charset="2"/>
              </a:rPr>
              <a:t> not “perfect”</a:t>
            </a:r>
          </a:p>
          <a:p>
            <a:r>
              <a:rPr lang="en-US" sz="3000">
                <a:sym typeface="Wingdings" panose="05000000000000000000" pitchFamily="2" charset="2"/>
              </a:rPr>
              <a:t>Crowds still hard</a:t>
            </a:r>
          </a:p>
          <a:p>
            <a:r>
              <a:rPr lang="en-US" sz="3000">
                <a:sym typeface="Wingdings" panose="05000000000000000000" pitchFamily="2" charset="2"/>
              </a:rPr>
              <a:t>Can’t improve “processing” speed </a:t>
            </a:r>
            <a:endParaRPr lang="en-US" sz="3000"/>
          </a:p>
          <a:p>
            <a:pPr marL="457200" lvl="1" indent="0">
              <a:buNone/>
            </a:pPr>
            <a:endParaRPr lang="en-US" sz="1800"/>
          </a:p>
        </p:txBody>
      </p:sp>
      <p:pic>
        <p:nvPicPr>
          <p:cNvPr id="4" name="Picture 3" descr="An old person's ear with a hearing aid&#10;&#10;Description automatically generated">
            <a:extLst>
              <a:ext uri="{FF2B5EF4-FFF2-40B4-BE49-F238E27FC236}">
                <a16:creationId xmlns:a16="http://schemas.microsoft.com/office/drawing/2014/main" id="{EB503C42-D755-7C47-1263-0060CC3E2F4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89265" y="2875616"/>
            <a:ext cx="3952380" cy="3310118"/>
          </a:xfrm>
          <a:prstGeom prst="rect">
            <a:avLst/>
          </a:prstGeom>
          <a:ln>
            <a:noFill/>
          </a:ln>
          <a:effectLst>
            <a:softEdge rad="112500"/>
          </a:effectLst>
        </p:spPr>
      </p:pic>
      <p:sp>
        <p:nvSpPr>
          <p:cNvPr id="3" name="Footer Placeholder 2">
            <a:extLst>
              <a:ext uri="{FF2B5EF4-FFF2-40B4-BE49-F238E27FC236}">
                <a16:creationId xmlns:a16="http://schemas.microsoft.com/office/drawing/2014/main" id="{78D81614-436F-ECE8-97D7-786F4A8778BB}"/>
              </a:ext>
            </a:extLst>
          </p:cNvPr>
          <p:cNvSpPr>
            <a:spLocks noGrp="1"/>
          </p:cNvSpPr>
          <p:nvPr>
            <p:ph type="ftr" sz="quarter" idx="11"/>
          </p:nvPr>
        </p:nvSpPr>
        <p:spPr/>
        <p:txBody>
          <a:bodyPr/>
          <a:lstStyle/>
          <a:p>
            <a:r>
              <a:rPr lang="en-US"/>
              <a:t>Byerly-Hearing Loss</a:t>
            </a:r>
          </a:p>
        </p:txBody>
      </p:sp>
      <p:sp>
        <p:nvSpPr>
          <p:cNvPr id="6" name="Slide Number Placeholder 5">
            <a:extLst>
              <a:ext uri="{FF2B5EF4-FFF2-40B4-BE49-F238E27FC236}">
                <a16:creationId xmlns:a16="http://schemas.microsoft.com/office/drawing/2014/main" id="{D0A4236E-EC33-39C8-209C-6C10FB1AFA63}"/>
              </a:ext>
            </a:extLst>
          </p:cNvPr>
          <p:cNvSpPr>
            <a:spLocks noGrp="1"/>
          </p:cNvSpPr>
          <p:nvPr>
            <p:ph type="sldNum" sz="quarter" idx="12"/>
          </p:nvPr>
        </p:nvSpPr>
        <p:spPr/>
        <p:txBody>
          <a:bodyPr/>
          <a:lstStyle/>
          <a:p>
            <a:fld id="{EF570EAB-04D6-42A0-9C0A-C3A6D9B4F147}" type="slidenum">
              <a:rPr lang="en-US" smtClean="0"/>
              <a:t>33</a:t>
            </a:fld>
            <a:endParaRPr lang="en-US"/>
          </a:p>
        </p:txBody>
      </p:sp>
    </p:spTree>
    <p:extLst>
      <p:ext uri="{BB962C8B-B14F-4D97-AF65-F5344CB8AC3E}">
        <p14:creationId xmlns:p14="http://schemas.microsoft.com/office/powerpoint/2010/main" val="3704511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201C88F9-E440-45DE-A776-9609EB590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A3EFE0-6927-35B5-89DD-9518F87FF920}"/>
              </a:ext>
            </a:extLst>
          </p:cNvPr>
          <p:cNvSpPr>
            <a:spLocks noGrp="1"/>
          </p:cNvSpPr>
          <p:nvPr>
            <p:ph type="title"/>
          </p:nvPr>
        </p:nvSpPr>
        <p:spPr>
          <a:xfrm>
            <a:off x="838200" y="556996"/>
            <a:ext cx="3936557" cy="3344266"/>
          </a:xfrm>
        </p:spPr>
        <p:txBody>
          <a:bodyPr vert="horz" lIns="91440" tIns="45720" rIns="91440" bIns="45720" rtlCol="0" anchor="b">
            <a:normAutofit/>
          </a:bodyPr>
          <a:lstStyle/>
          <a:p>
            <a:r>
              <a:rPr lang="en-US" sz="4000" kern="1200">
                <a:solidFill>
                  <a:schemeClr val="tx1"/>
                </a:solidFill>
                <a:latin typeface="+mj-lt"/>
                <a:ea typeface="+mj-ea"/>
                <a:cs typeface="+mj-cs"/>
              </a:rPr>
              <a:t>Assistive Listening Devices</a:t>
            </a:r>
          </a:p>
        </p:txBody>
      </p:sp>
      <p:pic>
        <p:nvPicPr>
          <p:cNvPr id="14" name="Picture 13" descr="A black alarm clock with blue numbers&#10;&#10;Description automatically generated">
            <a:extLst>
              <a:ext uri="{FF2B5EF4-FFF2-40B4-BE49-F238E27FC236}">
                <a16:creationId xmlns:a16="http://schemas.microsoft.com/office/drawing/2014/main" id="{19578C7F-2026-7DE9-A14A-C5C036D316FA}"/>
              </a:ext>
            </a:extLst>
          </p:cNvPr>
          <p:cNvPicPr>
            <a:picLocks noChangeAspect="1"/>
          </p:cNvPicPr>
          <p:nvPr/>
        </p:nvPicPr>
        <p:blipFill rotWithShape="1">
          <a:blip r:embed="rId3">
            <a:extLst>
              <a:ext uri="{28A0092B-C50C-407E-A947-70E740481C1C}">
                <a14:useLocalDpi xmlns:a14="http://schemas.microsoft.com/office/drawing/2010/main" val="0"/>
              </a:ext>
            </a:extLst>
          </a:blip>
          <a:srcRect r="1533" b="14350"/>
          <a:stretch/>
        </p:blipFill>
        <p:spPr bwMode="auto">
          <a:xfrm>
            <a:off x="5172626" y="846190"/>
            <a:ext cx="3309228" cy="2792131"/>
          </a:xfrm>
          <a:prstGeom prst="rect">
            <a:avLst/>
          </a:prstGeom>
          <a:noFill/>
          <a:extLst>
            <a:ext uri="{53640926-AAD7-44D8-BBD7-CCE9431645EC}">
              <a14:shadowObscured xmlns:a14="http://schemas.microsoft.com/office/drawing/2010/main"/>
            </a:ext>
          </a:extLst>
        </p:spPr>
      </p:pic>
      <p:pic>
        <p:nvPicPr>
          <p:cNvPr id="4" name="Picture 3" descr="A close-up of a walkie talkie&#10;&#10;Description automatically generated">
            <a:extLst>
              <a:ext uri="{FF2B5EF4-FFF2-40B4-BE49-F238E27FC236}">
                <a16:creationId xmlns:a16="http://schemas.microsoft.com/office/drawing/2014/main" id="{18963AE4-7406-8B48-6630-34703C73FC6B}"/>
              </a:ext>
            </a:extLst>
          </p:cNvPr>
          <p:cNvPicPr>
            <a:picLocks noChangeAspect="1"/>
          </p:cNvPicPr>
          <p:nvPr/>
        </p:nvPicPr>
        <p:blipFill>
          <a:blip r:embed="rId4"/>
          <a:srcRect l="1041" r="7213" b="5"/>
          <a:stretch/>
        </p:blipFill>
        <p:spPr>
          <a:xfrm>
            <a:off x="8699079" y="587653"/>
            <a:ext cx="3309228" cy="3309207"/>
          </a:xfrm>
          <a:prstGeom prst="rect">
            <a:avLst/>
          </a:prstGeom>
        </p:spPr>
      </p:pic>
      <p:pic>
        <p:nvPicPr>
          <p:cNvPr id="8" name="Picture 8" descr="Sennheiser RS175 Wireless Headphone System">
            <a:extLst>
              <a:ext uri="{FF2B5EF4-FFF2-40B4-BE49-F238E27FC236}">
                <a16:creationId xmlns:a16="http://schemas.microsoft.com/office/drawing/2014/main" id="{2EF4C3DC-1CE3-5F80-9822-E5E256EE57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680" r="10312" b="-1"/>
          <a:stretch/>
        </p:blipFill>
        <p:spPr bwMode="auto">
          <a:xfrm>
            <a:off x="5399752" y="4071116"/>
            <a:ext cx="1737980" cy="2227974"/>
          </a:xfrm>
          <a:prstGeom prst="rect">
            <a:avLst/>
          </a:prstGeom>
          <a:extLst>
            <a:ext uri="{909E8E84-426E-40DD-AFC4-6F175D3DCCD1}">
              <a14:hiddenFill xmlns:a14="http://schemas.microsoft.com/office/drawing/2010/main">
                <a:solidFill>
                  <a:srgbClr val="FFFFFF"/>
                </a:solidFill>
              </a14:hiddenFill>
            </a:ext>
          </a:extLst>
        </p:spPr>
      </p:pic>
      <p:pic>
        <p:nvPicPr>
          <p:cNvPr id="6" name="Picture 4" descr="Krown Door Knock 125">
            <a:extLst>
              <a:ext uri="{FF2B5EF4-FFF2-40B4-BE49-F238E27FC236}">
                <a16:creationId xmlns:a16="http://schemas.microsoft.com/office/drawing/2014/main" id="{04A85043-A257-52A9-38A6-4EC4572E10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955" r="1318" b="3"/>
          <a:stretch/>
        </p:blipFill>
        <p:spPr bwMode="auto">
          <a:xfrm>
            <a:off x="7521512" y="4068995"/>
            <a:ext cx="2142837" cy="2215278"/>
          </a:xfrm>
          <a:prstGeom prst="rect">
            <a:avLst/>
          </a:prstGeom>
          <a:extLst>
            <a:ext uri="{909E8E84-426E-40DD-AFC4-6F175D3DCCD1}">
              <a14:hiddenFill xmlns:a14="http://schemas.microsoft.com/office/drawing/2010/main">
                <a:solidFill>
                  <a:srgbClr val="FFFFFF"/>
                </a:solidFill>
              </a14:hiddenFill>
            </a:ext>
          </a:extLst>
        </p:spPr>
      </p:pic>
      <p:pic>
        <p:nvPicPr>
          <p:cNvPr id="7" name="Picture 6" descr="Hamilton CapTel 2400i Caption Phone with Touch-Screen Navigation">
            <a:extLst>
              <a:ext uri="{FF2B5EF4-FFF2-40B4-BE49-F238E27FC236}">
                <a16:creationId xmlns:a16="http://schemas.microsoft.com/office/drawing/2014/main" id="{6A43BCC8-5B6E-72E0-5FC0-5B93D69A14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5306" r="-3" b="26301"/>
          <a:stretch/>
        </p:blipFill>
        <p:spPr bwMode="auto">
          <a:xfrm>
            <a:off x="9845701" y="4066861"/>
            <a:ext cx="2142837" cy="1251229"/>
          </a:xfrm>
          <a:prstGeom prst="rect">
            <a:avLst/>
          </a:prstGeom>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449F4C10-DD7A-FA27-4AD2-AB76B9B2775F}"/>
              </a:ext>
            </a:extLst>
          </p:cNvPr>
          <p:cNvSpPr>
            <a:spLocks noGrp="1"/>
          </p:cNvSpPr>
          <p:nvPr>
            <p:ph type="ftr" sz="quarter" idx="11"/>
          </p:nvPr>
        </p:nvSpPr>
        <p:spPr/>
        <p:txBody>
          <a:bodyPr/>
          <a:lstStyle/>
          <a:p>
            <a:r>
              <a:rPr lang="en-US"/>
              <a:t>Byerly-Hearing Loss</a:t>
            </a:r>
          </a:p>
        </p:txBody>
      </p:sp>
      <p:sp>
        <p:nvSpPr>
          <p:cNvPr id="5" name="Slide Number Placeholder 4">
            <a:extLst>
              <a:ext uri="{FF2B5EF4-FFF2-40B4-BE49-F238E27FC236}">
                <a16:creationId xmlns:a16="http://schemas.microsoft.com/office/drawing/2014/main" id="{EDF6D5F7-CD30-44E4-FAC3-5B55FF886CA4}"/>
              </a:ext>
            </a:extLst>
          </p:cNvPr>
          <p:cNvSpPr>
            <a:spLocks noGrp="1"/>
          </p:cNvSpPr>
          <p:nvPr>
            <p:ph type="sldNum" sz="quarter" idx="12"/>
          </p:nvPr>
        </p:nvSpPr>
        <p:spPr/>
        <p:txBody>
          <a:bodyPr/>
          <a:lstStyle/>
          <a:p>
            <a:fld id="{EF570EAB-04D6-42A0-9C0A-C3A6D9B4F147}" type="slidenum">
              <a:rPr lang="en-US" smtClean="0"/>
              <a:t>34</a:t>
            </a:fld>
            <a:endParaRPr lang="en-US"/>
          </a:p>
        </p:txBody>
      </p:sp>
    </p:spTree>
    <p:extLst>
      <p:ext uri="{BB962C8B-B14F-4D97-AF65-F5344CB8AC3E}">
        <p14:creationId xmlns:p14="http://schemas.microsoft.com/office/powerpoint/2010/main" val="8999665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D1A2CED-DA9B-4CCF-8215-CFC65FE71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3C943D1-1EBD-8EF6-46A1-F3EEF0A1B30F}"/>
              </a:ext>
            </a:extLst>
          </p:cNvPr>
          <p:cNvSpPr>
            <a:spLocks noGrp="1"/>
          </p:cNvSpPr>
          <p:nvPr>
            <p:ph type="title"/>
          </p:nvPr>
        </p:nvSpPr>
        <p:spPr>
          <a:xfrm>
            <a:off x="1115568" y="509521"/>
            <a:ext cx="10232136" cy="1014984"/>
          </a:xfrm>
        </p:spPr>
        <p:txBody>
          <a:bodyPr>
            <a:normAutofit/>
          </a:bodyPr>
          <a:lstStyle/>
          <a:p>
            <a:r>
              <a:rPr lang="en-US" sz="4000"/>
              <a:t>Healthy Hearing Pearls! </a:t>
            </a:r>
          </a:p>
        </p:txBody>
      </p:sp>
      <p:sp>
        <p:nvSpPr>
          <p:cNvPr id="13" name="Rectangle 12">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038DB1F7-2E82-A0DC-BDB1-1A14A7241A24}"/>
              </a:ext>
            </a:extLst>
          </p:cNvPr>
          <p:cNvGraphicFramePr>
            <a:graphicFrameLocks noGrp="1"/>
          </p:cNvGraphicFramePr>
          <p:nvPr>
            <p:ph idx="1"/>
            <p:extLst>
              <p:ext uri="{D42A27DB-BD31-4B8C-83A1-F6EECF244321}">
                <p14:modId xmlns:p14="http://schemas.microsoft.com/office/powerpoint/2010/main" val="1310136940"/>
              </p:ext>
            </p:extLst>
          </p:nvPr>
        </p:nvGraphicFramePr>
        <p:xfrm>
          <a:off x="1115568" y="1673352"/>
          <a:ext cx="10232136" cy="4334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034F69E2-B671-EE39-585A-11E1F5F60D62}"/>
              </a:ext>
            </a:extLst>
          </p:cNvPr>
          <p:cNvSpPr>
            <a:spLocks noGrp="1"/>
          </p:cNvSpPr>
          <p:nvPr>
            <p:ph type="ftr" sz="quarter" idx="11"/>
          </p:nvPr>
        </p:nvSpPr>
        <p:spPr/>
        <p:txBody>
          <a:bodyPr/>
          <a:lstStyle/>
          <a:p>
            <a:r>
              <a:rPr lang="en-US"/>
              <a:t>Byerly-Hearing Loss</a:t>
            </a:r>
          </a:p>
        </p:txBody>
      </p:sp>
      <p:sp>
        <p:nvSpPr>
          <p:cNvPr id="4" name="Slide Number Placeholder 3">
            <a:extLst>
              <a:ext uri="{FF2B5EF4-FFF2-40B4-BE49-F238E27FC236}">
                <a16:creationId xmlns:a16="http://schemas.microsoft.com/office/drawing/2014/main" id="{E7410D2E-C01A-BA05-11D2-208611908770}"/>
              </a:ext>
            </a:extLst>
          </p:cNvPr>
          <p:cNvSpPr>
            <a:spLocks noGrp="1"/>
          </p:cNvSpPr>
          <p:nvPr>
            <p:ph type="sldNum" sz="quarter" idx="12"/>
          </p:nvPr>
        </p:nvSpPr>
        <p:spPr/>
        <p:txBody>
          <a:bodyPr/>
          <a:lstStyle/>
          <a:p>
            <a:fld id="{EF570EAB-04D6-42A0-9C0A-C3A6D9B4F147}" type="slidenum">
              <a:rPr lang="en-US" smtClean="0"/>
              <a:t>35</a:t>
            </a:fld>
            <a:endParaRPr lang="en-US"/>
          </a:p>
        </p:txBody>
      </p:sp>
    </p:spTree>
    <p:extLst>
      <p:ext uri="{BB962C8B-B14F-4D97-AF65-F5344CB8AC3E}">
        <p14:creationId xmlns:p14="http://schemas.microsoft.com/office/powerpoint/2010/main" val="28318719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2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1" name="Rectangle 30">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43206F7-576D-CD76-27CB-45CED05A0AB5}"/>
              </a:ext>
            </a:extLst>
          </p:cNvPr>
          <p:cNvSpPr>
            <a:spLocks noGrp="1"/>
          </p:cNvSpPr>
          <p:nvPr>
            <p:ph type="title"/>
          </p:nvPr>
        </p:nvSpPr>
        <p:spPr>
          <a:xfrm>
            <a:off x="1115568" y="548640"/>
            <a:ext cx="10168128" cy="1179576"/>
          </a:xfrm>
        </p:spPr>
        <p:txBody>
          <a:bodyPr>
            <a:normAutofit/>
          </a:bodyPr>
          <a:lstStyle/>
          <a:p>
            <a:r>
              <a:rPr lang="en-US" sz="4000" dirty="0"/>
              <a:t>Communication tips if </a:t>
            </a:r>
            <a:r>
              <a:rPr lang="en-US" sz="4000" b="1" dirty="0"/>
              <a:t>you have </a:t>
            </a:r>
            <a:r>
              <a:rPr lang="en-US" sz="4000" dirty="0"/>
              <a:t>hearing loss</a:t>
            </a:r>
          </a:p>
        </p:txBody>
      </p:sp>
      <p:sp>
        <p:nvSpPr>
          <p:cNvPr id="28" name="Rectangle 27">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B2B04F60-A871-42F5-14A4-62C8E2B22086}"/>
              </a:ext>
            </a:extLst>
          </p:cNvPr>
          <p:cNvSpPr>
            <a:spLocks noGrp="1"/>
          </p:cNvSpPr>
          <p:nvPr>
            <p:ph idx="1"/>
          </p:nvPr>
        </p:nvSpPr>
        <p:spPr>
          <a:xfrm>
            <a:off x="1115568" y="2481943"/>
            <a:ext cx="10168128" cy="3695020"/>
          </a:xfrm>
        </p:spPr>
        <p:txBody>
          <a:bodyPr>
            <a:normAutofit/>
          </a:bodyPr>
          <a:lstStyle/>
          <a:p>
            <a:r>
              <a:rPr lang="en-US" sz="2000" b="0" i="0" u="none" strike="noStrike" baseline="0"/>
              <a:t>Advocate for yourself! </a:t>
            </a:r>
            <a:r>
              <a:rPr lang="en-US" sz="2000"/>
              <a:t>Let people know you have hearing loss! </a:t>
            </a:r>
            <a:endParaRPr lang="en-US" sz="2000" b="0" i="0" u="none" strike="noStrike" baseline="0"/>
          </a:p>
          <a:p>
            <a:r>
              <a:rPr lang="en-US" sz="2000"/>
              <a:t>Ask people to face you when they’re speaking</a:t>
            </a:r>
          </a:p>
          <a:p>
            <a:r>
              <a:rPr lang="en-US" sz="2000"/>
              <a:t>Remind them lower pitches are often easier to hear; consider a phrase such as, “Could you actually say that a little slower and lower?”</a:t>
            </a:r>
          </a:p>
          <a:p>
            <a:r>
              <a:rPr lang="en-US" sz="2000"/>
              <a:t>It’s okay to tell someone they don’t need to shout! Louder isn’t always helpful</a:t>
            </a:r>
          </a:p>
          <a:p>
            <a:r>
              <a:rPr lang="en-US" sz="2000" b="0" i="0" u="none" strike="noStrike" baseline="0"/>
              <a:t>Turn off TVs or radios and move away from other noises</a:t>
            </a:r>
          </a:p>
          <a:p>
            <a:r>
              <a:rPr lang="en-US" sz="2000"/>
              <a:t>Let the speaker know if you have a “better ear” they could speak towards</a:t>
            </a:r>
            <a:r>
              <a:rPr lang="en-US" sz="2000" b="0" i="0" u="none" strike="noStrike" baseline="0"/>
              <a:t>	</a:t>
            </a:r>
          </a:p>
          <a:p>
            <a:r>
              <a:rPr lang="en-US" sz="2000" b="0" i="0" u="none" strike="noStrike" baseline="0"/>
              <a:t>Ask for important points to be put in writing</a:t>
            </a:r>
          </a:p>
          <a:p>
            <a:r>
              <a:rPr lang="en-US" sz="2000"/>
              <a:t>Wear your hearing aid!</a:t>
            </a:r>
            <a:endParaRPr lang="en-US" sz="2000" b="0" i="0" u="none" strike="noStrike" baseline="0"/>
          </a:p>
        </p:txBody>
      </p:sp>
      <p:sp>
        <p:nvSpPr>
          <p:cNvPr id="4" name="Footer Placeholder 3">
            <a:extLst>
              <a:ext uri="{FF2B5EF4-FFF2-40B4-BE49-F238E27FC236}">
                <a16:creationId xmlns:a16="http://schemas.microsoft.com/office/drawing/2014/main" id="{128110C1-E499-EBD0-1A91-3BE0FE8F4B9B}"/>
              </a:ext>
            </a:extLst>
          </p:cNvPr>
          <p:cNvSpPr>
            <a:spLocks noGrp="1"/>
          </p:cNvSpPr>
          <p:nvPr>
            <p:ph type="ftr" sz="quarter" idx="11"/>
          </p:nvPr>
        </p:nvSpPr>
        <p:spPr/>
        <p:txBody>
          <a:bodyPr/>
          <a:lstStyle/>
          <a:p>
            <a:r>
              <a:rPr lang="en-US"/>
              <a:t>Byerly-Hearing Loss</a:t>
            </a:r>
          </a:p>
        </p:txBody>
      </p:sp>
      <p:sp>
        <p:nvSpPr>
          <p:cNvPr id="5" name="Slide Number Placeholder 4">
            <a:extLst>
              <a:ext uri="{FF2B5EF4-FFF2-40B4-BE49-F238E27FC236}">
                <a16:creationId xmlns:a16="http://schemas.microsoft.com/office/drawing/2014/main" id="{3190FE6A-210D-139E-CEB7-2BC7C4F2A343}"/>
              </a:ext>
            </a:extLst>
          </p:cNvPr>
          <p:cNvSpPr>
            <a:spLocks noGrp="1"/>
          </p:cNvSpPr>
          <p:nvPr>
            <p:ph type="sldNum" sz="quarter" idx="12"/>
          </p:nvPr>
        </p:nvSpPr>
        <p:spPr/>
        <p:txBody>
          <a:bodyPr/>
          <a:lstStyle/>
          <a:p>
            <a:fld id="{EF570EAB-04D6-42A0-9C0A-C3A6D9B4F147}" type="slidenum">
              <a:rPr lang="en-US" smtClean="0"/>
              <a:t>36</a:t>
            </a:fld>
            <a:endParaRPr lang="en-US"/>
          </a:p>
        </p:txBody>
      </p:sp>
    </p:spTree>
    <p:extLst>
      <p:ext uri="{BB962C8B-B14F-4D97-AF65-F5344CB8AC3E}">
        <p14:creationId xmlns:p14="http://schemas.microsoft.com/office/powerpoint/2010/main" val="38152646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33B7DF-0290-8D2C-2A68-4E65CB6B7436}"/>
            </a:ext>
          </a:extLst>
        </p:cNvPr>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689D0DA-9833-95E1-6811-B4D7E9FFC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3" name="Rectangle 32">
            <a:extLst>
              <a:ext uri="{FF2B5EF4-FFF2-40B4-BE49-F238E27FC236}">
                <a16:creationId xmlns:a16="http://schemas.microsoft.com/office/drawing/2014/main" id="{B13419A9-25AF-AB71-E989-6A1ABC85AF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5" name="Rectangle 34">
            <a:extLst>
              <a:ext uri="{FF2B5EF4-FFF2-40B4-BE49-F238E27FC236}">
                <a16:creationId xmlns:a16="http://schemas.microsoft.com/office/drawing/2014/main" id="{60BCF069-AD6E-6757-83B2-A09BBD1FC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2DFB306-1606-7A31-0293-15C0A215364B}"/>
              </a:ext>
            </a:extLst>
          </p:cNvPr>
          <p:cNvSpPr>
            <a:spLocks noGrp="1"/>
          </p:cNvSpPr>
          <p:nvPr>
            <p:ph type="title"/>
          </p:nvPr>
        </p:nvSpPr>
        <p:spPr>
          <a:xfrm>
            <a:off x="819486" y="521208"/>
            <a:ext cx="11381233" cy="1179576"/>
          </a:xfrm>
        </p:spPr>
        <p:txBody>
          <a:bodyPr>
            <a:noAutofit/>
          </a:bodyPr>
          <a:lstStyle/>
          <a:p>
            <a:r>
              <a:rPr lang="en-US" sz="4000" dirty="0"/>
              <a:t>Communication tips when </a:t>
            </a:r>
            <a:r>
              <a:rPr lang="en-US" sz="4000" b="1" dirty="0"/>
              <a:t>someone has</a:t>
            </a:r>
            <a:r>
              <a:rPr lang="en-US" sz="4000" dirty="0"/>
              <a:t> hearing loss</a:t>
            </a:r>
          </a:p>
        </p:txBody>
      </p:sp>
      <p:sp>
        <p:nvSpPr>
          <p:cNvPr id="37" name="Rectangle 36">
            <a:extLst>
              <a:ext uri="{FF2B5EF4-FFF2-40B4-BE49-F238E27FC236}">
                <a16:creationId xmlns:a16="http://schemas.microsoft.com/office/drawing/2014/main" id="{66EAFED5-2A7C-F489-B8BF-2579F9221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CFDEEB4-7401-A6A4-BEE7-A9B1D33C0EA3}"/>
              </a:ext>
            </a:extLst>
          </p:cNvPr>
          <p:cNvSpPr>
            <a:spLocks noGrp="1"/>
          </p:cNvSpPr>
          <p:nvPr>
            <p:ph idx="1"/>
          </p:nvPr>
        </p:nvSpPr>
        <p:spPr>
          <a:xfrm>
            <a:off x="848139" y="2481943"/>
            <a:ext cx="10435557" cy="3958614"/>
          </a:xfrm>
        </p:spPr>
        <p:txBody>
          <a:bodyPr>
            <a:normAutofit/>
          </a:bodyPr>
          <a:lstStyle/>
          <a:p>
            <a:r>
              <a:rPr lang="en-US" sz="2400" b="0" i="0" u="none" strike="noStrike" baseline="0" dirty="0"/>
              <a:t>Position yourself in front of the person and k</a:t>
            </a:r>
            <a:r>
              <a:rPr lang="en-US" sz="2400" dirty="0"/>
              <a:t>eep your mouth visible if possible</a:t>
            </a:r>
          </a:p>
          <a:p>
            <a:r>
              <a:rPr lang="en-US" sz="2400" dirty="0"/>
              <a:t>Use adequate lighting that shines on your face</a:t>
            </a:r>
          </a:p>
          <a:p>
            <a:r>
              <a:rPr lang="en-US" sz="2400" dirty="0"/>
              <a:t>Ensure the person is paying attention before you ask a questions</a:t>
            </a:r>
          </a:p>
          <a:p>
            <a:r>
              <a:rPr lang="en-US" sz="2400" dirty="0"/>
              <a:t>Speak at a normal volume—don’t shout!</a:t>
            </a:r>
          </a:p>
          <a:p>
            <a:r>
              <a:rPr lang="en-US" sz="2400" dirty="0"/>
              <a:t>Lower the pitch of your voice if possible</a:t>
            </a:r>
          </a:p>
          <a:p>
            <a:r>
              <a:rPr lang="en-US" sz="2400" dirty="0"/>
              <a:t>Rephrase instead of repeating your question or statement. Sometimes you need to use different words that are easier to understand. </a:t>
            </a:r>
          </a:p>
          <a:p>
            <a:r>
              <a:rPr lang="en-US" sz="2400" dirty="0"/>
              <a:t>Write down important information</a:t>
            </a:r>
          </a:p>
          <a:p>
            <a:r>
              <a:rPr lang="en-US" sz="2400" b="0" i="0" u="none" strike="noStrike" baseline="0" dirty="0"/>
              <a:t>Remind the to wear their hearing aid!</a:t>
            </a:r>
          </a:p>
        </p:txBody>
      </p:sp>
      <p:sp>
        <p:nvSpPr>
          <p:cNvPr id="5" name="Slide Number Placeholder 4">
            <a:extLst>
              <a:ext uri="{FF2B5EF4-FFF2-40B4-BE49-F238E27FC236}">
                <a16:creationId xmlns:a16="http://schemas.microsoft.com/office/drawing/2014/main" id="{9A2C7863-7C96-AF1C-522C-C8BE79C310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570EAB-04D6-42A0-9C0A-C3A6D9B4F1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198E414-70A9-CD35-FF56-AA8BC9956DE9}"/>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Byerly-Hearing Loss</a:t>
            </a:r>
          </a:p>
        </p:txBody>
      </p:sp>
    </p:spTree>
    <p:extLst>
      <p:ext uri="{BB962C8B-B14F-4D97-AF65-F5344CB8AC3E}">
        <p14:creationId xmlns:p14="http://schemas.microsoft.com/office/powerpoint/2010/main" val="25341466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0C2FFD-FD17-0D39-794A-4B32290DA391}"/>
              </a:ext>
            </a:extLst>
          </p:cNvPr>
          <p:cNvSpPr>
            <a:spLocks noGrp="1"/>
          </p:cNvSpPr>
          <p:nvPr>
            <p:ph type="title"/>
          </p:nvPr>
        </p:nvSpPr>
        <p:spPr>
          <a:xfrm>
            <a:off x="841248" y="426720"/>
            <a:ext cx="10506456" cy="1919141"/>
          </a:xfrm>
        </p:spPr>
        <p:txBody>
          <a:bodyPr anchor="b">
            <a:normAutofit/>
          </a:bodyPr>
          <a:lstStyle/>
          <a:p>
            <a:r>
              <a:rPr lang="en-US" sz="6000"/>
              <a:t>Final take-aways</a:t>
            </a:r>
          </a:p>
        </p:txBody>
      </p:sp>
      <p:sp>
        <p:nvSpPr>
          <p:cNvPr id="10" name="Rectangle 9">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629587F-F411-5FBB-00BE-0A604DA91DD9}"/>
              </a:ext>
            </a:extLst>
          </p:cNvPr>
          <p:cNvSpPr>
            <a:spLocks noGrp="1"/>
          </p:cNvSpPr>
          <p:nvPr>
            <p:ph idx="1"/>
          </p:nvPr>
        </p:nvSpPr>
        <p:spPr>
          <a:xfrm>
            <a:off x="841248" y="3337269"/>
            <a:ext cx="10509504" cy="2905686"/>
          </a:xfrm>
        </p:spPr>
        <p:txBody>
          <a:bodyPr>
            <a:normAutofit/>
          </a:bodyPr>
          <a:lstStyle/>
          <a:p>
            <a:pPr marL="457200" indent="-457200"/>
            <a:r>
              <a:rPr lang="en-US" sz="2200"/>
              <a:t>Hearing loss is common</a:t>
            </a:r>
          </a:p>
          <a:p>
            <a:pPr marL="457200" indent="-457200"/>
            <a:r>
              <a:rPr lang="en-US" sz="2200"/>
              <a:t>Hearing loss is important to memory, mood, and quality of life</a:t>
            </a:r>
          </a:p>
          <a:p>
            <a:pPr marL="457200" indent="-457200"/>
            <a:r>
              <a:rPr lang="en-US" sz="2200"/>
              <a:t>We all can do something to help people with hearing challenges</a:t>
            </a:r>
          </a:p>
          <a:p>
            <a:pPr marL="457200" indent="-457200"/>
            <a:r>
              <a:rPr lang="en-US" sz="2200"/>
              <a:t>Try a hearing amplifier—it might change your life</a:t>
            </a:r>
          </a:p>
          <a:p>
            <a:pPr marL="0" indent="0">
              <a:buNone/>
            </a:pPr>
            <a:endParaRPr lang="en-US" sz="2200"/>
          </a:p>
        </p:txBody>
      </p:sp>
      <p:sp>
        <p:nvSpPr>
          <p:cNvPr id="4" name="Footer Placeholder 3">
            <a:extLst>
              <a:ext uri="{FF2B5EF4-FFF2-40B4-BE49-F238E27FC236}">
                <a16:creationId xmlns:a16="http://schemas.microsoft.com/office/drawing/2014/main" id="{C18B9129-B7AE-A5FF-8E3E-C71EFEC70C20}"/>
              </a:ext>
            </a:extLst>
          </p:cNvPr>
          <p:cNvSpPr>
            <a:spLocks noGrp="1"/>
          </p:cNvSpPr>
          <p:nvPr>
            <p:ph type="ftr" sz="quarter" idx="11"/>
          </p:nvPr>
        </p:nvSpPr>
        <p:spPr/>
        <p:txBody>
          <a:bodyPr/>
          <a:lstStyle/>
          <a:p>
            <a:r>
              <a:rPr lang="en-US"/>
              <a:t>Byerly-Hearing Loss</a:t>
            </a:r>
          </a:p>
        </p:txBody>
      </p:sp>
      <p:sp>
        <p:nvSpPr>
          <p:cNvPr id="5" name="Slide Number Placeholder 4">
            <a:extLst>
              <a:ext uri="{FF2B5EF4-FFF2-40B4-BE49-F238E27FC236}">
                <a16:creationId xmlns:a16="http://schemas.microsoft.com/office/drawing/2014/main" id="{7DCA884D-FE66-234F-68C8-31C5FA2D3F28}"/>
              </a:ext>
            </a:extLst>
          </p:cNvPr>
          <p:cNvSpPr>
            <a:spLocks noGrp="1"/>
          </p:cNvSpPr>
          <p:nvPr>
            <p:ph type="sldNum" sz="quarter" idx="12"/>
          </p:nvPr>
        </p:nvSpPr>
        <p:spPr/>
        <p:txBody>
          <a:bodyPr/>
          <a:lstStyle/>
          <a:p>
            <a:fld id="{EF570EAB-04D6-42A0-9C0A-C3A6D9B4F147}" type="slidenum">
              <a:rPr lang="en-US" smtClean="0"/>
              <a:t>38</a:t>
            </a:fld>
            <a:endParaRPr lang="en-US"/>
          </a:p>
        </p:txBody>
      </p:sp>
    </p:spTree>
    <p:extLst>
      <p:ext uri="{BB962C8B-B14F-4D97-AF65-F5344CB8AC3E}">
        <p14:creationId xmlns:p14="http://schemas.microsoft.com/office/powerpoint/2010/main" val="15626615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8A9AF4-6B47-F9FB-D3D0-3E0C0B092FAD}"/>
              </a:ext>
            </a:extLst>
          </p:cNvPr>
          <p:cNvSpPr>
            <a:spLocks noGrp="1"/>
          </p:cNvSpPr>
          <p:nvPr>
            <p:ph type="title"/>
          </p:nvPr>
        </p:nvSpPr>
        <p:spPr>
          <a:xfrm>
            <a:off x="411480" y="987552"/>
            <a:ext cx="4485861" cy="1088136"/>
          </a:xfrm>
        </p:spPr>
        <p:txBody>
          <a:bodyPr anchor="b">
            <a:normAutofit fontScale="90000"/>
          </a:bodyPr>
          <a:lstStyle/>
          <a:p>
            <a:r>
              <a:rPr lang="en-US" sz="3600"/>
              <a:t>Thank you so much for letting me join you today!</a:t>
            </a:r>
          </a:p>
        </p:txBody>
      </p:sp>
      <p:sp>
        <p:nvSpPr>
          <p:cNvPr id="26" name="Rectangle 25">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CA9CE2C-560E-270C-6719-B6FA1EA47426}"/>
              </a:ext>
            </a:extLst>
          </p:cNvPr>
          <p:cNvSpPr>
            <a:spLocks noGrp="1"/>
          </p:cNvSpPr>
          <p:nvPr>
            <p:ph idx="1"/>
          </p:nvPr>
        </p:nvSpPr>
        <p:spPr>
          <a:xfrm>
            <a:off x="411479" y="2688336"/>
            <a:ext cx="4498848" cy="3584448"/>
          </a:xfrm>
        </p:spPr>
        <p:txBody>
          <a:bodyPr anchor="t">
            <a:normAutofit/>
          </a:bodyPr>
          <a:lstStyle/>
          <a:p>
            <a:pPr marL="0" indent="0">
              <a:buNone/>
            </a:pPr>
            <a:r>
              <a:rPr lang="en-US" sz="2000" dirty="0"/>
              <a:t>Laura K. Byerly, MD</a:t>
            </a:r>
            <a:endParaRPr lang="en-US" sz="2000" dirty="0">
              <a:hlinkClick r:id="rId3"/>
            </a:endParaRPr>
          </a:p>
          <a:p>
            <a:pPr marL="0" indent="0">
              <a:buNone/>
            </a:pPr>
            <a:r>
              <a:rPr lang="en-US" sz="2000" dirty="0">
                <a:hlinkClick r:id="rId3"/>
              </a:rPr>
              <a:t>gwep@ohsu.edu</a:t>
            </a:r>
            <a:r>
              <a:rPr lang="en-US" sz="2000" dirty="0"/>
              <a:t> </a:t>
            </a:r>
          </a:p>
          <a:p>
            <a:pPr marL="0" indent="0">
              <a:buNone/>
            </a:pPr>
            <a:endParaRPr lang="en-US" sz="2000" dirty="0"/>
          </a:p>
          <a:p>
            <a:pPr marL="0" indent="0">
              <a:buNone/>
            </a:pPr>
            <a:endParaRPr lang="en-US" sz="2000" dirty="0"/>
          </a:p>
        </p:txBody>
      </p:sp>
      <p:pic>
        <p:nvPicPr>
          <p:cNvPr id="5" name="Picture 4" descr="A city with trees and buildings&#10;&#10;Description automatically generated">
            <a:extLst>
              <a:ext uri="{FF2B5EF4-FFF2-40B4-BE49-F238E27FC236}">
                <a16:creationId xmlns:a16="http://schemas.microsoft.com/office/drawing/2014/main" id="{F9CAE59B-63D0-A9F4-B00B-BB21C5F92FD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6499" r="16497" b="-1"/>
          <a:stretch>
            <a:fillRect/>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4" name="Footer Placeholder 3">
            <a:extLst>
              <a:ext uri="{FF2B5EF4-FFF2-40B4-BE49-F238E27FC236}">
                <a16:creationId xmlns:a16="http://schemas.microsoft.com/office/drawing/2014/main" id="{2CF48FF9-81B8-7758-4D73-C3EA3F1A3630}"/>
              </a:ext>
            </a:extLst>
          </p:cNvPr>
          <p:cNvSpPr>
            <a:spLocks noGrp="1"/>
          </p:cNvSpPr>
          <p:nvPr>
            <p:ph type="ftr" sz="quarter" idx="11"/>
          </p:nvPr>
        </p:nvSpPr>
        <p:spPr/>
        <p:txBody>
          <a:bodyPr/>
          <a:lstStyle/>
          <a:p>
            <a:r>
              <a:rPr lang="en-US"/>
              <a:t>Byerly-Hearing Loss</a:t>
            </a:r>
          </a:p>
        </p:txBody>
      </p:sp>
      <p:sp>
        <p:nvSpPr>
          <p:cNvPr id="6" name="Slide Number Placeholder 5">
            <a:extLst>
              <a:ext uri="{FF2B5EF4-FFF2-40B4-BE49-F238E27FC236}">
                <a16:creationId xmlns:a16="http://schemas.microsoft.com/office/drawing/2014/main" id="{D5A58D01-0EEF-72AE-1BDF-DE2D2DEA3E99}"/>
              </a:ext>
            </a:extLst>
          </p:cNvPr>
          <p:cNvSpPr>
            <a:spLocks noGrp="1"/>
          </p:cNvSpPr>
          <p:nvPr>
            <p:ph type="sldNum" sz="quarter" idx="12"/>
          </p:nvPr>
        </p:nvSpPr>
        <p:spPr/>
        <p:txBody>
          <a:bodyPr/>
          <a:lstStyle/>
          <a:p>
            <a:fld id="{EF570EAB-04D6-42A0-9C0A-C3A6D9B4F147}" type="slidenum">
              <a:rPr lang="en-US" smtClean="0"/>
              <a:t>39</a:t>
            </a:fld>
            <a:endParaRPr lang="en-US"/>
          </a:p>
        </p:txBody>
      </p:sp>
    </p:spTree>
    <p:extLst>
      <p:ext uri="{BB962C8B-B14F-4D97-AF65-F5344CB8AC3E}">
        <p14:creationId xmlns:p14="http://schemas.microsoft.com/office/powerpoint/2010/main" val="723971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777E57D-6A88-4B5B-A068-2BA7FF4E8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289407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CDD5CBFA-DE19-1829-4709-8D1339AFB7DB}"/>
              </a:ext>
            </a:extLst>
          </p:cNvPr>
          <p:cNvSpPr>
            <a:spLocks noGrp="1"/>
          </p:cNvSpPr>
          <p:nvPr>
            <p:ph idx="1"/>
          </p:nvPr>
        </p:nvSpPr>
        <p:spPr>
          <a:xfrm>
            <a:off x="841248" y="3328416"/>
            <a:ext cx="10509504" cy="2715768"/>
          </a:xfrm>
        </p:spPr>
        <p:txBody>
          <a:bodyPr>
            <a:normAutofit/>
          </a:bodyPr>
          <a:lstStyle/>
          <a:p>
            <a:pPr marL="0" indent="0">
              <a:buNone/>
            </a:pPr>
            <a:r>
              <a:rPr lang="en-US" sz="5400"/>
              <a:t>Quick check—</a:t>
            </a:r>
            <a:br>
              <a:rPr lang="en-US" sz="5400"/>
            </a:br>
            <a:r>
              <a:rPr lang="en-US" sz="5400"/>
              <a:t>does </a:t>
            </a:r>
            <a:r>
              <a:rPr lang="en-US" sz="5400" b="1"/>
              <a:t>hearing loss impact </a:t>
            </a:r>
            <a:r>
              <a:rPr lang="en-US" sz="5400"/>
              <a:t>your life or that of a person you care about? </a:t>
            </a:r>
          </a:p>
        </p:txBody>
      </p:sp>
      <p:sp>
        <p:nvSpPr>
          <p:cNvPr id="2" name="Footer Placeholder 1">
            <a:extLst>
              <a:ext uri="{FF2B5EF4-FFF2-40B4-BE49-F238E27FC236}">
                <a16:creationId xmlns:a16="http://schemas.microsoft.com/office/drawing/2014/main" id="{20791401-39D0-7EFF-5BE3-2476686B3131}"/>
              </a:ext>
            </a:extLst>
          </p:cNvPr>
          <p:cNvSpPr>
            <a:spLocks noGrp="1"/>
          </p:cNvSpPr>
          <p:nvPr>
            <p:ph type="ftr" sz="quarter" idx="11"/>
          </p:nvPr>
        </p:nvSpPr>
        <p:spPr/>
        <p:txBody>
          <a:bodyPr/>
          <a:lstStyle/>
          <a:p>
            <a:r>
              <a:rPr lang="en-US"/>
              <a:t>Byerly-Hearing Loss</a:t>
            </a:r>
          </a:p>
        </p:txBody>
      </p:sp>
      <p:sp>
        <p:nvSpPr>
          <p:cNvPr id="4" name="Slide Number Placeholder 3">
            <a:extLst>
              <a:ext uri="{FF2B5EF4-FFF2-40B4-BE49-F238E27FC236}">
                <a16:creationId xmlns:a16="http://schemas.microsoft.com/office/drawing/2014/main" id="{7B673473-73DA-0266-6740-C74D7E319642}"/>
              </a:ext>
            </a:extLst>
          </p:cNvPr>
          <p:cNvSpPr>
            <a:spLocks noGrp="1"/>
          </p:cNvSpPr>
          <p:nvPr>
            <p:ph type="sldNum" sz="quarter" idx="12"/>
          </p:nvPr>
        </p:nvSpPr>
        <p:spPr/>
        <p:txBody>
          <a:bodyPr/>
          <a:lstStyle/>
          <a:p>
            <a:fld id="{EF570EAB-04D6-42A0-9C0A-C3A6D9B4F147}" type="slidenum">
              <a:rPr lang="en-US" smtClean="0"/>
              <a:t>4</a:t>
            </a:fld>
            <a:endParaRPr lang="en-US"/>
          </a:p>
        </p:txBody>
      </p:sp>
    </p:spTree>
    <p:extLst>
      <p:ext uri="{BB962C8B-B14F-4D97-AF65-F5344CB8AC3E}">
        <p14:creationId xmlns:p14="http://schemas.microsoft.com/office/powerpoint/2010/main" val="1658909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E6994-D060-7334-4157-259F6AD412D3}"/>
              </a:ext>
            </a:extLst>
          </p:cNvPr>
          <p:cNvSpPr>
            <a:spLocks noGrp="1"/>
          </p:cNvSpPr>
          <p:nvPr>
            <p:ph type="title"/>
          </p:nvPr>
        </p:nvSpPr>
        <p:spPr/>
        <p:txBody>
          <a:bodyPr/>
          <a:lstStyle/>
          <a:p>
            <a:r>
              <a:rPr lang="en-US"/>
              <a:t>My audiogram</a:t>
            </a:r>
          </a:p>
        </p:txBody>
      </p:sp>
      <p:pic>
        <p:nvPicPr>
          <p:cNvPr id="5" name="Content Placeholder 4" descr="Seated person holding wood drumsticks and playing drums and cymbals">
            <a:extLst>
              <a:ext uri="{FF2B5EF4-FFF2-40B4-BE49-F238E27FC236}">
                <a16:creationId xmlns:a16="http://schemas.microsoft.com/office/drawing/2014/main" id="{FCB6A81B-5F42-9C9D-2291-BDA4FF6A391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79657" y="191612"/>
            <a:ext cx="4116943" cy="2744628"/>
          </a:xfrm>
          <a:prstGeom prst="rect">
            <a:avLst/>
          </a:prstGeom>
          <a:ln>
            <a:noFill/>
          </a:ln>
          <a:effectLst>
            <a:softEdge rad="112500"/>
          </a:effectLst>
        </p:spPr>
      </p:pic>
      <p:pic>
        <p:nvPicPr>
          <p:cNvPr id="7" name="Picture 6" descr="A french horn on a black background&#10;&#10;Description automatically generated">
            <a:extLst>
              <a:ext uri="{FF2B5EF4-FFF2-40B4-BE49-F238E27FC236}">
                <a16:creationId xmlns:a16="http://schemas.microsoft.com/office/drawing/2014/main" id="{7BE360FD-8ABD-34C9-F35B-D3B4FDF82C8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033894" y="3128793"/>
            <a:ext cx="3547745" cy="3547745"/>
          </a:xfrm>
          <a:prstGeom prst="rect">
            <a:avLst/>
          </a:prstGeom>
          <a:ln>
            <a:noFill/>
          </a:ln>
          <a:effectLst>
            <a:softEdge rad="112500"/>
          </a:effectLst>
        </p:spPr>
      </p:pic>
      <p:sp>
        <p:nvSpPr>
          <p:cNvPr id="8" name="TextBox 7">
            <a:extLst>
              <a:ext uri="{FF2B5EF4-FFF2-40B4-BE49-F238E27FC236}">
                <a16:creationId xmlns:a16="http://schemas.microsoft.com/office/drawing/2014/main" id="{E10716CB-2A6A-9644-C7AE-C5E72FB70E2E}"/>
              </a:ext>
            </a:extLst>
          </p:cNvPr>
          <p:cNvSpPr txBox="1"/>
          <p:nvPr/>
        </p:nvSpPr>
        <p:spPr>
          <a:xfrm>
            <a:off x="3281680" y="6866890"/>
            <a:ext cx="6243320" cy="230832"/>
          </a:xfrm>
          <a:prstGeom prst="rect">
            <a:avLst/>
          </a:prstGeom>
          <a:noFill/>
        </p:spPr>
        <p:txBody>
          <a:bodyPr wrap="square" rtlCol="0">
            <a:spAutoFit/>
          </a:bodyPr>
          <a:lstStyle/>
          <a:p>
            <a:r>
              <a:rPr lang="en-US" sz="900">
                <a:hlinkClick r:id="rId5" tooltip="https://www.flickr.com/photos/florida_photo_guy/7484291480/"/>
              </a:rPr>
              <a:t>This Photo</a:t>
            </a:r>
            <a:r>
              <a:rPr lang="en-US" sz="900"/>
              <a:t> by Unknown Author is licensed under </a:t>
            </a:r>
            <a:r>
              <a:rPr lang="en-US" sz="900">
                <a:hlinkClick r:id="rId6" tooltip="https://creativecommons.org/licenses/by-nc-nd/3.0/"/>
              </a:rPr>
              <a:t>CC BY-NC-ND</a:t>
            </a:r>
            <a:endParaRPr lang="en-US" sz="900"/>
          </a:p>
        </p:txBody>
      </p:sp>
      <p:pic>
        <p:nvPicPr>
          <p:cNvPr id="10" name="Picture 9">
            <a:extLst>
              <a:ext uri="{FF2B5EF4-FFF2-40B4-BE49-F238E27FC236}">
                <a16:creationId xmlns:a16="http://schemas.microsoft.com/office/drawing/2014/main" id="{3C3642B9-76E0-77BF-7852-CC4238C906F8}"/>
              </a:ext>
            </a:extLst>
          </p:cNvPr>
          <p:cNvPicPr>
            <a:picLocks noChangeAspect="1"/>
          </p:cNvPicPr>
          <p:nvPr/>
        </p:nvPicPr>
        <p:blipFill>
          <a:blip r:embed="rId7"/>
          <a:stretch>
            <a:fillRect/>
          </a:stretch>
        </p:blipFill>
        <p:spPr>
          <a:xfrm>
            <a:off x="566018" y="1368654"/>
            <a:ext cx="5431323" cy="5307884"/>
          </a:xfrm>
          <a:prstGeom prst="rect">
            <a:avLst/>
          </a:prstGeom>
        </p:spPr>
      </p:pic>
      <p:sp>
        <p:nvSpPr>
          <p:cNvPr id="3" name="Footer Placeholder 2">
            <a:extLst>
              <a:ext uri="{FF2B5EF4-FFF2-40B4-BE49-F238E27FC236}">
                <a16:creationId xmlns:a16="http://schemas.microsoft.com/office/drawing/2014/main" id="{A8AFB989-4262-9259-F5B1-727535406DA1}"/>
              </a:ext>
            </a:extLst>
          </p:cNvPr>
          <p:cNvSpPr>
            <a:spLocks noGrp="1"/>
          </p:cNvSpPr>
          <p:nvPr>
            <p:ph type="ftr" sz="quarter" idx="11"/>
          </p:nvPr>
        </p:nvSpPr>
        <p:spPr/>
        <p:txBody>
          <a:bodyPr/>
          <a:lstStyle/>
          <a:p>
            <a:r>
              <a:rPr lang="en-US"/>
              <a:t>Byerly-Hearing Loss</a:t>
            </a:r>
          </a:p>
        </p:txBody>
      </p:sp>
      <p:sp>
        <p:nvSpPr>
          <p:cNvPr id="4" name="Slide Number Placeholder 3">
            <a:extLst>
              <a:ext uri="{FF2B5EF4-FFF2-40B4-BE49-F238E27FC236}">
                <a16:creationId xmlns:a16="http://schemas.microsoft.com/office/drawing/2014/main" id="{C6A1F29E-89E2-E2F3-4EF5-42CBE22796AC}"/>
              </a:ext>
            </a:extLst>
          </p:cNvPr>
          <p:cNvSpPr>
            <a:spLocks noGrp="1"/>
          </p:cNvSpPr>
          <p:nvPr>
            <p:ph type="sldNum" sz="quarter" idx="12"/>
          </p:nvPr>
        </p:nvSpPr>
        <p:spPr/>
        <p:txBody>
          <a:bodyPr/>
          <a:lstStyle/>
          <a:p>
            <a:fld id="{EF570EAB-04D6-42A0-9C0A-C3A6D9B4F147}" type="slidenum">
              <a:rPr lang="en-US" smtClean="0"/>
              <a:t>5</a:t>
            </a:fld>
            <a:endParaRPr lang="en-US"/>
          </a:p>
        </p:txBody>
      </p:sp>
    </p:spTree>
    <p:extLst>
      <p:ext uri="{BB962C8B-B14F-4D97-AF65-F5344CB8AC3E}">
        <p14:creationId xmlns:p14="http://schemas.microsoft.com/office/powerpoint/2010/main" val="2339205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and person sitting in chairs&#10;&#10;AI-generated content may be incorrect.">
            <a:extLst>
              <a:ext uri="{FF2B5EF4-FFF2-40B4-BE49-F238E27FC236}">
                <a16:creationId xmlns:a16="http://schemas.microsoft.com/office/drawing/2014/main" id="{A58FCC0C-41A2-ED0B-AC23-2953804F9E91}"/>
              </a:ext>
            </a:extLst>
          </p:cNvPr>
          <p:cNvPicPr>
            <a:picLocks noChangeAspect="1"/>
          </p:cNvPicPr>
          <p:nvPr/>
        </p:nvPicPr>
        <p:blipFill>
          <a:blip r:embed="rId3"/>
          <a:srcRect l="46067" r="15066"/>
          <a:stretch/>
        </p:blipFill>
        <p:spPr>
          <a:xfrm>
            <a:off x="192528" y="171716"/>
            <a:ext cx="3793268" cy="6514565"/>
          </a:xfrm>
          <a:prstGeom prst="rect">
            <a:avLst/>
          </a:prstGeom>
        </p:spPr>
      </p:pic>
      <p:pic>
        <p:nvPicPr>
          <p:cNvPr id="6" name="Picture 5" descr="Two men sitting at a table&#10;&#10;AI-generated content may be incorrect.">
            <a:extLst>
              <a:ext uri="{FF2B5EF4-FFF2-40B4-BE49-F238E27FC236}">
                <a16:creationId xmlns:a16="http://schemas.microsoft.com/office/drawing/2014/main" id="{CB89F643-82C8-2A7A-F98B-C252E05A3937}"/>
              </a:ext>
            </a:extLst>
          </p:cNvPr>
          <p:cNvPicPr>
            <a:picLocks noChangeAspect="1"/>
          </p:cNvPicPr>
          <p:nvPr/>
        </p:nvPicPr>
        <p:blipFill>
          <a:blip r:embed="rId4"/>
          <a:srcRect l="12065" r="43922" b="-1"/>
          <a:stretch>
            <a:fillRect/>
          </a:stretch>
        </p:blipFill>
        <p:spPr>
          <a:xfrm>
            <a:off x="4184538" y="171716"/>
            <a:ext cx="3822924" cy="6514565"/>
          </a:xfrm>
          <a:prstGeom prst="rect">
            <a:avLst/>
          </a:prstGeom>
        </p:spPr>
      </p:pic>
      <p:pic>
        <p:nvPicPr>
          <p:cNvPr id="8" name="Picture 7" descr="A group of people posing for a photo&#10;&#10;AI-generated content may be incorrect.">
            <a:extLst>
              <a:ext uri="{FF2B5EF4-FFF2-40B4-BE49-F238E27FC236}">
                <a16:creationId xmlns:a16="http://schemas.microsoft.com/office/drawing/2014/main" id="{4227ECEC-F22F-49FA-19E6-465A73C61396}"/>
              </a:ext>
            </a:extLst>
          </p:cNvPr>
          <p:cNvPicPr>
            <a:picLocks noChangeAspect="1"/>
          </p:cNvPicPr>
          <p:nvPr/>
        </p:nvPicPr>
        <p:blipFill>
          <a:blip r:embed="rId5"/>
          <a:srcRect l="9983" r="12260" b="-3"/>
          <a:stretch>
            <a:fillRect/>
          </a:stretch>
        </p:blipFill>
        <p:spPr>
          <a:xfrm>
            <a:off x="8188032" y="171716"/>
            <a:ext cx="3799007" cy="6514565"/>
          </a:xfrm>
          <a:prstGeom prst="rect">
            <a:avLst/>
          </a:prstGeom>
        </p:spPr>
      </p:pic>
      <p:sp>
        <p:nvSpPr>
          <p:cNvPr id="2" name="Footer Placeholder 1">
            <a:extLst>
              <a:ext uri="{FF2B5EF4-FFF2-40B4-BE49-F238E27FC236}">
                <a16:creationId xmlns:a16="http://schemas.microsoft.com/office/drawing/2014/main" id="{29192694-B226-0A58-85DB-31F9E3628D0E}"/>
              </a:ext>
            </a:extLst>
          </p:cNvPr>
          <p:cNvSpPr>
            <a:spLocks noGrp="1"/>
          </p:cNvSpPr>
          <p:nvPr>
            <p:ph type="ftr" sz="quarter" idx="11"/>
          </p:nvPr>
        </p:nvSpPr>
        <p:spPr/>
        <p:txBody>
          <a:bodyPr/>
          <a:lstStyle/>
          <a:p>
            <a:r>
              <a:rPr lang="en-US"/>
              <a:t>Byerly-Hearing Loss</a:t>
            </a:r>
          </a:p>
        </p:txBody>
      </p:sp>
      <p:sp>
        <p:nvSpPr>
          <p:cNvPr id="3" name="Slide Number Placeholder 2">
            <a:extLst>
              <a:ext uri="{FF2B5EF4-FFF2-40B4-BE49-F238E27FC236}">
                <a16:creationId xmlns:a16="http://schemas.microsoft.com/office/drawing/2014/main" id="{512C64FD-71A1-B4D6-05D4-4117293E5440}"/>
              </a:ext>
            </a:extLst>
          </p:cNvPr>
          <p:cNvSpPr>
            <a:spLocks noGrp="1"/>
          </p:cNvSpPr>
          <p:nvPr>
            <p:ph type="sldNum" sz="quarter" idx="12"/>
          </p:nvPr>
        </p:nvSpPr>
        <p:spPr/>
        <p:txBody>
          <a:bodyPr/>
          <a:lstStyle/>
          <a:p>
            <a:fld id="{EF570EAB-04D6-42A0-9C0A-C3A6D9B4F147}" type="slidenum">
              <a:rPr lang="en-US" smtClean="0"/>
              <a:t>6</a:t>
            </a:fld>
            <a:endParaRPr lang="en-US"/>
          </a:p>
        </p:txBody>
      </p:sp>
    </p:spTree>
    <p:extLst>
      <p:ext uri="{BB962C8B-B14F-4D97-AF65-F5344CB8AC3E}">
        <p14:creationId xmlns:p14="http://schemas.microsoft.com/office/powerpoint/2010/main" val="164629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Freeform: Shape 17">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9">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A4BE9A2-5CFA-362A-7358-7FE5C12C3B2F}"/>
              </a:ext>
            </a:extLst>
          </p:cNvPr>
          <p:cNvSpPr>
            <a:spLocks noGrp="1"/>
          </p:cNvSpPr>
          <p:nvPr>
            <p:ph type="title"/>
          </p:nvPr>
        </p:nvSpPr>
        <p:spPr>
          <a:xfrm>
            <a:off x="621792" y="1161288"/>
            <a:ext cx="3602736" cy="4526280"/>
          </a:xfrm>
        </p:spPr>
        <p:txBody>
          <a:bodyPr>
            <a:normAutofit/>
          </a:bodyPr>
          <a:lstStyle/>
          <a:p>
            <a:r>
              <a:rPr lang="en-US" sz="4000" dirty="0"/>
              <a:t>Hearing loss: </a:t>
            </a:r>
            <a:br>
              <a:rPr lang="en-US" sz="4000" dirty="0"/>
            </a:br>
            <a:r>
              <a:rPr lang="en-US" sz="4000" dirty="0"/>
              <a:t>A common problem for elders</a:t>
            </a:r>
          </a:p>
        </p:txBody>
      </p:sp>
      <p:sp>
        <p:nvSpPr>
          <p:cNvPr id="22" name="Rectangle 21">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EA0CEC8B-970E-1611-87DC-6015230669CA}"/>
              </a:ext>
            </a:extLst>
          </p:cNvPr>
          <p:cNvGraphicFramePr>
            <a:graphicFrameLocks noGrp="1"/>
          </p:cNvGraphicFramePr>
          <p:nvPr>
            <p:ph idx="1"/>
            <p:extLst>
              <p:ext uri="{D42A27DB-BD31-4B8C-83A1-F6EECF244321}">
                <p14:modId xmlns:p14="http://schemas.microsoft.com/office/powerpoint/2010/main" val="4204168304"/>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0D9BB770-D20C-7013-2AF2-67ACA58EFC77}"/>
              </a:ext>
            </a:extLst>
          </p:cNvPr>
          <p:cNvSpPr>
            <a:spLocks noGrp="1"/>
          </p:cNvSpPr>
          <p:nvPr>
            <p:ph type="ftr" sz="quarter" idx="11"/>
          </p:nvPr>
        </p:nvSpPr>
        <p:spPr/>
        <p:txBody>
          <a:bodyPr/>
          <a:lstStyle/>
          <a:p>
            <a:r>
              <a:rPr lang="en-US"/>
              <a:t>Byerly-Hearing Loss</a:t>
            </a:r>
          </a:p>
        </p:txBody>
      </p:sp>
      <p:sp>
        <p:nvSpPr>
          <p:cNvPr id="4" name="Slide Number Placeholder 3">
            <a:extLst>
              <a:ext uri="{FF2B5EF4-FFF2-40B4-BE49-F238E27FC236}">
                <a16:creationId xmlns:a16="http://schemas.microsoft.com/office/drawing/2014/main" id="{26FDADFA-D64A-D79C-B37A-1F2887238A60}"/>
              </a:ext>
            </a:extLst>
          </p:cNvPr>
          <p:cNvSpPr>
            <a:spLocks noGrp="1"/>
          </p:cNvSpPr>
          <p:nvPr>
            <p:ph type="sldNum" sz="quarter" idx="12"/>
          </p:nvPr>
        </p:nvSpPr>
        <p:spPr/>
        <p:txBody>
          <a:bodyPr/>
          <a:lstStyle/>
          <a:p>
            <a:fld id="{EF570EAB-04D6-42A0-9C0A-C3A6D9B4F147}" type="slidenum">
              <a:rPr lang="en-US" smtClean="0"/>
              <a:t>7</a:t>
            </a:fld>
            <a:endParaRPr lang="en-US"/>
          </a:p>
        </p:txBody>
      </p:sp>
    </p:spTree>
    <p:extLst>
      <p:ext uri="{BB962C8B-B14F-4D97-AF65-F5344CB8AC3E}">
        <p14:creationId xmlns:p14="http://schemas.microsoft.com/office/powerpoint/2010/main" val="1991017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81D377EB-C9D2-4ED0-86A6-740A297E3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2C1F1D8-5198-2B14-3936-C380AFB0D335}"/>
              </a:ext>
            </a:extLst>
          </p:cNvPr>
          <p:cNvSpPr>
            <a:spLocks noGrp="1"/>
          </p:cNvSpPr>
          <p:nvPr>
            <p:ph type="title"/>
          </p:nvPr>
        </p:nvSpPr>
        <p:spPr>
          <a:xfrm>
            <a:off x="841248" y="685800"/>
            <a:ext cx="10506456" cy="1157005"/>
          </a:xfrm>
        </p:spPr>
        <p:txBody>
          <a:bodyPr anchor="b">
            <a:normAutofit/>
          </a:bodyPr>
          <a:lstStyle/>
          <a:p>
            <a:r>
              <a:rPr lang="en-US" sz="4800" dirty="0"/>
              <a:t>What to look (hear?) for with hearing loss</a:t>
            </a:r>
          </a:p>
        </p:txBody>
      </p:sp>
      <p:sp>
        <p:nvSpPr>
          <p:cNvPr id="25" name="Rectangle 24">
            <a:extLst>
              <a:ext uri="{FF2B5EF4-FFF2-40B4-BE49-F238E27FC236}">
                <a16:creationId xmlns:a16="http://schemas.microsoft.com/office/drawing/2014/main" id="{066346BE-FDB4-4772-A696-0719490AB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093"/>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95805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7" name="Content Placeholder 2">
            <a:extLst>
              <a:ext uri="{FF2B5EF4-FFF2-40B4-BE49-F238E27FC236}">
                <a16:creationId xmlns:a16="http://schemas.microsoft.com/office/drawing/2014/main" id="{B76EB4E4-7472-1FFD-BC60-F3894332001A}"/>
              </a:ext>
            </a:extLst>
          </p:cNvPr>
          <p:cNvGraphicFramePr>
            <a:graphicFrameLocks/>
          </p:cNvGraphicFramePr>
          <p:nvPr/>
        </p:nvGraphicFramePr>
        <p:xfrm>
          <a:off x="838200" y="2250151"/>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9546B056-EBE9-F449-FC5B-54A148C9C6A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570EAB-04D6-42A0-9C0A-C3A6D9B4F1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715CADD0-C02D-5C25-0EFD-1A3BF253378B}"/>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Byerly-Hearing Loss</a:t>
            </a:r>
          </a:p>
        </p:txBody>
      </p:sp>
    </p:spTree>
    <p:extLst>
      <p:ext uri="{BB962C8B-B14F-4D97-AF65-F5344CB8AC3E}">
        <p14:creationId xmlns:p14="http://schemas.microsoft.com/office/powerpoint/2010/main" val="29405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6D1A2CED-DA9B-4CCF-8215-CFC65FE71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7438D3C-CFBA-27B3-3FF1-51D0B9559D7B}"/>
              </a:ext>
            </a:extLst>
          </p:cNvPr>
          <p:cNvSpPr>
            <a:spLocks noGrp="1"/>
          </p:cNvSpPr>
          <p:nvPr>
            <p:ph type="title"/>
          </p:nvPr>
        </p:nvSpPr>
        <p:spPr>
          <a:xfrm>
            <a:off x="1115568" y="509521"/>
            <a:ext cx="10232136" cy="1014984"/>
          </a:xfrm>
        </p:spPr>
        <p:txBody>
          <a:bodyPr>
            <a:normAutofit/>
          </a:bodyPr>
          <a:lstStyle/>
          <a:p>
            <a:r>
              <a:rPr lang="en-US" sz="4000"/>
              <a:t>Risk factors for hearing loss</a:t>
            </a:r>
          </a:p>
        </p:txBody>
      </p:sp>
      <p:sp>
        <p:nvSpPr>
          <p:cNvPr id="10" name="Rectangle 9">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12" name="Content Placeholder 2">
            <a:extLst>
              <a:ext uri="{FF2B5EF4-FFF2-40B4-BE49-F238E27FC236}">
                <a16:creationId xmlns:a16="http://schemas.microsoft.com/office/drawing/2014/main" id="{6DF7BA34-A886-4A7F-D00E-BCD904797EC1}"/>
              </a:ext>
            </a:extLst>
          </p:cNvPr>
          <p:cNvGraphicFramePr>
            <a:graphicFrameLocks noGrp="1"/>
          </p:cNvGraphicFramePr>
          <p:nvPr>
            <p:ph idx="1"/>
            <p:extLst>
              <p:ext uri="{D42A27DB-BD31-4B8C-83A1-F6EECF244321}">
                <p14:modId xmlns:p14="http://schemas.microsoft.com/office/powerpoint/2010/main" val="2694865664"/>
              </p:ext>
            </p:extLst>
          </p:nvPr>
        </p:nvGraphicFramePr>
        <p:xfrm>
          <a:off x="1115568" y="1673352"/>
          <a:ext cx="10232136" cy="4334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DC1E84B3-1CE0-D098-F1CC-510C80C681C0}"/>
              </a:ext>
            </a:extLst>
          </p:cNvPr>
          <p:cNvSpPr>
            <a:spLocks noGrp="1"/>
          </p:cNvSpPr>
          <p:nvPr>
            <p:ph type="ftr" sz="quarter" idx="11"/>
          </p:nvPr>
        </p:nvSpPr>
        <p:spPr/>
        <p:txBody>
          <a:bodyPr/>
          <a:lstStyle/>
          <a:p>
            <a:r>
              <a:rPr lang="en-US"/>
              <a:t>Byerly-Hearing Loss</a:t>
            </a:r>
          </a:p>
        </p:txBody>
      </p:sp>
      <p:sp>
        <p:nvSpPr>
          <p:cNvPr id="4" name="Slide Number Placeholder 3">
            <a:extLst>
              <a:ext uri="{FF2B5EF4-FFF2-40B4-BE49-F238E27FC236}">
                <a16:creationId xmlns:a16="http://schemas.microsoft.com/office/drawing/2014/main" id="{A9AA8477-C85B-6CA6-E39A-C5C548E6223E}"/>
              </a:ext>
            </a:extLst>
          </p:cNvPr>
          <p:cNvSpPr>
            <a:spLocks noGrp="1"/>
          </p:cNvSpPr>
          <p:nvPr>
            <p:ph type="sldNum" sz="quarter" idx="12"/>
          </p:nvPr>
        </p:nvSpPr>
        <p:spPr/>
        <p:txBody>
          <a:bodyPr/>
          <a:lstStyle/>
          <a:p>
            <a:fld id="{EF570EAB-04D6-42A0-9C0A-C3A6D9B4F147}" type="slidenum">
              <a:rPr lang="en-US" smtClean="0"/>
              <a:t>9</a:t>
            </a:fld>
            <a:endParaRPr lang="en-US"/>
          </a:p>
        </p:txBody>
      </p:sp>
    </p:spTree>
    <p:extLst>
      <p:ext uri="{BB962C8B-B14F-4D97-AF65-F5344CB8AC3E}">
        <p14:creationId xmlns:p14="http://schemas.microsoft.com/office/powerpoint/2010/main" val="632331668"/>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1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18</TotalTime>
  <Words>3321</Words>
  <Application>Microsoft Office PowerPoint</Application>
  <PresentationFormat>Widescreen</PresentationFormat>
  <Paragraphs>413</Paragraphs>
  <Slides>39</Slides>
  <Notes>31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39</vt:i4>
      </vt:variant>
    </vt:vector>
  </HeadingPairs>
  <TitlesOfParts>
    <vt:vector size="54" baseType="lpstr">
      <vt:lpstr>Aptos</vt:lpstr>
      <vt:lpstr>Arial</vt:lpstr>
      <vt:lpstr>BlinkMacSystemFont</vt:lpstr>
      <vt:lpstr>Calibri</vt:lpstr>
      <vt:lpstr>Calibri Light</vt:lpstr>
      <vt:lpstr>Gill Sans Nova Book</vt:lpstr>
      <vt:lpstr>Helvetica</vt:lpstr>
      <vt:lpstr>Imperial</vt:lpstr>
      <vt:lpstr>Lato</vt:lpstr>
      <vt:lpstr>Merriweather</vt:lpstr>
      <vt:lpstr>Open Sans</vt:lpstr>
      <vt:lpstr>Roboto</vt:lpstr>
      <vt:lpstr>Wingdings</vt:lpstr>
      <vt:lpstr>Office 2013 - 2022 Theme</vt:lpstr>
      <vt:lpstr>1_Office 2013 - 2022 Theme</vt:lpstr>
      <vt:lpstr>Hearing Loss and its Effects on the Brain: Pearls for Caregivers</vt:lpstr>
      <vt:lpstr>Disclosures</vt:lpstr>
      <vt:lpstr>Objectives</vt:lpstr>
      <vt:lpstr>PowerPoint Presentation</vt:lpstr>
      <vt:lpstr>My audiogram</vt:lpstr>
      <vt:lpstr>PowerPoint Presentation</vt:lpstr>
      <vt:lpstr>Hearing loss:  A common problem for elders</vt:lpstr>
      <vt:lpstr>What to look (hear?) for with hearing loss</vt:lpstr>
      <vt:lpstr>Risk factors for hearing loss</vt:lpstr>
      <vt:lpstr>How does hearing loss present?</vt:lpstr>
      <vt:lpstr>Hearing Loss Impacts on Life</vt:lpstr>
      <vt:lpstr>Question time!</vt:lpstr>
      <vt:lpstr>Hearing loss affects LIFE</vt:lpstr>
      <vt:lpstr>PowerPoint Presentation</vt:lpstr>
      <vt:lpstr>Hearing risk and memory</vt:lpstr>
      <vt:lpstr>Hearing loss and Parkinson’s Disease</vt:lpstr>
      <vt:lpstr>Hearing loss and mood</vt:lpstr>
      <vt:lpstr>Hearing loss and falls</vt:lpstr>
      <vt:lpstr>But is there any data for hearing aids and brain health? </vt:lpstr>
      <vt:lpstr>Promising data of hearing aid use</vt:lpstr>
      <vt:lpstr>Hearing aids and Parkinson’s disease</vt:lpstr>
      <vt:lpstr>A look at communication and Hearing Aids</vt:lpstr>
      <vt:lpstr>I think my loved one has a hearing problem…what next? </vt:lpstr>
      <vt:lpstr>Question time!</vt:lpstr>
      <vt:lpstr>Primary Care Provider</vt:lpstr>
      <vt:lpstr>Audiologist</vt:lpstr>
      <vt:lpstr>Ear Nose and Throat (ENT) Doctor</vt:lpstr>
      <vt:lpstr>Helping Hearing Loss</vt:lpstr>
      <vt:lpstr>Will a hearing aid help your memory? </vt:lpstr>
      <vt:lpstr>PowerPoint Presentation</vt:lpstr>
      <vt:lpstr>Prescription hearing aids</vt:lpstr>
      <vt:lpstr>Over the counter hearing aids</vt:lpstr>
      <vt:lpstr>Important hearing aid pearls</vt:lpstr>
      <vt:lpstr>Assistive Listening Devices</vt:lpstr>
      <vt:lpstr>Healthy Hearing Pearls! </vt:lpstr>
      <vt:lpstr>Communication tips if you have hearing loss</vt:lpstr>
      <vt:lpstr>Communication tips when someone has hearing loss</vt:lpstr>
      <vt:lpstr>Final take-aways</vt:lpstr>
      <vt:lpstr>Thank you so much for letting me join you today!</vt:lpstr>
    </vt:vector>
  </TitlesOfParts>
  <Company>Oregon Health and Science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Laura Byerly</dc:creator>
  <cp:lastModifiedBy>Laura Byerly</cp:lastModifiedBy>
  <cp:revision>3</cp:revision>
  <dcterms:created xsi:type="dcterms:W3CDTF">2024-09-29T23:30:07Z</dcterms:created>
  <dcterms:modified xsi:type="dcterms:W3CDTF">2026-04-12T21:02:37Z</dcterms:modified>
</cp:coreProperties>
</file>