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54"/>
    <p:restoredTop sz="93455"/>
  </p:normalViewPr>
  <p:slideViewPr>
    <p:cSldViewPr snapToGrid="0">
      <p:cViewPr>
        <p:scale>
          <a:sx n="67" d="100"/>
          <a:sy n="67" d="100"/>
        </p:scale>
        <p:origin x="23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84617-E15B-1BD3-9E22-6614C95E0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72BDF-78EF-F4AF-AD0E-40ED5728E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3B228-92AB-8E6B-DA67-2B8A28E36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FBEC-FE85-0640-A949-14108E3A6291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F7786-B827-3C78-2B01-02ED9B5FE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89CCA-4D88-9F2A-DA29-0914A6F6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BAA7-E306-9A4C-AAF8-7FAB09B0C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0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55575-8511-9CDB-F56E-D3D5DF165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12DB3-727A-E96A-B165-42C0E204C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47CB5-2B2B-4867-B1E1-2ABF0BEF5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FBEC-FE85-0640-A949-14108E3A6291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771AB-43C1-39D8-60F0-C1E4AA8B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22678-1C60-738B-0225-5A5E3F19D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BAA7-E306-9A4C-AAF8-7FAB09B0C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8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D11497-DF1C-27AC-268A-B5997390E6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5BF11-536F-DA10-E980-6A20E18AF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1C22F-B00C-D8DF-1541-F9C1EA3D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FBEC-FE85-0640-A949-14108E3A6291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27097-656F-78CB-B43C-313246C5F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5DB3A-4C9D-4B1D-0088-6440AAA5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BAA7-E306-9A4C-AAF8-7FAB09B0C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02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AFC19-EC0F-E0D9-F542-4D368E60F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5508-D62B-8066-3DA5-A9148F1E6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7F098-C76D-BEC8-BDFE-EC357CCCD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FBEC-FE85-0640-A949-14108E3A6291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E009D-CE89-E191-7DC5-7CF01C23D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CA7F4-A95B-FBFA-323F-BCEEA330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BAA7-E306-9A4C-AAF8-7FAB09B0C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8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CE285-492D-0D4F-4E53-B37AC5B89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6F5C5-79CF-F46E-2068-4AA12A321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E49B2-A6A8-8BCA-C13F-5AF86923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FBEC-FE85-0640-A949-14108E3A6291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AE043-EC32-B90B-0E81-FE4483240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D1453-E83F-F96B-7562-F7684EA22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BAA7-E306-9A4C-AAF8-7FAB09B0C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7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4F6CC-1589-078B-5575-317B3C88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637C4-2FF4-7023-A8B2-527752B783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F06DDE-5A14-4C4B-18B8-225DE03AF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BA5A6-F4EE-E964-2D99-A24AD14B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FBEC-FE85-0640-A949-14108E3A6291}" type="datetimeFigureOut">
              <a:rPr lang="en-US" smtClean="0"/>
              <a:t>4/9/26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440AB-1A30-F330-6C1F-FC39575A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EB318-3F35-A452-D85D-538583E2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BAA7-E306-9A4C-AAF8-7FAB09B0C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4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3FE9-B766-1770-0C5E-09809AA6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4C4D9-BCA0-E590-6612-9A0A820B8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4A002-6E9F-045A-6E46-8380F33EF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81D75-3CA4-1410-7181-F3E1129A7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65C0E3-13E3-4CEA-BD3F-8C669D6F4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1E6E96-E468-0471-927C-E3ED2F563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FBEC-FE85-0640-A949-14108E3A6291}" type="datetimeFigureOut">
              <a:rPr lang="en-US" smtClean="0"/>
              <a:t>4/9/26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2E304F-E390-4A50-DD89-7D473336A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764477-42E2-CD33-6493-E0F79EDB9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BAA7-E306-9A4C-AAF8-7FAB09B0C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5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530D-38AE-3EBD-BD29-2D1C2C28A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14D6AC-02E3-23A6-6332-1E76190A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FBEC-FE85-0640-A949-14108E3A6291}" type="datetimeFigureOut">
              <a:rPr lang="en-US" smtClean="0"/>
              <a:t>4/9/26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77983-80FD-745D-ECD5-9E8316270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E7BAF-E239-3166-5701-D94FAF96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BAA7-E306-9A4C-AAF8-7FAB09B0C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C815E-2774-45DB-1239-D8C6DB5D3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FBEC-FE85-0640-A949-14108E3A6291}" type="datetimeFigureOut">
              <a:rPr lang="en-US" smtClean="0"/>
              <a:t>4/9/26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E40011-1B73-366E-EEA1-89A23F326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9AEB8-DF7C-9E78-6C95-6E29B5F5E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BAA7-E306-9A4C-AAF8-7FAB09B0C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0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D9F34-21E5-0B87-E539-506C299F5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C7F30-85AC-FD76-3312-81A47464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579BD-6BD1-5915-D4C6-761427831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52F1E-2A11-2219-A921-EA7085672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FBEC-FE85-0640-A949-14108E3A6291}" type="datetimeFigureOut">
              <a:rPr lang="en-US" smtClean="0"/>
              <a:t>4/9/26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9ED68-7BCF-2E0E-CCAD-CA9620B64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FD564-E086-C598-2133-34639B690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BAA7-E306-9A4C-AAF8-7FAB09B0C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9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33F21-01A1-1A91-1399-B114EF5D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5CAB92-3332-8199-050C-6010C85E1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E87233-5624-5C66-566B-F374752D7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4AF1C-ABD5-C2FE-CB67-69B3765D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FBEC-FE85-0640-A949-14108E3A6291}" type="datetimeFigureOut">
              <a:rPr lang="en-US" smtClean="0"/>
              <a:t>4/9/26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9C9AA-52A5-88F4-2BF3-14C6980D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2FC06-2888-07EE-D8BF-2737D77C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BAA7-E306-9A4C-AAF8-7FAB09B0C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6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0CD043-AA18-2B7B-1EDD-8DE10ADE2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AF454-33FA-1619-5483-EA322827A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7AEB1-7D25-A42A-3D47-AA54FFA66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11FBEC-FE85-0640-A949-14108E3A6291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A13BE-3640-72F1-6462-3B05667D0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C5E3-AFED-2D49-AEE6-2A91CD479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29BAA7-E306-9A4C-AAF8-7FAB09B0C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2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91AD1-0643-10DF-8855-F24E30193E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8DA771-B318-FA71-786D-95C3B62563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ambulance and police cars on a road&#10;&#10;AI-generated content may be incorrect.">
            <a:extLst>
              <a:ext uri="{FF2B5EF4-FFF2-40B4-BE49-F238E27FC236}">
                <a16:creationId xmlns:a16="http://schemas.microsoft.com/office/drawing/2014/main" id="{D19D0405-A109-4AE6-41C8-DFA638EF98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03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13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2A547-7AEF-F16C-8F63-D31A7B107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1F18E22-8E16-0195-C672-833FCF334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2599" y="0"/>
            <a:ext cx="12244599" cy="6858000"/>
          </a:xfrm>
        </p:spPr>
      </p:pic>
    </p:spTree>
    <p:extLst>
      <p:ext uri="{BB962C8B-B14F-4D97-AF65-F5344CB8AC3E}">
        <p14:creationId xmlns:p14="http://schemas.microsoft.com/office/powerpoint/2010/main" val="2190481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F80F-DCEC-0318-60BC-E19DA61F8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rectangular with white text&#10;&#10;AI-generated content may be incorrect.">
            <a:extLst>
              <a:ext uri="{FF2B5EF4-FFF2-40B4-BE49-F238E27FC236}">
                <a16:creationId xmlns:a16="http://schemas.microsoft.com/office/drawing/2014/main" id="{246C2D95-E75D-BD0E-9295-7F1C92C83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0806" y="0"/>
            <a:ext cx="12332806" cy="7064044"/>
          </a:xfrm>
        </p:spPr>
      </p:pic>
    </p:spTree>
    <p:extLst>
      <p:ext uri="{BB962C8B-B14F-4D97-AF65-F5344CB8AC3E}">
        <p14:creationId xmlns:p14="http://schemas.microsoft.com/office/powerpoint/2010/main" val="2740709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43EAD-F4F0-F414-3C04-7648914BA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edical survey&#10;&#10;AI-generated content may be incorrect.">
            <a:extLst>
              <a:ext uri="{FF2B5EF4-FFF2-40B4-BE49-F238E27FC236}">
                <a16:creationId xmlns:a16="http://schemas.microsoft.com/office/drawing/2014/main" id="{0B7BC2B1-A714-2637-C173-49975E271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0500" y="-104776"/>
            <a:ext cx="12382500" cy="7173775"/>
          </a:xfrm>
        </p:spPr>
      </p:pic>
    </p:spTree>
    <p:extLst>
      <p:ext uri="{BB962C8B-B14F-4D97-AF65-F5344CB8AC3E}">
        <p14:creationId xmlns:p14="http://schemas.microsoft.com/office/powerpoint/2010/main" val="4028539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BA32-38E2-5CA0-029A-2DF8B046F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0A78398-24B9-77E3-C54D-D6DE06A8E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8158" y="-163652"/>
            <a:ext cx="12350158" cy="7185304"/>
          </a:xfrm>
        </p:spPr>
      </p:pic>
    </p:spTree>
    <p:extLst>
      <p:ext uri="{BB962C8B-B14F-4D97-AF65-F5344CB8AC3E}">
        <p14:creationId xmlns:p14="http://schemas.microsoft.com/office/powerpoint/2010/main" val="532690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A271-F320-C225-C922-90D4293CC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car&#10;&#10;AI-generated content may be incorrect.">
            <a:extLst>
              <a:ext uri="{FF2B5EF4-FFF2-40B4-BE49-F238E27FC236}">
                <a16:creationId xmlns:a16="http://schemas.microsoft.com/office/drawing/2014/main" id="{4AF53797-9670-B54B-BEA4-DFC023CAF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98806"/>
          </a:xfrm>
        </p:spPr>
      </p:pic>
    </p:spTree>
    <p:extLst>
      <p:ext uri="{BB962C8B-B14F-4D97-AF65-F5344CB8AC3E}">
        <p14:creationId xmlns:p14="http://schemas.microsoft.com/office/powerpoint/2010/main" val="3356139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FAFFE-BD35-5AAB-6C25-C11F2914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edical survey&#10;&#10;AI-generated content may be incorrect.">
            <a:extLst>
              <a:ext uri="{FF2B5EF4-FFF2-40B4-BE49-F238E27FC236}">
                <a16:creationId xmlns:a16="http://schemas.microsoft.com/office/drawing/2014/main" id="{1C865E45-08FD-54E5-C8FB-BD827A29E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42922"/>
          </a:xfrm>
        </p:spPr>
      </p:pic>
    </p:spTree>
    <p:extLst>
      <p:ext uri="{BB962C8B-B14F-4D97-AF65-F5344CB8AC3E}">
        <p14:creationId xmlns:p14="http://schemas.microsoft.com/office/powerpoint/2010/main" val="1602588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953D-685F-FCDA-EECB-255C19F33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E8DD0BD-514F-A123-4F1A-01FDABF73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06497"/>
          </a:xfrm>
        </p:spPr>
      </p:pic>
    </p:spTree>
    <p:extLst>
      <p:ext uri="{BB962C8B-B14F-4D97-AF65-F5344CB8AC3E}">
        <p14:creationId xmlns:p14="http://schemas.microsoft.com/office/powerpoint/2010/main" val="2261709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6E038-6F30-54B9-BD1B-B5CA764F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stretcher with a person in a harness&#10;&#10;AI-generated content may be incorrect.">
            <a:extLst>
              <a:ext uri="{FF2B5EF4-FFF2-40B4-BE49-F238E27FC236}">
                <a16:creationId xmlns:a16="http://schemas.microsoft.com/office/drawing/2014/main" id="{0AD0A8F0-A402-AA20-EDCC-E01600AAC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42922"/>
          </a:xfrm>
        </p:spPr>
      </p:pic>
    </p:spTree>
    <p:extLst>
      <p:ext uri="{BB962C8B-B14F-4D97-AF65-F5344CB8AC3E}">
        <p14:creationId xmlns:p14="http://schemas.microsoft.com/office/powerpoint/2010/main" val="2704362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3262-3525-824B-6BD8-63D2539EF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car&#10;&#10;AI-generated content may be incorrect.">
            <a:extLst>
              <a:ext uri="{FF2B5EF4-FFF2-40B4-BE49-F238E27FC236}">
                <a16:creationId xmlns:a16="http://schemas.microsoft.com/office/drawing/2014/main" id="{C8AF2DB8-5DD5-49D9-3500-61B16BDEA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062"/>
          </a:xfrm>
        </p:spPr>
      </p:pic>
    </p:spTree>
    <p:extLst>
      <p:ext uri="{BB962C8B-B14F-4D97-AF65-F5344CB8AC3E}">
        <p14:creationId xmlns:p14="http://schemas.microsoft.com/office/powerpoint/2010/main" val="2455154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1007-1696-745E-5E60-D71CD07DB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943FB21-0F5E-204C-3A9A-D16E7B370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646"/>
          </a:xfrm>
        </p:spPr>
      </p:pic>
    </p:spTree>
    <p:extLst>
      <p:ext uri="{BB962C8B-B14F-4D97-AF65-F5344CB8AC3E}">
        <p14:creationId xmlns:p14="http://schemas.microsoft.com/office/powerpoint/2010/main" val="52691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403B-33FC-F4C5-64F4-D41FC051E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52E0D31-C9BA-E419-B565-F6059E35A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8208" y="-190500"/>
            <a:ext cx="12368415" cy="7048500"/>
          </a:xfrm>
        </p:spPr>
      </p:pic>
    </p:spTree>
    <p:extLst>
      <p:ext uri="{BB962C8B-B14F-4D97-AF65-F5344CB8AC3E}">
        <p14:creationId xmlns:p14="http://schemas.microsoft.com/office/powerpoint/2010/main" val="137398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0462-91A4-5D46-F625-DF11D11F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graph&#10;&#10;AI-generated content may be incorrect.">
            <a:extLst>
              <a:ext uri="{FF2B5EF4-FFF2-40B4-BE49-F238E27FC236}">
                <a16:creationId xmlns:a16="http://schemas.microsoft.com/office/drawing/2014/main" id="{7ACA62A3-B811-154F-9F73-A72CF8187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0172" y="0"/>
            <a:ext cx="12352343" cy="6858000"/>
          </a:xfrm>
        </p:spPr>
      </p:pic>
    </p:spTree>
    <p:extLst>
      <p:ext uri="{BB962C8B-B14F-4D97-AF65-F5344CB8AC3E}">
        <p14:creationId xmlns:p14="http://schemas.microsoft.com/office/powerpoint/2010/main" val="4160801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FD272-435C-CA56-7CCF-4A3882E04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B54FC8E-358F-FFDA-96F2-64FFCF107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21228"/>
          </a:xfrm>
        </p:spPr>
      </p:pic>
    </p:spTree>
    <p:extLst>
      <p:ext uri="{BB962C8B-B14F-4D97-AF65-F5344CB8AC3E}">
        <p14:creationId xmlns:p14="http://schemas.microsoft.com/office/powerpoint/2010/main" val="1132958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B27A-D534-2DE7-F5D3-D3B59184D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028735B-625E-AD99-3B10-850E29BF7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5877" y="0"/>
            <a:ext cx="12357877" cy="7067202"/>
          </a:xfrm>
        </p:spPr>
      </p:pic>
    </p:spTree>
    <p:extLst>
      <p:ext uri="{BB962C8B-B14F-4D97-AF65-F5344CB8AC3E}">
        <p14:creationId xmlns:p14="http://schemas.microsoft.com/office/powerpoint/2010/main" val="1703216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3E4D-295E-51FC-0E0E-A2C5D378D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showing the number of emergency use in fatal ambulance&#10;&#10;AI-generated content may be incorrect.">
            <a:extLst>
              <a:ext uri="{FF2B5EF4-FFF2-40B4-BE49-F238E27FC236}">
                <a16:creationId xmlns:a16="http://schemas.microsoft.com/office/drawing/2014/main" id="{F1B6A904-0BE8-32B8-ADB3-D7EA28AE3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62994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37E24-229C-AE07-C4BB-57847A55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a crash&#10;&#10;AI-generated content may be incorrect.">
            <a:extLst>
              <a:ext uri="{FF2B5EF4-FFF2-40B4-BE49-F238E27FC236}">
                <a16:creationId xmlns:a16="http://schemas.microsoft.com/office/drawing/2014/main" id="{D3B642EB-2417-C187-C4AC-0E3625245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0578"/>
          </a:xfrm>
        </p:spPr>
      </p:pic>
    </p:spTree>
    <p:extLst>
      <p:ext uri="{BB962C8B-B14F-4D97-AF65-F5344CB8AC3E}">
        <p14:creationId xmlns:p14="http://schemas.microsoft.com/office/powerpoint/2010/main" val="3097407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3E610-7320-A499-1471-2E6EE8D8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4C1ADC6-690F-7265-B0D9-DD16768A6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400" y="-70195"/>
            <a:ext cx="12344400" cy="7085870"/>
          </a:xfrm>
        </p:spPr>
      </p:pic>
    </p:spTree>
    <p:extLst>
      <p:ext uri="{BB962C8B-B14F-4D97-AF65-F5344CB8AC3E}">
        <p14:creationId xmlns:p14="http://schemas.microsoft.com/office/powerpoint/2010/main" val="327273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Macintosh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Rienstra</dc:creator>
  <cp:lastModifiedBy>Jessica Rienstra</cp:lastModifiedBy>
  <cp:revision>1</cp:revision>
  <dcterms:created xsi:type="dcterms:W3CDTF">2026-04-09T23:26:35Z</dcterms:created>
  <dcterms:modified xsi:type="dcterms:W3CDTF">2026-04-09T23:46:23Z</dcterms:modified>
</cp:coreProperties>
</file>