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>
        <p:scale>
          <a:sx n="100" d="100"/>
          <a:sy n="100" d="100"/>
        </p:scale>
        <p:origin x="9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67A56-52EF-4A0A-8AA6-60CB6247C6A0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A836A-087D-4617-82A1-00E370A9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9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836A-087D-4617-82A1-00E370A9E2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79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836A-087D-4617-82A1-00E370A9E2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31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836A-087D-4617-82A1-00E370A9E2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00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836A-087D-4617-82A1-00E370A9E2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8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836A-087D-4617-82A1-00E370A9E2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49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34A37-0D6A-B409-864E-DCD2D9BBB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7D341A-D4D3-2FD6-7874-0867205CA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25122-8075-FB6F-35B4-330E06CE2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68E4-0A4E-4EAF-AFE6-E5C9B8D87C9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C7F6-7113-DF9F-3F94-0C9BF13F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FEE16-58A3-59F7-2C81-DBB61C7E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9F079-2C23-4F72-ACF9-60DD14E5F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7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4BC4F-F499-0EDC-5E9F-B80B2D7F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2816B1-C4F2-1FDB-2134-0FFD3203F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051FA-26CC-0C26-DC5E-0FB955B9C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68E4-0A4E-4EAF-AFE6-E5C9B8D87C9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736ED-221D-FE0E-1529-249D2DDA4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A960E-0BEB-C226-700F-3F529C9C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9F079-2C23-4F72-ACF9-60DD14E5F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3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1091D4-5B0F-212A-E2EA-AAE95404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6375D0-2115-83A5-7892-B2EE76936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F6CF2-017A-E427-B368-DA58429B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68E4-0A4E-4EAF-AFE6-E5C9B8D87C9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BBF0A-2269-8375-C9C1-247C65E9F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88F11-9664-CC8F-894F-E7785019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9F079-2C23-4F72-ACF9-60DD14E5F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7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42FBB-47B1-0D60-F836-F002C648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42DBD-B6CD-1F67-E659-783B7F449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2314D-94B5-F857-A061-2CCBAA35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68E4-0A4E-4EAF-AFE6-E5C9B8D87C9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B895A-0FFF-9FCC-ECF1-D930B710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4B558-4AC1-C68D-BB35-43D5019BC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9F079-2C23-4F72-ACF9-60DD14E5F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02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AC0B-1ADB-9084-08C6-576A5276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937E2-E77E-A7B1-CE0C-B29AE0FED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75D96-B109-FD6B-7860-34C9D4C2D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68E4-0A4E-4EAF-AFE6-E5C9B8D87C9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11D08-4B08-07A0-E804-6CEFD7FD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63225-AA74-4720-0F72-9182B163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9F079-2C23-4F72-ACF9-60DD14E5F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34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77A16-415D-50AC-80B3-C2252006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FB54D-7E46-2572-EC8A-F9269BA49F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704B7-A5DD-29C2-6411-1FF06B6F2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7C978-3739-2A22-089C-E9FE183E1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68E4-0A4E-4EAF-AFE6-E5C9B8D87C9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8418B-004F-13C1-AA7C-875B6160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ECDC7-A64D-B148-6AC6-E54DAD3B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9F079-2C23-4F72-ACF9-60DD14E5F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9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56B4-CD6A-A15E-B3EA-B9C9AA24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368D2-81AC-2902-4B6A-35DBD82FF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2922E-E67F-2105-A603-3D250CAE2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5F1D9E-98D2-5508-11BD-CCD63B1BD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5EF19-EC6C-805E-8FB9-B12D6AF7A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8EAB1B-0E62-ECC8-FE80-DC85C0D2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68E4-0A4E-4EAF-AFE6-E5C9B8D87C9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D883A-488B-A145-6640-72F4DFF4E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6F18CC-25AC-BD0C-D7EC-C5EBE4458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9F079-2C23-4F72-ACF9-60DD14E5F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2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A29D7-490F-AB74-D08F-3C040B220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EBE9-5A32-470D-1D50-E07F53BCA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68E4-0A4E-4EAF-AFE6-E5C9B8D87C9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16D2B-F1A5-4123-7EF7-9646FF166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5C08C-A753-A341-CF4A-E7C9D727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9F079-2C23-4F72-ACF9-60DD14E5F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58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3EEF15-044D-3390-3900-1486F5BC3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68E4-0A4E-4EAF-AFE6-E5C9B8D87C9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3D5D0-652D-D414-412F-3C7A23EA9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DEF8A-A746-71F8-459F-FAAAE31A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9F079-2C23-4F72-ACF9-60DD14E5F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6CCC-4525-801E-3BEF-506D7E6D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71A40-BC07-3B17-6ED5-6C765BB46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14AEC-FBD7-DE78-F746-0531E7121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1137A-BB37-E646-9036-C8145C2CB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68E4-0A4E-4EAF-AFE6-E5C9B8D87C9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EE7EB-22E8-A960-CBD2-33E4F015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EBC0F-304B-3916-A37E-6B137A6A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9F079-2C23-4F72-ACF9-60DD14E5F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35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DF209-0BA3-E811-D62C-C6EEBE036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3E18C2-DC23-00E1-1B5A-2661E15FC0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21491-23FB-787B-E775-DDC36F536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8D9F5-F3B6-566B-89D3-9EBC9C8F4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68E4-0A4E-4EAF-AFE6-E5C9B8D87C9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384B3-FFFD-4112-AFC8-5A5D6354C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75331-82CC-FD86-14C0-1E1E5959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9F079-2C23-4F72-ACF9-60DD14E5F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65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FCF46A-3255-4B41-696E-98EB49AE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8D23D-93C6-95AA-9A07-9D7DFE0BB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B1117-B270-2A8C-B816-C09044DAF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F768E4-0A4E-4EAF-AFE6-E5C9B8D87C95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D839C-656A-F70F-C871-A0EED816A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FB771-EE48-BCAC-7CF9-3329067E5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D9F079-2C23-4F72-ACF9-60DD14E5F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6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50266-7BEF-6850-78C4-2B96B7E09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67142F-0E28-BC4F-2DA6-22467F55F4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CBA5C-DE06-D1A1-0F3F-76DE12EEE5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" t="4605" r="54621" b="5305"/>
          <a:stretch>
            <a:fillRect/>
          </a:stretch>
        </p:blipFill>
        <p:spPr>
          <a:xfrm>
            <a:off x="-123785" y="-95250"/>
            <a:ext cx="12315785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35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DB24-C59A-0C07-24AB-F329DF34C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BCCD4-4524-9434-BE18-D79E5D899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45D33C-ACA6-2286-8137-01432DEEE8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" t="5065" r="54941" b="4815"/>
          <a:stretch>
            <a:fillRect/>
          </a:stretch>
        </p:blipFill>
        <p:spPr>
          <a:xfrm>
            <a:off x="0" y="-37711"/>
            <a:ext cx="12192000" cy="689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74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80D03-D0A6-E33A-BD92-E18DFEC8C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B9008-C2AC-8E3F-5DBE-C643A8847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6AA1D-2304-FEA5-4C1E-F8A609D91C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8" t="5503" r="54475" b="5401"/>
          <a:stretch>
            <a:fillRect/>
          </a:stretch>
        </p:blipFill>
        <p:spPr>
          <a:xfrm>
            <a:off x="0" y="147036"/>
            <a:ext cx="12192000" cy="6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14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AACEA-1E9A-9F8E-D211-41F2407D1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07D58-DF63-080C-3A30-491F85152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ACF13-E850-C1DB-2191-DB3A03014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" t="4389" r="54390" b="5662"/>
          <a:stretch>
            <a:fillRect/>
          </a:stretch>
        </p:blipFill>
        <p:spPr>
          <a:xfrm>
            <a:off x="0" y="58507"/>
            <a:ext cx="12192000" cy="679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27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826D-CD95-7DAD-2E24-A024A42C1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F2576-E0FC-973A-D815-8B7D3319C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A2FAB-1B77-C175-1395-88F2681FA1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" t="5503" r="54302" b="5396"/>
          <a:stretch>
            <a:fillRect/>
          </a:stretch>
        </p:blipFill>
        <p:spPr>
          <a:xfrm>
            <a:off x="0" y="125340"/>
            <a:ext cx="12192000" cy="67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02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76252-1D3A-9791-F9B4-875C030DA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1B81-CC42-3AAE-F961-2E252CC16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5F60F2-EB57-829E-0349-D938FBA98F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" t="5503" r="54390" b="5503"/>
          <a:stretch>
            <a:fillRect/>
          </a:stretch>
        </p:blipFill>
        <p:spPr>
          <a:xfrm>
            <a:off x="0" y="76791"/>
            <a:ext cx="12192000" cy="678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47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E654-F332-4963-2D68-5F0F0343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38526-856C-A2B0-C4C8-15BA69BD1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7F0AE-B996-B3A5-50D2-D35C677913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" t="5814" r="54301" b="4573"/>
          <a:stretch>
            <a:fillRect/>
          </a:stretch>
        </p:blipFill>
        <p:spPr>
          <a:xfrm>
            <a:off x="0" y="106326"/>
            <a:ext cx="12192000" cy="67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05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3D5E-D4C5-2103-3D0E-CFE649C17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54BF2B-BE4D-C57A-6DA3-8B22CBD35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25" t="7461" r="54280" b="5179"/>
          <a:stretch>
            <a:fillRect/>
          </a:stretch>
        </p:blipFill>
        <p:spPr>
          <a:xfrm>
            <a:off x="0" y="200347"/>
            <a:ext cx="12192000" cy="66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95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7A90-8E02-FBEB-13BF-25479828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E2853-7B1F-00AF-CE3D-0E407B9B9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BADCC-10DB-C65B-6524-A69DD423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6" t="5814" r="54389" b="5503"/>
          <a:stretch>
            <a:fillRect/>
          </a:stretch>
        </p:blipFill>
        <p:spPr>
          <a:xfrm>
            <a:off x="0" y="74127"/>
            <a:ext cx="12192000" cy="67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2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F689F-93BE-84E7-10C1-1A66FA260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5779D-A9F1-333D-3024-94DEE6414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30F1A3-E464-CDBB-B705-140F3679AE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5" t="5814" r="54302" b="4884"/>
          <a:stretch>
            <a:fillRect/>
          </a:stretch>
        </p:blipFill>
        <p:spPr>
          <a:xfrm>
            <a:off x="0" y="39949"/>
            <a:ext cx="12192000" cy="681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12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668A2-EB15-D3DD-8886-77C5733A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2F7ED-A858-638D-4EAA-CEAA6E878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B89D9-896A-AA2D-18AC-BBA16ACB69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" t="6434" r="54302" b="5193"/>
          <a:stretch>
            <a:fillRect/>
          </a:stretch>
        </p:blipFill>
        <p:spPr>
          <a:xfrm>
            <a:off x="0" y="137071"/>
            <a:ext cx="12192000" cy="672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4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213A2-00F8-6C5E-020C-6D54ADB1B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2717A-CB5B-7FD1-2B54-BDD2A63FB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D410AC-DC7B-B4EC-2DFA-9361EA99A9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" t="6667" r="54531" b="6111"/>
          <a:stretch>
            <a:fillRect/>
          </a:stretch>
        </p:blipFill>
        <p:spPr>
          <a:xfrm>
            <a:off x="-180975" y="0"/>
            <a:ext cx="12632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01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30203-543D-84EF-8B01-140A2A0F5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7D7D8-628D-1A79-E138-A1CE81D81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CE5C2-F39D-56C0-EA01-6C340BF27E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7" t="5814" r="54477" b="5504"/>
          <a:stretch>
            <a:fillRect/>
          </a:stretch>
        </p:blipFill>
        <p:spPr>
          <a:xfrm>
            <a:off x="0" y="113389"/>
            <a:ext cx="12192000" cy="674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59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E7893-8907-3394-A625-48EF4BAED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E2C60-2EC1-B117-4492-8ECC1E03A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D7D782-AC37-204F-23D6-70478F8135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" t="5365" r="54214" b="4476"/>
          <a:stretch>
            <a:fillRect/>
          </a:stretch>
        </p:blipFill>
        <p:spPr>
          <a:xfrm>
            <a:off x="0" y="20465"/>
            <a:ext cx="12192000" cy="683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74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868B-92BB-02D7-D744-386DC95DF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61E69-4511-B481-1BE9-0FA6F5763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12938-240E-F4E0-1092-E1A6169A3A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" t="5365" r="54715" b="5238"/>
          <a:stretch>
            <a:fillRect/>
          </a:stretch>
        </p:blipFill>
        <p:spPr>
          <a:xfrm>
            <a:off x="0" y="13366"/>
            <a:ext cx="12192000" cy="68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89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05E7-4805-4E58-9A85-44BE99AB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66718-9BEF-2EF6-E9E5-1D5270026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A8199-DAAB-8EBC-E869-3EA4562122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3" t="5873" r="54357" b="4729"/>
          <a:stretch>
            <a:fillRect/>
          </a:stretch>
        </p:blipFill>
        <p:spPr>
          <a:xfrm>
            <a:off x="-1" y="84889"/>
            <a:ext cx="12122331" cy="677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56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96B02-6D4D-DDBF-4F11-C7316AE39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609EE-8F59-3163-FF98-FA5C12561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7C137-7FC2-D2ED-F24A-6ED38E1E73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" t="5365" r="54571" b="5238"/>
          <a:stretch>
            <a:fillRect/>
          </a:stretch>
        </p:blipFill>
        <p:spPr>
          <a:xfrm>
            <a:off x="0" y="35130"/>
            <a:ext cx="12192000" cy="682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00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ADE27-3FED-76EC-A5EF-3C1238BA2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A746E-5C8A-E418-768F-E39AED99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8E00A-5E4A-B9AD-E82A-252370D8B0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4" t="6381" r="55285" b="5746"/>
          <a:stretch>
            <a:fillRect/>
          </a:stretch>
        </p:blipFill>
        <p:spPr>
          <a:xfrm>
            <a:off x="0" y="33842"/>
            <a:ext cx="12192000" cy="684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98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45A71-7141-AD66-6396-4890BAF9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F017E-EAA9-584C-87CF-949BF410D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5EBB8-1C98-5373-88D9-3954B7C6F9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" t="5365" r="54357" b="4476"/>
          <a:stretch>
            <a:fillRect/>
          </a:stretch>
        </p:blipFill>
        <p:spPr>
          <a:xfrm>
            <a:off x="0" y="9645"/>
            <a:ext cx="12192000" cy="684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60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375D2-0444-5435-ABCE-8022DA4AE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689A5-A030-925A-8934-4AFD75014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EAA1-E579-8CEF-2387-F81977BD1D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" t="6382" r="54358" b="5238"/>
          <a:stretch>
            <a:fillRect/>
          </a:stretch>
        </p:blipFill>
        <p:spPr>
          <a:xfrm>
            <a:off x="0" y="134042"/>
            <a:ext cx="12192000" cy="672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77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B99D0-BA95-1FA9-A0F2-C33D30BB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5DA96-07BC-D26F-061D-2884E2776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4D76C-7D48-F14E-0E94-58BDFE820D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8" t="5080" r="54766" b="4721"/>
          <a:stretch>
            <a:fillRect/>
          </a:stretch>
        </p:blipFill>
        <p:spPr>
          <a:xfrm>
            <a:off x="0" y="80222"/>
            <a:ext cx="12191999" cy="689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52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D5CC3-BA48-81B4-3FE6-B8FAB7BA6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5862A-D296-6B09-C9A2-DC4BA67BB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CBB673-5574-56D7-A1A1-75C9BA88DB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2" t="4861" r="54375" b="4903"/>
          <a:stretch>
            <a:fillRect/>
          </a:stretch>
        </p:blipFill>
        <p:spPr>
          <a:xfrm>
            <a:off x="-31038" y="0"/>
            <a:ext cx="12223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9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A0D2A-C155-585B-2603-7EEF6D4E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5E8A0-A65D-F01D-2BC7-64001C086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73EF4-9CAC-BB94-B7B5-2F5B7D8871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" t="5278" r="54532" b="5000"/>
          <a:stretch>
            <a:fillRect/>
          </a:stretch>
        </p:blipFill>
        <p:spPr>
          <a:xfrm>
            <a:off x="-95250" y="0"/>
            <a:ext cx="1228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85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AB0B-EB75-4ABB-D862-BA4B2EF43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6B7EEA-9942-1AE3-A09D-B74A2ECD7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54" t="4240" r="54710" b="4938"/>
          <a:stretch>
            <a:fillRect/>
          </a:stretch>
        </p:blipFill>
        <p:spPr>
          <a:xfrm>
            <a:off x="0" y="0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73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CD7C4-3818-195A-9A63-BCBB0164F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B82AB1-BFB3-6E75-A1A1-3571AC130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21" t="4561" r="54348" b="4988"/>
          <a:stretch>
            <a:fillRect/>
          </a:stretch>
        </p:blipFill>
        <p:spPr>
          <a:xfrm>
            <a:off x="-50059" y="0"/>
            <a:ext cx="12220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05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09269-969E-C95C-C375-807BD78D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1AD05-BC35-CD9C-8B8B-8B8CD366B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5D31C-7568-2E20-911F-CBFB114FAD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" t="5833" r="54453" b="5000"/>
          <a:stretch>
            <a:fillRect/>
          </a:stretch>
        </p:blipFill>
        <p:spPr>
          <a:xfrm>
            <a:off x="-76200" y="0"/>
            <a:ext cx="12399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06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3B643-A97D-D528-7D1F-EB3893B2D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4424-E99F-3CF9-E7A4-8936DF02D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D805D7-B3FB-4865-A132-976F8A337F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" t="4956" r="55000" b="5238"/>
          <a:stretch>
            <a:fillRect/>
          </a:stretch>
        </p:blipFill>
        <p:spPr>
          <a:xfrm>
            <a:off x="0" y="-33745"/>
            <a:ext cx="12192000" cy="68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4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</Words>
  <Application>Microsoft Office PowerPoint</Application>
  <PresentationFormat>Widescreen</PresentationFormat>
  <Paragraphs>5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jessicafrienstra@gmail.com</dc:creator>
  <cp:lastModifiedBy>jessicafrienstra@gmail.com</cp:lastModifiedBy>
  <cp:revision>2</cp:revision>
  <dcterms:created xsi:type="dcterms:W3CDTF">2026-02-06T23:58:25Z</dcterms:created>
  <dcterms:modified xsi:type="dcterms:W3CDTF">2026-02-07T00:31:53Z</dcterms:modified>
</cp:coreProperties>
</file>