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365" r:id="rId6"/>
    <p:sldId id="366" r:id="rId7"/>
    <p:sldId id="392" r:id="rId8"/>
    <p:sldId id="364" r:id="rId9"/>
    <p:sldId id="367" r:id="rId10"/>
    <p:sldId id="368" r:id="rId11"/>
    <p:sldId id="374" r:id="rId12"/>
    <p:sldId id="377" r:id="rId13"/>
    <p:sldId id="373" r:id="rId14"/>
    <p:sldId id="277" r:id="rId15"/>
    <p:sldId id="279" r:id="rId16"/>
    <p:sldId id="369" r:id="rId17"/>
    <p:sldId id="375" r:id="rId18"/>
    <p:sldId id="384" r:id="rId19"/>
    <p:sldId id="383" r:id="rId20"/>
    <p:sldId id="379" r:id="rId21"/>
    <p:sldId id="380" r:id="rId22"/>
    <p:sldId id="381" r:id="rId23"/>
    <p:sldId id="411" r:id="rId24"/>
    <p:sldId id="382" r:id="rId25"/>
    <p:sldId id="387" r:id="rId26"/>
    <p:sldId id="417" r:id="rId27"/>
    <p:sldId id="413" r:id="rId28"/>
    <p:sldId id="426" r:id="rId29"/>
    <p:sldId id="400" r:id="rId30"/>
    <p:sldId id="386" r:id="rId31"/>
    <p:sldId id="429" r:id="rId32"/>
    <p:sldId id="402" r:id="rId33"/>
    <p:sldId id="416" r:id="rId34"/>
    <p:sldId id="401" r:id="rId35"/>
    <p:sldId id="406" r:id="rId36"/>
    <p:sldId id="430" r:id="rId37"/>
    <p:sldId id="395" r:id="rId38"/>
    <p:sldId id="403" r:id="rId39"/>
    <p:sldId id="407" r:id="rId40"/>
    <p:sldId id="408" r:id="rId41"/>
    <p:sldId id="393" r:id="rId42"/>
    <p:sldId id="389" r:id="rId43"/>
    <p:sldId id="412" r:id="rId44"/>
    <p:sldId id="371" r:id="rId45"/>
    <p:sldId id="427" r:id="rId46"/>
    <p:sldId id="428" r:id="rId47"/>
    <p:sldId id="421" r:id="rId48"/>
    <p:sldId id="414" r:id="rId49"/>
    <p:sldId id="422" r:id="rId50"/>
    <p:sldId id="404" r:id="rId51"/>
    <p:sldId id="310" r:id="rId52"/>
    <p:sldId id="396" r:id="rId53"/>
    <p:sldId id="431" r:id="rId54"/>
    <p:sldId id="425" r:id="rId55"/>
    <p:sldId id="410" r:id="rId56"/>
    <p:sldId id="43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B0A33-6F8E-4B41-832D-8B873E253710}" v="20" dt="2024-10-24T12:55:24.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003" autoAdjust="0"/>
  </p:normalViewPr>
  <p:slideViewPr>
    <p:cSldViewPr snapToGrid="0">
      <p:cViewPr varScale="1">
        <p:scale>
          <a:sx n="53" d="100"/>
          <a:sy n="53" d="100"/>
        </p:scale>
        <p:origin x="1176" y="32"/>
      </p:cViewPr>
      <p:guideLst/>
    </p:cSldViewPr>
  </p:slideViewPr>
  <p:notesTextViewPr>
    <p:cViewPr>
      <p:scale>
        <a:sx n="1" d="1"/>
        <a:sy n="1" d="1"/>
      </p:scale>
      <p:origin x="0" y="0"/>
    </p:cViewPr>
  </p:notesTextViewPr>
  <p:sorterViewPr>
    <p:cViewPr>
      <p:scale>
        <a:sx n="100" d="100"/>
        <a:sy n="100" d="100"/>
      </p:scale>
      <p:origin x="0" y="-97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34C97-6DD0-4269-8CE9-72436A50CA76}"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33E4B9FE-811D-422C-A3E9-D3358A04B4E0}">
      <dgm:prSet/>
      <dgm:spPr/>
      <dgm:t>
        <a:bodyPr/>
        <a:lstStyle/>
        <a:p>
          <a:r>
            <a:rPr lang="en-US" dirty="0"/>
            <a:t>Distinguish </a:t>
          </a:r>
        </a:p>
      </dgm:t>
    </dgm:pt>
    <dgm:pt modelId="{5ACD3314-829E-44A1-8229-29B410A22C63}" type="parTrans" cxnId="{0AF61CCF-0634-4F1D-A1BC-215678474086}">
      <dgm:prSet/>
      <dgm:spPr/>
      <dgm:t>
        <a:bodyPr/>
        <a:lstStyle/>
        <a:p>
          <a:endParaRPr lang="en-US"/>
        </a:p>
      </dgm:t>
    </dgm:pt>
    <dgm:pt modelId="{34697EF2-081C-46DF-B053-7EDBDEAFF690}" type="sibTrans" cxnId="{0AF61CCF-0634-4F1D-A1BC-215678474086}">
      <dgm:prSet/>
      <dgm:spPr/>
      <dgm:t>
        <a:bodyPr/>
        <a:lstStyle/>
        <a:p>
          <a:endParaRPr lang="en-US"/>
        </a:p>
      </dgm:t>
    </dgm:pt>
    <dgm:pt modelId="{474F926C-33D7-493F-9599-0F44D82FDC68}">
      <dgm:prSet/>
      <dgm:spPr/>
      <dgm:t>
        <a:bodyPr/>
        <a:lstStyle/>
        <a:p>
          <a:r>
            <a:rPr lang="en-US" dirty="0"/>
            <a:t>Distinguish allergic from anaphylactic</a:t>
          </a:r>
        </a:p>
      </dgm:t>
    </dgm:pt>
    <dgm:pt modelId="{6592BDBF-7E53-4FED-842F-6F2886C6AC4C}" type="parTrans" cxnId="{AB14AFB8-8265-4887-84F6-0A1739C85626}">
      <dgm:prSet/>
      <dgm:spPr/>
      <dgm:t>
        <a:bodyPr/>
        <a:lstStyle/>
        <a:p>
          <a:endParaRPr lang="en-US"/>
        </a:p>
      </dgm:t>
    </dgm:pt>
    <dgm:pt modelId="{248EC977-0237-47BF-B8B6-916FFB1F5065}" type="sibTrans" cxnId="{AB14AFB8-8265-4887-84F6-0A1739C85626}">
      <dgm:prSet/>
      <dgm:spPr/>
      <dgm:t>
        <a:bodyPr/>
        <a:lstStyle/>
        <a:p>
          <a:endParaRPr lang="en-US"/>
        </a:p>
      </dgm:t>
    </dgm:pt>
    <dgm:pt modelId="{521819E5-4A69-47D6-953B-A4D3A4461FE2}">
      <dgm:prSet/>
      <dgm:spPr/>
      <dgm:t>
        <a:bodyPr/>
        <a:lstStyle/>
        <a:p>
          <a:r>
            <a:rPr lang="en-US" dirty="0"/>
            <a:t>Treat</a:t>
          </a:r>
        </a:p>
      </dgm:t>
    </dgm:pt>
    <dgm:pt modelId="{A48A6A37-A1AD-4C92-AD80-9BF859116EF7}" type="parTrans" cxnId="{B0D1227E-6660-41A9-AEB6-0B5C6CF1D91A}">
      <dgm:prSet/>
      <dgm:spPr/>
      <dgm:t>
        <a:bodyPr/>
        <a:lstStyle/>
        <a:p>
          <a:endParaRPr lang="en-US"/>
        </a:p>
      </dgm:t>
    </dgm:pt>
    <dgm:pt modelId="{C6525373-DB2A-4D96-8749-63C62C55F49A}" type="sibTrans" cxnId="{B0D1227E-6660-41A9-AEB6-0B5C6CF1D91A}">
      <dgm:prSet/>
      <dgm:spPr/>
      <dgm:t>
        <a:bodyPr/>
        <a:lstStyle/>
        <a:p>
          <a:endParaRPr lang="en-US"/>
        </a:p>
      </dgm:t>
    </dgm:pt>
    <dgm:pt modelId="{41CF7B7F-EFFA-42F1-93AE-3B8F0A101A38}">
      <dgm:prSet/>
      <dgm:spPr/>
      <dgm:t>
        <a:bodyPr/>
        <a:lstStyle/>
        <a:p>
          <a:r>
            <a:rPr lang="en-US" dirty="0"/>
            <a:t>Treat anaphylaxis </a:t>
          </a:r>
        </a:p>
      </dgm:t>
    </dgm:pt>
    <dgm:pt modelId="{60F4C35E-FE01-4841-BBE1-4AE758B62F87}" type="parTrans" cxnId="{845ACE0F-77E4-4DFF-9CC5-6BA7FB0437FE}">
      <dgm:prSet/>
      <dgm:spPr/>
      <dgm:t>
        <a:bodyPr/>
        <a:lstStyle/>
        <a:p>
          <a:endParaRPr lang="en-US"/>
        </a:p>
      </dgm:t>
    </dgm:pt>
    <dgm:pt modelId="{3500F1F0-2686-4001-B93C-8943982BDE46}" type="sibTrans" cxnId="{845ACE0F-77E4-4DFF-9CC5-6BA7FB0437FE}">
      <dgm:prSet/>
      <dgm:spPr/>
      <dgm:t>
        <a:bodyPr/>
        <a:lstStyle/>
        <a:p>
          <a:endParaRPr lang="en-US"/>
        </a:p>
      </dgm:t>
    </dgm:pt>
    <dgm:pt modelId="{2C60073E-CD7A-43F8-88FF-2C31E3572C00}">
      <dgm:prSet/>
      <dgm:spPr/>
      <dgm:t>
        <a:bodyPr/>
        <a:lstStyle/>
        <a:p>
          <a:r>
            <a:rPr lang="en-US" dirty="0"/>
            <a:t>Describe</a:t>
          </a:r>
        </a:p>
      </dgm:t>
    </dgm:pt>
    <dgm:pt modelId="{C2E0AA61-4197-4D02-BFAA-F6D404F0F1AB}" type="parTrans" cxnId="{D6574805-AE50-41A3-AF81-F54F11B03FEC}">
      <dgm:prSet/>
      <dgm:spPr/>
      <dgm:t>
        <a:bodyPr/>
        <a:lstStyle/>
        <a:p>
          <a:endParaRPr lang="en-US"/>
        </a:p>
      </dgm:t>
    </dgm:pt>
    <dgm:pt modelId="{C7585AA5-A1B7-425F-A1EA-FA535D6764D5}" type="sibTrans" cxnId="{D6574805-AE50-41A3-AF81-F54F11B03FEC}">
      <dgm:prSet/>
      <dgm:spPr/>
      <dgm:t>
        <a:bodyPr/>
        <a:lstStyle/>
        <a:p>
          <a:endParaRPr lang="en-US"/>
        </a:p>
      </dgm:t>
    </dgm:pt>
    <dgm:pt modelId="{0501C158-2A4C-4318-AC66-F3A164A54C42}">
      <dgm:prSet/>
      <dgm:spPr/>
      <dgm:t>
        <a:bodyPr/>
        <a:lstStyle/>
        <a:p>
          <a:r>
            <a:rPr lang="en-US" dirty="0"/>
            <a:t>Describe symptoms that identify allergic and anaphylactic reactions</a:t>
          </a:r>
        </a:p>
      </dgm:t>
    </dgm:pt>
    <dgm:pt modelId="{CA597259-C3BF-497A-A27E-D10E36E03644}" type="parTrans" cxnId="{9AD7396C-DBCE-4886-8BFD-F370AE234A58}">
      <dgm:prSet/>
      <dgm:spPr/>
      <dgm:t>
        <a:bodyPr/>
        <a:lstStyle/>
        <a:p>
          <a:endParaRPr lang="en-US"/>
        </a:p>
      </dgm:t>
    </dgm:pt>
    <dgm:pt modelId="{1D42C276-132F-47C8-90E8-03957C56DBE7}" type="sibTrans" cxnId="{9AD7396C-DBCE-4886-8BFD-F370AE234A58}">
      <dgm:prSet/>
      <dgm:spPr/>
      <dgm:t>
        <a:bodyPr/>
        <a:lstStyle/>
        <a:p>
          <a:endParaRPr lang="en-US"/>
        </a:p>
      </dgm:t>
    </dgm:pt>
    <dgm:pt modelId="{7D2C468F-4A8D-4FFF-BFA3-4F9816540465}" type="pres">
      <dgm:prSet presAssocID="{00A34C97-6DD0-4269-8CE9-72436A50CA76}" presName="Name0" presStyleCnt="0">
        <dgm:presLayoutVars>
          <dgm:dir/>
          <dgm:animLvl val="lvl"/>
          <dgm:resizeHandles val="exact"/>
        </dgm:presLayoutVars>
      </dgm:prSet>
      <dgm:spPr/>
    </dgm:pt>
    <dgm:pt modelId="{29C71FF5-C7FD-401B-8467-5A8125EF91B5}" type="pres">
      <dgm:prSet presAssocID="{2C60073E-CD7A-43F8-88FF-2C31E3572C00}" presName="linNode" presStyleCnt="0"/>
      <dgm:spPr/>
    </dgm:pt>
    <dgm:pt modelId="{3512994B-642B-4EB2-96B8-1D4E5108C017}" type="pres">
      <dgm:prSet presAssocID="{2C60073E-CD7A-43F8-88FF-2C31E3572C00}" presName="parentText" presStyleLbl="alignNode1" presStyleIdx="0" presStyleCnt="3">
        <dgm:presLayoutVars>
          <dgm:chMax val="1"/>
          <dgm:bulletEnabled/>
        </dgm:presLayoutVars>
      </dgm:prSet>
      <dgm:spPr/>
    </dgm:pt>
    <dgm:pt modelId="{533D1B09-D7C4-4137-84BA-B66C3BC71B19}" type="pres">
      <dgm:prSet presAssocID="{2C60073E-CD7A-43F8-88FF-2C31E3572C00}" presName="descendantText" presStyleLbl="alignAccFollowNode1" presStyleIdx="0" presStyleCnt="3">
        <dgm:presLayoutVars>
          <dgm:bulletEnabled/>
        </dgm:presLayoutVars>
      </dgm:prSet>
      <dgm:spPr/>
    </dgm:pt>
    <dgm:pt modelId="{84CF3D15-5058-4474-8630-861DA5450EF8}" type="pres">
      <dgm:prSet presAssocID="{C7585AA5-A1B7-425F-A1EA-FA535D6764D5}" presName="sp" presStyleCnt="0"/>
      <dgm:spPr/>
    </dgm:pt>
    <dgm:pt modelId="{D82F6F5C-0785-4B0A-ADA2-FA72161ED073}" type="pres">
      <dgm:prSet presAssocID="{33E4B9FE-811D-422C-A3E9-D3358A04B4E0}" presName="linNode" presStyleCnt="0"/>
      <dgm:spPr/>
    </dgm:pt>
    <dgm:pt modelId="{5B2CC827-01C2-40CE-9786-BEDEAC376362}" type="pres">
      <dgm:prSet presAssocID="{33E4B9FE-811D-422C-A3E9-D3358A04B4E0}" presName="parentText" presStyleLbl="alignNode1" presStyleIdx="1" presStyleCnt="3">
        <dgm:presLayoutVars>
          <dgm:chMax val="1"/>
          <dgm:bulletEnabled/>
        </dgm:presLayoutVars>
      </dgm:prSet>
      <dgm:spPr/>
    </dgm:pt>
    <dgm:pt modelId="{D6CCDA79-F60B-4A1C-A8BC-7AA8EE51A681}" type="pres">
      <dgm:prSet presAssocID="{33E4B9FE-811D-422C-A3E9-D3358A04B4E0}" presName="descendantText" presStyleLbl="alignAccFollowNode1" presStyleIdx="1" presStyleCnt="3">
        <dgm:presLayoutVars>
          <dgm:bulletEnabled/>
        </dgm:presLayoutVars>
      </dgm:prSet>
      <dgm:spPr/>
    </dgm:pt>
    <dgm:pt modelId="{59F2AEBE-30D7-4A39-B7BB-8958BFFDD6F9}" type="pres">
      <dgm:prSet presAssocID="{34697EF2-081C-46DF-B053-7EDBDEAFF690}" presName="sp" presStyleCnt="0"/>
      <dgm:spPr/>
    </dgm:pt>
    <dgm:pt modelId="{44CE9B89-9209-4738-9B9E-81632FF71B33}" type="pres">
      <dgm:prSet presAssocID="{521819E5-4A69-47D6-953B-A4D3A4461FE2}" presName="linNode" presStyleCnt="0"/>
      <dgm:spPr/>
    </dgm:pt>
    <dgm:pt modelId="{9148DBF7-F8C8-49E2-9C9E-726AB0992F78}" type="pres">
      <dgm:prSet presAssocID="{521819E5-4A69-47D6-953B-A4D3A4461FE2}" presName="parentText" presStyleLbl="alignNode1" presStyleIdx="2" presStyleCnt="3">
        <dgm:presLayoutVars>
          <dgm:chMax val="1"/>
          <dgm:bulletEnabled/>
        </dgm:presLayoutVars>
      </dgm:prSet>
      <dgm:spPr/>
    </dgm:pt>
    <dgm:pt modelId="{AEA2B297-6C43-40AE-8FF8-B49A6756443D}" type="pres">
      <dgm:prSet presAssocID="{521819E5-4A69-47D6-953B-A4D3A4461FE2}" presName="descendantText" presStyleLbl="alignAccFollowNode1" presStyleIdx="2" presStyleCnt="3">
        <dgm:presLayoutVars>
          <dgm:bulletEnabled/>
        </dgm:presLayoutVars>
      </dgm:prSet>
      <dgm:spPr/>
    </dgm:pt>
  </dgm:ptLst>
  <dgm:cxnLst>
    <dgm:cxn modelId="{D6574805-AE50-41A3-AF81-F54F11B03FEC}" srcId="{00A34C97-6DD0-4269-8CE9-72436A50CA76}" destId="{2C60073E-CD7A-43F8-88FF-2C31E3572C00}" srcOrd="0" destOrd="0" parTransId="{C2E0AA61-4197-4D02-BFAA-F6D404F0F1AB}" sibTransId="{C7585AA5-A1B7-425F-A1EA-FA535D6764D5}"/>
    <dgm:cxn modelId="{2369CA08-2A16-498A-A82C-1EB738BAC800}" type="presOf" srcId="{0501C158-2A4C-4318-AC66-F3A164A54C42}" destId="{533D1B09-D7C4-4137-84BA-B66C3BC71B19}" srcOrd="0" destOrd="0" presId="urn:microsoft.com/office/officeart/2016/7/layout/VerticalSolidActionList"/>
    <dgm:cxn modelId="{845ACE0F-77E4-4DFF-9CC5-6BA7FB0437FE}" srcId="{521819E5-4A69-47D6-953B-A4D3A4461FE2}" destId="{41CF7B7F-EFFA-42F1-93AE-3B8F0A101A38}" srcOrd="0" destOrd="0" parTransId="{60F4C35E-FE01-4841-BBE1-4AE758B62F87}" sibTransId="{3500F1F0-2686-4001-B93C-8943982BDE46}"/>
    <dgm:cxn modelId="{5C133334-8F91-4F09-9463-BDCDC040C78F}" type="presOf" srcId="{474F926C-33D7-493F-9599-0F44D82FDC68}" destId="{D6CCDA79-F60B-4A1C-A8BC-7AA8EE51A681}" srcOrd="0" destOrd="0" presId="urn:microsoft.com/office/officeart/2016/7/layout/VerticalSolidActionList"/>
    <dgm:cxn modelId="{C80BFC34-3D4A-4E65-B278-4786EA133DFB}" type="presOf" srcId="{2C60073E-CD7A-43F8-88FF-2C31E3572C00}" destId="{3512994B-642B-4EB2-96B8-1D4E5108C017}" srcOrd="0" destOrd="0" presId="urn:microsoft.com/office/officeart/2016/7/layout/VerticalSolidActionList"/>
    <dgm:cxn modelId="{BE5E8B4B-914E-4F8B-A929-4650B99C9C03}" type="presOf" srcId="{521819E5-4A69-47D6-953B-A4D3A4461FE2}" destId="{9148DBF7-F8C8-49E2-9C9E-726AB0992F78}" srcOrd="0" destOrd="0" presId="urn:microsoft.com/office/officeart/2016/7/layout/VerticalSolidActionList"/>
    <dgm:cxn modelId="{9AD7396C-DBCE-4886-8BFD-F370AE234A58}" srcId="{2C60073E-CD7A-43F8-88FF-2C31E3572C00}" destId="{0501C158-2A4C-4318-AC66-F3A164A54C42}" srcOrd="0" destOrd="0" parTransId="{CA597259-C3BF-497A-A27E-D10E36E03644}" sibTransId="{1D42C276-132F-47C8-90E8-03957C56DBE7}"/>
    <dgm:cxn modelId="{44027151-D39B-414D-B069-2C3EDAC90C0F}" type="presOf" srcId="{41CF7B7F-EFFA-42F1-93AE-3B8F0A101A38}" destId="{AEA2B297-6C43-40AE-8FF8-B49A6756443D}" srcOrd="0" destOrd="0" presId="urn:microsoft.com/office/officeart/2016/7/layout/VerticalSolidActionList"/>
    <dgm:cxn modelId="{6F2B8573-863A-4293-8CEA-2AE24E62A166}" type="presOf" srcId="{33E4B9FE-811D-422C-A3E9-D3358A04B4E0}" destId="{5B2CC827-01C2-40CE-9786-BEDEAC376362}" srcOrd="0" destOrd="0" presId="urn:microsoft.com/office/officeart/2016/7/layout/VerticalSolidActionList"/>
    <dgm:cxn modelId="{D1518C5A-3ECA-4B42-A6E4-760049888CDB}" type="presOf" srcId="{00A34C97-6DD0-4269-8CE9-72436A50CA76}" destId="{7D2C468F-4A8D-4FFF-BFA3-4F9816540465}" srcOrd="0" destOrd="0" presId="urn:microsoft.com/office/officeart/2016/7/layout/VerticalSolidActionList"/>
    <dgm:cxn modelId="{B0D1227E-6660-41A9-AEB6-0B5C6CF1D91A}" srcId="{00A34C97-6DD0-4269-8CE9-72436A50CA76}" destId="{521819E5-4A69-47D6-953B-A4D3A4461FE2}" srcOrd="2" destOrd="0" parTransId="{A48A6A37-A1AD-4C92-AD80-9BF859116EF7}" sibTransId="{C6525373-DB2A-4D96-8749-63C62C55F49A}"/>
    <dgm:cxn modelId="{AB14AFB8-8265-4887-84F6-0A1739C85626}" srcId="{33E4B9FE-811D-422C-A3E9-D3358A04B4E0}" destId="{474F926C-33D7-493F-9599-0F44D82FDC68}" srcOrd="0" destOrd="0" parTransId="{6592BDBF-7E53-4FED-842F-6F2886C6AC4C}" sibTransId="{248EC977-0237-47BF-B8B6-916FFB1F5065}"/>
    <dgm:cxn modelId="{0AF61CCF-0634-4F1D-A1BC-215678474086}" srcId="{00A34C97-6DD0-4269-8CE9-72436A50CA76}" destId="{33E4B9FE-811D-422C-A3E9-D3358A04B4E0}" srcOrd="1" destOrd="0" parTransId="{5ACD3314-829E-44A1-8229-29B410A22C63}" sibTransId="{34697EF2-081C-46DF-B053-7EDBDEAFF690}"/>
    <dgm:cxn modelId="{78ED4ABF-DF03-40FD-8A86-2DE0D07584C4}" type="presParOf" srcId="{7D2C468F-4A8D-4FFF-BFA3-4F9816540465}" destId="{29C71FF5-C7FD-401B-8467-5A8125EF91B5}" srcOrd="0" destOrd="0" presId="urn:microsoft.com/office/officeart/2016/7/layout/VerticalSolidActionList"/>
    <dgm:cxn modelId="{07BA49C5-08A4-4AA9-BFDA-1CCB66D0AF54}" type="presParOf" srcId="{29C71FF5-C7FD-401B-8467-5A8125EF91B5}" destId="{3512994B-642B-4EB2-96B8-1D4E5108C017}" srcOrd="0" destOrd="0" presId="urn:microsoft.com/office/officeart/2016/7/layout/VerticalSolidActionList"/>
    <dgm:cxn modelId="{AF9CF89C-7597-4A84-B6CE-490DBF0E3E10}" type="presParOf" srcId="{29C71FF5-C7FD-401B-8467-5A8125EF91B5}" destId="{533D1B09-D7C4-4137-84BA-B66C3BC71B19}" srcOrd="1" destOrd="0" presId="urn:microsoft.com/office/officeart/2016/7/layout/VerticalSolidActionList"/>
    <dgm:cxn modelId="{7898A27C-7EE2-44FE-A4EA-605F6E6C94A0}" type="presParOf" srcId="{7D2C468F-4A8D-4FFF-BFA3-4F9816540465}" destId="{84CF3D15-5058-4474-8630-861DA5450EF8}" srcOrd="1" destOrd="0" presId="urn:microsoft.com/office/officeart/2016/7/layout/VerticalSolidActionList"/>
    <dgm:cxn modelId="{50BF8E40-4AC7-4087-A63F-B33960812490}" type="presParOf" srcId="{7D2C468F-4A8D-4FFF-BFA3-4F9816540465}" destId="{D82F6F5C-0785-4B0A-ADA2-FA72161ED073}" srcOrd="2" destOrd="0" presId="urn:microsoft.com/office/officeart/2016/7/layout/VerticalSolidActionList"/>
    <dgm:cxn modelId="{5E7AF7C1-1E87-4A41-9953-CB1093A64CAC}" type="presParOf" srcId="{D82F6F5C-0785-4B0A-ADA2-FA72161ED073}" destId="{5B2CC827-01C2-40CE-9786-BEDEAC376362}" srcOrd="0" destOrd="0" presId="urn:microsoft.com/office/officeart/2016/7/layout/VerticalSolidActionList"/>
    <dgm:cxn modelId="{A6C830AC-29A1-44EA-88BD-945D455725DA}" type="presParOf" srcId="{D82F6F5C-0785-4B0A-ADA2-FA72161ED073}" destId="{D6CCDA79-F60B-4A1C-A8BC-7AA8EE51A681}" srcOrd="1" destOrd="0" presId="urn:microsoft.com/office/officeart/2016/7/layout/VerticalSolidActionList"/>
    <dgm:cxn modelId="{33E41BC0-A270-4FC3-98A8-20B64F698F19}" type="presParOf" srcId="{7D2C468F-4A8D-4FFF-BFA3-4F9816540465}" destId="{59F2AEBE-30D7-4A39-B7BB-8958BFFDD6F9}" srcOrd="3" destOrd="0" presId="urn:microsoft.com/office/officeart/2016/7/layout/VerticalSolidActionList"/>
    <dgm:cxn modelId="{E23B2EE5-6CEC-49FA-B397-840B946CBFD1}" type="presParOf" srcId="{7D2C468F-4A8D-4FFF-BFA3-4F9816540465}" destId="{44CE9B89-9209-4738-9B9E-81632FF71B33}" srcOrd="4" destOrd="0" presId="urn:microsoft.com/office/officeart/2016/7/layout/VerticalSolidActionList"/>
    <dgm:cxn modelId="{4E17A6A6-49F0-48AF-9657-437C03256403}" type="presParOf" srcId="{44CE9B89-9209-4738-9B9E-81632FF71B33}" destId="{9148DBF7-F8C8-49E2-9C9E-726AB0992F78}" srcOrd="0" destOrd="0" presId="urn:microsoft.com/office/officeart/2016/7/layout/VerticalSolidActionList"/>
    <dgm:cxn modelId="{2867FC24-F434-4FF8-9C78-B809234DF619}" type="presParOf" srcId="{44CE9B89-9209-4738-9B9E-81632FF71B33}" destId="{AEA2B297-6C43-40AE-8FF8-B49A6756443D}"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FB5C2B-28D0-43E2-9747-95594AE21E7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FA1C076D-4FB2-423C-AAB2-6F195ED83058}">
      <dgm:prSet/>
      <dgm:spPr/>
      <dgm:t>
        <a:bodyPr/>
        <a:lstStyle/>
        <a:p>
          <a:pPr>
            <a:defRPr cap="all"/>
          </a:pPr>
          <a:r>
            <a:rPr lang="en-US" dirty="0"/>
            <a:t>Supportive care**</a:t>
          </a:r>
        </a:p>
      </dgm:t>
    </dgm:pt>
    <dgm:pt modelId="{ABF8CE3C-CD23-4D76-A567-6A82E533EE90}" type="parTrans" cxnId="{2F5CA16C-C49A-4A5D-A20F-CC5714EF6793}">
      <dgm:prSet/>
      <dgm:spPr/>
      <dgm:t>
        <a:bodyPr/>
        <a:lstStyle/>
        <a:p>
          <a:endParaRPr lang="en-US"/>
        </a:p>
      </dgm:t>
    </dgm:pt>
    <dgm:pt modelId="{5D27EF3C-61AF-4737-BA64-06F05B5D2A9F}" type="sibTrans" cxnId="{2F5CA16C-C49A-4A5D-A20F-CC5714EF6793}">
      <dgm:prSet/>
      <dgm:spPr/>
      <dgm:t>
        <a:bodyPr/>
        <a:lstStyle/>
        <a:p>
          <a:endParaRPr lang="en-US"/>
        </a:p>
      </dgm:t>
    </dgm:pt>
    <dgm:pt modelId="{27994654-FF57-4D5C-9947-96B677644A5C}">
      <dgm:prSet/>
      <dgm:spPr/>
      <dgm:t>
        <a:bodyPr/>
        <a:lstStyle/>
        <a:p>
          <a:pPr>
            <a:defRPr cap="all"/>
          </a:pPr>
          <a:r>
            <a:rPr lang="en-US" dirty="0"/>
            <a:t>Consider medications</a:t>
          </a:r>
        </a:p>
      </dgm:t>
    </dgm:pt>
    <dgm:pt modelId="{579BA198-1DBF-40E9-9675-0D85710807E0}" type="parTrans" cxnId="{E1A5AB18-C542-447E-87B8-F4CAD01A87D1}">
      <dgm:prSet/>
      <dgm:spPr/>
      <dgm:t>
        <a:bodyPr/>
        <a:lstStyle/>
        <a:p>
          <a:endParaRPr lang="en-US"/>
        </a:p>
      </dgm:t>
    </dgm:pt>
    <dgm:pt modelId="{34209065-D039-4C2D-99F0-2F72AB9788A1}" type="sibTrans" cxnId="{E1A5AB18-C542-447E-87B8-F4CAD01A87D1}">
      <dgm:prSet/>
      <dgm:spPr/>
      <dgm:t>
        <a:bodyPr/>
        <a:lstStyle/>
        <a:p>
          <a:endParaRPr lang="en-US"/>
        </a:p>
      </dgm:t>
    </dgm:pt>
    <dgm:pt modelId="{E2C91BBC-F0B8-4EC1-882A-C45E5A0679F0}">
      <dgm:prSet/>
      <dgm:spPr/>
      <dgm:t>
        <a:bodyPr/>
        <a:lstStyle/>
        <a:p>
          <a:pPr>
            <a:defRPr cap="all"/>
          </a:pPr>
          <a:r>
            <a:rPr lang="en-US"/>
            <a:t>Monitor for any changes in symptoms </a:t>
          </a:r>
        </a:p>
      </dgm:t>
    </dgm:pt>
    <dgm:pt modelId="{4A089140-24B8-4E3C-8F78-448559B1D663}" type="parTrans" cxnId="{BA5726AE-0CEB-42F5-B94A-FF0F73CBC384}">
      <dgm:prSet/>
      <dgm:spPr/>
      <dgm:t>
        <a:bodyPr/>
        <a:lstStyle/>
        <a:p>
          <a:endParaRPr lang="en-US"/>
        </a:p>
      </dgm:t>
    </dgm:pt>
    <dgm:pt modelId="{DC1ACD20-E328-4DFA-9F2C-D13018A8D514}" type="sibTrans" cxnId="{BA5726AE-0CEB-42F5-B94A-FF0F73CBC384}">
      <dgm:prSet/>
      <dgm:spPr/>
      <dgm:t>
        <a:bodyPr/>
        <a:lstStyle/>
        <a:p>
          <a:endParaRPr lang="en-US"/>
        </a:p>
      </dgm:t>
    </dgm:pt>
    <dgm:pt modelId="{11A44C84-A66B-453F-8B2E-1C449E7DF1E6}" type="pres">
      <dgm:prSet presAssocID="{D4FB5C2B-28D0-43E2-9747-95594AE21E77}" presName="hierChild1" presStyleCnt="0">
        <dgm:presLayoutVars>
          <dgm:chPref val="1"/>
          <dgm:dir/>
          <dgm:animOne val="branch"/>
          <dgm:animLvl val="lvl"/>
          <dgm:resizeHandles/>
        </dgm:presLayoutVars>
      </dgm:prSet>
      <dgm:spPr/>
    </dgm:pt>
    <dgm:pt modelId="{A85EF95A-137A-4F70-AFCE-1EE14F8CFF0E}" type="pres">
      <dgm:prSet presAssocID="{FA1C076D-4FB2-423C-AAB2-6F195ED83058}" presName="hierRoot1" presStyleCnt="0"/>
      <dgm:spPr/>
    </dgm:pt>
    <dgm:pt modelId="{19B7A0C7-C532-42FE-B8C6-B29955CB3836}" type="pres">
      <dgm:prSet presAssocID="{FA1C076D-4FB2-423C-AAB2-6F195ED83058}" presName="composite" presStyleCnt="0"/>
      <dgm:spPr/>
    </dgm:pt>
    <dgm:pt modelId="{6BF93C92-4D2E-43F0-B700-280907C10CC4}" type="pres">
      <dgm:prSet presAssocID="{FA1C076D-4FB2-423C-AAB2-6F195ED83058}" presName="background" presStyleLbl="node0" presStyleIdx="0" presStyleCnt="3"/>
      <dgm:spPr/>
    </dgm:pt>
    <dgm:pt modelId="{DE391DF4-A4D4-424F-9313-41FBC2C4E150}" type="pres">
      <dgm:prSet presAssocID="{FA1C076D-4FB2-423C-AAB2-6F195ED83058}" presName="text" presStyleLbl="fgAcc0" presStyleIdx="0" presStyleCnt="3">
        <dgm:presLayoutVars>
          <dgm:chPref val="3"/>
        </dgm:presLayoutVars>
      </dgm:prSet>
      <dgm:spPr/>
    </dgm:pt>
    <dgm:pt modelId="{6C2E9947-819E-4BC3-8A36-91B42BBF653B}" type="pres">
      <dgm:prSet presAssocID="{FA1C076D-4FB2-423C-AAB2-6F195ED83058}" presName="hierChild2" presStyleCnt="0"/>
      <dgm:spPr/>
    </dgm:pt>
    <dgm:pt modelId="{0BA4068A-A42E-47A4-99B6-E4F3C135EFD3}" type="pres">
      <dgm:prSet presAssocID="{27994654-FF57-4D5C-9947-96B677644A5C}" presName="hierRoot1" presStyleCnt="0"/>
      <dgm:spPr/>
    </dgm:pt>
    <dgm:pt modelId="{147DD282-3B8F-45D8-AB42-2ACD8AE705C5}" type="pres">
      <dgm:prSet presAssocID="{27994654-FF57-4D5C-9947-96B677644A5C}" presName="composite" presStyleCnt="0"/>
      <dgm:spPr/>
    </dgm:pt>
    <dgm:pt modelId="{A15871F9-3337-4AC3-B352-6758CAAF1A49}" type="pres">
      <dgm:prSet presAssocID="{27994654-FF57-4D5C-9947-96B677644A5C}" presName="background" presStyleLbl="node0" presStyleIdx="1" presStyleCnt="3"/>
      <dgm:spPr/>
    </dgm:pt>
    <dgm:pt modelId="{AB05B1CD-22A7-4BF8-872D-23A7472B6B2A}" type="pres">
      <dgm:prSet presAssocID="{27994654-FF57-4D5C-9947-96B677644A5C}" presName="text" presStyleLbl="fgAcc0" presStyleIdx="1" presStyleCnt="3">
        <dgm:presLayoutVars>
          <dgm:chPref val="3"/>
        </dgm:presLayoutVars>
      </dgm:prSet>
      <dgm:spPr/>
    </dgm:pt>
    <dgm:pt modelId="{21C93424-8587-422F-B333-CBD0BE20FE5D}" type="pres">
      <dgm:prSet presAssocID="{27994654-FF57-4D5C-9947-96B677644A5C}" presName="hierChild2" presStyleCnt="0"/>
      <dgm:spPr/>
    </dgm:pt>
    <dgm:pt modelId="{8C28C461-B87A-413F-ACAA-B76235FD8D8A}" type="pres">
      <dgm:prSet presAssocID="{E2C91BBC-F0B8-4EC1-882A-C45E5A0679F0}" presName="hierRoot1" presStyleCnt="0"/>
      <dgm:spPr/>
    </dgm:pt>
    <dgm:pt modelId="{D694755D-6988-4F65-9D33-92B17E5ABA4E}" type="pres">
      <dgm:prSet presAssocID="{E2C91BBC-F0B8-4EC1-882A-C45E5A0679F0}" presName="composite" presStyleCnt="0"/>
      <dgm:spPr/>
    </dgm:pt>
    <dgm:pt modelId="{92C96ED9-115B-454D-991E-BF221D612D2E}" type="pres">
      <dgm:prSet presAssocID="{E2C91BBC-F0B8-4EC1-882A-C45E5A0679F0}" presName="background" presStyleLbl="node0" presStyleIdx="2" presStyleCnt="3"/>
      <dgm:spPr/>
    </dgm:pt>
    <dgm:pt modelId="{F986F069-DE26-43B1-BDBF-4AC2630CEE86}" type="pres">
      <dgm:prSet presAssocID="{E2C91BBC-F0B8-4EC1-882A-C45E5A0679F0}" presName="text" presStyleLbl="fgAcc0" presStyleIdx="2" presStyleCnt="3">
        <dgm:presLayoutVars>
          <dgm:chPref val="3"/>
        </dgm:presLayoutVars>
      </dgm:prSet>
      <dgm:spPr/>
    </dgm:pt>
    <dgm:pt modelId="{C7AA0DA6-5298-4F45-9D6D-F49EA3DC39CE}" type="pres">
      <dgm:prSet presAssocID="{E2C91BBC-F0B8-4EC1-882A-C45E5A0679F0}" presName="hierChild2" presStyleCnt="0"/>
      <dgm:spPr/>
    </dgm:pt>
  </dgm:ptLst>
  <dgm:cxnLst>
    <dgm:cxn modelId="{E1A5AB18-C542-447E-87B8-F4CAD01A87D1}" srcId="{D4FB5C2B-28D0-43E2-9747-95594AE21E77}" destId="{27994654-FF57-4D5C-9947-96B677644A5C}" srcOrd="1" destOrd="0" parTransId="{579BA198-1DBF-40E9-9675-0D85710807E0}" sibTransId="{34209065-D039-4C2D-99F0-2F72AB9788A1}"/>
    <dgm:cxn modelId="{2F5CA16C-C49A-4A5D-A20F-CC5714EF6793}" srcId="{D4FB5C2B-28D0-43E2-9747-95594AE21E77}" destId="{FA1C076D-4FB2-423C-AAB2-6F195ED83058}" srcOrd="0" destOrd="0" parTransId="{ABF8CE3C-CD23-4D76-A567-6A82E533EE90}" sibTransId="{5D27EF3C-61AF-4737-BA64-06F05B5D2A9F}"/>
    <dgm:cxn modelId="{5E657555-D5FB-42A3-8E68-1EB51A0752A5}" type="presOf" srcId="{27994654-FF57-4D5C-9947-96B677644A5C}" destId="{AB05B1CD-22A7-4BF8-872D-23A7472B6B2A}" srcOrd="0" destOrd="0" presId="urn:microsoft.com/office/officeart/2005/8/layout/hierarchy1"/>
    <dgm:cxn modelId="{00172A93-5601-491E-9109-AA808E1C2B73}" type="presOf" srcId="{E2C91BBC-F0B8-4EC1-882A-C45E5A0679F0}" destId="{F986F069-DE26-43B1-BDBF-4AC2630CEE86}" srcOrd="0" destOrd="0" presId="urn:microsoft.com/office/officeart/2005/8/layout/hierarchy1"/>
    <dgm:cxn modelId="{2136CD93-8348-4371-8857-545D0CCB8CFB}" type="presOf" srcId="{D4FB5C2B-28D0-43E2-9747-95594AE21E77}" destId="{11A44C84-A66B-453F-8B2E-1C449E7DF1E6}" srcOrd="0" destOrd="0" presId="urn:microsoft.com/office/officeart/2005/8/layout/hierarchy1"/>
    <dgm:cxn modelId="{BA5726AE-0CEB-42F5-B94A-FF0F73CBC384}" srcId="{D4FB5C2B-28D0-43E2-9747-95594AE21E77}" destId="{E2C91BBC-F0B8-4EC1-882A-C45E5A0679F0}" srcOrd="2" destOrd="0" parTransId="{4A089140-24B8-4E3C-8F78-448559B1D663}" sibTransId="{DC1ACD20-E328-4DFA-9F2C-D13018A8D514}"/>
    <dgm:cxn modelId="{ED3B06FB-635D-4F9D-9624-3FE438B0855A}" type="presOf" srcId="{FA1C076D-4FB2-423C-AAB2-6F195ED83058}" destId="{DE391DF4-A4D4-424F-9313-41FBC2C4E150}" srcOrd="0" destOrd="0" presId="urn:microsoft.com/office/officeart/2005/8/layout/hierarchy1"/>
    <dgm:cxn modelId="{FEBF1FB3-0CF8-4617-87D2-70602CF8FA27}" type="presParOf" srcId="{11A44C84-A66B-453F-8B2E-1C449E7DF1E6}" destId="{A85EF95A-137A-4F70-AFCE-1EE14F8CFF0E}" srcOrd="0" destOrd="0" presId="urn:microsoft.com/office/officeart/2005/8/layout/hierarchy1"/>
    <dgm:cxn modelId="{1F84120C-A78A-4A98-925A-D25A3BCF254C}" type="presParOf" srcId="{A85EF95A-137A-4F70-AFCE-1EE14F8CFF0E}" destId="{19B7A0C7-C532-42FE-B8C6-B29955CB3836}" srcOrd="0" destOrd="0" presId="urn:microsoft.com/office/officeart/2005/8/layout/hierarchy1"/>
    <dgm:cxn modelId="{5C4CE66C-CD03-4845-81C8-86600E145575}" type="presParOf" srcId="{19B7A0C7-C532-42FE-B8C6-B29955CB3836}" destId="{6BF93C92-4D2E-43F0-B700-280907C10CC4}" srcOrd="0" destOrd="0" presId="urn:microsoft.com/office/officeart/2005/8/layout/hierarchy1"/>
    <dgm:cxn modelId="{B237B5A9-5F1A-476F-B032-10ABD8B17EA9}" type="presParOf" srcId="{19B7A0C7-C532-42FE-B8C6-B29955CB3836}" destId="{DE391DF4-A4D4-424F-9313-41FBC2C4E150}" srcOrd="1" destOrd="0" presId="urn:microsoft.com/office/officeart/2005/8/layout/hierarchy1"/>
    <dgm:cxn modelId="{3F61F069-10E8-4E0F-BA2E-1F53385795E2}" type="presParOf" srcId="{A85EF95A-137A-4F70-AFCE-1EE14F8CFF0E}" destId="{6C2E9947-819E-4BC3-8A36-91B42BBF653B}" srcOrd="1" destOrd="0" presId="urn:microsoft.com/office/officeart/2005/8/layout/hierarchy1"/>
    <dgm:cxn modelId="{5E19AD71-B1DD-413A-9C0B-1A92BCAF05C0}" type="presParOf" srcId="{11A44C84-A66B-453F-8B2E-1C449E7DF1E6}" destId="{0BA4068A-A42E-47A4-99B6-E4F3C135EFD3}" srcOrd="1" destOrd="0" presId="urn:microsoft.com/office/officeart/2005/8/layout/hierarchy1"/>
    <dgm:cxn modelId="{35C4C980-75AE-42AB-BDE8-B0C986A95437}" type="presParOf" srcId="{0BA4068A-A42E-47A4-99B6-E4F3C135EFD3}" destId="{147DD282-3B8F-45D8-AB42-2ACD8AE705C5}" srcOrd="0" destOrd="0" presId="urn:microsoft.com/office/officeart/2005/8/layout/hierarchy1"/>
    <dgm:cxn modelId="{B33F5585-62F4-405E-B0AE-1E009CB3A12E}" type="presParOf" srcId="{147DD282-3B8F-45D8-AB42-2ACD8AE705C5}" destId="{A15871F9-3337-4AC3-B352-6758CAAF1A49}" srcOrd="0" destOrd="0" presId="urn:microsoft.com/office/officeart/2005/8/layout/hierarchy1"/>
    <dgm:cxn modelId="{BD378F40-B2AC-4384-8668-A5E987D1A3CC}" type="presParOf" srcId="{147DD282-3B8F-45D8-AB42-2ACD8AE705C5}" destId="{AB05B1CD-22A7-4BF8-872D-23A7472B6B2A}" srcOrd="1" destOrd="0" presId="urn:microsoft.com/office/officeart/2005/8/layout/hierarchy1"/>
    <dgm:cxn modelId="{62E3A41D-9081-467F-AD80-B9AC317E5503}" type="presParOf" srcId="{0BA4068A-A42E-47A4-99B6-E4F3C135EFD3}" destId="{21C93424-8587-422F-B333-CBD0BE20FE5D}" srcOrd="1" destOrd="0" presId="urn:microsoft.com/office/officeart/2005/8/layout/hierarchy1"/>
    <dgm:cxn modelId="{F42DDE49-9266-4344-96E0-FAAD4B459566}" type="presParOf" srcId="{11A44C84-A66B-453F-8B2E-1C449E7DF1E6}" destId="{8C28C461-B87A-413F-ACAA-B76235FD8D8A}" srcOrd="2" destOrd="0" presId="urn:microsoft.com/office/officeart/2005/8/layout/hierarchy1"/>
    <dgm:cxn modelId="{CB24C8C9-CE40-42D1-A5E5-34B7F575843E}" type="presParOf" srcId="{8C28C461-B87A-413F-ACAA-B76235FD8D8A}" destId="{D694755D-6988-4F65-9D33-92B17E5ABA4E}" srcOrd="0" destOrd="0" presId="urn:microsoft.com/office/officeart/2005/8/layout/hierarchy1"/>
    <dgm:cxn modelId="{6423D21E-160A-4C23-80D9-01BA04CC9771}" type="presParOf" srcId="{D694755D-6988-4F65-9D33-92B17E5ABA4E}" destId="{92C96ED9-115B-454D-991E-BF221D612D2E}" srcOrd="0" destOrd="0" presId="urn:microsoft.com/office/officeart/2005/8/layout/hierarchy1"/>
    <dgm:cxn modelId="{F8289A3D-FF63-4628-8496-9EA60E278C3B}" type="presParOf" srcId="{D694755D-6988-4F65-9D33-92B17E5ABA4E}" destId="{F986F069-DE26-43B1-BDBF-4AC2630CEE86}" srcOrd="1" destOrd="0" presId="urn:microsoft.com/office/officeart/2005/8/layout/hierarchy1"/>
    <dgm:cxn modelId="{96CFC530-3E59-4EE2-B4D4-80AEE8D65C62}" type="presParOf" srcId="{8C28C461-B87A-413F-ACAA-B76235FD8D8A}" destId="{C7AA0DA6-5298-4F45-9D6D-F49EA3DC39C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092A87-292A-4527-9467-BC501583DB6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ECDDB3F-F071-4AB9-BA3E-2695BD90DA84}">
      <dgm:prSet/>
      <dgm:spPr/>
      <dgm:t>
        <a:bodyPr/>
        <a:lstStyle/>
        <a:p>
          <a:r>
            <a:rPr lang="en-US"/>
            <a:t>Diphenhydramine (Benadryl) - Yes! </a:t>
          </a:r>
        </a:p>
      </dgm:t>
    </dgm:pt>
    <dgm:pt modelId="{C20CC965-AE14-4DE1-8944-9DAFD25FC9D5}" type="parTrans" cxnId="{E5557C84-DA2B-4EB0-A38E-3F306C3E52E3}">
      <dgm:prSet/>
      <dgm:spPr/>
      <dgm:t>
        <a:bodyPr/>
        <a:lstStyle/>
        <a:p>
          <a:endParaRPr lang="en-US"/>
        </a:p>
      </dgm:t>
    </dgm:pt>
    <dgm:pt modelId="{030F407A-557F-4A8D-9358-3584818B4B9E}" type="sibTrans" cxnId="{E5557C84-DA2B-4EB0-A38E-3F306C3E52E3}">
      <dgm:prSet/>
      <dgm:spPr/>
      <dgm:t>
        <a:bodyPr/>
        <a:lstStyle/>
        <a:p>
          <a:endParaRPr lang="en-US"/>
        </a:p>
      </dgm:t>
    </dgm:pt>
    <dgm:pt modelId="{1E8E2A01-6797-48EC-BF5D-82827547F2E2}">
      <dgm:prSet/>
      <dgm:spPr/>
      <dgm:t>
        <a:bodyPr/>
        <a:lstStyle/>
        <a:p>
          <a:r>
            <a:rPr lang="en-US"/>
            <a:t>Steroids (dexamethasone or solumedrol) - maybe</a:t>
          </a:r>
        </a:p>
      </dgm:t>
    </dgm:pt>
    <dgm:pt modelId="{22415858-D32E-4CDB-8381-4429986A7A33}" type="parTrans" cxnId="{742E0A90-4BEB-48FC-A06E-F11F0685A4B0}">
      <dgm:prSet/>
      <dgm:spPr/>
      <dgm:t>
        <a:bodyPr/>
        <a:lstStyle/>
        <a:p>
          <a:endParaRPr lang="en-US"/>
        </a:p>
      </dgm:t>
    </dgm:pt>
    <dgm:pt modelId="{CFB9BCC0-079C-4766-B0C3-5BED173829F4}" type="sibTrans" cxnId="{742E0A90-4BEB-48FC-A06E-F11F0685A4B0}">
      <dgm:prSet/>
      <dgm:spPr/>
      <dgm:t>
        <a:bodyPr/>
        <a:lstStyle/>
        <a:p>
          <a:endParaRPr lang="en-US"/>
        </a:p>
      </dgm:t>
    </dgm:pt>
    <dgm:pt modelId="{0B2473BE-1E40-4349-B2D0-B03EF054338C}">
      <dgm:prSet/>
      <dgm:spPr/>
      <dgm:t>
        <a:bodyPr/>
        <a:lstStyle/>
        <a:p>
          <a:r>
            <a:rPr lang="en-US"/>
            <a:t>Benadryl and steroids are NOT the treatment for anaphylaxis </a:t>
          </a:r>
        </a:p>
      </dgm:t>
    </dgm:pt>
    <dgm:pt modelId="{AFF483E7-8D88-4EF4-A722-3F491BBE21DE}" type="parTrans" cxnId="{97823B9C-B43A-452D-AE2A-9955757275E4}">
      <dgm:prSet/>
      <dgm:spPr/>
      <dgm:t>
        <a:bodyPr/>
        <a:lstStyle/>
        <a:p>
          <a:endParaRPr lang="en-US"/>
        </a:p>
      </dgm:t>
    </dgm:pt>
    <dgm:pt modelId="{FACEA140-2478-40E8-98DA-3693C278220D}" type="sibTrans" cxnId="{97823B9C-B43A-452D-AE2A-9955757275E4}">
      <dgm:prSet/>
      <dgm:spPr/>
      <dgm:t>
        <a:bodyPr/>
        <a:lstStyle/>
        <a:p>
          <a:endParaRPr lang="en-US"/>
        </a:p>
      </dgm:t>
    </dgm:pt>
    <dgm:pt modelId="{743AF08D-04BC-48A3-A0D4-5CFDBCE5860A}" type="pres">
      <dgm:prSet presAssocID="{C5092A87-292A-4527-9467-BC501583DB6E}" presName="linear" presStyleCnt="0">
        <dgm:presLayoutVars>
          <dgm:animLvl val="lvl"/>
          <dgm:resizeHandles val="exact"/>
        </dgm:presLayoutVars>
      </dgm:prSet>
      <dgm:spPr/>
    </dgm:pt>
    <dgm:pt modelId="{1A539834-BEBD-47E6-8D48-A654A22CACEB}" type="pres">
      <dgm:prSet presAssocID="{1ECDDB3F-F071-4AB9-BA3E-2695BD90DA84}" presName="parentText" presStyleLbl="node1" presStyleIdx="0" presStyleCnt="3">
        <dgm:presLayoutVars>
          <dgm:chMax val="0"/>
          <dgm:bulletEnabled val="1"/>
        </dgm:presLayoutVars>
      </dgm:prSet>
      <dgm:spPr/>
    </dgm:pt>
    <dgm:pt modelId="{0363DFB2-04EC-40B4-A9BB-838724C1A2B2}" type="pres">
      <dgm:prSet presAssocID="{030F407A-557F-4A8D-9358-3584818B4B9E}" presName="spacer" presStyleCnt="0"/>
      <dgm:spPr/>
    </dgm:pt>
    <dgm:pt modelId="{2A25E93B-CBEE-4C79-9E75-60E634201075}" type="pres">
      <dgm:prSet presAssocID="{1E8E2A01-6797-48EC-BF5D-82827547F2E2}" presName="parentText" presStyleLbl="node1" presStyleIdx="1" presStyleCnt="3">
        <dgm:presLayoutVars>
          <dgm:chMax val="0"/>
          <dgm:bulletEnabled val="1"/>
        </dgm:presLayoutVars>
      </dgm:prSet>
      <dgm:spPr/>
    </dgm:pt>
    <dgm:pt modelId="{3CA27B76-CF29-4357-B22D-BCF12583A0FE}" type="pres">
      <dgm:prSet presAssocID="{CFB9BCC0-079C-4766-B0C3-5BED173829F4}" presName="spacer" presStyleCnt="0"/>
      <dgm:spPr/>
    </dgm:pt>
    <dgm:pt modelId="{64544156-D359-4E95-B342-1B6F65ACDF28}" type="pres">
      <dgm:prSet presAssocID="{0B2473BE-1E40-4349-B2D0-B03EF054338C}" presName="parentText" presStyleLbl="node1" presStyleIdx="2" presStyleCnt="3">
        <dgm:presLayoutVars>
          <dgm:chMax val="0"/>
          <dgm:bulletEnabled val="1"/>
        </dgm:presLayoutVars>
      </dgm:prSet>
      <dgm:spPr/>
    </dgm:pt>
  </dgm:ptLst>
  <dgm:cxnLst>
    <dgm:cxn modelId="{E1665905-B2E8-4BEC-A099-80A9EE6293D6}" type="presOf" srcId="{1E8E2A01-6797-48EC-BF5D-82827547F2E2}" destId="{2A25E93B-CBEE-4C79-9E75-60E634201075}" srcOrd="0" destOrd="0" presId="urn:microsoft.com/office/officeart/2005/8/layout/vList2"/>
    <dgm:cxn modelId="{C221C87F-6369-4C58-88C2-F5C781C9A8F0}" type="presOf" srcId="{1ECDDB3F-F071-4AB9-BA3E-2695BD90DA84}" destId="{1A539834-BEBD-47E6-8D48-A654A22CACEB}" srcOrd="0" destOrd="0" presId="urn:microsoft.com/office/officeart/2005/8/layout/vList2"/>
    <dgm:cxn modelId="{E5557C84-DA2B-4EB0-A38E-3F306C3E52E3}" srcId="{C5092A87-292A-4527-9467-BC501583DB6E}" destId="{1ECDDB3F-F071-4AB9-BA3E-2695BD90DA84}" srcOrd="0" destOrd="0" parTransId="{C20CC965-AE14-4DE1-8944-9DAFD25FC9D5}" sibTransId="{030F407A-557F-4A8D-9358-3584818B4B9E}"/>
    <dgm:cxn modelId="{742E0A90-4BEB-48FC-A06E-F11F0685A4B0}" srcId="{C5092A87-292A-4527-9467-BC501583DB6E}" destId="{1E8E2A01-6797-48EC-BF5D-82827547F2E2}" srcOrd="1" destOrd="0" parTransId="{22415858-D32E-4CDB-8381-4429986A7A33}" sibTransId="{CFB9BCC0-079C-4766-B0C3-5BED173829F4}"/>
    <dgm:cxn modelId="{3A56ED98-81CD-429E-A6B5-3BE38FE80E91}" type="presOf" srcId="{0B2473BE-1E40-4349-B2D0-B03EF054338C}" destId="{64544156-D359-4E95-B342-1B6F65ACDF28}" srcOrd="0" destOrd="0" presId="urn:microsoft.com/office/officeart/2005/8/layout/vList2"/>
    <dgm:cxn modelId="{97823B9C-B43A-452D-AE2A-9955757275E4}" srcId="{C5092A87-292A-4527-9467-BC501583DB6E}" destId="{0B2473BE-1E40-4349-B2D0-B03EF054338C}" srcOrd="2" destOrd="0" parTransId="{AFF483E7-8D88-4EF4-A722-3F491BBE21DE}" sibTransId="{FACEA140-2478-40E8-98DA-3693C278220D}"/>
    <dgm:cxn modelId="{F9FCF1CE-8CE3-45C3-8A71-3A4846D8BF0E}" type="presOf" srcId="{C5092A87-292A-4527-9467-BC501583DB6E}" destId="{743AF08D-04BC-48A3-A0D4-5CFDBCE5860A}" srcOrd="0" destOrd="0" presId="urn:microsoft.com/office/officeart/2005/8/layout/vList2"/>
    <dgm:cxn modelId="{7AE7226F-B712-4312-842E-FB135078458A}" type="presParOf" srcId="{743AF08D-04BC-48A3-A0D4-5CFDBCE5860A}" destId="{1A539834-BEBD-47E6-8D48-A654A22CACEB}" srcOrd="0" destOrd="0" presId="urn:microsoft.com/office/officeart/2005/8/layout/vList2"/>
    <dgm:cxn modelId="{9D9CBFCD-E336-42C1-8CD5-C4A1E142CC93}" type="presParOf" srcId="{743AF08D-04BC-48A3-A0D4-5CFDBCE5860A}" destId="{0363DFB2-04EC-40B4-A9BB-838724C1A2B2}" srcOrd="1" destOrd="0" presId="urn:microsoft.com/office/officeart/2005/8/layout/vList2"/>
    <dgm:cxn modelId="{88C7F6A1-A9F8-4595-A72A-0B0C0268F790}" type="presParOf" srcId="{743AF08D-04BC-48A3-A0D4-5CFDBCE5860A}" destId="{2A25E93B-CBEE-4C79-9E75-60E634201075}" srcOrd="2" destOrd="0" presId="urn:microsoft.com/office/officeart/2005/8/layout/vList2"/>
    <dgm:cxn modelId="{FD419F8F-8F66-4636-A260-B8B8B3E5876B}" type="presParOf" srcId="{743AF08D-04BC-48A3-A0D4-5CFDBCE5860A}" destId="{3CA27B76-CF29-4357-B22D-BCF12583A0FE}" srcOrd="3" destOrd="0" presId="urn:microsoft.com/office/officeart/2005/8/layout/vList2"/>
    <dgm:cxn modelId="{4F8DB7AB-6383-4B8A-A21F-B4666771636B}" type="presParOf" srcId="{743AF08D-04BC-48A3-A0D4-5CFDBCE5860A}" destId="{64544156-D359-4E95-B342-1B6F65ACDF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012253-40B6-48E1-B2BD-E1BC171A411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12B168C-7CF3-4B57-8A4B-74DC850CA1F3}">
      <dgm:prSet/>
      <dgm:spPr/>
      <dgm:t>
        <a:bodyPr/>
        <a:lstStyle/>
        <a:p>
          <a:r>
            <a:rPr lang="en-US"/>
            <a:t>Oxygen administration based on:</a:t>
          </a:r>
        </a:p>
      </dgm:t>
    </dgm:pt>
    <dgm:pt modelId="{4700AB53-3C3C-4473-9787-3A55501CBCEF}" type="parTrans" cxnId="{FA05AB42-D11A-440D-903C-20046290C95F}">
      <dgm:prSet/>
      <dgm:spPr/>
      <dgm:t>
        <a:bodyPr/>
        <a:lstStyle/>
        <a:p>
          <a:endParaRPr lang="en-US"/>
        </a:p>
      </dgm:t>
    </dgm:pt>
    <dgm:pt modelId="{1FE3661C-7C84-40B1-AA88-6EA7D403730A}" type="sibTrans" cxnId="{FA05AB42-D11A-440D-903C-20046290C95F}">
      <dgm:prSet/>
      <dgm:spPr/>
      <dgm:t>
        <a:bodyPr/>
        <a:lstStyle/>
        <a:p>
          <a:endParaRPr lang="en-US"/>
        </a:p>
      </dgm:t>
    </dgm:pt>
    <dgm:pt modelId="{7D454E52-CFBF-413E-AD7A-8E2A9BBB0DF4}">
      <dgm:prSet/>
      <dgm:spPr/>
      <dgm:t>
        <a:bodyPr/>
        <a:lstStyle/>
        <a:p>
          <a:r>
            <a:rPr lang="en-US"/>
            <a:t>Airway patency</a:t>
          </a:r>
        </a:p>
      </dgm:t>
    </dgm:pt>
    <dgm:pt modelId="{EC545C0B-2536-48EB-AA42-81D2BDF9E811}" type="parTrans" cxnId="{20582E69-C566-45B6-A710-36302E7B615C}">
      <dgm:prSet/>
      <dgm:spPr/>
      <dgm:t>
        <a:bodyPr/>
        <a:lstStyle/>
        <a:p>
          <a:endParaRPr lang="en-US"/>
        </a:p>
      </dgm:t>
    </dgm:pt>
    <dgm:pt modelId="{CC239CC0-5C4A-4125-9796-01517F6CDB23}" type="sibTrans" cxnId="{20582E69-C566-45B6-A710-36302E7B615C}">
      <dgm:prSet/>
      <dgm:spPr/>
      <dgm:t>
        <a:bodyPr/>
        <a:lstStyle/>
        <a:p>
          <a:endParaRPr lang="en-US"/>
        </a:p>
      </dgm:t>
    </dgm:pt>
    <dgm:pt modelId="{FA54ED6A-45D8-4191-89D4-50C29439474F}">
      <dgm:prSet/>
      <dgm:spPr/>
      <dgm:t>
        <a:bodyPr/>
        <a:lstStyle/>
        <a:p>
          <a:r>
            <a:rPr lang="en-US"/>
            <a:t>Work of breathing</a:t>
          </a:r>
        </a:p>
      </dgm:t>
    </dgm:pt>
    <dgm:pt modelId="{E04A35F6-29FA-478D-974B-AD14D06EFA11}" type="parTrans" cxnId="{4169B96A-EF4D-411F-97AD-E340DB33B0B7}">
      <dgm:prSet/>
      <dgm:spPr/>
      <dgm:t>
        <a:bodyPr/>
        <a:lstStyle/>
        <a:p>
          <a:endParaRPr lang="en-US"/>
        </a:p>
      </dgm:t>
    </dgm:pt>
    <dgm:pt modelId="{E63A7A8F-F415-4842-9880-622442525AFC}" type="sibTrans" cxnId="{4169B96A-EF4D-411F-97AD-E340DB33B0B7}">
      <dgm:prSet/>
      <dgm:spPr/>
      <dgm:t>
        <a:bodyPr/>
        <a:lstStyle/>
        <a:p>
          <a:endParaRPr lang="en-US"/>
        </a:p>
      </dgm:t>
    </dgm:pt>
    <dgm:pt modelId="{61E2998A-4658-4F90-9D6F-BF447E01B81A}">
      <dgm:prSet/>
      <dgm:spPr/>
      <dgm:t>
        <a:bodyPr/>
        <a:lstStyle/>
        <a:p>
          <a:r>
            <a:rPr lang="en-US"/>
            <a:t>Abnormal lung sounds</a:t>
          </a:r>
        </a:p>
      </dgm:t>
    </dgm:pt>
    <dgm:pt modelId="{D14DAA14-3828-46CC-9DE9-C704F4CC01A6}" type="parTrans" cxnId="{48A3394D-10A0-4CE3-A63C-96AB981FAD00}">
      <dgm:prSet/>
      <dgm:spPr/>
      <dgm:t>
        <a:bodyPr/>
        <a:lstStyle/>
        <a:p>
          <a:endParaRPr lang="en-US"/>
        </a:p>
      </dgm:t>
    </dgm:pt>
    <dgm:pt modelId="{049E7764-D0C7-40A5-9051-FCE8AC3701B0}" type="sibTrans" cxnId="{48A3394D-10A0-4CE3-A63C-96AB981FAD00}">
      <dgm:prSet/>
      <dgm:spPr/>
      <dgm:t>
        <a:bodyPr/>
        <a:lstStyle/>
        <a:p>
          <a:endParaRPr lang="en-US"/>
        </a:p>
      </dgm:t>
    </dgm:pt>
    <dgm:pt modelId="{2F145705-738A-48FC-85BE-49C4E818B307}">
      <dgm:prSet/>
      <dgm:spPr/>
      <dgm:t>
        <a:bodyPr/>
        <a:lstStyle/>
        <a:p>
          <a:r>
            <a:rPr lang="en-US"/>
            <a:t>Oxygen saturation </a:t>
          </a:r>
        </a:p>
      </dgm:t>
    </dgm:pt>
    <dgm:pt modelId="{EEDA4441-91F1-40E0-96F9-14B567034685}" type="parTrans" cxnId="{180AD969-860E-4E15-B4A3-19CB1CF68F8B}">
      <dgm:prSet/>
      <dgm:spPr/>
      <dgm:t>
        <a:bodyPr/>
        <a:lstStyle/>
        <a:p>
          <a:endParaRPr lang="en-US"/>
        </a:p>
      </dgm:t>
    </dgm:pt>
    <dgm:pt modelId="{0EE5A641-1162-476E-A2F9-6B4633B04FDC}" type="sibTrans" cxnId="{180AD969-860E-4E15-B4A3-19CB1CF68F8B}">
      <dgm:prSet/>
      <dgm:spPr/>
      <dgm:t>
        <a:bodyPr/>
        <a:lstStyle/>
        <a:p>
          <a:endParaRPr lang="en-US"/>
        </a:p>
      </dgm:t>
    </dgm:pt>
    <dgm:pt modelId="{9DEFD904-9477-450A-A648-7BFB2EE9CF72}">
      <dgm:prSet/>
      <dgm:spPr/>
      <dgm:t>
        <a:bodyPr/>
        <a:lstStyle/>
        <a:p>
          <a:r>
            <a:rPr lang="en-US" dirty="0"/>
            <a:t>Medication:  </a:t>
          </a:r>
        </a:p>
      </dgm:t>
    </dgm:pt>
    <dgm:pt modelId="{A8E689D9-96F7-4DA8-8491-EF06B522D52D}" type="parTrans" cxnId="{C0BF0172-3C75-42B9-8A6D-A136CBA63A81}">
      <dgm:prSet/>
      <dgm:spPr/>
      <dgm:t>
        <a:bodyPr/>
        <a:lstStyle/>
        <a:p>
          <a:endParaRPr lang="en-US"/>
        </a:p>
      </dgm:t>
    </dgm:pt>
    <dgm:pt modelId="{F6401ED5-BFA1-408A-8C80-E597F0F05FD3}" type="sibTrans" cxnId="{C0BF0172-3C75-42B9-8A6D-A136CBA63A81}">
      <dgm:prSet/>
      <dgm:spPr/>
      <dgm:t>
        <a:bodyPr/>
        <a:lstStyle/>
        <a:p>
          <a:endParaRPr lang="en-US"/>
        </a:p>
      </dgm:t>
    </dgm:pt>
    <dgm:pt modelId="{FBD60736-AD86-411D-9B2C-2A12669512B5}">
      <dgm:prSet/>
      <dgm:spPr/>
      <dgm:t>
        <a:bodyPr/>
        <a:lstStyle/>
        <a:p>
          <a:r>
            <a:rPr lang="en-US" dirty="0"/>
            <a:t>Epinephrine 1:1000 also known as epinephrine 1mg/1mL</a:t>
          </a:r>
        </a:p>
      </dgm:t>
    </dgm:pt>
    <dgm:pt modelId="{66BB3F94-99FF-4DE9-B8E9-02DA27C1CF00}" type="parTrans" cxnId="{BAEF7FEB-76AB-480B-8D0B-B94C642B1710}">
      <dgm:prSet/>
      <dgm:spPr/>
      <dgm:t>
        <a:bodyPr/>
        <a:lstStyle/>
        <a:p>
          <a:endParaRPr lang="en-US"/>
        </a:p>
      </dgm:t>
    </dgm:pt>
    <dgm:pt modelId="{A196E796-BFAC-4A3A-873B-999BAF755B02}" type="sibTrans" cxnId="{BAEF7FEB-76AB-480B-8D0B-B94C642B1710}">
      <dgm:prSet/>
      <dgm:spPr/>
      <dgm:t>
        <a:bodyPr/>
        <a:lstStyle/>
        <a:p>
          <a:endParaRPr lang="en-US"/>
        </a:p>
      </dgm:t>
    </dgm:pt>
    <dgm:pt modelId="{7371D0FE-7221-427C-B985-7FBAB44FAACD}">
      <dgm:prSet/>
      <dgm:spPr/>
      <dgm:t>
        <a:bodyPr/>
        <a:lstStyle/>
        <a:p>
          <a:r>
            <a:rPr lang="en-US" dirty="0"/>
            <a:t>Benadryl- probably- second line</a:t>
          </a:r>
        </a:p>
      </dgm:t>
    </dgm:pt>
    <dgm:pt modelId="{3E3F1408-FD9C-45A7-843D-69B9AA845108}" type="parTrans" cxnId="{C06434BB-8084-41FA-B505-F56514C033D2}">
      <dgm:prSet/>
      <dgm:spPr/>
      <dgm:t>
        <a:bodyPr/>
        <a:lstStyle/>
        <a:p>
          <a:endParaRPr lang="en-US"/>
        </a:p>
      </dgm:t>
    </dgm:pt>
    <dgm:pt modelId="{A843E036-AC6B-46E9-8509-5AC03D7C3DF3}" type="sibTrans" cxnId="{C06434BB-8084-41FA-B505-F56514C033D2}">
      <dgm:prSet/>
      <dgm:spPr/>
      <dgm:t>
        <a:bodyPr/>
        <a:lstStyle/>
        <a:p>
          <a:endParaRPr lang="en-US"/>
        </a:p>
      </dgm:t>
    </dgm:pt>
    <dgm:pt modelId="{1071D3F6-0C08-41F1-9412-24D423850047}">
      <dgm:prSet/>
      <dgm:spPr/>
      <dgm:t>
        <a:bodyPr/>
        <a:lstStyle/>
        <a:p>
          <a:r>
            <a:rPr lang="en-US" dirty="0"/>
            <a:t>Albuterol- maybe</a:t>
          </a:r>
        </a:p>
      </dgm:t>
    </dgm:pt>
    <dgm:pt modelId="{A879FCDC-C8C5-4211-8305-A59D59E7E1B6}" type="parTrans" cxnId="{B24F9608-FD3E-4AD8-BDF2-45ED599DBC12}">
      <dgm:prSet/>
      <dgm:spPr/>
      <dgm:t>
        <a:bodyPr/>
        <a:lstStyle/>
        <a:p>
          <a:endParaRPr lang="en-US"/>
        </a:p>
      </dgm:t>
    </dgm:pt>
    <dgm:pt modelId="{051733F3-88AB-4F31-B92F-BAC25AE27DAF}" type="sibTrans" cxnId="{B24F9608-FD3E-4AD8-BDF2-45ED599DBC12}">
      <dgm:prSet/>
      <dgm:spPr/>
      <dgm:t>
        <a:bodyPr/>
        <a:lstStyle/>
        <a:p>
          <a:endParaRPr lang="en-US"/>
        </a:p>
      </dgm:t>
    </dgm:pt>
    <dgm:pt modelId="{35945BD0-60D4-4BC2-AA4E-693592EC12DA}">
      <dgm:prSet/>
      <dgm:spPr/>
      <dgm:t>
        <a:bodyPr/>
        <a:lstStyle/>
        <a:p>
          <a:r>
            <a:rPr lang="en-US" dirty="0"/>
            <a:t>Steroids…</a:t>
          </a:r>
        </a:p>
      </dgm:t>
    </dgm:pt>
    <dgm:pt modelId="{7B8A9680-5A55-4719-B23E-B402AC7C4FF0}" type="parTrans" cxnId="{D417EA09-E4C8-4FE9-823F-EE3FBA4B5CDA}">
      <dgm:prSet/>
      <dgm:spPr/>
      <dgm:t>
        <a:bodyPr/>
        <a:lstStyle/>
        <a:p>
          <a:endParaRPr lang="en-US"/>
        </a:p>
      </dgm:t>
    </dgm:pt>
    <dgm:pt modelId="{0BA5F9E0-459C-4F20-B027-1E925CB3865F}" type="sibTrans" cxnId="{D417EA09-E4C8-4FE9-823F-EE3FBA4B5CDA}">
      <dgm:prSet/>
      <dgm:spPr/>
      <dgm:t>
        <a:bodyPr/>
        <a:lstStyle/>
        <a:p>
          <a:endParaRPr lang="en-US"/>
        </a:p>
      </dgm:t>
    </dgm:pt>
    <dgm:pt modelId="{03EA54F5-8B3F-4132-8B12-0E7AF6A2C6AA}" type="pres">
      <dgm:prSet presAssocID="{BC012253-40B6-48E1-B2BD-E1BC171A411E}" presName="linear" presStyleCnt="0">
        <dgm:presLayoutVars>
          <dgm:dir/>
          <dgm:animLvl val="lvl"/>
          <dgm:resizeHandles val="exact"/>
        </dgm:presLayoutVars>
      </dgm:prSet>
      <dgm:spPr/>
    </dgm:pt>
    <dgm:pt modelId="{36FBF2E3-1D44-4E7F-92A5-CBB073A80386}" type="pres">
      <dgm:prSet presAssocID="{012B168C-7CF3-4B57-8A4B-74DC850CA1F3}" presName="parentLin" presStyleCnt="0"/>
      <dgm:spPr/>
    </dgm:pt>
    <dgm:pt modelId="{EFD8BC3D-B2D9-4627-A504-6595971F3955}" type="pres">
      <dgm:prSet presAssocID="{012B168C-7CF3-4B57-8A4B-74DC850CA1F3}" presName="parentLeftMargin" presStyleLbl="node1" presStyleIdx="0" presStyleCnt="2"/>
      <dgm:spPr/>
    </dgm:pt>
    <dgm:pt modelId="{586DD9A6-57F3-4E91-A7E5-D3608B3EC16B}" type="pres">
      <dgm:prSet presAssocID="{012B168C-7CF3-4B57-8A4B-74DC850CA1F3}" presName="parentText" presStyleLbl="node1" presStyleIdx="0" presStyleCnt="2">
        <dgm:presLayoutVars>
          <dgm:chMax val="0"/>
          <dgm:bulletEnabled val="1"/>
        </dgm:presLayoutVars>
      </dgm:prSet>
      <dgm:spPr/>
    </dgm:pt>
    <dgm:pt modelId="{68970BCF-41A2-47EF-AF2F-578CB03CF15A}" type="pres">
      <dgm:prSet presAssocID="{012B168C-7CF3-4B57-8A4B-74DC850CA1F3}" presName="negativeSpace" presStyleCnt="0"/>
      <dgm:spPr/>
    </dgm:pt>
    <dgm:pt modelId="{90EE5E78-A668-4EA2-A9AF-A5A5C61A2262}" type="pres">
      <dgm:prSet presAssocID="{012B168C-7CF3-4B57-8A4B-74DC850CA1F3}" presName="childText" presStyleLbl="conFgAcc1" presStyleIdx="0" presStyleCnt="2">
        <dgm:presLayoutVars>
          <dgm:bulletEnabled val="1"/>
        </dgm:presLayoutVars>
      </dgm:prSet>
      <dgm:spPr/>
    </dgm:pt>
    <dgm:pt modelId="{E8AC67D3-4EE6-4383-BD22-3F7D7DC27E8F}" type="pres">
      <dgm:prSet presAssocID="{1FE3661C-7C84-40B1-AA88-6EA7D403730A}" presName="spaceBetweenRectangles" presStyleCnt="0"/>
      <dgm:spPr/>
    </dgm:pt>
    <dgm:pt modelId="{0847B0E3-F406-4F41-86CD-7E1BCF4DD2ED}" type="pres">
      <dgm:prSet presAssocID="{9DEFD904-9477-450A-A648-7BFB2EE9CF72}" presName="parentLin" presStyleCnt="0"/>
      <dgm:spPr/>
    </dgm:pt>
    <dgm:pt modelId="{68505A66-8420-430A-A98D-313A6A782647}" type="pres">
      <dgm:prSet presAssocID="{9DEFD904-9477-450A-A648-7BFB2EE9CF72}" presName="parentLeftMargin" presStyleLbl="node1" presStyleIdx="0" presStyleCnt="2"/>
      <dgm:spPr/>
    </dgm:pt>
    <dgm:pt modelId="{76EEE4BA-8A55-4914-AADA-70BDD52DFA3C}" type="pres">
      <dgm:prSet presAssocID="{9DEFD904-9477-450A-A648-7BFB2EE9CF72}" presName="parentText" presStyleLbl="node1" presStyleIdx="1" presStyleCnt="2">
        <dgm:presLayoutVars>
          <dgm:chMax val="0"/>
          <dgm:bulletEnabled val="1"/>
        </dgm:presLayoutVars>
      </dgm:prSet>
      <dgm:spPr/>
    </dgm:pt>
    <dgm:pt modelId="{CB15E9E0-9A50-4832-884D-C8246A9CC19E}" type="pres">
      <dgm:prSet presAssocID="{9DEFD904-9477-450A-A648-7BFB2EE9CF72}" presName="negativeSpace" presStyleCnt="0"/>
      <dgm:spPr/>
    </dgm:pt>
    <dgm:pt modelId="{4D24493E-E103-451E-A3C2-9F99EFEA15C4}" type="pres">
      <dgm:prSet presAssocID="{9DEFD904-9477-450A-A648-7BFB2EE9CF72}" presName="childText" presStyleLbl="conFgAcc1" presStyleIdx="1" presStyleCnt="2">
        <dgm:presLayoutVars>
          <dgm:bulletEnabled val="1"/>
        </dgm:presLayoutVars>
      </dgm:prSet>
      <dgm:spPr/>
    </dgm:pt>
  </dgm:ptLst>
  <dgm:cxnLst>
    <dgm:cxn modelId="{61298003-0B4E-461C-9D2F-FD7E71870273}" type="presOf" srcId="{35945BD0-60D4-4BC2-AA4E-693592EC12DA}" destId="{4D24493E-E103-451E-A3C2-9F99EFEA15C4}" srcOrd="0" destOrd="3" presId="urn:microsoft.com/office/officeart/2005/8/layout/list1"/>
    <dgm:cxn modelId="{92CDA204-F216-4B62-AB6B-12C4120237AB}" type="presOf" srcId="{9DEFD904-9477-450A-A648-7BFB2EE9CF72}" destId="{76EEE4BA-8A55-4914-AADA-70BDD52DFA3C}" srcOrd="1" destOrd="0" presId="urn:microsoft.com/office/officeart/2005/8/layout/list1"/>
    <dgm:cxn modelId="{B24F9608-FD3E-4AD8-BDF2-45ED599DBC12}" srcId="{9DEFD904-9477-450A-A648-7BFB2EE9CF72}" destId="{1071D3F6-0C08-41F1-9412-24D423850047}" srcOrd="2" destOrd="0" parTransId="{A879FCDC-C8C5-4211-8305-A59D59E7E1B6}" sibTransId="{051733F3-88AB-4F31-B92F-BAC25AE27DAF}"/>
    <dgm:cxn modelId="{D417EA09-E4C8-4FE9-823F-EE3FBA4B5CDA}" srcId="{9DEFD904-9477-450A-A648-7BFB2EE9CF72}" destId="{35945BD0-60D4-4BC2-AA4E-693592EC12DA}" srcOrd="3" destOrd="0" parTransId="{7B8A9680-5A55-4719-B23E-B402AC7C4FF0}" sibTransId="{0BA5F9E0-459C-4F20-B027-1E925CB3865F}"/>
    <dgm:cxn modelId="{C0D0040E-C7A1-458C-932E-97312528BFF2}" type="presOf" srcId="{FBD60736-AD86-411D-9B2C-2A12669512B5}" destId="{4D24493E-E103-451E-A3C2-9F99EFEA15C4}" srcOrd="0" destOrd="0" presId="urn:microsoft.com/office/officeart/2005/8/layout/list1"/>
    <dgm:cxn modelId="{75F79425-CCB8-459E-8188-B6C052A26EA6}" type="presOf" srcId="{1071D3F6-0C08-41F1-9412-24D423850047}" destId="{4D24493E-E103-451E-A3C2-9F99EFEA15C4}" srcOrd="0" destOrd="2" presId="urn:microsoft.com/office/officeart/2005/8/layout/list1"/>
    <dgm:cxn modelId="{145F1526-49DC-45A2-AB2E-CF35A390287F}" type="presOf" srcId="{012B168C-7CF3-4B57-8A4B-74DC850CA1F3}" destId="{586DD9A6-57F3-4E91-A7E5-D3608B3EC16B}" srcOrd="1" destOrd="0" presId="urn:microsoft.com/office/officeart/2005/8/layout/list1"/>
    <dgm:cxn modelId="{B1D12C38-A690-42C6-A314-6BCB7C1035BB}" type="presOf" srcId="{012B168C-7CF3-4B57-8A4B-74DC850CA1F3}" destId="{EFD8BC3D-B2D9-4627-A504-6595971F3955}" srcOrd="0" destOrd="0" presId="urn:microsoft.com/office/officeart/2005/8/layout/list1"/>
    <dgm:cxn modelId="{FA05AB42-D11A-440D-903C-20046290C95F}" srcId="{BC012253-40B6-48E1-B2BD-E1BC171A411E}" destId="{012B168C-7CF3-4B57-8A4B-74DC850CA1F3}" srcOrd="0" destOrd="0" parTransId="{4700AB53-3C3C-4473-9787-3A55501CBCEF}" sibTransId="{1FE3661C-7C84-40B1-AA88-6EA7D403730A}"/>
    <dgm:cxn modelId="{C772A964-2285-4C20-B7A2-8DE2A36476F3}" type="presOf" srcId="{61E2998A-4658-4F90-9D6F-BF447E01B81A}" destId="{90EE5E78-A668-4EA2-A9AF-A5A5C61A2262}" srcOrd="0" destOrd="2" presId="urn:microsoft.com/office/officeart/2005/8/layout/list1"/>
    <dgm:cxn modelId="{F3818F65-2272-4F53-BB58-7E63EB0B5B73}" type="presOf" srcId="{9DEFD904-9477-450A-A648-7BFB2EE9CF72}" destId="{68505A66-8420-430A-A98D-313A6A782647}" srcOrd="0" destOrd="0" presId="urn:microsoft.com/office/officeart/2005/8/layout/list1"/>
    <dgm:cxn modelId="{00EBF647-A59A-45FC-8318-A7C0EACAB75C}" type="presOf" srcId="{7D454E52-CFBF-413E-AD7A-8E2A9BBB0DF4}" destId="{90EE5E78-A668-4EA2-A9AF-A5A5C61A2262}" srcOrd="0" destOrd="0" presId="urn:microsoft.com/office/officeart/2005/8/layout/list1"/>
    <dgm:cxn modelId="{20582E69-C566-45B6-A710-36302E7B615C}" srcId="{012B168C-7CF3-4B57-8A4B-74DC850CA1F3}" destId="{7D454E52-CFBF-413E-AD7A-8E2A9BBB0DF4}" srcOrd="0" destOrd="0" parTransId="{EC545C0B-2536-48EB-AA42-81D2BDF9E811}" sibTransId="{CC239CC0-5C4A-4125-9796-01517F6CDB23}"/>
    <dgm:cxn modelId="{180AD969-860E-4E15-B4A3-19CB1CF68F8B}" srcId="{012B168C-7CF3-4B57-8A4B-74DC850CA1F3}" destId="{2F145705-738A-48FC-85BE-49C4E818B307}" srcOrd="3" destOrd="0" parTransId="{EEDA4441-91F1-40E0-96F9-14B567034685}" sibTransId="{0EE5A641-1162-476E-A2F9-6B4633B04FDC}"/>
    <dgm:cxn modelId="{4169B96A-EF4D-411F-97AD-E340DB33B0B7}" srcId="{012B168C-7CF3-4B57-8A4B-74DC850CA1F3}" destId="{FA54ED6A-45D8-4191-89D4-50C29439474F}" srcOrd="1" destOrd="0" parTransId="{E04A35F6-29FA-478D-974B-AD14D06EFA11}" sibTransId="{E63A7A8F-F415-4842-9880-622442525AFC}"/>
    <dgm:cxn modelId="{48A3394D-10A0-4CE3-A63C-96AB981FAD00}" srcId="{012B168C-7CF3-4B57-8A4B-74DC850CA1F3}" destId="{61E2998A-4658-4F90-9D6F-BF447E01B81A}" srcOrd="2" destOrd="0" parTransId="{D14DAA14-3828-46CC-9DE9-C704F4CC01A6}" sibTransId="{049E7764-D0C7-40A5-9051-FCE8AC3701B0}"/>
    <dgm:cxn modelId="{C0BF0172-3C75-42B9-8A6D-A136CBA63A81}" srcId="{BC012253-40B6-48E1-B2BD-E1BC171A411E}" destId="{9DEFD904-9477-450A-A648-7BFB2EE9CF72}" srcOrd="1" destOrd="0" parTransId="{A8E689D9-96F7-4DA8-8491-EF06B522D52D}" sibTransId="{F6401ED5-BFA1-408A-8C80-E597F0F05FD3}"/>
    <dgm:cxn modelId="{CDD01276-AE2F-470C-A62E-906EC4354DEA}" type="presOf" srcId="{BC012253-40B6-48E1-B2BD-E1BC171A411E}" destId="{03EA54F5-8B3F-4132-8B12-0E7AF6A2C6AA}" srcOrd="0" destOrd="0" presId="urn:microsoft.com/office/officeart/2005/8/layout/list1"/>
    <dgm:cxn modelId="{033FB694-5240-4A72-BEF6-EF9270BFA09F}" type="presOf" srcId="{2F145705-738A-48FC-85BE-49C4E818B307}" destId="{90EE5E78-A668-4EA2-A9AF-A5A5C61A2262}" srcOrd="0" destOrd="3" presId="urn:microsoft.com/office/officeart/2005/8/layout/list1"/>
    <dgm:cxn modelId="{89FEB9B8-F3D1-488D-BA08-5CA5581429E7}" type="presOf" srcId="{FA54ED6A-45D8-4191-89D4-50C29439474F}" destId="{90EE5E78-A668-4EA2-A9AF-A5A5C61A2262}" srcOrd="0" destOrd="1" presId="urn:microsoft.com/office/officeart/2005/8/layout/list1"/>
    <dgm:cxn modelId="{C06434BB-8084-41FA-B505-F56514C033D2}" srcId="{9DEFD904-9477-450A-A648-7BFB2EE9CF72}" destId="{7371D0FE-7221-427C-B985-7FBAB44FAACD}" srcOrd="1" destOrd="0" parTransId="{3E3F1408-FD9C-45A7-843D-69B9AA845108}" sibTransId="{A843E036-AC6B-46E9-8509-5AC03D7C3DF3}"/>
    <dgm:cxn modelId="{BAEF7FEB-76AB-480B-8D0B-B94C642B1710}" srcId="{9DEFD904-9477-450A-A648-7BFB2EE9CF72}" destId="{FBD60736-AD86-411D-9B2C-2A12669512B5}" srcOrd="0" destOrd="0" parTransId="{66BB3F94-99FF-4DE9-B8E9-02DA27C1CF00}" sibTransId="{A196E796-BFAC-4A3A-873B-999BAF755B02}"/>
    <dgm:cxn modelId="{3061D8EC-AB32-4A6B-9D90-07E4207D8A08}" type="presOf" srcId="{7371D0FE-7221-427C-B985-7FBAB44FAACD}" destId="{4D24493E-E103-451E-A3C2-9F99EFEA15C4}" srcOrd="0" destOrd="1" presId="urn:microsoft.com/office/officeart/2005/8/layout/list1"/>
    <dgm:cxn modelId="{DD911DDE-BF7C-4735-8322-E92FC29F054C}" type="presParOf" srcId="{03EA54F5-8B3F-4132-8B12-0E7AF6A2C6AA}" destId="{36FBF2E3-1D44-4E7F-92A5-CBB073A80386}" srcOrd="0" destOrd="0" presId="urn:microsoft.com/office/officeart/2005/8/layout/list1"/>
    <dgm:cxn modelId="{B218DC5A-04C5-4357-9124-C9490AC60050}" type="presParOf" srcId="{36FBF2E3-1D44-4E7F-92A5-CBB073A80386}" destId="{EFD8BC3D-B2D9-4627-A504-6595971F3955}" srcOrd="0" destOrd="0" presId="urn:microsoft.com/office/officeart/2005/8/layout/list1"/>
    <dgm:cxn modelId="{D97606F7-914D-4AD0-AA32-8AB7140BF66D}" type="presParOf" srcId="{36FBF2E3-1D44-4E7F-92A5-CBB073A80386}" destId="{586DD9A6-57F3-4E91-A7E5-D3608B3EC16B}" srcOrd="1" destOrd="0" presId="urn:microsoft.com/office/officeart/2005/8/layout/list1"/>
    <dgm:cxn modelId="{10622BDF-B13C-4198-89AE-FA7C6103602D}" type="presParOf" srcId="{03EA54F5-8B3F-4132-8B12-0E7AF6A2C6AA}" destId="{68970BCF-41A2-47EF-AF2F-578CB03CF15A}" srcOrd="1" destOrd="0" presId="urn:microsoft.com/office/officeart/2005/8/layout/list1"/>
    <dgm:cxn modelId="{9357A54B-1808-40A5-AEB0-4ED2401D8812}" type="presParOf" srcId="{03EA54F5-8B3F-4132-8B12-0E7AF6A2C6AA}" destId="{90EE5E78-A668-4EA2-A9AF-A5A5C61A2262}" srcOrd="2" destOrd="0" presId="urn:microsoft.com/office/officeart/2005/8/layout/list1"/>
    <dgm:cxn modelId="{476CDC20-8743-4596-A819-0E1114A1628C}" type="presParOf" srcId="{03EA54F5-8B3F-4132-8B12-0E7AF6A2C6AA}" destId="{E8AC67D3-4EE6-4383-BD22-3F7D7DC27E8F}" srcOrd="3" destOrd="0" presId="urn:microsoft.com/office/officeart/2005/8/layout/list1"/>
    <dgm:cxn modelId="{E951AF94-BBBC-4DCF-BE79-35DA7FE4E0F2}" type="presParOf" srcId="{03EA54F5-8B3F-4132-8B12-0E7AF6A2C6AA}" destId="{0847B0E3-F406-4F41-86CD-7E1BCF4DD2ED}" srcOrd="4" destOrd="0" presId="urn:microsoft.com/office/officeart/2005/8/layout/list1"/>
    <dgm:cxn modelId="{C53D8BED-9D31-431B-B24C-8ADBDD17EBCA}" type="presParOf" srcId="{0847B0E3-F406-4F41-86CD-7E1BCF4DD2ED}" destId="{68505A66-8420-430A-A98D-313A6A782647}" srcOrd="0" destOrd="0" presId="urn:microsoft.com/office/officeart/2005/8/layout/list1"/>
    <dgm:cxn modelId="{C6C333C9-97D0-42F4-8809-28279AA1CFB1}" type="presParOf" srcId="{0847B0E3-F406-4F41-86CD-7E1BCF4DD2ED}" destId="{76EEE4BA-8A55-4914-AADA-70BDD52DFA3C}" srcOrd="1" destOrd="0" presId="urn:microsoft.com/office/officeart/2005/8/layout/list1"/>
    <dgm:cxn modelId="{7D12A855-461D-4483-931C-19EF2005DEED}" type="presParOf" srcId="{03EA54F5-8B3F-4132-8B12-0E7AF6A2C6AA}" destId="{CB15E9E0-9A50-4832-884D-C8246A9CC19E}" srcOrd="5" destOrd="0" presId="urn:microsoft.com/office/officeart/2005/8/layout/list1"/>
    <dgm:cxn modelId="{46CAD39D-8C15-47B3-8C19-8458B4B82B35}" type="presParOf" srcId="{03EA54F5-8B3F-4132-8B12-0E7AF6A2C6AA}" destId="{4D24493E-E103-451E-A3C2-9F99EFEA15C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0B5DEB-92DF-4186-B412-0EB20EC7A742}"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042DB03-8B3E-44FD-AA7B-9FDFF07BE301}">
      <dgm:prSet/>
      <dgm:spPr/>
      <dgm:t>
        <a:bodyPr/>
        <a:lstStyle/>
        <a:p>
          <a:pPr>
            <a:lnSpc>
              <a:spcPct val="100000"/>
            </a:lnSpc>
            <a:defRPr b="1"/>
          </a:pPr>
          <a:r>
            <a:rPr lang="en-US"/>
            <a:t>Cardiovascular</a:t>
          </a:r>
        </a:p>
      </dgm:t>
    </dgm:pt>
    <dgm:pt modelId="{616432DA-4055-4678-960E-46984ED8C01A}" type="parTrans" cxnId="{33D0906D-6F70-46C7-A364-A2A2D9387B7E}">
      <dgm:prSet/>
      <dgm:spPr/>
      <dgm:t>
        <a:bodyPr/>
        <a:lstStyle/>
        <a:p>
          <a:endParaRPr lang="en-US"/>
        </a:p>
      </dgm:t>
    </dgm:pt>
    <dgm:pt modelId="{FEA04A80-AE29-452B-9BA9-863E9701BF49}" type="sibTrans" cxnId="{33D0906D-6F70-46C7-A364-A2A2D9387B7E}">
      <dgm:prSet/>
      <dgm:spPr/>
      <dgm:t>
        <a:bodyPr/>
        <a:lstStyle/>
        <a:p>
          <a:endParaRPr lang="en-US"/>
        </a:p>
      </dgm:t>
    </dgm:pt>
    <dgm:pt modelId="{1FD581E2-9C79-49F7-B6BD-E8C265035CE6}">
      <dgm:prSet custT="1"/>
      <dgm:spPr/>
      <dgm:t>
        <a:bodyPr/>
        <a:lstStyle/>
        <a:p>
          <a:pPr>
            <a:lnSpc>
              <a:spcPct val="100000"/>
            </a:lnSpc>
          </a:pPr>
          <a:r>
            <a:rPr lang="en-US" sz="2000" dirty="0"/>
            <a:t>High blood pressure</a:t>
          </a:r>
        </a:p>
      </dgm:t>
    </dgm:pt>
    <dgm:pt modelId="{CC373CD0-34ED-4EF9-9171-0DC3CB251F94}" type="parTrans" cxnId="{DA8171E5-3144-403B-9255-43D3C57CBA39}">
      <dgm:prSet/>
      <dgm:spPr/>
      <dgm:t>
        <a:bodyPr/>
        <a:lstStyle/>
        <a:p>
          <a:endParaRPr lang="en-US"/>
        </a:p>
      </dgm:t>
    </dgm:pt>
    <dgm:pt modelId="{96299905-ED62-4591-BE39-6A6FAB888F2A}" type="sibTrans" cxnId="{DA8171E5-3144-403B-9255-43D3C57CBA39}">
      <dgm:prSet/>
      <dgm:spPr/>
      <dgm:t>
        <a:bodyPr/>
        <a:lstStyle/>
        <a:p>
          <a:endParaRPr lang="en-US"/>
        </a:p>
      </dgm:t>
    </dgm:pt>
    <dgm:pt modelId="{931E1758-101C-48E9-9512-67ECA5BDB252}">
      <dgm:prSet custT="1"/>
      <dgm:spPr/>
      <dgm:t>
        <a:bodyPr/>
        <a:lstStyle/>
        <a:p>
          <a:pPr>
            <a:lnSpc>
              <a:spcPct val="100000"/>
            </a:lnSpc>
          </a:pPr>
          <a:r>
            <a:rPr lang="en-US" sz="2000" dirty="0"/>
            <a:t>Increased pulse rate</a:t>
          </a:r>
        </a:p>
      </dgm:t>
    </dgm:pt>
    <dgm:pt modelId="{954C4ADF-7A6C-46DD-8CDD-924FBAB851A5}" type="parTrans" cxnId="{CE5908D9-F32E-4186-946B-9261A2D5AF09}">
      <dgm:prSet/>
      <dgm:spPr/>
      <dgm:t>
        <a:bodyPr/>
        <a:lstStyle/>
        <a:p>
          <a:endParaRPr lang="en-US"/>
        </a:p>
      </dgm:t>
    </dgm:pt>
    <dgm:pt modelId="{24A6BE59-0702-4E6C-8B2A-8A6A559AA461}" type="sibTrans" cxnId="{CE5908D9-F32E-4186-946B-9261A2D5AF09}">
      <dgm:prSet/>
      <dgm:spPr/>
      <dgm:t>
        <a:bodyPr/>
        <a:lstStyle/>
        <a:p>
          <a:endParaRPr lang="en-US"/>
        </a:p>
      </dgm:t>
    </dgm:pt>
    <dgm:pt modelId="{7E4CBF3D-CACD-4CD3-8E26-205D99C58EEE}">
      <dgm:prSet custT="1"/>
      <dgm:spPr/>
      <dgm:t>
        <a:bodyPr/>
        <a:lstStyle/>
        <a:p>
          <a:pPr>
            <a:lnSpc>
              <a:spcPct val="100000"/>
            </a:lnSpc>
          </a:pPr>
          <a:r>
            <a:rPr lang="en-US" sz="2000" dirty="0"/>
            <a:t>Cardiac arrhythmias</a:t>
          </a:r>
        </a:p>
      </dgm:t>
    </dgm:pt>
    <dgm:pt modelId="{0301BC58-CA8A-4B1C-8E40-9475982102F7}" type="parTrans" cxnId="{F420A9E4-FA36-4A5B-BC87-B3D0D3489420}">
      <dgm:prSet/>
      <dgm:spPr/>
      <dgm:t>
        <a:bodyPr/>
        <a:lstStyle/>
        <a:p>
          <a:endParaRPr lang="en-US"/>
        </a:p>
      </dgm:t>
    </dgm:pt>
    <dgm:pt modelId="{35D0E9E9-2C26-4500-BDDF-4C774608048E}" type="sibTrans" cxnId="{F420A9E4-FA36-4A5B-BC87-B3D0D3489420}">
      <dgm:prSet/>
      <dgm:spPr/>
      <dgm:t>
        <a:bodyPr/>
        <a:lstStyle/>
        <a:p>
          <a:endParaRPr lang="en-US"/>
        </a:p>
      </dgm:t>
    </dgm:pt>
    <dgm:pt modelId="{8DE95869-A6FE-4B9A-90AE-70E70AD5D844}">
      <dgm:prSet/>
      <dgm:spPr/>
      <dgm:t>
        <a:bodyPr/>
        <a:lstStyle/>
        <a:p>
          <a:pPr>
            <a:lnSpc>
              <a:spcPct val="100000"/>
            </a:lnSpc>
            <a:defRPr b="1"/>
          </a:pPr>
          <a:r>
            <a:rPr lang="en-US"/>
            <a:t>Gastrointestinal </a:t>
          </a:r>
        </a:p>
      </dgm:t>
    </dgm:pt>
    <dgm:pt modelId="{14CC37D9-5BCE-4E4B-8562-4D1F3BCFFAC9}" type="parTrans" cxnId="{5ED02D50-370E-434F-A9CE-283035A31D5E}">
      <dgm:prSet/>
      <dgm:spPr/>
      <dgm:t>
        <a:bodyPr/>
        <a:lstStyle/>
        <a:p>
          <a:endParaRPr lang="en-US"/>
        </a:p>
      </dgm:t>
    </dgm:pt>
    <dgm:pt modelId="{4F76B222-C0EA-4B31-A57B-C1313584C37C}" type="sibTrans" cxnId="{5ED02D50-370E-434F-A9CE-283035A31D5E}">
      <dgm:prSet/>
      <dgm:spPr/>
      <dgm:t>
        <a:bodyPr/>
        <a:lstStyle/>
        <a:p>
          <a:endParaRPr lang="en-US"/>
        </a:p>
      </dgm:t>
    </dgm:pt>
    <dgm:pt modelId="{76380419-66F4-4F79-837A-A866A5B75B19}">
      <dgm:prSet custT="1"/>
      <dgm:spPr/>
      <dgm:t>
        <a:bodyPr/>
        <a:lstStyle/>
        <a:p>
          <a:pPr>
            <a:lnSpc>
              <a:spcPct val="100000"/>
            </a:lnSpc>
          </a:pPr>
          <a:r>
            <a:rPr lang="en-US" sz="2000" dirty="0"/>
            <a:t>Nausea</a:t>
          </a:r>
        </a:p>
      </dgm:t>
    </dgm:pt>
    <dgm:pt modelId="{5CA10F88-D602-41C8-AFB7-CADB5A76554E}" type="parTrans" cxnId="{B18736FA-1CA6-45F5-ABD8-1AE1AEBCBF20}">
      <dgm:prSet/>
      <dgm:spPr/>
      <dgm:t>
        <a:bodyPr/>
        <a:lstStyle/>
        <a:p>
          <a:endParaRPr lang="en-US"/>
        </a:p>
      </dgm:t>
    </dgm:pt>
    <dgm:pt modelId="{8C00B5F1-31F0-4EAD-A754-D0A920143B45}" type="sibTrans" cxnId="{B18736FA-1CA6-45F5-ABD8-1AE1AEBCBF20}">
      <dgm:prSet/>
      <dgm:spPr/>
      <dgm:t>
        <a:bodyPr/>
        <a:lstStyle/>
        <a:p>
          <a:endParaRPr lang="en-US"/>
        </a:p>
      </dgm:t>
    </dgm:pt>
    <dgm:pt modelId="{0F0D2FBD-FFFC-40CA-82AA-5FF9928F43A3}">
      <dgm:prSet custT="1"/>
      <dgm:spPr/>
      <dgm:t>
        <a:bodyPr/>
        <a:lstStyle/>
        <a:p>
          <a:pPr>
            <a:lnSpc>
              <a:spcPct val="100000"/>
            </a:lnSpc>
          </a:pPr>
          <a:r>
            <a:rPr lang="en-US" sz="2000" dirty="0"/>
            <a:t>Vomiting </a:t>
          </a:r>
        </a:p>
      </dgm:t>
    </dgm:pt>
    <dgm:pt modelId="{4459F6AC-8020-4747-B345-3C8B7694184F}" type="parTrans" cxnId="{8C0815D0-8877-45E1-B54F-A1CE4574972D}">
      <dgm:prSet/>
      <dgm:spPr/>
      <dgm:t>
        <a:bodyPr/>
        <a:lstStyle/>
        <a:p>
          <a:endParaRPr lang="en-US"/>
        </a:p>
      </dgm:t>
    </dgm:pt>
    <dgm:pt modelId="{1734DEF2-658E-4CF6-B9CB-C83374F26FFA}" type="sibTrans" cxnId="{8C0815D0-8877-45E1-B54F-A1CE4574972D}">
      <dgm:prSet/>
      <dgm:spPr/>
      <dgm:t>
        <a:bodyPr/>
        <a:lstStyle/>
        <a:p>
          <a:endParaRPr lang="en-US"/>
        </a:p>
      </dgm:t>
    </dgm:pt>
    <dgm:pt modelId="{6E2FD55F-D955-431E-8C34-5E672CA056FA}">
      <dgm:prSet/>
      <dgm:spPr/>
      <dgm:t>
        <a:bodyPr/>
        <a:lstStyle/>
        <a:p>
          <a:pPr>
            <a:lnSpc>
              <a:spcPct val="100000"/>
            </a:lnSpc>
            <a:defRPr b="1"/>
          </a:pPr>
          <a:r>
            <a:rPr lang="en-US"/>
            <a:t>Other</a:t>
          </a:r>
        </a:p>
      </dgm:t>
    </dgm:pt>
    <dgm:pt modelId="{BB57337A-BA60-44B9-9C71-BF9759D73011}" type="parTrans" cxnId="{51332049-BC61-478D-9CD6-E030995B36B0}">
      <dgm:prSet/>
      <dgm:spPr/>
      <dgm:t>
        <a:bodyPr/>
        <a:lstStyle/>
        <a:p>
          <a:endParaRPr lang="en-US"/>
        </a:p>
      </dgm:t>
    </dgm:pt>
    <dgm:pt modelId="{902BCC76-3DA0-4122-9589-D25E0C0ACFC8}" type="sibTrans" cxnId="{51332049-BC61-478D-9CD6-E030995B36B0}">
      <dgm:prSet/>
      <dgm:spPr/>
      <dgm:t>
        <a:bodyPr/>
        <a:lstStyle/>
        <a:p>
          <a:endParaRPr lang="en-US"/>
        </a:p>
      </dgm:t>
    </dgm:pt>
    <dgm:pt modelId="{FDEF3B25-F980-4D03-A112-A1BFE3AB193A}">
      <dgm:prSet custT="1"/>
      <dgm:spPr/>
      <dgm:t>
        <a:bodyPr/>
        <a:lstStyle/>
        <a:p>
          <a:pPr>
            <a:lnSpc>
              <a:spcPct val="100000"/>
            </a:lnSpc>
          </a:pPr>
          <a:r>
            <a:rPr lang="en-US" sz="2000" dirty="0"/>
            <a:t>Dizziness</a:t>
          </a:r>
        </a:p>
      </dgm:t>
    </dgm:pt>
    <dgm:pt modelId="{DDD2BFB8-50B6-47A3-AB24-52D6A307A61C}" type="parTrans" cxnId="{9B90A500-4BF9-4A12-8705-D5C76600C8FE}">
      <dgm:prSet/>
      <dgm:spPr/>
      <dgm:t>
        <a:bodyPr/>
        <a:lstStyle/>
        <a:p>
          <a:endParaRPr lang="en-US"/>
        </a:p>
      </dgm:t>
    </dgm:pt>
    <dgm:pt modelId="{AE7574CB-0EAA-442A-9E97-8ACAD34F00F0}" type="sibTrans" cxnId="{9B90A500-4BF9-4A12-8705-D5C76600C8FE}">
      <dgm:prSet/>
      <dgm:spPr/>
      <dgm:t>
        <a:bodyPr/>
        <a:lstStyle/>
        <a:p>
          <a:endParaRPr lang="en-US"/>
        </a:p>
      </dgm:t>
    </dgm:pt>
    <dgm:pt modelId="{2262BDF2-BC8B-4BFF-A026-C0018CBE1CAA}">
      <dgm:prSet custT="1"/>
      <dgm:spPr/>
      <dgm:t>
        <a:bodyPr/>
        <a:lstStyle/>
        <a:p>
          <a:pPr>
            <a:lnSpc>
              <a:spcPct val="100000"/>
            </a:lnSpc>
          </a:pPr>
          <a:r>
            <a:rPr lang="en-US" sz="2000"/>
            <a:t>Headache</a:t>
          </a:r>
        </a:p>
      </dgm:t>
    </dgm:pt>
    <dgm:pt modelId="{C08A1879-C895-4F2A-B7E8-DA20546F694F}" type="parTrans" cxnId="{0BB5B09E-B31A-4CC9-8535-057DC07138A0}">
      <dgm:prSet/>
      <dgm:spPr/>
      <dgm:t>
        <a:bodyPr/>
        <a:lstStyle/>
        <a:p>
          <a:endParaRPr lang="en-US"/>
        </a:p>
      </dgm:t>
    </dgm:pt>
    <dgm:pt modelId="{40AA2943-2FE1-441C-B401-434ED2E6B20F}" type="sibTrans" cxnId="{0BB5B09E-B31A-4CC9-8535-057DC07138A0}">
      <dgm:prSet/>
      <dgm:spPr/>
      <dgm:t>
        <a:bodyPr/>
        <a:lstStyle/>
        <a:p>
          <a:endParaRPr lang="en-US"/>
        </a:p>
      </dgm:t>
    </dgm:pt>
    <dgm:pt modelId="{C5AE5AE9-1F23-4457-B9ED-B8FB9EDC1AB2}">
      <dgm:prSet custT="1"/>
      <dgm:spPr/>
      <dgm:t>
        <a:bodyPr/>
        <a:lstStyle/>
        <a:p>
          <a:pPr>
            <a:lnSpc>
              <a:spcPct val="100000"/>
            </a:lnSpc>
          </a:pPr>
          <a:r>
            <a:rPr lang="en-US" sz="2000" dirty="0"/>
            <a:t>Anxiety </a:t>
          </a:r>
        </a:p>
      </dgm:t>
    </dgm:pt>
    <dgm:pt modelId="{833A077C-C52A-4669-A33F-27B508BB94A8}" type="parTrans" cxnId="{96094282-5DD6-4B25-97DE-94D68F4BF1DF}">
      <dgm:prSet/>
      <dgm:spPr/>
      <dgm:t>
        <a:bodyPr/>
        <a:lstStyle/>
        <a:p>
          <a:endParaRPr lang="en-US"/>
        </a:p>
      </dgm:t>
    </dgm:pt>
    <dgm:pt modelId="{4A7C3536-1CB5-47E1-84A6-9B8C8649EF7F}" type="sibTrans" cxnId="{96094282-5DD6-4B25-97DE-94D68F4BF1DF}">
      <dgm:prSet/>
      <dgm:spPr/>
      <dgm:t>
        <a:bodyPr/>
        <a:lstStyle/>
        <a:p>
          <a:endParaRPr lang="en-US"/>
        </a:p>
      </dgm:t>
    </dgm:pt>
    <dgm:pt modelId="{DCF76767-7EFF-418F-8814-2AA61DF960B2}">
      <dgm:prSet custT="1"/>
      <dgm:spPr/>
      <dgm:t>
        <a:bodyPr/>
        <a:lstStyle/>
        <a:p>
          <a:pPr>
            <a:lnSpc>
              <a:spcPct val="100000"/>
            </a:lnSpc>
          </a:pPr>
          <a:r>
            <a:rPr lang="en-US" sz="2000" dirty="0"/>
            <a:t>Chest pain </a:t>
          </a:r>
        </a:p>
      </dgm:t>
    </dgm:pt>
    <dgm:pt modelId="{7081EA37-0B0A-4F3C-81AE-07959A9DE931}" type="parTrans" cxnId="{994656EF-12CA-4AFE-9094-23683F6DD8C4}">
      <dgm:prSet/>
      <dgm:spPr/>
      <dgm:t>
        <a:bodyPr/>
        <a:lstStyle/>
        <a:p>
          <a:endParaRPr lang="en-US"/>
        </a:p>
      </dgm:t>
    </dgm:pt>
    <dgm:pt modelId="{EF5B5CFF-E106-4205-8BC0-098B6C22D8D1}" type="sibTrans" cxnId="{994656EF-12CA-4AFE-9094-23683F6DD8C4}">
      <dgm:prSet/>
      <dgm:spPr/>
      <dgm:t>
        <a:bodyPr/>
        <a:lstStyle/>
        <a:p>
          <a:endParaRPr lang="en-US"/>
        </a:p>
      </dgm:t>
    </dgm:pt>
    <dgm:pt modelId="{B46BCCD5-BC05-4260-8D8C-39B759F64854}" type="pres">
      <dgm:prSet presAssocID="{240B5DEB-92DF-4186-B412-0EB20EC7A742}" presName="root" presStyleCnt="0">
        <dgm:presLayoutVars>
          <dgm:dir/>
          <dgm:resizeHandles val="exact"/>
        </dgm:presLayoutVars>
      </dgm:prSet>
      <dgm:spPr/>
    </dgm:pt>
    <dgm:pt modelId="{B5E2E6FE-423E-48CA-9DD5-F62AF8D01951}" type="pres">
      <dgm:prSet presAssocID="{C042DB03-8B3E-44FD-AA7B-9FDFF07BE301}" presName="compNode" presStyleCnt="0"/>
      <dgm:spPr/>
    </dgm:pt>
    <dgm:pt modelId="{55894D9A-2D0C-4BDE-BFF2-DA1817DC59D2}" type="pres">
      <dgm:prSet presAssocID="{C042DB03-8B3E-44FD-AA7B-9FDFF07BE3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beat"/>
        </a:ext>
      </dgm:extLst>
    </dgm:pt>
    <dgm:pt modelId="{84D5A1F5-9AB5-4823-AA1E-EB5D57A69D61}" type="pres">
      <dgm:prSet presAssocID="{C042DB03-8B3E-44FD-AA7B-9FDFF07BE301}" presName="iconSpace" presStyleCnt="0"/>
      <dgm:spPr/>
    </dgm:pt>
    <dgm:pt modelId="{B9AD7C9F-6385-4988-9221-135F7C9E5FED}" type="pres">
      <dgm:prSet presAssocID="{C042DB03-8B3E-44FD-AA7B-9FDFF07BE301}" presName="parTx" presStyleLbl="revTx" presStyleIdx="0" presStyleCnt="6">
        <dgm:presLayoutVars>
          <dgm:chMax val="0"/>
          <dgm:chPref val="0"/>
        </dgm:presLayoutVars>
      </dgm:prSet>
      <dgm:spPr/>
    </dgm:pt>
    <dgm:pt modelId="{0E09A76E-0199-4CB8-B0F5-781A09B87F31}" type="pres">
      <dgm:prSet presAssocID="{C042DB03-8B3E-44FD-AA7B-9FDFF07BE301}" presName="txSpace" presStyleCnt="0"/>
      <dgm:spPr/>
    </dgm:pt>
    <dgm:pt modelId="{E532B486-3049-4A15-B276-6B78C244C1E2}" type="pres">
      <dgm:prSet presAssocID="{C042DB03-8B3E-44FD-AA7B-9FDFF07BE301}" presName="desTx" presStyleLbl="revTx" presStyleIdx="1" presStyleCnt="6">
        <dgm:presLayoutVars/>
      </dgm:prSet>
      <dgm:spPr/>
    </dgm:pt>
    <dgm:pt modelId="{0B2D034A-67B3-4332-8237-1716FAEA2A70}" type="pres">
      <dgm:prSet presAssocID="{FEA04A80-AE29-452B-9BA9-863E9701BF49}" presName="sibTrans" presStyleCnt="0"/>
      <dgm:spPr/>
    </dgm:pt>
    <dgm:pt modelId="{C46ED776-B7A0-4416-AB41-4EA8900B4BDD}" type="pres">
      <dgm:prSet presAssocID="{8DE95869-A6FE-4B9A-90AE-70E70AD5D844}" presName="compNode" presStyleCnt="0"/>
      <dgm:spPr/>
    </dgm:pt>
    <dgm:pt modelId="{4371C252-E65A-46F8-A91C-228531603F24}" type="pres">
      <dgm:prSet presAssocID="{8DE95869-A6FE-4B9A-90AE-70E70AD5D84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13F2B76E-0897-43C2-812E-1D43F72FC9A0}" type="pres">
      <dgm:prSet presAssocID="{8DE95869-A6FE-4B9A-90AE-70E70AD5D844}" presName="iconSpace" presStyleCnt="0"/>
      <dgm:spPr/>
    </dgm:pt>
    <dgm:pt modelId="{A6BD1C55-BD53-4EC3-9B6A-9205BF98515D}" type="pres">
      <dgm:prSet presAssocID="{8DE95869-A6FE-4B9A-90AE-70E70AD5D844}" presName="parTx" presStyleLbl="revTx" presStyleIdx="2" presStyleCnt="6">
        <dgm:presLayoutVars>
          <dgm:chMax val="0"/>
          <dgm:chPref val="0"/>
        </dgm:presLayoutVars>
      </dgm:prSet>
      <dgm:spPr/>
    </dgm:pt>
    <dgm:pt modelId="{6C42CBB0-CC05-452B-BE0F-F2CE2AED1746}" type="pres">
      <dgm:prSet presAssocID="{8DE95869-A6FE-4B9A-90AE-70E70AD5D844}" presName="txSpace" presStyleCnt="0"/>
      <dgm:spPr/>
    </dgm:pt>
    <dgm:pt modelId="{A6300382-A1EA-48FE-BC56-E197D676EBF9}" type="pres">
      <dgm:prSet presAssocID="{8DE95869-A6FE-4B9A-90AE-70E70AD5D844}" presName="desTx" presStyleLbl="revTx" presStyleIdx="3" presStyleCnt="6">
        <dgm:presLayoutVars/>
      </dgm:prSet>
      <dgm:spPr/>
    </dgm:pt>
    <dgm:pt modelId="{6EE9CE61-13FF-449C-9AEC-11E02D07A20D}" type="pres">
      <dgm:prSet presAssocID="{4F76B222-C0EA-4B31-A57B-C1313584C37C}" presName="sibTrans" presStyleCnt="0"/>
      <dgm:spPr/>
    </dgm:pt>
    <dgm:pt modelId="{A4A66343-E232-4740-82E1-1F3A6C14B018}" type="pres">
      <dgm:prSet presAssocID="{6E2FD55F-D955-431E-8C34-5E672CA056FA}" presName="compNode" presStyleCnt="0"/>
      <dgm:spPr/>
    </dgm:pt>
    <dgm:pt modelId="{3BEBF27B-BD1C-4FBD-B908-85732205AF48}" type="pres">
      <dgm:prSet presAssocID="{6E2FD55F-D955-431E-8C34-5E672CA056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FA965AA3-8E1B-42DB-8FAA-49C50D8C9169}" type="pres">
      <dgm:prSet presAssocID="{6E2FD55F-D955-431E-8C34-5E672CA056FA}" presName="iconSpace" presStyleCnt="0"/>
      <dgm:spPr/>
    </dgm:pt>
    <dgm:pt modelId="{A0F5C8F7-E842-431E-BCE1-AA31BFB35B9F}" type="pres">
      <dgm:prSet presAssocID="{6E2FD55F-D955-431E-8C34-5E672CA056FA}" presName="parTx" presStyleLbl="revTx" presStyleIdx="4" presStyleCnt="6">
        <dgm:presLayoutVars>
          <dgm:chMax val="0"/>
          <dgm:chPref val="0"/>
        </dgm:presLayoutVars>
      </dgm:prSet>
      <dgm:spPr/>
    </dgm:pt>
    <dgm:pt modelId="{2222FAB1-7933-4E36-8376-E0B660C82B03}" type="pres">
      <dgm:prSet presAssocID="{6E2FD55F-D955-431E-8C34-5E672CA056FA}" presName="txSpace" presStyleCnt="0"/>
      <dgm:spPr/>
    </dgm:pt>
    <dgm:pt modelId="{5F63CD4D-D986-48F2-9941-646A89358F34}" type="pres">
      <dgm:prSet presAssocID="{6E2FD55F-D955-431E-8C34-5E672CA056FA}" presName="desTx" presStyleLbl="revTx" presStyleIdx="5" presStyleCnt="6">
        <dgm:presLayoutVars/>
      </dgm:prSet>
      <dgm:spPr/>
    </dgm:pt>
  </dgm:ptLst>
  <dgm:cxnLst>
    <dgm:cxn modelId="{9B90A500-4BF9-4A12-8705-D5C76600C8FE}" srcId="{6E2FD55F-D955-431E-8C34-5E672CA056FA}" destId="{FDEF3B25-F980-4D03-A112-A1BFE3AB193A}" srcOrd="0" destOrd="0" parTransId="{DDD2BFB8-50B6-47A3-AB24-52D6A307A61C}" sibTransId="{AE7574CB-0EAA-442A-9E97-8ACAD34F00F0}"/>
    <dgm:cxn modelId="{76019D24-FB57-47F9-B443-94B461AE6604}" type="presOf" srcId="{DCF76767-7EFF-418F-8814-2AA61DF960B2}" destId="{E532B486-3049-4A15-B276-6B78C244C1E2}" srcOrd="0" destOrd="3" presId="urn:microsoft.com/office/officeart/2018/5/layout/CenteredIconLabelDescriptionList"/>
    <dgm:cxn modelId="{EE2D1437-760C-42AD-8CE8-189A546D12EB}" type="presOf" srcId="{6E2FD55F-D955-431E-8C34-5E672CA056FA}" destId="{A0F5C8F7-E842-431E-BCE1-AA31BFB35B9F}" srcOrd="0" destOrd="0" presId="urn:microsoft.com/office/officeart/2018/5/layout/CenteredIconLabelDescriptionList"/>
    <dgm:cxn modelId="{6D528360-6812-4CD6-BE4F-3CC5C06E4135}" type="presOf" srcId="{0F0D2FBD-FFFC-40CA-82AA-5FF9928F43A3}" destId="{A6300382-A1EA-48FE-BC56-E197D676EBF9}" srcOrd="0" destOrd="1" presId="urn:microsoft.com/office/officeart/2018/5/layout/CenteredIconLabelDescriptionList"/>
    <dgm:cxn modelId="{51332049-BC61-478D-9CD6-E030995B36B0}" srcId="{240B5DEB-92DF-4186-B412-0EB20EC7A742}" destId="{6E2FD55F-D955-431E-8C34-5E672CA056FA}" srcOrd="2" destOrd="0" parTransId="{BB57337A-BA60-44B9-9C71-BF9759D73011}" sibTransId="{902BCC76-3DA0-4122-9589-D25E0C0ACFC8}"/>
    <dgm:cxn modelId="{1869014C-D078-4753-B039-7D456E69C43F}" type="presOf" srcId="{931E1758-101C-48E9-9512-67ECA5BDB252}" destId="{E532B486-3049-4A15-B276-6B78C244C1E2}" srcOrd="0" destOrd="1" presId="urn:microsoft.com/office/officeart/2018/5/layout/CenteredIconLabelDescriptionList"/>
    <dgm:cxn modelId="{33D0906D-6F70-46C7-A364-A2A2D9387B7E}" srcId="{240B5DEB-92DF-4186-B412-0EB20EC7A742}" destId="{C042DB03-8B3E-44FD-AA7B-9FDFF07BE301}" srcOrd="0" destOrd="0" parTransId="{616432DA-4055-4678-960E-46984ED8C01A}" sibTransId="{FEA04A80-AE29-452B-9BA9-863E9701BF49}"/>
    <dgm:cxn modelId="{5ED02D50-370E-434F-A9CE-283035A31D5E}" srcId="{240B5DEB-92DF-4186-B412-0EB20EC7A742}" destId="{8DE95869-A6FE-4B9A-90AE-70E70AD5D844}" srcOrd="1" destOrd="0" parTransId="{14CC37D9-5BCE-4E4B-8562-4D1F3BCFFAC9}" sibTransId="{4F76B222-C0EA-4B31-A57B-C1313584C37C}"/>
    <dgm:cxn modelId="{96094282-5DD6-4B25-97DE-94D68F4BF1DF}" srcId="{6E2FD55F-D955-431E-8C34-5E672CA056FA}" destId="{C5AE5AE9-1F23-4457-B9ED-B8FB9EDC1AB2}" srcOrd="2" destOrd="0" parTransId="{833A077C-C52A-4669-A33F-27B508BB94A8}" sibTransId="{4A7C3536-1CB5-47E1-84A6-9B8C8649EF7F}"/>
    <dgm:cxn modelId="{C300479B-8E14-400D-8B51-03F1702CE0A1}" type="presOf" srcId="{240B5DEB-92DF-4186-B412-0EB20EC7A742}" destId="{B46BCCD5-BC05-4260-8D8C-39B759F64854}" srcOrd="0" destOrd="0" presId="urn:microsoft.com/office/officeart/2018/5/layout/CenteredIconLabelDescriptionList"/>
    <dgm:cxn modelId="{07BB949B-23EB-4C6C-ADA3-65BD824C4758}" type="presOf" srcId="{76380419-66F4-4F79-837A-A866A5B75B19}" destId="{A6300382-A1EA-48FE-BC56-E197D676EBF9}" srcOrd="0" destOrd="0" presId="urn:microsoft.com/office/officeart/2018/5/layout/CenteredIconLabelDescriptionList"/>
    <dgm:cxn modelId="{0BB5B09E-B31A-4CC9-8535-057DC07138A0}" srcId="{6E2FD55F-D955-431E-8C34-5E672CA056FA}" destId="{2262BDF2-BC8B-4BFF-A026-C0018CBE1CAA}" srcOrd="1" destOrd="0" parTransId="{C08A1879-C895-4F2A-B7E8-DA20546F694F}" sibTransId="{40AA2943-2FE1-441C-B401-434ED2E6B20F}"/>
    <dgm:cxn modelId="{780028B0-A532-40AC-AE3A-F6BC15C62E75}" type="presOf" srcId="{8DE95869-A6FE-4B9A-90AE-70E70AD5D844}" destId="{A6BD1C55-BD53-4EC3-9B6A-9205BF98515D}" srcOrd="0" destOrd="0" presId="urn:microsoft.com/office/officeart/2018/5/layout/CenteredIconLabelDescriptionList"/>
    <dgm:cxn modelId="{ACD581BD-A13D-4E01-A7C6-3DD2D92BE17C}" type="presOf" srcId="{1FD581E2-9C79-49F7-B6BD-E8C265035CE6}" destId="{E532B486-3049-4A15-B276-6B78C244C1E2}" srcOrd="0" destOrd="0" presId="urn:microsoft.com/office/officeart/2018/5/layout/CenteredIconLabelDescriptionList"/>
    <dgm:cxn modelId="{8C0815D0-8877-45E1-B54F-A1CE4574972D}" srcId="{8DE95869-A6FE-4B9A-90AE-70E70AD5D844}" destId="{0F0D2FBD-FFFC-40CA-82AA-5FF9928F43A3}" srcOrd="1" destOrd="0" parTransId="{4459F6AC-8020-4747-B345-3C8B7694184F}" sibTransId="{1734DEF2-658E-4CF6-B9CB-C83374F26FFA}"/>
    <dgm:cxn modelId="{310E8BD0-8696-48EA-9C54-4F39F1A96640}" type="presOf" srcId="{C5AE5AE9-1F23-4457-B9ED-B8FB9EDC1AB2}" destId="{5F63CD4D-D986-48F2-9941-646A89358F34}" srcOrd="0" destOrd="2" presId="urn:microsoft.com/office/officeart/2018/5/layout/CenteredIconLabelDescriptionList"/>
    <dgm:cxn modelId="{1E490AD6-5088-4A83-819F-F17301E507E0}" type="presOf" srcId="{2262BDF2-BC8B-4BFF-A026-C0018CBE1CAA}" destId="{5F63CD4D-D986-48F2-9941-646A89358F34}" srcOrd="0" destOrd="1" presId="urn:microsoft.com/office/officeart/2018/5/layout/CenteredIconLabelDescriptionList"/>
    <dgm:cxn modelId="{CE5908D9-F32E-4186-946B-9261A2D5AF09}" srcId="{C042DB03-8B3E-44FD-AA7B-9FDFF07BE301}" destId="{931E1758-101C-48E9-9512-67ECA5BDB252}" srcOrd="1" destOrd="0" parTransId="{954C4ADF-7A6C-46DD-8CDD-924FBAB851A5}" sibTransId="{24A6BE59-0702-4E6C-8B2A-8A6A559AA461}"/>
    <dgm:cxn modelId="{40E406E3-1021-4D63-B4E1-C8AD826B8594}" type="presOf" srcId="{7E4CBF3D-CACD-4CD3-8E26-205D99C58EEE}" destId="{E532B486-3049-4A15-B276-6B78C244C1E2}" srcOrd="0" destOrd="2" presId="urn:microsoft.com/office/officeart/2018/5/layout/CenteredIconLabelDescriptionList"/>
    <dgm:cxn modelId="{F420A9E4-FA36-4A5B-BC87-B3D0D3489420}" srcId="{C042DB03-8B3E-44FD-AA7B-9FDFF07BE301}" destId="{7E4CBF3D-CACD-4CD3-8E26-205D99C58EEE}" srcOrd="2" destOrd="0" parTransId="{0301BC58-CA8A-4B1C-8E40-9475982102F7}" sibTransId="{35D0E9E9-2C26-4500-BDDF-4C774608048E}"/>
    <dgm:cxn modelId="{DA8171E5-3144-403B-9255-43D3C57CBA39}" srcId="{C042DB03-8B3E-44FD-AA7B-9FDFF07BE301}" destId="{1FD581E2-9C79-49F7-B6BD-E8C265035CE6}" srcOrd="0" destOrd="0" parTransId="{CC373CD0-34ED-4EF9-9171-0DC3CB251F94}" sibTransId="{96299905-ED62-4591-BE39-6A6FAB888F2A}"/>
    <dgm:cxn modelId="{994656EF-12CA-4AFE-9094-23683F6DD8C4}" srcId="{C042DB03-8B3E-44FD-AA7B-9FDFF07BE301}" destId="{DCF76767-7EFF-418F-8814-2AA61DF960B2}" srcOrd="3" destOrd="0" parTransId="{7081EA37-0B0A-4F3C-81AE-07959A9DE931}" sibTransId="{EF5B5CFF-E106-4205-8BC0-098B6C22D8D1}"/>
    <dgm:cxn modelId="{8FBDC9F5-6C60-4C0D-8299-3001E66FF414}" type="presOf" srcId="{C042DB03-8B3E-44FD-AA7B-9FDFF07BE301}" destId="{B9AD7C9F-6385-4988-9221-135F7C9E5FED}" srcOrd="0" destOrd="0" presId="urn:microsoft.com/office/officeart/2018/5/layout/CenteredIconLabelDescriptionList"/>
    <dgm:cxn modelId="{B18736FA-1CA6-45F5-ABD8-1AE1AEBCBF20}" srcId="{8DE95869-A6FE-4B9A-90AE-70E70AD5D844}" destId="{76380419-66F4-4F79-837A-A866A5B75B19}" srcOrd="0" destOrd="0" parTransId="{5CA10F88-D602-41C8-AFB7-CADB5A76554E}" sibTransId="{8C00B5F1-31F0-4EAD-A754-D0A920143B45}"/>
    <dgm:cxn modelId="{A09D58FB-DDDE-47ED-AEDB-295A105A9DF5}" type="presOf" srcId="{FDEF3B25-F980-4D03-A112-A1BFE3AB193A}" destId="{5F63CD4D-D986-48F2-9941-646A89358F34}" srcOrd="0" destOrd="0" presId="urn:microsoft.com/office/officeart/2018/5/layout/CenteredIconLabelDescriptionList"/>
    <dgm:cxn modelId="{BFD32BA3-8784-4393-B0BC-32039E32316F}" type="presParOf" srcId="{B46BCCD5-BC05-4260-8D8C-39B759F64854}" destId="{B5E2E6FE-423E-48CA-9DD5-F62AF8D01951}" srcOrd="0" destOrd="0" presId="urn:microsoft.com/office/officeart/2018/5/layout/CenteredIconLabelDescriptionList"/>
    <dgm:cxn modelId="{833BB323-3E59-4C1E-B10C-F35FB9D6B933}" type="presParOf" srcId="{B5E2E6FE-423E-48CA-9DD5-F62AF8D01951}" destId="{55894D9A-2D0C-4BDE-BFF2-DA1817DC59D2}" srcOrd="0" destOrd="0" presId="urn:microsoft.com/office/officeart/2018/5/layout/CenteredIconLabelDescriptionList"/>
    <dgm:cxn modelId="{EAB606A2-70E5-4654-95F2-9639BCB26BF3}" type="presParOf" srcId="{B5E2E6FE-423E-48CA-9DD5-F62AF8D01951}" destId="{84D5A1F5-9AB5-4823-AA1E-EB5D57A69D61}" srcOrd="1" destOrd="0" presId="urn:microsoft.com/office/officeart/2018/5/layout/CenteredIconLabelDescriptionList"/>
    <dgm:cxn modelId="{BB0EA894-8E8F-4B02-AA02-38AD76B385CE}" type="presParOf" srcId="{B5E2E6FE-423E-48CA-9DD5-F62AF8D01951}" destId="{B9AD7C9F-6385-4988-9221-135F7C9E5FED}" srcOrd="2" destOrd="0" presId="urn:microsoft.com/office/officeart/2018/5/layout/CenteredIconLabelDescriptionList"/>
    <dgm:cxn modelId="{1422029B-1D23-4060-BF4C-2504BA8EF1C0}" type="presParOf" srcId="{B5E2E6FE-423E-48CA-9DD5-F62AF8D01951}" destId="{0E09A76E-0199-4CB8-B0F5-781A09B87F31}" srcOrd="3" destOrd="0" presId="urn:microsoft.com/office/officeart/2018/5/layout/CenteredIconLabelDescriptionList"/>
    <dgm:cxn modelId="{3718612D-0BC0-4ABA-8484-74CFA78CC6B8}" type="presParOf" srcId="{B5E2E6FE-423E-48CA-9DD5-F62AF8D01951}" destId="{E532B486-3049-4A15-B276-6B78C244C1E2}" srcOrd="4" destOrd="0" presId="urn:microsoft.com/office/officeart/2018/5/layout/CenteredIconLabelDescriptionList"/>
    <dgm:cxn modelId="{C02BACD7-4E40-4DA9-8F59-910DDDE383B9}" type="presParOf" srcId="{B46BCCD5-BC05-4260-8D8C-39B759F64854}" destId="{0B2D034A-67B3-4332-8237-1716FAEA2A70}" srcOrd="1" destOrd="0" presId="urn:microsoft.com/office/officeart/2018/5/layout/CenteredIconLabelDescriptionList"/>
    <dgm:cxn modelId="{EC84B318-7A37-4DEA-ABFE-49C67F586D04}" type="presParOf" srcId="{B46BCCD5-BC05-4260-8D8C-39B759F64854}" destId="{C46ED776-B7A0-4416-AB41-4EA8900B4BDD}" srcOrd="2" destOrd="0" presId="urn:microsoft.com/office/officeart/2018/5/layout/CenteredIconLabelDescriptionList"/>
    <dgm:cxn modelId="{22E49FBA-CAB2-4CF3-94A2-28B81451C40B}" type="presParOf" srcId="{C46ED776-B7A0-4416-AB41-4EA8900B4BDD}" destId="{4371C252-E65A-46F8-A91C-228531603F24}" srcOrd="0" destOrd="0" presId="urn:microsoft.com/office/officeart/2018/5/layout/CenteredIconLabelDescriptionList"/>
    <dgm:cxn modelId="{8ACE2378-96BB-4A46-8D0B-B178C1C6E420}" type="presParOf" srcId="{C46ED776-B7A0-4416-AB41-4EA8900B4BDD}" destId="{13F2B76E-0897-43C2-812E-1D43F72FC9A0}" srcOrd="1" destOrd="0" presId="urn:microsoft.com/office/officeart/2018/5/layout/CenteredIconLabelDescriptionList"/>
    <dgm:cxn modelId="{892CD8FE-787E-43BE-9BE9-997964E20FA8}" type="presParOf" srcId="{C46ED776-B7A0-4416-AB41-4EA8900B4BDD}" destId="{A6BD1C55-BD53-4EC3-9B6A-9205BF98515D}" srcOrd="2" destOrd="0" presId="urn:microsoft.com/office/officeart/2018/5/layout/CenteredIconLabelDescriptionList"/>
    <dgm:cxn modelId="{2C43A943-E7C1-4EBE-8ADB-3D996C2710F8}" type="presParOf" srcId="{C46ED776-B7A0-4416-AB41-4EA8900B4BDD}" destId="{6C42CBB0-CC05-452B-BE0F-F2CE2AED1746}" srcOrd="3" destOrd="0" presId="urn:microsoft.com/office/officeart/2018/5/layout/CenteredIconLabelDescriptionList"/>
    <dgm:cxn modelId="{C966E0DB-C6BC-4363-A156-27BCD456DFC0}" type="presParOf" srcId="{C46ED776-B7A0-4416-AB41-4EA8900B4BDD}" destId="{A6300382-A1EA-48FE-BC56-E197D676EBF9}" srcOrd="4" destOrd="0" presId="urn:microsoft.com/office/officeart/2018/5/layout/CenteredIconLabelDescriptionList"/>
    <dgm:cxn modelId="{31D44D14-F495-415F-A99B-8A9CF2032A23}" type="presParOf" srcId="{B46BCCD5-BC05-4260-8D8C-39B759F64854}" destId="{6EE9CE61-13FF-449C-9AEC-11E02D07A20D}" srcOrd="3" destOrd="0" presId="urn:microsoft.com/office/officeart/2018/5/layout/CenteredIconLabelDescriptionList"/>
    <dgm:cxn modelId="{58486E43-F4C0-43FE-8D1C-F35F9A29A238}" type="presParOf" srcId="{B46BCCD5-BC05-4260-8D8C-39B759F64854}" destId="{A4A66343-E232-4740-82E1-1F3A6C14B018}" srcOrd="4" destOrd="0" presId="urn:microsoft.com/office/officeart/2018/5/layout/CenteredIconLabelDescriptionList"/>
    <dgm:cxn modelId="{ACC0014A-39D1-41D3-97AD-EE9F61298EE3}" type="presParOf" srcId="{A4A66343-E232-4740-82E1-1F3A6C14B018}" destId="{3BEBF27B-BD1C-4FBD-B908-85732205AF48}" srcOrd="0" destOrd="0" presId="urn:microsoft.com/office/officeart/2018/5/layout/CenteredIconLabelDescriptionList"/>
    <dgm:cxn modelId="{8DCB10ED-D7A3-421F-ACC6-0D484443532A}" type="presParOf" srcId="{A4A66343-E232-4740-82E1-1F3A6C14B018}" destId="{FA965AA3-8E1B-42DB-8FAA-49C50D8C9169}" srcOrd="1" destOrd="0" presId="urn:microsoft.com/office/officeart/2018/5/layout/CenteredIconLabelDescriptionList"/>
    <dgm:cxn modelId="{9243A546-196F-41F1-84B8-DC6B362CDE2A}" type="presParOf" srcId="{A4A66343-E232-4740-82E1-1F3A6C14B018}" destId="{A0F5C8F7-E842-431E-BCE1-AA31BFB35B9F}" srcOrd="2" destOrd="0" presId="urn:microsoft.com/office/officeart/2018/5/layout/CenteredIconLabelDescriptionList"/>
    <dgm:cxn modelId="{D2FA0D82-24B0-4E3B-84FC-D0F2F6048E0B}" type="presParOf" srcId="{A4A66343-E232-4740-82E1-1F3A6C14B018}" destId="{2222FAB1-7933-4E36-8376-E0B660C82B03}" srcOrd="3" destOrd="0" presId="urn:microsoft.com/office/officeart/2018/5/layout/CenteredIconLabelDescriptionList"/>
    <dgm:cxn modelId="{4B1B1302-9099-43B0-81E1-B82531E14984}" type="presParOf" srcId="{A4A66343-E232-4740-82E1-1F3A6C14B018}" destId="{5F63CD4D-D986-48F2-9941-646A89358F3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DC6A171-9802-4645-91CF-18AA14F7AD3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4CCCB9D-A292-45B5-8E0B-3279D407760B}">
      <dgm:prSet/>
      <dgm:spPr/>
      <dgm:t>
        <a:bodyPr/>
        <a:lstStyle/>
        <a:p>
          <a:pPr>
            <a:lnSpc>
              <a:spcPct val="100000"/>
            </a:lnSpc>
          </a:pPr>
          <a:r>
            <a:rPr lang="en-US"/>
            <a:t>Multiple systems involved.  Many of them life threatening! </a:t>
          </a:r>
        </a:p>
      </dgm:t>
    </dgm:pt>
    <dgm:pt modelId="{5F787ACE-A7B8-4AE6-88CF-DB47967FDE30}" type="parTrans" cxnId="{181C7096-55DF-4E3F-8A42-4C6F12FE5857}">
      <dgm:prSet/>
      <dgm:spPr/>
      <dgm:t>
        <a:bodyPr/>
        <a:lstStyle/>
        <a:p>
          <a:endParaRPr lang="en-US"/>
        </a:p>
      </dgm:t>
    </dgm:pt>
    <dgm:pt modelId="{E759E26D-41C4-43FE-BDF1-8C32973834A0}" type="sibTrans" cxnId="{181C7096-55DF-4E3F-8A42-4C6F12FE5857}">
      <dgm:prSet/>
      <dgm:spPr/>
      <dgm:t>
        <a:bodyPr/>
        <a:lstStyle/>
        <a:p>
          <a:endParaRPr lang="en-US"/>
        </a:p>
      </dgm:t>
    </dgm:pt>
    <dgm:pt modelId="{2EB760E6-4907-4BAC-AF39-2E2F4B73C95C}">
      <dgm:prSet/>
      <dgm:spPr/>
      <dgm:t>
        <a:bodyPr/>
        <a:lstStyle/>
        <a:p>
          <a:pPr>
            <a:lnSpc>
              <a:spcPct val="100000"/>
            </a:lnSpc>
          </a:pPr>
          <a:r>
            <a:rPr lang="en-US" dirty="0"/>
            <a:t>Airway obstruction /Respiratory distress</a:t>
          </a:r>
        </a:p>
      </dgm:t>
    </dgm:pt>
    <dgm:pt modelId="{2B7A34F5-ECEF-4C18-A36D-D78B2E1417BA}" type="parTrans" cxnId="{37F44AE5-61A3-48D4-ACC8-FE0DD900EF3D}">
      <dgm:prSet/>
      <dgm:spPr/>
      <dgm:t>
        <a:bodyPr/>
        <a:lstStyle/>
        <a:p>
          <a:endParaRPr lang="en-US"/>
        </a:p>
      </dgm:t>
    </dgm:pt>
    <dgm:pt modelId="{E55F90A6-9F23-4EB7-A8B8-6632C24749A1}" type="sibTrans" cxnId="{37F44AE5-61A3-48D4-ACC8-FE0DD900EF3D}">
      <dgm:prSet/>
      <dgm:spPr/>
      <dgm:t>
        <a:bodyPr/>
        <a:lstStyle/>
        <a:p>
          <a:endParaRPr lang="en-US"/>
        </a:p>
      </dgm:t>
    </dgm:pt>
    <dgm:pt modelId="{B33417FF-0DD7-4AD5-8018-D10C33362701}">
      <dgm:prSet/>
      <dgm:spPr/>
      <dgm:t>
        <a:bodyPr/>
        <a:lstStyle/>
        <a:p>
          <a:pPr>
            <a:lnSpc>
              <a:spcPct val="100000"/>
            </a:lnSpc>
          </a:pPr>
          <a:r>
            <a:rPr lang="en-US" dirty="0"/>
            <a:t>Hypotension </a:t>
          </a:r>
        </a:p>
      </dgm:t>
    </dgm:pt>
    <dgm:pt modelId="{2C190AA8-CB87-4F9D-BD38-7A72E74CA667}" type="parTrans" cxnId="{5BFA2813-3C36-4D5C-B128-A9016106416C}">
      <dgm:prSet/>
      <dgm:spPr/>
      <dgm:t>
        <a:bodyPr/>
        <a:lstStyle/>
        <a:p>
          <a:endParaRPr lang="en-US"/>
        </a:p>
      </dgm:t>
    </dgm:pt>
    <dgm:pt modelId="{2328FF36-402D-4CB2-BCA2-3F9180AB0A3F}" type="sibTrans" cxnId="{5BFA2813-3C36-4D5C-B128-A9016106416C}">
      <dgm:prSet/>
      <dgm:spPr/>
      <dgm:t>
        <a:bodyPr/>
        <a:lstStyle/>
        <a:p>
          <a:endParaRPr lang="en-US"/>
        </a:p>
      </dgm:t>
    </dgm:pt>
    <dgm:pt modelId="{7ACC3FAD-364B-4D5B-BFA1-5151923D8266}" type="pres">
      <dgm:prSet presAssocID="{9DC6A171-9802-4645-91CF-18AA14F7AD3D}" presName="root" presStyleCnt="0">
        <dgm:presLayoutVars>
          <dgm:dir/>
          <dgm:resizeHandles val="exact"/>
        </dgm:presLayoutVars>
      </dgm:prSet>
      <dgm:spPr/>
    </dgm:pt>
    <dgm:pt modelId="{242DF260-0D22-4345-963F-38E5B5382214}" type="pres">
      <dgm:prSet presAssocID="{84CCCB9D-A292-45B5-8E0B-3279D407760B}" presName="compNode" presStyleCnt="0"/>
      <dgm:spPr/>
    </dgm:pt>
    <dgm:pt modelId="{D44472AA-B07A-48DD-9C25-39CAFAC32A27}" type="pres">
      <dgm:prSet presAssocID="{84CCCB9D-A292-45B5-8E0B-3279D40776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sion chart"/>
        </a:ext>
      </dgm:extLst>
    </dgm:pt>
    <dgm:pt modelId="{19163769-BB7D-4E3C-A049-C7F51B48BF12}" type="pres">
      <dgm:prSet presAssocID="{84CCCB9D-A292-45B5-8E0B-3279D407760B}" presName="spaceRect" presStyleCnt="0"/>
      <dgm:spPr/>
    </dgm:pt>
    <dgm:pt modelId="{EB3D41A3-676A-47C6-998C-736A3E820955}" type="pres">
      <dgm:prSet presAssocID="{84CCCB9D-A292-45B5-8E0B-3279D407760B}" presName="textRect" presStyleLbl="revTx" presStyleIdx="0" presStyleCnt="3">
        <dgm:presLayoutVars>
          <dgm:chMax val="1"/>
          <dgm:chPref val="1"/>
        </dgm:presLayoutVars>
      </dgm:prSet>
      <dgm:spPr/>
    </dgm:pt>
    <dgm:pt modelId="{DCE2436F-B4F8-4371-B944-FD7543551D75}" type="pres">
      <dgm:prSet presAssocID="{E759E26D-41C4-43FE-BDF1-8C32973834A0}" presName="sibTrans" presStyleCnt="0"/>
      <dgm:spPr/>
    </dgm:pt>
    <dgm:pt modelId="{2D2F573B-9BCF-4677-AD2E-51AF5F41B6A8}" type="pres">
      <dgm:prSet presAssocID="{2EB760E6-4907-4BAC-AF39-2E2F4B73C95C}" presName="compNode" presStyleCnt="0"/>
      <dgm:spPr/>
    </dgm:pt>
    <dgm:pt modelId="{AD5E61CC-2CB3-4850-A728-ADC42BC0F20F}" type="pres">
      <dgm:prSet presAssocID="{2EB760E6-4907-4BAC-AF39-2E2F4B73C9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E356066A-9DCE-4546-9719-9B9789FB1230}" type="pres">
      <dgm:prSet presAssocID="{2EB760E6-4907-4BAC-AF39-2E2F4B73C95C}" presName="spaceRect" presStyleCnt="0"/>
      <dgm:spPr/>
    </dgm:pt>
    <dgm:pt modelId="{CFD8F2B4-A832-49ED-9DED-C93A3899808C}" type="pres">
      <dgm:prSet presAssocID="{2EB760E6-4907-4BAC-AF39-2E2F4B73C95C}" presName="textRect" presStyleLbl="revTx" presStyleIdx="1" presStyleCnt="3">
        <dgm:presLayoutVars>
          <dgm:chMax val="1"/>
          <dgm:chPref val="1"/>
        </dgm:presLayoutVars>
      </dgm:prSet>
      <dgm:spPr/>
    </dgm:pt>
    <dgm:pt modelId="{9E708159-0B26-46D1-9715-EDEB3201DBA0}" type="pres">
      <dgm:prSet presAssocID="{E55F90A6-9F23-4EB7-A8B8-6632C24749A1}" presName="sibTrans" presStyleCnt="0"/>
      <dgm:spPr/>
    </dgm:pt>
    <dgm:pt modelId="{9ADB2937-D091-4B62-9224-71FED30BB0EA}" type="pres">
      <dgm:prSet presAssocID="{B33417FF-0DD7-4AD5-8018-D10C33362701}" presName="compNode" presStyleCnt="0"/>
      <dgm:spPr/>
    </dgm:pt>
    <dgm:pt modelId="{0AC033BE-94A2-494C-A326-274C28E7F4BF}" type="pres">
      <dgm:prSet presAssocID="{B33417FF-0DD7-4AD5-8018-D10C33362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7C5E9FE4-E750-4509-BD9B-7F64EAAC8421}" type="pres">
      <dgm:prSet presAssocID="{B33417FF-0DD7-4AD5-8018-D10C33362701}" presName="spaceRect" presStyleCnt="0"/>
      <dgm:spPr/>
    </dgm:pt>
    <dgm:pt modelId="{C0A595E0-BECA-4C7E-B128-6C8593106A82}" type="pres">
      <dgm:prSet presAssocID="{B33417FF-0DD7-4AD5-8018-D10C33362701}" presName="textRect" presStyleLbl="revTx" presStyleIdx="2" presStyleCnt="3">
        <dgm:presLayoutVars>
          <dgm:chMax val="1"/>
          <dgm:chPref val="1"/>
        </dgm:presLayoutVars>
      </dgm:prSet>
      <dgm:spPr/>
    </dgm:pt>
  </dgm:ptLst>
  <dgm:cxnLst>
    <dgm:cxn modelId="{18B98103-C6AB-41F1-89C8-5573C0052D75}" type="presOf" srcId="{9DC6A171-9802-4645-91CF-18AA14F7AD3D}" destId="{7ACC3FAD-364B-4D5B-BFA1-5151923D8266}" srcOrd="0" destOrd="0" presId="urn:microsoft.com/office/officeart/2018/2/layout/IconLabelList"/>
    <dgm:cxn modelId="{5BFA2813-3C36-4D5C-B128-A9016106416C}" srcId="{9DC6A171-9802-4645-91CF-18AA14F7AD3D}" destId="{B33417FF-0DD7-4AD5-8018-D10C33362701}" srcOrd="2" destOrd="0" parTransId="{2C190AA8-CB87-4F9D-BD38-7A72E74CA667}" sibTransId="{2328FF36-402D-4CB2-BCA2-3F9180AB0A3F}"/>
    <dgm:cxn modelId="{55365332-0A18-41B5-988F-47C35094C45B}" type="presOf" srcId="{84CCCB9D-A292-45B5-8E0B-3279D407760B}" destId="{EB3D41A3-676A-47C6-998C-736A3E820955}" srcOrd="0" destOrd="0" presId="urn:microsoft.com/office/officeart/2018/2/layout/IconLabelList"/>
    <dgm:cxn modelId="{181C7096-55DF-4E3F-8A42-4C6F12FE5857}" srcId="{9DC6A171-9802-4645-91CF-18AA14F7AD3D}" destId="{84CCCB9D-A292-45B5-8E0B-3279D407760B}" srcOrd="0" destOrd="0" parTransId="{5F787ACE-A7B8-4AE6-88CF-DB47967FDE30}" sibTransId="{E759E26D-41C4-43FE-BDF1-8C32973834A0}"/>
    <dgm:cxn modelId="{550B70CB-51E4-4388-865A-A1EE8211D3B9}" type="presOf" srcId="{2EB760E6-4907-4BAC-AF39-2E2F4B73C95C}" destId="{CFD8F2B4-A832-49ED-9DED-C93A3899808C}" srcOrd="0" destOrd="0" presId="urn:microsoft.com/office/officeart/2018/2/layout/IconLabelList"/>
    <dgm:cxn modelId="{37F44AE5-61A3-48D4-ACC8-FE0DD900EF3D}" srcId="{9DC6A171-9802-4645-91CF-18AA14F7AD3D}" destId="{2EB760E6-4907-4BAC-AF39-2E2F4B73C95C}" srcOrd="1" destOrd="0" parTransId="{2B7A34F5-ECEF-4C18-A36D-D78B2E1417BA}" sibTransId="{E55F90A6-9F23-4EB7-A8B8-6632C24749A1}"/>
    <dgm:cxn modelId="{12DCB8E7-8725-44D9-ABE9-8BEC8A132363}" type="presOf" srcId="{B33417FF-0DD7-4AD5-8018-D10C33362701}" destId="{C0A595E0-BECA-4C7E-B128-6C8593106A82}" srcOrd="0" destOrd="0" presId="urn:microsoft.com/office/officeart/2018/2/layout/IconLabelList"/>
    <dgm:cxn modelId="{DC98F735-E1B2-4C6B-8EFF-03BBE00C49AC}" type="presParOf" srcId="{7ACC3FAD-364B-4D5B-BFA1-5151923D8266}" destId="{242DF260-0D22-4345-963F-38E5B5382214}" srcOrd="0" destOrd="0" presId="urn:microsoft.com/office/officeart/2018/2/layout/IconLabelList"/>
    <dgm:cxn modelId="{3B445EE9-CE06-4796-9878-77D9B36E680B}" type="presParOf" srcId="{242DF260-0D22-4345-963F-38E5B5382214}" destId="{D44472AA-B07A-48DD-9C25-39CAFAC32A27}" srcOrd="0" destOrd="0" presId="urn:microsoft.com/office/officeart/2018/2/layout/IconLabelList"/>
    <dgm:cxn modelId="{C46C95D6-4C1C-43A8-9589-75F7EFF3589A}" type="presParOf" srcId="{242DF260-0D22-4345-963F-38E5B5382214}" destId="{19163769-BB7D-4E3C-A049-C7F51B48BF12}" srcOrd="1" destOrd="0" presId="urn:microsoft.com/office/officeart/2018/2/layout/IconLabelList"/>
    <dgm:cxn modelId="{B2B73A48-3395-4B11-9919-90B6EB55AE36}" type="presParOf" srcId="{242DF260-0D22-4345-963F-38E5B5382214}" destId="{EB3D41A3-676A-47C6-998C-736A3E820955}" srcOrd="2" destOrd="0" presId="urn:microsoft.com/office/officeart/2018/2/layout/IconLabelList"/>
    <dgm:cxn modelId="{01B7AB1E-FAC6-4825-B4C8-AB629EE23F46}" type="presParOf" srcId="{7ACC3FAD-364B-4D5B-BFA1-5151923D8266}" destId="{DCE2436F-B4F8-4371-B944-FD7543551D75}" srcOrd="1" destOrd="0" presId="urn:microsoft.com/office/officeart/2018/2/layout/IconLabelList"/>
    <dgm:cxn modelId="{60C834A4-9F3A-42A7-A997-B2CA4A32525F}" type="presParOf" srcId="{7ACC3FAD-364B-4D5B-BFA1-5151923D8266}" destId="{2D2F573B-9BCF-4677-AD2E-51AF5F41B6A8}" srcOrd="2" destOrd="0" presId="urn:microsoft.com/office/officeart/2018/2/layout/IconLabelList"/>
    <dgm:cxn modelId="{4A46608C-0E93-4B4C-923E-AC631F510DEA}" type="presParOf" srcId="{2D2F573B-9BCF-4677-AD2E-51AF5F41B6A8}" destId="{AD5E61CC-2CB3-4850-A728-ADC42BC0F20F}" srcOrd="0" destOrd="0" presId="urn:microsoft.com/office/officeart/2018/2/layout/IconLabelList"/>
    <dgm:cxn modelId="{2C45219C-CDC0-4469-A5E9-B798397D50E5}" type="presParOf" srcId="{2D2F573B-9BCF-4677-AD2E-51AF5F41B6A8}" destId="{E356066A-9DCE-4546-9719-9B9789FB1230}" srcOrd="1" destOrd="0" presId="urn:microsoft.com/office/officeart/2018/2/layout/IconLabelList"/>
    <dgm:cxn modelId="{0EC38763-1C08-4FEA-964D-E992D8380D84}" type="presParOf" srcId="{2D2F573B-9BCF-4677-AD2E-51AF5F41B6A8}" destId="{CFD8F2B4-A832-49ED-9DED-C93A3899808C}" srcOrd="2" destOrd="0" presId="urn:microsoft.com/office/officeart/2018/2/layout/IconLabelList"/>
    <dgm:cxn modelId="{EBDDE473-42AB-41AB-83B1-C75F93B1E1D0}" type="presParOf" srcId="{7ACC3FAD-364B-4D5B-BFA1-5151923D8266}" destId="{9E708159-0B26-46D1-9715-EDEB3201DBA0}" srcOrd="3" destOrd="0" presId="urn:microsoft.com/office/officeart/2018/2/layout/IconLabelList"/>
    <dgm:cxn modelId="{998A7AEA-EA05-4A83-B32F-A33A70CF6386}" type="presParOf" srcId="{7ACC3FAD-364B-4D5B-BFA1-5151923D8266}" destId="{9ADB2937-D091-4B62-9224-71FED30BB0EA}" srcOrd="4" destOrd="0" presId="urn:microsoft.com/office/officeart/2018/2/layout/IconLabelList"/>
    <dgm:cxn modelId="{AF1C1155-57EB-4977-BA4E-3D5F1F8A1239}" type="presParOf" srcId="{9ADB2937-D091-4B62-9224-71FED30BB0EA}" destId="{0AC033BE-94A2-494C-A326-274C28E7F4BF}" srcOrd="0" destOrd="0" presId="urn:microsoft.com/office/officeart/2018/2/layout/IconLabelList"/>
    <dgm:cxn modelId="{BCEA2569-BC34-4004-9917-52F0ED066C6B}" type="presParOf" srcId="{9ADB2937-D091-4B62-9224-71FED30BB0EA}" destId="{7C5E9FE4-E750-4509-BD9B-7F64EAAC8421}" srcOrd="1" destOrd="0" presId="urn:microsoft.com/office/officeart/2018/2/layout/IconLabelList"/>
    <dgm:cxn modelId="{540722B8-39F6-496C-AD02-9777666F4A74}" type="presParOf" srcId="{9ADB2937-D091-4B62-9224-71FED30BB0EA}" destId="{C0A595E0-BECA-4C7E-B128-6C8593106A8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DEDF8FA-0BA3-475C-AF5F-AA6C00E16B14}" type="doc">
      <dgm:prSet loTypeId="urn:microsoft.com/office/officeart/2005/8/layout/list1" loCatId="list" qsTypeId="urn:microsoft.com/office/officeart/2005/8/quickstyle/simple1" qsCatId="simple" csTypeId="urn:microsoft.com/office/officeart/2005/8/colors/accent5_2" csCatId="accent5"/>
      <dgm:spPr/>
      <dgm:t>
        <a:bodyPr/>
        <a:lstStyle/>
        <a:p>
          <a:endParaRPr lang="en-US"/>
        </a:p>
      </dgm:t>
    </dgm:pt>
    <dgm:pt modelId="{71447410-91DC-4E8A-99A7-D91079DD5839}">
      <dgm:prSet/>
      <dgm:spPr/>
      <dgm:t>
        <a:bodyPr/>
        <a:lstStyle/>
        <a:p>
          <a:r>
            <a:rPr lang="en-US"/>
            <a:t>It doesn’t work or symptoms continue? </a:t>
          </a:r>
        </a:p>
      </dgm:t>
    </dgm:pt>
    <dgm:pt modelId="{44BFF310-859E-4323-A2B6-E843CA75DC24}" type="parTrans" cxnId="{3D34446F-68F2-43BA-B371-C6286D50CDA7}">
      <dgm:prSet/>
      <dgm:spPr/>
      <dgm:t>
        <a:bodyPr/>
        <a:lstStyle/>
        <a:p>
          <a:endParaRPr lang="en-US"/>
        </a:p>
      </dgm:t>
    </dgm:pt>
    <dgm:pt modelId="{904D24A9-F630-41EB-81A8-86696C15F4A9}" type="sibTrans" cxnId="{3D34446F-68F2-43BA-B371-C6286D50CDA7}">
      <dgm:prSet/>
      <dgm:spPr/>
      <dgm:t>
        <a:bodyPr/>
        <a:lstStyle/>
        <a:p>
          <a:endParaRPr lang="en-US"/>
        </a:p>
      </dgm:t>
    </dgm:pt>
    <dgm:pt modelId="{1F8D8403-CBE5-4872-AAC1-9BFDBBDFF303}">
      <dgm:prSet/>
      <dgm:spPr/>
      <dgm:t>
        <a:bodyPr/>
        <a:lstStyle/>
        <a:p>
          <a:r>
            <a:rPr lang="en-US" dirty="0"/>
            <a:t>Pause to make sure you think this is anaphylaxis</a:t>
          </a:r>
        </a:p>
      </dgm:t>
    </dgm:pt>
    <dgm:pt modelId="{5E95C784-6228-46FD-92F8-3ADC0DBDF7D7}" type="parTrans" cxnId="{703475AB-E67E-4831-8D09-DE38D22329A8}">
      <dgm:prSet/>
      <dgm:spPr/>
      <dgm:t>
        <a:bodyPr/>
        <a:lstStyle/>
        <a:p>
          <a:endParaRPr lang="en-US"/>
        </a:p>
      </dgm:t>
    </dgm:pt>
    <dgm:pt modelId="{AB7467B3-59AA-4792-B95A-A08248DE10D1}" type="sibTrans" cxnId="{703475AB-E67E-4831-8D09-DE38D22329A8}">
      <dgm:prSet/>
      <dgm:spPr/>
      <dgm:t>
        <a:bodyPr/>
        <a:lstStyle/>
        <a:p>
          <a:endParaRPr lang="en-US"/>
        </a:p>
      </dgm:t>
    </dgm:pt>
    <dgm:pt modelId="{BF02783F-240C-4072-A455-812B8BA4783B}">
      <dgm:prSet/>
      <dgm:spPr/>
      <dgm:t>
        <a:bodyPr/>
        <a:lstStyle/>
        <a:p>
          <a:r>
            <a:rPr lang="en-US"/>
            <a:t>Give another dose</a:t>
          </a:r>
        </a:p>
      </dgm:t>
    </dgm:pt>
    <dgm:pt modelId="{412D87A2-CBCC-4F50-9424-25682C408382}" type="parTrans" cxnId="{00E71633-6CA1-4428-994F-195942B97F7F}">
      <dgm:prSet/>
      <dgm:spPr/>
      <dgm:t>
        <a:bodyPr/>
        <a:lstStyle/>
        <a:p>
          <a:endParaRPr lang="en-US"/>
        </a:p>
      </dgm:t>
    </dgm:pt>
    <dgm:pt modelId="{1B8948F8-58C3-43BF-8953-7B70C5B91B12}" type="sibTrans" cxnId="{00E71633-6CA1-4428-994F-195942B97F7F}">
      <dgm:prSet/>
      <dgm:spPr/>
      <dgm:t>
        <a:bodyPr/>
        <a:lstStyle/>
        <a:p>
          <a:endParaRPr lang="en-US"/>
        </a:p>
      </dgm:t>
    </dgm:pt>
    <dgm:pt modelId="{E00BACDD-A0BD-48F5-A520-3EA235A31623}">
      <dgm:prSet/>
      <dgm:spPr/>
      <dgm:t>
        <a:bodyPr/>
        <a:lstStyle/>
        <a:p>
          <a:r>
            <a:rPr lang="en-US"/>
            <a:t>.3mg  IM epinephrine (1mg/1mL concentration) </a:t>
          </a:r>
        </a:p>
      </dgm:t>
    </dgm:pt>
    <dgm:pt modelId="{6DCDFB83-C48E-4D98-9D44-AA3D062DED6A}" type="parTrans" cxnId="{A36F5C58-CFBE-4CBF-A9D3-14734C2B311C}">
      <dgm:prSet/>
      <dgm:spPr/>
      <dgm:t>
        <a:bodyPr/>
        <a:lstStyle/>
        <a:p>
          <a:endParaRPr lang="en-US"/>
        </a:p>
      </dgm:t>
    </dgm:pt>
    <dgm:pt modelId="{68ECB0FF-1B18-404C-AAA9-0EF6AE9117AB}" type="sibTrans" cxnId="{A36F5C58-CFBE-4CBF-A9D3-14734C2B311C}">
      <dgm:prSet/>
      <dgm:spPr/>
      <dgm:t>
        <a:bodyPr/>
        <a:lstStyle/>
        <a:p>
          <a:endParaRPr lang="en-US"/>
        </a:p>
      </dgm:t>
    </dgm:pt>
    <dgm:pt modelId="{03743377-DF3B-4327-934A-27C5FD7E6436}">
      <dgm:prSet/>
      <dgm:spPr/>
      <dgm:t>
        <a:bodyPr/>
        <a:lstStyle/>
        <a:p>
          <a:r>
            <a:rPr lang="en-US"/>
            <a:t>It’s a child? </a:t>
          </a:r>
        </a:p>
      </dgm:t>
    </dgm:pt>
    <dgm:pt modelId="{E4E141EF-0E90-4C84-8C3C-B481F1E47245}" type="parTrans" cxnId="{49482656-B7F7-469B-9415-5930A762D7B2}">
      <dgm:prSet/>
      <dgm:spPr/>
      <dgm:t>
        <a:bodyPr/>
        <a:lstStyle/>
        <a:p>
          <a:endParaRPr lang="en-US"/>
        </a:p>
      </dgm:t>
    </dgm:pt>
    <dgm:pt modelId="{EC6693F7-2386-470B-8964-69EFC264B41B}" type="sibTrans" cxnId="{49482656-B7F7-469B-9415-5930A762D7B2}">
      <dgm:prSet/>
      <dgm:spPr/>
      <dgm:t>
        <a:bodyPr/>
        <a:lstStyle/>
        <a:p>
          <a:endParaRPr lang="en-US"/>
        </a:p>
      </dgm:t>
    </dgm:pt>
    <dgm:pt modelId="{BB68511D-1B5C-4AF3-BDA6-64F61EC79396}">
      <dgm:prSet/>
      <dgm:spPr/>
      <dgm:t>
        <a:bodyPr/>
        <a:lstStyle/>
        <a:p>
          <a:r>
            <a:rPr lang="en-US"/>
            <a:t>Half the dose</a:t>
          </a:r>
        </a:p>
      </dgm:t>
    </dgm:pt>
    <dgm:pt modelId="{457D0181-9E7C-4170-923E-2E9F23912F59}" type="parTrans" cxnId="{77B67916-98DD-4842-9E46-6F4890A82B11}">
      <dgm:prSet/>
      <dgm:spPr/>
      <dgm:t>
        <a:bodyPr/>
        <a:lstStyle/>
        <a:p>
          <a:endParaRPr lang="en-US"/>
        </a:p>
      </dgm:t>
    </dgm:pt>
    <dgm:pt modelId="{F0FFAB0D-2D83-4D43-9232-3C1C0EA75FE5}" type="sibTrans" cxnId="{77B67916-98DD-4842-9E46-6F4890A82B11}">
      <dgm:prSet/>
      <dgm:spPr/>
      <dgm:t>
        <a:bodyPr/>
        <a:lstStyle/>
        <a:p>
          <a:endParaRPr lang="en-US"/>
        </a:p>
      </dgm:t>
    </dgm:pt>
    <dgm:pt modelId="{16C5D694-1C28-4536-8A27-B1F4FA747B29}">
      <dgm:prSet/>
      <dgm:spPr/>
      <dgm:t>
        <a:bodyPr/>
        <a:lstStyle/>
        <a:p>
          <a:r>
            <a:rPr lang="en-US"/>
            <a:t>.15 mg IM epinephrine (1mg/1mL concentration) </a:t>
          </a:r>
        </a:p>
      </dgm:t>
    </dgm:pt>
    <dgm:pt modelId="{5C752E4F-796C-4200-9D9C-728221FCED5B}" type="parTrans" cxnId="{F9B31D6E-DE3A-4043-B5D1-9BA81E48779F}">
      <dgm:prSet/>
      <dgm:spPr/>
      <dgm:t>
        <a:bodyPr/>
        <a:lstStyle/>
        <a:p>
          <a:endParaRPr lang="en-US"/>
        </a:p>
      </dgm:t>
    </dgm:pt>
    <dgm:pt modelId="{CECA74C6-55FA-47D3-AD26-788D9A2FD07D}" type="sibTrans" cxnId="{F9B31D6E-DE3A-4043-B5D1-9BA81E48779F}">
      <dgm:prSet/>
      <dgm:spPr/>
      <dgm:t>
        <a:bodyPr/>
        <a:lstStyle/>
        <a:p>
          <a:endParaRPr lang="en-US"/>
        </a:p>
      </dgm:t>
    </dgm:pt>
    <dgm:pt modelId="{4BF7273E-3824-4CEB-BAA3-D7C3F84E214F}">
      <dgm:prSet/>
      <dgm:spPr/>
      <dgm:t>
        <a:bodyPr/>
        <a:lstStyle/>
        <a:p>
          <a:r>
            <a:rPr lang="en-US"/>
            <a:t>They go into cardiac/respiratory arrest</a:t>
          </a:r>
        </a:p>
      </dgm:t>
    </dgm:pt>
    <dgm:pt modelId="{EA97FBDA-867B-4E48-B8DB-4F8442AB60AE}" type="parTrans" cxnId="{13C38990-7541-4CF2-9422-E04A2892186C}">
      <dgm:prSet/>
      <dgm:spPr/>
      <dgm:t>
        <a:bodyPr/>
        <a:lstStyle/>
        <a:p>
          <a:endParaRPr lang="en-US"/>
        </a:p>
      </dgm:t>
    </dgm:pt>
    <dgm:pt modelId="{73DCA221-7903-4609-AAA5-605F149AB382}" type="sibTrans" cxnId="{13C38990-7541-4CF2-9422-E04A2892186C}">
      <dgm:prSet/>
      <dgm:spPr/>
      <dgm:t>
        <a:bodyPr/>
        <a:lstStyle/>
        <a:p>
          <a:endParaRPr lang="en-US"/>
        </a:p>
      </dgm:t>
    </dgm:pt>
    <dgm:pt modelId="{D003192D-8E39-4ECD-8A20-6F4F016B4278}">
      <dgm:prSet/>
      <dgm:spPr/>
      <dgm:t>
        <a:bodyPr/>
        <a:lstStyle/>
        <a:p>
          <a:r>
            <a:rPr lang="en-US"/>
            <a:t>Transition to usual cardiac arrest care </a:t>
          </a:r>
        </a:p>
      </dgm:t>
    </dgm:pt>
    <dgm:pt modelId="{4BEC814D-0366-48DA-BDBF-90C80D10A107}" type="parTrans" cxnId="{63FFB271-5E68-466F-91F7-E598C03CB3A4}">
      <dgm:prSet/>
      <dgm:spPr/>
      <dgm:t>
        <a:bodyPr/>
        <a:lstStyle/>
        <a:p>
          <a:endParaRPr lang="en-US"/>
        </a:p>
      </dgm:t>
    </dgm:pt>
    <dgm:pt modelId="{9DF15145-AD79-4AE8-93A4-9913A6A23C88}" type="sibTrans" cxnId="{63FFB271-5E68-466F-91F7-E598C03CB3A4}">
      <dgm:prSet/>
      <dgm:spPr/>
      <dgm:t>
        <a:bodyPr/>
        <a:lstStyle/>
        <a:p>
          <a:endParaRPr lang="en-US"/>
        </a:p>
      </dgm:t>
    </dgm:pt>
    <dgm:pt modelId="{B8C89D83-DED5-4BA6-89BD-BEC61D38E4EB}" type="pres">
      <dgm:prSet presAssocID="{4DEDF8FA-0BA3-475C-AF5F-AA6C00E16B14}" presName="linear" presStyleCnt="0">
        <dgm:presLayoutVars>
          <dgm:dir/>
          <dgm:animLvl val="lvl"/>
          <dgm:resizeHandles val="exact"/>
        </dgm:presLayoutVars>
      </dgm:prSet>
      <dgm:spPr/>
    </dgm:pt>
    <dgm:pt modelId="{DBF4F74E-EBBB-494B-A527-7AD447757C30}" type="pres">
      <dgm:prSet presAssocID="{71447410-91DC-4E8A-99A7-D91079DD5839}" presName="parentLin" presStyleCnt="0"/>
      <dgm:spPr/>
    </dgm:pt>
    <dgm:pt modelId="{447AF873-2A48-46D5-807C-45F1DAED9999}" type="pres">
      <dgm:prSet presAssocID="{71447410-91DC-4E8A-99A7-D91079DD5839}" presName="parentLeftMargin" presStyleLbl="node1" presStyleIdx="0" presStyleCnt="3"/>
      <dgm:spPr/>
    </dgm:pt>
    <dgm:pt modelId="{C5818D5C-23EB-438E-9E26-FA3FC9861A17}" type="pres">
      <dgm:prSet presAssocID="{71447410-91DC-4E8A-99A7-D91079DD5839}" presName="parentText" presStyleLbl="node1" presStyleIdx="0" presStyleCnt="3">
        <dgm:presLayoutVars>
          <dgm:chMax val="0"/>
          <dgm:bulletEnabled val="1"/>
        </dgm:presLayoutVars>
      </dgm:prSet>
      <dgm:spPr/>
    </dgm:pt>
    <dgm:pt modelId="{E5A8D146-515D-4935-A646-75E634F425FE}" type="pres">
      <dgm:prSet presAssocID="{71447410-91DC-4E8A-99A7-D91079DD5839}" presName="negativeSpace" presStyleCnt="0"/>
      <dgm:spPr/>
    </dgm:pt>
    <dgm:pt modelId="{541C69FC-5DC7-4768-8ECC-210F4026D4E5}" type="pres">
      <dgm:prSet presAssocID="{71447410-91DC-4E8A-99A7-D91079DD5839}" presName="childText" presStyleLbl="conFgAcc1" presStyleIdx="0" presStyleCnt="3">
        <dgm:presLayoutVars>
          <dgm:bulletEnabled val="1"/>
        </dgm:presLayoutVars>
      </dgm:prSet>
      <dgm:spPr/>
    </dgm:pt>
    <dgm:pt modelId="{04EC881F-85F3-4B23-8886-AFEAD39E6E86}" type="pres">
      <dgm:prSet presAssocID="{904D24A9-F630-41EB-81A8-86696C15F4A9}" presName="spaceBetweenRectangles" presStyleCnt="0"/>
      <dgm:spPr/>
    </dgm:pt>
    <dgm:pt modelId="{BC1675FB-6676-4FA9-868D-BCEBA5630820}" type="pres">
      <dgm:prSet presAssocID="{03743377-DF3B-4327-934A-27C5FD7E6436}" presName="parentLin" presStyleCnt="0"/>
      <dgm:spPr/>
    </dgm:pt>
    <dgm:pt modelId="{45002CB7-87CF-449E-BD34-5BE03A7AD3B2}" type="pres">
      <dgm:prSet presAssocID="{03743377-DF3B-4327-934A-27C5FD7E6436}" presName="parentLeftMargin" presStyleLbl="node1" presStyleIdx="0" presStyleCnt="3"/>
      <dgm:spPr/>
    </dgm:pt>
    <dgm:pt modelId="{B460CA3F-F47F-4E66-8935-D8B1B5520146}" type="pres">
      <dgm:prSet presAssocID="{03743377-DF3B-4327-934A-27C5FD7E6436}" presName="parentText" presStyleLbl="node1" presStyleIdx="1" presStyleCnt="3">
        <dgm:presLayoutVars>
          <dgm:chMax val="0"/>
          <dgm:bulletEnabled val="1"/>
        </dgm:presLayoutVars>
      </dgm:prSet>
      <dgm:spPr/>
    </dgm:pt>
    <dgm:pt modelId="{4A90D72F-17EC-4139-89A0-242C7C6089E5}" type="pres">
      <dgm:prSet presAssocID="{03743377-DF3B-4327-934A-27C5FD7E6436}" presName="negativeSpace" presStyleCnt="0"/>
      <dgm:spPr/>
    </dgm:pt>
    <dgm:pt modelId="{E21C18C7-E48E-4C6F-8865-7867CCEB2224}" type="pres">
      <dgm:prSet presAssocID="{03743377-DF3B-4327-934A-27C5FD7E6436}" presName="childText" presStyleLbl="conFgAcc1" presStyleIdx="1" presStyleCnt="3">
        <dgm:presLayoutVars>
          <dgm:bulletEnabled val="1"/>
        </dgm:presLayoutVars>
      </dgm:prSet>
      <dgm:spPr/>
    </dgm:pt>
    <dgm:pt modelId="{9653C22F-1C96-4711-A227-1DE50788642E}" type="pres">
      <dgm:prSet presAssocID="{EC6693F7-2386-470B-8964-69EFC264B41B}" presName="spaceBetweenRectangles" presStyleCnt="0"/>
      <dgm:spPr/>
    </dgm:pt>
    <dgm:pt modelId="{F99C7264-041B-46D1-A411-0BFE25AF2465}" type="pres">
      <dgm:prSet presAssocID="{4BF7273E-3824-4CEB-BAA3-D7C3F84E214F}" presName="parentLin" presStyleCnt="0"/>
      <dgm:spPr/>
    </dgm:pt>
    <dgm:pt modelId="{85D41517-59A8-4835-8F5A-73CC2316E6B4}" type="pres">
      <dgm:prSet presAssocID="{4BF7273E-3824-4CEB-BAA3-D7C3F84E214F}" presName="parentLeftMargin" presStyleLbl="node1" presStyleIdx="1" presStyleCnt="3"/>
      <dgm:spPr/>
    </dgm:pt>
    <dgm:pt modelId="{4FC3F136-3860-4449-8008-751DA764B391}" type="pres">
      <dgm:prSet presAssocID="{4BF7273E-3824-4CEB-BAA3-D7C3F84E214F}" presName="parentText" presStyleLbl="node1" presStyleIdx="2" presStyleCnt="3">
        <dgm:presLayoutVars>
          <dgm:chMax val="0"/>
          <dgm:bulletEnabled val="1"/>
        </dgm:presLayoutVars>
      </dgm:prSet>
      <dgm:spPr/>
    </dgm:pt>
    <dgm:pt modelId="{A1E6CF8D-6CE2-4BE4-98FB-0F06C43C22CA}" type="pres">
      <dgm:prSet presAssocID="{4BF7273E-3824-4CEB-BAA3-D7C3F84E214F}" presName="negativeSpace" presStyleCnt="0"/>
      <dgm:spPr/>
    </dgm:pt>
    <dgm:pt modelId="{672C89FA-6D79-4686-BE49-D00E688E5BE9}" type="pres">
      <dgm:prSet presAssocID="{4BF7273E-3824-4CEB-BAA3-D7C3F84E214F}" presName="childText" presStyleLbl="conFgAcc1" presStyleIdx="2" presStyleCnt="3">
        <dgm:presLayoutVars>
          <dgm:bulletEnabled val="1"/>
        </dgm:presLayoutVars>
      </dgm:prSet>
      <dgm:spPr/>
    </dgm:pt>
  </dgm:ptLst>
  <dgm:cxnLst>
    <dgm:cxn modelId="{E5E3DF06-4B4F-4B44-98D5-8A225D8F3EBB}" type="presOf" srcId="{BB68511D-1B5C-4AF3-BDA6-64F61EC79396}" destId="{E21C18C7-E48E-4C6F-8865-7867CCEB2224}" srcOrd="0" destOrd="0" presId="urn:microsoft.com/office/officeart/2005/8/layout/list1"/>
    <dgm:cxn modelId="{E9C97107-EFB4-4223-8581-34AEC75BB919}" type="presOf" srcId="{71447410-91DC-4E8A-99A7-D91079DD5839}" destId="{447AF873-2A48-46D5-807C-45F1DAED9999}" srcOrd="0" destOrd="0" presId="urn:microsoft.com/office/officeart/2005/8/layout/list1"/>
    <dgm:cxn modelId="{652CE110-48D8-43B0-A81C-142F4BAC0FA3}" type="presOf" srcId="{BF02783F-240C-4072-A455-812B8BA4783B}" destId="{541C69FC-5DC7-4768-8ECC-210F4026D4E5}" srcOrd="0" destOrd="1" presId="urn:microsoft.com/office/officeart/2005/8/layout/list1"/>
    <dgm:cxn modelId="{3F989412-621B-40CD-A38C-1513C0EA8FA1}" type="presOf" srcId="{4DEDF8FA-0BA3-475C-AF5F-AA6C00E16B14}" destId="{B8C89D83-DED5-4BA6-89BD-BEC61D38E4EB}" srcOrd="0" destOrd="0" presId="urn:microsoft.com/office/officeart/2005/8/layout/list1"/>
    <dgm:cxn modelId="{77B67916-98DD-4842-9E46-6F4890A82B11}" srcId="{03743377-DF3B-4327-934A-27C5FD7E6436}" destId="{BB68511D-1B5C-4AF3-BDA6-64F61EC79396}" srcOrd="0" destOrd="0" parTransId="{457D0181-9E7C-4170-923E-2E9F23912F59}" sibTransId="{F0FFAB0D-2D83-4D43-9232-3C1C0EA75FE5}"/>
    <dgm:cxn modelId="{8FF10121-B0EB-4A08-9999-677CC50E9915}" type="presOf" srcId="{1F8D8403-CBE5-4872-AAC1-9BFDBBDFF303}" destId="{541C69FC-5DC7-4768-8ECC-210F4026D4E5}" srcOrd="0" destOrd="0" presId="urn:microsoft.com/office/officeart/2005/8/layout/list1"/>
    <dgm:cxn modelId="{6CF2B530-E93F-4E32-BC86-AB5B3B3DE8EB}" type="presOf" srcId="{E00BACDD-A0BD-48F5-A520-3EA235A31623}" destId="{541C69FC-5DC7-4768-8ECC-210F4026D4E5}" srcOrd="0" destOrd="2" presId="urn:microsoft.com/office/officeart/2005/8/layout/list1"/>
    <dgm:cxn modelId="{00E71633-6CA1-4428-994F-195942B97F7F}" srcId="{71447410-91DC-4E8A-99A7-D91079DD5839}" destId="{BF02783F-240C-4072-A455-812B8BA4783B}" srcOrd="1" destOrd="0" parTransId="{412D87A2-CBCC-4F50-9424-25682C408382}" sibTransId="{1B8948F8-58C3-43BF-8953-7B70C5B91B12}"/>
    <dgm:cxn modelId="{423F713F-39B4-4B72-BAE0-3D2EB54A0E56}" type="presOf" srcId="{D003192D-8E39-4ECD-8A20-6F4F016B4278}" destId="{672C89FA-6D79-4686-BE49-D00E688E5BE9}" srcOrd="0" destOrd="0" presId="urn:microsoft.com/office/officeart/2005/8/layout/list1"/>
    <dgm:cxn modelId="{128CBC6D-C09E-415F-AA36-A5D1824425C7}" type="presOf" srcId="{16C5D694-1C28-4536-8A27-B1F4FA747B29}" destId="{E21C18C7-E48E-4C6F-8865-7867CCEB2224}" srcOrd="0" destOrd="1" presId="urn:microsoft.com/office/officeart/2005/8/layout/list1"/>
    <dgm:cxn modelId="{F9B31D6E-DE3A-4043-B5D1-9BA81E48779F}" srcId="{03743377-DF3B-4327-934A-27C5FD7E6436}" destId="{16C5D694-1C28-4536-8A27-B1F4FA747B29}" srcOrd="1" destOrd="0" parTransId="{5C752E4F-796C-4200-9D9C-728221FCED5B}" sibTransId="{CECA74C6-55FA-47D3-AD26-788D9A2FD07D}"/>
    <dgm:cxn modelId="{3D34446F-68F2-43BA-B371-C6286D50CDA7}" srcId="{4DEDF8FA-0BA3-475C-AF5F-AA6C00E16B14}" destId="{71447410-91DC-4E8A-99A7-D91079DD5839}" srcOrd="0" destOrd="0" parTransId="{44BFF310-859E-4323-A2B6-E843CA75DC24}" sibTransId="{904D24A9-F630-41EB-81A8-86696C15F4A9}"/>
    <dgm:cxn modelId="{63FFB271-5E68-466F-91F7-E598C03CB3A4}" srcId="{4BF7273E-3824-4CEB-BAA3-D7C3F84E214F}" destId="{D003192D-8E39-4ECD-8A20-6F4F016B4278}" srcOrd="0" destOrd="0" parTransId="{4BEC814D-0366-48DA-BDBF-90C80D10A107}" sibTransId="{9DF15145-AD79-4AE8-93A4-9913A6A23C88}"/>
    <dgm:cxn modelId="{49482656-B7F7-469B-9415-5930A762D7B2}" srcId="{4DEDF8FA-0BA3-475C-AF5F-AA6C00E16B14}" destId="{03743377-DF3B-4327-934A-27C5FD7E6436}" srcOrd="1" destOrd="0" parTransId="{E4E141EF-0E90-4C84-8C3C-B481F1E47245}" sibTransId="{EC6693F7-2386-470B-8964-69EFC264B41B}"/>
    <dgm:cxn modelId="{A36F5C58-CFBE-4CBF-A9D3-14734C2B311C}" srcId="{BF02783F-240C-4072-A455-812B8BA4783B}" destId="{E00BACDD-A0BD-48F5-A520-3EA235A31623}" srcOrd="0" destOrd="0" parTransId="{6DCDFB83-C48E-4D98-9D44-AA3D062DED6A}" sibTransId="{68ECB0FF-1B18-404C-AAA9-0EF6AE9117AB}"/>
    <dgm:cxn modelId="{DE20378E-F130-4B1C-9D5D-95DAE417294E}" type="presOf" srcId="{03743377-DF3B-4327-934A-27C5FD7E6436}" destId="{B460CA3F-F47F-4E66-8935-D8B1B5520146}" srcOrd="1" destOrd="0" presId="urn:microsoft.com/office/officeart/2005/8/layout/list1"/>
    <dgm:cxn modelId="{13C38990-7541-4CF2-9422-E04A2892186C}" srcId="{4DEDF8FA-0BA3-475C-AF5F-AA6C00E16B14}" destId="{4BF7273E-3824-4CEB-BAA3-D7C3F84E214F}" srcOrd="2" destOrd="0" parTransId="{EA97FBDA-867B-4E48-B8DB-4F8442AB60AE}" sibTransId="{73DCA221-7903-4609-AAA5-605F149AB382}"/>
    <dgm:cxn modelId="{703475AB-E67E-4831-8D09-DE38D22329A8}" srcId="{71447410-91DC-4E8A-99A7-D91079DD5839}" destId="{1F8D8403-CBE5-4872-AAC1-9BFDBBDFF303}" srcOrd="0" destOrd="0" parTransId="{5E95C784-6228-46FD-92F8-3ADC0DBDF7D7}" sibTransId="{AB7467B3-59AA-4792-B95A-A08248DE10D1}"/>
    <dgm:cxn modelId="{043FC7D3-1A51-4E50-B4E7-3404AA42BB16}" type="presOf" srcId="{03743377-DF3B-4327-934A-27C5FD7E6436}" destId="{45002CB7-87CF-449E-BD34-5BE03A7AD3B2}" srcOrd="0" destOrd="0" presId="urn:microsoft.com/office/officeart/2005/8/layout/list1"/>
    <dgm:cxn modelId="{E53298DF-414E-406E-9D54-410F2ED8DBEC}" type="presOf" srcId="{4BF7273E-3824-4CEB-BAA3-D7C3F84E214F}" destId="{4FC3F136-3860-4449-8008-751DA764B391}" srcOrd="1" destOrd="0" presId="urn:microsoft.com/office/officeart/2005/8/layout/list1"/>
    <dgm:cxn modelId="{661A75E7-18CA-42F8-BFF0-239BDCCF0259}" type="presOf" srcId="{4BF7273E-3824-4CEB-BAA3-D7C3F84E214F}" destId="{85D41517-59A8-4835-8F5A-73CC2316E6B4}" srcOrd="0" destOrd="0" presId="urn:microsoft.com/office/officeart/2005/8/layout/list1"/>
    <dgm:cxn modelId="{5E42E3F8-C7F1-4E5A-8AFD-27591F862048}" type="presOf" srcId="{71447410-91DC-4E8A-99A7-D91079DD5839}" destId="{C5818D5C-23EB-438E-9E26-FA3FC9861A17}" srcOrd="1" destOrd="0" presId="urn:microsoft.com/office/officeart/2005/8/layout/list1"/>
    <dgm:cxn modelId="{E345804C-6BC2-4991-9F48-B9DBDB1E4F2D}" type="presParOf" srcId="{B8C89D83-DED5-4BA6-89BD-BEC61D38E4EB}" destId="{DBF4F74E-EBBB-494B-A527-7AD447757C30}" srcOrd="0" destOrd="0" presId="urn:microsoft.com/office/officeart/2005/8/layout/list1"/>
    <dgm:cxn modelId="{3A328738-B749-4FDA-B434-477DEA9B81FE}" type="presParOf" srcId="{DBF4F74E-EBBB-494B-A527-7AD447757C30}" destId="{447AF873-2A48-46D5-807C-45F1DAED9999}" srcOrd="0" destOrd="0" presId="urn:microsoft.com/office/officeart/2005/8/layout/list1"/>
    <dgm:cxn modelId="{5478A32C-4EFB-4DC3-9376-9E2AF194B054}" type="presParOf" srcId="{DBF4F74E-EBBB-494B-A527-7AD447757C30}" destId="{C5818D5C-23EB-438E-9E26-FA3FC9861A17}" srcOrd="1" destOrd="0" presId="urn:microsoft.com/office/officeart/2005/8/layout/list1"/>
    <dgm:cxn modelId="{D75504E4-F0A9-4AB9-A9A1-044E8CB10B1F}" type="presParOf" srcId="{B8C89D83-DED5-4BA6-89BD-BEC61D38E4EB}" destId="{E5A8D146-515D-4935-A646-75E634F425FE}" srcOrd="1" destOrd="0" presId="urn:microsoft.com/office/officeart/2005/8/layout/list1"/>
    <dgm:cxn modelId="{2552579E-0D09-4A8C-863B-8B391C7A0E45}" type="presParOf" srcId="{B8C89D83-DED5-4BA6-89BD-BEC61D38E4EB}" destId="{541C69FC-5DC7-4768-8ECC-210F4026D4E5}" srcOrd="2" destOrd="0" presId="urn:microsoft.com/office/officeart/2005/8/layout/list1"/>
    <dgm:cxn modelId="{FB3CB6D5-CA24-421F-AC3B-8F55B0AABDDD}" type="presParOf" srcId="{B8C89D83-DED5-4BA6-89BD-BEC61D38E4EB}" destId="{04EC881F-85F3-4B23-8886-AFEAD39E6E86}" srcOrd="3" destOrd="0" presId="urn:microsoft.com/office/officeart/2005/8/layout/list1"/>
    <dgm:cxn modelId="{DB61EEE9-B64C-4DED-8548-03BE6A0AA277}" type="presParOf" srcId="{B8C89D83-DED5-4BA6-89BD-BEC61D38E4EB}" destId="{BC1675FB-6676-4FA9-868D-BCEBA5630820}" srcOrd="4" destOrd="0" presId="urn:microsoft.com/office/officeart/2005/8/layout/list1"/>
    <dgm:cxn modelId="{B1273500-931F-4D65-93BF-9F1F82DBBB9A}" type="presParOf" srcId="{BC1675FB-6676-4FA9-868D-BCEBA5630820}" destId="{45002CB7-87CF-449E-BD34-5BE03A7AD3B2}" srcOrd="0" destOrd="0" presId="urn:microsoft.com/office/officeart/2005/8/layout/list1"/>
    <dgm:cxn modelId="{860C44C4-ADDE-42F6-A6C5-DAA4E9598133}" type="presParOf" srcId="{BC1675FB-6676-4FA9-868D-BCEBA5630820}" destId="{B460CA3F-F47F-4E66-8935-D8B1B5520146}" srcOrd="1" destOrd="0" presId="urn:microsoft.com/office/officeart/2005/8/layout/list1"/>
    <dgm:cxn modelId="{D5B77A36-499B-48BF-B805-9022872909EE}" type="presParOf" srcId="{B8C89D83-DED5-4BA6-89BD-BEC61D38E4EB}" destId="{4A90D72F-17EC-4139-89A0-242C7C6089E5}" srcOrd="5" destOrd="0" presId="urn:microsoft.com/office/officeart/2005/8/layout/list1"/>
    <dgm:cxn modelId="{C76C345E-3111-42AE-9527-2B53BED50B6C}" type="presParOf" srcId="{B8C89D83-DED5-4BA6-89BD-BEC61D38E4EB}" destId="{E21C18C7-E48E-4C6F-8865-7867CCEB2224}" srcOrd="6" destOrd="0" presId="urn:microsoft.com/office/officeart/2005/8/layout/list1"/>
    <dgm:cxn modelId="{19E6336D-9E95-4C8D-9C50-543605D6C31D}" type="presParOf" srcId="{B8C89D83-DED5-4BA6-89BD-BEC61D38E4EB}" destId="{9653C22F-1C96-4711-A227-1DE50788642E}" srcOrd="7" destOrd="0" presId="urn:microsoft.com/office/officeart/2005/8/layout/list1"/>
    <dgm:cxn modelId="{87CBAD57-1869-41A6-8175-5FF013AF4BC8}" type="presParOf" srcId="{B8C89D83-DED5-4BA6-89BD-BEC61D38E4EB}" destId="{F99C7264-041B-46D1-A411-0BFE25AF2465}" srcOrd="8" destOrd="0" presId="urn:microsoft.com/office/officeart/2005/8/layout/list1"/>
    <dgm:cxn modelId="{8C4FA0F0-B299-4908-8111-334DFE83A5EB}" type="presParOf" srcId="{F99C7264-041B-46D1-A411-0BFE25AF2465}" destId="{85D41517-59A8-4835-8F5A-73CC2316E6B4}" srcOrd="0" destOrd="0" presId="urn:microsoft.com/office/officeart/2005/8/layout/list1"/>
    <dgm:cxn modelId="{38908350-BD93-4B76-BF65-19250F51ABCB}" type="presParOf" srcId="{F99C7264-041B-46D1-A411-0BFE25AF2465}" destId="{4FC3F136-3860-4449-8008-751DA764B391}" srcOrd="1" destOrd="0" presId="urn:microsoft.com/office/officeart/2005/8/layout/list1"/>
    <dgm:cxn modelId="{439DA254-CF88-4C27-AC87-799F7EBFC175}" type="presParOf" srcId="{B8C89D83-DED5-4BA6-89BD-BEC61D38E4EB}" destId="{A1E6CF8D-6CE2-4BE4-98FB-0F06C43C22CA}" srcOrd="9" destOrd="0" presId="urn:microsoft.com/office/officeart/2005/8/layout/list1"/>
    <dgm:cxn modelId="{DEA7943B-7177-4D6A-903B-12D9BEDAE974}" type="presParOf" srcId="{B8C89D83-DED5-4BA6-89BD-BEC61D38E4EB}" destId="{672C89FA-6D79-4686-BE49-D00E688E5BE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351D0F7-F1B9-4796-AD68-EF9096EF0EB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A20612-2ED8-46F1-AE89-8487AE82CD85}">
      <dgm:prSet phldrT="[Text]"/>
      <dgm:spPr/>
      <dgm:t>
        <a:bodyPr/>
        <a:lstStyle/>
        <a:p>
          <a:pPr>
            <a:buFont typeface="+mj-lt"/>
            <a:buAutoNum type="arabicPeriod"/>
          </a:pPr>
          <a:r>
            <a:rPr lang="en-US" dirty="0"/>
            <a:t>Allergic reactions occur on a spectrum.  Severe=Anaphylaxis</a:t>
          </a:r>
        </a:p>
      </dgm:t>
    </dgm:pt>
    <dgm:pt modelId="{3C53C076-1D44-447D-AC2E-5B0B138D43C2}" type="parTrans" cxnId="{D8AE67D9-00DE-4581-AE31-C7001478206E}">
      <dgm:prSet/>
      <dgm:spPr/>
      <dgm:t>
        <a:bodyPr/>
        <a:lstStyle/>
        <a:p>
          <a:endParaRPr lang="en-US"/>
        </a:p>
      </dgm:t>
    </dgm:pt>
    <dgm:pt modelId="{6F0FA956-86BE-4A3A-BEEC-868C5E5EBFA0}" type="sibTrans" cxnId="{D8AE67D9-00DE-4581-AE31-C7001478206E}">
      <dgm:prSet/>
      <dgm:spPr/>
      <dgm:t>
        <a:bodyPr/>
        <a:lstStyle/>
        <a:p>
          <a:endParaRPr lang="en-US"/>
        </a:p>
      </dgm:t>
    </dgm:pt>
    <dgm:pt modelId="{9ECB4BE9-1BCD-4943-923D-4F84EB1EDE50}">
      <dgm:prSet phldrT="[Text]"/>
      <dgm:spPr/>
      <dgm:t>
        <a:bodyPr/>
        <a:lstStyle/>
        <a:p>
          <a:pPr>
            <a:buFont typeface="+mj-lt"/>
            <a:buAutoNum type="arabicPeriod"/>
          </a:pPr>
          <a:r>
            <a:rPr lang="en-US" dirty="0"/>
            <a:t>Anaphylaxis is identified by: </a:t>
          </a:r>
        </a:p>
      </dgm:t>
    </dgm:pt>
    <dgm:pt modelId="{AB9E857C-E8C9-4788-901E-07962FBD3C5B}" type="parTrans" cxnId="{63A6D3F8-6C74-4C12-A9A8-ADAA7AD2B4FF}">
      <dgm:prSet/>
      <dgm:spPr/>
      <dgm:t>
        <a:bodyPr/>
        <a:lstStyle/>
        <a:p>
          <a:endParaRPr lang="en-US"/>
        </a:p>
      </dgm:t>
    </dgm:pt>
    <dgm:pt modelId="{BC082941-E591-4449-B800-565EBA7E51F6}" type="sibTrans" cxnId="{63A6D3F8-6C74-4C12-A9A8-ADAA7AD2B4FF}">
      <dgm:prSet/>
      <dgm:spPr/>
      <dgm:t>
        <a:bodyPr/>
        <a:lstStyle/>
        <a:p>
          <a:endParaRPr lang="en-US"/>
        </a:p>
      </dgm:t>
    </dgm:pt>
    <dgm:pt modelId="{3BCBF7F9-AB45-4E26-A24F-554CA02E331B}">
      <dgm:prSet phldrT="[Text]"/>
      <dgm:spPr/>
      <dgm:t>
        <a:bodyPr/>
        <a:lstStyle/>
        <a:p>
          <a:r>
            <a:rPr lang="en-US" dirty="0"/>
            <a:t>Life threatening symptoms (hypotension, respiratory distress) OR</a:t>
          </a:r>
        </a:p>
      </dgm:t>
    </dgm:pt>
    <dgm:pt modelId="{902A95FF-9C63-4DF3-8D66-411AB10D35C7}" type="parTrans" cxnId="{B3504A04-165B-46D4-88DE-87966406CDEF}">
      <dgm:prSet/>
      <dgm:spPr/>
      <dgm:t>
        <a:bodyPr/>
        <a:lstStyle/>
        <a:p>
          <a:endParaRPr lang="en-US"/>
        </a:p>
      </dgm:t>
    </dgm:pt>
    <dgm:pt modelId="{ABF396D6-F4A9-4740-AEDB-0CBB41C73B88}" type="sibTrans" cxnId="{B3504A04-165B-46D4-88DE-87966406CDEF}">
      <dgm:prSet/>
      <dgm:spPr/>
      <dgm:t>
        <a:bodyPr/>
        <a:lstStyle/>
        <a:p>
          <a:endParaRPr lang="en-US"/>
        </a:p>
      </dgm:t>
    </dgm:pt>
    <dgm:pt modelId="{73158D2C-CF87-4E81-8253-A383954A01DC}">
      <dgm:prSet/>
      <dgm:spPr/>
      <dgm:t>
        <a:bodyPr/>
        <a:lstStyle/>
        <a:p>
          <a:r>
            <a:rPr lang="en-US" dirty="0"/>
            <a:t>Symptoms from at least 2/4 body systems (cardiovascular, pulmonary, skin, GI)</a:t>
          </a:r>
        </a:p>
      </dgm:t>
    </dgm:pt>
    <dgm:pt modelId="{80F3589F-4AD1-491B-ADC7-E91FB7BEB490}" type="parTrans" cxnId="{5234D69D-148D-4251-9546-286AE86FC5A5}">
      <dgm:prSet/>
      <dgm:spPr/>
      <dgm:t>
        <a:bodyPr/>
        <a:lstStyle/>
        <a:p>
          <a:endParaRPr lang="en-US"/>
        </a:p>
      </dgm:t>
    </dgm:pt>
    <dgm:pt modelId="{9DB6563F-A0E9-468D-ACFB-EA816034B1A8}" type="sibTrans" cxnId="{5234D69D-148D-4251-9546-286AE86FC5A5}">
      <dgm:prSet/>
      <dgm:spPr/>
      <dgm:t>
        <a:bodyPr/>
        <a:lstStyle/>
        <a:p>
          <a:endParaRPr lang="en-US"/>
        </a:p>
      </dgm:t>
    </dgm:pt>
    <dgm:pt modelId="{74E5EAE4-260D-4457-8BD6-BE6933566A37}">
      <dgm:prSet/>
      <dgm:spPr/>
      <dgm:t>
        <a:bodyPr/>
        <a:lstStyle/>
        <a:p>
          <a:pPr>
            <a:buFont typeface="+mj-lt"/>
            <a:buAutoNum type="arabicPeriod"/>
          </a:pPr>
          <a:r>
            <a:rPr lang="en-US" dirty="0"/>
            <a:t>Epinephrine dosing is: </a:t>
          </a:r>
        </a:p>
      </dgm:t>
    </dgm:pt>
    <dgm:pt modelId="{A36A13D0-3458-4829-9CED-C17D7A107C31}" type="parTrans" cxnId="{C6AEEE1C-37AF-4FDE-95A0-14A7B44E8654}">
      <dgm:prSet/>
      <dgm:spPr/>
      <dgm:t>
        <a:bodyPr/>
        <a:lstStyle/>
        <a:p>
          <a:endParaRPr lang="en-US"/>
        </a:p>
      </dgm:t>
    </dgm:pt>
    <dgm:pt modelId="{78FE00FC-9718-48AB-A10C-CBF9C94558CD}" type="sibTrans" cxnId="{C6AEEE1C-37AF-4FDE-95A0-14A7B44E8654}">
      <dgm:prSet/>
      <dgm:spPr/>
      <dgm:t>
        <a:bodyPr/>
        <a:lstStyle/>
        <a:p>
          <a:endParaRPr lang="en-US"/>
        </a:p>
      </dgm:t>
    </dgm:pt>
    <dgm:pt modelId="{BDE05144-FDF0-495F-A74C-3F8FDEF3BB3A}">
      <dgm:prSet/>
      <dgm:spPr/>
      <dgm:t>
        <a:bodyPr/>
        <a:lstStyle/>
        <a:p>
          <a:pPr>
            <a:buFont typeface="Arial" panose="020B0604020202020204" pitchFamily="34" charset="0"/>
            <a:buChar char="•"/>
          </a:pPr>
          <a:r>
            <a:rPr lang="en-US" dirty="0"/>
            <a:t>0.3mg IM for adults </a:t>
          </a:r>
        </a:p>
      </dgm:t>
    </dgm:pt>
    <dgm:pt modelId="{CA065C4C-F7AC-4770-8CBF-239FE6F133B8}" type="parTrans" cxnId="{CCF72C9F-1469-499A-998A-464AFFE1F0FB}">
      <dgm:prSet/>
      <dgm:spPr/>
      <dgm:t>
        <a:bodyPr/>
        <a:lstStyle/>
        <a:p>
          <a:endParaRPr lang="en-US"/>
        </a:p>
      </dgm:t>
    </dgm:pt>
    <dgm:pt modelId="{85CD1623-B8EE-412F-BF23-09B42554A03D}" type="sibTrans" cxnId="{CCF72C9F-1469-499A-998A-464AFFE1F0FB}">
      <dgm:prSet/>
      <dgm:spPr/>
      <dgm:t>
        <a:bodyPr/>
        <a:lstStyle/>
        <a:p>
          <a:endParaRPr lang="en-US"/>
        </a:p>
      </dgm:t>
    </dgm:pt>
    <dgm:pt modelId="{47E13891-5178-45D8-B59F-1F221981C692}">
      <dgm:prSet/>
      <dgm:spPr/>
      <dgm:t>
        <a:bodyPr/>
        <a:lstStyle/>
        <a:p>
          <a:pPr>
            <a:buFont typeface="Arial" panose="020B0604020202020204" pitchFamily="34" charset="0"/>
            <a:buChar char="•"/>
          </a:pPr>
          <a:r>
            <a:rPr lang="en-US" dirty="0"/>
            <a:t>0.15 mg IM for children </a:t>
          </a:r>
        </a:p>
      </dgm:t>
    </dgm:pt>
    <dgm:pt modelId="{254B1689-3138-4426-9CF3-D97CCB997D99}" type="parTrans" cxnId="{0D4ED0B6-CEC6-44F7-B750-FF286415701D}">
      <dgm:prSet/>
      <dgm:spPr/>
      <dgm:t>
        <a:bodyPr/>
        <a:lstStyle/>
        <a:p>
          <a:endParaRPr lang="en-US"/>
        </a:p>
      </dgm:t>
    </dgm:pt>
    <dgm:pt modelId="{AE2F9B04-CA72-4555-936C-6FB772BFA291}" type="sibTrans" cxnId="{0D4ED0B6-CEC6-44F7-B750-FF286415701D}">
      <dgm:prSet/>
      <dgm:spPr/>
      <dgm:t>
        <a:bodyPr/>
        <a:lstStyle/>
        <a:p>
          <a:endParaRPr lang="en-US"/>
        </a:p>
      </dgm:t>
    </dgm:pt>
    <dgm:pt modelId="{EF8A8EDB-7AA9-488A-9D38-E9CC05B4C143}" type="pres">
      <dgm:prSet presAssocID="{F351D0F7-F1B9-4796-AD68-EF9096EF0EB3}" presName="linear" presStyleCnt="0">
        <dgm:presLayoutVars>
          <dgm:animLvl val="lvl"/>
          <dgm:resizeHandles val="exact"/>
        </dgm:presLayoutVars>
      </dgm:prSet>
      <dgm:spPr/>
    </dgm:pt>
    <dgm:pt modelId="{D738E74D-2491-421C-8D5A-B5D840C2E2E6}" type="pres">
      <dgm:prSet presAssocID="{09A20612-2ED8-46F1-AE89-8487AE82CD85}" presName="parentText" presStyleLbl="node1" presStyleIdx="0" presStyleCnt="3" custLinFactNeighborX="187" custLinFactNeighborY="-75956">
        <dgm:presLayoutVars>
          <dgm:chMax val="0"/>
          <dgm:bulletEnabled val="1"/>
        </dgm:presLayoutVars>
      </dgm:prSet>
      <dgm:spPr/>
    </dgm:pt>
    <dgm:pt modelId="{73A0062E-41B9-44FC-BAF4-BA75CD013B3B}" type="pres">
      <dgm:prSet presAssocID="{6F0FA956-86BE-4A3A-BEEC-868C5E5EBFA0}" presName="spacer" presStyleCnt="0"/>
      <dgm:spPr/>
    </dgm:pt>
    <dgm:pt modelId="{5CCC94E5-9C2B-4F2B-BF91-466C09A6784D}" type="pres">
      <dgm:prSet presAssocID="{9ECB4BE9-1BCD-4943-923D-4F84EB1EDE50}" presName="parentText" presStyleLbl="node1" presStyleIdx="1" presStyleCnt="3">
        <dgm:presLayoutVars>
          <dgm:chMax val="0"/>
          <dgm:bulletEnabled val="1"/>
        </dgm:presLayoutVars>
      </dgm:prSet>
      <dgm:spPr/>
    </dgm:pt>
    <dgm:pt modelId="{6634459C-4BBF-4931-A116-71CD714523D3}" type="pres">
      <dgm:prSet presAssocID="{9ECB4BE9-1BCD-4943-923D-4F84EB1EDE50}" presName="childText" presStyleLbl="revTx" presStyleIdx="0" presStyleCnt="2">
        <dgm:presLayoutVars>
          <dgm:bulletEnabled val="1"/>
        </dgm:presLayoutVars>
      </dgm:prSet>
      <dgm:spPr/>
    </dgm:pt>
    <dgm:pt modelId="{F47AFBFE-54C2-44AA-9E22-586D7B68F8D1}" type="pres">
      <dgm:prSet presAssocID="{74E5EAE4-260D-4457-8BD6-BE6933566A37}" presName="parentText" presStyleLbl="node1" presStyleIdx="2" presStyleCnt="3">
        <dgm:presLayoutVars>
          <dgm:chMax val="0"/>
          <dgm:bulletEnabled val="1"/>
        </dgm:presLayoutVars>
      </dgm:prSet>
      <dgm:spPr/>
    </dgm:pt>
    <dgm:pt modelId="{E3E5CCD4-BD45-41EF-A4B6-CD3CD527DC25}" type="pres">
      <dgm:prSet presAssocID="{74E5EAE4-260D-4457-8BD6-BE6933566A37}" presName="childText" presStyleLbl="revTx" presStyleIdx="1" presStyleCnt="2">
        <dgm:presLayoutVars>
          <dgm:bulletEnabled val="1"/>
        </dgm:presLayoutVars>
      </dgm:prSet>
      <dgm:spPr/>
    </dgm:pt>
  </dgm:ptLst>
  <dgm:cxnLst>
    <dgm:cxn modelId="{B3504A04-165B-46D4-88DE-87966406CDEF}" srcId="{9ECB4BE9-1BCD-4943-923D-4F84EB1EDE50}" destId="{3BCBF7F9-AB45-4E26-A24F-554CA02E331B}" srcOrd="0" destOrd="0" parTransId="{902A95FF-9C63-4DF3-8D66-411AB10D35C7}" sibTransId="{ABF396D6-F4A9-4740-AEDB-0CBB41C73B88}"/>
    <dgm:cxn modelId="{C6AEEE1C-37AF-4FDE-95A0-14A7B44E8654}" srcId="{F351D0F7-F1B9-4796-AD68-EF9096EF0EB3}" destId="{74E5EAE4-260D-4457-8BD6-BE6933566A37}" srcOrd="2" destOrd="0" parTransId="{A36A13D0-3458-4829-9CED-C17D7A107C31}" sibTransId="{78FE00FC-9718-48AB-A10C-CBF9C94558CD}"/>
    <dgm:cxn modelId="{35156D4C-461C-4468-A9B2-E8DD12E25C95}" type="presOf" srcId="{BDE05144-FDF0-495F-A74C-3F8FDEF3BB3A}" destId="{E3E5CCD4-BD45-41EF-A4B6-CD3CD527DC25}" srcOrd="0" destOrd="0" presId="urn:microsoft.com/office/officeart/2005/8/layout/vList2"/>
    <dgm:cxn modelId="{5FEB9489-73CF-4E8B-A086-B2CECB303091}" type="presOf" srcId="{F351D0F7-F1B9-4796-AD68-EF9096EF0EB3}" destId="{EF8A8EDB-7AA9-488A-9D38-E9CC05B4C143}" srcOrd="0" destOrd="0" presId="urn:microsoft.com/office/officeart/2005/8/layout/vList2"/>
    <dgm:cxn modelId="{5234D69D-148D-4251-9546-286AE86FC5A5}" srcId="{9ECB4BE9-1BCD-4943-923D-4F84EB1EDE50}" destId="{73158D2C-CF87-4E81-8253-A383954A01DC}" srcOrd="1" destOrd="0" parTransId="{80F3589F-4AD1-491B-ADC7-E91FB7BEB490}" sibTransId="{9DB6563F-A0E9-468D-ACFB-EA816034B1A8}"/>
    <dgm:cxn modelId="{CCF72C9F-1469-499A-998A-464AFFE1F0FB}" srcId="{74E5EAE4-260D-4457-8BD6-BE6933566A37}" destId="{BDE05144-FDF0-495F-A74C-3F8FDEF3BB3A}" srcOrd="0" destOrd="0" parTransId="{CA065C4C-F7AC-4770-8CBF-239FE6F133B8}" sibTransId="{85CD1623-B8EE-412F-BF23-09B42554A03D}"/>
    <dgm:cxn modelId="{AFEEB9B4-E236-4636-AD85-E64CD930F3DF}" type="presOf" srcId="{73158D2C-CF87-4E81-8253-A383954A01DC}" destId="{6634459C-4BBF-4931-A116-71CD714523D3}" srcOrd="0" destOrd="1" presId="urn:microsoft.com/office/officeart/2005/8/layout/vList2"/>
    <dgm:cxn modelId="{0D4ED0B6-CEC6-44F7-B750-FF286415701D}" srcId="{74E5EAE4-260D-4457-8BD6-BE6933566A37}" destId="{47E13891-5178-45D8-B59F-1F221981C692}" srcOrd="1" destOrd="0" parTransId="{254B1689-3138-4426-9CF3-D97CCB997D99}" sibTransId="{AE2F9B04-CA72-4555-936C-6FB772BFA291}"/>
    <dgm:cxn modelId="{A2B8D3CD-23B9-4F99-98E6-B938B53380EC}" type="presOf" srcId="{74E5EAE4-260D-4457-8BD6-BE6933566A37}" destId="{F47AFBFE-54C2-44AA-9E22-586D7B68F8D1}" srcOrd="0" destOrd="0" presId="urn:microsoft.com/office/officeart/2005/8/layout/vList2"/>
    <dgm:cxn modelId="{D8AE67D9-00DE-4581-AE31-C7001478206E}" srcId="{F351D0F7-F1B9-4796-AD68-EF9096EF0EB3}" destId="{09A20612-2ED8-46F1-AE89-8487AE82CD85}" srcOrd="0" destOrd="0" parTransId="{3C53C076-1D44-447D-AC2E-5B0B138D43C2}" sibTransId="{6F0FA956-86BE-4A3A-BEEC-868C5E5EBFA0}"/>
    <dgm:cxn modelId="{BF9943DF-0203-4909-A4A7-A2E6D98DEE2A}" type="presOf" srcId="{47E13891-5178-45D8-B59F-1F221981C692}" destId="{E3E5CCD4-BD45-41EF-A4B6-CD3CD527DC25}" srcOrd="0" destOrd="1" presId="urn:microsoft.com/office/officeart/2005/8/layout/vList2"/>
    <dgm:cxn modelId="{3C0875EF-D352-4398-9E2E-86E5500A192D}" type="presOf" srcId="{9ECB4BE9-1BCD-4943-923D-4F84EB1EDE50}" destId="{5CCC94E5-9C2B-4F2B-BF91-466C09A6784D}" srcOrd="0" destOrd="0" presId="urn:microsoft.com/office/officeart/2005/8/layout/vList2"/>
    <dgm:cxn modelId="{9C1366F0-552B-4D8A-99B5-0294A2E92578}" type="presOf" srcId="{09A20612-2ED8-46F1-AE89-8487AE82CD85}" destId="{D738E74D-2491-421C-8D5A-B5D840C2E2E6}" srcOrd="0" destOrd="0" presId="urn:microsoft.com/office/officeart/2005/8/layout/vList2"/>
    <dgm:cxn modelId="{1C0630F1-F7B3-4975-8DDD-4D1ADFCBC6A5}" type="presOf" srcId="{3BCBF7F9-AB45-4E26-A24F-554CA02E331B}" destId="{6634459C-4BBF-4931-A116-71CD714523D3}" srcOrd="0" destOrd="0" presId="urn:microsoft.com/office/officeart/2005/8/layout/vList2"/>
    <dgm:cxn modelId="{63A6D3F8-6C74-4C12-A9A8-ADAA7AD2B4FF}" srcId="{F351D0F7-F1B9-4796-AD68-EF9096EF0EB3}" destId="{9ECB4BE9-1BCD-4943-923D-4F84EB1EDE50}" srcOrd="1" destOrd="0" parTransId="{AB9E857C-E8C9-4788-901E-07962FBD3C5B}" sibTransId="{BC082941-E591-4449-B800-565EBA7E51F6}"/>
    <dgm:cxn modelId="{6105A311-04A6-459E-BBD9-A96B4FF9E0BA}" type="presParOf" srcId="{EF8A8EDB-7AA9-488A-9D38-E9CC05B4C143}" destId="{D738E74D-2491-421C-8D5A-B5D840C2E2E6}" srcOrd="0" destOrd="0" presId="urn:microsoft.com/office/officeart/2005/8/layout/vList2"/>
    <dgm:cxn modelId="{987D9ECF-15F1-4E5C-B303-7E57B9B19B41}" type="presParOf" srcId="{EF8A8EDB-7AA9-488A-9D38-E9CC05B4C143}" destId="{73A0062E-41B9-44FC-BAF4-BA75CD013B3B}" srcOrd="1" destOrd="0" presId="urn:microsoft.com/office/officeart/2005/8/layout/vList2"/>
    <dgm:cxn modelId="{2CC793B9-C17E-4CCA-BF64-89A800EAB03B}" type="presParOf" srcId="{EF8A8EDB-7AA9-488A-9D38-E9CC05B4C143}" destId="{5CCC94E5-9C2B-4F2B-BF91-466C09A6784D}" srcOrd="2" destOrd="0" presId="urn:microsoft.com/office/officeart/2005/8/layout/vList2"/>
    <dgm:cxn modelId="{7DE8C2FD-A993-47E8-BD6A-58A50ADB32D0}" type="presParOf" srcId="{EF8A8EDB-7AA9-488A-9D38-E9CC05B4C143}" destId="{6634459C-4BBF-4931-A116-71CD714523D3}" srcOrd="3" destOrd="0" presId="urn:microsoft.com/office/officeart/2005/8/layout/vList2"/>
    <dgm:cxn modelId="{634766BD-494B-4DE4-A693-876A66ECDB65}" type="presParOf" srcId="{EF8A8EDB-7AA9-488A-9D38-E9CC05B4C143}" destId="{F47AFBFE-54C2-44AA-9E22-586D7B68F8D1}" srcOrd="4" destOrd="0" presId="urn:microsoft.com/office/officeart/2005/8/layout/vList2"/>
    <dgm:cxn modelId="{29093F7E-A05B-48B9-92A4-C22943266B28}" type="presParOf" srcId="{EF8A8EDB-7AA9-488A-9D38-E9CC05B4C143}" destId="{E3E5CCD4-BD45-41EF-A4B6-CD3CD527DC25}"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E2702E-1153-4584-94F3-E793981EE22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7FAF56-2FC8-4A6D-AE5B-1B0CBECB3B31}">
      <dgm:prSet/>
      <dgm:spPr/>
      <dgm:t>
        <a:bodyPr/>
        <a:lstStyle/>
        <a:p>
          <a:r>
            <a:rPr lang="en-US" dirty="0"/>
            <a:t>Anaphylaxis is a TIME sensitive and LIFE-THREATENING condition </a:t>
          </a:r>
        </a:p>
      </dgm:t>
    </dgm:pt>
    <dgm:pt modelId="{C51D7EBF-BEA8-46EB-8099-039B2F2F437A}" type="parTrans" cxnId="{226C0C2B-C873-478A-AB8B-F69D4876FEE8}">
      <dgm:prSet/>
      <dgm:spPr/>
      <dgm:t>
        <a:bodyPr/>
        <a:lstStyle/>
        <a:p>
          <a:endParaRPr lang="en-US"/>
        </a:p>
      </dgm:t>
    </dgm:pt>
    <dgm:pt modelId="{C1ECAD8E-8794-4A2C-8A78-6B758C9C4805}" type="sibTrans" cxnId="{226C0C2B-C873-478A-AB8B-F69D4876FEE8}">
      <dgm:prSet/>
      <dgm:spPr/>
      <dgm:t>
        <a:bodyPr/>
        <a:lstStyle/>
        <a:p>
          <a:endParaRPr lang="en-US"/>
        </a:p>
      </dgm:t>
    </dgm:pt>
    <dgm:pt modelId="{02388F3F-1F6E-4FA9-A09C-C30EBF7199DE}">
      <dgm:prSet/>
      <dgm:spPr/>
      <dgm:t>
        <a:bodyPr/>
        <a:lstStyle/>
        <a:p>
          <a:r>
            <a:rPr lang="en-US" dirty="0"/>
            <a:t>Early identification is critical </a:t>
          </a:r>
        </a:p>
      </dgm:t>
    </dgm:pt>
    <dgm:pt modelId="{87C12B51-A993-4F6E-B948-D1A4F2CD8C3E}" type="parTrans" cxnId="{E1B7A1B0-AFE3-4AF2-A78C-AFAC12E54446}">
      <dgm:prSet/>
      <dgm:spPr/>
      <dgm:t>
        <a:bodyPr/>
        <a:lstStyle/>
        <a:p>
          <a:endParaRPr lang="en-US"/>
        </a:p>
      </dgm:t>
    </dgm:pt>
    <dgm:pt modelId="{CF80F397-A8E0-4ED6-BA75-B50E0AE09C25}" type="sibTrans" cxnId="{E1B7A1B0-AFE3-4AF2-A78C-AFAC12E54446}">
      <dgm:prSet/>
      <dgm:spPr/>
      <dgm:t>
        <a:bodyPr/>
        <a:lstStyle/>
        <a:p>
          <a:endParaRPr lang="en-US"/>
        </a:p>
      </dgm:t>
    </dgm:pt>
    <dgm:pt modelId="{C0B74C58-0470-4A82-91A7-E912A881EF92}">
      <dgm:prSet/>
      <dgm:spPr/>
      <dgm:t>
        <a:bodyPr/>
        <a:lstStyle/>
        <a:p>
          <a:r>
            <a:rPr lang="en-US" dirty="0"/>
            <a:t>With the right interventions, you can save somebody’s life </a:t>
          </a:r>
        </a:p>
      </dgm:t>
    </dgm:pt>
    <dgm:pt modelId="{1C4CA84C-06F8-4934-A007-25119633714A}" type="parTrans" cxnId="{98609E14-14AD-4C84-BBF8-4F3963D70A8D}">
      <dgm:prSet/>
      <dgm:spPr/>
      <dgm:t>
        <a:bodyPr/>
        <a:lstStyle/>
        <a:p>
          <a:endParaRPr lang="en-US"/>
        </a:p>
      </dgm:t>
    </dgm:pt>
    <dgm:pt modelId="{8E06AC24-9E64-4F96-8444-2932E3BEE8FD}" type="sibTrans" cxnId="{98609E14-14AD-4C84-BBF8-4F3963D70A8D}">
      <dgm:prSet/>
      <dgm:spPr/>
      <dgm:t>
        <a:bodyPr/>
        <a:lstStyle/>
        <a:p>
          <a:endParaRPr lang="en-US"/>
        </a:p>
      </dgm:t>
    </dgm:pt>
    <dgm:pt modelId="{8C26672A-FE46-4F53-BA93-EEB04CDA006E}" type="pres">
      <dgm:prSet presAssocID="{77E2702E-1153-4584-94F3-E793981EE227}" presName="linear" presStyleCnt="0">
        <dgm:presLayoutVars>
          <dgm:animLvl val="lvl"/>
          <dgm:resizeHandles val="exact"/>
        </dgm:presLayoutVars>
      </dgm:prSet>
      <dgm:spPr/>
    </dgm:pt>
    <dgm:pt modelId="{E37C50F9-DD88-4F21-A7F6-882DEFDF5826}" type="pres">
      <dgm:prSet presAssocID="{1D7FAF56-2FC8-4A6D-AE5B-1B0CBECB3B31}" presName="parentText" presStyleLbl="node1" presStyleIdx="0" presStyleCnt="3">
        <dgm:presLayoutVars>
          <dgm:chMax val="0"/>
          <dgm:bulletEnabled val="1"/>
        </dgm:presLayoutVars>
      </dgm:prSet>
      <dgm:spPr/>
    </dgm:pt>
    <dgm:pt modelId="{B4ADD98D-5AD4-4FC6-9042-0D02311F3691}" type="pres">
      <dgm:prSet presAssocID="{C1ECAD8E-8794-4A2C-8A78-6B758C9C4805}" presName="spacer" presStyleCnt="0"/>
      <dgm:spPr/>
    </dgm:pt>
    <dgm:pt modelId="{B4F836C7-C7A1-4986-A873-D69E03103646}" type="pres">
      <dgm:prSet presAssocID="{02388F3F-1F6E-4FA9-A09C-C30EBF7199DE}" presName="parentText" presStyleLbl="node1" presStyleIdx="1" presStyleCnt="3">
        <dgm:presLayoutVars>
          <dgm:chMax val="0"/>
          <dgm:bulletEnabled val="1"/>
        </dgm:presLayoutVars>
      </dgm:prSet>
      <dgm:spPr/>
    </dgm:pt>
    <dgm:pt modelId="{13DCA3A8-3E99-4120-966B-1F7C76C19594}" type="pres">
      <dgm:prSet presAssocID="{CF80F397-A8E0-4ED6-BA75-B50E0AE09C25}" presName="spacer" presStyleCnt="0"/>
      <dgm:spPr/>
    </dgm:pt>
    <dgm:pt modelId="{9F811CC4-F190-4D72-9D79-DF049F068C9C}" type="pres">
      <dgm:prSet presAssocID="{C0B74C58-0470-4A82-91A7-E912A881EF92}" presName="parentText" presStyleLbl="node1" presStyleIdx="2" presStyleCnt="3" custLinFactNeighborY="10492">
        <dgm:presLayoutVars>
          <dgm:chMax val="0"/>
          <dgm:bulletEnabled val="1"/>
        </dgm:presLayoutVars>
      </dgm:prSet>
      <dgm:spPr/>
    </dgm:pt>
  </dgm:ptLst>
  <dgm:cxnLst>
    <dgm:cxn modelId="{CFDE5203-5352-409A-9791-F4CC56697A69}" type="presOf" srcId="{1D7FAF56-2FC8-4A6D-AE5B-1B0CBECB3B31}" destId="{E37C50F9-DD88-4F21-A7F6-882DEFDF5826}" srcOrd="0" destOrd="0" presId="urn:microsoft.com/office/officeart/2005/8/layout/vList2"/>
    <dgm:cxn modelId="{98609E14-14AD-4C84-BBF8-4F3963D70A8D}" srcId="{77E2702E-1153-4584-94F3-E793981EE227}" destId="{C0B74C58-0470-4A82-91A7-E912A881EF92}" srcOrd="2" destOrd="0" parTransId="{1C4CA84C-06F8-4934-A007-25119633714A}" sibTransId="{8E06AC24-9E64-4F96-8444-2932E3BEE8FD}"/>
    <dgm:cxn modelId="{226C0C2B-C873-478A-AB8B-F69D4876FEE8}" srcId="{77E2702E-1153-4584-94F3-E793981EE227}" destId="{1D7FAF56-2FC8-4A6D-AE5B-1B0CBECB3B31}" srcOrd="0" destOrd="0" parTransId="{C51D7EBF-BEA8-46EB-8099-039B2F2F437A}" sibTransId="{C1ECAD8E-8794-4A2C-8A78-6B758C9C4805}"/>
    <dgm:cxn modelId="{F8C3249D-7021-4BB0-8845-36C3B03E5F17}" type="presOf" srcId="{C0B74C58-0470-4A82-91A7-E912A881EF92}" destId="{9F811CC4-F190-4D72-9D79-DF049F068C9C}" srcOrd="0" destOrd="0" presId="urn:microsoft.com/office/officeart/2005/8/layout/vList2"/>
    <dgm:cxn modelId="{9F89B39D-4ACF-4439-A065-B87B382AA9C8}" type="presOf" srcId="{77E2702E-1153-4584-94F3-E793981EE227}" destId="{8C26672A-FE46-4F53-BA93-EEB04CDA006E}" srcOrd="0" destOrd="0" presId="urn:microsoft.com/office/officeart/2005/8/layout/vList2"/>
    <dgm:cxn modelId="{E1B7A1B0-AFE3-4AF2-A78C-AFAC12E54446}" srcId="{77E2702E-1153-4584-94F3-E793981EE227}" destId="{02388F3F-1F6E-4FA9-A09C-C30EBF7199DE}" srcOrd="1" destOrd="0" parTransId="{87C12B51-A993-4F6E-B948-D1A4F2CD8C3E}" sibTransId="{CF80F397-A8E0-4ED6-BA75-B50E0AE09C25}"/>
    <dgm:cxn modelId="{861CA9CA-F7A8-44F8-8612-E7F11A157DB6}" type="presOf" srcId="{02388F3F-1F6E-4FA9-A09C-C30EBF7199DE}" destId="{B4F836C7-C7A1-4986-A873-D69E03103646}" srcOrd="0" destOrd="0" presId="urn:microsoft.com/office/officeart/2005/8/layout/vList2"/>
    <dgm:cxn modelId="{5FF280AF-CE5E-4E86-8266-42F5FB0916B6}" type="presParOf" srcId="{8C26672A-FE46-4F53-BA93-EEB04CDA006E}" destId="{E37C50F9-DD88-4F21-A7F6-882DEFDF5826}" srcOrd="0" destOrd="0" presId="urn:microsoft.com/office/officeart/2005/8/layout/vList2"/>
    <dgm:cxn modelId="{7A7760A1-D55F-4ECB-A658-608E73D155C6}" type="presParOf" srcId="{8C26672A-FE46-4F53-BA93-EEB04CDA006E}" destId="{B4ADD98D-5AD4-4FC6-9042-0D02311F3691}" srcOrd="1" destOrd="0" presId="urn:microsoft.com/office/officeart/2005/8/layout/vList2"/>
    <dgm:cxn modelId="{3B15F8BD-BCD5-4072-B924-3C2B91A663E1}" type="presParOf" srcId="{8C26672A-FE46-4F53-BA93-EEB04CDA006E}" destId="{B4F836C7-C7A1-4986-A873-D69E03103646}" srcOrd="2" destOrd="0" presId="urn:microsoft.com/office/officeart/2005/8/layout/vList2"/>
    <dgm:cxn modelId="{D52F56F9-8B06-4CE3-9AF9-1E71AC9C9257}" type="presParOf" srcId="{8C26672A-FE46-4F53-BA93-EEB04CDA006E}" destId="{13DCA3A8-3E99-4120-966B-1F7C76C19594}" srcOrd="3" destOrd="0" presId="urn:microsoft.com/office/officeart/2005/8/layout/vList2"/>
    <dgm:cxn modelId="{B4A076C7-FD81-4502-810F-5168F00FA306}" type="presParOf" srcId="{8C26672A-FE46-4F53-BA93-EEB04CDA006E}" destId="{9F811CC4-F190-4D72-9D79-DF049F068C9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6020DC-9847-4752-AFB2-8AD2B1DDE22F}"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2ED85E7B-4A9B-41D0-BCAA-15349DD3674E}">
      <dgm:prSet/>
      <dgm:spPr/>
      <dgm:t>
        <a:bodyPr/>
        <a:lstStyle/>
        <a:p>
          <a:pPr>
            <a:defRPr cap="all"/>
          </a:pPr>
          <a:r>
            <a:rPr lang="en-US" dirty="0"/>
            <a:t>Skin /Mucus Membranes</a:t>
          </a:r>
        </a:p>
      </dgm:t>
    </dgm:pt>
    <dgm:pt modelId="{C14D0D70-D2AC-4CF3-841E-67794B990BBE}" type="parTrans" cxnId="{115DEDF3-BC33-4D7E-A4B3-2DC0270EF028}">
      <dgm:prSet/>
      <dgm:spPr/>
      <dgm:t>
        <a:bodyPr/>
        <a:lstStyle/>
        <a:p>
          <a:endParaRPr lang="en-US"/>
        </a:p>
      </dgm:t>
    </dgm:pt>
    <dgm:pt modelId="{1214546E-55AB-412D-812F-42D162D735D7}" type="sibTrans" cxnId="{115DEDF3-BC33-4D7E-A4B3-2DC0270EF028}">
      <dgm:prSet/>
      <dgm:spPr/>
      <dgm:t>
        <a:bodyPr/>
        <a:lstStyle/>
        <a:p>
          <a:endParaRPr lang="en-US"/>
        </a:p>
      </dgm:t>
    </dgm:pt>
    <dgm:pt modelId="{4771CEB6-B9CE-434A-898B-8EB46F558FBD}">
      <dgm:prSet/>
      <dgm:spPr/>
      <dgm:t>
        <a:bodyPr/>
        <a:lstStyle/>
        <a:p>
          <a:pPr>
            <a:defRPr cap="all"/>
          </a:pPr>
          <a:r>
            <a:rPr lang="en-US"/>
            <a:t>Lungs/airway </a:t>
          </a:r>
        </a:p>
      </dgm:t>
    </dgm:pt>
    <dgm:pt modelId="{E3C8844A-CC6C-4259-BD79-9F24EB380EB1}" type="parTrans" cxnId="{6875EAA9-FB16-43AF-9FAC-CB1C12FBD41E}">
      <dgm:prSet/>
      <dgm:spPr/>
      <dgm:t>
        <a:bodyPr/>
        <a:lstStyle/>
        <a:p>
          <a:endParaRPr lang="en-US"/>
        </a:p>
      </dgm:t>
    </dgm:pt>
    <dgm:pt modelId="{C4A0EA4F-5B07-4E85-98A3-894B10548E79}" type="sibTrans" cxnId="{6875EAA9-FB16-43AF-9FAC-CB1C12FBD41E}">
      <dgm:prSet/>
      <dgm:spPr/>
      <dgm:t>
        <a:bodyPr/>
        <a:lstStyle/>
        <a:p>
          <a:endParaRPr lang="en-US"/>
        </a:p>
      </dgm:t>
    </dgm:pt>
    <dgm:pt modelId="{3C1F2411-0F47-4A50-B2E1-AF5C382671F8}">
      <dgm:prSet/>
      <dgm:spPr/>
      <dgm:t>
        <a:bodyPr/>
        <a:lstStyle/>
        <a:p>
          <a:pPr>
            <a:defRPr cap="all"/>
          </a:pPr>
          <a:r>
            <a:rPr lang="en-US"/>
            <a:t>Cardiovascular</a:t>
          </a:r>
        </a:p>
      </dgm:t>
    </dgm:pt>
    <dgm:pt modelId="{D6CB92AD-AF83-484C-9FF1-197ABFA7341E}" type="parTrans" cxnId="{16F9F951-CF2B-4D7C-BA5A-E6AF7FB00C9D}">
      <dgm:prSet/>
      <dgm:spPr/>
      <dgm:t>
        <a:bodyPr/>
        <a:lstStyle/>
        <a:p>
          <a:endParaRPr lang="en-US"/>
        </a:p>
      </dgm:t>
    </dgm:pt>
    <dgm:pt modelId="{6D461985-984C-4D43-8BB8-8AF54057FC2F}" type="sibTrans" cxnId="{16F9F951-CF2B-4D7C-BA5A-E6AF7FB00C9D}">
      <dgm:prSet/>
      <dgm:spPr/>
      <dgm:t>
        <a:bodyPr/>
        <a:lstStyle/>
        <a:p>
          <a:endParaRPr lang="en-US"/>
        </a:p>
      </dgm:t>
    </dgm:pt>
    <dgm:pt modelId="{E3C2E1E9-0064-4168-ACCA-B7255CF1B6CA}">
      <dgm:prSet/>
      <dgm:spPr/>
      <dgm:t>
        <a:bodyPr/>
        <a:lstStyle/>
        <a:p>
          <a:pPr>
            <a:defRPr cap="all"/>
          </a:pPr>
          <a:r>
            <a:rPr lang="en-US"/>
            <a:t>Gastrointestinal  </a:t>
          </a:r>
        </a:p>
      </dgm:t>
    </dgm:pt>
    <dgm:pt modelId="{D380F241-FDBA-4E9B-B7C5-F2AE57A664A5}" type="parTrans" cxnId="{FDCED91F-DD80-4847-88E6-878E8523B5AD}">
      <dgm:prSet/>
      <dgm:spPr/>
      <dgm:t>
        <a:bodyPr/>
        <a:lstStyle/>
        <a:p>
          <a:endParaRPr lang="en-US"/>
        </a:p>
      </dgm:t>
    </dgm:pt>
    <dgm:pt modelId="{F1CA8E0D-BF74-422B-8CBD-B16D12F58978}" type="sibTrans" cxnId="{FDCED91F-DD80-4847-88E6-878E8523B5AD}">
      <dgm:prSet/>
      <dgm:spPr/>
      <dgm:t>
        <a:bodyPr/>
        <a:lstStyle/>
        <a:p>
          <a:endParaRPr lang="en-US"/>
        </a:p>
      </dgm:t>
    </dgm:pt>
    <dgm:pt modelId="{A568ADF7-7A02-419B-8489-93B6B00104E1}" type="pres">
      <dgm:prSet presAssocID="{8B6020DC-9847-4752-AFB2-8AD2B1DDE22F}" presName="root" presStyleCnt="0">
        <dgm:presLayoutVars>
          <dgm:dir/>
          <dgm:resizeHandles val="exact"/>
        </dgm:presLayoutVars>
      </dgm:prSet>
      <dgm:spPr/>
    </dgm:pt>
    <dgm:pt modelId="{AA6CDBEE-C09D-46C5-9324-7229723D1915}" type="pres">
      <dgm:prSet presAssocID="{2ED85E7B-4A9B-41D0-BCAA-15349DD3674E}" presName="compNode" presStyleCnt="0"/>
      <dgm:spPr/>
    </dgm:pt>
    <dgm:pt modelId="{30A9FBA2-1263-4761-86F1-4A7C6029D67E}" type="pres">
      <dgm:prSet presAssocID="{2ED85E7B-4A9B-41D0-BCAA-15349DD3674E}" presName="iconBgRect" presStyleLbl="bgShp" presStyleIdx="0" presStyleCnt="4"/>
      <dgm:spPr/>
    </dgm:pt>
    <dgm:pt modelId="{0EC423F3-410B-4501-B6BE-2C58C0CC3D09}" type="pres">
      <dgm:prSet presAssocID="{2ED85E7B-4A9B-41D0-BCAA-15349DD367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spiration outline"/>
        </a:ext>
      </dgm:extLst>
    </dgm:pt>
    <dgm:pt modelId="{838C99E5-C600-49E4-8FD7-FB31B4C3EB14}" type="pres">
      <dgm:prSet presAssocID="{2ED85E7B-4A9B-41D0-BCAA-15349DD3674E}" presName="spaceRect" presStyleCnt="0"/>
      <dgm:spPr/>
    </dgm:pt>
    <dgm:pt modelId="{2A5C01BA-FE6E-4AC2-B907-6C538EA27DAA}" type="pres">
      <dgm:prSet presAssocID="{2ED85E7B-4A9B-41D0-BCAA-15349DD3674E}" presName="textRect" presStyleLbl="revTx" presStyleIdx="0" presStyleCnt="4">
        <dgm:presLayoutVars>
          <dgm:chMax val="1"/>
          <dgm:chPref val="1"/>
        </dgm:presLayoutVars>
      </dgm:prSet>
      <dgm:spPr/>
    </dgm:pt>
    <dgm:pt modelId="{2254F7FC-E4B6-4913-A0A6-F2E6A2EA9690}" type="pres">
      <dgm:prSet presAssocID="{1214546E-55AB-412D-812F-42D162D735D7}" presName="sibTrans" presStyleCnt="0"/>
      <dgm:spPr/>
    </dgm:pt>
    <dgm:pt modelId="{DDB7237B-A04B-4092-B93A-34AE1753A404}" type="pres">
      <dgm:prSet presAssocID="{4771CEB6-B9CE-434A-898B-8EB46F558FBD}" presName="compNode" presStyleCnt="0"/>
      <dgm:spPr/>
    </dgm:pt>
    <dgm:pt modelId="{9887DF6D-03C8-4F2A-A842-BB8FA540CAD7}" type="pres">
      <dgm:prSet presAssocID="{4771CEB6-B9CE-434A-898B-8EB46F558FBD}" presName="iconBgRect" presStyleLbl="bgShp" presStyleIdx="1" presStyleCnt="4"/>
      <dgm:spPr/>
    </dgm:pt>
    <dgm:pt modelId="{C264980B-8117-4EF5-BC4D-85634B48A478}" type="pres">
      <dgm:prSet presAssocID="{4771CEB6-B9CE-434A-898B-8EB46F558F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ungs"/>
        </a:ext>
      </dgm:extLst>
    </dgm:pt>
    <dgm:pt modelId="{07BE10A4-6044-4D5E-8739-841E4FA1BF18}" type="pres">
      <dgm:prSet presAssocID="{4771CEB6-B9CE-434A-898B-8EB46F558FBD}" presName="spaceRect" presStyleCnt="0"/>
      <dgm:spPr/>
    </dgm:pt>
    <dgm:pt modelId="{3C8BDA95-4DD8-4F88-8F58-9BBA26429AAA}" type="pres">
      <dgm:prSet presAssocID="{4771CEB6-B9CE-434A-898B-8EB46F558FBD}" presName="textRect" presStyleLbl="revTx" presStyleIdx="1" presStyleCnt="4">
        <dgm:presLayoutVars>
          <dgm:chMax val="1"/>
          <dgm:chPref val="1"/>
        </dgm:presLayoutVars>
      </dgm:prSet>
      <dgm:spPr/>
    </dgm:pt>
    <dgm:pt modelId="{F442E3CA-5C13-49C1-8782-5423FC5D5C4A}" type="pres">
      <dgm:prSet presAssocID="{C4A0EA4F-5B07-4E85-98A3-894B10548E79}" presName="sibTrans" presStyleCnt="0"/>
      <dgm:spPr/>
    </dgm:pt>
    <dgm:pt modelId="{56CC7AD9-0D71-4EA7-9742-A23E234E0680}" type="pres">
      <dgm:prSet presAssocID="{3C1F2411-0F47-4A50-B2E1-AF5C382671F8}" presName="compNode" presStyleCnt="0"/>
      <dgm:spPr/>
    </dgm:pt>
    <dgm:pt modelId="{DC1D0899-4361-44A7-9007-03CF41E58654}" type="pres">
      <dgm:prSet presAssocID="{3C1F2411-0F47-4A50-B2E1-AF5C382671F8}" presName="iconBgRect" presStyleLbl="bgShp" presStyleIdx="2" presStyleCnt="4"/>
      <dgm:spPr/>
    </dgm:pt>
    <dgm:pt modelId="{838CDDE7-8340-4E86-A6CC-3F0E88896F37}" type="pres">
      <dgm:prSet presAssocID="{3C1F2411-0F47-4A50-B2E1-AF5C382671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D8217039-F7F7-408E-8362-CFDF8E069DFA}" type="pres">
      <dgm:prSet presAssocID="{3C1F2411-0F47-4A50-B2E1-AF5C382671F8}" presName="spaceRect" presStyleCnt="0"/>
      <dgm:spPr/>
    </dgm:pt>
    <dgm:pt modelId="{C2BAA59B-E41B-4279-8801-5F9D545F9AF1}" type="pres">
      <dgm:prSet presAssocID="{3C1F2411-0F47-4A50-B2E1-AF5C382671F8}" presName="textRect" presStyleLbl="revTx" presStyleIdx="2" presStyleCnt="4">
        <dgm:presLayoutVars>
          <dgm:chMax val="1"/>
          <dgm:chPref val="1"/>
        </dgm:presLayoutVars>
      </dgm:prSet>
      <dgm:spPr/>
    </dgm:pt>
    <dgm:pt modelId="{1534EE49-0A53-46B7-B7F7-F0EBEBAFB9C7}" type="pres">
      <dgm:prSet presAssocID="{6D461985-984C-4D43-8BB8-8AF54057FC2F}" presName="sibTrans" presStyleCnt="0"/>
      <dgm:spPr/>
    </dgm:pt>
    <dgm:pt modelId="{AFBB7FDA-E8C3-4C74-A014-56FE595FA279}" type="pres">
      <dgm:prSet presAssocID="{E3C2E1E9-0064-4168-ACCA-B7255CF1B6CA}" presName="compNode" presStyleCnt="0"/>
      <dgm:spPr/>
    </dgm:pt>
    <dgm:pt modelId="{9CDBF13E-96EE-442D-A561-99FBDF0056D0}" type="pres">
      <dgm:prSet presAssocID="{E3C2E1E9-0064-4168-ACCA-B7255CF1B6CA}" presName="iconBgRect" presStyleLbl="bgShp" presStyleIdx="3" presStyleCnt="4"/>
      <dgm:spPr/>
    </dgm:pt>
    <dgm:pt modelId="{AD3E15E9-BDF3-4039-AF00-FF7CF55A3A2C}" type="pres">
      <dgm:prSet presAssocID="{E3C2E1E9-0064-4168-ACCA-B7255CF1B6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mach"/>
        </a:ext>
      </dgm:extLst>
    </dgm:pt>
    <dgm:pt modelId="{AC2BE247-3856-43C4-9EFC-97F42A12C85F}" type="pres">
      <dgm:prSet presAssocID="{E3C2E1E9-0064-4168-ACCA-B7255CF1B6CA}" presName="spaceRect" presStyleCnt="0"/>
      <dgm:spPr/>
    </dgm:pt>
    <dgm:pt modelId="{97842427-3A33-440A-A506-A4DA3AC50AE2}" type="pres">
      <dgm:prSet presAssocID="{E3C2E1E9-0064-4168-ACCA-B7255CF1B6CA}" presName="textRect" presStyleLbl="revTx" presStyleIdx="3" presStyleCnt="4">
        <dgm:presLayoutVars>
          <dgm:chMax val="1"/>
          <dgm:chPref val="1"/>
        </dgm:presLayoutVars>
      </dgm:prSet>
      <dgm:spPr/>
    </dgm:pt>
  </dgm:ptLst>
  <dgm:cxnLst>
    <dgm:cxn modelId="{FDCED91F-DD80-4847-88E6-878E8523B5AD}" srcId="{8B6020DC-9847-4752-AFB2-8AD2B1DDE22F}" destId="{E3C2E1E9-0064-4168-ACCA-B7255CF1B6CA}" srcOrd="3" destOrd="0" parTransId="{D380F241-FDBA-4E9B-B7C5-F2AE57A664A5}" sibTransId="{F1CA8E0D-BF74-422B-8CBD-B16D12F58978}"/>
    <dgm:cxn modelId="{6B0F625E-59C6-430B-8980-9BD72CD0CD29}" type="presOf" srcId="{8B6020DC-9847-4752-AFB2-8AD2B1DDE22F}" destId="{A568ADF7-7A02-419B-8489-93B6B00104E1}" srcOrd="0" destOrd="0" presId="urn:microsoft.com/office/officeart/2018/5/layout/IconCircleLabelList"/>
    <dgm:cxn modelId="{E8E90A67-8470-4FA1-90E9-5410668CB6DE}" type="presOf" srcId="{2ED85E7B-4A9B-41D0-BCAA-15349DD3674E}" destId="{2A5C01BA-FE6E-4AC2-B907-6C538EA27DAA}" srcOrd="0" destOrd="0" presId="urn:microsoft.com/office/officeart/2018/5/layout/IconCircleLabelList"/>
    <dgm:cxn modelId="{16F9F951-CF2B-4D7C-BA5A-E6AF7FB00C9D}" srcId="{8B6020DC-9847-4752-AFB2-8AD2B1DDE22F}" destId="{3C1F2411-0F47-4A50-B2E1-AF5C382671F8}" srcOrd="2" destOrd="0" parTransId="{D6CB92AD-AF83-484C-9FF1-197ABFA7341E}" sibTransId="{6D461985-984C-4D43-8BB8-8AF54057FC2F}"/>
    <dgm:cxn modelId="{6FA91054-8024-497E-B395-9D09D855E989}" type="presOf" srcId="{3C1F2411-0F47-4A50-B2E1-AF5C382671F8}" destId="{C2BAA59B-E41B-4279-8801-5F9D545F9AF1}" srcOrd="0" destOrd="0" presId="urn:microsoft.com/office/officeart/2018/5/layout/IconCircleLabelList"/>
    <dgm:cxn modelId="{6875EAA9-FB16-43AF-9FAC-CB1C12FBD41E}" srcId="{8B6020DC-9847-4752-AFB2-8AD2B1DDE22F}" destId="{4771CEB6-B9CE-434A-898B-8EB46F558FBD}" srcOrd="1" destOrd="0" parTransId="{E3C8844A-CC6C-4259-BD79-9F24EB380EB1}" sibTransId="{C4A0EA4F-5B07-4E85-98A3-894B10548E79}"/>
    <dgm:cxn modelId="{D2D3F9E9-0291-4592-8D85-E82965B5A22C}" type="presOf" srcId="{E3C2E1E9-0064-4168-ACCA-B7255CF1B6CA}" destId="{97842427-3A33-440A-A506-A4DA3AC50AE2}" srcOrd="0" destOrd="0" presId="urn:microsoft.com/office/officeart/2018/5/layout/IconCircleLabelList"/>
    <dgm:cxn modelId="{115DEDF3-BC33-4D7E-A4B3-2DC0270EF028}" srcId="{8B6020DC-9847-4752-AFB2-8AD2B1DDE22F}" destId="{2ED85E7B-4A9B-41D0-BCAA-15349DD3674E}" srcOrd="0" destOrd="0" parTransId="{C14D0D70-D2AC-4CF3-841E-67794B990BBE}" sibTransId="{1214546E-55AB-412D-812F-42D162D735D7}"/>
    <dgm:cxn modelId="{840365F7-0D9A-41E1-BCC9-6A471F514421}" type="presOf" srcId="{4771CEB6-B9CE-434A-898B-8EB46F558FBD}" destId="{3C8BDA95-4DD8-4F88-8F58-9BBA26429AAA}" srcOrd="0" destOrd="0" presId="urn:microsoft.com/office/officeart/2018/5/layout/IconCircleLabelList"/>
    <dgm:cxn modelId="{0D0A43F5-6735-4031-8D25-B6DB079C0CE5}" type="presParOf" srcId="{A568ADF7-7A02-419B-8489-93B6B00104E1}" destId="{AA6CDBEE-C09D-46C5-9324-7229723D1915}" srcOrd="0" destOrd="0" presId="urn:microsoft.com/office/officeart/2018/5/layout/IconCircleLabelList"/>
    <dgm:cxn modelId="{6D00E612-968E-4B32-9713-30E9E81B1E17}" type="presParOf" srcId="{AA6CDBEE-C09D-46C5-9324-7229723D1915}" destId="{30A9FBA2-1263-4761-86F1-4A7C6029D67E}" srcOrd="0" destOrd="0" presId="urn:microsoft.com/office/officeart/2018/5/layout/IconCircleLabelList"/>
    <dgm:cxn modelId="{F26516AB-A725-467E-8A66-9251EA9BD226}" type="presParOf" srcId="{AA6CDBEE-C09D-46C5-9324-7229723D1915}" destId="{0EC423F3-410B-4501-B6BE-2C58C0CC3D09}" srcOrd="1" destOrd="0" presId="urn:microsoft.com/office/officeart/2018/5/layout/IconCircleLabelList"/>
    <dgm:cxn modelId="{98B1DB6F-0BB0-48A2-9545-A8415E920116}" type="presParOf" srcId="{AA6CDBEE-C09D-46C5-9324-7229723D1915}" destId="{838C99E5-C600-49E4-8FD7-FB31B4C3EB14}" srcOrd="2" destOrd="0" presId="urn:microsoft.com/office/officeart/2018/5/layout/IconCircleLabelList"/>
    <dgm:cxn modelId="{9496767F-7ED1-4C1D-9A1C-0DDEE0A56211}" type="presParOf" srcId="{AA6CDBEE-C09D-46C5-9324-7229723D1915}" destId="{2A5C01BA-FE6E-4AC2-B907-6C538EA27DAA}" srcOrd="3" destOrd="0" presId="urn:microsoft.com/office/officeart/2018/5/layout/IconCircleLabelList"/>
    <dgm:cxn modelId="{BAE21BDF-2ACB-4474-9DD3-E93EE527508D}" type="presParOf" srcId="{A568ADF7-7A02-419B-8489-93B6B00104E1}" destId="{2254F7FC-E4B6-4913-A0A6-F2E6A2EA9690}" srcOrd="1" destOrd="0" presId="urn:microsoft.com/office/officeart/2018/5/layout/IconCircleLabelList"/>
    <dgm:cxn modelId="{527060E0-E62B-4CEF-8C2A-BF9698B42921}" type="presParOf" srcId="{A568ADF7-7A02-419B-8489-93B6B00104E1}" destId="{DDB7237B-A04B-4092-B93A-34AE1753A404}" srcOrd="2" destOrd="0" presId="urn:microsoft.com/office/officeart/2018/5/layout/IconCircleLabelList"/>
    <dgm:cxn modelId="{593E6377-E463-4C7D-BCF0-0C68AE3B805F}" type="presParOf" srcId="{DDB7237B-A04B-4092-B93A-34AE1753A404}" destId="{9887DF6D-03C8-4F2A-A842-BB8FA540CAD7}" srcOrd="0" destOrd="0" presId="urn:microsoft.com/office/officeart/2018/5/layout/IconCircleLabelList"/>
    <dgm:cxn modelId="{48CE9F2B-C439-4BCB-9E75-3D1CE3AA4523}" type="presParOf" srcId="{DDB7237B-A04B-4092-B93A-34AE1753A404}" destId="{C264980B-8117-4EF5-BC4D-85634B48A478}" srcOrd="1" destOrd="0" presId="urn:microsoft.com/office/officeart/2018/5/layout/IconCircleLabelList"/>
    <dgm:cxn modelId="{873C157E-FC3C-48E2-B834-C9956942B880}" type="presParOf" srcId="{DDB7237B-A04B-4092-B93A-34AE1753A404}" destId="{07BE10A4-6044-4D5E-8739-841E4FA1BF18}" srcOrd="2" destOrd="0" presId="urn:microsoft.com/office/officeart/2018/5/layout/IconCircleLabelList"/>
    <dgm:cxn modelId="{41C37383-289C-4533-92AF-AE3AE3241A4D}" type="presParOf" srcId="{DDB7237B-A04B-4092-B93A-34AE1753A404}" destId="{3C8BDA95-4DD8-4F88-8F58-9BBA26429AAA}" srcOrd="3" destOrd="0" presId="urn:microsoft.com/office/officeart/2018/5/layout/IconCircleLabelList"/>
    <dgm:cxn modelId="{42128448-9A39-4C36-BF49-804EE7DEA62C}" type="presParOf" srcId="{A568ADF7-7A02-419B-8489-93B6B00104E1}" destId="{F442E3CA-5C13-49C1-8782-5423FC5D5C4A}" srcOrd="3" destOrd="0" presId="urn:microsoft.com/office/officeart/2018/5/layout/IconCircleLabelList"/>
    <dgm:cxn modelId="{15A9B0B2-25C9-46A1-9C2F-A2073019B6F9}" type="presParOf" srcId="{A568ADF7-7A02-419B-8489-93B6B00104E1}" destId="{56CC7AD9-0D71-4EA7-9742-A23E234E0680}" srcOrd="4" destOrd="0" presId="urn:microsoft.com/office/officeart/2018/5/layout/IconCircleLabelList"/>
    <dgm:cxn modelId="{B081CCF1-E6DD-4866-937C-6B7E5C52DAC4}" type="presParOf" srcId="{56CC7AD9-0D71-4EA7-9742-A23E234E0680}" destId="{DC1D0899-4361-44A7-9007-03CF41E58654}" srcOrd="0" destOrd="0" presId="urn:microsoft.com/office/officeart/2018/5/layout/IconCircleLabelList"/>
    <dgm:cxn modelId="{95B3CB7A-AA36-44BE-8010-6A56E386F020}" type="presParOf" srcId="{56CC7AD9-0D71-4EA7-9742-A23E234E0680}" destId="{838CDDE7-8340-4E86-A6CC-3F0E88896F37}" srcOrd="1" destOrd="0" presId="urn:microsoft.com/office/officeart/2018/5/layout/IconCircleLabelList"/>
    <dgm:cxn modelId="{6C9DF0CB-5D0F-4BD8-AF28-CB830929C332}" type="presParOf" srcId="{56CC7AD9-0D71-4EA7-9742-A23E234E0680}" destId="{D8217039-F7F7-408E-8362-CFDF8E069DFA}" srcOrd="2" destOrd="0" presId="urn:microsoft.com/office/officeart/2018/5/layout/IconCircleLabelList"/>
    <dgm:cxn modelId="{D4788507-D03A-4D94-B7D2-B9DCA3FA49DF}" type="presParOf" srcId="{56CC7AD9-0D71-4EA7-9742-A23E234E0680}" destId="{C2BAA59B-E41B-4279-8801-5F9D545F9AF1}" srcOrd="3" destOrd="0" presId="urn:microsoft.com/office/officeart/2018/5/layout/IconCircleLabelList"/>
    <dgm:cxn modelId="{32BA70E2-D14C-487D-A187-F521226574D7}" type="presParOf" srcId="{A568ADF7-7A02-419B-8489-93B6B00104E1}" destId="{1534EE49-0A53-46B7-B7F7-F0EBEBAFB9C7}" srcOrd="5" destOrd="0" presId="urn:microsoft.com/office/officeart/2018/5/layout/IconCircleLabelList"/>
    <dgm:cxn modelId="{6FEC3BC8-41CD-4819-9937-FF269F946F76}" type="presParOf" srcId="{A568ADF7-7A02-419B-8489-93B6B00104E1}" destId="{AFBB7FDA-E8C3-4C74-A014-56FE595FA279}" srcOrd="6" destOrd="0" presId="urn:microsoft.com/office/officeart/2018/5/layout/IconCircleLabelList"/>
    <dgm:cxn modelId="{47B001B2-54E6-4369-BBC5-5D808443BC32}" type="presParOf" srcId="{AFBB7FDA-E8C3-4C74-A014-56FE595FA279}" destId="{9CDBF13E-96EE-442D-A561-99FBDF0056D0}" srcOrd="0" destOrd="0" presId="urn:microsoft.com/office/officeart/2018/5/layout/IconCircleLabelList"/>
    <dgm:cxn modelId="{42F08827-C6AC-4F05-8724-026ED086EC8A}" type="presParOf" srcId="{AFBB7FDA-E8C3-4C74-A014-56FE595FA279}" destId="{AD3E15E9-BDF3-4039-AF00-FF7CF55A3A2C}" srcOrd="1" destOrd="0" presId="urn:microsoft.com/office/officeart/2018/5/layout/IconCircleLabelList"/>
    <dgm:cxn modelId="{236C6F6C-1B7F-410A-9BB0-5C2AFEC5C3D7}" type="presParOf" srcId="{AFBB7FDA-E8C3-4C74-A014-56FE595FA279}" destId="{AC2BE247-3856-43C4-9EFC-97F42A12C85F}" srcOrd="2" destOrd="0" presId="urn:microsoft.com/office/officeart/2018/5/layout/IconCircleLabelList"/>
    <dgm:cxn modelId="{E93FA93B-1D2C-4B39-B4DB-ED40933A3615}" type="presParOf" srcId="{AFBB7FDA-E8C3-4C74-A014-56FE595FA279}" destId="{97842427-3A33-440A-A506-A4DA3AC50AE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753F3-0C97-4FAF-83B0-C7B0D83B9B5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DC047BA-A635-400F-8865-5351D5489843}">
      <dgm:prSet/>
      <dgm:spPr/>
      <dgm:t>
        <a:bodyPr/>
        <a:lstStyle/>
        <a:p>
          <a:r>
            <a:rPr lang="en-US"/>
            <a:t>Patient says: </a:t>
          </a:r>
        </a:p>
      </dgm:t>
    </dgm:pt>
    <dgm:pt modelId="{62D320CF-13EB-4F98-9AC6-B1E87B61A2C5}" type="parTrans" cxnId="{DE64FC22-AE92-4055-A448-E4276EB430FF}">
      <dgm:prSet/>
      <dgm:spPr/>
      <dgm:t>
        <a:bodyPr/>
        <a:lstStyle/>
        <a:p>
          <a:endParaRPr lang="en-US"/>
        </a:p>
      </dgm:t>
    </dgm:pt>
    <dgm:pt modelId="{C61449A7-87B9-46BA-97DC-6DCC44971F98}" type="sibTrans" cxnId="{DE64FC22-AE92-4055-A448-E4276EB430FF}">
      <dgm:prSet/>
      <dgm:spPr/>
      <dgm:t>
        <a:bodyPr/>
        <a:lstStyle/>
        <a:p>
          <a:endParaRPr lang="en-US"/>
        </a:p>
      </dgm:t>
    </dgm:pt>
    <dgm:pt modelId="{A3FDCF7D-B3E2-4DBE-B0AA-0CF2CB211E54}">
      <dgm:prSet/>
      <dgm:spPr/>
      <dgm:t>
        <a:bodyPr/>
        <a:lstStyle/>
        <a:p>
          <a:r>
            <a:rPr lang="en-US"/>
            <a:t>Its hard to breathe</a:t>
          </a:r>
        </a:p>
      </dgm:t>
    </dgm:pt>
    <dgm:pt modelId="{74F375B0-CC97-4646-9BB7-D27CF4D511E5}" type="parTrans" cxnId="{6F9F03A1-3019-4AB7-8529-B385E2EA4BE4}">
      <dgm:prSet/>
      <dgm:spPr/>
      <dgm:t>
        <a:bodyPr/>
        <a:lstStyle/>
        <a:p>
          <a:endParaRPr lang="en-US"/>
        </a:p>
      </dgm:t>
    </dgm:pt>
    <dgm:pt modelId="{A28CACB3-4458-44E0-ABC8-921CDA994519}" type="sibTrans" cxnId="{6F9F03A1-3019-4AB7-8529-B385E2EA4BE4}">
      <dgm:prSet/>
      <dgm:spPr/>
      <dgm:t>
        <a:bodyPr/>
        <a:lstStyle/>
        <a:p>
          <a:endParaRPr lang="en-US"/>
        </a:p>
      </dgm:t>
    </dgm:pt>
    <dgm:pt modelId="{1B3516FD-ED27-4562-8EB2-91322B087B51}">
      <dgm:prSet/>
      <dgm:spPr/>
      <dgm:t>
        <a:bodyPr/>
        <a:lstStyle/>
        <a:p>
          <a:r>
            <a:rPr lang="en-US"/>
            <a:t>My throat feels weird </a:t>
          </a:r>
        </a:p>
      </dgm:t>
    </dgm:pt>
    <dgm:pt modelId="{AC29A7EE-18CE-4941-9FD9-090E0E57177B}" type="parTrans" cxnId="{612B776F-9447-429B-96E2-7759D4660981}">
      <dgm:prSet/>
      <dgm:spPr/>
      <dgm:t>
        <a:bodyPr/>
        <a:lstStyle/>
        <a:p>
          <a:endParaRPr lang="en-US"/>
        </a:p>
      </dgm:t>
    </dgm:pt>
    <dgm:pt modelId="{24C42659-1B3F-44B6-972A-3435E91304E0}" type="sibTrans" cxnId="{612B776F-9447-429B-96E2-7759D4660981}">
      <dgm:prSet/>
      <dgm:spPr/>
      <dgm:t>
        <a:bodyPr/>
        <a:lstStyle/>
        <a:p>
          <a:endParaRPr lang="en-US"/>
        </a:p>
      </dgm:t>
    </dgm:pt>
    <dgm:pt modelId="{F86B81E6-89BA-4F11-9623-55E76FA21ADB}">
      <dgm:prSet/>
      <dgm:spPr/>
      <dgm:t>
        <a:bodyPr/>
        <a:lstStyle/>
        <a:p>
          <a:r>
            <a:rPr lang="en-US"/>
            <a:t>My throat is tight</a:t>
          </a:r>
        </a:p>
      </dgm:t>
    </dgm:pt>
    <dgm:pt modelId="{F8445443-78FC-4BF3-A479-D9389429995C}" type="parTrans" cxnId="{5B007A8A-135B-4CAE-9A3A-4816B9BD720A}">
      <dgm:prSet/>
      <dgm:spPr/>
      <dgm:t>
        <a:bodyPr/>
        <a:lstStyle/>
        <a:p>
          <a:endParaRPr lang="en-US"/>
        </a:p>
      </dgm:t>
    </dgm:pt>
    <dgm:pt modelId="{D50D5CBC-7F2C-4420-A0E8-A9EE051625FF}" type="sibTrans" cxnId="{5B007A8A-135B-4CAE-9A3A-4816B9BD720A}">
      <dgm:prSet/>
      <dgm:spPr/>
      <dgm:t>
        <a:bodyPr/>
        <a:lstStyle/>
        <a:p>
          <a:endParaRPr lang="en-US"/>
        </a:p>
      </dgm:t>
    </dgm:pt>
    <dgm:pt modelId="{897FB2A7-25C7-4892-92D3-657B252A873A}">
      <dgm:prSet/>
      <dgm:spPr/>
      <dgm:t>
        <a:bodyPr/>
        <a:lstStyle/>
        <a:p>
          <a:r>
            <a:rPr lang="en-US"/>
            <a:t>My breathing is noisy </a:t>
          </a:r>
        </a:p>
      </dgm:t>
    </dgm:pt>
    <dgm:pt modelId="{D92744A7-7DC1-4F99-8DC8-1E15E1DA5E75}" type="parTrans" cxnId="{EA52EE9E-36CD-4305-941A-3716940EE940}">
      <dgm:prSet/>
      <dgm:spPr/>
      <dgm:t>
        <a:bodyPr/>
        <a:lstStyle/>
        <a:p>
          <a:endParaRPr lang="en-US"/>
        </a:p>
      </dgm:t>
    </dgm:pt>
    <dgm:pt modelId="{08D35D57-2E8D-40FA-86B8-1EFAC42E7C56}" type="sibTrans" cxnId="{EA52EE9E-36CD-4305-941A-3716940EE940}">
      <dgm:prSet/>
      <dgm:spPr/>
      <dgm:t>
        <a:bodyPr/>
        <a:lstStyle/>
        <a:p>
          <a:endParaRPr lang="en-US"/>
        </a:p>
      </dgm:t>
    </dgm:pt>
    <dgm:pt modelId="{55DFD6CB-A93A-42E8-90FC-5539CC346DCE}">
      <dgm:prSet/>
      <dgm:spPr/>
      <dgm:t>
        <a:bodyPr/>
        <a:lstStyle/>
        <a:p>
          <a:r>
            <a:rPr lang="en-US" dirty="0"/>
            <a:t>Pulmonary/Airway exam</a:t>
          </a:r>
        </a:p>
      </dgm:t>
    </dgm:pt>
    <dgm:pt modelId="{CE4B0E5C-D73D-4C15-A96D-FC7483DD6378}" type="parTrans" cxnId="{FAEBFA9D-E990-421A-BFBE-0B0B9F77C4B3}">
      <dgm:prSet/>
      <dgm:spPr/>
      <dgm:t>
        <a:bodyPr/>
        <a:lstStyle/>
        <a:p>
          <a:endParaRPr lang="en-US"/>
        </a:p>
      </dgm:t>
    </dgm:pt>
    <dgm:pt modelId="{5DD06333-9F51-4449-8E6B-A27FD218EFB2}" type="sibTrans" cxnId="{FAEBFA9D-E990-421A-BFBE-0B0B9F77C4B3}">
      <dgm:prSet/>
      <dgm:spPr/>
      <dgm:t>
        <a:bodyPr/>
        <a:lstStyle/>
        <a:p>
          <a:endParaRPr lang="en-US"/>
        </a:p>
      </dgm:t>
    </dgm:pt>
    <dgm:pt modelId="{6E7F1391-ABA7-4953-92CF-EDF63CECCF0F}">
      <dgm:prSet/>
      <dgm:spPr/>
      <dgm:t>
        <a:bodyPr/>
        <a:lstStyle/>
        <a:p>
          <a:r>
            <a:rPr lang="en-US" dirty="0"/>
            <a:t>Stridor</a:t>
          </a:r>
        </a:p>
      </dgm:t>
    </dgm:pt>
    <dgm:pt modelId="{E1D35BF2-CC6F-4AC6-BFCE-31408B800D74}" type="parTrans" cxnId="{7A6270AE-176F-41F7-8EF0-FA7D2E768E50}">
      <dgm:prSet/>
      <dgm:spPr/>
      <dgm:t>
        <a:bodyPr/>
        <a:lstStyle/>
        <a:p>
          <a:endParaRPr lang="en-US"/>
        </a:p>
      </dgm:t>
    </dgm:pt>
    <dgm:pt modelId="{D32FE83E-921F-4624-9A58-5010D4A251BF}" type="sibTrans" cxnId="{7A6270AE-176F-41F7-8EF0-FA7D2E768E50}">
      <dgm:prSet/>
      <dgm:spPr/>
      <dgm:t>
        <a:bodyPr/>
        <a:lstStyle/>
        <a:p>
          <a:endParaRPr lang="en-US"/>
        </a:p>
      </dgm:t>
    </dgm:pt>
    <dgm:pt modelId="{803F9177-3AC8-480D-9336-BF880CD7B11E}">
      <dgm:prSet/>
      <dgm:spPr/>
      <dgm:t>
        <a:bodyPr/>
        <a:lstStyle/>
        <a:p>
          <a:r>
            <a:rPr lang="en-US" dirty="0"/>
            <a:t>Wheezing </a:t>
          </a:r>
        </a:p>
      </dgm:t>
    </dgm:pt>
    <dgm:pt modelId="{79857FF7-54AC-458C-9FC9-28E71BF77852}" type="parTrans" cxnId="{D452F6E1-DFCD-4B8C-90BA-F736FACCDEE1}">
      <dgm:prSet/>
      <dgm:spPr/>
      <dgm:t>
        <a:bodyPr/>
        <a:lstStyle/>
        <a:p>
          <a:endParaRPr lang="en-US"/>
        </a:p>
      </dgm:t>
    </dgm:pt>
    <dgm:pt modelId="{329C4FC4-B756-4BAC-8685-B7DE4340009B}" type="sibTrans" cxnId="{D452F6E1-DFCD-4B8C-90BA-F736FACCDEE1}">
      <dgm:prSet/>
      <dgm:spPr/>
      <dgm:t>
        <a:bodyPr/>
        <a:lstStyle/>
        <a:p>
          <a:endParaRPr lang="en-US"/>
        </a:p>
      </dgm:t>
    </dgm:pt>
    <dgm:pt modelId="{8F685E59-89F5-4650-9DA8-E82C6611A5DB}">
      <dgm:prSet/>
      <dgm:spPr/>
      <dgm:t>
        <a:bodyPr/>
        <a:lstStyle/>
        <a:p>
          <a:r>
            <a:rPr lang="en-US" dirty="0"/>
            <a:t>Swollen oropharynx </a:t>
          </a:r>
        </a:p>
      </dgm:t>
    </dgm:pt>
    <dgm:pt modelId="{1650F98E-E475-4777-BA20-9029D0708F7C}" type="parTrans" cxnId="{9C81F642-77CB-4DB8-8AC8-6EBEFF40AB56}">
      <dgm:prSet/>
      <dgm:spPr/>
      <dgm:t>
        <a:bodyPr/>
        <a:lstStyle/>
        <a:p>
          <a:endParaRPr lang="en-US"/>
        </a:p>
      </dgm:t>
    </dgm:pt>
    <dgm:pt modelId="{5F4D9D60-15D6-45B8-B699-E216872C08D4}" type="sibTrans" cxnId="{9C81F642-77CB-4DB8-8AC8-6EBEFF40AB56}">
      <dgm:prSet/>
      <dgm:spPr/>
      <dgm:t>
        <a:bodyPr/>
        <a:lstStyle/>
        <a:p>
          <a:endParaRPr lang="en-US"/>
        </a:p>
      </dgm:t>
    </dgm:pt>
    <dgm:pt modelId="{1564BC88-F3D8-470B-B196-70498B1CBB32}" type="pres">
      <dgm:prSet presAssocID="{423753F3-0C97-4FAF-83B0-C7B0D83B9B50}" presName="linear" presStyleCnt="0">
        <dgm:presLayoutVars>
          <dgm:dir/>
          <dgm:animLvl val="lvl"/>
          <dgm:resizeHandles val="exact"/>
        </dgm:presLayoutVars>
      </dgm:prSet>
      <dgm:spPr/>
    </dgm:pt>
    <dgm:pt modelId="{57E2F762-7D97-4312-9E03-1965A284F189}" type="pres">
      <dgm:prSet presAssocID="{4DC047BA-A635-400F-8865-5351D5489843}" presName="parentLin" presStyleCnt="0"/>
      <dgm:spPr/>
    </dgm:pt>
    <dgm:pt modelId="{9681A768-02CC-46AB-A801-7F6FA7AAC283}" type="pres">
      <dgm:prSet presAssocID="{4DC047BA-A635-400F-8865-5351D5489843}" presName="parentLeftMargin" presStyleLbl="node1" presStyleIdx="0" presStyleCnt="2"/>
      <dgm:spPr/>
    </dgm:pt>
    <dgm:pt modelId="{3D55CCB9-BA6A-40F9-9399-DBD1C3FD2CA9}" type="pres">
      <dgm:prSet presAssocID="{4DC047BA-A635-400F-8865-5351D5489843}" presName="parentText" presStyleLbl="node1" presStyleIdx="0" presStyleCnt="2">
        <dgm:presLayoutVars>
          <dgm:chMax val="0"/>
          <dgm:bulletEnabled val="1"/>
        </dgm:presLayoutVars>
      </dgm:prSet>
      <dgm:spPr/>
    </dgm:pt>
    <dgm:pt modelId="{2F10E042-EE07-4B2F-B810-7CC0D4340D87}" type="pres">
      <dgm:prSet presAssocID="{4DC047BA-A635-400F-8865-5351D5489843}" presName="negativeSpace" presStyleCnt="0"/>
      <dgm:spPr/>
    </dgm:pt>
    <dgm:pt modelId="{B6D1E9E3-9B65-41E4-A59A-3A00DEEB07CF}" type="pres">
      <dgm:prSet presAssocID="{4DC047BA-A635-400F-8865-5351D5489843}" presName="childText" presStyleLbl="conFgAcc1" presStyleIdx="0" presStyleCnt="2">
        <dgm:presLayoutVars>
          <dgm:bulletEnabled val="1"/>
        </dgm:presLayoutVars>
      </dgm:prSet>
      <dgm:spPr/>
    </dgm:pt>
    <dgm:pt modelId="{787EF092-2AB3-4ABA-A8CD-9FE09EB8367D}" type="pres">
      <dgm:prSet presAssocID="{C61449A7-87B9-46BA-97DC-6DCC44971F98}" presName="spaceBetweenRectangles" presStyleCnt="0"/>
      <dgm:spPr/>
    </dgm:pt>
    <dgm:pt modelId="{4D68BC95-C0CC-447E-9886-D107B4C6F672}" type="pres">
      <dgm:prSet presAssocID="{55DFD6CB-A93A-42E8-90FC-5539CC346DCE}" presName="parentLin" presStyleCnt="0"/>
      <dgm:spPr/>
    </dgm:pt>
    <dgm:pt modelId="{60AD4959-5449-41AD-8091-933F7A733DEF}" type="pres">
      <dgm:prSet presAssocID="{55DFD6CB-A93A-42E8-90FC-5539CC346DCE}" presName="parentLeftMargin" presStyleLbl="node1" presStyleIdx="0" presStyleCnt="2"/>
      <dgm:spPr/>
    </dgm:pt>
    <dgm:pt modelId="{2F8814C5-F3CA-4E47-9AE5-1D87B99F2853}" type="pres">
      <dgm:prSet presAssocID="{55DFD6CB-A93A-42E8-90FC-5539CC346DCE}" presName="parentText" presStyleLbl="node1" presStyleIdx="1" presStyleCnt="2">
        <dgm:presLayoutVars>
          <dgm:chMax val="0"/>
          <dgm:bulletEnabled val="1"/>
        </dgm:presLayoutVars>
      </dgm:prSet>
      <dgm:spPr/>
    </dgm:pt>
    <dgm:pt modelId="{DE040EE6-AB15-45AF-84C8-48DC36D2A568}" type="pres">
      <dgm:prSet presAssocID="{55DFD6CB-A93A-42E8-90FC-5539CC346DCE}" presName="negativeSpace" presStyleCnt="0"/>
      <dgm:spPr/>
    </dgm:pt>
    <dgm:pt modelId="{7CEDA403-10E4-4B3C-B08D-5C58AFC7D67B}" type="pres">
      <dgm:prSet presAssocID="{55DFD6CB-A93A-42E8-90FC-5539CC346DCE}" presName="childText" presStyleLbl="conFgAcc1" presStyleIdx="1" presStyleCnt="2">
        <dgm:presLayoutVars>
          <dgm:bulletEnabled val="1"/>
        </dgm:presLayoutVars>
      </dgm:prSet>
      <dgm:spPr/>
    </dgm:pt>
  </dgm:ptLst>
  <dgm:cxnLst>
    <dgm:cxn modelId="{809E4A06-5D2C-4A5E-8D0F-DDCF84C6A253}" type="presOf" srcId="{1B3516FD-ED27-4562-8EB2-91322B087B51}" destId="{B6D1E9E3-9B65-41E4-A59A-3A00DEEB07CF}" srcOrd="0" destOrd="1" presId="urn:microsoft.com/office/officeart/2005/8/layout/list1"/>
    <dgm:cxn modelId="{F6F0AA08-F144-403A-B632-6478BA01F21C}" type="presOf" srcId="{6E7F1391-ABA7-4953-92CF-EDF63CECCF0F}" destId="{7CEDA403-10E4-4B3C-B08D-5C58AFC7D67B}" srcOrd="0" destOrd="0" presId="urn:microsoft.com/office/officeart/2005/8/layout/list1"/>
    <dgm:cxn modelId="{FD56B117-5CDE-496B-B292-DB33E8E7A629}" type="presOf" srcId="{423753F3-0C97-4FAF-83B0-C7B0D83B9B50}" destId="{1564BC88-F3D8-470B-B196-70498B1CBB32}" srcOrd="0" destOrd="0" presId="urn:microsoft.com/office/officeart/2005/8/layout/list1"/>
    <dgm:cxn modelId="{DE64FC22-AE92-4055-A448-E4276EB430FF}" srcId="{423753F3-0C97-4FAF-83B0-C7B0D83B9B50}" destId="{4DC047BA-A635-400F-8865-5351D5489843}" srcOrd="0" destOrd="0" parTransId="{62D320CF-13EB-4F98-9AC6-B1E87B61A2C5}" sibTransId="{C61449A7-87B9-46BA-97DC-6DCC44971F98}"/>
    <dgm:cxn modelId="{DFEB3E2F-C621-45A7-81FF-6638DD8CFD7F}" type="presOf" srcId="{A3FDCF7D-B3E2-4DBE-B0AA-0CF2CB211E54}" destId="{B6D1E9E3-9B65-41E4-A59A-3A00DEEB07CF}" srcOrd="0" destOrd="0" presId="urn:microsoft.com/office/officeart/2005/8/layout/list1"/>
    <dgm:cxn modelId="{9C81F642-77CB-4DB8-8AC8-6EBEFF40AB56}" srcId="{55DFD6CB-A93A-42E8-90FC-5539CC346DCE}" destId="{8F685E59-89F5-4650-9DA8-E82C6611A5DB}" srcOrd="2" destOrd="0" parTransId="{1650F98E-E475-4777-BA20-9029D0708F7C}" sibTransId="{5F4D9D60-15D6-45B8-B699-E216872C08D4}"/>
    <dgm:cxn modelId="{B6252843-A912-4B87-AD05-DE0A2F2119C1}" type="presOf" srcId="{F86B81E6-89BA-4F11-9623-55E76FA21ADB}" destId="{B6D1E9E3-9B65-41E4-A59A-3A00DEEB07CF}" srcOrd="0" destOrd="2" presId="urn:microsoft.com/office/officeart/2005/8/layout/list1"/>
    <dgm:cxn modelId="{612B776F-9447-429B-96E2-7759D4660981}" srcId="{4DC047BA-A635-400F-8865-5351D5489843}" destId="{1B3516FD-ED27-4562-8EB2-91322B087B51}" srcOrd="1" destOrd="0" parTransId="{AC29A7EE-18CE-4941-9FD9-090E0E57177B}" sibTransId="{24C42659-1B3F-44B6-972A-3435E91304E0}"/>
    <dgm:cxn modelId="{6FC0D653-D919-4E14-B6C1-210A4A887456}" type="presOf" srcId="{803F9177-3AC8-480D-9336-BF880CD7B11E}" destId="{7CEDA403-10E4-4B3C-B08D-5C58AFC7D67B}" srcOrd="0" destOrd="1" presId="urn:microsoft.com/office/officeart/2005/8/layout/list1"/>
    <dgm:cxn modelId="{4E2CB984-45FD-4F87-808A-6CFF99D9BCC8}" type="presOf" srcId="{8F685E59-89F5-4650-9DA8-E82C6611A5DB}" destId="{7CEDA403-10E4-4B3C-B08D-5C58AFC7D67B}" srcOrd="0" destOrd="2" presId="urn:microsoft.com/office/officeart/2005/8/layout/list1"/>
    <dgm:cxn modelId="{5B007A8A-135B-4CAE-9A3A-4816B9BD720A}" srcId="{4DC047BA-A635-400F-8865-5351D5489843}" destId="{F86B81E6-89BA-4F11-9623-55E76FA21ADB}" srcOrd="2" destOrd="0" parTransId="{F8445443-78FC-4BF3-A479-D9389429995C}" sibTransId="{D50D5CBC-7F2C-4420-A0E8-A9EE051625FF}"/>
    <dgm:cxn modelId="{60CA3B9C-0CC7-44F4-9A6B-F9F1A9FC6EF4}" type="presOf" srcId="{4DC047BA-A635-400F-8865-5351D5489843}" destId="{9681A768-02CC-46AB-A801-7F6FA7AAC283}" srcOrd="0" destOrd="0" presId="urn:microsoft.com/office/officeart/2005/8/layout/list1"/>
    <dgm:cxn modelId="{FAEBFA9D-E990-421A-BFBE-0B0B9F77C4B3}" srcId="{423753F3-0C97-4FAF-83B0-C7B0D83B9B50}" destId="{55DFD6CB-A93A-42E8-90FC-5539CC346DCE}" srcOrd="1" destOrd="0" parTransId="{CE4B0E5C-D73D-4C15-A96D-FC7483DD6378}" sibTransId="{5DD06333-9F51-4449-8E6B-A27FD218EFB2}"/>
    <dgm:cxn modelId="{EA52EE9E-36CD-4305-941A-3716940EE940}" srcId="{4DC047BA-A635-400F-8865-5351D5489843}" destId="{897FB2A7-25C7-4892-92D3-657B252A873A}" srcOrd="3" destOrd="0" parTransId="{D92744A7-7DC1-4F99-8DC8-1E15E1DA5E75}" sibTransId="{08D35D57-2E8D-40FA-86B8-1EFAC42E7C56}"/>
    <dgm:cxn modelId="{6F9F03A1-3019-4AB7-8529-B385E2EA4BE4}" srcId="{4DC047BA-A635-400F-8865-5351D5489843}" destId="{A3FDCF7D-B3E2-4DBE-B0AA-0CF2CB211E54}" srcOrd="0" destOrd="0" parTransId="{74F375B0-CC97-4646-9BB7-D27CF4D511E5}" sibTransId="{A28CACB3-4458-44E0-ABC8-921CDA994519}"/>
    <dgm:cxn modelId="{7A6270AE-176F-41F7-8EF0-FA7D2E768E50}" srcId="{55DFD6CB-A93A-42E8-90FC-5539CC346DCE}" destId="{6E7F1391-ABA7-4953-92CF-EDF63CECCF0F}" srcOrd="0" destOrd="0" parTransId="{E1D35BF2-CC6F-4AC6-BFCE-31408B800D74}" sibTransId="{D32FE83E-921F-4624-9A58-5010D4A251BF}"/>
    <dgm:cxn modelId="{FB4845C8-7A0E-44EB-B2AB-D01FB655271E}" type="presOf" srcId="{55DFD6CB-A93A-42E8-90FC-5539CC346DCE}" destId="{2F8814C5-F3CA-4E47-9AE5-1D87B99F2853}" srcOrd="1" destOrd="0" presId="urn:microsoft.com/office/officeart/2005/8/layout/list1"/>
    <dgm:cxn modelId="{D452F6E1-DFCD-4B8C-90BA-F736FACCDEE1}" srcId="{55DFD6CB-A93A-42E8-90FC-5539CC346DCE}" destId="{803F9177-3AC8-480D-9336-BF880CD7B11E}" srcOrd="1" destOrd="0" parTransId="{79857FF7-54AC-458C-9FC9-28E71BF77852}" sibTransId="{329C4FC4-B756-4BAC-8685-B7DE4340009B}"/>
    <dgm:cxn modelId="{5C0C65E2-F511-4E7E-B8B6-7F6AC3F386EB}" type="presOf" srcId="{897FB2A7-25C7-4892-92D3-657B252A873A}" destId="{B6D1E9E3-9B65-41E4-A59A-3A00DEEB07CF}" srcOrd="0" destOrd="3" presId="urn:microsoft.com/office/officeart/2005/8/layout/list1"/>
    <dgm:cxn modelId="{5C18EAF4-C9A0-4771-877B-034FB78696BD}" type="presOf" srcId="{55DFD6CB-A93A-42E8-90FC-5539CC346DCE}" destId="{60AD4959-5449-41AD-8091-933F7A733DEF}" srcOrd="0" destOrd="0" presId="urn:microsoft.com/office/officeart/2005/8/layout/list1"/>
    <dgm:cxn modelId="{BC7769FD-963D-4898-B8DE-C7D5E86FD510}" type="presOf" srcId="{4DC047BA-A635-400F-8865-5351D5489843}" destId="{3D55CCB9-BA6A-40F9-9399-DBD1C3FD2CA9}" srcOrd="1" destOrd="0" presId="urn:microsoft.com/office/officeart/2005/8/layout/list1"/>
    <dgm:cxn modelId="{A5652D12-DA16-443F-A97F-2F06DF8012A1}" type="presParOf" srcId="{1564BC88-F3D8-470B-B196-70498B1CBB32}" destId="{57E2F762-7D97-4312-9E03-1965A284F189}" srcOrd="0" destOrd="0" presId="urn:microsoft.com/office/officeart/2005/8/layout/list1"/>
    <dgm:cxn modelId="{A5DFB7AA-D339-4DB0-BB77-CF30140DEEE3}" type="presParOf" srcId="{57E2F762-7D97-4312-9E03-1965A284F189}" destId="{9681A768-02CC-46AB-A801-7F6FA7AAC283}" srcOrd="0" destOrd="0" presId="urn:microsoft.com/office/officeart/2005/8/layout/list1"/>
    <dgm:cxn modelId="{82B05C3F-7A7A-481C-ADF5-2C46174DC94D}" type="presParOf" srcId="{57E2F762-7D97-4312-9E03-1965A284F189}" destId="{3D55CCB9-BA6A-40F9-9399-DBD1C3FD2CA9}" srcOrd="1" destOrd="0" presId="urn:microsoft.com/office/officeart/2005/8/layout/list1"/>
    <dgm:cxn modelId="{90650CD8-810A-485A-9A9F-5C7C41EB3305}" type="presParOf" srcId="{1564BC88-F3D8-470B-B196-70498B1CBB32}" destId="{2F10E042-EE07-4B2F-B810-7CC0D4340D87}" srcOrd="1" destOrd="0" presId="urn:microsoft.com/office/officeart/2005/8/layout/list1"/>
    <dgm:cxn modelId="{439B3B3E-43AB-4D38-9560-CFEACFE24279}" type="presParOf" srcId="{1564BC88-F3D8-470B-B196-70498B1CBB32}" destId="{B6D1E9E3-9B65-41E4-A59A-3A00DEEB07CF}" srcOrd="2" destOrd="0" presId="urn:microsoft.com/office/officeart/2005/8/layout/list1"/>
    <dgm:cxn modelId="{2FF1D8BF-8B96-42F1-BC33-16F13FCA0A12}" type="presParOf" srcId="{1564BC88-F3D8-470B-B196-70498B1CBB32}" destId="{787EF092-2AB3-4ABA-A8CD-9FE09EB8367D}" srcOrd="3" destOrd="0" presId="urn:microsoft.com/office/officeart/2005/8/layout/list1"/>
    <dgm:cxn modelId="{6B46107C-20CC-435A-8503-EDB823881BA9}" type="presParOf" srcId="{1564BC88-F3D8-470B-B196-70498B1CBB32}" destId="{4D68BC95-C0CC-447E-9886-D107B4C6F672}" srcOrd="4" destOrd="0" presId="urn:microsoft.com/office/officeart/2005/8/layout/list1"/>
    <dgm:cxn modelId="{0F8606DD-E2D9-450A-977D-4DC1C045A756}" type="presParOf" srcId="{4D68BC95-C0CC-447E-9886-D107B4C6F672}" destId="{60AD4959-5449-41AD-8091-933F7A733DEF}" srcOrd="0" destOrd="0" presId="urn:microsoft.com/office/officeart/2005/8/layout/list1"/>
    <dgm:cxn modelId="{2739B05B-C92E-4FEA-9A6F-842B6597047A}" type="presParOf" srcId="{4D68BC95-C0CC-447E-9886-D107B4C6F672}" destId="{2F8814C5-F3CA-4E47-9AE5-1D87B99F2853}" srcOrd="1" destOrd="0" presId="urn:microsoft.com/office/officeart/2005/8/layout/list1"/>
    <dgm:cxn modelId="{F68BD8C4-EC7B-442A-9A30-D6B49601F9CE}" type="presParOf" srcId="{1564BC88-F3D8-470B-B196-70498B1CBB32}" destId="{DE040EE6-AB15-45AF-84C8-48DC36D2A568}" srcOrd="5" destOrd="0" presId="urn:microsoft.com/office/officeart/2005/8/layout/list1"/>
    <dgm:cxn modelId="{630D6417-F44A-4D53-86F8-92CF958C798A}" type="presParOf" srcId="{1564BC88-F3D8-470B-B196-70498B1CBB32}" destId="{7CEDA403-10E4-4B3C-B08D-5C58AFC7D67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C62519-DF57-4255-AEAB-8A9DFF9EF118}"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020E532-712F-4691-AAF5-87EFB5898D25}">
      <dgm:prSet/>
      <dgm:spPr/>
      <dgm:t>
        <a:bodyPr/>
        <a:lstStyle/>
        <a:p>
          <a:r>
            <a:rPr lang="en-US"/>
            <a:t>Gastrointestinal symptoms</a:t>
          </a:r>
        </a:p>
      </dgm:t>
    </dgm:pt>
    <dgm:pt modelId="{03D84198-99D0-4FB8-A7C5-7A8CD2005168}" type="parTrans" cxnId="{518E9B7B-29CB-4611-96D5-8FA935088F3F}">
      <dgm:prSet/>
      <dgm:spPr/>
      <dgm:t>
        <a:bodyPr/>
        <a:lstStyle/>
        <a:p>
          <a:endParaRPr lang="en-US"/>
        </a:p>
      </dgm:t>
    </dgm:pt>
    <dgm:pt modelId="{A4D8949B-BA3C-46CA-856B-F35CC3E25D42}" type="sibTrans" cxnId="{518E9B7B-29CB-4611-96D5-8FA935088F3F}">
      <dgm:prSet/>
      <dgm:spPr/>
      <dgm:t>
        <a:bodyPr/>
        <a:lstStyle/>
        <a:p>
          <a:endParaRPr lang="en-US"/>
        </a:p>
      </dgm:t>
    </dgm:pt>
    <dgm:pt modelId="{5C2FC346-AE51-483F-A912-9185192E2F29}">
      <dgm:prSet/>
      <dgm:spPr/>
      <dgm:t>
        <a:bodyPr/>
        <a:lstStyle/>
        <a:p>
          <a:r>
            <a:rPr lang="en-US"/>
            <a:t>Nausea</a:t>
          </a:r>
        </a:p>
      </dgm:t>
    </dgm:pt>
    <dgm:pt modelId="{76DAE4E9-B714-4C99-8D6E-6B461CBACD84}" type="parTrans" cxnId="{328A7E47-4C41-4C4F-861D-4D5BCE924477}">
      <dgm:prSet/>
      <dgm:spPr/>
      <dgm:t>
        <a:bodyPr/>
        <a:lstStyle/>
        <a:p>
          <a:endParaRPr lang="en-US"/>
        </a:p>
      </dgm:t>
    </dgm:pt>
    <dgm:pt modelId="{70308DA5-C9A1-4945-9F22-F2767BB13513}" type="sibTrans" cxnId="{328A7E47-4C41-4C4F-861D-4D5BCE924477}">
      <dgm:prSet/>
      <dgm:spPr/>
      <dgm:t>
        <a:bodyPr/>
        <a:lstStyle/>
        <a:p>
          <a:endParaRPr lang="en-US"/>
        </a:p>
      </dgm:t>
    </dgm:pt>
    <dgm:pt modelId="{078F5B4B-7301-4192-A975-7EDF01C39323}">
      <dgm:prSet/>
      <dgm:spPr/>
      <dgm:t>
        <a:bodyPr/>
        <a:lstStyle/>
        <a:p>
          <a:r>
            <a:rPr lang="en-US"/>
            <a:t>Vomiting </a:t>
          </a:r>
        </a:p>
      </dgm:t>
    </dgm:pt>
    <dgm:pt modelId="{ECADACE1-89CB-412C-A03D-CDD2A95CF3C6}" type="parTrans" cxnId="{38B1969E-4D23-4E23-B0B6-66AAD8037C62}">
      <dgm:prSet/>
      <dgm:spPr/>
      <dgm:t>
        <a:bodyPr/>
        <a:lstStyle/>
        <a:p>
          <a:endParaRPr lang="en-US"/>
        </a:p>
      </dgm:t>
    </dgm:pt>
    <dgm:pt modelId="{F4DC0920-36A6-4920-BF88-B363696EB992}" type="sibTrans" cxnId="{38B1969E-4D23-4E23-B0B6-66AAD8037C62}">
      <dgm:prSet/>
      <dgm:spPr/>
      <dgm:t>
        <a:bodyPr/>
        <a:lstStyle/>
        <a:p>
          <a:endParaRPr lang="en-US"/>
        </a:p>
      </dgm:t>
    </dgm:pt>
    <dgm:pt modelId="{E75679FF-2DD4-4639-BC81-0116E90DC915}">
      <dgm:prSet/>
      <dgm:spPr/>
      <dgm:t>
        <a:bodyPr/>
        <a:lstStyle/>
        <a:p>
          <a:r>
            <a:rPr lang="en-US"/>
            <a:t>Abdominal cramping </a:t>
          </a:r>
        </a:p>
      </dgm:t>
    </dgm:pt>
    <dgm:pt modelId="{602B5500-631D-4309-8E65-FAA6729C82B1}" type="parTrans" cxnId="{9A96D6F4-77A0-476E-BCCE-89F28BE20782}">
      <dgm:prSet/>
      <dgm:spPr/>
      <dgm:t>
        <a:bodyPr/>
        <a:lstStyle/>
        <a:p>
          <a:endParaRPr lang="en-US"/>
        </a:p>
      </dgm:t>
    </dgm:pt>
    <dgm:pt modelId="{FF66C8CA-ADFB-47EB-9D46-C57E572C4865}" type="sibTrans" cxnId="{9A96D6F4-77A0-476E-BCCE-89F28BE20782}">
      <dgm:prSet/>
      <dgm:spPr/>
      <dgm:t>
        <a:bodyPr/>
        <a:lstStyle/>
        <a:p>
          <a:endParaRPr lang="en-US"/>
        </a:p>
      </dgm:t>
    </dgm:pt>
    <dgm:pt modelId="{B0F73A49-F974-4659-8DC7-0B80AC16AC8B}">
      <dgm:prSet/>
      <dgm:spPr/>
      <dgm:t>
        <a:bodyPr/>
        <a:lstStyle/>
        <a:p>
          <a:r>
            <a:rPr lang="en-US"/>
            <a:t>Patient throws up on you</a:t>
          </a:r>
        </a:p>
      </dgm:t>
    </dgm:pt>
    <dgm:pt modelId="{21F6220A-4BCB-4294-B7E0-158B53118F21}" type="parTrans" cxnId="{1DD5D959-66CF-4A3F-AB41-E78962F176CE}">
      <dgm:prSet/>
      <dgm:spPr/>
      <dgm:t>
        <a:bodyPr/>
        <a:lstStyle/>
        <a:p>
          <a:endParaRPr lang="en-US"/>
        </a:p>
      </dgm:t>
    </dgm:pt>
    <dgm:pt modelId="{3D6512AE-2139-4D30-9D6C-FD48BC0D55AD}" type="sibTrans" cxnId="{1DD5D959-66CF-4A3F-AB41-E78962F176CE}">
      <dgm:prSet/>
      <dgm:spPr/>
      <dgm:t>
        <a:bodyPr/>
        <a:lstStyle/>
        <a:p>
          <a:endParaRPr lang="en-US"/>
        </a:p>
      </dgm:t>
    </dgm:pt>
    <dgm:pt modelId="{4A67D7B0-6400-4E8B-9282-2265DC5EFDCE}" type="pres">
      <dgm:prSet presAssocID="{1AC62519-DF57-4255-AEAB-8A9DFF9EF118}" presName="Name0" presStyleCnt="0">
        <dgm:presLayoutVars>
          <dgm:dir/>
          <dgm:animLvl val="lvl"/>
          <dgm:resizeHandles val="exact"/>
        </dgm:presLayoutVars>
      </dgm:prSet>
      <dgm:spPr/>
    </dgm:pt>
    <dgm:pt modelId="{D698DEBB-598A-40E1-BCAA-FB10183CBEF2}" type="pres">
      <dgm:prSet presAssocID="{B0F73A49-F974-4659-8DC7-0B80AC16AC8B}" presName="boxAndChildren" presStyleCnt="0"/>
      <dgm:spPr/>
    </dgm:pt>
    <dgm:pt modelId="{31CA3B59-D78D-4237-A149-D1B852951130}" type="pres">
      <dgm:prSet presAssocID="{B0F73A49-F974-4659-8DC7-0B80AC16AC8B}" presName="parentTextBox" presStyleLbl="node1" presStyleIdx="0" presStyleCnt="2"/>
      <dgm:spPr/>
    </dgm:pt>
    <dgm:pt modelId="{096C0A8F-CDD2-405E-A49B-E077761757D8}" type="pres">
      <dgm:prSet presAssocID="{A4D8949B-BA3C-46CA-856B-F35CC3E25D42}" presName="sp" presStyleCnt="0"/>
      <dgm:spPr/>
    </dgm:pt>
    <dgm:pt modelId="{02AC654C-EEC0-44F3-A9E1-4D58B25BE5BE}" type="pres">
      <dgm:prSet presAssocID="{5020E532-712F-4691-AAF5-87EFB5898D25}" presName="arrowAndChildren" presStyleCnt="0"/>
      <dgm:spPr/>
    </dgm:pt>
    <dgm:pt modelId="{EBB95905-4698-4B24-AA60-CDFE78DD783B}" type="pres">
      <dgm:prSet presAssocID="{5020E532-712F-4691-AAF5-87EFB5898D25}" presName="parentTextArrow" presStyleLbl="node1" presStyleIdx="0" presStyleCnt="2"/>
      <dgm:spPr/>
    </dgm:pt>
    <dgm:pt modelId="{4ACB602E-F13A-48C1-9FC3-942AD22DC054}" type="pres">
      <dgm:prSet presAssocID="{5020E532-712F-4691-AAF5-87EFB5898D25}" presName="arrow" presStyleLbl="node1" presStyleIdx="1" presStyleCnt="2"/>
      <dgm:spPr/>
    </dgm:pt>
    <dgm:pt modelId="{B5F8D2A0-92FB-43F2-839F-344ADB7ADC92}" type="pres">
      <dgm:prSet presAssocID="{5020E532-712F-4691-AAF5-87EFB5898D25}" presName="descendantArrow" presStyleCnt="0"/>
      <dgm:spPr/>
    </dgm:pt>
    <dgm:pt modelId="{46A30C51-417F-4949-8D62-1A2287E03F15}" type="pres">
      <dgm:prSet presAssocID="{5C2FC346-AE51-483F-A912-9185192E2F29}" presName="childTextArrow" presStyleLbl="fgAccFollowNode1" presStyleIdx="0" presStyleCnt="3">
        <dgm:presLayoutVars>
          <dgm:bulletEnabled val="1"/>
        </dgm:presLayoutVars>
      </dgm:prSet>
      <dgm:spPr/>
    </dgm:pt>
    <dgm:pt modelId="{555329A1-5827-4AD3-AA56-691F45083C84}" type="pres">
      <dgm:prSet presAssocID="{078F5B4B-7301-4192-A975-7EDF01C39323}" presName="childTextArrow" presStyleLbl="fgAccFollowNode1" presStyleIdx="1" presStyleCnt="3">
        <dgm:presLayoutVars>
          <dgm:bulletEnabled val="1"/>
        </dgm:presLayoutVars>
      </dgm:prSet>
      <dgm:spPr/>
    </dgm:pt>
    <dgm:pt modelId="{8178A470-FB55-4AE1-B4B5-89347682FCBD}" type="pres">
      <dgm:prSet presAssocID="{E75679FF-2DD4-4639-BC81-0116E90DC915}" presName="childTextArrow" presStyleLbl="fgAccFollowNode1" presStyleIdx="2" presStyleCnt="3">
        <dgm:presLayoutVars>
          <dgm:bulletEnabled val="1"/>
        </dgm:presLayoutVars>
      </dgm:prSet>
      <dgm:spPr/>
    </dgm:pt>
  </dgm:ptLst>
  <dgm:cxnLst>
    <dgm:cxn modelId="{05515F5C-F063-4EEB-88A7-6DD962BD7B1D}" type="presOf" srcId="{5020E532-712F-4691-AAF5-87EFB5898D25}" destId="{4ACB602E-F13A-48C1-9FC3-942AD22DC054}" srcOrd="1" destOrd="0" presId="urn:microsoft.com/office/officeart/2005/8/layout/process4"/>
    <dgm:cxn modelId="{328A7E47-4C41-4C4F-861D-4D5BCE924477}" srcId="{5020E532-712F-4691-AAF5-87EFB5898D25}" destId="{5C2FC346-AE51-483F-A912-9185192E2F29}" srcOrd="0" destOrd="0" parTransId="{76DAE4E9-B714-4C99-8D6E-6B461CBACD84}" sibTransId="{70308DA5-C9A1-4945-9F22-F2767BB13513}"/>
    <dgm:cxn modelId="{093FF873-8C2D-4FB5-94B2-B99BDF269136}" type="presOf" srcId="{B0F73A49-F974-4659-8DC7-0B80AC16AC8B}" destId="{31CA3B59-D78D-4237-A149-D1B852951130}" srcOrd="0" destOrd="0" presId="urn:microsoft.com/office/officeart/2005/8/layout/process4"/>
    <dgm:cxn modelId="{3DF74B77-8CF8-4491-854B-DA3871B7E038}" type="presOf" srcId="{1AC62519-DF57-4255-AEAB-8A9DFF9EF118}" destId="{4A67D7B0-6400-4E8B-9282-2265DC5EFDCE}" srcOrd="0" destOrd="0" presId="urn:microsoft.com/office/officeart/2005/8/layout/process4"/>
    <dgm:cxn modelId="{1DD5D959-66CF-4A3F-AB41-E78962F176CE}" srcId="{1AC62519-DF57-4255-AEAB-8A9DFF9EF118}" destId="{B0F73A49-F974-4659-8DC7-0B80AC16AC8B}" srcOrd="1" destOrd="0" parTransId="{21F6220A-4BCB-4294-B7E0-158B53118F21}" sibTransId="{3D6512AE-2139-4D30-9D6C-FD48BC0D55AD}"/>
    <dgm:cxn modelId="{518E9B7B-29CB-4611-96D5-8FA935088F3F}" srcId="{1AC62519-DF57-4255-AEAB-8A9DFF9EF118}" destId="{5020E532-712F-4691-AAF5-87EFB5898D25}" srcOrd="0" destOrd="0" parTransId="{03D84198-99D0-4FB8-A7C5-7A8CD2005168}" sibTransId="{A4D8949B-BA3C-46CA-856B-F35CC3E25D42}"/>
    <dgm:cxn modelId="{EA14BF9C-8D7F-4030-934B-3F0E3E56889E}" type="presOf" srcId="{5020E532-712F-4691-AAF5-87EFB5898D25}" destId="{EBB95905-4698-4B24-AA60-CDFE78DD783B}" srcOrd="0" destOrd="0" presId="urn:microsoft.com/office/officeart/2005/8/layout/process4"/>
    <dgm:cxn modelId="{38B1969E-4D23-4E23-B0B6-66AAD8037C62}" srcId="{5020E532-712F-4691-AAF5-87EFB5898D25}" destId="{078F5B4B-7301-4192-A975-7EDF01C39323}" srcOrd="1" destOrd="0" parTransId="{ECADACE1-89CB-412C-A03D-CDD2A95CF3C6}" sibTransId="{F4DC0920-36A6-4920-BF88-B363696EB992}"/>
    <dgm:cxn modelId="{D297A4A2-5CB3-4E26-B6E7-8C5099AF0122}" type="presOf" srcId="{5C2FC346-AE51-483F-A912-9185192E2F29}" destId="{46A30C51-417F-4949-8D62-1A2287E03F15}" srcOrd="0" destOrd="0" presId="urn:microsoft.com/office/officeart/2005/8/layout/process4"/>
    <dgm:cxn modelId="{39A7F1D3-18E8-4BA2-962F-9853DDC75222}" type="presOf" srcId="{078F5B4B-7301-4192-A975-7EDF01C39323}" destId="{555329A1-5827-4AD3-AA56-691F45083C84}" srcOrd="0" destOrd="0" presId="urn:microsoft.com/office/officeart/2005/8/layout/process4"/>
    <dgm:cxn modelId="{F33EE5EF-7E87-4BE4-9D15-09F75287060C}" type="presOf" srcId="{E75679FF-2DD4-4639-BC81-0116E90DC915}" destId="{8178A470-FB55-4AE1-B4B5-89347682FCBD}" srcOrd="0" destOrd="0" presId="urn:microsoft.com/office/officeart/2005/8/layout/process4"/>
    <dgm:cxn modelId="{9A96D6F4-77A0-476E-BCCE-89F28BE20782}" srcId="{5020E532-712F-4691-AAF5-87EFB5898D25}" destId="{E75679FF-2DD4-4639-BC81-0116E90DC915}" srcOrd="2" destOrd="0" parTransId="{602B5500-631D-4309-8E65-FAA6729C82B1}" sibTransId="{FF66C8CA-ADFB-47EB-9D46-C57E572C4865}"/>
    <dgm:cxn modelId="{43EC069B-25F3-43F6-BD3F-99A9C9934EF2}" type="presParOf" srcId="{4A67D7B0-6400-4E8B-9282-2265DC5EFDCE}" destId="{D698DEBB-598A-40E1-BCAA-FB10183CBEF2}" srcOrd="0" destOrd="0" presId="urn:microsoft.com/office/officeart/2005/8/layout/process4"/>
    <dgm:cxn modelId="{EC0C867F-F0C1-4E17-B50D-612D2D3AECA4}" type="presParOf" srcId="{D698DEBB-598A-40E1-BCAA-FB10183CBEF2}" destId="{31CA3B59-D78D-4237-A149-D1B852951130}" srcOrd="0" destOrd="0" presId="urn:microsoft.com/office/officeart/2005/8/layout/process4"/>
    <dgm:cxn modelId="{37CA8A32-8A50-46A0-89ED-AD71F087F09E}" type="presParOf" srcId="{4A67D7B0-6400-4E8B-9282-2265DC5EFDCE}" destId="{096C0A8F-CDD2-405E-A49B-E077761757D8}" srcOrd="1" destOrd="0" presId="urn:microsoft.com/office/officeart/2005/8/layout/process4"/>
    <dgm:cxn modelId="{21F5D2CF-7751-4E49-BBFE-4613115CB905}" type="presParOf" srcId="{4A67D7B0-6400-4E8B-9282-2265DC5EFDCE}" destId="{02AC654C-EEC0-44F3-A9E1-4D58B25BE5BE}" srcOrd="2" destOrd="0" presId="urn:microsoft.com/office/officeart/2005/8/layout/process4"/>
    <dgm:cxn modelId="{F9E40AA4-1AE4-434C-8045-CE198619C226}" type="presParOf" srcId="{02AC654C-EEC0-44F3-A9E1-4D58B25BE5BE}" destId="{EBB95905-4698-4B24-AA60-CDFE78DD783B}" srcOrd="0" destOrd="0" presId="urn:microsoft.com/office/officeart/2005/8/layout/process4"/>
    <dgm:cxn modelId="{E5254899-DFE9-4672-BC1A-F44DC82C2521}" type="presParOf" srcId="{02AC654C-EEC0-44F3-A9E1-4D58B25BE5BE}" destId="{4ACB602E-F13A-48C1-9FC3-942AD22DC054}" srcOrd="1" destOrd="0" presId="urn:microsoft.com/office/officeart/2005/8/layout/process4"/>
    <dgm:cxn modelId="{1D30A401-E2E7-4277-B76E-AAC730F319D8}" type="presParOf" srcId="{02AC654C-EEC0-44F3-A9E1-4D58B25BE5BE}" destId="{B5F8D2A0-92FB-43F2-839F-344ADB7ADC92}" srcOrd="2" destOrd="0" presId="urn:microsoft.com/office/officeart/2005/8/layout/process4"/>
    <dgm:cxn modelId="{5FECB8AF-DBB4-4077-A998-0C94A916E806}" type="presParOf" srcId="{B5F8D2A0-92FB-43F2-839F-344ADB7ADC92}" destId="{46A30C51-417F-4949-8D62-1A2287E03F15}" srcOrd="0" destOrd="0" presId="urn:microsoft.com/office/officeart/2005/8/layout/process4"/>
    <dgm:cxn modelId="{61CC3126-AF05-4FD6-901F-FEB283A7A2CA}" type="presParOf" srcId="{B5F8D2A0-92FB-43F2-839F-344ADB7ADC92}" destId="{555329A1-5827-4AD3-AA56-691F45083C84}" srcOrd="1" destOrd="0" presId="urn:microsoft.com/office/officeart/2005/8/layout/process4"/>
    <dgm:cxn modelId="{E9A27B8D-94A7-461D-B32D-21E8D807A685}" type="presParOf" srcId="{B5F8D2A0-92FB-43F2-839F-344ADB7ADC92}" destId="{8178A470-FB55-4AE1-B4B5-89347682FCBD}"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266FDE-6E47-4268-AB3C-9CA9D6ADE71E}"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BBCC75EC-B222-4A3B-BD46-4D4183CDB76E}">
      <dgm:prSet/>
      <dgm:spPr/>
      <dgm:t>
        <a:bodyPr/>
        <a:lstStyle/>
        <a:p>
          <a:pPr>
            <a:lnSpc>
              <a:spcPct val="100000"/>
            </a:lnSpc>
            <a:defRPr b="1"/>
          </a:pPr>
          <a:r>
            <a:rPr lang="en-US"/>
            <a:t>Cardiovascular effects</a:t>
          </a:r>
        </a:p>
      </dgm:t>
    </dgm:pt>
    <dgm:pt modelId="{669251AF-DB5E-4661-8B3A-9EB5C0D88630}" type="parTrans" cxnId="{652E8C96-EDCE-4194-B47B-C3F929EF012C}">
      <dgm:prSet/>
      <dgm:spPr/>
      <dgm:t>
        <a:bodyPr/>
        <a:lstStyle/>
        <a:p>
          <a:endParaRPr lang="en-US"/>
        </a:p>
      </dgm:t>
    </dgm:pt>
    <dgm:pt modelId="{76C031F9-CBD1-4E69-93E5-163DE96A6D61}" type="sibTrans" cxnId="{652E8C96-EDCE-4194-B47B-C3F929EF012C}">
      <dgm:prSet/>
      <dgm:spPr/>
      <dgm:t>
        <a:bodyPr/>
        <a:lstStyle/>
        <a:p>
          <a:endParaRPr lang="en-US"/>
        </a:p>
      </dgm:t>
    </dgm:pt>
    <dgm:pt modelId="{A244AA58-63B3-47A7-9641-41021707BF01}">
      <dgm:prSet custT="1"/>
      <dgm:spPr/>
      <dgm:t>
        <a:bodyPr/>
        <a:lstStyle/>
        <a:p>
          <a:pPr>
            <a:lnSpc>
              <a:spcPct val="100000"/>
            </a:lnSpc>
          </a:pPr>
          <a:r>
            <a:rPr lang="en-US" sz="2400" dirty="0"/>
            <a:t>Tachycardia (fast heart rate)</a:t>
          </a:r>
        </a:p>
      </dgm:t>
    </dgm:pt>
    <dgm:pt modelId="{45A74DA5-AB8A-4505-BC8B-238A744A09B4}" type="parTrans" cxnId="{320A85B9-18FF-4AC8-9890-31A2FA81EE27}">
      <dgm:prSet/>
      <dgm:spPr/>
      <dgm:t>
        <a:bodyPr/>
        <a:lstStyle/>
        <a:p>
          <a:endParaRPr lang="en-US"/>
        </a:p>
      </dgm:t>
    </dgm:pt>
    <dgm:pt modelId="{76CC9F26-816C-4643-8A41-0EEB5089F134}" type="sibTrans" cxnId="{320A85B9-18FF-4AC8-9890-31A2FA81EE27}">
      <dgm:prSet/>
      <dgm:spPr/>
      <dgm:t>
        <a:bodyPr/>
        <a:lstStyle/>
        <a:p>
          <a:endParaRPr lang="en-US"/>
        </a:p>
      </dgm:t>
    </dgm:pt>
    <dgm:pt modelId="{F58C06F6-4508-46FD-BA86-E95F23CDAFC9}">
      <dgm:prSet custT="1"/>
      <dgm:spPr/>
      <dgm:t>
        <a:bodyPr/>
        <a:lstStyle/>
        <a:p>
          <a:pPr>
            <a:lnSpc>
              <a:spcPct val="100000"/>
            </a:lnSpc>
          </a:pPr>
          <a:r>
            <a:rPr lang="en-US" sz="2400" dirty="0"/>
            <a:t>Hypotension (low blood pressure) </a:t>
          </a:r>
        </a:p>
      </dgm:t>
    </dgm:pt>
    <dgm:pt modelId="{C8C16EED-C913-4491-8AA4-2F42E3C7F85A}" type="parTrans" cxnId="{E1821564-8374-4508-BFA2-D8C62F4A16E4}">
      <dgm:prSet/>
      <dgm:spPr/>
      <dgm:t>
        <a:bodyPr/>
        <a:lstStyle/>
        <a:p>
          <a:endParaRPr lang="en-US"/>
        </a:p>
      </dgm:t>
    </dgm:pt>
    <dgm:pt modelId="{55518031-8E43-4BD4-8FB8-0E94C3877339}" type="sibTrans" cxnId="{E1821564-8374-4508-BFA2-D8C62F4A16E4}">
      <dgm:prSet/>
      <dgm:spPr/>
      <dgm:t>
        <a:bodyPr/>
        <a:lstStyle/>
        <a:p>
          <a:endParaRPr lang="en-US"/>
        </a:p>
      </dgm:t>
    </dgm:pt>
    <dgm:pt modelId="{36164806-8B6C-45B2-A77C-ED78ED9A2997}">
      <dgm:prSet/>
      <dgm:spPr/>
      <dgm:t>
        <a:bodyPr/>
        <a:lstStyle/>
        <a:p>
          <a:pPr>
            <a:lnSpc>
              <a:spcPct val="100000"/>
            </a:lnSpc>
            <a:defRPr b="1"/>
          </a:pPr>
          <a:r>
            <a:rPr lang="en-US"/>
            <a:t>More pulmonary effects </a:t>
          </a:r>
        </a:p>
      </dgm:t>
    </dgm:pt>
    <dgm:pt modelId="{6D5CD037-2E6B-4AC0-88BD-E516ADC86F3D}" type="parTrans" cxnId="{88F8FB6D-9ED3-4D24-9083-7C605D658502}">
      <dgm:prSet/>
      <dgm:spPr/>
      <dgm:t>
        <a:bodyPr/>
        <a:lstStyle/>
        <a:p>
          <a:endParaRPr lang="en-US"/>
        </a:p>
      </dgm:t>
    </dgm:pt>
    <dgm:pt modelId="{FE3CBF77-FB1B-4035-9F56-20E33C16A2BD}" type="sibTrans" cxnId="{88F8FB6D-9ED3-4D24-9083-7C605D658502}">
      <dgm:prSet/>
      <dgm:spPr/>
      <dgm:t>
        <a:bodyPr/>
        <a:lstStyle/>
        <a:p>
          <a:endParaRPr lang="en-US"/>
        </a:p>
      </dgm:t>
    </dgm:pt>
    <dgm:pt modelId="{4FBB0E7C-6727-4475-A28B-5E1501C63960}">
      <dgm:prSet/>
      <dgm:spPr/>
      <dgm:t>
        <a:bodyPr/>
        <a:lstStyle/>
        <a:p>
          <a:pPr>
            <a:lnSpc>
              <a:spcPct val="100000"/>
            </a:lnSpc>
          </a:pPr>
          <a:r>
            <a:rPr lang="en-US"/>
            <a:t>Tachypnea (fast breathing)</a:t>
          </a:r>
        </a:p>
      </dgm:t>
    </dgm:pt>
    <dgm:pt modelId="{078AC09B-EDBF-4B9A-95C0-FFD382997F0E}" type="parTrans" cxnId="{C5DA6B96-E829-4CE3-AECF-2F22C53FB62E}">
      <dgm:prSet/>
      <dgm:spPr/>
      <dgm:t>
        <a:bodyPr/>
        <a:lstStyle/>
        <a:p>
          <a:endParaRPr lang="en-US"/>
        </a:p>
      </dgm:t>
    </dgm:pt>
    <dgm:pt modelId="{AEFF0B01-9B80-4BFC-8D0F-885EB552CE3F}" type="sibTrans" cxnId="{C5DA6B96-E829-4CE3-AECF-2F22C53FB62E}">
      <dgm:prSet/>
      <dgm:spPr/>
      <dgm:t>
        <a:bodyPr/>
        <a:lstStyle/>
        <a:p>
          <a:endParaRPr lang="en-US"/>
        </a:p>
      </dgm:t>
    </dgm:pt>
    <dgm:pt modelId="{4B9AD5B4-7186-4F29-87FD-F5AEEEA080B9}">
      <dgm:prSet/>
      <dgm:spPr/>
      <dgm:t>
        <a:bodyPr/>
        <a:lstStyle/>
        <a:p>
          <a:pPr>
            <a:lnSpc>
              <a:spcPct val="100000"/>
            </a:lnSpc>
          </a:pPr>
          <a:r>
            <a:rPr lang="en-US" dirty="0"/>
            <a:t>Hypoxia (low oxygen levels) </a:t>
          </a:r>
        </a:p>
      </dgm:t>
    </dgm:pt>
    <dgm:pt modelId="{245416A5-E848-4238-AA86-A236E960F093}" type="parTrans" cxnId="{250A7C0E-074A-406B-A1CB-5803C8D3DF80}">
      <dgm:prSet/>
      <dgm:spPr/>
      <dgm:t>
        <a:bodyPr/>
        <a:lstStyle/>
        <a:p>
          <a:endParaRPr lang="en-US"/>
        </a:p>
      </dgm:t>
    </dgm:pt>
    <dgm:pt modelId="{B9752A01-800F-4CD9-8EFF-BAD6194A85BB}" type="sibTrans" cxnId="{250A7C0E-074A-406B-A1CB-5803C8D3DF80}">
      <dgm:prSet/>
      <dgm:spPr/>
      <dgm:t>
        <a:bodyPr/>
        <a:lstStyle/>
        <a:p>
          <a:endParaRPr lang="en-US"/>
        </a:p>
      </dgm:t>
    </dgm:pt>
    <dgm:pt modelId="{7175FC2B-924C-4830-940C-3657CE5EDE9B}" type="pres">
      <dgm:prSet presAssocID="{9F266FDE-6E47-4268-AB3C-9CA9D6ADE71E}" presName="root" presStyleCnt="0">
        <dgm:presLayoutVars>
          <dgm:dir/>
          <dgm:resizeHandles val="exact"/>
        </dgm:presLayoutVars>
      </dgm:prSet>
      <dgm:spPr/>
    </dgm:pt>
    <dgm:pt modelId="{F91ABC27-BCB6-4BDC-A6C3-0D43190173F5}" type="pres">
      <dgm:prSet presAssocID="{BBCC75EC-B222-4A3B-BD46-4D4183CDB76E}" presName="compNode" presStyleCnt="0"/>
      <dgm:spPr/>
    </dgm:pt>
    <dgm:pt modelId="{7CD16B52-4BEA-4F79-94DA-0620A327F676}" type="pres">
      <dgm:prSet presAssocID="{BBCC75EC-B222-4A3B-BD46-4D4183CDB7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with Pulse"/>
        </a:ext>
      </dgm:extLst>
    </dgm:pt>
    <dgm:pt modelId="{1E82026D-B86A-4205-AAE7-7EB697AA7E97}" type="pres">
      <dgm:prSet presAssocID="{BBCC75EC-B222-4A3B-BD46-4D4183CDB76E}" presName="iconSpace" presStyleCnt="0"/>
      <dgm:spPr/>
    </dgm:pt>
    <dgm:pt modelId="{98405D95-020F-428D-B690-750D7B054AA9}" type="pres">
      <dgm:prSet presAssocID="{BBCC75EC-B222-4A3B-BD46-4D4183CDB76E}" presName="parTx" presStyleLbl="revTx" presStyleIdx="0" presStyleCnt="4">
        <dgm:presLayoutVars>
          <dgm:chMax val="0"/>
          <dgm:chPref val="0"/>
        </dgm:presLayoutVars>
      </dgm:prSet>
      <dgm:spPr/>
    </dgm:pt>
    <dgm:pt modelId="{60EDA244-8024-4C8E-917C-B366DC7399BD}" type="pres">
      <dgm:prSet presAssocID="{BBCC75EC-B222-4A3B-BD46-4D4183CDB76E}" presName="txSpace" presStyleCnt="0"/>
      <dgm:spPr/>
    </dgm:pt>
    <dgm:pt modelId="{D6EBC55B-1DCE-47AD-BFB9-562943F5E6D1}" type="pres">
      <dgm:prSet presAssocID="{BBCC75EC-B222-4A3B-BD46-4D4183CDB76E}" presName="desTx" presStyleLbl="revTx" presStyleIdx="1" presStyleCnt="4">
        <dgm:presLayoutVars/>
      </dgm:prSet>
      <dgm:spPr/>
    </dgm:pt>
    <dgm:pt modelId="{957EF341-DA7F-4E09-B09C-EF01E7D71A9D}" type="pres">
      <dgm:prSet presAssocID="{76C031F9-CBD1-4E69-93E5-163DE96A6D61}" presName="sibTrans" presStyleCnt="0"/>
      <dgm:spPr/>
    </dgm:pt>
    <dgm:pt modelId="{4DCAAC1C-17E4-4EAC-95E6-FE890BDA088B}" type="pres">
      <dgm:prSet presAssocID="{36164806-8B6C-45B2-A77C-ED78ED9A2997}" presName="compNode" presStyleCnt="0"/>
      <dgm:spPr/>
    </dgm:pt>
    <dgm:pt modelId="{0F7A8723-8E5A-4D01-A1B3-29F341776369}" type="pres">
      <dgm:prSet presAssocID="{36164806-8B6C-45B2-A77C-ED78ED9A29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ungs"/>
        </a:ext>
      </dgm:extLst>
    </dgm:pt>
    <dgm:pt modelId="{6C6D6C22-F8F8-4167-82D7-F71FCEDE9DEC}" type="pres">
      <dgm:prSet presAssocID="{36164806-8B6C-45B2-A77C-ED78ED9A2997}" presName="iconSpace" presStyleCnt="0"/>
      <dgm:spPr/>
    </dgm:pt>
    <dgm:pt modelId="{ACD97933-71B0-4DEE-9116-60F6BE849B64}" type="pres">
      <dgm:prSet presAssocID="{36164806-8B6C-45B2-A77C-ED78ED9A2997}" presName="parTx" presStyleLbl="revTx" presStyleIdx="2" presStyleCnt="4">
        <dgm:presLayoutVars>
          <dgm:chMax val="0"/>
          <dgm:chPref val="0"/>
        </dgm:presLayoutVars>
      </dgm:prSet>
      <dgm:spPr/>
    </dgm:pt>
    <dgm:pt modelId="{3E8428CB-A111-4CE2-B135-DB54283B2E5C}" type="pres">
      <dgm:prSet presAssocID="{36164806-8B6C-45B2-A77C-ED78ED9A2997}" presName="txSpace" presStyleCnt="0"/>
      <dgm:spPr/>
    </dgm:pt>
    <dgm:pt modelId="{855891D6-C5D7-4448-B691-CD9E33BB7FB2}" type="pres">
      <dgm:prSet presAssocID="{36164806-8B6C-45B2-A77C-ED78ED9A2997}" presName="desTx" presStyleLbl="revTx" presStyleIdx="3" presStyleCnt="4">
        <dgm:presLayoutVars/>
      </dgm:prSet>
      <dgm:spPr/>
    </dgm:pt>
  </dgm:ptLst>
  <dgm:cxnLst>
    <dgm:cxn modelId="{1B5C2407-4DB4-467D-91C0-2F63AF6E26AD}" type="presOf" srcId="{A244AA58-63B3-47A7-9641-41021707BF01}" destId="{D6EBC55B-1DCE-47AD-BFB9-562943F5E6D1}" srcOrd="0" destOrd="0" presId="urn:microsoft.com/office/officeart/2018/5/layout/CenteredIconLabelDescriptionList"/>
    <dgm:cxn modelId="{B93CC40A-BBB7-4717-B8F9-CB15E7FDAA7D}" type="presOf" srcId="{4FBB0E7C-6727-4475-A28B-5E1501C63960}" destId="{855891D6-C5D7-4448-B691-CD9E33BB7FB2}" srcOrd="0" destOrd="0" presId="urn:microsoft.com/office/officeart/2018/5/layout/CenteredIconLabelDescriptionList"/>
    <dgm:cxn modelId="{250A7C0E-074A-406B-A1CB-5803C8D3DF80}" srcId="{36164806-8B6C-45B2-A77C-ED78ED9A2997}" destId="{4B9AD5B4-7186-4F29-87FD-F5AEEEA080B9}" srcOrd="1" destOrd="0" parTransId="{245416A5-E848-4238-AA86-A236E960F093}" sibTransId="{B9752A01-800F-4CD9-8EFF-BAD6194A85BB}"/>
    <dgm:cxn modelId="{B0496120-F36E-41F4-9B92-E8352EC2CAB3}" type="presOf" srcId="{9F266FDE-6E47-4268-AB3C-9CA9D6ADE71E}" destId="{7175FC2B-924C-4830-940C-3657CE5EDE9B}" srcOrd="0" destOrd="0" presId="urn:microsoft.com/office/officeart/2018/5/layout/CenteredIconLabelDescriptionList"/>
    <dgm:cxn modelId="{E1821564-8374-4508-BFA2-D8C62F4A16E4}" srcId="{BBCC75EC-B222-4A3B-BD46-4D4183CDB76E}" destId="{F58C06F6-4508-46FD-BA86-E95F23CDAFC9}" srcOrd="1" destOrd="0" parTransId="{C8C16EED-C913-4491-8AA4-2F42E3C7F85A}" sibTransId="{55518031-8E43-4BD4-8FB8-0E94C3877339}"/>
    <dgm:cxn modelId="{5681AB4D-CE8D-4D92-9DC9-CFFEE69FECE6}" type="presOf" srcId="{F58C06F6-4508-46FD-BA86-E95F23CDAFC9}" destId="{D6EBC55B-1DCE-47AD-BFB9-562943F5E6D1}" srcOrd="0" destOrd="1" presId="urn:microsoft.com/office/officeart/2018/5/layout/CenteredIconLabelDescriptionList"/>
    <dgm:cxn modelId="{88F8FB6D-9ED3-4D24-9083-7C605D658502}" srcId="{9F266FDE-6E47-4268-AB3C-9CA9D6ADE71E}" destId="{36164806-8B6C-45B2-A77C-ED78ED9A2997}" srcOrd="1" destOrd="0" parTransId="{6D5CD037-2E6B-4AC0-88BD-E516ADC86F3D}" sibTransId="{FE3CBF77-FB1B-4035-9F56-20E33C16A2BD}"/>
    <dgm:cxn modelId="{DBC1C854-8EC6-4F20-8466-30426C182441}" type="presOf" srcId="{36164806-8B6C-45B2-A77C-ED78ED9A2997}" destId="{ACD97933-71B0-4DEE-9116-60F6BE849B64}" srcOrd="0" destOrd="0" presId="urn:microsoft.com/office/officeart/2018/5/layout/CenteredIconLabelDescriptionList"/>
    <dgm:cxn modelId="{FFC50F83-2C7C-496D-B9B4-CF85A6F499E2}" type="presOf" srcId="{4B9AD5B4-7186-4F29-87FD-F5AEEEA080B9}" destId="{855891D6-C5D7-4448-B691-CD9E33BB7FB2}" srcOrd="0" destOrd="1" presId="urn:microsoft.com/office/officeart/2018/5/layout/CenteredIconLabelDescriptionList"/>
    <dgm:cxn modelId="{52F8D189-24A3-4789-8431-22A16033142C}" type="presOf" srcId="{BBCC75EC-B222-4A3B-BD46-4D4183CDB76E}" destId="{98405D95-020F-428D-B690-750D7B054AA9}" srcOrd="0" destOrd="0" presId="urn:microsoft.com/office/officeart/2018/5/layout/CenteredIconLabelDescriptionList"/>
    <dgm:cxn modelId="{C5DA6B96-E829-4CE3-AECF-2F22C53FB62E}" srcId="{36164806-8B6C-45B2-A77C-ED78ED9A2997}" destId="{4FBB0E7C-6727-4475-A28B-5E1501C63960}" srcOrd="0" destOrd="0" parTransId="{078AC09B-EDBF-4B9A-95C0-FFD382997F0E}" sibTransId="{AEFF0B01-9B80-4BFC-8D0F-885EB552CE3F}"/>
    <dgm:cxn modelId="{652E8C96-EDCE-4194-B47B-C3F929EF012C}" srcId="{9F266FDE-6E47-4268-AB3C-9CA9D6ADE71E}" destId="{BBCC75EC-B222-4A3B-BD46-4D4183CDB76E}" srcOrd="0" destOrd="0" parTransId="{669251AF-DB5E-4661-8B3A-9EB5C0D88630}" sibTransId="{76C031F9-CBD1-4E69-93E5-163DE96A6D61}"/>
    <dgm:cxn modelId="{320A85B9-18FF-4AC8-9890-31A2FA81EE27}" srcId="{BBCC75EC-B222-4A3B-BD46-4D4183CDB76E}" destId="{A244AA58-63B3-47A7-9641-41021707BF01}" srcOrd="0" destOrd="0" parTransId="{45A74DA5-AB8A-4505-BC8B-238A744A09B4}" sibTransId="{76CC9F26-816C-4643-8A41-0EEB5089F134}"/>
    <dgm:cxn modelId="{D7568A08-76DC-4B16-9C75-0C5BD29C1616}" type="presParOf" srcId="{7175FC2B-924C-4830-940C-3657CE5EDE9B}" destId="{F91ABC27-BCB6-4BDC-A6C3-0D43190173F5}" srcOrd="0" destOrd="0" presId="urn:microsoft.com/office/officeart/2018/5/layout/CenteredIconLabelDescriptionList"/>
    <dgm:cxn modelId="{3CE77FED-0510-4897-B22C-6C3DAE23F4B6}" type="presParOf" srcId="{F91ABC27-BCB6-4BDC-A6C3-0D43190173F5}" destId="{7CD16B52-4BEA-4F79-94DA-0620A327F676}" srcOrd="0" destOrd="0" presId="urn:microsoft.com/office/officeart/2018/5/layout/CenteredIconLabelDescriptionList"/>
    <dgm:cxn modelId="{EE6086A8-F991-4F42-845A-88DEFE223814}" type="presParOf" srcId="{F91ABC27-BCB6-4BDC-A6C3-0D43190173F5}" destId="{1E82026D-B86A-4205-AAE7-7EB697AA7E97}" srcOrd="1" destOrd="0" presId="urn:microsoft.com/office/officeart/2018/5/layout/CenteredIconLabelDescriptionList"/>
    <dgm:cxn modelId="{BDB09BEB-86C8-4435-B892-429272E8D926}" type="presParOf" srcId="{F91ABC27-BCB6-4BDC-A6C3-0D43190173F5}" destId="{98405D95-020F-428D-B690-750D7B054AA9}" srcOrd="2" destOrd="0" presId="urn:microsoft.com/office/officeart/2018/5/layout/CenteredIconLabelDescriptionList"/>
    <dgm:cxn modelId="{E0429F66-77AC-43C1-BC6D-EC84D2343338}" type="presParOf" srcId="{F91ABC27-BCB6-4BDC-A6C3-0D43190173F5}" destId="{60EDA244-8024-4C8E-917C-B366DC7399BD}" srcOrd="3" destOrd="0" presId="urn:microsoft.com/office/officeart/2018/5/layout/CenteredIconLabelDescriptionList"/>
    <dgm:cxn modelId="{62C93BAE-578F-49FD-9CD1-582E80B3A148}" type="presParOf" srcId="{F91ABC27-BCB6-4BDC-A6C3-0D43190173F5}" destId="{D6EBC55B-1DCE-47AD-BFB9-562943F5E6D1}" srcOrd="4" destOrd="0" presId="urn:microsoft.com/office/officeart/2018/5/layout/CenteredIconLabelDescriptionList"/>
    <dgm:cxn modelId="{93DE30CB-D5F4-4429-BFB5-953630576570}" type="presParOf" srcId="{7175FC2B-924C-4830-940C-3657CE5EDE9B}" destId="{957EF341-DA7F-4E09-B09C-EF01E7D71A9D}" srcOrd="1" destOrd="0" presId="urn:microsoft.com/office/officeart/2018/5/layout/CenteredIconLabelDescriptionList"/>
    <dgm:cxn modelId="{9B3CA6C0-B0CB-412C-9793-3D12BBE1C60D}" type="presParOf" srcId="{7175FC2B-924C-4830-940C-3657CE5EDE9B}" destId="{4DCAAC1C-17E4-4EAC-95E6-FE890BDA088B}" srcOrd="2" destOrd="0" presId="urn:microsoft.com/office/officeart/2018/5/layout/CenteredIconLabelDescriptionList"/>
    <dgm:cxn modelId="{4279B740-E577-4213-AB0E-EDE9B0A8C190}" type="presParOf" srcId="{4DCAAC1C-17E4-4EAC-95E6-FE890BDA088B}" destId="{0F7A8723-8E5A-4D01-A1B3-29F341776369}" srcOrd="0" destOrd="0" presId="urn:microsoft.com/office/officeart/2018/5/layout/CenteredIconLabelDescriptionList"/>
    <dgm:cxn modelId="{DB8B9484-5048-496D-9653-F22E1BDBAF76}" type="presParOf" srcId="{4DCAAC1C-17E4-4EAC-95E6-FE890BDA088B}" destId="{6C6D6C22-F8F8-4167-82D7-F71FCEDE9DEC}" srcOrd="1" destOrd="0" presId="urn:microsoft.com/office/officeart/2018/5/layout/CenteredIconLabelDescriptionList"/>
    <dgm:cxn modelId="{3476BBFD-896E-4ABA-830C-C104524A2505}" type="presParOf" srcId="{4DCAAC1C-17E4-4EAC-95E6-FE890BDA088B}" destId="{ACD97933-71B0-4DEE-9116-60F6BE849B64}" srcOrd="2" destOrd="0" presId="urn:microsoft.com/office/officeart/2018/5/layout/CenteredIconLabelDescriptionList"/>
    <dgm:cxn modelId="{54C70406-FBE0-46C1-BD19-36F90DCA5E44}" type="presParOf" srcId="{4DCAAC1C-17E4-4EAC-95E6-FE890BDA088B}" destId="{3E8428CB-A111-4CE2-B135-DB54283B2E5C}" srcOrd="3" destOrd="0" presId="urn:microsoft.com/office/officeart/2018/5/layout/CenteredIconLabelDescriptionList"/>
    <dgm:cxn modelId="{FB37FCA4-4DB0-469A-A7D2-7B06CEF382F2}" type="presParOf" srcId="{4DCAAC1C-17E4-4EAC-95E6-FE890BDA088B}" destId="{855891D6-C5D7-4448-B691-CD9E33BB7FB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C6A171-9802-4645-91CF-18AA14F7AD3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4CCCB9D-A292-45B5-8E0B-3279D407760B}">
      <dgm:prSet/>
      <dgm:spPr/>
      <dgm:t>
        <a:bodyPr/>
        <a:lstStyle/>
        <a:p>
          <a:pPr>
            <a:lnSpc>
              <a:spcPct val="100000"/>
            </a:lnSpc>
          </a:pPr>
          <a:r>
            <a:rPr lang="en-US"/>
            <a:t>Multiple systems involved.  Many of them life threatening! </a:t>
          </a:r>
        </a:p>
      </dgm:t>
    </dgm:pt>
    <dgm:pt modelId="{5F787ACE-A7B8-4AE6-88CF-DB47967FDE30}" type="parTrans" cxnId="{181C7096-55DF-4E3F-8A42-4C6F12FE5857}">
      <dgm:prSet/>
      <dgm:spPr/>
      <dgm:t>
        <a:bodyPr/>
        <a:lstStyle/>
        <a:p>
          <a:endParaRPr lang="en-US"/>
        </a:p>
      </dgm:t>
    </dgm:pt>
    <dgm:pt modelId="{E759E26D-41C4-43FE-BDF1-8C32973834A0}" type="sibTrans" cxnId="{181C7096-55DF-4E3F-8A42-4C6F12FE5857}">
      <dgm:prSet/>
      <dgm:spPr/>
      <dgm:t>
        <a:bodyPr/>
        <a:lstStyle/>
        <a:p>
          <a:endParaRPr lang="en-US"/>
        </a:p>
      </dgm:t>
    </dgm:pt>
    <dgm:pt modelId="{2EB760E6-4907-4BAC-AF39-2E2F4B73C95C}">
      <dgm:prSet/>
      <dgm:spPr/>
      <dgm:t>
        <a:bodyPr/>
        <a:lstStyle/>
        <a:p>
          <a:pPr>
            <a:lnSpc>
              <a:spcPct val="100000"/>
            </a:lnSpc>
          </a:pPr>
          <a:r>
            <a:rPr lang="en-US" dirty="0"/>
            <a:t>Airway obstruction/ Respiratory distress</a:t>
          </a:r>
        </a:p>
      </dgm:t>
    </dgm:pt>
    <dgm:pt modelId="{2B7A34F5-ECEF-4C18-A36D-D78B2E1417BA}" type="parTrans" cxnId="{37F44AE5-61A3-48D4-ACC8-FE0DD900EF3D}">
      <dgm:prSet/>
      <dgm:spPr/>
      <dgm:t>
        <a:bodyPr/>
        <a:lstStyle/>
        <a:p>
          <a:endParaRPr lang="en-US"/>
        </a:p>
      </dgm:t>
    </dgm:pt>
    <dgm:pt modelId="{E55F90A6-9F23-4EB7-A8B8-6632C24749A1}" type="sibTrans" cxnId="{37F44AE5-61A3-48D4-ACC8-FE0DD900EF3D}">
      <dgm:prSet/>
      <dgm:spPr/>
      <dgm:t>
        <a:bodyPr/>
        <a:lstStyle/>
        <a:p>
          <a:endParaRPr lang="en-US"/>
        </a:p>
      </dgm:t>
    </dgm:pt>
    <dgm:pt modelId="{B33417FF-0DD7-4AD5-8018-D10C33362701}">
      <dgm:prSet/>
      <dgm:spPr/>
      <dgm:t>
        <a:bodyPr/>
        <a:lstStyle/>
        <a:p>
          <a:pPr>
            <a:lnSpc>
              <a:spcPct val="100000"/>
            </a:lnSpc>
          </a:pPr>
          <a:r>
            <a:rPr lang="en-US" dirty="0"/>
            <a:t>Hypotension</a:t>
          </a:r>
        </a:p>
      </dgm:t>
    </dgm:pt>
    <dgm:pt modelId="{2C190AA8-CB87-4F9D-BD38-7A72E74CA667}" type="parTrans" cxnId="{5BFA2813-3C36-4D5C-B128-A9016106416C}">
      <dgm:prSet/>
      <dgm:spPr/>
      <dgm:t>
        <a:bodyPr/>
        <a:lstStyle/>
        <a:p>
          <a:endParaRPr lang="en-US"/>
        </a:p>
      </dgm:t>
    </dgm:pt>
    <dgm:pt modelId="{2328FF36-402D-4CB2-BCA2-3F9180AB0A3F}" type="sibTrans" cxnId="{5BFA2813-3C36-4D5C-B128-A9016106416C}">
      <dgm:prSet/>
      <dgm:spPr/>
      <dgm:t>
        <a:bodyPr/>
        <a:lstStyle/>
        <a:p>
          <a:endParaRPr lang="en-US"/>
        </a:p>
      </dgm:t>
    </dgm:pt>
    <dgm:pt modelId="{7ACC3FAD-364B-4D5B-BFA1-5151923D8266}" type="pres">
      <dgm:prSet presAssocID="{9DC6A171-9802-4645-91CF-18AA14F7AD3D}" presName="root" presStyleCnt="0">
        <dgm:presLayoutVars>
          <dgm:dir/>
          <dgm:resizeHandles val="exact"/>
        </dgm:presLayoutVars>
      </dgm:prSet>
      <dgm:spPr/>
    </dgm:pt>
    <dgm:pt modelId="{242DF260-0D22-4345-963F-38E5B5382214}" type="pres">
      <dgm:prSet presAssocID="{84CCCB9D-A292-45B5-8E0B-3279D407760B}" presName="compNode" presStyleCnt="0"/>
      <dgm:spPr/>
    </dgm:pt>
    <dgm:pt modelId="{D44472AA-B07A-48DD-9C25-39CAFAC32A27}" type="pres">
      <dgm:prSet presAssocID="{84CCCB9D-A292-45B5-8E0B-3279D40776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sion chart"/>
        </a:ext>
      </dgm:extLst>
    </dgm:pt>
    <dgm:pt modelId="{19163769-BB7D-4E3C-A049-C7F51B48BF12}" type="pres">
      <dgm:prSet presAssocID="{84CCCB9D-A292-45B5-8E0B-3279D407760B}" presName="spaceRect" presStyleCnt="0"/>
      <dgm:spPr/>
    </dgm:pt>
    <dgm:pt modelId="{EB3D41A3-676A-47C6-998C-736A3E820955}" type="pres">
      <dgm:prSet presAssocID="{84CCCB9D-A292-45B5-8E0B-3279D407760B}" presName="textRect" presStyleLbl="revTx" presStyleIdx="0" presStyleCnt="3">
        <dgm:presLayoutVars>
          <dgm:chMax val="1"/>
          <dgm:chPref val="1"/>
        </dgm:presLayoutVars>
      </dgm:prSet>
      <dgm:spPr/>
    </dgm:pt>
    <dgm:pt modelId="{DCE2436F-B4F8-4371-B944-FD7543551D75}" type="pres">
      <dgm:prSet presAssocID="{E759E26D-41C4-43FE-BDF1-8C32973834A0}" presName="sibTrans" presStyleCnt="0"/>
      <dgm:spPr/>
    </dgm:pt>
    <dgm:pt modelId="{2D2F573B-9BCF-4677-AD2E-51AF5F41B6A8}" type="pres">
      <dgm:prSet presAssocID="{2EB760E6-4907-4BAC-AF39-2E2F4B73C95C}" presName="compNode" presStyleCnt="0"/>
      <dgm:spPr/>
    </dgm:pt>
    <dgm:pt modelId="{AD5E61CC-2CB3-4850-A728-ADC42BC0F20F}" type="pres">
      <dgm:prSet presAssocID="{2EB760E6-4907-4BAC-AF39-2E2F4B73C9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E356066A-9DCE-4546-9719-9B9789FB1230}" type="pres">
      <dgm:prSet presAssocID="{2EB760E6-4907-4BAC-AF39-2E2F4B73C95C}" presName="spaceRect" presStyleCnt="0"/>
      <dgm:spPr/>
    </dgm:pt>
    <dgm:pt modelId="{CFD8F2B4-A832-49ED-9DED-C93A3899808C}" type="pres">
      <dgm:prSet presAssocID="{2EB760E6-4907-4BAC-AF39-2E2F4B73C95C}" presName="textRect" presStyleLbl="revTx" presStyleIdx="1" presStyleCnt="3">
        <dgm:presLayoutVars>
          <dgm:chMax val="1"/>
          <dgm:chPref val="1"/>
        </dgm:presLayoutVars>
      </dgm:prSet>
      <dgm:spPr/>
    </dgm:pt>
    <dgm:pt modelId="{9E708159-0B26-46D1-9715-EDEB3201DBA0}" type="pres">
      <dgm:prSet presAssocID="{E55F90A6-9F23-4EB7-A8B8-6632C24749A1}" presName="sibTrans" presStyleCnt="0"/>
      <dgm:spPr/>
    </dgm:pt>
    <dgm:pt modelId="{9ADB2937-D091-4B62-9224-71FED30BB0EA}" type="pres">
      <dgm:prSet presAssocID="{B33417FF-0DD7-4AD5-8018-D10C33362701}" presName="compNode" presStyleCnt="0"/>
      <dgm:spPr/>
    </dgm:pt>
    <dgm:pt modelId="{0AC033BE-94A2-494C-A326-274C28E7F4BF}" type="pres">
      <dgm:prSet presAssocID="{B33417FF-0DD7-4AD5-8018-D10C33362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7C5E9FE4-E750-4509-BD9B-7F64EAAC8421}" type="pres">
      <dgm:prSet presAssocID="{B33417FF-0DD7-4AD5-8018-D10C33362701}" presName="spaceRect" presStyleCnt="0"/>
      <dgm:spPr/>
    </dgm:pt>
    <dgm:pt modelId="{C0A595E0-BECA-4C7E-B128-6C8593106A82}" type="pres">
      <dgm:prSet presAssocID="{B33417FF-0DD7-4AD5-8018-D10C33362701}" presName="textRect" presStyleLbl="revTx" presStyleIdx="2" presStyleCnt="3">
        <dgm:presLayoutVars>
          <dgm:chMax val="1"/>
          <dgm:chPref val="1"/>
        </dgm:presLayoutVars>
      </dgm:prSet>
      <dgm:spPr/>
    </dgm:pt>
  </dgm:ptLst>
  <dgm:cxnLst>
    <dgm:cxn modelId="{18B98103-C6AB-41F1-89C8-5573C0052D75}" type="presOf" srcId="{9DC6A171-9802-4645-91CF-18AA14F7AD3D}" destId="{7ACC3FAD-364B-4D5B-BFA1-5151923D8266}" srcOrd="0" destOrd="0" presId="urn:microsoft.com/office/officeart/2018/2/layout/IconLabelList"/>
    <dgm:cxn modelId="{5BFA2813-3C36-4D5C-B128-A9016106416C}" srcId="{9DC6A171-9802-4645-91CF-18AA14F7AD3D}" destId="{B33417FF-0DD7-4AD5-8018-D10C33362701}" srcOrd="2" destOrd="0" parTransId="{2C190AA8-CB87-4F9D-BD38-7A72E74CA667}" sibTransId="{2328FF36-402D-4CB2-BCA2-3F9180AB0A3F}"/>
    <dgm:cxn modelId="{55365332-0A18-41B5-988F-47C35094C45B}" type="presOf" srcId="{84CCCB9D-A292-45B5-8E0B-3279D407760B}" destId="{EB3D41A3-676A-47C6-998C-736A3E820955}" srcOrd="0" destOrd="0" presId="urn:microsoft.com/office/officeart/2018/2/layout/IconLabelList"/>
    <dgm:cxn modelId="{181C7096-55DF-4E3F-8A42-4C6F12FE5857}" srcId="{9DC6A171-9802-4645-91CF-18AA14F7AD3D}" destId="{84CCCB9D-A292-45B5-8E0B-3279D407760B}" srcOrd="0" destOrd="0" parTransId="{5F787ACE-A7B8-4AE6-88CF-DB47967FDE30}" sibTransId="{E759E26D-41C4-43FE-BDF1-8C32973834A0}"/>
    <dgm:cxn modelId="{550B70CB-51E4-4388-865A-A1EE8211D3B9}" type="presOf" srcId="{2EB760E6-4907-4BAC-AF39-2E2F4B73C95C}" destId="{CFD8F2B4-A832-49ED-9DED-C93A3899808C}" srcOrd="0" destOrd="0" presId="urn:microsoft.com/office/officeart/2018/2/layout/IconLabelList"/>
    <dgm:cxn modelId="{37F44AE5-61A3-48D4-ACC8-FE0DD900EF3D}" srcId="{9DC6A171-9802-4645-91CF-18AA14F7AD3D}" destId="{2EB760E6-4907-4BAC-AF39-2E2F4B73C95C}" srcOrd="1" destOrd="0" parTransId="{2B7A34F5-ECEF-4C18-A36D-D78B2E1417BA}" sibTransId="{E55F90A6-9F23-4EB7-A8B8-6632C24749A1}"/>
    <dgm:cxn modelId="{12DCB8E7-8725-44D9-ABE9-8BEC8A132363}" type="presOf" srcId="{B33417FF-0DD7-4AD5-8018-D10C33362701}" destId="{C0A595E0-BECA-4C7E-B128-6C8593106A82}" srcOrd="0" destOrd="0" presId="urn:microsoft.com/office/officeart/2018/2/layout/IconLabelList"/>
    <dgm:cxn modelId="{DC98F735-E1B2-4C6B-8EFF-03BBE00C49AC}" type="presParOf" srcId="{7ACC3FAD-364B-4D5B-BFA1-5151923D8266}" destId="{242DF260-0D22-4345-963F-38E5B5382214}" srcOrd="0" destOrd="0" presId="urn:microsoft.com/office/officeart/2018/2/layout/IconLabelList"/>
    <dgm:cxn modelId="{3B445EE9-CE06-4796-9878-77D9B36E680B}" type="presParOf" srcId="{242DF260-0D22-4345-963F-38E5B5382214}" destId="{D44472AA-B07A-48DD-9C25-39CAFAC32A27}" srcOrd="0" destOrd="0" presId="urn:microsoft.com/office/officeart/2018/2/layout/IconLabelList"/>
    <dgm:cxn modelId="{C46C95D6-4C1C-43A8-9589-75F7EFF3589A}" type="presParOf" srcId="{242DF260-0D22-4345-963F-38E5B5382214}" destId="{19163769-BB7D-4E3C-A049-C7F51B48BF12}" srcOrd="1" destOrd="0" presId="urn:microsoft.com/office/officeart/2018/2/layout/IconLabelList"/>
    <dgm:cxn modelId="{B2B73A48-3395-4B11-9919-90B6EB55AE36}" type="presParOf" srcId="{242DF260-0D22-4345-963F-38E5B5382214}" destId="{EB3D41A3-676A-47C6-998C-736A3E820955}" srcOrd="2" destOrd="0" presId="urn:microsoft.com/office/officeart/2018/2/layout/IconLabelList"/>
    <dgm:cxn modelId="{01B7AB1E-FAC6-4825-B4C8-AB629EE23F46}" type="presParOf" srcId="{7ACC3FAD-364B-4D5B-BFA1-5151923D8266}" destId="{DCE2436F-B4F8-4371-B944-FD7543551D75}" srcOrd="1" destOrd="0" presId="urn:microsoft.com/office/officeart/2018/2/layout/IconLabelList"/>
    <dgm:cxn modelId="{60C834A4-9F3A-42A7-A997-B2CA4A32525F}" type="presParOf" srcId="{7ACC3FAD-364B-4D5B-BFA1-5151923D8266}" destId="{2D2F573B-9BCF-4677-AD2E-51AF5F41B6A8}" srcOrd="2" destOrd="0" presId="urn:microsoft.com/office/officeart/2018/2/layout/IconLabelList"/>
    <dgm:cxn modelId="{4A46608C-0E93-4B4C-923E-AC631F510DEA}" type="presParOf" srcId="{2D2F573B-9BCF-4677-AD2E-51AF5F41B6A8}" destId="{AD5E61CC-2CB3-4850-A728-ADC42BC0F20F}" srcOrd="0" destOrd="0" presId="urn:microsoft.com/office/officeart/2018/2/layout/IconLabelList"/>
    <dgm:cxn modelId="{2C45219C-CDC0-4469-A5E9-B798397D50E5}" type="presParOf" srcId="{2D2F573B-9BCF-4677-AD2E-51AF5F41B6A8}" destId="{E356066A-9DCE-4546-9719-9B9789FB1230}" srcOrd="1" destOrd="0" presId="urn:microsoft.com/office/officeart/2018/2/layout/IconLabelList"/>
    <dgm:cxn modelId="{0EC38763-1C08-4FEA-964D-E992D8380D84}" type="presParOf" srcId="{2D2F573B-9BCF-4677-AD2E-51AF5F41B6A8}" destId="{CFD8F2B4-A832-49ED-9DED-C93A3899808C}" srcOrd="2" destOrd="0" presId="urn:microsoft.com/office/officeart/2018/2/layout/IconLabelList"/>
    <dgm:cxn modelId="{EBDDE473-42AB-41AB-83B1-C75F93B1E1D0}" type="presParOf" srcId="{7ACC3FAD-364B-4D5B-BFA1-5151923D8266}" destId="{9E708159-0B26-46D1-9715-EDEB3201DBA0}" srcOrd="3" destOrd="0" presId="urn:microsoft.com/office/officeart/2018/2/layout/IconLabelList"/>
    <dgm:cxn modelId="{998A7AEA-EA05-4A83-B32F-A33A70CF6386}" type="presParOf" srcId="{7ACC3FAD-364B-4D5B-BFA1-5151923D8266}" destId="{9ADB2937-D091-4B62-9224-71FED30BB0EA}" srcOrd="4" destOrd="0" presId="urn:microsoft.com/office/officeart/2018/2/layout/IconLabelList"/>
    <dgm:cxn modelId="{AF1C1155-57EB-4977-BA4E-3D5F1F8A1239}" type="presParOf" srcId="{9ADB2937-D091-4B62-9224-71FED30BB0EA}" destId="{0AC033BE-94A2-494C-A326-274C28E7F4BF}" srcOrd="0" destOrd="0" presId="urn:microsoft.com/office/officeart/2018/2/layout/IconLabelList"/>
    <dgm:cxn modelId="{BCEA2569-BC34-4004-9917-52F0ED066C6B}" type="presParOf" srcId="{9ADB2937-D091-4B62-9224-71FED30BB0EA}" destId="{7C5E9FE4-E750-4509-BD9B-7F64EAAC8421}" srcOrd="1" destOrd="0" presId="urn:microsoft.com/office/officeart/2018/2/layout/IconLabelList"/>
    <dgm:cxn modelId="{540722B8-39F6-496C-AD02-9777666F4A74}" type="presParOf" srcId="{9ADB2937-D091-4B62-9224-71FED30BB0EA}" destId="{C0A595E0-BECA-4C7E-B128-6C8593106A8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8284DE-0D59-44C3-9BE5-BA004115615F}"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60E3B13E-7D11-4338-B72E-DD393DA54393}">
      <dgm:prSet/>
      <dgm:spPr/>
      <dgm:t>
        <a:bodyPr/>
        <a:lstStyle/>
        <a:p>
          <a:r>
            <a:rPr lang="en-US" dirty="0"/>
            <a:t>Hypotension in the setting of an exposure</a:t>
          </a:r>
        </a:p>
      </dgm:t>
    </dgm:pt>
    <dgm:pt modelId="{60A39BCF-3594-40B3-905C-0BD485D5C26A}" type="parTrans" cxnId="{243164ED-DC3F-4091-929F-07784EDAAB56}">
      <dgm:prSet/>
      <dgm:spPr/>
      <dgm:t>
        <a:bodyPr/>
        <a:lstStyle/>
        <a:p>
          <a:endParaRPr lang="en-US"/>
        </a:p>
      </dgm:t>
    </dgm:pt>
    <dgm:pt modelId="{6C8A42F0-E956-41A3-AEA9-09809AD79CC0}" type="sibTrans" cxnId="{243164ED-DC3F-4091-929F-07784EDAAB56}">
      <dgm:prSet/>
      <dgm:spPr/>
      <dgm:t>
        <a:bodyPr/>
        <a:lstStyle/>
        <a:p>
          <a:endParaRPr lang="en-US"/>
        </a:p>
      </dgm:t>
    </dgm:pt>
    <dgm:pt modelId="{EE5A73DC-F4B9-48E7-BFDA-78D374ED275F}">
      <dgm:prSet/>
      <dgm:spPr/>
      <dgm:t>
        <a:bodyPr/>
        <a:lstStyle/>
        <a:p>
          <a:r>
            <a:rPr lang="en-US"/>
            <a:t>Adult:  SBP &lt;90 </a:t>
          </a:r>
        </a:p>
      </dgm:t>
    </dgm:pt>
    <dgm:pt modelId="{CA609797-DC32-4D7B-B669-92E6F6E6E4A3}" type="parTrans" cxnId="{D158E2EB-C838-474F-AF39-49F7357EDE35}">
      <dgm:prSet/>
      <dgm:spPr/>
      <dgm:t>
        <a:bodyPr/>
        <a:lstStyle/>
        <a:p>
          <a:endParaRPr lang="en-US"/>
        </a:p>
      </dgm:t>
    </dgm:pt>
    <dgm:pt modelId="{70C64710-7AA9-486D-A9E5-97223F91C866}" type="sibTrans" cxnId="{D158E2EB-C838-474F-AF39-49F7357EDE35}">
      <dgm:prSet/>
      <dgm:spPr/>
      <dgm:t>
        <a:bodyPr/>
        <a:lstStyle/>
        <a:p>
          <a:endParaRPr lang="en-US"/>
        </a:p>
      </dgm:t>
    </dgm:pt>
    <dgm:pt modelId="{99A95805-DC0D-4711-946C-BD9934196109}">
      <dgm:prSet/>
      <dgm:spPr/>
      <dgm:t>
        <a:bodyPr/>
        <a:lstStyle/>
        <a:p>
          <a:r>
            <a:rPr lang="en-US"/>
            <a:t>Kids:  SBP &lt;70+ 2x age in years </a:t>
          </a:r>
        </a:p>
      </dgm:t>
    </dgm:pt>
    <dgm:pt modelId="{94703EB6-6A3E-465A-9471-451D0A067F35}" type="parTrans" cxnId="{95765428-91F2-433D-91D4-83051E1C71F3}">
      <dgm:prSet/>
      <dgm:spPr/>
      <dgm:t>
        <a:bodyPr/>
        <a:lstStyle/>
        <a:p>
          <a:endParaRPr lang="en-US"/>
        </a:p>
      </dgm:t>
    </dgm:pt>
    <dgm:pt modelId="{EC265A7C-AF66-49FD-B5CC-8DD2B1718DAD}" type="sibTrans" cxnId="{95765428-91F2-433D-91D4-83051E1C71F3}">
      <dgm:prSet/>
      <dgm:spPr/>
      <dgm:t>
        <a:bodyPr/>
        <a:lstStyle/>
        <a:p>
          <a:endParaRPr lang="en-US"/>
        </a:p>
      </dgm:t>
    </dgm:pt>
    <dgm:pt modelId="{566870B9-BB8A-4608-A30A-696715A5E214}">
      <dgm:prSet/>
      <dgm:spPr/>
      <dgm:t>
        <a:bodyPr/>
        <a:lstStyle/>
        <a:p>
          <a:r>
            <a:rPr lang="en-US" dirty="0"/>
            <a:t>Ex:  5-year-old would be hypotensive if SBP&lt; 80  (70 + 2 (5))</a:t>
          </a:r>
        </a:p>
      </dgm:t>
    </dgm:pt>
    <dgm:pt modelId="{B869798E-49E9-4EFA-8CB4-BF24705A7F36}" type="parTrans" cxnId="{4CC1EBF9-54EA-4DD2-BB9D-1202DA946F06}">
      <dgm:prSet/>
      <dgm:spPr/>
      <dgm:t>
        <a:bodyPr/>
        <a:lstStyle/>
        <a:p>
          <a:endParaRPr lang="en-US"/>
        </a:p>
      </dgm:t>
    </dgm:pt>
    <dgm:pt modelId="{FE4CB97C-369F-493D-9EAF-4D3605B723F9}" type="sibTrans" cxnId="{4CC1EBF9-54EA-4DD2-BB9D-1202DA946F06}">
      <dgm:prSet/>
      <dgm:spPr/>
      <dgm:t>
        <a:bodyPr/>
        <a:lstStyle/>
        <a:p>
          <a:endParaRPr lang="en-US"/>
        </a:p>
      </dgm:t>
    </dgm:pt>
    <dgm:pt modelId="{5D24FC1B-86F2-487A-A83A-E5EA155BFFF6}" type="pres">
      <dgm:prSet presAssocID="{DC8284DE-0D59-44C3-9BE5-BA004115615F}" presName="Name0" presStyleCnt="0">
        <dgm:presLayoutVars>
          <dgm:dir/>
          <dgm:animLvl val="lvl"/>
          <dgm:resizeHandles val="exact"/>
        </dgm:presLayoutVars>
      </dgm:prSet>
      <dgm:spPr/>
    </dgm:pt>
    <dgm:pt modelId="{444F00A2-6348-4699-9F0B-564F468F63CF}" type="pres">
      <dgm:prSet presAssocID="{60E3B13E-7D11-4338-B72E-DD393DA54393}" presName="linNode" presStyleCnt="0"/>
      <dgm:spPr/>
    </dgm:pt>
    <dgm:pt modelId="{2886377F-2947-4D2F-85DD-6416ED493270}" type="pres">
      <dgm:prSet presAssocID="{60E3B13E-7D11-4338-B72E-DD393DA54393}" presName="parentText" presStyleLbl="node1" presStyleIdx="0" presStyleCnt="1">
        <dgm:presLayoutVars>
          <dgm:chMax val="1"/>
          <dgm:bulletEnabled val="1"/>
        </dgm:presLayoutVars>
      </dgm:prSet>
      <dgm:spPr/>
    </dgm:pt>
    <dgm:pt modelId="{EDA56452-58E0-4862-9B9C-5C02850662E5}" type="pres">
      <dgm:prSet presAssocID="{60E3B13E-7D11-4338-B72E-DD393DA54393}" presName="descendantText" presStyleLbl="alignAccFollowNode1" presStyleIdx="0" presStyleCnt="1">
        <dgm:presLayoutVars>
          <dgm:bulletEnabled val="1"/>
        </dgm:presLayoutVars>
      </dgm:prSet>
      <dgm:spPr/>
    </dgm:pt>
  </dgm:ptLst>
  <dgm:cxnLst>
    <dgm:cxn modelId="{101C811E-3681-4DBD-9B6E-64E445FF1A77}" type="presOf" srcId="{566870B9-BB8A-4608-A30A-696715A5E214}" destId="{EDA56452-58E0-4862-9B9C-5C02850662E5}" srcOrd="0" destOrd="2" presId="urn:microsoft.com/office/officeart/2005/8/layout/vList5"/>
    <dgm:cxn modelId="{95765428-91F2-433D-91D4-83051E1C71F3}" srcId="{60E3B13E-7D11-4338-B72E-DD393DA54393}" destId="{99A95805-DC0D-4711-946C-BD9934196109}" srcOrd="1" destOrd="0" parTransId="{94703EB6-6A3E-465A-9471-451D0A067F35}" sibTransId="{EC265A7C-AF66-49FD-B5CC-8DD2B1718DAD}"/>
    <dgm:cxn modelId="{487C5061-548D-4D72-81C1-D57889C65298}" type="presOf" srcId="{DC8284DE-0D59-44C3-9BE5-BA004115615F}" destId="{5D24FC1B-86F2-487A-A83A-E5EA155BFFF6}" srcOrd="0" destOrd="0" presId="urn:microsoft.com/office/officeart/2005/8/layout/vList5"/>
    <dgm:cxn modelId="{421A6676-7EEF-44F5-997B-F65D69BD0DBD}" type="presOf" srcId="{60E3B13E-7D11-4338-B72E-DD393DA54393}" destId="{2886377F-2947-4D2F-85DD-6416ED493270}" srcOrd="0" destOrd="0" presId="urn:microsoft.com/office/officeart/2005/8/layout/vList5"/>
    <dgm:cxn modelId="{CE728059-406E-44E4-BB45-1D3FDD92C552}" type="presOf" srcId="{99A95805-DC0D-4711-946C-BD9934196109}" destId="{EDA56452-58E0-4862-9B9C-5C02850662E5}" srcOrd="0" destOrd="1" presId="urn:microsoft.com/office/officeart/2005/8/layout/vList5"/>
    <dgm:cxn modelId="{8C24B8DF-7F27-430E-BAB5-8AB66049E5FA}" type="presOf" srcId="{EE5A73DC-F4B9-48E7-BFDA-78D374ED275F}" destId="{EDA56452-58E0-4862-9B9C-5C02850662E5}" srcOrd="0" destOrd="0" presId="urn:microsoft.com/office/officeart/2005/8/layout/vList5"/>
    <dgm:cxn modelId="{D158E2EB-C838-474F-AF39-49F7357EDE35}" srcId="{60E3B13E-7D11-4338-B72E-DD393DA54393}" destId="{EE5A73DC-F4B9-48E7-BFDA-78D374ED275F}" srcOrd="0" destOrd="0" parTransId="{CA609797-DC32-4D7B-B669-92E6F6E6E4A3}" sibTransId="{70C64710-7AA9-486D-A9E5-97223F91C866}"/>
    <dgm:cxn modelId="{243164ED-DC3F-4091-929F-07784EDAAB56}" srcId="{DC8284DE-0D59-44C3-9BE5-BA004115615F}" destId="{60E3B13E-7D11-4338-B72E-DD393DA54393}" srcOrd="0" destOrd="0" parTransId="{60A39BCF-3594-40B3-905C-0BD485D5C26A}" sibTransId="{6C8A42F0-E956-41A3-AEA9-09809AD79CC0}"/>
    <dgm:cxn modelId="{4CC1EBF9-54EA-4DD2-BB9D-1202DA946F06}" srcId="{99A95805-DC0D-4711-946C-BD9934196109}" destId="{566870B9-BB8A-4608-A30A-696715A5E214}" srcOrd="0" destOrd="0" parTransId="{B869798E-49E9-4EFA-8CB4-BF24705A7F36}" sibTransId="{FE4CB97C-369F-493D-9EAF-4D3605B723F9}"/>
    <dgm:cxn modelId="{08A3B51A-F428-4383-90DC-7C39A82250C2}" type="presParOf" srcId="{5D24FC1B-86F2-487A-A83A-E5EA155BFFF6}" destId="{444F00A2-6348-4699-9F0B-564F468F63CF}" srcOrd="0" destOrd="0" presId="urn:microsoft.com/office/officeart/2005/8/layout/vList5"/>
    <dgm:cxn modelId="{65272BD3-1EA3-4459-A162-68A44F252A73}" type="presParOf" srcId="{444F00A2-6348-4699-9F0B-564F468F63CF}" destId="{2886377F-2947-4D2F-85DD-6416ED493270}" srcOrd="0" destOrd="0" presId="urn:microsoft.com/office/officeart/2005/8/layout/vList5"/>
    <dgm:cxn modelId="{2DEE35EF-9FE7-45FB-B072-0B5ACB0B6C3E}" type="presParOf" srcId="{444F00A2-6348-4699-9F0B-564F468F63CF}" destId="{EDA56452-58E0-4862-9B9C-5C02850662E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6D0CB9-5270-40F4-A4B0-60DFFB270FA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7E26ADB-78D9-45F9-978A-4BC509005C3B}">
      <dgm:prSet/>
      <dgm:spPr/>
      <dgm:t>
        <a:bodyPr/>
        <a:lstStyle/>
        <a:p>
          <a:r>
            <a:rPr lang="en-US"/>
            <a:t>Scene safety! </a:t>
          </a:r>
        </a:p>
      </dgm:t>
    </dgm:pt>
    <dgm:pt modelId="{54138E2F-918E-4661-8506-93A621E60627}" type="parTrans" cxnId="{7342142B-3C37-4D9A-951D-9E05AC44B3A5}">
      <dgm:prSet/>
      <dgm:spPr/>
      <dgm:t>
        <a:bodyPr/>
        <a:lstStyle/>
        <a:p>
          <a:endParaRPr lang="en-US"/>
        </a:p>
      </dgm:t>
    </dgm:pt>
    <dgm:pt modelId="{8ADDED99-7A6C-4C51-9B1F-2E7F678F0424}" type="sibTrans" cxnId="{7342142B-3C37-4D9A-951D-9E05AC44B3A5}">
      <dgm:prSet/>
      <dgm:spPr/>
      <dgm:t>
        <a:bodyPr/>
        <a:lstStyle/>
        <a:p>
          <a:endParaRPr lang="en-US"/>
        </a:p>
      </dgm:t>
    </dgm:pt>
    <dgm:pt modelId="{852D9D13-847C-46B1-AB45-5B343E0650A4}">
      <dgm:prSet/>
      <dgm:spPr/>
      <dgm:t>
        <a:bodyPr/>
        <a:lstStyle/>
        <a:p>
          <a:r>
            <a:rPr lang="en-US"/>
            <a:t>Personal protection especially if there is some exposure</a:t>
          </a:r>
        </a:p>
      </dgm:t>
    </dgm:pt>
    <dgm:pt modelId="{8B5EC697-83B5-427E-A799-67D6537525F1}" type="parTrans" cxnId="{28810D23-24EF-4806-974F-130A6379A79D}">
      <dgm:prSet/>
      <dgm:spPr/>
      <dgm:t>
        <a:bodyPr/>
        <a:lstStyle/>
        <a:p>
          <a:endParaRPr lang="en-US"/>
        </a:p>
      </dgm:t>
    </dgm:pt>
    <dgm:pt modelId="{B985ED26-34DC-4258-A7D7-ECBE30775930}" type="sibTrans" cxnId="{28810D23-24EF-4806-974F-130A6379A79D}">
      <dgm:prSet/>
      <dgm:spPr/>
      <dgm:t>
        <a:bodyPr/>
        <a:lstStyle/>
        <a:p>
          <a:endParaRPr lang="en-US"/>
        </a:p>
      </dgm:t>
    </dgm:pt>
    <dgm:pt modelId="{769ECACB-7829-42A9-9564-56C72647F7F8}">
      <dgm:prSet/>
      <dgm:spPr/>
      <dgm:t>
        <a:bodyPr/>
        <a:lstStyle/>
        <a:p>
          <a:r>
            <a:rPr lang="en-US"/>
            <a:t>ABC’s </a:t>
          </a:r>
        </a:p>
      </dgm:t>
    </dgm:pt>
    <dgm:pt modelId="{0EF64279-23FC-4F80-83A1-87FA4BE27A30}" type="parTrans" cxnId="{E15BCEDC-5475-4BD1-934D-E6222B2C02E2}">
      <dgm:prSet/>
      <dgm:spPr/>
      <dgm:t>
        <a:bodyPr/>
        <a:lstStyle/>
        <a:p>
          <a:endParaRPr lang="en-US"/>
        </a:p>
      </dgm:t>
    </dgm:pt>
    <dgm:pt modelId="{2E8558E9-ECCD-42BE-8010-6E0567CA81BA}" type="sibTrans" cxnId="{E15BCEDC-5475-4BD1-934D-E6222B2C02E2}">
      <dgm:prSet/>
      <dgm:spPr/>
      <dgm:t>
        <a:bodyPr/>
        <a:lstStyle/>
        <a:p>
          <a:endParaRPr lang="en-US"/>
        </a:p>
      </dgm:t>
    </dgm:pt>
    <dgm:pt modelId="{A197D3B1-C72F-47CE-9340-A12817CE2F84}">
      <dgm:prSet/>
      <dgm:spPr/>
      <dgm:t>
        <a:bodyPr/>
        <a:lstStyle/>
        <a:p>
          <a:r>
            <a:rPr lang="en-US"/>
            <a:t>Severe allergic reaction =anaphylaxis </a:t>
          </a:r>
        </a:p>
      </dgm:t>
    </dgm:pt>
    <dgm:pt modelId="{C5166901-1028-4D5D-B37C-EF927520202F}" type="parTrans" cxnId="{158F0D42-C7A7-45B3-B77C-67C1DBA30C37}">
      <dgm:prSet/>
      <dgm:spPr/>
      <dgm:t>
        <a:bodyPr/>
        <a:lstStyle/>
        <a:p>
          <a:endParaRPr lang="en-US"/>
        </a:p>
      </dgm:t>
    </dgm:pt>
    <dgm:pt modelId="{A40E4503-F5CA-4B8E-90EA-61A86FBDB2C7}" type="sibTrans" cxnId="{158F0D42-C7A7-45B3-B77C-67C1DBA30C37}">
      <dgm:prSet/>
      <dgm:spPr/>
      <dgm:t>
        <a:bodyPr/>
        <a:lstStyle/>
        <a:p>
          <a:endParaRPr lang="en-US"/>
        </a:p>
      </dgm:t>
    </dgm:pt>
    <dgm:pt modelId="{651242B8-5626-4D8B-B429-08A2520225B4}">
      <dgm:prSet/>
      <dgm:spPr/>
      <dgm:t>
        <a:bodyPr/>
        <a:lstStyle/>
        <a:p>
          <a:r>
            <a:rPr lang="en-US"/>
            <a:t>Patients can have compromised airways, breathing or circulation </a:t>
          </a:r>
        </a:p>
      </dgm:t>
    </dgm:pt>
    <dgm:pt modelId="{2C771083-637E-41CE-B6E6-D00D1096943D}" type="parTrans" cxnId="{55FC26F8-E6D8-4DF6-AAF9-13C06F63281E}">
      <dgm:prSet/>
      <dgm:spPr/>
      <dgm:t>
        <a:bodyPr/>
        <a:lstStyle/>
        <a:p>
          <a:endParaRPr lang="en-US"/>
        </a:p>
      </dgm:t>
    </dgm:pt>
    <dgm:pt modelId="{6F868802-969B-401C-906C-ADE262F26AC6}" type="sibTrans" cxnId="{55FC26F8-E6D8-4DF6-AAF9-13C06F63281E}">
      <dgm:prSet/>
      <dgm:spPr/>
      <dgm:t>
        <a:bodyPr/>
        <a:lstStyle/>
        <a:p>
          <a:endParaRPr lang="en-US"/>
        </a:p>
      </dgm:t>
    </dgm:pt>
    <dgm:pt modelId="{C2027161-D786-4C67-9785-433CE1AE1C71}">
      <dgm:prSet/>
      <dgm:spPr/>
      <dgm:t>
        <a:bodyPr/>
        <a:lstStyle/>
        <a:p>
          <a:r>
            <a:rPr lang="en-US"/>
            <a:t>Always address immediate risks first</a:t>
          </a:r>
        </a:p>
      </dgm:t>
    </dgm:pt>
    <dgm:pt modelId="{F753AD69-5CA8-48BF-8F53-5E674C905DDA}" type="parTrans" cxnId="{73D64A62-76C8-4580-88F5-F5D8EE79D80A}">
      <dgm:prSet/>
      <dgm:spPr/>
      <dgm:t>
        <a:bodyPr/>
        <a:lstStyle/>
        <a:p>
          <a:endParaRPr lang="en-US"/>
        </a:p>
      </dgm:t>
    </dgm:pt>
    <dgm:pt modelId="{806BF266-60B1-4F67-B6D1-46F4346415E7}" type="sibTrans" cxnId="{73D64A62-76C8-4580-88F5-F5D8EE79D80A}">
      <dgm:prSet/>
      <dgm:spPr/>
      <dgm:t>
        <a:bodyPr/>
        <a:lstStyle/>
        <a:p>
          <a:endParaRPr lang="en-US"/>
        </a:p>
      </dgm:t>
    </dgm:pt>
    <dgm:pt modelId="{49748EF8-328E-43A8-9A9D-5BEC0E34594D}">
      <dgm:prSet/>
      <dgm:spPr/>
      <dgm:t>
        <a:bodyPr/>
        <a:lstStyle/>
        <a:p>
          <a:r>
            <a:rPr lang="en-US"/>
            <a:t>If its not obvious right away, gather more information</a:t>
          </a:r>
        </a:p>
      </dgm:t>
    </dgm:pt>
    <dgm:pt modelId="{27DF8C6A-D614-466B-BD28-E1D798FC6903}" type="parTrans" cxnId="{C8CF7B12-EBA5-4F0E-BF05-3C3F6EA5FD61}">
      <dgm:prSet/>
      <dgm:spPr/>
      <dgm:t>
        <a:bodyPr/>
        <a:lstStyle/>
        <a:p>
          <a:endParaRPr lang="en-US"/>
        </a:p>
      </dgm:t>
    </dgm:pt>
    <dgm:pt modelId="{9597DBA7-92A0-4EE0-B562-9768AED0440F}" type="sibTrans" cxnId="{C8CF7B12-EBA5-4F0E-BF05-3C3F6EA5FD61}">
      <dgm:prSet/>
      <dgm:spPr/>
      <dgm:t>
        <a:bodyPr/>
        <a:lstStyle/>
        <a:p>
          <a:endParaRPr lang="en-US"/>
        </a:p>
      </dgm:t>
    </dgm:pt>
    <dgm:pt modelId="{4CA1908E-C219-42E2-BBA8-02721DB6C79E}" type="pres">
      <dgm:prSet presAssocID="{636D0CB9-5270-40F4-A4B0-60DFFB270FA9}" presName="linear" presStyleCnt="0">
        <dgm:presLayoutVars>
          <dgm:animLvl val="lvl"/>
          <dgm:resizeHandles val="exact"/>
        </dgm:presLayoutVars>
      </dgm:prSet>
      <dgm:spPr/>
    </dgm:pt>
    <dgm:pt modelId="{A8B63C37-EA18-4BCC-97D4-D09ABD2B857C}" type="pres">
      <dgm:prSet presAssocID="{97E26ADB-78D9-45F9-978A-4BC509005C3B}" presName="parentText" presStyleLbl="node1" presStyleIdx="0" presStyleCnt="3">
        <dgm:presLayoutVars>
          <dgm:chMax val="0"/>
          <dgm:bulletEnabled val="1"/>
        </dgm:presLayoutVars>
      </dgm:prSet>
      <dgm:spPr/>
    </dgm:pt>
    <dgm:pt modelId="{DDC61D50-BEAF-4C29-AB5F-29ED0213E24A}" type="pres">
      <dgm:prSet presAssocID="{8ADDED99-7A6C-4C51-9B1F-2E7F678F0424}" presName="spacer" presStyleCnt="0"/>
      <dgm:spPr/>
    </dgm:pt>
    <dgm:pt modelId="{8F0E3D66-C663-480A-BE38-AD77AF3460E7}" type="pres">
      <dgm:prSet presAssocID="{852D9D13-847C-46B1-AB45-5B343E0650A4}" presName="parentText" presStyleLbl="node1" presStyleIdx="1" presStyleCnt="3">
        <dgm:presLayoutVars>
          <dgm:chMax val="0"/>
          <dgm:bulletEnabled val="1"/>
        </dgm:presLayoutVars>
      </dgm:prSet>
      <dgm:spPr/>
    </dgm:pt>
    <dgm:pt modelId="{73786968-31C2-43A8-8D28-429CE269971A}" type="pres">
      <dgm:prSet presAssocID="{B985ED26-34DC-4258-A7D7-ECBE30775930}" presName="spacer" presStyleCnt="0"/>
      <dgm:spPr/>
    </dgm:pt>
    <dgm:pt modelId="{58D289DE-3EB8-4991-A7FA-B6B26A1943CC}" type="pres">
      <dgm:prSet presAssocID="{769ECACB-7829-42A9-9564-56C72647F7F8}" presName="parentText" presStyleLbl="node1" presStyleIdx="2" presStyleCnt="3">
        <dgm:presLayoutVars>
          <dgm:chMax val="0"/>
          <dgm:bulletEnabled val="1"/>
        </dgm:presLayoutVars>
      </dgm:prSet>
      <dgm:spPr/>
    </dgm:pt>
    <dgm:pt modelId="{0645F488-ADB5-461A-9167-631C3E34F204}" type="pres">
      <dgm:prSet presAssocID="{769ECACB-7829-42A9-9564-56C72647F7F8}" presName="childText" presStyleLbl="revTx" presStyleIdx="0" presStyleCnt="1">
        <dgm:presLayoutVars>
          <dgm:bulletEnabled val="1"/>
        </dgm:presLayoutVars>
      </dgm:prSet>
      <dgm:spPr/>
    </dgm:pt>
  </dgm:ptLst>
  <dgm:cxnLst>
    <dgm:cxn modelId="{C8CF7B12-EBA5-4F0E-BF05-3C3F6EA5FD61}" srcId="{769ECACB-7829-42A9-9564-56C72647F7F8}" destId="{49748EF8-328E-43A8-9A9D-5BEC0E34594D}" srcOrd="3" destOrd="0" parTransId="{27DF8C6A-D614-466B-BD28-E1D798FC6903}" sibTransId="{9597DBA7-92A0-4EE0-B562-9768AED0440F}"/>
    <dgm:cxn modelId="{28810D23-24EF-4806-974F-130A6379A79D}" srcId="{636D0CB9-5270-40F4-A4B0-60DFFB270FA9}" destId="{852D9D13-847C-46B1-AB45-5B343E0650A4}" srcOrd="1" destOrd="0" parTransId="{8B5EC697-83B5-427E-A799-67D6537525F1}" sibTransId="{B985ED26-34DC-4258-A7D7-ECBE30775930}"/>
    <dgm:cxn modelId="{4098AB29-203D-49BA-9136-311D217623E0}" type="presOf" srcId="{852D9D13-847C-46B1-AB45-5B343E0650A4}" destId="{8F0E3D66-C663-480A-BE38-AD77AF3460E7}" srcOrd="0" destOrd="0" presId="urn:microsoft.com/office/officeart/2005/8/layout/vList2"/>
    <dgm:cxn modelId="{7342142B-3C37-4D9A-951D-9E05AC44B3A5}" srcId="{636D0CB9-5270-40F4-A4B0-60DFFB270FA9}" destId="{97E26ADB-78D9-45F9-978A-4BC509005C3B}" srcOrd="0" destOrd="0" parTransId="{54138E2F-918E-4661-8506-93A621E60627}" sibTransId="{8ADDED99-7A6C-4C51-9B1F-2E7F678F0424}"/>
    <dgm:cxn modelId="{158F0D42-C7A7-45B3-B77C-67C1DBA30C37}" srcId="{769ECACB-7829-42A9-9564-56C72647F7F8}" destId="{A197D3B1-C72F-47CE-9340-A12817CE2F84}" srcOrd="0" destOrd="0" parTransId="{C5166901-1028-4D5D-B37C-EF927520202F}" sibTransId="{A40E4503-F5CA-4B8E-90EA-61A86FBDB2C7}"/>
    <dgm:cxn modelId="{73D64A62-76C8-4580-88F5-F5D8EE79D80A}" srcId="{769ECACB-7829-42A9-9564-56C72647F7F8}" destId="{C2027161-D786-4C67-9785-433CE1AE1C71}" srcOrd="2" destOrd="0" parTransId="{F753AD69-5CA8-48BF-8F53-5E674C905DDA}" sibTransId="{806BF266-60B1-4F67-B6D1-46F4346415E7}"/>
    <dgm:cxn modelId="{56998562-AEF1-462B-A412-D989690361F5}" type="presOf" srcId="{636D0CB9-5270-40F4-A4B0-60DFFB270FA9}" destId="{4CA1908E-C219-42E2-BBA8-02721DB6C79E}" srcOrd="0" destOrd="0" presId="urn:microsoft.com/office/officeart/2005/8/layout/vList2"/>
    <dgm:cxn modelId="{CF61264A-92B9-4C4F-9C5C-6AD52B36F681}" type="presOf" srcId="{97E26ADB-78D9-45F9-978A-4BC509005C3B}" destId="{A8B63C37-EA18-4BCC-97D4-D09ABD2B857C}" srcOrd="0" destOrd="0" presId="urn:microsoft.com/office/officeart/2005/8/layout/vList2"/>
    <dgm:cxn modelId="{66D0D293-00B0-4FA0-9A16-D92BE674B369}" type="presOf" srcId="{651242B8-5626-4D8B-B429-08A2520225B4}" destId="{0645F488-ADB5-461A-9167-631C3E34F204}" srcOrd="0" destOrd="1" presId="urn:microsoft.com/office/officeart/2005/8/layout/vList2"/>
    <dgm:cxn modelId="{741962BA-509B-408F-9B5A-96C772807079}" type="presOf" srcId="{A197D3B1-C72F-47CE-9340-A12817CE2F84}" destId="{0645F488-ADB5-461A-9167-631C3E34F204}" srcOrd="0" destOrd="0" presId="urn:microsoft.com/office/officeart/2005/8/layout/vList2"/>
    <dgm:cxn modelId="{BD6E72BE-C8C8-4094-B6E6-DCB33F8AA789}" type="presOf" srcId="{769ECACB-7829-42A9-9564-56C72647F7F8}" destId="{58D289DE-3EB8-4991-A7FA-B6B26A1943CC}" srcOrd="0" destOrd="0" presId="urn:microsoft.com/office/officeart/2005/8/layout/vList2"/>
    <dgm:cxn modelId="{E15BCEDC-5475-4BD1-934D-E6222B2C02E2}" srcId="{636D0CB9-5270-40F4-A4B0-60DFFB270FA9}" destId="{769ECACB-7829-42A9-9564-56C72647F7F8}" srcOrd="2" destOrd="0" parTransId="{0EF64279-23FC-4F80-83A1-87FA4BE27A30}" sibTransId="{2E8558E9-ECCD-42BE-8010-6E0567CA81BA}"/>
    <dgm:cxn modelId="{58CA8CE1-DD8B-4E1C-8B52-EDB263FF6501}" type="presOf" srcId="{49748EF8-328E-43A8-9A9D-5BEC0E34594D}" destId="{0645F488-ADB5-461A-9167-631C3E34F204}" srcOrd="0" destOrd="3" presId="urn:microsoft.com/office/officeart/2005/8/layout/vList2"/>
    <dgm:cxn modelId="{BFF973F1-D627-46B6-8F12-C2ACA6D34805}" type="presOf" srcId="{C2027161-D786-4C67-9785-433CE1AE1C71}" destId="{0645F488-ADB5-461A-9167-631C3E34F204}" srcOrd="0" destOrd="2" presId="urn:microsoft.com/office/officeart/2005/8/layout/vList2"/>
    <dgm:cxn modelId="{55FC26F8-E6D8-4DF6-AAF9-13C06F63281E}" srcId="{769ECACB-7829-42A9-9564-56C72647F7F8}" destId="{651242B8-5626-4D8B-B429-08A2520225B4}" srcOrd="1" destOrd="0" parTransId="{2C771083-637E-41CE-B6E6-D00D1096943D}" sibTransId="{6F868802-969B-401C-906C-ADE262F26AC6}"/>
    <dgm:cxn modelId="{B1FA92C2-A3BD-41B8-9604-1CB59145244C}" type="presParOf" srcId="{4CA1908E-C219-42E2-BBA8-02721DB6C79E}" destId="{A8B63C37-EA18-4BCC-97D4-D09ABD2B857C}" srcOrd="0" destOrd="0" presId="urn:microsoft.com/office/officeart/2005/8/layout/vList2"/>
    <dgm:cxn modelId="{0A4E6D40-25E3-40F2-A03E-5B11A024C325}" type="presParOf" srcId="{4CA1908E-C219-42E2-BBA8-02721DB6C79E}" destId="{DDC61D50-BEAF-4C29-AB5F-29ED0213E24A}" srcOrd="1" destOrd="0" presId="urn:microsoft.com/office/officeart/2005/8/layout/vList2"/>
    <dgm:cxn modelId="{012C1D54-DE6F-4F19-ADB7-DDC7D63357C5}" type="presParOf" srcId="{4CA1908E-C219-42E2-BBA8-02721DB6C79E}" destId="{8F0E3D66-C663-480A-BE38-AD77AF3460E7}" srcOrd="2" destOrd="0" presId="urn:microsoft.com/office/officeart/2005/8/layout/vList2"/>
    <dgm:cxn modelId="{1791DEAA-7D45-49D4-87B0-5ECA2E1D0016}" type="presParOf" srcId="{4CA1908E-C219-42E2-BBA8-02721DB6C79E}" destId="{73786968-31C2-43A8-8D28-429CE269971A}" srcOrd="3" destOrd="0" presId="urn:microsoft.com/office/officeart/2005/8/layout/vList2"/>
    <dgm:cxn modelId="{D6408B4B-2929-46DE-9BFA-749DDBD1736B}" type="presParOf" srcId="{4CA1908E-C219-42E2-BBA8-02721DB6C79E}" destId="{58D289DE-3EB8-4991-A7FA-B6B26A1943CC}" srcOrd="4" destOrd="0" presId="urn:microsoft.com/office/officeart/2005/8/layout/vList2"/>
    <dgm:cxn modelId="{1F1F0802-881E-41E2-8312-3E135413F2E0}" type="presParOf" srcId="{4CA1908E-C219-42E2-BBA8-02721DB6C79E}" destId="{0645F488-ADB5-461A-9167-631C3E34F20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D1B09-D7C4-4137-84BA-B66C3BC71B19}">
      <dsp:nvSpPr>
        <dsp:cNvPr id="0" name=""/>
        <dsp:cNvSpPr/>
      </dsp:nvSpPr>
      <dsp:spPr>
        <a:xfrm>
          <a:off x="2103120" y="1234"/>
          <a:ext cx="8412480" cy="126487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1278" rIns="163225" bIns="321278" numCol="1" spcCol="1270" anchor="ctr" anchorCtr="0">
          <a:noAutofit/>
        </a:bodyPr>
        <a:lstStyle/>
        <a:p>
          <a:pPr marL="0" lvl="0" indent="0" algn="l" defTabSz="1022350">
            <a:lnSpc>
              <a:spcPct val="90000"/>
            </a:lnSpc>
            <a:spcBef>
              <a:spcPct val="0"/>
            </a:spcBef>
            <a:spcAft>
              <a:spcPct val="35000"/>
            </a:spcAft>
            <a:buNone/>
          </a:pPr>
          <a:r>
            <a:rPr lang="en-US" sz="2300" kern="1200" dirty="0"/>
            <a:t>Describe symptoms that identify allergic and anaphylactic reactions</a:t>
          </a:r>
        </a:p>
      </dsp:txBody>
      <dsp:txXfrm>
        <a:off x="2103120" y="1234"/>
        <a:ext cx="8412480" cy="1264874"/>
      </dsp:txXfrm>
    </dsp:sp>
    <dsp:sp modelId="{3512994B-642B-4EB2-96B8-1D4E5108C017}">
      <dsp:nvSpPr>
        <dsp:cNvPr id="0" name=""/>
        <dsp:cNvSpPr/>
      </dsp:nvSpPr>
      <dsp:spPr>
        <a:xfrm>
          <a:off x="0" y="1234"/>
          <a:ext cx="2103120" cy="12648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4941" rIns="111290" bIns="124941" numCol="1" spcCol="1270" anchor="ctr" anchorCtr="0">
          <a:noAutofit/>
        </a:bodyPr>
        <a:lstStyle/>
        <a:p>
          <a:pPr marL="0" lvl="0" indent="0" algn="ctr" defTabSz="1244600">
            <a:lnSpc>
              <a:spcPct val="90000"/>
            </a:lnSpc>
            <a:spcBef>
              <a:spcPct val="0"/>
            </a:spcBef>
            <a:spcAft>
              <a:spcPct val="35000"/>
            </a:spcAft>
            <a:buNone/>
          </a:pPr>
          <a:r>
            <a:rPr lang="en-US" sz="2800" kern="1200" dirty="0"/>
            <a:t>Describe</a:t>
          </a:r>
        </a:p>
      </dsp:txBody>
      <dsp:txXfrm>
        <a:off x="0" y="1234"/>
        <a:ext cx="2103120" cy="1264874"/>
      </dsp:txXfrm>
    </dsp:sp>
    <dsp:sp modelId="{D6CCDA79-F60B-4A1C-A8BC-7AA8EE51A681}">
      <dsp:nvSpPr>
        <dsp:cNvPr id="0" name=""/>
        <dsp:cNvSpPr/>
      </dsp:nvSpPr>
      <dsp:spPr>
        <a:xfrm>
          <a:off x="2103120" y="1342000"/>
          <a:ext cx="8412480" cy="1264874"/>
        </a:xfrm>
        <a:prstGeom prst="rect">
          <a:avLst/>
        </a:prstGeom>
        <a:solidFill>
          <a:schemeClr val="accent5">
            <a:tint val="40000"/>
            <a:alpha val="90000"/>
            <a:hueOff val="2914032"/>
            <a:satOff val="-9122"/>
            <a:lumOff val="604"/>
            <a:alphaOff val="0"/>
          </a:schemeClr>
        </a:solidFill>
        <a:ln w="12700" cap="flat" cmpd="sng" algn="ctr">
          <a:solidFill>
            <a:schemeClr val="accent5">
              <a:tint val="40000"/>
              <a:alpha val="90000"/>
              <a:hueOff val="2914032"/>
              <a:satOff val="-9122"/>
              <a:lumOff val="6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1278" rIns="163225" bIns="321278" numCol="1" spcCol="1270" anchor="ctr" anchorCtr="0">
          <a:noAutofit/>
        </a:bodyPr>
        <a:lstStyle/>
        <a:p>
          <a:pPr marL="0" lvl="0" indent="0" algn="l" defTabSz="1022350">
            <a:lnSpc>
              <a:spcPct val="90000"/>
            </a:lnSpc>
            <a:spcBef>
              <a:spcPct val="0"/>
            </a:spcBef>
            <a:spcAft>
              <a:spcPct val="35000"/>
            </a:spcAft>
            <a:buNone/>
          </a:pPr>
          <a:r>
            <a:rPr lang="en-US" sz="2300" kern="1200" dirty="0"/>
            <a:t>Distinguish allergic from anaphylactic</a:t>
          </a:r>
        </a:p>
      </dsp:txBody>
      <dsp:txXfrm>
        <a:off x="2103120" y="1342000"/>
        <a:ext cx="8412480" cy="1264874"/>
      </dsp:txXfrm>
    </dsp:sp>
    <dsp:sp modelId="{5B2CC827-01C2-40CE-9786-BEDEAC376362}">
      <dsp:nvSpPr>
        <dsp:cNvPr id="0" name=""/>
        <dsp:cNvSpPr/>
      </dsp:nvSpPr>
      <dsp:spPr>
        <a:xfrm>
          <a:off x="0" y="1342000"/>
          <a:ext cx="2103120" cy="1264874"/>
        </a:xfrm>
        <a:prstGeom prst="rect">
          <a:avLst/>
        </a:prstGeom>
        <a:solidFill>
          <a:schemeClr val="accent5">
            <a:hueOff val="3005351"/>
            <a:satOff val="-13190"/>
            <a:lumOff val="3921"/>
            <a:alphaOff val="0"/>
          </a:schemeClr>
        </a:solidFill>
        <a:ln w="12700" cap="flat" cmpd="sng" algn="ctr">
          <a:solidFill>
            <a:schemeClr val="accent5">
              <a:hueOff val="3005351"/>
              <a:satOff val="-13190"/>
              <a:lumOff val="39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4941" rIns="111290" bIns="124941" numCol="1" spcCol="1270" anchor="ctr" anchorCtr="0">
          <a:noAutofit/>
        </a:bodyPr>
        <a:lstStyle/>
        <a:p>
          <a:pPr marL="0" lvl="0" indent="0" algn="ctr" defTabSz="1244600">
            <a:lnSpc>
              <a:spcPct val="90000"/>
            </a:lnSpc>
            <a:spcBef>
              <a:spcPct val="0"/>
            </a:spcBef>
            <a:spcAft>
              <a:spcPct val="35000"/>
            </a:spcAft>
            <a:buNone/>
          </a:pPr>
          <a:r>
            <a:rPr lang="en-US" sz="2800" kern="1200" dirty="0"/>
            <a:t>Distinguish </a:t>
          </a:r>
        </a:p>
      </dsp:txBody>
      <dsp:txXfrm>
        <a:off x="0" y="1342000"/>
        <a:ext cx="2103120" cy="1264874"/>
      </dsp:txXfrm>
    </dsp:sp>
    <dsp:sp modelId="{AEA2B297-6C43-40AE-8FF8-B49A6756443D}">
      <dsp:nvSpPr>
        <dsp:cNvPr id="0" name=""/>
        <dsp:cNvSpPr/>
      </dsp:nvSpPr>
      <dsp:spPr>
        <a:xfrm>
          <a:off x="2103120" y="2682767"/>
          <a:ext cx="8412480" cy="1264874"/>
        </a:xfrm>
        <a:prstGeom prst="rect">
          <a:avLst/>
        </a:prstGeom>
        <a:solidFill>
          <a:schemeClr val="accent5">
            <a:tint val="40000"/>
            <a:alpha val="90000"/>
            <a:hueOff val="5828064"/>
            <a:satOff val="-18244"/>
            <a:lumOff val="1209"/>
            <a:alphaOff val="0"/>
          </a:schemeClr>
        </a:solidFill>
        <a:ln w="12700" cap="flat" cmpd="sng" algn="ctr">
          <a:solidFill>
            <a:schemeClr val="accent5">
              <a:tint val="40000"/>
              <a:alpha val="90000"/>
              <a:hueOff val="5828064"/>
              <a:satOff val="-18244"/>
              <a:lumOff val="12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321278" rIns="163225" bIns="321278" numCol="1" spcCol="1270" anchor="ctr" anchorCtr="0">
          <a:noAutofit/>
        </a:bodyPr>
        <a:lstStyle/>
        <a:p>
          <a:pPr marL="0" lvl="0" indent="0" algn="l" defTabSz="1022350">
            <a:lnSpc>
              <a:spcPct val="90000"/>
            </a:lnSpc>
            <a:spcBef>
              <a:spcPct val="0"/>
            </a:spcBef>
            <a:spcAft>
              <a:spcPct val="35000"/>
            </a:spcAft>
            <a:buNone/>
          </a:pPr>
          <a:r>
            <a:rPr lang="en-US" sz="2300" kern="1200" dirty="0"/>
            <a:t>Treat anaphylaxis </a:t>
          </a:r>
        </a:p>
      </dsp:txBody>
      <dsp:txXfrm>
        <a:off x="2103120" y="2682767"/>
        <a:ext cx="8412480" cy="1264874"/>
      </dsp:txXfrm>
    </dsp:sp>
    <dsp:sp modelId="{9148DBF7-F8C8-49E2-9C9E-726AB0992F78}">
      <dsp:nvSpPr>
        <dsp:cNvPr id="0" name=""/>
        <dsp:cNvSpPr/>
      </dsp:nvSpPr>
      <dsp:spPr>
        <a:xfrm>
          <a:off x="0" y="2682767"/>
          <a:ext cx="2103120" cy="1264874"/>
        </a:xfrm>
        <a:prstGeom prst="rect">
          <a:avLst/>
        </a:prstGeom>
        <a:solidFill>
          <a:schemeClr val="accent5">
            <a:hueOff val="6010703"/>
            <a:satOff val="-26380"/>
            <a:lumOff val="7843"/>
            <a:alphaOff val="0"/>
          </a:schemeClr>
        </a:solidFill>
        <a:ln w="12700" cap="flat" cmpd="sng" algn="ctr">
          <a:solidFill>
            <a:schemeClr val="accent5">
              <a:hueOff val="6010703"/>
              <a:satOff val="-26380"/>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24941" rIns="111290" bIns="124941" numCol="1" spcCol="1270" anchor="ctr" anchorCtr="0">
          <a:noAutofit/>
        </a:bodyPr>
        <a:lstStyle/>
        <a:p>
          <a:pPr marL="0" lvl="0" indent="0" algn="ctr" defTabSz="1244600">
            <a:lnSpc>
              <a:spcPct val="90000"/>
            </a:lnSpc>
            <a:spcBef>
              <a:spcPct val="0"/>
            </a:spcBef>
            <a:spcAft>
              <a:spcPct val="35000"/>
            </a:spcAft>
            <a:buNone/>
          </a:pPr>
          <a:r>
            <a:rPr lang="en-US" sz="2800" kern="1200" dirty="0"/>
            <a:t>Treat</a:t>
          </a:r>
        </a:p>
      </dsp:txBody>
      <dsp:txXfrm>
        <a:off x="0" y="2682767"/>
        <a:ext cx="2103120" cy="12648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3C92-4D2E-43F0-B700-280907C10CC4}">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91DF4-A4D4-424F-9313-41FBC2C4E150}">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defRPr cap="all"/>
          </a:pPr>
          <a:r>
            <a:rPr lang="en-US" sz="3400" kern="1200" dirty="0"/>
            <a:t>Supportive care**</a:t>
          </a:r>
        </a:p>
      </dsp:txBody>
      <dsp:txXfrm>
        <a:off x="383617" y="1447754"/>
        <a:ext cx="2847502" cy="1768010"/>
      </dsp:txXfrm>
    </dsp:sp>
    <dsp:sp modelId="{A15871F9-3337-4AC3-B352-6758CAAF1A49}">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5B1CD-22A7-4BF8-872D-23A7472B6B2A}">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defRPr cap="all"/>
          </a:pPr>
          <a:r>
            <a:rPr lang="en-US" sz="3400" kern="1200" dirty="0"/>
            <a:t>Consider medications</a:t>
          </a:r>
        </a:p>
      </dsp:txBody>
      <dsp:txXfrm>
        <a:off x="3998355" y="1447754"/>
        <a:ext cx="2847502" cy="1768010"/>
      </dsp:txXfrm>
    </dsp:sp>
    <dsp:sp modelId="{92C96ED9-115B-454D-991E-BF221D612D2E}">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6F069-DE26-43B1-BDBF-4AC2630CEE86}">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defRPr cap="all"/>
          </a:pPr>
          <a:r>
            <a:rPr lang="en-US" sz="3400" kern="1200"/>
            <a:t>Monitor for any changes in symptoms </a:t>
          </a:r>
        </a:p>
      </dsp:txBody>
      <dsp:txXfrm>
        <a:off x="7613092" y="1447754"/>
        <a:ext cx="2847502" cy="17680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39834-BEBD-47E6-8D48-A654A22CACEB}">
      <dsp:nvSpPr>
        <dsp:cNvPr id="0" name=""/>
        <dsp:cNvSpPr/>
      </dsp:nvSpPr>
      <dsp:spPr>
        <a:xfrm>
          <a:off x="0" y="12633"/>
          <a:ext cx="10515600" cy="13109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Diphenhydramine (Benadryl) - Yes! </a:t>
          </a:r>
        </a:p>
      </dsp:txBody>
      <dsp:txXfrm>
        <a:off x="63994" y="76627"/>
        <a:ext cx="10387612" cy="1182942"/>
      </dsp:txXfrm>
    </dsp:sp>
    <dsp:sp modelId="{2A25E93B-CBEE-4C79-9E75-60E634201075}">
      <dsp:nvSpPr>
        <dsp:cNvPr id="0" name=""/>
        <dsp:cNvSpPr/>
      </dsp:nvSpPr>
      <dsp:spPr>
        <a:xfrm>
          <a:off x="0" y="1418603"/>
          <a:ext cx="10515600" cy="1310930"/>
        </a:xfrm>
        <a:prstGeom prst="roundRect">
          <a:avLst/>
        </a:prstGeom>
        <a:solidFill>
          <a:schemeClr val="accent5">
            <a:hueOff val="3005351"/>
            <a:satOff val="-13190"/>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Steroids (dexamethasone or solumedrol) - maybe</a:t>
          </a:r>
        </a:p>
      </dsp:txBody>
      <dsp:txXfrm>
        <a:off x="63994" y="1482597"/>
        <a:ext cx="10387612" cy="1182942"/>
      </dsp:txXfrm>
    </dsp:sp>
    <dsp:sp modelId="{64544156-D359-4E95-B342-1B6F65ACDF28}">
      <dsp:nvSpPr>
        <dsp:cNvPr id="0" name=""/>
        <dsp:cNvSpPr/>
      </dsp:nvSpPr>
      <dsp:spPr>
        <a:xfrm>
          <a:off x="0" y="2824574"/>
          <a:ext cx="10515600" cy="1310930"/>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Benadryl and steroids are NOT the treatment for anaphylaxis </a:t>
          </a:r>
        </a:p>
      </dsp:txBody>
      <dsp:txXfrm>
        <a:off x="63994" y="2888568"/>
        <a:ext cx="10387612" cy="11829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E5E78-A668-4EA2-A9AF-A5A5C61A2262}">
      <dsp:nvSpPr>
        <dsp:cNvPr id="0" name=""/>
        <dsp:cNvSpPr/>
      </dsp:nvSpPr>
      <dsp:spPr>
        <a:xfrm>
          <a:off x="0" y="408068"/>
          <a:ext cx="6263640" cy="21010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Airway patency</a:t>
          </a:r>
        </a:p>
        <a:p>
          <a:pPr marL="228600" lvl="1" indent="-228600" algn="l" defTabSz="1022350">
            <a:lnSpc>
              <a:spcPct val="90000"/>
            </a:lnSpc>
            <a:spcBef>
              <a:spcPct val="0"/>
            </a:spcBef>
            <a:spcAft>
              <a:spcPct val="15000"/>
            </a:spcAft>
            <a:buChar char="•"/>
          </a:pPr>
          <a:r>
            <a:rPr lang="en-US" sz="2300" kern="1200"/>
            <a:t>Work of breathing</a:t>
          </a:r>
        </a:p>
        <a:p>
          <a:pPr marL="228600" lvl="1" indent="-228600" algn="l" defTabSz="1022350">
            <a:lnSpc>
              <a:spcPct val="90000"/>
            </a:lnSpc>
            <a:spcBef>
              <a:spcPct val="0"/>
            </a:spcBef>
            <a:spcAft>
              <a:spcPct val="15000"/>
            </a:spcAft>
            <a:buChar char="•"/>
          </a:pPr>
          <a:r>
            <a:rPr lang="en-US" sz="2300" kern="1200"/>
            <a:t>Abnormal lung sounds</a:t>
          </a:r>
        </a:p>
        <a:p>
          <a:pPr marL="228600" lvl="1" indent="-228600" algn="l" defTabSz="1022350">
            <a:lnSpc>
              <a:spcPct val="90000"/>
            </a:lnSpc>
            <a:spcBef>
              <a:spcPct val="0"/>
            </a:spcBef>
            <a:spcAft>
              <a:spcPct val="15000"/>
            </a:spcAft>
            <a:buChar char="•"/>
          </a:pPr>
          <a:r>
            <a:rPr lang="en-US" sz="2300" kern="1200"/>
            <a:t>Oxygen saturation </a:t>
          </a:r>
        </a:p>
      </dsp:txBody>
      <dsp:txXfrm>
        <a:off x="0" y="408068"/>
        <a:ext cx="6263640" cy="2101050"/>
      </dsp:txXfrm>
    </dsp:sp>
    <dsp:sp modelId="{586DD9A6-57F3-4E91-A7E5-D3608B3EC16B}">
      <dsp:nvSpPr>
        <dsp:cNvPr id="0" name=""/>
        <dsp:cNvSpPr/>
      </dsp:nvSpPr>
      <dsp:spPr>
        <a:xfrm>
          <a:off x="313182" y="68588"/>
          <a:ext cx="4384548"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a:t>Oxygen administration based on:</a:t>
          </a:r>
        </a:p>
      </dsp:txBody>
      <dsp:txXfrm>
        <a:off x="346326" y="101732"/>
        <a:ext cx="4318260" cy="612672"/>
      </dsp:txXfrm>
    </dsp:sp>
    <dsp:sp modelId="{4D24493E-E103-451E-A3C2-9F99EFEA15C4}">
      <dsp:nvSpPr>
        <dsp:cNvPr id="0" name=""/>
        <dsp:cNvSpPr/>
      </dsp:nvSpPr>
      <dsp:spPr>
        <a:xfrm>
          <a:off x="0" y="2972798"/>
          <a:ext cx="6263640" cy="2463300"/>
        </a:xfrm>
        <a:prstGeom prst="rect">
          <a:avLst/>
        </a:prstGeom>
        <a:solidFill>
          <a:schemeClr val="lt1">
            <a:alpha val="90000"/>
            <a:hueOff val="0"/>
            <a:satOff val="0"/>
            <a:lumOff val="0"/>
            <a:alphaOff val="0"/>
          </a:schemeClr>
        </a:solidFill>
        <a:ln w="12700" cap="flat" cmpd="sng" algn="ctr">
          <a:solidFill>
            <a:schemeClr val="accent5">
              <a:hueOff val="6010703"/>
              <a:satOff val="-26380"/>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Epinephrine 1:1000 also known as epinephrine 1mg/1mL</a:t>
          </a:r>
        </a:p>
        <a:p>
          <a:pPr marL="228600" lvl="1" indent="-228600" algn="l" defTabSz="1022350">
            <a:lnSpc>
              <a:spcPct val="90000"/>
            </a:lnSpc>
            <a:spcBef>
              <a:spcPct val="0"/>
            </a:spcBef>
            <a:spcAft>
              <a:spcPct val="15000"/>
            </a:spcAft>
            <a:buChar char="•"/>
          </a:pPr>
          <a:r>
            <a:rPr lang="en-US" sz="2300" kern="1200" dirty="0"/>
            <a:t>Benadryl- probably- second line</a:t>
          </a:r>
        </a:p>
        <a:p>
          <a:pPr marL="228600" lvl="1" indent="-228600" algn="l" defTabSz="1022350">
            <a:lnSpc>
              <a:spcPct val="90000"/>
            </a:lnSpc>
            <a:spcBef>
              <a:spcPct val="0"/>
            </a:spcBef>
            <a:spcAft>
              <a:spcPct val="15000"/>
            </a:spcAft>
            <a:buChar char="•"/>
          </a:pPr>
          <a:r>
            <a:rPr lang="en-US" sz="2300" kern="1200" dirty="0"/>
            <a:t>Albuterol- maybe</a:t>
          </a:r>
        </a:p>
        <a:p>
          <a:pPr marL="228600" lvl="1" indent="-228600" algn="l" defTabSz="1022350">
            <a:lnSpc>
              <a:spcPct val="90000"/>
            </a:lnSpc>
            <a:spcBef>
              <a:spcPct val="0"/>
            </a:spcBef>
            <a:spcAft>
              <a:spcPct val="15000"/>
            </a:spcAft>
            <a:buChar char="•"/>
          </a:pPr>
          <a:r>
            <a:rPr lang="en-US" sz="2300" kern="1200" dirty="0"/>
            <a:t>Steroids…</a:t>
          </a:r>
        </a:p>
      </dsp:txBody>
      <dsp:txXfrm>
        <a:off x="0" y="2972798"/>
        <a:ext cx="6263640" cy="2463300"/>
      </dsp:txXfrm>
    </dsp:sp>
    <dsp:sp modelId="{76EEE4BA-8A55-4914-AADA-70BDD52DFA3C}">
      <dsp:nvSpPr>
        <dsp:cNvPr id="0" name=""/>
        <dsp:cNvSpPr/>
      </dsp:nvSpPr>
      <dsp:spPr>
        <a:xfrm>
          <a:off x="313182" y="2633319"/>
          <a:ext cx="4384548" cy="678960"/>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US" sz="2300" kern="1200" dirty="0"/>
            <a:t>Medication:  </a:t>
          </a:r>
        </a:p>
      </dsp:txBody>
      <dsp:txXfrm>
        <a:off x="346326" y="2666463"/>
        <a:ext cx="4318260" cy="6126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94D9A-2D0C-4BDE-BFF2-DA1817DC59D2}">
      <dsp:nvSpPr>
        <dsp:cNvPr id="0" name=""/>
        <dsp:cNvSpPr/>
      </dsp:nvSpPr>
      <dsp:spPr>
        <a:xfrm>
          <a:off x="1025743" y="256033"/>
          <a:ext cx="1096014" cy="10960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AD7C9F-6385-4988-9221-135F7C9E5FED}">
      <dsp:nvSpPr>
        <dsp:cNvPr id="0" name=""/>
        <dsp:cNvSpPr/>
      </dsp:nvSpPr>
      <dsp:spPr>
        <a:xfrm>
          <a:off x="8015" y="1496738"/>
          <a:ext cx="3131470" cy="46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Cardiovascular</a:t>
          </a:r>
        </a:p>
      </dsp:txBody>
      <dsp:txXfrm>
        <a:off x="8015" y="1496738"/>
        <a:ext cx="3131470" cy="469720"/>
      </dsp:txXfrm>
    </dsp:sp>
    <dsp:sp modelId="{E532B486-3049-4A15-B276-6B78C244C1E2}">
      <dsp:nvSpPr>
        <dsp:cNvPr id="0" name=""/>
        <dsp:cNvSpPr/>
      </dsp:nvSpPr>
      <dsp:spPr>
        <a:xfrm>
          <a:off x="8015" y="2033756"/>
          <a:ext cx="3131470" cy="158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High blood pressure</a:t>
          </a:r>
        </a:p>
        <a:p>
          <a:pPr marL="0" lvl="0" indent="0" algn="ctr" defTabSz="889000">
            <a:lnSpc>
              <a:spcPct val="100000"/>
            </a:lnSpc>
            <a:spcBef>
              <a:spcPct val="0"/>
            </a:spcBef>
            <a:spcAft>
              <a:spcPct val="35000"/>
            </a:spcAft>
            <a:buNone/>
          </a:pPr>
          <a:r>
            <a:rPr lang="en-US" sz="2000" kern="1200" dirty="0"/>
            <a:t>Increased pulse rate</a:t>
          </a:r>
        </a:p>
        <a:p>
          <a:pPr marL="0" lvl="0" indent="0" algn="ctr" defTabSz="889000">
            <a:lnSpc>
              <a:spcPct val="100000"/>
            </a:lnSpc>
            <a:spcBef>
              <a:spcPct val="0"/>
            </a:spcBef>
            <a:spcAft>
              <a:spcPct val="35000"/>
            </a:spcAft>
            <a:buNone/>
          </a:pPr>
          <a:r>
            <a:rPr lang="en-US" sz="2000" kern="1200" dirty="0"/>
            <a:t>Cardiac arrhythmias</a:t>
          </a:r>
        </a:p>
        <a:p>
          <a:pPr marL="0" lvl="0" indent="0" algn="ctr" defTabSz="889000">
            <a:lnSpc>
              <a:spcPct val="100000"/>
            </a:lnSpc>
            <a:spcBef>
              <a:spcPct val="0"/>
            </a:spcBef>
            <a:spcAft>
              <a:spcPct val="35000"/>
            </a:spcAft>
            <a:buNone/>
          </a:pPr>
          <a:r>
            <a:rPr lang="en-US" sz="2000" kern="1200" dirty="0"/>
            <a:t>Chest pain </a:t>
          </a:r>
        </a:p>
      </dsp:txBody>
      <dsp:txXfrm>
        <a:off x="8015" y="2033756"/>
        <a:ext cx="3131470" cy="1587157"/>
      </dsp:txXfrm>
    </dsp:sp>
    <dsp:sp modelId="{4371C252-E65A-46F8-A91C-228531603F24}">
      <dsp:nvSpPr>
        <dsp:cNvPr id="0" name=""/>
        <dsp:cNvSpPr/>
      </dsp:nvSpPr>
      <dsp:spPr>
        <a:xfrm>
          <a:off x="4705220" y="256033"/>
          <a:ext cx="1096014" cy="10960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BD1C55-BD53-4EC3-9B6A-9205BF98515D}">
      <dsp:nvSpPr>
        <dsp:cNvPr id="0" name=""/>
        <dsp:cNvSpPr/>
      </dsp:nvSpPr>
      <dsp:spPr>
        <a:xfrm>
          <a:off x="3687492" y="1496738"/>
          <a:ext cx="3131470" cy="46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Gastrointestinal </a:t>
          </a:r>
        </a:p>
      </dsp:txBody>
      <dsp:txXfrm>
        <a:off x="3687492" y="1496738"/>
        <a:ext cx="3131470" cy="469720"/>
      </dsp:txXfrm>
    </dsp:sp>
    <dsp:sp modelId="{A6300382-A1EA-48FE-BC56-E197D676EBF9}">
      <dsp:nvSpPr>
        <dsp:cNvPr id="0" name=""/>
        <dsp:cNvSpPr/>
      </dsp:nvSpPr>
      <dsp:spPr>
        <a:xfrm>
          <a:off x="3687492" y="2033756"/>
          <a:ext cx="3131470" cy="158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Nausea</a:t>
          </a:r>
        </a:p>
        <a:p>
          <a:pPr marL="0" lvl="0" indent="0" algn="ctr" defTabSz="889000">
            <a:lnSpc>
              <a:spcPct val="100000"/>
            </a:lnSpc>
            <a:spcBef>
              <a:spcPct val="0"/>
            </a:spcBef>
            <a:spcAft>
              <a:spcPct val="35000"/>
            </a:spcAft>
            <a:buNone/>
          </a:pPr>
          <a:r>
            <a:rPr lang="en-US" sz="2000" kern="1200" dirty="0"/>
            <a:t>Vomiting </a:t>
          </a:r>
        </a:p>
      </dsp:txBody>
      <dsp:txXfrm>
        <a:off x="3687492" y="2033756"/>
        <a:ext cx="3131470" cy="1587157"/>
      </dsp:txXfrm>
    </dsp:sp>
    <dsp:sp modelId="{3BEBF27B-BD1C-4FBD-B908-85732205AF48}">
      <dsp:nvSpPr>
        <dsp:cNvPr id="0" name=""/>
        <dsp:cNvSpPr/>
      </dsp:nvSpPr>
      <dsp:spPr>
        <a:xfrm>
          <a:off x="8384698" y="256033"/>
          <a:ext cx="1096014" cy="10960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5C8F7-E842-431E-BCE1-AA31BFB35B9F}">
      <dsp:nvSpPr>
        <dsp:cNvPr id="0" name=""/>
        <dsp:cNvSpPr/>
      </dsp:nvSpPr>
      <dsp:spPr>
        <a:xfrm>
          <a:off x="7366970" y="1496738"/>
          <a:ext cx="3131470" cy="46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Other</a:t>
          </a:r>
        </a:p>
      </dsp:txBody>
      <dsp:txXfrm>
        <a:off x="7366970" y="1496738"/>
        <a:ext cx="3131470" cy="469720"/>
      </dsp:txXfrm>
    </dsp:sp>
    <dsp:sp modelId="{5F63CD4D-D986-48F2-9941-646A89358F34}">
      <dsp:nvSpPr>
        <dsp:cNvPr id="0" name=""/>
        <dsp:cNvSpPr/>
      </dsp:nvSpPr>
      <dsp:spPr>
        <a:xfrm>
          <a:off x="7366970" y="2033756"/>
          <a:ext cx="3131470" cy="158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Dizziness</a:t>
          </a:r>
        </a:p>
        <a:p>
          <a:pPr marL="0" lvl="0" indent="0" algn="ctr" defTabSz="889000">
            <a:lnSpc>
              <a:spcPct val="100000"/>
            </a:lnSpc>
            <a:spcBef>
              <a:spcPct val="0"/>
            </a:spcBef>
            <a:spcAft>
              <a:spcPct val="35000"/>
            </a:spcAft>
            <a:buNone/>
          </a:pPr>
          <a:r>
            <a:rPr lang="en-US" sz="2000" kern="1200"/>
            <a:t>Headache</a:t>
          </a:r>
        </a:p>
        <a:p>
          <a:pPr marL="0" lvl="0" indent="0" algn="ctr" defTabSz="889000">
            <a:lnSpc>
              <a:spcPct val="100000"/>
            </a:lnSpc>
            <a:spcBef>
              <a:spcPct val="0"/>
            </a:spcBef>
            <a:spcAft>
              <a:spcPct val="35000"/>
            </a:spcAft>
            <a:buNone/>
          </a:pPr>
          <a:r>
            <a:rPr lang="en-US" sz="2000" kern="1200" dirty="0"/>
            <a:t>Anxiety </a:t>
          </a:r>
        </a:p>
      </dsp:txBody>
      <dsp:txXfrm>
        <a:off x="7366970" y="2033756"/>
        <a:ext cx="3131470" cy="15871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472AA-B07A-48DD-9C25-39CAFAC32A27}">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3D41A3-676A-47C6-998C-736A3E820955}">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Multiple systems involved.  Many of them life threatening! </a:t>
          </a:r>
        </a:p>
      </dsp:txBody>
      <dsp:txXfrm>
        <a:off x="417971" y="2644140"/>
        <a:ext cx="2889450" cy="720000"/>
      </dsp:txXfrm>
    </dsp:sp>
    <dsp:sp modelId="{AD5E61CC-2CB3-4850-A728-ADC42BC0F20F}">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8F2B4-A832-49ED-9DED-C93A3899808C}">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Airway obstruction /Respiratory distress</a:t>
          </a:r>
        </a:p>
      </dsp:txBody>
      <dsp:txXfrm>
        <a:off x="3813075" y="2644140"/>
        <a:ext cx="2889450" cy="720000"/>
      </dsp:txXfrm>
    </dsp:sp>
    <dsp:sp modelId="{0AC033BE-94A2-494C-A326-274C28E7F4BF}">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A595E0-BECA-4C7E-B128-6C8593106A82}">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Hypotension </a:t>
          </a:r>
        </a:p>
      </dsp:txBody>
      <dsp:txXfrm>
        <a:off x="7208178" y="2644140"/>
        <a:ext cx="288945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C69FC-5DC7-4768-8ECC-210F4026D4E5}">
      <dsp:nvSpPr>
        <dsp:cNvPr id="0" name=""/>
        <dsp:cNvSpPr/>
      </dsp:nvSpPr>
      <dsp:spPr>
        <a:xfrm>
          <a:off x="0" y="366703"/>
          <a:ext cx="11514221" cy="166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631" tIns="458216" rIns="89363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Pause to make sure you think this is anaphylaxis</a:t>
          </a:r>
        </a:p>
        <a:p>
          <a:pPr marL="228600" lvl="1" indent="-228600" algn="l" defTabSz="977900">
            <a:lnSpc>
              <a:spcPct val="90000"/>
            </a:lnSpc>
            <a:spcBef>
              <a:spcPct val="0"/>
            </a:spcBef>
            <a:spcAft>
              <a:spcPct val="15000"/>
            </a:spcAft>
            <a:buChar char="•"/>
          </a:pPr>
          <a:r>
            <a:rPr lang="en-US" sz="2200" kern="1200"/>
            <a:t>Give another dose</a:t>
          </a:r>
        </a:p>
        <a:p>
          <a:pPr marL="457200" lvl="2" indent="-228600" algn="l" defTabSz="977900">
            <a:lnSpc>
              <a:spcPct val="90000"/>
            </a:lnSpc>
            <a:spcBef>
              <a:spcPct val="0"/>
            </a:spcBef>
            <a:spcAft>
              <a:spcPct val="15000"/>
            </a:spcAft>
            <a:buChar char="•"/>
          </a:pPr>
          <a:r>
            <a:rPr lang="en-US" sz="2200" kern="1200"/>
            <a:t>.3mg  IM epinephrine (1mg/1mL concentration) </a:t>
          </a:r>
        </a:p>
      </dsp:txBody>
      <dsp:txXfrm>
        <a:off x="0" y="366703"/>
        <a:ext cx="11514221" cy="1663200"/>
      </dsp:txXfrm>
    </dsp:sp>
    <dsp:sp modelId="{C5818D5C-23EB-438E-9E26-FA3FC9861A17}">
      <dsp:nvSpPr>
        <dsp:cNvPr id="0" name=""/>
        <dsp:cNvSpPr/>
      </dsp:nvSpPr>
      <dsp:spPr>
        <a:xfrm>
          <a:off x="575711" y="41983"/>
          <a:ext cx="8059954"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647" tIns="0" rIns="304647" bIns="0" numCol="1" spcCol="1270" anchor="ctr" anchorCtr="0">
          <a:noAutofit/>
        </a:bodyPr>
        <a:lstStyle/>
        <a:p>
          <a:pPr marL="0" lvl="0" indent="0" algn="l" defTabSz="977900">
            <a:lnSpc>
              <a:spcPct val="90000"/>
            </a:lnSpc>
            <a:spcBef>
              <a:spcPct val="0"/>
            </a:spcBef>
            <a:spcAft>
              <a:spcPct val="35000"/>
            </a:spcAft>
            <a:buNone/>
          </a:pPr>
          <a:r>
            <a:rPr lang="en-US" sz="2200" kern="1200"/>
            <a:t>It doesn’t work or symptoms continue? </a:t>
          </a:r>
        </a:p>
      </dsp:txBody>
      <dsp:txXfrm>
        <a:off x="607414" y="73686"/>
        <a:ext cx="7996548" cy="586034"/>
      </dsp:txXfrm>
    </dsp:sp>
    <dsp:sp modelId="{E21C18C7-E48E-4C6F-8865-7867CCEB2224}">
      <dsp:nvSpPr>
        <dsp:cNvPr id="0" name=""/>
        <dsp:cNvSpPr/>
      </dsp:nvSpPr>
      <dsp:spPr>
        <a:xfrm>
          <a:off x="0" y="2473424"/>
          <a:ext cx="11514221" cy="12820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631" tIns="458216" rIns="89363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Half the dose</a:t>
          </a:r>
        </a:p>
        <a:p>
          <a:pPr marL="228600" lvl="1" indent="-228600" algn="l" defTabSz="977900">
            <a:lnSpc>
              <a:spcPct val="90000"/>
            </a:lnSpc>
            <a:spcBef>
              <a:spcPct val="0"/>
            </a:spcBef>
            <a:spcAft>
              <a:spcPct val="15000"/>
            </a:spcAft>
            <a:buChar char="•"/>
          </a:pPr>
          <a:r>
            <a:rPr lang="en-US" sz="2200" kern="1200"/>
            <a:t>.15 mg IM epinephrine (1mg/1mL concentration) </a:t>
          </a:r>
        </a:p>
      </dsp:txBody>
      <dsp:txXfrm>
        <a:off x="0" y="2473424"/>
        <a:ext cx="11514221" cy="1282049"/>
      </dsp:txXfrm>
    </dsp:sp>
    <dsp:sp modelId="{B460CA3F-F47F-4E66-8935-D8B1B5520146}">
      <dsp:nvSpPr>
        <dsp:cNvPr id="0" name=""/>
        <dsp:cNvSpPr/>
      </dsp:nvSpPr>
      <dsp:spPr>
        <a:xfrm>
          <a:off x="575711" y="2148703"/>
          <a:ext cx="8059954"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647" tIns="0" rIns="304647" bIns="0" numCol="1" spcCol="1270" anchor="ctr" anchorCtr="0">
          <a:noAutofit/>
        </a:bodyPr>
        <a:lstStyle/>
        <a:p>
          <a:pPr marL="0" lvl="0" indent="0" algn="l" defTabSz="977900">
            <a:lnSpc>
              <a:spcPct val="90000"/>
            </a:lnSpc>
            <a:spcBef>
              <a:spcPct val="0"/>
            </a:spcBef>
            <a:spcAft>
              <a:spcPct val="35000"/>
            </a:spcAft>
            <a:buNone/>
          </a:pPr>
          <a:r>
            <a:rPr lang="en-US" sz="2200" kern="1200"/>
            <a:t>It’s a child? </a:t>
          </a:r>
        </a:p>
      </dsp:txBody>
      <dsp:txXfrm>
        <a:off x="607414" y="2180406"/>
        <a:ext cx="7996548" cy="586034"/>
      </dsp:txXfrm>
    </dsp:sp>
    <dsp:sp modelId="{672C89FA-6D79-4686-BE49-D00E688E5BE9}">
      <dsp:nvSpPr>
        <dsp:cNvPr id="0" name=""/>
        <dsp:cNvSpPr/>
      </dsp:nvSpPr>
      <dsp:spPr>
        <a:xfrm>
          <a:off x="0" y="4198994"/>
          <a:ext cx="11514221" cy="9355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631" tIns="458216" rIns="89363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Transition to usual cardiac arrest care </a:t>
          </a:r>
        </a:p>
      </dsp:txBody>
      <dsp:txXfrm>
        <a:off x="0" y="4198994"/>
        <a:ext cx="11514221" cy="935550"/>
      </dsp:txXfrm>
    </dsp:sp>
    <dsp:sp modelId="{4FC3F136-3860-4449-8008-751DA764B391}">
      <dsp:nvSpPr>
        <dsp:cNvPr id="0" name=""/>
        <dsp:cNvSpPr/>
      </dsp:nvSpPr>
      <dsp:spPr>
        <a:xfrm>
          <a:off x="575711" y="3874274"/>
          <a:ext cx="8059954"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647" tIns="0" rIns="304647" bIns="0" numCol="1" spcCol="1270" anchor="ctr" anchorCtr="0">
          <a:noAutofit/>
        </a:bodyPr>
        <a:lstStyle/>
        <a:p>
          <a:pPr marL="0" lvl="0" indent="0" algn="l" defTabSz="977900">
            <a:lnSpc>
              <a:spcPct val="90000"/>
            </a:lnSpc>
            <a:spcBef>
              <a:spcPct val="0"/>
            </a:spcBef>
            <a:spcAft>
              <a:spcPct val="35000"/>
            </a:spcAft>
            <a:buNone/>
          </a:pPr>
          <a:r>
            <a:rPr lang="en-US" sz="2200" kern="1200"/>
            <a:t>They go into cardiac/respiratory arrest</a:t>
          </a:r>
        </a:p>
      </dsp:txBody>
      <dsp:txXfrm>
        <a:off x="607414" y="3905977"/>
        <a:ext cx="7996548" cy="58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8E74D-2491-421C-8D5A-B5D840C2E2E6}">
      <dsp:nvSpPr>
        <dsp:cNvPr id="0" name=""/>
        <dsp:cNvSpPr/>
      </dsp:nvSpPr>
      <dsp:spPr>
        <a:xfrm>
          <a:off x="0" y="6964"/>
          <a:ext cx="5803232"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mj-lt"/>
            <a:buNone/>
          </a:pPr>
          <a:r>
            <a:rPr lang="en-US" sz="2600" kern="1200" dirty="0"/>
            <a:t>Allergic reactions occur on a spectrum.  Severe=Anaphylaxis</a:t>
          </a:r>
        </a:p>
      </dsp:txBody>
      <dsp:txXfrm>
        <a:off x="50489" y="57453"/>
        <a:ext cx="5702254" cy="933302"/>
      </dsp:txXfrm>
    </dsp:sp>
    <dsp:sp modelId="{5CCC94E5-9C2B-4F2B-BF91-466C09A6784D}">
      <dsp:nvSpPr>
        <dsp:cNvPr id="0" name=""/>
        <dsp:cNvSpPr/>
      </dsp:nvSpPr>
      <dsp:spPr>
        <a:xfrm>
          <a:off x="0" y="1172999"/>
          <a:ext cx="5803232" cy="1034280"/>
        </a:xfrm>
        <a:prstGeom prst="roundRect">
          <a:avLst/>
        </a:prstGeom>
        <a:solidFill>
          <a:schemeClr val="accent5">
            <a:hueOff val="3005351"/>
            <a:satOff val="-13190"/>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mj-lt"/>
            <a:buNone/>
          </a:pPr>
          <a:r>
            <a:rPr lang="en-US" sz="2600" kern="1200" dirty="0"/>
            <a:t>Anaphylaxis is identified by: </a:t>
          </a:r>
        </a:p>
      </dsp:txBody>
      <dsp:txXfrm>
        <a:off x="50489" y="1223488"/>
        <a:ext cx="5702254" cy="933302"/>
      </dsp:txXfrm>
    </dsp:sp>
    <dsp:sp modelId="{6634459C-4BBF-4931-A116-71CD714523D3}">
      <dsp:nvSpPr>
        <dsp:cNvPr id="0" name=""/>
        <dsp:cNvSpPr/>
      </dsp:nvSpPr>
      <dsp:spPr>
        <a:xfrm>
          <a:off x="0" y="2207280"/>
          <a:ext cx="5803232"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5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Life threatening symptoms (hypotension, respiratory distress) OR</a:t>
          </a:r>
        </a:p>
        <a:p>
          <a:pPr marL="228600" lvl="1" indent="-228600" algn="l" defTabSz="889000">
            <a:lnSpc>
              <a:spcPct val="90000"/>
            </a:lnSpc>
            <a:spcBef>
              <a:spcPct val="0"/>
            </a:spcBef>
            <a:spcAft>
              <a:spcPct val="20000"/>
            </a:spcAft>
            <a:buChar char="•"/>
          </a:pPr>
          <a:r>
            <a:rPr lang="en-US" sz="2000" kern="1200" dirty="0"/>
            <a:t>Symptoms from at least 2/4 body systems (cardiovascular, pulmonary, skin, GI)</a:t>
          </a:r>
        </a:p>
      </dsp:txBody>
      <dsp:txXfrm>
        <a:off x="0" y="2207280"/>
        <a:ext cx="5803232" cy="1264770"/>
      </dsp:txXfrm>
    </dsp:sp>
    <dsp:sp modelId="{F47AFBFE-54C2-44AA-9E22-586D7B68F8D1}">
      <dsp:nvSpPr>
        <dsp:cNvPr id="0" name=""/>
        <dsp:cNvSpPr/>
      </dsp:nvSpPr>
      <dsp:spPr>
        <a:xfrm>
          <a:off x="0" y="3472050"/>
          <a:ext cx="5803232" cy="1034280"/>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mj-lt"/>
            <a:buNone/>
          </a:pPr>
          <a:r>
            <a:rPr lang="en-US" sz="2600" kern="1200" dirty="0"/>
            <a:t>Epinephrine dosing is: </a:t>
          </a:r>
        </a:p>
      </dsp:txBody>
      <dsp:txXfrm>
        <a:off x="50489" y="3522539"/>
        <a:ext cx="5702254" cy="933302"/>
      </dsp:txXfrm>
    </dsp:sp>
    <dsp:sp modelId="{E3E5CCD4-BD45-41EF-A4B6-CD3CD527DC25}">
      <dsp:nvSpPr>
        <dsp:cNvPr id="0" name=""/>
        <dsp:cNvSpPr/>
      </dsp:nvSpPr>
      <dsp:spPr>
        <a:xfrm>
          <a:off x="0" y="4506330"/>
          <a:ext cx="5803232"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53" tIns="33020" rIns="184912" bIns="3302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0.3mg IM for adults </a:t>
          </a:r>
        </a:p>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0.15 mg IM for children </a:t>
          </a:r>
        </a:p>
      </dsp:txBody>
      <dsp:txXfrm>
        <a:off x="0" y="4506330"/>
        <a:ext cx="5803232" cy="699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C50F9-DD88-4F21-A7F6-882DEFDF5826}">
      <dsp:nvSpPr>
        <dsp:cNvPr id="0" name=""/>
        <dsp:cNvSpPr/>
      </dsp:nvSpPr>
      <dsp:spPr>
        <a:xfrm>
          <a:off x="0" y="48969"/>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Anaphylaxis is a TIME sensitive and LIFE-THREATENING condition </a:t>
          </a:r>
        </a:p>
      </dsp:txBody>
      <dsp:txXfrm>
        <a:off x="66025" y="114994"/>
        <a:ext cx="10383550" cy="1220470"/>
      </dsp:txXfrm>
    </dsp:sp>
    <dsp:sp modelId="{B4F836C7-C7A1-4986-A873-D69E03103646}">
      <dsp:nvSpPr>
        <dsp:cNvPr id="0" name=""/>
        <dsp:cNvSpPr/>
      </dsp:nvSpPr>
      <dsp:spPr>
        <a:xfrm>
          <a:off x="0" y="1499409"/>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Early identification is critical </a:t>
          </a:r>
        </a:p>
      </dsp:txBody>
      <dsp:txXfrm>
        <a:off x="66025" y="1565434"/>
        <a:ext cx="10383550" cy="1220470"/>
      </dsp:txXfrm>
    </dsp:sp>
    <dsp:sp modelId="{9F811CC4-F190-4D72-9D79-DF049F068C9C}">
      <dsp:nvSpPr>
        <dsp:cNvPr id="0" name=""/>
        <dsp:cNvSpPr/>
      </dsp:nvSpPr>
      <dsp:spPr>
        <a:xfrm>
          <a:off x="0" y="2960122"/>
          <a:ext cx="10515600" cy="1352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With the right interventions, you can save somebody’s life </a:t>
          </a:r>
        </a:p>
      </dsp:txBody>
      <dsp:txXfrm>
        <a:off x="66025" y="3026147"/>
        <a:ext cx="10383550" cy="12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9FBA2-1263-4761-86F1-4A7C6029D67E}">
      <dsp:nvSpPr>
        <dsp:cNvPr id="0" name=""/>
        <dsp:cNvSpPr/>
      </dsp:nvSpPr>
      <dsp:spPr>
        <a:xfrm>
          <a:off x="562927"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423F3-410B-4501-B6BE-2C58C0CC3D09}">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C01BA-FE6E-4AC2-B907-6C538EA27DAA}">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dirty="0"/>
            <a:t>Skin /Mucus Membranes</a:t>
          </a:r>
        </a:p>
      </dsp:txBody>
      <dsp:txXfrm>
        <a:off x="100682" y="2684598"/>
        <a:ext cx="2370489" cy="720000"/>
      </dsp:txXfrm>
    </dsp:sp>
    <dsp:sp modelId="{9887DF6D-03C8-4F2A-A842-BB8FA540CAD7}">
      <dsp:nvSpPr>
        <dsp:cNvPr id="0" name=""/>
        <dsp:cNvSpPr/>
      </dsp:nvSpPr>
      <dsp:spPr>
        <a:xfrm>
          <a:off x="3348252"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4980B-8117-4EF5-BC4D-85634B48A478}">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8BDA95-4DD8-4F88-8F58-9BBA26429AAA}">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Lungs/airway </a:t>
          </a:r>
        </a:p>
      </dsp:txBody>
      <dsp:txXfrm>
        <a:off x="2886007" y="2684598"/>
        <a:ext cx="2370489" cy="720000"/>
      </dsp:txXfrm>
    </dsp:sp>
    <dsp:sp modelId="{DC1D0899-4361-44A7-9007-03CF41E58654}">
      <dsp:nvSpPr>
        <dsp:cNvPr id="0" name=""/>
        <dsp:cNvSpPr/>
      </dsp:nvSpPr>
      <dsp:spPr>
        <a:xfrm>
          <a:off x="6133577"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8CDDE7-8340-4E86-A6CC-3F0E88896F37}">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AA59B-E41B-4279-8801-5F9D545F9AF1}">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Cardiovascular</a:t>
          </a:r>
        </a:p>
      </dsp:txBody>
      <dsp:txXfrm>
        <a:off x="5671332" y="2684598"/>
        <a:ext cx="2370489" cy="720000"/>
      </dsp:txXfrm>
    </dsp:sp>
    <dsp:sp modelId="{9CDBF13E-96EE-442D-A561-99FBDF0056D0}">
      <dsp:nvSpPr>
        <dsp:cNvPr id="0" name=""/>
        <dsp:cNvSpPr/>
      </dsp:nvSpPr>
      <dsp:spPr>
        <a:xfrm>
          <a:off x="8918902" y="788206"/>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3E15E9-BDF3-4039-AF00-FF7CF55A3A2C}">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842427-3A33-440A-A506-A4DA3AC50AE2}">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Gastrointestinal  </a:t>
          </a:r>
        </a:p>
      </dsp:txBody>
      <dsp:txXfrm>
        <a:off x="8456657" y="2684598"/>
        <a:ext cx="2370489"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1E9E3-9B65-41E4-A59A-3A00DEEB07CF}">
      <dsp:nvSpPr>
        <dsp:cNvPr id="0" name=""/>
        <dsp:cNvSpPr/>
      </dsp:nvSpPr>
      <dsp:spPr>
        <a:xfrm>
          <a:off x="0" y="425618"/>
          <a:ext cx="6263640" cy="24664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62356" rIns="486128"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a:t>Its hard to breathe</a:t>
          </a:r>
        </a:p>
        <a:p>
          <a:pPr marL="228600" lvl="1" indent="-228600" algn="l" defTabSz="1200150">
            <a:lnSpc>
              <a:spcPct val="90000"/>
            </a:lnSpc>
            <a:spcBef>
              <a:spcPct val="0"/>
            </a:spcBef>
            <a:spcAft>
              <a:spcPct val="15000"/>
            </a:spcAft>
            <a:buChar char="•"/>
          </a:pPr>
          <a:r>
            <a:rPr lang="en-US" sz="2700" kern="1200"/>
            <a:t>My throat feels weird </a:t>
          </a:r>
        </a:p>
        <a:p>
          <a:pPr marL="228600" lvl="1" indent="-228600" algn="l" defTabSz="1200150">
            <a:lnSpc>
              <a:spcPct val="90000"/>
            </a:lnSpc>
            <a:spcBef>
              <a:spcPct val="0"/>
            </a:spcBef>
            <a:spcAft>
              <a:spcPct val="15000"/>
            </a:spcAft>
            <a:buChar char="•"/>
          </a:pPr>
          <a:r>
            <a:rPr lang="en-US" sz="2700" kern="1200"/>
            <a:t>My throat is tight</a:t>
          </a:r>
        </a:p>
        <a:p>
          <a:pPr marL="228600" lvl="1" indent="-228600" algn="l" defTabSz="1200150">
            <a:lnSpc>
              <a:spcPct val="90000"/>
            </a:lnSpc>
            <a:spcBef>
              <a:spcPct val="0"/>
            </a:spcBef>
            <a:spcAft>
              <a:spcPct val="15000"/>
            </a:spcAft>
            <a:buChar char="•"/>
          </a:pPr>
          <a:r>
            <a:rPr lang="en-US" sz="2700" kern="1200"/>
            <a:t>My breathing is noisy </a:t>
          </a:r>
        </a:p>
      </dsp:txBody>
      <dsp:txXfrm>
        <a:off x="0" y="425618"/>
        <a:ext cx="6263640" cy="2466450"/>
      </dsp:txXfrm>
    </dsp:sp>
    <dsp:sp modelId="{3D55CCB9-BA6A-40F9-9399-DBD1C3FD2CA9}">
      <dsp:nvSpPr>
        <dsp:cNvPr id="0" name=""/>
        <dsp:cNvSpPr/>
      </dsp:nvSpPr>
      <dsp:spPr>
        <a:xfrm>
          <a:off x="313182" y="27098"/>
          <a:ext cx="4384548" cy="7970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200150">
            <a:lnSpc>
              <a:spcPct val="90000"/>
            </a:lnSpc>
            <a:spcBef>
              <a:spcPct val="0"/>
            </a:spcBef>
            <a:spcAft>
              <a:spcPct val="35000"/>
            </a:spcAft>
            <a:buNone/>
          </a:pPr>
          <a:r>
            <a:rPr lang="en-US" sz="2700" kern="1200"/>
            <a:t>Patient says: </a:t>
          </a:r>
        </a:p>
      </dsp:txBody>
      <dsp:txXfrm>
        <a:off x="352090" y="66006"/>
        <a:ext cx="4306732" cy="719224"/>
      </dsp:txXfrm>
    </dsp:sp>
    <dsp:sp modelId="{7CEDA403-10E4-4B3C-B08D-5C58AFC7D67B}">
      <dsp:nvSpPr>
        <dsp:cNvPr id="0" name=""/>
        <dsp:cNvSpPr/>
      </dsp:nvSpPr>
      <dsp:spPr>
        <a:xfrm>
          <a:off x="0" y="3436389"/>
          <a:ext cx="6263640" cy="2041200"/>
        </a:xfrm>
        <a:prstGeom prst="rect">
          <a:avLst/>
        </a:prstGeom>
        <a:solidFill>
          <a:schemeClr val="lt1">
            <a:alpha val="90000"/>
            <a:hueOff val="0"/>
            <a:satOff val="0"/>
            <a:lumOff val="0"/>
            <a:alphaOff val="0"/>
          </a:schemeClr>
        </a:solidFill>
        <a:ln w="12700" cap="flat" cmpd="sng" algn="ctr">
          <a:solidFill>
            <a:schemeClr val="accent5">
              <a:hueOff val="6010703"/>
              <a:satOff val="-26380"/>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62356" rIns="486128"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Stridor</a:t>
          </a:r>
        </a:p>
        <a:p>
          <a:pPr marL="228600" lvl="1" indent="-228600" algn="l" defTabSz="1200150">
            <a:lnSpc>
              <a:spcPct val="90000"/>
            </a:lnSpc>
            <a:spcBef>
              <a:spcPct val="0"/>
            </a:spcBef>
            <a:spcAft>
              <a:spcPct val="15000"/>
            </a:spcAft>
            <a:buChar char="•"/>
          </a:pPr>
          <a:r>
            <a:rPr lang="en-US" sz="2700" kern="1200" dirty="0"/>
            <a:t>Wheezing </a:t>
          </a:r>
        </a:p>
        <a:p>
          <a:pPr marL="228600" lvl="1" indent="-228600" algn="l" defTabSz="1200150">
            <a:lnSpc>
              <a:spcPct val="90000"/>
            </a:lnSpc>
            <a:spcBef>
              <a:spcPct val="0"/>
            </a:spcBef>
            <a:spcAft>
              <a:spcPct val="15000"/>
            </a:spcAft>
            <a:buChar char="•"/>
          </a:pPr>
          <a:r>
            <a:rPr lang="en-US" sz="2700" kern="1200" dirty="0"/>
            <a:t>Swollen oropharynx </a:t>
          </a:r>
        </a:p>
      </dsp:txBody>
      <dsp:txXfrm>
        <a:off x="0" y="3436389"/>
        <a:ext cx="6263640" cy="2041200"/>
      </dsp:txXfrm>
    </dsp:sp>
    <dsp:sp modelId="{2F8814C5-F3CA-4E47-9AE5-1D87B99F2853}">
      <dsp:nvSpPr>
        <dsp:cNvPr id="0" name=""/>
        <dsp:cNvSpPr/>
      </dsp:nvSpPr>
      <dsp:spPr>
        <a:xfrm>
          <a:off x="313182" y="3037868"/>
          <a:ext cx="4384548" cy="797040"/>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200150">
            <a:lnSpc>
              <a:spcPct val="90000"/>
            </a:lnSpc>
            <a:spcBef>
              <a:spcPct val="0"/>
            </a:spcBef>
            <a:spcAft>
              <a:spcPct val="35000"/>
            </a:spcAft>
            <a:buNone/>
          </a:pPr>
          <a:r>
            <a:rPr lang="en-US" sz="2700" kern="1200" dirty="0"/>
            <a:t>Pulmonary/Airway exam</a:t>
          </a:r>
        </a:p>
      </dsp:txBody>
      <dsp:txXfrm>
        <a:off x="352090" y="3076776"/>
        <a:ext cx="4306732"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A3B59-D78D-4237-A149-D1B852951130}">
      <dsp:nvSpPr>
        <dsp:cNvPr id="0" name=""/>
        <dsp:cNvSpPr/>
      </dsp:nvSpPr>
      <dsp:spPr>
        <a:xfrm>
          <a:off x="0" y="3283738"/>
          <a:ext cx="6830568" cy="21544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a:t>Patient throws up on you</a:t>
          </a:r>
        </a:p>
      </dsp:txBody>
      <dsp:txXfrm>
        <a:off x="0" y="3283738"/>
        <a:ext cx="6830568" cy="2154488"/>
      </dsp:txXfrm>
    </dsp:sp>
    <dsp:sp modelId="{4ACB602E-F13A-48C1-9FC3-942AD22DC054}">
      <dsp:nvSpPr>
        <dsp:cNvPr id="0" name=""/>
        <dsp:cNvSpPr/>
      </dsp:nvSpPr>
      <dsp:spPr>
        <a:xfrm rot="10800000">
          <a:off x="0" y="2453"/>
          <a:ext cx="6830568" cy="3313602"/>
        </a:xfrm>
        <a:prstGeom prst="upArrowCallout">
          <a:avLst/>
        </a:prstGeom>
        <a:solidFill>
          <a:schemeClr val="accent2">
            <a:hueOff val="113439"/>
            <a:satOff val="13039"/>
            <a:lumOff val="-1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a:t>Gastrointestinal symptoms</a:t>
          </a:r>
        </a:p>
      </dsp:txBody>
      <dsp:txXfrm rot="-10800000">
        <a:off x="0" y="2453"/>
        <a:ext cx="6830568" cy="1163074"/>
      </dsp:txXfrm>
    </dsp:sp>
    <dsp:sp modelId="{46A30C51-417F-4949-8D62-1A2287E03F15}">
      <dsp:nvSpPr>
        <dsp:cNvPr id="0" name=""/>
        <dsp:cNvSpPr/>
      </dsp:nvSpPr>
      <dsp:spPr>
        <a:xfrm>
          <a:off x="3335" y="1165527"/>
          <a:ext cx="2274632" cy="9907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a:t>Nausea</a:t>
          </a:r>
        </a:p>
      </dsp:txBody>
      <dsp:txXfrm>
        <a:off x="3335" y="1165527"/>
        <a:ext cx="2274632" cy="990767"/>
      </dsp:txXfrm>
    </dsp:sp>
    <dsp:sp modelId="{555329A1-5827-4AD3-AA56-691F45083C84}">
      <dsp:nvSpPr>
        <dsp:cNvPr id="0" name=""/>
        <dsp:cNvSpPr/>
      </dsp:nvSpPr>
      <dsp:spPr>
        <a:xfrm>
          <a:off x="2277967" y="1165527"/>
          <a:ext cx="2274632" cy="990767"/>
        </a:xfrm>
        <a:prstGeom prst="rect">
          <a:avLst/>
        </a:prstGeom>
        <a:solidFill>
          <a:schemeClr val="accent2">
            <a:tint val="40000"/>
            <a:alpha val="90000"/>
            <a:hueOff val="214651"/>
            <a:satOff val="3964"/>
            <a:lumOff val="-442"/>
            <a:alphaOff val="0"/>
          </a:schemeClr>
        </a:solidFill>
        <a:ln w="12700" cap="flat" cmpd="sng" algn="ctr">
          <a:solidFill>
            <a:schemeClr val="accent2">
              <a:tint val="40000"/>
              <a:alpha val="90000"/>
              <a:hueOff val="214651"/>
              <a:satOff val="3964"/>
              <a:lumOff val="-4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a:t>Vomiting </a:t>
          </a:r>
        </a:p>
      </dsp:txBody>
      <dsp:txXfrm>
        <a:off x="2277967" y="1165527"/>
        <a:ext cx="2274632" cy="990767"/>
      </dsp:txXfrm>
    </dsp:sp>
    <dsp:sp modelId="{8178A470-FB55-4AE1-B4B5-89347682FCBD}">
      <dsp:nvSpPr>
        <dsp:cNvPr id="0" name=""/>
        <dsp:cNvSpPr/>
      </dsp:nvSpPr>
      <dsp:spPr>
        <a:xfrm>
          <a:off x="4552600" y="1165527"/>
          <a:ext cx="2274632" cy="990767"/>
        </a:xfrm>
        <a:prstGeom prst="rect">
          <a:avLst/>
        </a:prstGeom>
        <a:solidFill>
          <a:schemeClr val="accent2">
            <a:tint val="40000"/>
            <a:alpha val="90000"/>
            <a:hueOff val="429303"/>
            <a:satOff val="7928"/>
            <a:lumOff val="-885"/>
            <a:alphaOff val="0"/>
          </a:schemeClr>
        </a:solidFill>
        <a:ln w="12700" cap="flat" cmpd="sng" algn="ctr">
          <a:solidFill>
            <a:schemeClr val="accent2">
              <a:tint val="40000"/>
              <a:alpha val="90000"/>
              <a:hueOff val="429303"/>
              <a:satOff val="7928"/>
              <a:lumOff val="-8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ctr" defTabSz="1422400">
            <a:lnSpc>
              <a:spcPct val="90000"/>
            </a:lnSpc>
            <a:spcBef>
              <a:spcPct val="0"/>
            </a:spcBef>
            <a:spcAft>
              <a:spcPct val="35000"/>
            </a:spcAft>
            <a:buNone/>
          </a:pPr>
          <a:r>
            <a:rPr lang="en-US" sz="3200" kern="1200"/>
            <a:t>Abdominal cramping </a:t>
          </a:r>
        </a:p>
      </dsp:txBody>
      <dsp:txXfrm>
        <a:off x="4552600" y="1165527"/>
        <a:ext cx="2274632" cy="9907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16B52-4BEA-4F79-94DA-0620A327F676}">
      <dsp:nvSpPr>
        <dsp:cNvPr id="0" name=""/>
        <dsp:cNvSpPr/>
      </dsp:nvSpPr>
      <dsp:spPr>
        <a:xfrm>
          <a:off x="1963800" y="546618"/>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405D95-020F-428D-B690-750D7B054AA9}">
      <dsp:nvSpPr>
        <dsp:cNvPr id="0" name=""/>
        <dsp:cNvSpPr/>
      </dsp:nvSpPr>
      <dsp:spPr>
        <a:xfrm>
          <a:off x="559800" y="219876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r>
            <a:rPr lang="en-US" sz="3300" kern="1200"/>
            <a:t>Cardiovascular effects</a:t>
          </a:r>
        </a:p>
      </dsp:txBody>
      <dsp:txXfrm>
        <a:off x="559800" y="2198768"/>
        <a:ext cx="4320000" cy="648000"/>
      </dsp:txXfrm>
    </dsp:sp>
    <dsp:sp modelId="{D6EBC55B-1DCE-47AD-BFB9-562943F5E6D1}">
      <dsp:nvSpPr>
        <dsp:cNvPr id="0" name=""/>
        <dsp:cNvSpPr/>
      </dsp:nvSpPr>
      <dsp:spPr>
        <a:xfrm>
          <a:off x="559800" y="2911954"/>
          <a:ext cx="4320000" cy="89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Tachycardia (fast heart rate)</a:t>
          </a:r>
        </a:p>
        <a:p>
          <a:pPr marL="0" lvl="0" indent="0" algn="ctr" defTabSz="1066800">
            <a:lnSpc>
              <a:spcPct val="100000"/>
            </a:lnSpc>
            <a:spcBef>
              <a:spcPct val="0"/>
            </a:spcBef>
            <a:spcAft>
              <a:spcPct val="35000"/>
            </a:spcAft>
            <a:buNone/>
          </a:pPr>
          <a:r>
            <a:rPr lang="en-US" sz="2400" kern="1200" dirty="0"/>
            <a:t>Hypotension (low blood pressure) </a:t>
          </a:r>
        </a:p>
      </dsp:txBody>
      <dsp:txXfrm>
        <a:off x="559800" y="2911954"/>
        <a:ext cx="4320000" cy="893970"/>
      </dsp:txXfrm>
    </dsp:sp>
    <dsp:sp modelId="{0F7A8723-8E5A-4D01-A1B3-29F341776369}">
      <dsp:nvSpPr>
        <dsp:cNvPr id="0" name=""/>
        <dsp:cNvSpPr/>
      </dsp:nvSpPr>
      <dsp:spPr>
        <a:xfrm>
          <a:off x="7039800" y="546618"/>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97933-71B0-4DEE-9116-60F6BE849B64}">
      <dsp:nvSpPr>
        <dsp:cNvPr id="0" name=""/>
        <dsp:cNvSpPr/>
      </dsp:nvSpPr>
      <dsp:spPr>
        <a:xfrm>
          <a:off x="5635800" y="219876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r>
            <a:rPr lang="en-US" sz="3300" kern="1200"/>
            <a:t>More pulmonary effects </a:t>
          </a:r>
        </a:p>
      </dsp:txBody>
      <dsp:txXfrm>
        <a:off x="5635800" y="2198768"/>
        <a:ext cx="4320000" cy="648000"/>
      </dsp:txXfrm>
    </dsp:sp>
    <dsp:sp modelId="{855891D6-C5D7-4448-B691-CD9E33BB7FB2}">
      <dsp:nvSpPr>
        <dsp:cNvPr id="0" name=""/>
        <dsp:cNvSpPr/>
      </dsp:nvSpPr>
      <dsp:spPr>
        <a:xfrm>
          <a:off x="5635800" y="2911954"/>
          <a:ext cx="4320000" cy="89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Tachypnea (fast breathing)</a:t>
          </a:r>
        </a:p>
        <a:p>
          <a:pPr marL="0" lvl="0" indent="0" algn="ctr" defTabSz="1066800">
            <a:lnSpc>
              <a:spcPct val="100000"/>
            </a:lnSpc>
            <a:spcBef>
              <a:spcPct val="0"/>
            </a:spcBef>
            <a:spcAft>
              <a:spcPct val="35000"/>
            </a:spcAft>
            <a:buNone/>
          </a:pPr>
          <a:r>
            <a:rPr lang="en-US" sz="2400" kern="1200" dirty="0"/>
            <a:t>Hypoxia (low oxygen levels) </a:t>
          </a:r>
        </a:p>
      </dsp:txBody>
      <dsp:txXfrm>
        <a:off x="5635800" y="2911954"/>
        <a:ext cx="4320000" cy="893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472AA-B07A-48DD-9C25-39CAFAC32A27}">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3D41A3-676A-47C6-998C-736A3E820955}">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Multiple systems involved.  Many of them life threatening! </a:t>
          </a:r>
        </a:p>
      </dsp:txBody>
      <dsp:txXfrm>
        <a:off x="417971" y="2644140"/>
        <a:ext cx="2889450" cy="720000"/>
      </dsp:txXfrm>
    </dsp:sp>
    <dsp:sp modelId="{AD5E61CC-2CB3-4850-A728-ADC42BC0F20F}">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8F2B4-A832-49ED-9DED-C93A3899808C}">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Airway obstruction/ Respiratory distress</a:t>
          </a:r>
        </a:p>
      </dsp:txBody>
      <dsp:txXfrm>
        <a:off x="3813075" y="2644140"/>
        <a:ext cx="2889450" cy="720000"/>
      </dsp:txXfrm>
    </dsp:sp>
    <dsp:sp modelId="{0AC033BE-94A2-494C-A326-274C28E7F4BF}">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A595E0-BECA-4C7E-B128-6C8593106A82}">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Hypotension</a:t>
          </a:r>
        </a:p>
      </dsp:txBody>
      <dsp:txXfrm>
        <a:off x="7208178" y="2644140"/>
        <a:ext cx="28894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56452-58E0-4862-9B9C-5C02850662E5}">
      <dsp:nvSpPr>
        <dsp:cNvPr id="0" name=""/>
        <dsp:cNvSpPr/>
      </dsp:nvSpPr>
      <dsp:spPr>
        <a:xfrm rot="5400000">
          <a:off x="5410072" y="-1189323"/>
          <a:ext cx="3481070"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a:t>Adult:  SBP &lt;90 </a:t>
          </a:r>
        </a:p>
        <a:p>
          <a:pPr marL="285750" lvl="1" indent="-285750" algn="l" defTabSz="1689100">
            <a:lnSpc>
              <a:spcPct val="90000"/>
            </a:lnSpc>
            <a:spcBef>
              <a:spcPct val="0"/>
            </a:spcBef>
            <a:spcAft>
              <a:spcPct val="15000"/>
            </a:spcAft>
            <a:buChar char="•"/>
          </a:pPr>
          <a:r>
            <a:rPr lang="en-US" sz="3800" kern="1200"/>
            <a:t>Kids:  SBP &lt;70+ 2x age in years </a:t>
          </a:r>
        </a:p>
        <a:p>
          <a:pPr marL="571500" lvl="2" indent="-285750" algn="l" defTabSz="1689100">
            <a:lnSpc>
              <a:spcPct val="90000"/>
            </a:lnSpc>
            <a:spcBef>
              <a:spcPct val="0"/>
            </a:spcBef>
            <a:spcAft>
              <a:spcPct val="15000"/>
            </a:spcAft>
            <a:buChar char="•"/>
          </a:pPr>
          <a:r>
            <a:rPr lang="en-US" sz="3800" kern="1200" dirty="0"/>
            <a:t>Ex:  5-year-old would be hypotensive if SBP&lt; 80  (70 + 2 (5))</a:t>
          </a:r>
        </a:p>
      </dsp:txBody>
      <dsp:txXfrm rot="-5400000">
        <a:off x="3785615" y="605066"/>
        <a:ext cx="6560052" cy="3141206"/>
      </dsp:txXfrm>
    </dsp:sp>
    <dsp:sp modelId="{2886377F-2947-4D2F-85DD-6416ED493270}">
      <dsp:nvSpPr>
        <dsp:cNvPr id="0" name=""/>
        <dsp:cNvSpPr/>
      </dsp:nvSpPr>
      <dsp:spPr>
        <a:xfrm>
          <a:off x="0" y="0"/>
          <a:ext cx="3785616" cy="435133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Hypotension in the setting of an exposure</a:t>
          </a:r>
        </a:p>
      </dsp:txBody>
      <dsp:txXfrm>
        <a:off x="184799" y="184799"/>
        <a:ext cx="3416018" cy="39817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63C37-EA18-4BCC-97D4-D09ABD2B857C}">
      <dsp:nvSpPr>
        <dsp:cNvPr id="0" name=""/>
        <dsp:cNvSpPr/>
      </dsp:nvSpPr>
      <dsp:spPr>
        <a:xfrm>
          <a:off x="0" y="31750"/>
          <a:ext cx="6263640" cy="10725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Scene safety! </a:t>
          </a:r>
        </a:p>
      </dsp:txBody>
      <dsp:txXfrm>
        <a:off x="52359" y="84109"/>
        <a:ext cx="6158922" cy="967861"/>
      </dsp:txXfrm>
    </dsp:sp>
    <dsp:sp modelId="{8F0E3D66-C663-480A-BE38-AD77AF3460E7}">
      <dsp:nvSpPr>
        <dsp:cNvPr id="0" name=""/>
        <dsp:cNvSpPr/>
      </dsp:nvSpPr>
      <dsp:spPr>
        <a:xfrm>
          <a:off x="0" y="1182089"/>
          <a:ext cx="6263640" cy="1072579"/>
        </a:xfrm>
        <a:prstGeom prst="roundRect">
          <a:avLst/>
        </a:prstGeom>
        <a:solidFill>
          <a:schemeClr val="accent5">
            <a:hueOff val="3005351"/>
            <a:satOff val="-13190"/>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Personal protection especially if there is some exposure</a:t>
          </a:r>
        </a:p>
      </dsp:txBody>
      <dsp:txXfrm>
        <a:off x="52359" y="1234448"/>
        <a:ext cx="6158922" cy="967861"/>
      </dsp:txXfrm>
    </dsp:sp>
    <dsp:sp modelId="{58D289DE-3EB8-4991-A7FA-B6B26A1943CC}">
      <dsp:nvSpPr>
        <dsp:cNvPr id="0" name=""/>
        <dsp:cNvSpPr/>
      </dsp:nvSpPr>
      <dsp:spPr>
        <a:xfrm>
          <a:off x="0" y="2332428"/>
          <a:ext cx="6263640" cy="1072579"/>
        </a:xfrm>
        <a:prstGeom prst="roundRect">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ABC’s </a:t>
          </a:r>
        </a:p>
      </dsp:txBody>
      <dsp:txXfrm>
        <a:off x="52359" y="2384787"/>
        <a:ext cx="6158922" cy="967861"/>
      </dsp:txXfrm>
    </dsp:sp>
    <dsp:sp modelId="{0645F488-ADB5-461A-9167-631C3E34F204}">
      <dsp:nvSpPr>
        <dsp:cNvPr id="0" name=""/>
        <dsp:cNvSpPr/>
      </dsp:nvSpPr>
      <dsp:spPr>
        <a:xfrm>
          <a:off x="0" y="3405007"/>
          <a:ext cx="6263640" cy="2067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Severe allergic reaction =anaphylaxis </a:t>
          </a:r>
        </a:p>
        <a:p>
          <a:pPr marL="228600" lvl="1" indent="-228600" algn="l" defTabSz="933450">
            <a:lnSpc>
              <a:spcPct val="90000"/>
            </a:lnSpc>
            <a:spcBef>
              <a:spcPct val="0"/>
            </a:spcBef>
            <a:spcAft>
              <a:spcPct val="20000"/>
            </a:spcAft>
            <a:buChar char="•"/>
          </a:pPr>
          <a:r>
            <a:rPr lang="en-US" sz="2100" kern="1200"/>
            <a:t>Patients can have compromised airways, breathing or circulation </a:t>
          </a:r>
        </a:p>
        <a:p>
          <a:pPr marL="228600" lvl="1" indent="-228600" algn="l" defTabSz="933450">
            <a:lnSpc>
              <a:spcPct val="90000"/>
            </a:lnSpc>
            <a:spcBef>
              <a:spcPct val="0"/>
            </a:spcBef>
            <a:spcAft>
              <a:spcPct val="20000"/>
            </a:spcAft>
            <a:buChar char="•"/>
          </a:pPr>
          <a:r>
            <a:rPr lang="en-US" sz="2100" kern="1200"/>
            <a:t>Always address immediate risks first</a:t>
          </a:r>
        </a:p>
        <a:p>
          <a:pPr marL="228600" lvl="1" indent="-228600" algn="l" defTabSz="933450">
            <a:lnSpc>
              <a:spcPct val="90000"/>
            </a:lnSpc>
            <a:spcBef>
              <a:spcPct val="0"/>
            </a:spcBef>
            <a:spcAft>
              <a:spcPct val="20000"/>
            </a:spcAft>
            <a:buChar char="•"/>
          </a:pPr>
          <a:r>
            <a:rPr lang="en-US" sz="2100" kern="1200"/>
            <a:t>If its not obvious right away, gather more information</a:t>
          </a:r>
        </a:p>
      </dsp:txBody>
      <dsp:txXfrm>
        <a:off x="0" y="3405007"/>
        <a:ext cx="6263640" cy="206792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A2D0D-F934-4684-BE4B-29262456096C}"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54013-7C98-45F8-B2BC-59F22A75F2DA}" type="slidenum">
              <a:rPr lang="en-US" smtClean="0"/>
              <a:t>‹#›</a:t>
            </a:fld>
            <a:endParaRPr lang="en-US"/>
          </a:p>
        </p:txBody>
      </p:sp>
    </p:spTree>
    <p:extLst>
      <p:ext uri="{BB962C8B-B14F-4D97-AF65-F5344CB8AC3E}">
        <p14:creationId xmlns:p14="http://schemas.microsoft.com/office/powerpoint/2010/main" val="324203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a:t>
            </a:r>
          </a:p>
          <a:p>
            <a:r>
              <a:rPr lang="en-US" dirty="0"/>
              <a:t>EM physician </a:t>
            </a:r>
          </a:p>
          <a:p>
            <a:r>
              <a:rPr lang="en-US" dirty="0"/>
              <a:t>University of New Mexico </a:t>
            </a:r>
          </a:p>
          <a:p>
            <a:r>
              <a:rPr lang="en-US" dirty="0"/>
              <a:t>Instructor at the UNM EMS Academy </a:t>
            </a:r>
          </a:p>
          <a:p>
            <a:endParaRPr lang="en-US" dirty="0"/>
          </a:p>
        </p:txBody>
      </p:sp>
      <p:sp>
        <p:nvSpPr>
          <p:cNvPr id="4" name="Slide Number Placeholder 3"/>
          <p:cNvSpPr>
            <a:spLocks noGrp="1"/>
          </p:cNvSpPr>
          <p:nvPr>
            <p:ph type="sldNum" sz="quarter" idx="5"/>
          </p:nvPr>
        </p:nvSpPr>
        <p:spPr/>
        <p:txBody>
          <a:bodyPr/>
          <a:lstStyle/>
          <a:p>
            <a:fld id="{F9254013-7C98-45F8-B2BC-59F22A75F2DA}" type="slidenum">
              <a:rPr lang="en-US" smtClean="0"/>
              <a:t>1</a:t>
            </a:fld>
            <a:endParaRPr lang="en-US"/>
          </a:p>
        </p:txBody>
      </p:sp>
    </p:spTree>
    <p:extLst>
      <p:ext uri="{BB962C8B-B14F-4D97-AF65-F5344CB8AC3E}">
        <p14:creationId xmlns:p14="http://schemas.microsoft.com/office/powerpoint/2010/main" val="308290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Your body over-reacts and releases special chemicals to fight what is simply an antigen</a:t>
            </a:r>
          </a:p>
          <a:p>
            <a:endParaRPr lang="en-US" altLang="en-US" dirty="0">
              <a:latin typeface="Times New Roman" charset="0"/>
              <a:ea typeface="MS PGothic" charset="-128"/>
            </a:endParaRPr>
          </a:p>
          <a:p>
            <a:r>
              <a:rPr lang="en-US" altLang="en-US" dirty="0">
                <a:latin typeface="Times New Roman" charset="0"/>
                <a:ea typeface="MS PGothic" charset="-128"/>
              </a:rPr>
              <a:t>This overreaction is primarily mediated by histamine and leukotrienes </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B0545AD9-7204-9C42-8E13-332B0D2AB790}" type="slidenum">
              <a:rPr lang="en-US" altLang="en-US" sz="1200"/>
              <a:pPr eaLnBrk="1" hangingPunct="1"/>
              <a:t>11</a:t>
            </a:fld>
            <a:endParaRPr lang="en-US" altLang="en-US" sz="1200" dirty="0"/>
          </a:p>
        </p:txBody>
      </p:sp>
    </p:spTree>
    <p:extLst>
      <p:ext uri="{BB962C8B-B14F-4D97-AF65-F5344CB8AC3E}">
        <p14:creationId xmlns:p14="http://schemas.microsoft.com/office/powerpoint/2010/main" val="357637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In an allergic reaction you have antibodies and mast cells that get involved </a:t>
            </a:r>
          </a:p>
          <a:p>
            <a:r>
              <a:rPr lang="en-US" altLang="en-US" dirty="0">
                <a:latin typeface="Times New Roman" charset="0"/>
                <a:ea typeface="MS PGothic" charset="-128"/>
              </a:rPr>
              <a:t>The Antibodies cause the mast cells to recognize the antigen as particularly bad </a:t>
            </a:r>
          </a:p>
          <a:p>
            <a:r>
              <a:rPr lang="en-US" altLang="en-US" dirty="0">
                <a:latin typeface="Times New Roman" charset="0"/>
                <a:ea typeface="MS PGothic" charset="-128"/>
              </a:rPr>
              <a:t>The result is that the mast cells release special chemicals </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6E66B721-8DEE-4B4F-966F-69767144559A}" type="slidenum">
              <a:rPr lang="en-US" altLang="en-US" sz="1200"/>
              <a:pPr eaLnBrk="1" hangingPunct="1"/>
              <a:t>12</a:t>
            </a:fld>
            <a:endParaRPr lang="en-US" altLang="en-US" sz="1200" dirty="0"/>
          </a:p>
        </p:txBody>
      </p:sp>
    </p:spTree>
    <p:extLst>
      <p:ext uri="{BB962C8B-B14F-4D97-AF65-F5344CB8AC3E}">
        <p14:creationId xmlns:p14="http://schemas.microsoft.com/office/powerpoint/2010/main" val="97907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Histamine is a powerful chemical that has effects on lots of different parts of the body especially the lungs, the cardiovascular system, the skin and the GI tract (think about parts where you have smooth muscle)</a:t>
            </a:r>
          </a:p>
          <a:p>
            <a:r>
              <a:rPr lang="en-US" dirty="0"/>
              <a:t>Depending on the person and amount of histamine, the full effects can vary from mild to severe </a:t>
            </a:r>
          </a:p>
        </p:txBody>
      </p:sp>
      <p:sp>
        <p:nvSpPr>
          <p:cNvPr id="4" name="Slide Number Placeholder 3"/>
          <p:cNvSpPr>
            <a:spLocks noGrp="1"/>
          </p:cNvSpPr>
          <p:nvPr>
            <p:ph type="sldNum" sz="quarter" idx="5"/>
          </p:nvPr>
        </p:nvSpPr>
        <p:spPr/>
        <p:txBody>
          <a:bodyPr/>
          <a:lstStyle/>
          <a:p>
            <a:fld id="{F9254013-7C98-45F8-B2BC-59F22A75F2DA}" type="slidenum">
              <a:rPr lang="en-US" smtClean="0"/>
              <a:t>13</a:t>
            </a:fld>
            <a:endParaRPr lang="en-US"/>
          </a:p>
        </p:txBody>
      </p:sp>
    </p:spTree>
    <p:extLst>
      <p:ext uri="{BB962C8B-B14F-4D97-AF65-F5344CB8AC3E}">
        <p14:creationId xmlns:p14="http://schemas.microsoft.com/office/powerpoint/2010/main" val="6004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give you some time here.  You might even want to go back a couple slides to review those affected body systems.  Once you have done that, think about vital signs- HR, BP, Respirations you might expect.  What about the symptoms the patient would tell you they have </a:t>
            </a:r>
          </a:p>
        </p:txBody>
      </p:sp>
      <p:sp>
        <p:nvSpPr>
          <p:cNvPr id="4" name="Slide Number Placeholder 3"/>
          <p:cNvSpPr>
            <a:spLocks noGrp="1"/>
          </p:cNvSpPr>
          <p:nvPr>
            <p:ph type="sldNum" sz="quarter" idx="5"/>
          </p:nvPr>
        </p:nvSpPr>
        <p:spPr/>
        <p:txBody>
          <a:bodyPr/>
          <a:lstStyle/>
          <a:p>
            <a:fld id="{F9254013-7C98-45F8-B2BC-59F22A75F2DA}" type="slidenum">
              <a:rPr lang="en-US" smtClean="0"/>
              <a:t>14</a:t>
            </a:fld>
            <a:endParaRPr lang="en-US"/>
          </a:p>
        </p:txBody>
      </p:sp>
    </p:spTree>
    <p:extLst>
      <p:ext uri="{BB962C8B-B14F-4D97-AF65-F5344CB8AC3E}">
        <p14:creationId xmlns:p14="http://schemas.microsoft.com/office/powerpoint/2010/main" val="333713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these happen on a spectrum but lets look at some of these in more detail.  We will break these down into things your patient might complain of- their symptoms.  And then the signs of or things you find on exam of allergic reaction.  Both are important as sometimes you might not be able to communicate with your patient.   </a:t>
            </a:r>
          </a:p>
        </p:txBody>
      </p:sp>
      <p:sp>
        <p:nvSpPr>
          <p:cNvPr id="4" name="Slide Number Placeholder 3"/>
          <p:cNvSpPr>
            <a:spLocks noGrp="1"/>
          </p:cNvSpPr>
          <p:nvPr>
            <p:ph type="sldNum" sz="quarter" idx="5"/>
          </p:nvPr>
        </p:nvSpPr>
        <p:spPr/>
        <p:txBody>
          <a:bodyPr/>
          <a:lstStyle/>
          <a:p>
            <a:fld id="{F9254013-7C98-45F8-B2BC-59F22A75F2DA}" type="slidenum">
              <a:rPr lang="en-US" smtClean="0"/>
              <a:t>15</a:t>
            </a:fld>
            <a:endParaRPr lang="en-US"/>
          </a:p>
        </p:txBody>
      </p:sp>
    </p:spTree>
    <p:extLst>
      <p:ext uri="{BB962C8B-B14F-4D97-AF65-F5344CB8AC3E}">
        <p14:creationId xmlns:p14="http://schemas.microsoft.com/office/powerpoint/2010/main" val="1339756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those categories that we talked about before that are particularly sensitive to histamine?  These are the classic 4 systems we refer to related to allergic reaction and anaphylaxis </a:t>
            </a:r>
          </a:p>
        </p:txBody>
      </p:sp>
      <p:sp>
        <p:nvSpPr>
          <p:cNvPr id="4" name="Slide Number Placeholder 3"/>
          <p:cNvSpPr>
            <a:spLocks noGrp="1"/>
          </p:cNvSpPr>
          <p:nvPr>
            <p:ph type="sldNum" sz="quarter" idx="5"/>
          </p:nvPr>
        </p:nvSpPr>
        <p:spPr/>
        <p:txBody>
          <a:bodyPr/>
          <a:lstStyle/>
          <a:p>
            <a:fld id="{F9254013-7C98-45F8-B2BC-59F22A75F2DA}" type="slidenum">
              <a:rPr lang="en-US" smtClean="0"/>
              <a:t>16</a:t>
            </a:fld>
            <a:endParaRPr lang="en-US"/>
          </a:p>
        </p:txBody>
      </p:sp>
    </p:spTree>
    <p:extLst>
      <p:ext uri="{BB962C8B-B14F-4D97-AF65-F5344CB8AC3E}">
        <p14:creationId xmlns:p14="http://schemas.microsoft.com/office/powerpoint/2010/main" val="354391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covered why allergic reactions happen (pathophysiology), what the most common offending agents are (allergens), now lets dig into the things your patient might complain of or findings you might discover on exam.  </a:t>
            </a:r>
          </a:p>
        </p:txBody>
      </p:sp>
      <p:sp>
        <p:nvSpPr>
          <p:cNvPr id="4" name="Slide Number Placeholder 3"/>
          <p:cNvSpPr>
            <a:spLocks noGrp="1"/>
          </p:cNvSpPr>
          <p:nvPr>
            <p:ph type="sldNum" sz="quarter" idx="5"/>
          </p:nvPr>
        </p:nvSpPr>
        <p:spPr/>
        <p:txBody>
          <a:bodyPr/>
          <a:lstStyle/>
          <a:p>
            <a:fld id="{F9254013-7C98-45F8-B2BC-59F22A75F2DA}" type="slidenum">
              <a:rPr lang="en-US" smtClean="0"/>
              <a:t>17</a:t>
            </a:fld>
            <a:endParaRPr lang="en-US"/>
          </a:p>
        </p:txBody>
      </p:sp>
    </p:spTree>
    <p:extLst>
      <p:ext uri="{BB962C8B-B14F-4D97-AF65-F5344CB8AC3E}">
        <p14:creationId xmlns:p14="http://schemas.microsoft.com/office/powerpoint/2010/main" val="411171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the fact the skin is one of the places histamine has a big affect.  You might have had an allergic rash before.  Patients will describe:   On exam you will expect to see urticaria </a:t>
            </a:r>
          </a:p>
        </p:txBody>
      </p:sp>
      <p:sp>
        <p:nvSpPr>
          <p:cNvPr id="4" name="Slide Number Placeholder 3"/>
          <p:cNvSpPr>
            <a:spLocks noGrp="1"/>
          </p:cNvSpPr>
          <p:nvPr>
            <p:ph type="sldNum" sz="quarter" idx="5"/>
          </p:nvPr>
        </p:nvSpPr>
        <p:spPr/>
        <p:txBody>
          <a:bodyPr/>
          <a:lstStyle/>
          <a:p>
            <a:fld id="{F9254013-7C98-45F8-B2BC-59F22A75F2DA}" type="slidenum">
              <a:rPr lang="en-US" smtClean="0"/>
              <a:t>18</a:t>
            </a:fld>
            <a:endParaRPr lang="en-US"/>
          </a:p>
        </p:txBody>
      </p:sp>
    </p:spTree>
    <p:extLst>
      <p:ext uri="{BB962C8B-B14F-4D97-AF65-F5344CB8AC3E}">
        <p14:creationId xmlns:p14="http://schemas.microsoft.com/office/powerpoint/2010/main" val="568025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lungs and pulmonary system is one of the most concerning areas histamine takes its affect.  Your patient might describe symptoms like:  </a:t>
            </a:r>
          </a:p>
          <a:p>
            <a:endParaRPr lang="en-US" dirty="0"/>
          </a:p>
          <a:p>
            <a:r>
              <a:rPr lang="en-US" dirty="0"/>
              <a:t>On exam you should listen closely for </a:t>
            </a:r>
          </a:p>
        </p:txBody>
      </p:sp>
      <p:sp>
        <p:nvSpPr>
          <p:cNvPr id="4" name="Slide Number Placeholder 3"/>
          <p:cNvSpPr>
            <a:spLocks noGrp="1"/>
          </p:cNvSpPr>
          <p:nvPr>
            <p:ph type="sldNum" sz="quarter" idx="5"/>
          </p:nvPr>
        </p:nvSpPr>
        <p:spPr/>
        <p:txBody>
          <a:bodyPr/>
          <a:lstStyle/>
          <a:p>
            <a:fld id="{F9254013-7C98-45F8-B2BC-59F22A75F2DA}" type="slidenum">
              <a:rPr lang="en-US" smtClean="0"/>
              <a:t>19</a:t>
            </a:fld>
            <a:endParaRPr lang="en-US"/>
          </a:p>
        </p:txBody>
      </p:sp>
    </p:spTree>
    <p:extLst>
      <p:ext uri="{BB962C8B-B14F-4D97-AF65-F5344CB8AC3E}">
        <p14:creationId xmlns:p14="http://schemas.microsoft.com/office/powerpoint/2010/main" val="42808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 symptoms associated with allergic reaction are often missed or forgotten about.  They don’t tend to be as dominate but they definitely count on the spectrum of allergic reactions.  Most commonly patients might mention or respond about nausea or abdominal cramping if asked- these don’t tend to be the most dominate features of allergic reaction.  They tend to care more that they would like to scratch their skin off its so itchy.  </a:t>
            </a:r>
          </a:p>
        </p:txBody>
      </p:sp>
      <p:sp>
        <p:nvSpPr>
          <p:cNvPr id="4" name="Slide Number Placeholder 3"/>
          <p:cNvSpPr>
            <a:spLocks noGrp="1"/>
          </p:cNvSpPr>
          <p:nvPr>
            <p:ph type="sldNum" sz="quarter" idx="5"/>
          </p:nvPr>
        </p:nvSpPr>
        <p:spPr/>
        <p:txBody>
          <a:bodyPr/>
          <a:lstStyle/>
          <a:p>
            <a:fld id="{F9254013-7C98-45F8-B2BC-59F22A75F2DA}" type="slidenum">
              <a:rPr lang="en-US" smtClean="0"/>
              <a:t>20</a:t>
            </a:fld>
            <a:endParaRPr lang="en-US"/>
          </a:p>
        </p:txBody>
      </p:sp>
    </p:spTree>
    <p:extLst>
      <p:ext uri="{BB962C8B-B14F-4D97-AF65-F5344CB8AC3E}">
        <p14:creationId xmlns:p14="http://schemas.microsoft.com/office/powerpoint/2010/main" val="246545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going too much further actually go get your pencil and paper and we will get things started</a:t>
            </a:r>
          </a:p>
          <a:p>
            <a:endParaRPr lang="en-US" dirty="0"/>
          </a:p>
          <a:p>
            <a:r>
              <a:rPr lang="en-US" dirty="0"/>
              <a:t>Keep your answers handy.  We will come back to these</a:t>
            </a:r>
          </a:p>
        </p:txBody>
      </p:sp>
      <p:sp>
        <p:nvSpPr>
          <p:cNvPr id="4" name="Slide Number Placeholder 3"/>
          <p:cNvSpPr>
            <a:spLocks noGrp="1"/>
          </p:cNvSpPr>
          <p:nvPr>
            <p:ph type="sldNum" sz="quarter" idx="5"/>
          </p:nvPr>
        </p:nvSpPr>
        <p:spPr/>
        <p:txBody>
          <a:bodyPr/>
          <a:lstStyle/>
          <a:p>
            <a:fld id="{F9254013-7C98-45F8-B2BC-59F22A75F2DA}" type="slidenum">
              <a:rPr lang="en-US" smtClean="0"/>
              <a:t>2</a:t>
            </a:fld>
            <a:endParaRPr lang="en-US"/>
          </a:p>
        </p:txBody>
      </p:sp>
    </p:spTree>
    <p:extLst>
      <p:ext uri="{BB962C8B-B14F-4D97-AF65-F5344CB8AC3E}">
        <p14:creationId xmlns:p14="http://schemas.microsoft.com/office/powerpoint/2010/main" val="932126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vital signs are vital right?  Histamine will have affect on the cardiovascular and pulmonary systems with resulting abnormal vital signs.  Look for things like tachycardia and hypotension- a combination that should always grab your attention!  As well as tachypnea or hypoxia.  A complete set of vitals and repeat sets of vitals to establish a trend is really important when managing patients with allergic reactions.  </a:t>
            </a:r>
          </a:p>
        </p:txBody>
      </p:sp>
      <p:sp>
        <p:nvSpPr>
          <p:cNvPr id="4" name="Slide Number Placeholder 3"/>
          <p:cNvSpPr>
            <a:spLocks noGrp="1"/>
          </p:cNvSpPr>
          <p:nvPr>
            <p:ph type="sldNum" sz="quarter" idx="5"/>
          </p:nvPr>
        </p:nvSpPr>
        <p:spPr/>
        <p:txBody>
          <a:bodyPr/>
          <a:lstStyle/>
          <a:p>
            <a:fld id="{F9254013-7C98-45F8-B2BC-59F22A75F2DA}" type="slidenum">
              <a:rPr lang="en-US" smtClean="0"/>
              <a:t>21</a:t>
            </a:fld>
            <a:endParaRPr lang="en-US"/>
          </a:p>
        </p:txBody>
      </p:sp>
    </p:spTree>
    <p:extLst>
      <p:ext uri="{BB962C8B-B14F-4D97-AF65-F5344CB8AC3E}">
        <p14:creationId xmlns:p14="http://schemas.microsoft.com/office/powerpoint/2010/main" val="451975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254013-7C98-45F8-B2BC-59F22A75F2DA}" type="slidenum">
              <a:rPr lang="en-US" smtClean="0"/>
              <a:t>23</a:t>
            </a:fld>
            <a:endParaRPr lang="en-US"/>
          </a:p>
        </p:txBody>
      </p:sp>
    </p:spTree>
    <p:extLst>
      <p:ext uri="{BB962C8B-B14F-4D97-AF65-F5344CB8AC3E}">
        <p14:creationId xmlns:p14="http://schemas.microsoft.com/office/powerpoint/2010/main" val="415665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getting close to the end.  What you really want to know, after you identify the problems is how to fix them!  </a:t>
            </a:r>
          </a:p>
        </p:txBody>
      </p:sp>
      <p:sp>
        <p:nvSpPr>
          <p:cNvPr id="4" name="Slide Number Placeholder 3"/>
          <p:cNvSpPr>
            <a:spLocks noGrp="1"/>
          </p:cNvSpPr>
          <p:nvPr>
            <p:ph type="sldNum" sz="quarter" idx="5"/>
          </p:nvPr>
        </p:nvSpPr>
        <p:spPr/>
        <p:txBody>
          <a:bodyPr/>
          <a:lstStyle/>
          <a:p>
            <a:fld id="{F9254013-7C98-45F8-B2BC-59F22A75F2DA}" type="slidenum">
              <a:rPr lang="en-US" smtClean="0"/>
              <a:t>26</a:t>
            </a:fld>
            <a:endParaRPr lang="en-US"/>
          </a:p>
        </p:txBody>
      </p:sp>
    </p:spTree>
    <p:extLst>
      <p:ext uri="{BB962C8B-B14F-4D97-AF65-F5344CB8AC3E}">
        <p14:creationId xmlns:p14="http://schemas.microsoft.com/office/powerpoint/2010/main" val="32956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point I know you know this stuff but lets pause and review a little here.  With anaphylaxis, a patient can have compromised airway, breathing or circulation.  Be sure to always address immediate life threats first.  Also remember that if on primary assessment the patient is concerning but isn’t forcing you into specific interventions, you can and should work on gathering more information.  You don’t always need to and shouldn’t always make your management decisions right away.  </a:t>
            </a:r>
          </a:p>
        </p:txBody>
      </p:sp>
      <p:sp>
        <p:nvSpPr>
          <p:cNvPr id="4" name="Slide Number Placeholder 3"/>
          <p:cNvSpPr>
            <a:spLocks noGrp="1"/>
          </p:cNvSpPr>
          <p:nvPr>
            <p:ph type="sldNum" sz="quarter" idx="5"/>
          </p:nvPr>
        </p:nvSpPr>
        <p:spPr/>
        <p:txBody>
          <a:bodyPr/>
          <a:lstStyle/>
          <a:p>
            <a:fld id="{F9254013-7C98-45F8-B2BC-59F22A75F2DA}" type="slidenum">
              <a:rPr lang="en-US" smtClean="0"/>
              <a:t>27</a:t>
            </a:fld>
            <a:endParaRPr lang="en-US"/>
          </a:p>
        </p:txBody>
      </p:sp>
    </p:spTree>
    <p:extLst>
      <p:ext uri="{BB962C8B-B14F-4D97-AF65-F5344CB8AC3E}">
        <p14:creationId xmlns:p14="http://schemas.microsoft.com/office/powerpoint/2010/main" val="766980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with mild to moderate symptoms, the treatment is supportive and anticipatory.  Make them as comfortable as possible, start making your way to the hospital.  Don’t ever neglect those vitals and reassessment incase anything changes.  </a:t>
            </a:r>
          </a:p>
        </p:txBody>
      </p:sp>
      <p:sp>
        <p:nvSpPr>
          <p:cNvPr id="4" name="Slide Number Placeholder 3"/>
          <p:cNvSpPr>
            <a:spLocks noGrp="1"/>
          </p:cNvSpPr>
          <p:nvPr>
            <p:ph type="sldNum" sz="quarter" idx="5"/>
          </p:nvPr>
        </p:nvSpPr>
        <p:spPr/>
        <p:txBody>
          <a:bodyPr/>
          <a:lstStyle/>
          <a:p>
            <a:fld id="{F9254013-7C98-45F8-B2BC-59F22A75F2DA}" type="slidenum">
              <a:rPr lang="en-US" smtClean="0"/>
              <a:t>29</a:t>
            </a:fld>
            <a:endParaRPr lang="en-US"/>
          </a:p>
        </p:txBody>
      </p:sp>
    </p:spTree>
    <p:extLst>
      <p:ext uri="{BB962C8B-B14F-4D97-AF65-F5344CB8AC3E}">
        <p14:creationId xmlns:p14="http://schemas.microsoft.com/office/powerpoint/2010/main" val="791206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Oxygen or respiratory support and epinephrine are the mainstays of anaphylaxis treatment.  Let your patient guide you for placement of oxygen.  The epinephrine dose for an adult is .3 mg of 1mg/1mL concentration of epinephrine IM.  </a:t>
            </a:r>
          </a:p>
        </p:txBody>
      </p:sp>
      <p:sp>
        <p:nvSpPr>
          <p:cNvPr id="4" name="Slide Number Placeholder 3"/>
          <p:cNvSpPr>
            <a:spLocks noGrp="1"/>
          </p:cNvSpPr>
          <p:nvPr>
            <p:ph type="sldNum" sz="quarter" idx="5"/>
          </p:nvPr>
        </p:nvSpPr>
        <p:spPr/>
        <p:txBody>
          <a:bodyPr/>
          <a:lstStyle/>
          <a:p>
            <a:fld id="{F9254013-7C98-45F8-B2BC-59F22A75F2DA}" type="slidenum">
              <a:rPr lang="en-US" smtClean="0"/>
              <a:t>31</a:t>
            </a:fld>
            <a:endParaRPr lang="en-US"/>
          </a:p>
        </p:txBody>
      </p:sp>
    </p:spTree>
    <p:extLst>
      <p:ext uri="{BB962C8B-B14F-4D97-AF65-F5344CB8AC3E}">
        <p14:creationId xmlns:p14="http://schemas.microsoft.com/office/powerpoint/2010/main" val="154318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epinephrine?  You’ve probably heard about it before.  We use it for lots of things and it exists in the body as a neurotransmitter too.  </a:t>
            </a:r>
          </a:p>
        </p:txBody>
      </p:sp>
      <p:sp>
        <p:nvSpPr>
          <p:cNvPr id="4" name="Slide Number Placeholder 3"/>
          <p:cNvSpPr>
            <a:spLocks noGrp="1"/>
          </p:cNvSpPr>
          <p:nvPr>
            <p:ph type="sldNum" sz="quarter" idx="5"/>
          </p:nvPr>
        </p:nvSpPr>
        <p:spPr/>
        <p:txBody>
          <a:bodyPr/>
          <a:lstStyle/>
          <a:p>
            <a:fld id="{F9254013-7C98-45F8-B2BC-59F22A75F2DA}" type="slidenum">
              <a:rPr lang="en-US" smtClean="0"/>
              <a:t>32</a:t>
            </a:fld>
            <a:endParaRPr lang="en-US"/>
          </a:p>
        </p:txBody>
      </p:sp>
    </p:spTree>
    <p:extLst>
      <p:ext uri="{BB962C8B-B14F-4D97-AF65-F5344CB8AC3E}">
        <p14:creationId xmlns:p14="http://schemas.microsoft.com/office/powerpoint/2010/main" val="2612208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national registry talks about epinephrine administered with an epi-pen.  Here are examples of some available on the market and that your patient might have.  You can always help them administer their own </a:t>
            </a:r>
            <a:r>
              <a:rPr lang="en-US" dirty="0" err="1"/>
              <a:t>epineprhirine</a:t>
            </a:r>
            <a:endParaRPr lang="en-US" dirty="0"/>
          </a:p>
        </p:txBody>
      </p:sp>
      <p:sp>
        <p:nvSpPr>
          <p:cNvPr id="4" name="Slide Number Placeholder 3"/>
          <p:cNvSpPr>
            <a:spLocks noGrp="1"/>
          </p:cNvSpPr>
          <p:nvPr>
            <p:ph type="sldNum" sz="quarter" idx="5"/>
          </p:nvPr>
        </p:nvSpPr>
        <p:spPr/>
        <p:txBody>
          <a:bodyPr/>
          <a:lstStyle/>
          <a:p>
            <a:fld id="{F9254013-7C98-45F8-B2BC-59F22A75F2DA}" type="slidenum">
              <a:rPr lang="en-US" smtClean="0"/>
              <a:t>34</a:t>
            </a:fld>
            <a:endParaRPr lang="en-US"/>
          </a:p>
        </p:txBody>
      </p:sp>
    </p:spTree>
    <p:extLst>
      <p:ext uri="{BB962C8B-B14F-4D97-AF65-F5344CB8AC3E}">
        <p14:creationId xmlns:p14="http://schemas.microsoft.com/office/powerpoint/2010/main" val="2455520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drawing up epinephrine, be sure you are using the mechanism and systems designed by your agency.  There should be a syringe that is clearly marked or actually prevents overfilling.  </a:t>
            </a:r>
          </a:p>
        </p:txBody>
      </p:sp>
      <p:sp>
        <p:nvSpPr>
          <p:cNvPr id="4" name="Slide Number Placeholder 3"/>
          <p:cNvSpPr>
            <a:spLocks noGrp="1"/>
          </p:cNvSpPr>
          <p:nvPr>
            <p:ph type="sldNum" sz="quarter" idx="5"/>
          </p:nvPr>
        </p:nvSpPr>
        <p:spPr/>
        <p:txBody>
          <a:bodyPr/>
          <a:lstStyle/>
          <a:p>
            <a:fld id="{F9254013-7C98-45F8-B2BC-59F22A75F2DA}" type="slidenum">
              <a:rPr lang="en-US" smtClean="0"/>
              <a:t>35</a:t>
            </a:fld>
            <a:endParaRPr lang="en-US"/>
          </a:p>
        </p:txBody>
      </p:sp>
    </p:spTree>
    <p:extLst>
      <p:ext uri="{BB962C8B-B14F-4D97-AF65-F5344CB8AC3E}">
        <p14:creationId xmlns:p14="http://schemas.microsoft.com/office/powerpoint/2010/main" val="382002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these couple things stick with you!  Don’t forget to take any questions you have generated over the lecture to your instructors to clarify all of this.  </a:t>
            </a:r>
          </a:p>
        </p:txBody>
      </p:sp>
      <p:sp>
        <p:nvSpPr>
          <p:cNvPr id="4" name="Slide Number Placeholder 3"/>
          <p:cNvSpPr>
            <a:spLocks noGrp="1"/>
          </p:cNvSpPr>
          <p:nvPr>
            <p:ph type="sldNum" sz="quarter" idx="5"/>
          </p:nvPr>
        </p:nvSpPr>
        <p:spPr/>
        <p:txBody>
          <a:bodyPr/>
          <a:lstStyle/>
          <a:p>
            <a:fld id="{F9254013-7C98-45F8-B2BC-59F22A75F2DA}" type="slidenum">
              <a:rPr lang="en-US" smtClean="0"/>
              <a:t>37</a:t>
            </a:fld>
            <a:endParaRPr lang="en-US"/>
          </a:p>
        </p:txBody>
      </p:sp>
    </p:spTree>
    <p:extLst>
      <p:ext uri="{BB962C8B-B14F-4D97-AF65-F5344CB8AC3E}">
        <p14:creationId xmlns:p14="http://schemas.microsoft.com/office/powerpoint/2010/main" val="175137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to expect some in-lecture assignments, lets review what we will cover today</a:t>
            </a:r>
          </a:p>
        </p:txBody>
      </p:sp>
      <p:sp>
        <p:nvSpPr>
          <p:cNvPr id="4" name="Slide Number Placeholder 3"/>
          <p:cNvSpPr>
            <a:spLocks noGrp="1"/>
          </p:cNvSpPr>
          <p:nvPr>
            <p:ph type="sldNum" sz="quarter" idx="5"/>
          </p:nvPr>
        </p:nvSpPr>
        <p:spPr/>
        <p:txBody>
          <a:bodyPr/>
          <a:lstStyle/>
          <a:p>
            <a:fld id="{F9254013-7C98-45F8-B2BC-59F22A75F2DA}" type="slidenum">
              <a:rPr lang="en-US" smtClean="0"/>
              <a:t>3</a:t>
            </a:fld>
            <a:endParaRPr lang="en-US"/>
          </a:p>
        </p:txBody>
      </p:sp>
    </p:spTree>
    <p:extLst>
      <p:ext uri="{BB962C8B-B14F-4D97-AF65-F5344CB8AC3E}">
        <p14:creationId xmlns:p14="http://schemas.microsoft.com/office/powerpoint/2010/main" val="4108212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examples of cases and you can practice deciding if the reaction is mild, moderate or severe.  Our first example is this patient- Don’t hesitate to pause and think about the case before we discuss the answer</a:t>
            </a:r>
          </a:p>
        </p:txBody>
      </p:sp>
      <p:sp>
        <p:nvSpPr>
          <p:cNvPr id="4" name="Slide Number Placeholder 3"/>
          <p:cNvSpPr>
            <a:spLocks noGrp="1"/>
          </p:cNvSpPr>
          <p:nvPr>
            <p:ph type="sldNum" sz="quarter" idx="5"/>
          </p:nvPr>
        </p:nvSpPr>
        <p:spPr/>
        <p:txBody>
          <a:bodyPr/>
          <a:lstStyle/>
          <a:p>
            <a:fld id="{F9254013-7C98-45F8-B2BC-59F22A75F2DA}" type="slidenum">
              <a:rPr lang="en-US" smtClean="0"/>
              <a:t>39</a:t>
            </a:fld>
            <a:endParaRPr lang="en-US"/>
          </a:p>
        </p:txBody>
      </p:sp>
    </p:spTree>
    <p:extLst>
      <p:ext uri="{BB962C8B-B14F-4D97-AF65-F5344CB8AC3E}">
        <p14:creationId xmlns:p14="http://schemas.microsoft.com/office/powerpoint/2010/main" val="3585609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Remember this is all on a continuum,</a:t>
            </a:r>
            <a:r>
              <a:rPr lang="en-US" baseline="0" dirty="0"/>
              <a:t> RARELY obviously one or obviously the other: </a:t>
            </a:r>
            <a:r>
              <a:rPr lang="en-US" dirty="0"/>
              <a:t>The patient with an allergic reaction will first notice a sensation of warmth or tingling of the face, mouth, upper chest, and/or the site of the exposure. </a:t>
            </a:r>
            <a:r>
              <a:rPr lang="en-US" dirty="0" err="1"/>
              <a:t>Pruritus</a:t>
            </a:r>
            <a:r>
              <a:rPr lang="en-US" dirty="0"/>
              <a:t> (itching) is the most common symptom, along with generalized flushing and </a:t>
            </a:r>
            <a:r>
              <a:rPr lang="en-US" dirty="0" err="1"/>
              <a:t>urticaria</a:t>
            </a:r>
            <a:r>
              <a:rPr lang="en-US" dirty="0"/>
              <a:t>. This exposure can lead to respiratory distress, cough, tightness of the chest, </a:t>
            </a:r>
            <a:r>
              <a:rPr lang="en-US" dirty="0" err="1"/>
              <a:t>dyspnea</a:t>
            </a:r>
            <a:r>
              <a:rPr lang="en-US" dirty="0"/>
              <a:t>, and wheezing. Hypotension may be observed with the patient complaining of light-headedness and syncope. Gastrointestinal manifestations will follow. The patient may complain of cramps and abdominal pain, nausea, vomiting, and diarrhea. The patient may also have a sense of impending doom. </a:t>
            </a:r>
          </a:p>
        </p:txBody>
      </p:sp>
      <p:sp>
        <p:nvSpPr>
          <p:cNvPr id="4" name="Slide Number Placeholder 3"/>
          <p:cNvSpPr>
            <a:spLocks noGrp="1"/>
          </p:cNvSpPr>
          <p:nvPr>
            <p:ph type="sldNum" sz="quarter" idx="10"/>
          </p:nvPr>
        </p:nvSpPr>
        <p:spPr/>
        <p:txBody>
          <a:bodyPr/>
          <a:lstStyle/>
          <a:p>
            <a:fld id="{970B61CE-A02A-3346-98AF-FA97EF8ED238}"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said moderate, your are spot on.  There is only one system involved- the skin, but the symptoms seem to be more extensive than a little itching.  You will need to pay close attention to this patient as you take care of them.  What about if symptoms progress and then she develops wheezing?  If you said that now she is considered a severe reaction- which is anaphylaxis- you are correct</a:t>
            </a:r>
          </a:p>
        </p:txBody>
      </p:sp>
      <p:sp>
        <p:nvSpPr>
          <p:cNvPr id="4" name="Slide Number Placeholder 3"/>
          <p:cNvSpPr>
            <a:spLocks noGrp="1"/>
          </p:cNvSpPr>
          <p:nvPr>
            <p:ph type="sldNum" sz="quarter" idx="5"/>
          </p:nvPr>
        </p:nvSpPr>
        <p:spPr/>
        <p:txBody>
          <a:bodyPr/>
          <a:lstStyle/>
          <a:p>
            <a:fld id="{F9254013-7C98-45F8-B2BC-59F22A75F2DA}" type="slidenum">
              <a:rPr lang="en-US" smtClean="0"/>
              <a:t>45</a:t>
            </a:fld>
            <a:endParaRPr lang="en-US"/>
          </a:p>
        </p:txBody>
      </p:sp>
    </p:spTree>
    <p:extLst>
      <p:ext uri="{BB962C8B-B14F-4D97-AF65-F5344CB8AC3E}">
        <p14:creationId xmlns:p14="http://schemas.microsoft.com/office/powerpoint/2010/main" val="1322353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charset="0"/>
                <a:ea typeface="MS PGothic" charset="-128"/>
              </a:rPr>
              <a:t>Lecture Outline </a:t>
            </a:r>
          </a:p>
          <a:p>
            <a:endParaRPr lang="en-US" altLang="en-US" dirty="0">
              <a:latin typeface="Times New Roman" charset="0"/>
              <a:ea typeface="MS PGothic" charset="-128"/>
            </a:endParaRPr>
          </a:p>
          <a:p>
            <a:r>
              <a:rPr lang="en-US" altLang="en-US" dirty="0">
                <a:latin typeface="Times New Roman" charset="0"/>
                <a:ea typeface="MS PGothic" charset="-128"/>
              </a:rPr>
              <a:t>E.    Reassessment</a:t>
            </a:r>
          </a:p>
          <a:p>
            <a:r>
              <a:rPr lang="en-US" altLang="en-US" dirty="0">
                <a:latin typeface="Times New Roman" charset="0"/>
                <a:ea typeface="MS PGothic" charset="-128"/>
              </a:rPr>
              <a:t>      1.    En route to the hospital, repeat the primary assessment, reassess the patient</a:t>
            </a:r>
            <a:r>
              <a:rPr lang="ja-JP" altLang="en-US" dirty="0">
                <a:latin typeface="Times New Roman" charset="0"/>
                <a:ea typeface="MS PGothic" charset="-128"/>
              </a:rPr>
              <a:t>’</a:t>
            </a:r>
            <a:r>
              <a:rPr lang="en-US" altLang="ja-JP" dirty="0">
                <a:latin typeface="Times New Roman" charset="0"/>
                <a:ea typeface="MS PGothic" charset="-128"/>
              </a:rPr>
              <a:t>s vital signs, and repeat a focused physical examination of the affected body systems.</a:t>
            </a:r>
          </a:p>
          <a:p>
            <a:r>
              <a:rPr lang="en-US" altLang="en-US" dirty="0">
                <a:latin typeface="Times New Roman" charset="0"/>
                <a:ea typeface="MS PGothic" charset="-128"/>
              </a:rPr>
              <a:t>            a.    If the patient is unstable, reassess every 5 minutes; if the patient is stable, reassess every 15 minutes.</a:t>
            </a:r>
          </a:p>
          <a:p>
            <a:r>
              <a:rPr lang="en-US" altLang="en-US" dirty="0">
                <a:latin typeface="Times New Roman" charset="0"/>
                <a:ea typeface="MS PGothic" charset="-128"/>
              </a:rPr>
              <a:t>            </a:t>
            </a:r>
            <a:r>
              <a:rPr lang="en-US" altLang="en-US" dirty="0" err="1">
                <a:latin typeface="Times New Roman" charset="0"/>
                <a:ea typeface="MS PGothic" charset="-128"/>
              </a:rPr>
              <a:t>b.</a:t>
            </a:r>
            <a:r>
              <a:rPr lang="en-US" altLang="en-US" dirty="0">
                <a:latin typeface="Times New Roman" charset="0"/>
                <a:ea typeface="MS PGothic" charset="-128"/>
              </a:rPr>
              <a:t>    Watch for signs of shock and treat immediately if present.</a:t>
            </a: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ヒラギノ角ゴ Pro W3" charset="-128"/>
              </a:defRPr>
            </a:lvl1pPr>
            <a:lvl2pPr marL="742950" indent="-285750" eaLnBrk="0" hangingPunct="0">
              <a:defRPr sz="2400">
                <a:solidFill>
                  <a:schemeClr val="tx1"/>
                </a:solidFill>
                <a:latin typeface="Times New Roman" charset="0"/>
                <a:ea typeface="ヒラギノ角ゴ Pro W3" charset="-128"/>
              </a:defRPr>
            </a:lvl2pPr>
            <a:lvl3pPr marL="1143000" indent="-228600" eaLnBrk="0" hangingPunct="0">
              <a:defRPr sz="2400">
                <a:solidFill>
                  <a:schemeClr val="tx1"/>
                </a:solidFill>
                <a:latin typeface="Times New Roman" charset="0"/>
                <a:ea typeface="ヒラギノ角ゴ Pro W3" charset="-128"/>
              </a:defRPr>
            </a:lvl3pPr>
            <a:lvl4pPr marL="1600200" indent="-228600" eaLnBrk="0" hangingPunct="0">
              <a:defRPr sz="2400">
                <a:solidFill>
                  <a:schemeClr val="tx1"/>
                </a:solidFill>
                <a:latin typeface="Times New Roman" charset="0"/>
                <a:ea typeface="ヒラギノ角ゴ Pro W3" charset="-128"/>
              </a:defRPr>
            </a:lvl4pPr>
            <a:lvl5pPr marL="2057400" indent="-228600" eaLnBrk="0" hangingPunct="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pPr eaLnBrk="1" hangingPunct="1"/>
            <a:fld id="{35F32CD9-348A-5C47-9808-DE94400B3D86}" type="slidenum">
              <a:rPr lang="en-US" altLang="en-US" sz="1200"/>
              <a:pPr eaLnBrk="1" hangingPunct="1"/>
              <a:t>48</a:t>
            </a:fld>
            <a:endParaRPr lang="en-US" altLang="en-US" sz="1200" dirty="0"/>
          </a:p>
        </p:txBody>
      </p:sp>
    </p:spTree>
    <p:extLst>
      <p:ext uri="{BB962C8B-B14F-4D97-AF65-F5344CB8AC3E}">
        <p14:creationId xmlns:p14="http://schemas.microsoft.com/office/powerpoint/2010/main" val="2643948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all fine until it doesn’t go as expected or there is a wrinkle </a:t>
            </a:r>
          </a:p>
          <a:p>
            <a:r>
              <a:rPr lang="en-US" dirty="0"/>
              <a:t>What would you do if the symptoms continue to progress?</a:t>
            </a:r>
          </a:p>
          <a:p>
            <a:endParaRPr lang="en-US" dirty="0"/>
          </a:p>
          <a:p>
            <a:r>
              <a:rPr lang="en-US" dirty="0"/>
              <a:t>What about if it isn’t an adult?  </a:t>
            </a:r>
          </a:p>
          <a:p>
            <a:endParaRPr lang="en-US" dirty="0"/>
          </a:p>
          <a:p>
            <a:r>
              <a:rPr lang="en-US" dirty="0"/>
              <a:t>What if they go into cardiac arrest?  </a:t>
            </a:r>
          </a:p>
        </p:txBody>
      </p:sp>
      <p:sp>
        <p:nvSpPr>
          <p:cNvPr id="4" name="Slide Number Placeholder 3"/>
          <p:cNvSpPr>
            <a:spLocks noGrp="1"/>
          </p:cNvSpPr>
          <p:nvPr>
            <p:ph type="sldNum" sz="quarter" idx="5"/>
          </p:nvPr>
        </p:nvSpPr>
        <p:spPr/>
        <p:txBody>
          <a:bodyPr/>
          <a:lstStyle/>
          <a:p>
            <a:fld id="{F9254013-7C98-45F8-B2BC-59F22A75F2DA}" type="slidenum">
              <a:rPr lang="en-US" smtClean="0"/>
              <a:t>49</a:t>
            </a:fld>
            <a:endParaRPr lang="en-US"/>
          </a:p>
        </p:txBody>
      </p:sp>
    </p:spTree>
    <p:extLst>
      <p:ext uri="{BB962C8B-B14F-4D97-AF65-F5344CB8AC3E}">
        <p14:creationId xmlns:p14="http://schemas.microsoft.com/office/powerpoint/2010/main" val="132035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made it!  Here are the take </a:t>
            </a:r>
            <a:r>
              <a:rPr lang="en-US" dirty="0" err="1"/>
              <a:t>homepoints</a:t>
            </a:r>
            <a:r>
              <a:rPr lang="en-US" dirty="0"/>
              <a:t>!    </a:t>
            </a:r>
          </a:p>
        </p:txBody>
      </p:sp>
      <p:sp>
        <p:nvSpPr>
          <p:cNvPr id="4" name="Slide Number Placeholder 3"/>
          <p:cNvSpPr>
            <a:spLocks noGrp="1"/>
          </p:cNvSpPr>
          <p:nvPr>
            <p:ph type="sldNum" sz="quarter" idx="5"/>
          </p:nvPr>
        </p:nvSpPr>
        <p:spPr/>
        <p:txBody>
          <a:bodyPr/>
          <a:lstStyle/>
          <a:p>
            <a:fld id="{F9254013-7C98-45F8-B2BC-59F22A75F2DA}" type="slidenum">
              <a:rPr lang="en-US" smtClean="0"/>
              <a:t>52</a:t>
            </a:fld>
            <a:endParaRPr lang="en-US"/>
          </a:p>
        </p:txBody>
      </p:sp>
    </p:spTree>
    <p:extLst>
      <p:ext uri="{BB962C8B-B14F-4D97-AF65-F5344CB8AC3E}">
        <p14:creationId xmlns:p14="http://schemas.microsoft.com/office/powerpoint/2010/main" val="96908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254013-7C98-45F8-B2BC-59F22A75F2DA}" type="slidenum">
              <a:rPr lang="en-US" smtClean="0"/>
              <a:t>5</a:t>
            </a:fld>
            <a:endParaRPr lang="en-US"/>
          </a:p>
        </p:txBody>
      </p:sp>
    </p:spTree>
    <p:extLst>
      <p:ext uri="{BB962C8B-B14F-4D97-AF65-F5344CB8AC3E}">
        <p14:creationId xmlns:p14="http://schemas.microsoft.com/office/powerpoint/2010/main" val="252575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Anaphylaxis is a severe allergic reaction.  It is:  </a:t>
            </a:r>
          </a:p>
          <a:p>
            <a:endParaRPr lang="en-US" dirty="0"/>
          </a:p>
        </p:txBody>
      </p:sp>
      <p:sp>
        <p:nvSpPr>
          <p:cNvPr id="4" name="Slide Number Placeholder 3"/>
          <p:cNvSpPr>
            <a:spLocks noGrp="1"/>
          </p:cNvSpPr>
          <p:nvPr>
            <p:ph type="sldNum" sz="quarter" idx="5"/>
          </p:nvPr>
        </p:nvSpPr>
        <p:spPr/>
        <p:txBody>
          <a:bodyPr/>
          <a:lstStyle/>
          <a:p>
            <a:fld id="{F9254013-7C98-45F8-B2BC-59F22A75F2DA}" type="slidenum">
              <a:rPr lang="en-US" smtClean="0"/>
              <a:t>6</a:t>
            </a:fld>
            <a:endParaRPr lang="en-US"/>
          </a:p>
        </p:txBody>
      </p:sp>
    </p:spTree>
    <p:extLst>
      <p:ext uri="{BB962C8B-B14F-4D97-AF65-F5344CB8AC3E}">
        <p14:creationId xmlns:p14="http://schemas.microsoft.com/office/powerpoint/2010/main" val="151653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we are going to use medical words for this- what is the pathophysiology of an allergic reaction </a:t>
            </a:r>
          </a:p>
        </p:txBody>
      </p:sp>
      <p:sp>
        <p:nvSpPr>
          <p:cNvPr id="4" name="Slide Number Placeholder 3"/>
          <p:cNvSpPr>
            <a:spLocks noGrp="1"/>
          </p:cNvSpPr>
          <p:nvPr>
            <p:ph type="sldNum" sz="quarter" idx="5"/>
          </p:nvPr>
        </p:nvSpPr>
        <p:spPr/>
        <p:txBody>
          <a:bodyPr/>
          <a:lstStyle/>
          <a:p>
            <a:fld id="{F9254013-7C98-45F8-B2BC-59F22A75F2DA}" type="slidenum">
              <a:rPr lang="en-US" smtClean="0"/>
              <a:t>7</a:t>
            </a:fld>
            <a:endParaRPr lang="en-US"/>
          </a:p>
        </p:txBody>
      </p:sp>
    </p:spTree>
    <p:extLst>
      <p:ext uri="{BB962C8B-B14F-4D97-AF65-F5344CB8AC3E}">
        <p14:creationId xmlns:p14="http://schemas.microsoft.com/office/powerpoint/2010/main" val="40825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cover a couple words that you will hear as we move forward </a:t>
            </a:r>
          </a:p>
        </p:txBody>
      </p:sp>
      <p:sp>
        <p:nvSpPr>
          <p:cNvPr id="4" name="Slide Number Placeholder 3"/>
          <p:cNvSpPr>
            <a:spLocks noGrp="1"/>
          </p:cNvSpPr>
          <p:nvPr>
            <p:ph type="sldNum" sz="quarter" idx="5"/>
          </p:nvPr>
        </p:nvSpPr>
        <p:spPr/>
        <p:txBody>
          <a:bodyPr/>
          <a:lstStyle/>
          <a:p>
            <a:fld id="{F9254013-7C98-45F8-B2BC-59F22A75F2DA}" type="slidenum">
              <a:rPr lang="en-US" smtClean="0"/>
              <a:t>8</a:t>
            </a:fld>
            <a:endParaRPr lang="en-US"/>
          </a:p>
        </p:txBody>
      </p:sp>
    </p:spTree>
    <p:extLst>
      <p:ext uri="{BB962C8B-B14F-4D97-AF65-F5344CB8AC3E}">
        <p14:creationId xmlns:p14="http://schemas.microsoft.com/office/powerpoint/2010/main" val="357123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want to know and patients always want to know what it was that caused their symptoms.  Sometimes this is possible and it is always good to ask the patient about some specifics but remember that we might not always be able to identify the offending agent.  In reality, it doesn’t really matter what the allergen was, the most important thing is that you can recognize and treat the allergic reaction.  </a:t>
            </a:r>
          </a:p>
          <a:p>
            <a:r>
              <a:rPr lang="en-US" dirty="0"/>
              <a:t>As you are talking to you patient; however, it can be helpful to guide them to reflect on the most common items that cause allergic reactions.  Things like food…</a:t>
            </a:r>
          </a:p>
        </p:txBody>
      </p:sp>
      <p:sp>
        <p:nvSpPr>
          <p:cNvPr id="4" name="Slide Number Placeholder 3"/>
          <p:cNvSpPr>
            <a:spLocks noGrp="1"/>
          </p:cNvSpPr>
          <p:nvPr>
            <p:ph type="sldNum" sz="quarter" idx="5"/>
          </p:nvPr>
        </p:nvSpPr>
        <p:spPr/>
        <p:txBody>
          <a:bodyPr/>
          <a:lstStyle/>
          <a:p>
            <a:fld id="{F9254013-7C98-45F8-B2BC-59F22A75F2DA}" type="slidenum">
              <a:rPr lang="en-US" smtClean="0"/>
              <a:t>9</a:t>
            </a:fld>
            <a:endParaRPr lang="en-US"/>
          </a:p>
        </p:txBody>
      </p:sp>
    </p:spTree>
    <p:extLst>
      <p:ext uri="{BB962C8B-B14F-4D97-AF65-F5344CB8AC3E}">
        <p14:creationId xmlns:p14="http://schemas.microsoft.com/office/powerpoint/2010/main" val="415532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an example you might be familiar with </a:t>
            </a:r>
          </a:p>
          <a:p>
            <a:endParaRPr lang="en-US" dirty="0"/>
          </a:p>
          <a:p>
            <a:r>
              <a:rPr lang="en-US" dirty="0"/>
              <a:t>Say you get stung by a bee.  Your immune system normally has a programed response to this  </a:t>
            </a:r>
          </a:p>
          <a:p>
            <a:r>
              <a:rPr lang="en-US" dirty="0"/>
              <a:t>The venom is the antigen- what your body recognizes as foreign.  </a:t>
            </a:r>
          </a:p>
          <a:p>
            <a:endParaRPr lang="en-US" dirty="0"/>
          </a:p>
          <a:p>
            <a:r>
              <a:rPr lang="en-US" dirty="0"/>
              <a:t>All this is happening with your immune system but what you see on yourself is: </a:t>
            </a:r>
          </a:p>
        </p:txBody>
      </p:sp>
      <p:sp>
        <p:nvSpPr>
          <p:cNvPr id="4" name="Slide Number Placeholder 3"/>
          <p:cNvSpPr>
            <a:spLocks noGrp="1"/>
          </p:cNvSpPr>
          <p:nvPr>
            <p:ph type="sldNum" sz="quarter" idx="5"/>
          </p:nvPr>
        </p:nvSpPr>
        <p:spPr/>
        <p:txBody>
          <a:bodyPr/>
          <a:lstStyle/>
          <a:p>
            <a:fld id="{F9254013-7C98-45F8-B2BC-59F22A75F2DA}" type="slidenum">
              <a:rPr lang="en-US" smtClean="0"/>
              <a:t>10</a:t>
            </a:fld>
            <a:endParaRPr lang="en-US"/>
          </a:p>
        </p:txBody>
      </p:sp>
    </p:spTree>
    <p:extLst>
      <p:ext uri="{BB962C8B-B14F-4D97-AF65-F5344CB8AC3E}">
        <p14:creationId xmlns:p14="http://schemas.microsoft.com/office/powerpoint/2010/main" val="302526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3553-6F28-4359-8250-4A8D59D7CE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6924D-F951-4F82-AAF5-9B78F728F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CD33DE-520B-4EFF-9EEC-A7617C8E275F}"/>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979C07CA-5EC0-43A7-ABCF-3096C810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03FF5-EB57-487D-BA31-5CE23C312581}"/>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217257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7942-5F6F-4FD1-91B0-40BE750AF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31367-3AAA-443E-9A6A-8CD7E9EDE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83D6B-6FAE-4D23-8FAA-557A8217406C}"/>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5BF136A9-46B8-49F4-A63E-E135F7B8E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0A7C8-3CD2-46DA-A661-28479A0FD2D8}"/>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370136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4E534-4188-4277-815B-7957B59620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58542-C40A-4882-9809-5973C54A0F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928B0-D06A-43D9-8E21-8080FB813036}"/>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CECEFD52-5F80-416E-BC81-C8D13EF8B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F72D3-0C5F-4706-9D61-0D8294C5BB13}"/>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56353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2020 by Jones &amp; Bartlett Learning, LLC an Ascend Learning Company. www.jblearning.com. Background texture © </a:t>
            </a:r>
            <a:r>
              <a:rPr lang="en-US" sz="800" dirty="0" err="1">
                <a:latin typeface="Arial" panose="020B0604020202020204" pitchFamily="34" charset="0"/>
                <a:cs typeface="Arial" panose="020B0604020202020204" pitchFamily="34" charset="0"/>
              </a:rPr>
              <a:t>Bunphot</a:t>
            </a:r>
            <a:r>
              <a:rPr lang="en-US" sz="800" dirty="0">
                <a:latin typeface="Arial" panose="020B0604020202020204" pitchFamily="34" charset="0"/>
                <a:cs typeface="Arial" panose="020B0604020202020204" pitchFamily="34" charset="0"/>
              </a:rPr>
              <a:t>/Getty Images.</a:t>
            </a:r>
          </a:p>
        </p:txBody>
      </p:sp>
      <p:sp>
        <p:nvSpPr>
          <p:cNvPr id="6" name="Rectangle 5">
            <a:extLst>
              <a:ext uri="{FF2B5EF4-FFF2-40B4-BE49-F238E27FC236}">
                <a16:creationId xmlns:a16="http://schemas.microsoft.com/office/drawing/2014/main"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6906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DE80-000E-4DA6-B955-8CC13A7C6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8E5C6-632A-4E50-9F60-0081E67AC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3BE61-2589-407D-9B78-6A0B52F6D619}"/>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DC50156B-3548-4F91-8D68-7C7337B69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FB87E-6FD5-41CC-ADD7-ED16DFFBCD10}"/>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119103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4A12-861C-4C5A-B879-F5A52A1299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FFA15-3F1C-43E0-A85A-860AB2419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16982-6F5D-4C22-89F2-C5C2FAFF2F53}"/>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27B9920E-23E5-4DD2-AB50-3DCFAD6A2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6D120-8E69-4D76-9769-BECE64C25505}"/>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248913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ED5B-D81A-487F-B06E-A656CEC8F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605AE-AC36-4F29-814F-05DC52CD4E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08A03-5093-4ADD-9FB1-EC6A43C2C5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08C5E9-78DD-4249-80AF-7B415E1DA814}"/>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6" name="Footer Placeholder 5">
            <a:extLst>
              <a:ext uri="{FF2B5EF4-FFF2-40B4-BE49-F238E27FC236}">
                <a16:creationId xmlns:a16="http://schemas.microsoft.com/office/drawing/2014/main" id="{5E717843-EC99-4C72-99CB-0CEDEF770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399C5-58FF-41FB-BF46-33F25C787951}"/>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320340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B012-0483-4C9E-8646-7DB9AB1A85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881AC7-60E2-4BA0-A122-BFB23077A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34170-1505-40D2-92D3-3488D95C6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0BE7A-269F-457B-A97F-737F9E6CB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9DE30-510D-4424-B7AA-6B2565617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AA227A-88F6-4E7B-951F-F9D32D1A2628}"/>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8" name="Footer Placeholder 7">
            <a:extLst>
              <a:ext uri="{FF2B5EF4-FFF2-40B4-BE49-F238E27FC236}">
                <a16:creationId xmlns:a16="http://schemas.microsoft.com/office/drawing/2014/main" id="{E438F678-C613-4087-A620-9B6A2ED98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B8DFA-7FF9-49F9-810B-F07EB31B1208}"/>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416798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98F1-C691-4678-BCAE-0E040540A0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3F2A36-1C23-4416-9720-1C21F76E05A4}"/>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4" name="Footer Placeholder 3">
            <a:extLst>
              <a:ext uri="{FF2B5EF4-FFF2-40B4-BE49-F238E27FC236}">
                <a16:creationId xmlns:a16="http://schemas.microsoft.com/office/drawing/2014/main" id="{2C11B5EC-D4D0-4795-B3BA-2EF26018AD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45332D-806C-4892-AB34-3C9BB50F6A42}"/>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250099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3510D-C8D6-4A44-9AA0-FB7D29E71C6F}"/>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3" name="Footer Placeholder 2">
            <a:extLst>
              <a:ext uri="{FF2B5EF4-FFF2-40B4-BE49-F238E27FC236}">
                <a16:creationId xmlns:a16="http://schemas.microsoft.com/office/drawing/2014/main" id="{7782E6C9-0BF8-4825-89E0-3C300B3875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254CC5-9782-4CD1-889C-E8DB8AF8361B}"/>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24476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026CC-6A50-4AD8-BE4A-8808FB111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B0EAF-6BBD-4214-9C3A-59B3E3D4B4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3C329-B1CD-4D59-838C-E1E2E54B9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0F3A1-BF13-427D-B55A-B9E235AE85B7}"/>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6" name="Footer Placeholder 5">
            <a:extLst>
              <a:ext uri="{FF2B5EF4-FFF2-40B4-BE49-F238E27FC236}">
                <a16:creationId xmlns:a16="http://schemas.microsoft.com/office/drawing/2014/main" id="{03C5D7BA-E9F2-4DBB-95AA-9EDA38CB3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CFDFD-AF9F-4849-B7B5-D0458B2168EF}"/>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302773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1573-1E92-49B7-A488-C15D06CFD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20E4A5-F8A8-4FE2-987A-EDBEA831E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F74495-F85E-45B3-8F83-7D3E2D7B8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F715D-F64D-425A-8722-976B0BC6754F}"/>
              </a:ext>
            </a:extLst>
          </p:cNvPr>
          <p:cNvSpPr>
            <a:spLocks noGrp="1"/>
          </p:cNvSpPr>
          <p:nvPr>
            <p:ph type="dt" sz="half" idx="10"/>
          </p:nvPr>
        </p:nvSpPr>
        <p:spPr/>
        <p:txBody>
          <a:bodyPr/>
          <a:lstStyle/>
          <a:p>
            <a:fld id="{0ABDF1FD-F4B0-4514-948D-94B4AB46E814}" type="datetimeFigureOut">
              <a:rPr lang="en-US" smtClean="0"/>
              <a:t>11/30/2025</a:t>
            </a:fld>
            <a:endParaRPr lang="en-US"/>
          </a:p>
        </p:txBody>
      </p:sp>
      <p:sp>
        <p:nvSpPr>
          <p:cNvPr id="6" name="Footer Placeholder 5">
            <a:extLst>
              <a:ext uri="{FF2B5EF4-FFF2-40B4-BE49-F238E27FC236}">
                <a16:creationId xmlns:a16="http://schemas.microsoft.com/office/drawing/2014/main" id="{AC355732-3D93-468C-9DC9-3A40AB05F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8F051-F105-4828-9DB6-806841205DA8}"/>
              </a:ext>
            </a:extLst>
          </p:cNvPr>
          <p:cNvSpPr>
            <a:spLocks noGrp="1"/>
          </p:cNvSpPr>
          <p:nvPr>
            <p:ph type="sldNum" sz="quarter" idx="12"/>
          </p:nvPr>
        </p:nvSpPr>
        <p:spPr/>
        <p:txBody>
          <a:bodyPr/>
          <a:lstStyle/>
          <a:p>
            <a:fld id="{8B07006A-4589-48EF-B3CB-8A7EAF7F50AF}" type="slidenum">
              <a:rPr lang="en-US" smtClean="0"/>
              <a:t>‹#›</a:t>
            </a:fld>
            <a:endParaRPr lang="en-US"/>
          </a:p>
        </p:txBody>
      </p:sp>
    </p:spTree>
    <p:extLst>
      <p:ext uri="{BB962C8B-B14F-4D97-AF65-F5344CB8AC3E}">
        <p14:creationId xmlns:p14="http://schemas.microsoft.com/office/powerpoint/2010/main" val="100216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04146-D0B7-4212-9D26-E08F1B74CA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1F2AE-C738-42C8-A24C-8662C711B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584E6-C3A5-4B84-9D93-5C34E3119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DF1FD-F4B0-4514-948D-94B4AB46E814}" type="datetimeFigureOut">
              <a:rPr lang="en-US" smtClean="0"/>
              <a:t>11/30/2025</a:t>
            </a:fld>
            <a:endParaRPr lang="en-US"/>
          </a:p>
        </p:txBody>
      </p:sp>
      <p:sp>
        <p:nvSpPr>
          <p:cNvPr id="5" name="Footer Placeholder 4">
            <a:extLst>
              <a:ext uri="{FF2B5EF4-FFF2-40B4-BE49-F238E27FC236}">
                <a16:creationId xmlns:a16="http://schemas.microsoft.com/office/drawing/2014/main" id="{3D4E5F7E-3832-4EF1-8BEB-B56D6B1A5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862C6E-1681-495A-9698-876D7E7DE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07006A-4589-48EF-B3CB-8A7EAF7F50AF}" type="slidenum">
              <a:rPr lang="en-US" smtClean="0"/>
              <a:t>‹#›</a:t>
            </a:fld>
            <a:endParaRPr lang="en-US"/>
          </a:p>
        </p:txBody>
      </p:sp>
    </p:spTree>
    <p:extLst>
      <p:ext uri="{BB962C8B-B14F-4D97-AF65-F5344CB8AC3E}">
        <p14:creationId xmlns:p14="http://schemas.microsoft.com/office/powerpoint/2010/main" val="40794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7.jpe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9.sv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2.jpeg"/><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lose-up of a yellow bumblebee on a flower">
            <a:extLst>
              <a:ext uri="{FF2B5EF4-FFF2-40B4-BE49-F238E27FC236}">
                <a16:creationId xmlns:a16="http://schemas.microsoft.com/office/drawing/2014/main" id="{01C16E92-1298-E1ED-D8FF-2B2A184E37AB}"/>
              </a:ext>
            </a:extLst>
          </p:cNvPr>
          <p:cNvPicPr>
            <a:picLocks noChangeAspect="1"/>
          </p:cNvPicPr>
          <p:nvPr/>
        </p:nvPicPr>
        <p:blipFill rotWithShape="1">
          <a:blip r:embed="rId3">
            <a:extLst>
              <a:ext uri="{28A0092B-C50C-407E-A947-70E740481C1C}">
                <a14:useLocalDpi xmlns:a14="http://schemas.microsoft.com/office/drawing/2010/main" val="0"/>
              </a:ext>
            </a:extLst>
          </a:blip>
          <a:srcRect t="2578" b="13152"/>
          <a:stretch/>
        </p:blipFill>
        <p:spPr>
          <a:xfrm>
            <a:off x="20" y="-22"/>
            <a:ext cx="12191977" cy="6858022"/>
          </a:xfrm>
          <a:prstGeom prst="rect">
            <a:avLst/>
          </a:prstGeom>
        </p:spPr>
      </p:pic>
      <p:sp>
        <p:nvSpPr>
          <p:cNvPr id="25" name="Rectangle 2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EF62A-ACB6-46A3-91A7-AFC9790F85FF}"/>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From Itchy to Epi</a:t>
            </a:r>
          </a:p>
        </p:txBody>
      </p:sp>
      <p:sp>
        <p:nvSpPr>
          <p:cNvPr id="3" name="Subtitle 2">
            <a:extLst>
              <a:ext uri="{FF2B5EF4-FFF2-40B4-BE49-F238E27FC236}">
                <a16:creationId xmlns:a16="http://schemas.microsoft.com/office/drawing/2014/main" id="{AC748D00-41BA-4D05-8377-5BED6E714AD3}"/>
              </a:ext>
            </a:extLst>
          </p:cNvPr>
          <p:cNvSpPr>
            <a:spLocks noGrp="1"/>
          </p:cNvSpPr>
          <p:nvPr>
            <p:ph type="subTitle" idx="1"/>
          </p:nvPr>
        </p:nvSpPr>
        <p:spPr>
          <a:xfrm>
            <a:off x="643466" y="4551037"/>
            <a:ext cx="5449479" cy="1578054"/>
          </a:xfrm>
        </p:spPr>
        <p:txBody>
          <a:bodyPr anchor="b">
            <a:normAutofit/>
          </a:bodyPr>
          <a:lstStyle/>
          <a:p>
            <a:pPr algn="l"/>
            <a:r>
              <a:rPr lang="en-US" dirty="0">
                <a:solidFill>
                  <a:srgbClr val="FFFFFF"/>
                </a:solidFill>
              </a:rPr>
              <a:t>Whitney Barrett MD </a:t>
            </a:r>
          </a:p>
        </p:txBody>
      </p:sp>
      <p:sp>
        <p:nvSpPr>
          <p:cNvPr id="27" name="Rectangle 2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15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C2649053-F16B-472B-A84E-3F62561447AC}"/>
              </a:ext>
            </a:extLst>
          </p:cNvPr>
          <p:cNvSpPr>
            <a:spLocks noGrp="1"/>
          </p:cNvSpPr>
          <p:nvPr>
            <p:ph type="title"/>
          </p:nvPr>
        </p:nvSpPr>
        <p:spPr>
          <a:xfrm>
            <a:off x="838200" y="365125"/>
            <a:ext cx="5393361" cy="1325563"/>
          </a:xfrm>
        </p:spPr>
        <p:txBody>
          <a:bodyPr>
            <a:normAutofit/>
          </a:bodyPr>
          <a:lstStyle/>
          <a:p>
            <a:r>
              <a:rPr lang="en-US" dirty="0"/>
              <a:t>Normal response- bee sting example</a:t>
            </a:r>
          </a:p>
        </p:txBody>
      </p:sp>
      <p:sp>
        <p:nvSpPr>
          <p:cNvPr id="5" name="Content Placeholder 4">
            <a:extLst>
              <a:ext uri="{FF2B5EF4-FFF2-40B4-BE49-F238E27FC236}">
                <a16:creationId xmlns:a16="http://schemas.microsoft.com/office/drawing/2014/main" id="{9E99992B-2552-4058-B8B6-5EC6F33F9180}"/>
              </a:ext>
            </a:extLst>
          </p:cNvPr>
          <p:cNvSpPr>
            <a:spLocks noGrp="1"/>
          </p:cNvSpPr>
          <p:nvPr>
            <p:ph idx="1"/>
          </p:nvPr>
        </p:nvSpPr>
        <p:spPr>
          <a:xfrm>
            <a:off x="838200" y="1825625"/>
            <a:ext cx="5393361" cy="4351338"/>
          </a:xfrm>
        </p:spPr>
        <p:txBody>
          <a:bodyPr>
            <a:noAutofit/>
          </a:bodyPr>
          <a:lstStyle/>
          <a:p>
            <a:r>
              <a:rPr lang="en-US" sz="2400" dirty="0"/>
              <a:t>Antigen- Bee venom introduced</a:t>
            </a:r>
          </a:p>
          <a:p>
            <a:r>
              <a:rPr lang="en-US" sz="2400" dirty="0"/>
              <a:t>Immune system </a:t>
            </a:r>
          </a:p>
          <a:p>
            <a:pPr lvl="1"/>
            <a:r>
              <a:rPr lang="en-US" sz="2000" dirty="0"/>
              <a:t>Sends special cells to “contain” the venom (antigen) </a:t>
            </a:r>
          </a:p>
          <a:p>
            <a:pPr lvl="1"/>
            <a:r>
              <a:rPr lang="en-US" sz="2000" dirty="0"/>
              <a:t>The blood vessels near the sting become more leaky to let the special cells  go back and forth </a:t>
            </a:r>
          </a:p>
          <a:p>
            <a:pPr lvl="1"/>
            <a:r>
              <a:rPr lang="en-US" sz="2000" dirty="0"/>
              <a:t>With time (days) the venom is gone and immune system returns to normal</a:t>
            </a:r>
          </a:p>
          <a:p>
            <a:r>
              <a:rPr lang="en-US" sz="2400" dirty="0"/>
              <a:t>What we see</a:t>
            </a:r>
          </a:p>
          <a:p>
            <a:pPr lvl="1"/>
            <a:r>
              <a:rPr lang="en-US" sz="2000" dirty="0"/>
              <a:t>Swollen and red </a:t>
            </a:r>
          </a:p>
          <a:p>
            <a:pPr lvl="1"/>
            <a:r>
              <a:rPr lang="en-US" sz="2000" dirty="0"/>
              <a:t>Itchy </a:t>
            </a:r>
          </a:p>
          <a:p>
            <a:pPr lvl="1"/>
            <a:r>
              <a:rPr lang="en-US" sz="2000" dirty="0"/>
              <a:t>Key:  LOCALIZED reaction</a:t>
            </a:r>
          </a:p>
        </p:txBody>
      </p:sp>
      <p:pic>
        <p:nvPicPr>
          <p:cNvPr id="6" name="Picture 5">
            <a:extLst>
              <a:ext uri="{FF2B5EF4-FFF2-40B4-BE49-F238E27FC236}">
                <a16:creationId xmlns:a16="http://schemas.microsoft.com/office/drawing/2014/main" id="{654D5510-B045-477C-88B0-3EF8098C9ACC}"/>
              </a:ext>
            </a:extLst>
          </p:cNvPr>
          <p:cNvPicPr>
            <a:picLocks noChangeAspect="1"/>
          </p:cNvPicPr>
          <p:nvPr/>
        </p:nvPicPr>
        <p:blipFill rotWithShape="1">
          <a:blip r:embed="rId3"/>
          <a:srcRect r="33249"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2290" name="Title 1"/>
          <p:cNvSpPr>
            <a:spLocks noGrp="1"/>
          </p:cNvSpPr>
          <p:nvPr>
            <p:ph type="title"/>
          </p:nvPr>
        </p:nvSpPr>
        <p:spPr>
          <a:xfrm>
            <a:off x="838200" y="713312"/>
            <a:ext cx="4038600" cy="5431376"/>
          </a:xfrm>
        </p:spPr>
        <p:txBody>
          <a:bodyPr>
            <a:normAutofit/>
          </a:bodyPr>
          <a:lstStyle/>
          <a:p>
            <a:r>
              <a:rPr lang="en-US" altLang="en-US" dirty="0"/>
              <a:t>Allergic reaction </a:t>
            </a:r>
            <a:endParaRPr lang="en-US" altLang="en-US" b="0" dirty="0"/>
          </a:p>
        </p:txBody>
      </p:sp>
      <p:sp>
        <p:nvSpPr>
          <p:cNvPr id="12291" name="Content Placeholder 2"/>
          <p:cNvSpPr>
            <a:spLocks noGrp="1"/>
          </p:cNvSpPr>
          <p:nvPr>
            <p:ph idx="1"/>
          </p:nvPr>
        </p:nvSpPr>
        <p:spPr>
          <a:xfrm>
            <a:off x="6095999" y="713313"/>
            <a:ext cx="5257801" cy="5431376"/>
          </a:xfrm>
        </p:spPr>
        <p:txBody>
          <a:bodyPr rIns="228600" anchor="ctr">
            <a:normAutofit/>
          </a:bodyPr>
          <a:lstStyle/>
          <a:p>
            <a:pPr>
              <a:spcBef>
                <a:spcPct val="35000"/>
              </a:spcBef>
            </a:pPr>
            <a:endParaRPr lang="en-US" altLang="en-US" sz="2000" dirty="0"/>
          </a:p>
          <a:p>
            <a:pPr>
              <a:spcBef>
                <a:spcPct val="35000"/>
              </a:spcBef>
            </a:pPr>
            <a:r>
              <a:rPr lang="en-US" altLang="en-US" dirty="0"/>
              <a:t>An allergic reaction is an </a:t>
            </a:r>
            <a:r>
              <a:rPr lang="en-US" altLang="en-US" b="1" dirty="0"/>
              <a:t>exaggerated</a:t>
            </a:r>
            <a:r>
              <a:rPr lang="en-US" altLang="en-US" dirty="0"/>
              <a:t> immune response to any substance.</a:t>
            </a:r>
          </a:p>
          <a:p>
            <a:pPr lvl="1">
              <a:spcBef>
                <a:spcPct val="35000"/>
              </a:spcBef>
            </a:pPr>
            <a:r>
              <a:rPr lang="en-US" altLang="en-US" dirty="0"/>
              <a:t>Pollen! </a:t>
            </a:r>
          </a:p>
          <a:p>
            <a:pPr>
              <a:spcBef>
                <a:spcPct val="35000"/>
              </a:spcBef>
            </a:pPr>
            <a:r>
              <a:rPr lang="en-US" altLang="en-US" dirty="0"/>
              <a:t>Caused by the body’s immune system</a:t>
            </a:r>
          </a:p>
          <a:p>
            <a:pPr lvl="1">
              <a:spcBef>
                <a:spcPct val="35000"/>
              </a:spcBef>
            </a:pPr>
            <a:r>
              <a:rPr lang="en-US" altLang="en-US" sz="2800" dirty="0"/>
              <a:t>Mast cells</a:t>
            </a:r>
          </a:p>
          <a:p>
            <a:pPr lvl="1">
              <a:spcBef>
                <a:spcPct val="35000"/>
              </a:spcBef>
            </a:pPr>
            <a:r>
              <a:rPr lang="en-US" altLang="en-US" sz="2800" dirty="0"/>
              <a:t>Releases chemicals to combat stimulus</a:t>
            </a:r>
          </a:p>
          <a:p>
            <a:pPr lvl="1">
              <a:spcBef>
                <a:spcPct val="35000"/>
              </a:spcBef>
            </a:pPr>
            <a:r>
              <a:rPr lang="en-US" altLang="en-US" sz="2800" dirty="0"/>
              <a:t>Includes </a:t>
            </a:r>
            <a:r>
              <a:rPr lang="en-US" altLang="en-US" sz="2800" b="1" dirty="0"/>
              <a:t>histamines</a:t>
            </a:r>
            <a:r>
              <a:rPr lang="en-US" altLang="en-US" sz="2800" dirty="0"/>
              <a:t> and leukotrienes</a:t>
            </a:r>
          </a:p>
        </p:txBody>
      </p:sp>
    </p:spTree>
    <p:extLst>
      <p:ext uri="{BB962C8B-B14F-4D97-AF65-F5344CB8AC3E}">
        <p14:creationId xmlns:p14="http://schemas.microsoft.com/office/powerpoint/2010/main" val="8914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1A804D-34AA-1CCF-9CAB-EC355BB2F13D}"/>
              </a:ext>
            </a:extLst>
          </p:cNvPr>
          <p:cNvPicPr>
            <a:picLocks noChangeAspect="1"/>
          </p:cNvPicPr>
          <p:nvPr/>
        </p:nvPicPr>
        <p:blipFill>
          <a:blip r:embed="rId3">
            <a:alphaModFix amt="20000"/>
          </a:blip>
          <a:stretch>
            <a:fillRect/>
          </a:stretch>
        </p:blipFill>
        <p:spPr>
          <a:xfrm>
            <a:off x="-386957" y="505326"/>
            <a:ext cx="12192000" cy="6857999"/>
          </a:xfrm>
          <a:prstGeom prst="rect">
            <a:avLst/>
          </a:prstGeom>
        </p:spPr>
      </p:pic>
      <p:sp>
        <p:nvSpPr>
          <p:cNvPr id="4" name="Title 3">
            <a:extLst>
              <a:ext uri="{FF2B5EF4-FFF2-40B4-BE49-F238E27FC236}">
                <a16:creationId xmlns:a16="http://schemas.microsoft.com/office/drawing/2014/main" id="{A3F42F82-C98B-45DA-A006-72D646E14801}"/>
              </a:ext>
            </a:extLst>
          </p:cNvPr>
          <p:cNvSpPr>
            <a:spLocks noGrp="1"/>
          </p:cNvSpPr>
          <p:nvPr>
            <p:ph type="title"/>
          </p:nvPr>
        </p:nvSpPr>
        <p:spPr/>
        <p:txBody>
          <a:bodyPr/>
          <a:lstStyle/>
          <a:p>
            <a:r>
              <a:rPr lang="en-US" dirty="0"/>
              <a:t>Allergic reaction </a:t>
            </a:r>
          </a:p>
        </p:txBody>
      </p:sp>
      <p:pic>
        <p:nvPicPr>
          <p:cNvPr id="1026" name="Picture 2" descr="Image depicting sequence of events in anaphylaxis. A mast cell is in the middle. The cell wall has some dents. There are a lot of rod like structures, which are the stored chemical mediators (“bombs”).  A lot of handle like structures depicting antibodies are seen on the cell wall. Antigens are introduced in the body from an insect. Antigen and antibody react at the surface of the mast cell, leading to release of mast cell chemical mediators. This is indicated by sounds like zap, bang, boing, and boom. Lungs, heart, blood vessels and skin are shown beneath the mast cell. Released chemical mediators exert their influence on these organs, which is depicted by arrows from the released chemical mediator to these organs.&#10;" title="Image depicting sequence of events in anaphylaxis. "/>
          <p:cNvPicPr>
            <a:picLocks noChangeAspect="1" noChangeArrowheads="1"/>
          </p:cNvPicPr>
          <p:nvPr/>
        </p:nvPicPr>
        <p:blipFill rotWithShape="1">
          <a:blip r:embed="rId4">
            <a:extLst>
              <a:ext uri="{28A0092B-C50C-407E-A947-70E740481C1C}">
                <a14:useLocalDpi xmlns:a14="http://schemas.microsoft.com/office/drawing/2010/main" val="0"/>
              </a:ext>
            </a:extLst>
          </a:blip>
          <a:srcRect l="-1" r="-2657" b="44041"/>
          <a:stretch/>
        </p:blipFill>
        <p:spPr bwMode="auto">
          <a:xfrm>
            <a:off x="143837" y="1402680"/>
            <a:ext cx="6870574" cy="40526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6583918"/>
            <a:ext cx="1779654" cy="246221"/>
          </a:xfrm>
          <a:prstGeom prst="rect">
            <a:avLst/>
          </a:prstGeom>
        </p:spPr>
        <p:txBody>
          <a:bodyPr wrap="none">
            <a:spAutoFit/>
          </a:bodyPr>
          <a:lstStyle/>
          <a:p>
            <a:r>
              <a:rPr lang="en-US" sz="1000" dirty="0">
                <a:latin typeface="Arial" panose="020B0604020202020204" pitchFamily="34" charset="0"/>
                <a:cs typeface="Arial" panose="020B0604020202020204" pitchFamily="34" charset="0"/>
              </a:rPr>
              <a:t>© Jones &amp; Bartlett Learning.</a:t>
            </a:r>
          </a:p>
        </p:txBody>
      </p:sp>
      <p:sp>
        <p:nvSpPr>
          <p:cNvPr id="6" name="Content Placeholder 5">
            <a:extLst>
              <a:ext uri="{FF2B5EF4-FFF2-40B4-BE49-F238E27FC236}">
                <a16:creationId xmlns:a16="http://schemas.microsoft.com/office/drawing/2014/main" id="{D8022BFD-B1A3-4B65-89D5-E750029FF566}"/>
              </a:ext>
            </a:extLst>
          </p:cNvPr>
          <p:cNvSpPr>
            <a:spLocks noGrp="1"/>
          </p:cNvSpPr>
          <p:nvPr>
            <p:ph idx="1"/>
          </p:nvPr>
        </p:nvSpPr>
        <p:spPr>
          <a:xfrm>
            <a:off x="7290475" y="1690687"/>
            <a:ext cx="4063326" cy="4802187"/>
          </a:xfrm>
        </p:spPr>
        <p:txBody>
          <a:bodyPr/>
          <a:lstStyle/>
          <a:p>
            <a:r>
              <a:rPr lang="en-US" dirty="0"/>
              <a:t>Venom=antigen/allergen</a:t>
            </a:r>
          </a:p>
          <a:p>
            <a:r>
              <a:rPr lang="en-US" dirty="0"/>
              <a:t>Mast cells recognize allergen and react!  </a:t>
            </a:r>
          </a:p>
          <a:p>
            <a:r>
              <a:rPr lang="en-US" b="1" dirty="0"/>
              <a:t>Histamine</a:t>
            </a:r>
            <a:r>
              <a:rPr lang="en-US" dirty="0"/>
              <a:t> and </a:t>
            </a:r>
            <a:r>
              <a:rPr lang="en-US" b="1" dirty="0"/>
              <a:t>leukotrienes</a:t>
            </a:r>
            <a:r>
              <a:rPr lang="en-US" dirty="0"/>
              <a:t> (special chemicals) are released </a:t>
            </a:r>
          </a:p>
        </p:txBody>
      </p:sp>
      <p:sp>
        <p:nvSpPr>
          <p:cNvPr id="7" name="Arrow: Left 6">
            <a:extLst>
              <a:ext uri="{FF2B5EF4-FFF2-40B4-BE49-F238E27FC236}">
                <a16:creationId xmlns:a16="http://schemas.microsoft.com/office/drawing/2014/main" id="{FC84025B-1F63-44BD-902E-DA27E9B210E6}"/>
              </a:ext>
            </a:extLst>
          </p:cNvPr>
          <p:cNvSpPr/>
          <p:nvPr/>
        </p:nvSpPr>
        <p:spPr>
          <a:xfrm>
            <a:off x="4127612" y="2589880"/>
            <a:ext cx="3162863" cy="276726"/>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086C76E8-1646-543C-F8A9-5E4DC60C370A}"/>
              </a:ext>
            </a:extLst>
          </p:cNvPr>
          <p:cNvSpPr/>
          <p:nvPr/>
        </p:nvSpPr>
        <p:spPr>
          <a:xfrm>
            <a:off x="5835316" y="4439653"/>
            <a:ext cx="1648326" cy="43313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0458F8-EB65-403E-9B29-DFDB4A6DB3B3}"/>
              </a:ext>
            </a:extLst>
          </p:cNvPr>
          <p:cNvSpPr>
            <a:spLocks noGrp="1"/>
          </p:cNvSpPr>
          <p:nvPr>
            <p:ph type="title"/>
          </p:nvPr>
        </p:nvSpPr>
        <p:spPr>
          <a:xfrm>
            <a:off x="838200" y="585216"/>
            <a:ext cx="10515600" cy="1325563"/>
          </a:xfrm>
        </p:spPr>
        <p:txBody>
          <a:bodyPr>
            <a:normAutofit/>
          </a:bodyPr>
          <a:lstStyle/>
          <a:p>
            <a:r>
              <a:rPr lang="en-US">
                <a:solidFill>
                  <a:schemeClr val="bg1"/>
                </a:solidFill>
              </a:rPr>
              <a:t>Allergic reaction </a:t>
            </a:r>
          </a:p>
        </p:txBody>
      </p:sp>
      <p:pic>
        <p:nvPicPr>
          <p:cNvPr id="2" name="Picture 1">
            <a:extLst>
              <a:ext uri="{FF2B5EF4-FFF2-40B4-BE49-F238E27FC236}">
                <a16:creationId xmlns:a16="http://schemas.microsoft.com/office/drawing/2014/main" id="{8E9BD5A9-1097-4C1F-9693-80E11D28333B}"/>
              </a:ext>
            </a:extLst>
          </p:cNvPr>
          <p:cNvPicPr>
            <a:picLocks noChangeAspect="1"/>
          </p:cNvPicPr>
          <p:nvPr/>
        </p:nvPicPr>
        <p:blipFill rotWithShape="1">
          <a:blip r:embed="rId3"/>
          <a:srcRect t="23544" r="3" b="13348"/>
          <a:stretch/>
        </p:blipFill>
        <p:spPr>
          <a:xfrm>
            <a:off x="841248" y="2516777"/>
            <a:ext cx="6236208" cy="3660185"/>
          </a:xfrm>
          <a:prstGeom prst="rect">
            <a:avLst/>
          </a:prstGeom>
        </p:spPr>
      </p:pic>
      <p:sp>
        <p:nvSpPr>
          <p:cNvPr id="5" name="Content Placeholder 4">
            <a:extLst>
              <a:ext uri="{FF2B5EF4-FFF2-40B4-BE49-F238E27FC236}">
                <a16:creationId xmlns:a16="http://schemas.microsoft.com/office/drawing/2014/main" id="{FF3BE02C-8E0A-4260-8E2A-88F0DC3E102C}"/>
              </a:ext>
            </a:extLst>
          </p:cNvPr>
          <p:cNvSpPr>
            <a:spLocks noGrp="1"/>
          </p:cNvSpPr>
          <p:nvPr>
            <p:ph idx="1"/>
          </p:nvPr>
        </p:nvSpPr>
        <p:spPr>
          <a:xfrm>
            <a:off x="7222733" y="2386585"/>
            <a:ext cx="4643919" cy="4209424"/>
          </a:xfrm>
        </p:spPr>
        <p:txBody>
          <a:bodyPr anchor="ctr">
            <a:normAutofit/>
          </a:bodyPr>
          <a:lstStyle/>
          <a:p>
            <a:r>
              <a:rPr lang="en-US" sz="2400" b="1" dirty="0"/>
              <a:t>Histamine</a:t>
            </a:r>
            <a:r>
              <a:rPr lang="en-US" sz="2400" dirty="0"/>
              <a:t> has special effects on different body organs</a:t>
            </a:r>
          </a:p>
          <a:p>
            <a:pPr lvl="1"/>
            <a:r>
              <a:rPr lang="en-US" sz="2000" dirty="0"/>
              <a:t>Bronchoconstriction </a:t>
            </a:r>
          </a:p>
          <a:p>
            <a:pPr lvl="1"/>
            <a:r>
              <a:rPr lang="en-US" sz="2000" dirty="0"/>
              <a:t>Tachycardia</a:t>
            </a:r>
          </a:p>
          <a:p>
            <a:pPr lvl="1"/>
            <a:r>
              <a:rPr lang="en-US" sz="2000" dirty="0"/>
              <a:t>Vasodilation + mucus production</a:t>
            </a:r>
          </a:p>
          <a:p>
            <a:pPr lvl="1"/>
            <a:r>
              <a:rPr lang="en-US" sz="2000" dirty="0"/>
              <a:t>Urticaria (rash) </a:t>
            </a:r>
          </a:p>
          <a:p>
            <a:pPr lvl="1"/>
            <a:r>
              <a:rPr lang="en-US" sz="2000" dirty="0"/>
              <a:t>Nausea/vomiting (not pictured)</a:t>
            </a:r>
            <a:endParaRPr lang="en-US" dirty="0"/>
          </a:p>
          <a:p>
            <a:r>
              <a:rPr lang="en-US" sz="2400" dirty="0"/>
              <a:t>The amount of effect can be variable </a:t>
            </a:r>
          </a:p>
          <a:p>
            <a:r>
              <a:rPr lang="en-US" sz="2400" dirty="0"/>
              <a:t>Patients can have mild to severe reactions</a:t>
            </a:r>
          </a:p>
        </p:txBody>
      </p:sp>
      <p:sp>
        <p:nvSpPr>
          <p:cNvPr id="3" name="Arrow: Bent 2">
            <a:extLst>
              <a:ext uri="{FF2B5EF4-FFF2-40B4-BE49-F238E27FC236}">
                <a16:creationId xmlns:a16="http://schemas.microsoft.com/office/drawing/2014/main" id="{D6971837-28A8-AD76-AA77-461B8B2AF528}"/>
              </a:ext>
            </a:extLst>
          </p:cNvPr>
          <p:cNvSpPr/>
          <p:nvPr/>
        </p:nvSpPr>
        <p:spPr>
          <a:xfrm rot="5400000" flipV="1">
            <a:off x="5240972" y="1636278"/>
            <a:ext cx="665522" cy="315272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41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2B00D-4209-49FC-8FB6-8101E8BC5767}"/>
              </a:ext>
            </a:extLst>
          </p:cNvPr>
          <p:cNvSpPr>
            <a:spLocks noGrp="1"/>
          </p:cNvSpPr>
          <p:nvPr>
            <p:ph type="title"/>
          </p:nvPr>
        </p:nvSpPr>
        <p:spPr>
          <a:xfrm>
            <a:off x="5297762" y="329184"/>
            <a:ext cx="6251110" cy="1783080"/>
          </a:xfrm>
        </p:spPr>
        <p:txBody>
          <a:bodyPr anchor="b">
            <a:normAutofit/>
          </a:bodyPr>
          <a:lstStyle/>
          <a:p>
            <a:r>
              <a:rPr lang="en-US" sz="5400"/>
              <a:t>Pause</a:t>
            </a:r>
          </a:p>
        </p:txBody>
      </p:sp>
      <p:pic>
        <p:nvPicPr>
          <p:cNvPr id="5" name="Picture 4" descr="Taking Notes Chicken">
            <a:extLst>
              <a:ext uri="{FF2B5EF4-FFF2-40B4-BE49-F238E27FC236}">
                <a16:creationId xmlns:a16="http://schemas.microsoft.com/office/drawing/2014/main" id="{BD3C5858-2906-4344-B5F0-C98781A8C066}"/>
              </a:ext>
            </a:extLst>
          </p:cNvPr>
          <p:cNvPicPr>
            <a:picLocks noChangeAspect="1"/>
          </p:cNvPicPr>
          <p:nvPr/>
        </p:nvPicPr>
        <p:blipFill rotWithShape="1">
          <a:blip r:embed="rId3">
            <a:extLst>
              <a:ext uri="{28A0092B-C50C-407E-A947-70E740481C1C}">
                <a14:useLocalDpi xmlns:a14="http://schemas.microsoft.com/office/drawing/2010/main" val="0"/>
              </a:ext>
            </a:extLst>
          </a:blip>
          <a:srcRect l="16066" r="1602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CF7A72-FE2D-4EB9-B2E4-E902217DCF7F}"/>
              </a:ext>
            </a:extLst>
          </p:cNvPr>
          <p:cNvSpPr>
            <a:spLocks noGrp="1"/>
          </p:cNvSpPr>
          <p:nvPr>
            <p:ph idx="1"/>
          </p:nvPr>
        </p:nvSpPr>
        <p:spPr>
          <a:xfrm>
            <a:off x="5297762" y="2706624"/>
            <a:ext cx="6251110" cy="3953290"/>
          </a:xfrm>
        </p:spPr>
        <p:txBody>
          <a:bodyPr>
            <a:normAutofit fontScale="85000" lnSpcReduction="10000"/>
          </a:bodyPr>
          <a:lstStyle/>
          <a:p>
            <a:pPr marL="0" indent="0">
              <a:buNone/>
            </a:pPr>
            <a:endParaRPr lang="en-US" dirty="0"/>
          </a:p>
          <a:p>
            <a:r>
              <a:rPr lang="en-US" dirty="0"/>
              <a:t>Based on what you now know about how allergic reactions happen…</a:t>
            </a:r>
          </a:p>
          <a:p>
            <a:r>
              <a:rPr lang="en-US" dirty="0"/>
              <a:t>What symptoms do you imagine a person with an allergic reaction could have?</a:t>
            </a:r>
          </a:p>
          <a:p>
            <a:r>
              <a:rPr lang="en-US" b="1" dirty="0">
                <a:solidFill>
                  <a:schemeClr val="accent5"/>
                </a:solidFill>
              </a:rPr>
              <a:t>HINT</a:t>
            </a:r>
            <a:r>
              <a:rPr lang="en-US" dirty="0"/>
              <a:t>:  what body systems histamine affects? what </a:t>
            </a:r>
            <a:r>
              <a:rPr lang="en-US" u="sng" dirty="0"/>
              <a:t>exam findings </a:t>
            </a:r>
            <a:r>
              <a:rPr lang="en-US" dirty="0"/>
              <a:t>would you expect? What might </a:t>
            </a:r>
            <a:r>
              <a:rPr lang="en-US" u="sng" dirty="0"/>
              <a:t>vital sign </a:t>
            </a:r>
            <a:r>
              <a:rPr lang="en-US" dirty="0"/>
              <a:t>changes might occur? What would the patient complain of? </a:t>
            </a:r>
          </a:p>
          <a:p>
            <a:pPr marL="0" indent="0">
              <a:buNone/>
            </a:pPr>
            <a:endParaRPr lang="en-US" dirty="0"/>
          </a:p>
          <a:p>
            <a:r>
              <a:rPr lang="en-US" dirty="0"/>
              <a:t>Share with a friend</a:t>
            </a:r>
          </a:p>
        </p:txBody>
      </p:sp>
    </p:spTree>
    <p:extLst>
      <p:ext uri="{BB962C8B-B14F-4D97-AF65-F5344CB8AC3E}">
        <p14:creationId xmlns:p14="http://schemas.microsoft.com/office/powerpoint/2010/main" val="208598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ood human figure">
            <a:extLst>
              <a:ext uri="{FF2B5EF4-FFF2-40B4-BE49-F238E27FC236}">
                <a16:creationId xmlns:a16="http://schemas.microsoft.com/office/drawing/2014/main" id="{EA68CA11-5134-922C-0ECE-094B9FA0C4BB}"/>
              </a:ext>
            </a:extLst>
          </p:cNvPr>
          <p:cNvPicPr>
            <a:picLocks noChangeAspect="1"/>
          </p:cNvPicPr>
          <p:nvPr/>
        </p:nvPicPr>
        <p:blipFill rotWithShape="1">
          <a:blip r:embed="rId3">
            <a:alphaModFix amt="50000"/>
          </a:blip>
          <a:srcRect b="15730"/>
          <a:stretch/>
        </p:blipFill>
        <p:spPr>
          <a:xfrm>
            <a:off x="20" y="10"/>
            <a:ext cx="12191979" cy="6857990"/>
          </a:xfrm>
          <a:prstGeom prst="rect">
            <a:avLst/>
          </a:prstGeom>
        </p:spPr>
      </p:pic>
      <p:sp>
        <p:nvSpPr>
          <p:cNvPr id="6" name="Title 5">
            <a:extLst>
              <a:ext uri="{FF2B5EF4-FFF2-40B4-BE49-F238E27FC236}">
                <a16:creationId xmlns:a16="http://schemas.microsoft.com/office/drawing/2014/main" id="{AA0C401B-6851-CB9D-EE9E-518108E88A48}"/>
              </a:ext>
            </a:extLst>
          </p:cNvPr>
          <p:cNvSpPr>
            <a:spLocks noGrp="1"/>
          </p:cNvSpPr>
          <p:nvPr>
            <p:ph type="title"/>
          </p:nvPr>
        </p:nvSpPr>
        <p:spPr>
          <a:xfrm>
            <a:off x="762000" y="1137434"/>
            <a:ext cx="7848600" cy="3204429"/>
          </a:xfrm>
        </p:spPr>
        <p:txBody>
          <a:bodyPr vert="horz" lIns="91440" tIns="45720" rIns="91440" bIns="45720" rtlCol="0" anchor="t">
            <a:normAutofit/>
          </a:bodyPr>
          <a:lstStyle/>
          <a:p>
            <a:r>
              <a:rPr lang="en-US" sz="4000">
                <a:solidFill>
                  <a:srgbClr val="FFFFFF"/>
                </a:solidFill>
              </a:rPr>
              <a:t>What signs and symptoms did you anticipate? </a:t>
            </a:r>
            <a:br>
              <a:rPr lang="en-US" sz="4000">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0673E410-13C8-4479-BB9B-EDC384865A03}"/>
              </a:ext>
            </a:extLst>
          </p:cNvPr>
          <p:cNvSpPr>
            <a:spLocks noGrp="1"/>
          </p:cNvSpPr>
          <p:nvPr>
            <p:ph type="body" idx="1"/>
          </p:nvPr>
        </p:nvSpPr>
        <p:spPr>
          <a:xfrm>
            <a:off x="762000" y="4792531"/>
            <a:ext cx="5334000" cy="1089423"/>
          </a:xfrm>
        </p:spPr>
        <p:txBody>
          <a:bodyPr vert="horz" lIns="91440" tIns="45720" rIns="91440" bIns="45720" rtlCol="0" anchor="b">
            <a:normAutofit/>
          </a:bodyPr>
          <a:lstStyle/>
          <a:p>
            <a:pPr marL="0" lvl="1">
              <a:spcBef>
                <a:spcPts val="1000"/>
              </a:spcBef>
            </a:pPr>
            <a:endParaRPr lang="en-US" sz="1800">
              <a:solidFill>
                <a:srgbClr val="FFFFFF"/>
              </a:solidFill>
            </a:endParaRPr>
          </a:p>
        </p:txBody>
      </p:sp>
      <p:cxnSp>
        <p:nvCxnSpPr>
          <p:cNvPr id="14" name="Straight Connector 13">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99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1DD21F5-77EF-42F8-8DDD-734FFA74550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Body systems involved </a:t>
            </a:r>
          </a:p>
        </p:txBody>
      </p:sp>
      <p:graphicFrame>
        <p:nvGraphicFramePr>
          <p:cNvPr id="7" name="Content Placeholder 4">
            <a:extLst>
              <a:ext uri="{FF2B5EF4-FFF2-40B4-BE49-F238E27FC236}">
                <a16:creationId xmlns:a16="http://schemas.microsoft.com/office/drawing/2014/main" id="{4CA42475-0685-4005-B890-75C7CC8F9028}"/>
              </a:ext>
            </a:extLst>
          </p:cNvPr>
          <p:cNvGraphicFramePr>
            <a:graphicFrameLocks noGrp="1"/>
          </p:cNvGraphicFramePr>
          <p:nvPr>
            <p:ph idx="1"/>
            <p:extLst>
              <p:ext uri="{D42A27DB-BD31-4B8C-83A1-F6EECF244321}">
                <p14:modId xmlns:p14="http://schemas.microsoft.com/office/powerpoint/2010/main" val="223853532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1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fferent coloured leaves">
            <a:extLst>
              <a:ext uri="{FF2B5EF4-FFF2-40B4-BE49-F238E27FC236}">
                <a16:creationId xmlns:a16="http://schemas.microsoft.com/office/drawing/2014/main" id="{96C53338-06B1-48E4-8344-92442BBCE01B}"/>
              </a:ext>
            </a:extLst>
          </p:cNvPr>
          <p:cNvPicPr>
            <a:picLocks noChangeAspect="1"/>
          </p:cNvPicPr>
          <p:nvPr/>
        </p:nvPicPr>
        <p:blipFill rotWithShape="1">
          <a:blip r:embed="rId3">
            <a:alphaModFix amt="50000"/>
          </a:blip>
          <a:srcRect t="10189" b="14811"/>
          <a:stretch/>
        </p:blipFill>
        <p:spPr>
          <a:xfrm>
            <a:off x="20" y="1"/>
            <a:ext cx="12191980" cy="6857999"/>
          </a:xfrm>
          <a:prstGeom prst="rect">
            <a:avLst/>
          </a:prstGeom>
        </p:spPr>
      </p:pic>
      <p:sp>
        <p:nvSpPr>
          <p:cNvPr id="4" name="Title 3">
            <a:extLst>
              <a:ext uri="{FF2B5EF4-FFF2-40B4-BE49-F238E27FC236}">
                <a16:creationId xmlns:a16="http://schemas.microsoft.com/office/drawing/2014/main" id="{13819882-C16E-4351-93A0-2B081E5A2DF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Symptoms and Exam </a:t>
            </a:r>
          </a:p>
        </p:txBody>
      </p:sp>
      <p:sp>
        <p:nvSpPr>
          <p:cNvPr id="5" name="Text Placeholder 4">
            <a:extLst>
              <a:ext uri="{FF2B5EF4-FFF2-40B4-BE49-F238E27FC236}">
                <a16:creationId xmlns:a16="http://schemas.microsoft.com/office/drawing/2014/main" id="{E3F9A7FC-2035-43FE-B1E7-2F67884CB3EA}"/>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dirty="0">
                <a:solidFill>
                  <a:srgbClr val="FFFFFF"/>
                </a:solidFill>
              </a:rPr>
              <a:t>Spectrum of allergic reaction symptoms</a:t>
            </a:r>
          </a:p>
        </p:txBody>
      </p:sp>
    </p:spTree>
    <p:extLst>
      <p:ext uri="{BB962C8B-B14F-4D97-AF65-F5344CB8AC3E}">
        <p14:creationId xmlns:p14="http://schemas.microsoft.com/office/powerpoint/2010/main" val="81313586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E4A5DD6-1F2E-30FF-8827-ED544E4E3E66}"/>
              </a:ext>
            </a:extLst>
          </p:cNvPr>
          <p:cNvPicPr>
            <a:picLocks noChangeAspect="1"/>
          </p:cNvPicPr>
          <p:nvPr/>
        </p:nvPicPr>
        <p:blipFill>
          <a:blip r:embed="rId3"/>
          <a:srcRect t="18060" r="-2" b="1296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D897284D-DC78-43F0-A875-F4411D48E81E}"/>
              </a:ext>
            </a:extLst>
          </p:cNvPr>
          <p:cNvPicPr>
            <a:picLocks noChangeAspect="1"/>
          </p:cNvPicPr>
          <p:nvPr/>
        </p:nvPicPr>
        <p:blipFill rotWithShape="1">
          <a:blip r:embed="rId4"/>
          <a:srcRect t="6739" r="-2" b="2047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996186E7-43A0-48DA-88A8-7FA9D018F0AC}"/>
              </a:ext>
            </a:extLst>
          </p:cNvPr>
          <p:cNvSpPr>
            <a:spLocks noGrp="1"/>
          </p:cNvSpPr>
          <p:nvPr>
            <p:ph type="title"/>
          </p:nvPr>
        </p:nvSpPr>
        <p:spPr>
          <a:xfrm>
            <a:off x="448056" y="859536"/>
            <a:ext cx="4832802" cy="1243584"/>
          </a:xfrm>
        </p:spPr>
        <p:txBody>
          <a:bodyPr>
            <a:normAutofit/>
          </a:bodyPr>
          <a:lstStyle/>
          <a:p>
            <a:r>
              <a:rPr lang="en-US" sz="3400" dirty="0"/>
              <a:t>Things you might </a:t>
            </a:r>
            <a:r>
              <a:rPr lang="en-US" sz="3400" b="1" u="sng"/>
              <a:t>see</a:t>
            </a:r>
          </a:p>
        </p:txBody>
      </p:sp>
      <p:sp>
        <p:nvSpPr>
          <p:cNvPr id="33"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65286ED1-B889-4C9A-BC93-962466BADE8A}"/>
              </a:ext>
            </a:extLst>
          </p:cNvPr>
          <p:cNvSpPr>
            <a:spLocks noGrp="1"/>
          </p:cNvSpPr>
          <p:nvPr>
            <p:ph idx="1"/>
          </p:nvPr>
        </p:nvSpPr>
        <p:spPr>
          <a:xfrm>
            <a:off x="448056" y="2512611"/>
            <a:ext cx="4832803" cy="3664351"/>
          </a:xfrm>
        </p:spPr>
        <p:txBody>
          <a:bodyPr>
            <a:normAutofit/>
          </a:bodyPr>
          <a:lstStyle/>
          <a:p>
            <a:r>
              <a:rPr lang="en-US" sz="2000" dirty="0"/>
              <a:t>Patient describes: </a:t>
            </a:r>
          </a:p>
          <a:p>
            <a:pPr lvl="1"/>
            <a:r>
              <a:rPr lang="en-US" sz="2000" dirty="0"/>
              <a:t>Itching</a:t>
            </a:r>
          </a:p>
          <a:p>
            <a:pPr lvl="1"/>
            <a:r>
              <a:rPr lang="en-US" sz="2000" dirty="0"/>
              <a:t>Redness </a:t>
            </a:r>
          </a:p>
          <a:p>
            <a:pPr lvl="1"/>
            <a:r>
              <a:rPr lang="en-US" sz="2000" dirty="0"/>
              <a:t>Hot </a:t>
            </a:r>
          </a:p>
          <a:p>
            <a:endParaRPr lang="en-US" sz="2000" dirty="0"/>
          </a:p>
          <a:p>
            <a:r>
              <a:rPr lang="en-US" sz="2000" dirty="0"/>
              <a:t>Skin + Mucus membrane findings! </a:t>
            </a:r>
          </a:p>
          <a:p>
            <a:pPr lvl="1"/>
            <a:r>
              <a:rPr lang="en-US" sz="2000" dirty="0"/>
              <a:t>Rash/hives  </a:t>
            </a:r>
          </a:p>
          <a:p>
            <a:pPr lvl="1"/>
            <a:r>
              <a:rPr lang="en-US" sz="2000" dirty="0"/>
              <a:t>Swelling </a:t>
            </a:r>
          </a:p>
          <a:p>
            <a:pPr lvl="1"/>
            <a:r>
              <a:rPr lang="en-US" sz="2000" dirty="0"/>
              <a:t>Watery eyes</a:t>
            </a:r>
          </a:p>
          <a:p>
            <a:pPr lvl="1"/>
            <a:endParaRPr lang="en-US" sz="2000" dirty="0"/>
          </a:p>
          <a:p>
            <a:pPr marL="0" indent="0">
              <a:buNone/>
            </a:pPr>
            <a:endParaRPr lang="en-US" sz="2000" dirty="0"/>
          </a:p>
        </p:txBody>
      </p:sp>
    </p:spTree>
    <p:extLst>
      <p:ext uri="{BB962C8B-B14F-4D97-AF65-F5344CB8AC3E}">
        <p14:creationId xmlns:p14="http://schemas.microsoft.com/office/powerpoint/2010/main" val="121440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7032BE-204F-416A-A295-ABF84C562597}"/>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Things you might </a:t>
            </a:r>
            <a:r>
              <a:rPr lang="en-US" sz="6000" b="1" u="sng" dirty="0">
                <a:solidFill>
                  <a:schemeClr val="accent5">
                    <a:lumMod val="60000"/>
                    <a:lumOff val="40000"/>
                  </a:schemeClr>
                </a:solidFill>
              </a:rPr>
              <a:t>hear</a:t>
            </a:r>
            <a:r>
              <a:rPr lang="en-US" sz="6000" dirty="0">
                <a:solidFill>
                  <a:schemeClr val="bg1"/>
                </a:solidFill>
              </a:rPr>
              <a:t> </a:t>
            </a:r>
          </a:p>
        </p:txBody>
      </p:sp>
      <p:graphicFrame>
        <p:nvGraphicFramePr>
          <p:cNvPr id="5" name="Content Placeholder 2">
            <a:extLst>
              <a:ext uri="{FF2B5EF4-FFF2-40B4-BE49-F238E27FC236}">
                <a16:creationId xmlns:a16="http://schemas.microsoft.com/office/drawing/2014/main" id="{8E9643D9-81A7-4989-8809-DC80C0963888}"/>
              </a:ext>
            </a:extLst>
          </p:cNvPr>
          <p:cNvGraphicFramePr>
            <a:graphicFrameLocks noGrp="1"/>
          </p:cNvGraphicFramePr>
          <p:nvPr>
            <p:ph idx="1"/>
            <p:extLst>
              <p:ext uri="{D42A27DB-BD31-4B8C-83A1-F6EECF244321}">
                <p14:modId xmlns:p14="http://schemas.microsoft.com/office/powerpoint/2010/main" val="409405009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286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DAC2-E687-4CF5-B1C3-A439CF6E1BD8}"/>
              </a:ext>
            </a:extLst>
          </p:cNvPr>
          <p:cNvSpPr>
            <a:spLocks noGrp="1"/>
          </p:cNvSpPr>
          <p:nvPr>
            <p:ph type="title"/>
          </p:nvPr>
        </p:nvSpPr>
        <p:spPr>
          <a:xfrm>
            <a:off x="481013" y="3752849"/>
            <a:ext cx="3290887" cy="2452687"/>
          </a:xfrm>
        </p:spPr>
        <p:txBody>
          <a:bodyPr anchor="ctr">
            <a:normAutofit/>
          </a:bodyPr>
          <a:lstStyle/>
          <a:p>
            <a:r>
              <a:rPr lang="en-US" sz="3600"/>
              <a:t>Wake up</a:t>
            </a:r>
          </a:p>
        </p:txBody>
      </p:sp>
      <p:pic>
        <p:nvPicPr>
          <p:cNvPr id="5" name="Picture 4" descr="Cup placed on a balcony in the middle of mountains">
            <a:extLst>
              <a:ext uri="{FF2B5EF4-FFF2-40B4-BE49-F238E27FC236}">
                <a16:creationId xmlns:a16="http://schemas.microsoft.com/office/drawing/2014/main" id="{77280E35-8EBF-1F8A-71BB-321F8B762C16}"/>
              </a:ext>
            </a:extLst>
          </p:cNvPr>
          <p:cNvPicPr>
            <a:picLocks noChangeAspect="1"/>
          </p:cNvPicPr>
          <p:nvPr/>
        </p:nvPicPr>
        <p:blipFill rotWithShape="1">
          <a:blip r:embed="rId3">
            <a:extLst>
              <a:ext uri="{28A0092B-C50C-407E-A947-70E740481C1C}">
                <a14:useLocalDpi xmlns:a14="http://schemas.microsoft.com/office/drawing/2010/main" val="0"/>
              </a:ext>
            </a:extLst>
          </a:blip>
          <a:srcRect t="5440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46101EA-F69A-431D-B652-F8D646FDCA9E}"/>
              </a:ext>
            </a:extLst>
          </p:cNvPr>
          <p:cNvSpPr>
            <a:spLocks noGrp="1"/>
          </p:cNvSpPr>
          <p:nvPr>
            <p:ph idx="1"/>
          </p:nvPr>
        </p:nvSpPr>
        <p:spPr>
          <a:xfrm>
            <a:off x="4223982" y="3752850"/>
            <a:ext cx="7485413" cy="2452687"/>
          </a:xfrm>
        </p:spPr>
        <p:txBody>
          <a:bodyPr anchor="ctr">
            <a:normAutofit/>
          </a:bodyPr>
          <a:lstStyle/>
          <a:p>
            <a:pPr marL="0" indent="0">
              <a:buNone/>
            </a:pPr>
            <a:endParaRPr lang="en-US" sz="1800" dirty="0"/>
          </a:p>
          <a:p>
            <a:pPr marL="0" indent="0">
              <a:buNone/>
            </a:pPr>
            <a:r>
              <a:rPr lang="en-US" sz="2400" dirty="0"/>
              <a:t>When I say “allergic reaction”  what do you think of?  </a:t>
            </a:r>
          </a:p>
          <a:p>
            <a:pPr marL="0" indent="0">
              <a:buNone/>
            </a:pPr>
            <a:r>
              <a:rPr lang="en-US" sz="2400" dirty="0"/>
              <a:t>What things immediately come to mind?  </a:t>
            </a:r>
          </a:p>
          <a:p>
            <a:pPr marL="0" indent="0">
              <a:buNone/>
            </a:pPr>
            <a:endParaRPr lang="en-US" sz="2400" dirty="0"/>
          </a:p>
          <a:p>
            <a:pPr marL="0" indent="0">
              <a:buNone/>
            </a:pPr>
            <a:r>
              <a:rPr lang="en-US" sz="2400" dirty="0"/>
              <a:t>-- Tell a friend (or make a friend and then tell them)  </a:t>
            </a:r>
          </a:p>
          <a:p>
            <a:pPr marL="0" indent="0">
              <a:buNone/>
            </a:pPr>
            <a:endParaRPr lang="en-US" sz="1800" dirty="0"/>
          </a:p>
        </p:txBody>
      </p:sp>
    </p:spTree>
    <p:extLst>
      <p:ext uri="{BB962C8B-B14F-4D97-AF65-F5344CB8AC3E}">
        <p14:creationId xmlns:p14="http://schemas.microsoft.com/office/powerpoint/2010/main" val="215087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725A61-093F-4A3A-9F66-34BF263194CD}"/>
              </a:ext>
            </a:extLst>
          </p:cNvPr>
          <p:cNvSpPr>
            <a:spLocks noGrp="1"/>
          </p:cNvSpPr>
          <p:nvPr>
            <p:ph type="title"/>
          </p:nvPr>
        </p:nvSpPr>
        <p:spPr>
          <a:xfrm>
            <a:off x="1045029" y="507160"/>
            <a:ext cx="2993571" cy="5438730"/>
          </a:xfrm>
        </p:spPr>
        <p:txBody>
          <a:bodyPr>
            <a:normAutofit/>
          </a:bodyPr>
          <a:lstStyle/>
          <a:p>
            <a:r>
              <a:rPr lang="en-US" sz="3600" b="1" u="sng" dirty="0">
                <a:solidFill>
                  <a:schemeClr val="accent5"/>
                </a:solidFill>
              </a:rPr>
              <a:t>Other stuff!</a:t>
            </a:r>
          </a:p>
        </p:txBody>
      </p:sp>
      <p:sp>
        <p:nvSpPr>
          <p:cNvPr id="13"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486149D-86DA-47FC-BB12-6A01DE138FE8}"/>
              </a:ext>
            </a:extLst>
          </p:cNvPr>
          <p:cNvGraphicFramePr>
            <a:graphicFrameLocks noGrp="1"/>
          </p:cNvGraphicFramePr>
          <p:nvPr>
            <p:ph idx="1"/>
            <p:extLst>
              <p:ext uri="{D42A27DB-BD31-4B8C-83A1-F6EECF244321}">
                <p14:modId xmlns:p14="http://schemas.microsoft.com/office/powerpoint/2010/main" val="1533825645"/>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74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830FBF-190C-4A0C-8FD3-98BBECBC16F6}"/>
              </a:ext>
            </a:extLst>
          </p:cNvPr>
          <p:cNvSpPr>
            <a:spLocks noGrp="1"/>
          </p:cNvSpPr>
          <p:nvPr>
            <p:ph type="title"/>
          </p:nvPr>
        </p:nvSpPr>
        <p:spPr>
          <a:xfrm>
            <a:off x="838200" y="557188"/>
            <a:ext cx="10515600" cy="1133499"/>
          </a:xfrm>
        </p:spPr>
        <p:txBody>
          <a:bodyPr>
            <a:normAutofit/>
          </a:bodyPr>
          <a:lstStyle/>
          <a:p>
            <a:pPr algn="ctr"/>
            <a:r>
              <a:rPr lang="en-US" sz="5200" b="1" u="sng" dirty="0">
                <a:solidFill>
                  <a:schemeClr val="accent5"/>
                </a:solidFill>
              </a:rPr>
              <a:t>Vital sign </a:t>
            </a:r>
            <a:r>
              <a:rPr lang="en-US" sz="5200" dirty="0"/>
              <a:t>abnormalities </a:t>
            </a:r>
          </a:p>
        </p:txBody>
      </p:sp>
      <p:graphicFrame>
        <p:nvGraphicFramePr>
          <p:cNvPr id="5" name="Content Placeholder 2">
            <a:extLst>
              <a:ext uri="{FF2B5EF4-FFF2-40B4-BE49-F238E27FC236}">
                <a16:creationId xmlns:a16="http://schemas.microsoft.com/office/drawing/2014/main" id="{12AEA9ED-DE6B-4A84-931A-9CDA93AE6B8F}"/>
              </a:ext>
            </a:extLst>
          </p:cNvPr>
          <p:cNvGraphicFramePr>
            <a:graphicFrameLocks noGrp="1"/>
          </p:cNvGraphicFramePr>
          <p:nvPr>
            <p:ph idx="1"/>
            <p:extLst>
              <p:ext uri="{D42A27DB-BD31-4B8C-83A1-F6EECF244321}">
                <p14:modId xmlns:p14="http://schemas.microsoft.com/office/powerpoint/2010/main" val="234994508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7087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9333E-952F-4596-BC83-98E93C2E4CBF}"/>
              </a:ext>
            </a:extLst>
          </p:cNvPr>
          <p:cNvSpPr>
            <a:spLocks noGrp="1"/>
          </p:cNvSpPr>
          <p:nvPr>
            <p:ph type="title"/>
          </p:nvPr>
        </p:nvSpPr>
        <p:spPr>
          <a:xfrm>
            <a:off x="1288060" y="1369938"/>
            <a:ext cx="3210854" cy="4114800"/>
          </a:xfrm>
        </p:spPr>
        <p:txBody>
          <a:bodyPr>
            <a:normAutofit/>
          </a:bodyPr>
          <a:lstStyle/>
          <a:p>
            <a:pPr algn="r"/>
            <a:r>
              <a:rPr lang="en-US" dirty="0"/>
              <a:t>Allergic reaction </a:t>
            </a:r>
          </a:p>
        </p:txBody>
      </p:sp>
      <p:cxnSp>
        <p:nvCxnSpPr>
          <p:cNvPr id="14" name="Straight Connector 13">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C52562-5482-4E6D-8F98-B0D8B4762D97}"/>
              </a:ext>
            </a:extLst>
          </p:cNvPr>
          <p:cNvSpPr>
            <a:spLocks noGrp="1"/>
          </p:cNvSpPr>
          <p:nvPr>
            <p:ph idx="1"/>
          </p:nvPr>
        </p:nvSpPr>
        <p:spPr>
          <a:xfrm>
            <a:off x="5030505" y="1371600"/>
            <a:ext cx="5872185" cy="4114800"/>
          </a:xfrm>
        </p:spPr>
        <p:txBody>
          <a:bodyPr anchor="ctr">
            <a:normAutofit/>
          </a:bodyPr>
          <a:lstStyle/>
          <a:p>
            <a:r>
              <a:rPr lang="en-US" sz="2200" dirty="0"/>
              <a:t>Patients can have symptoms of allergic reaction from any of these categories </a:t>
            </a:r>
          </a:p>
          <a:p>
            <a:pPr lvl="1"/>
            <a:r>
              <a:rPr lang="en-US" sz="2200" dirty="0"/>
              <a:t>Skin</a:t>
            </a:r>
          </a:p>
          <a:p>
            <a:pPr lvl="1"/>
            <a:r>
              <a:rPr lang="en-US" sz="2200" dirty="0"/>
              <a:t>Airway/pulmonary </a:t>
            </a:r>
          </a:p>
          <a:p>
            <a:pPr lvl="1"/>
            <a:r>
              <a:rPr lang="en-US" sz="2200" dirty="0"/>
              <a:t>Cardiovascular</a:t>
            </a:r>
          </a:p>
          <a:p>
            <a:pPr lvl="1"/>
            <a:r>
              <a:rPr lang="en-US" sz="2200" dirty="0"/>
              <a:t>Gastrointestinal </a:t>
            </a:r>
          </a:p>
          <a:p>
            <a:r>
              <a:rPr lang="en-US" sz="3200" b="1" dirty="0"/>
              <a:t>What makes an allergic reaction Anaphylaxis?</a:t>
            </a:r>
          </a:p>
        </p:txBody>
      </p:sp>
    </p:spTree>
    <p:extLst>
      <p:ext uri="{BB962C8B-B14F-4D97-AF65-F5344CB8AC3E}">
        <p14:creationId xmlns:p14="http://schemas.microsoft.com/office/powerpoint/2010/main" val="118890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520D4B-D5D1-7229-9B73-92002B0EA1C2}"/>
              </a:ext>
            </a:extLst>
          </p:cNvPr>
          <p:cNvSpPr>
            <a:spLocks noGrp="1"/>
          </p:cNvSpPr>
          <p:nvPr>
            <p:ph type="title"/>
          </p:nvPr>
        </p:nvSpPr>
        <p:spPr>
          <a:xfrm>
            <a:off x="686834" y="1153572"/>
            <a:ext cx="3200400" cy="4461163"/>
          </a:xfrm>
        </p:spPr>
        <p:txBody>
          <a:bodyPr>
            <a:normAutofit/>
          </a:bodyPr>
          <a:lstStyle/>
          <a:p>
            <a:r>
              <a:rPr lang="en-US" sz="2800" dirty="0">
                <a:solidFill>
                  <a:srgbClr val="FFFFFF"/>
                </a:solidFill>
              </a:rPr>
              <a:t>Anaphylaxis/Severe allergic reaction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C44EEF-BA6A-97C6-8854-E7829F4683E3}"/>
              </a:ext>
            </a:extLst>
          </p:cNvPr>
          <p:cNvSpPr>
            <a:spLocks noGrp="1"/>
          </p:cNvSpPr>
          <p:nvPr>
            <p:ph idx="1"/>
          </p:nvPr>
        </p:nvSpPr>
        <p:spPr>
          <a:xfrm>
            <a:off x="4447308" y="591344"/>
            <a:ext cx="6906491" cy="5585619"/>
          </a:xfrm>
        </p:spPr>
        <p:txBody>
          <a:bodyPr anchor="ctr">
            <a:normAutofit/>
          </a:bodyPr>
          <a:lstStyle/>
          <a:p>
            <a:pPr marL="0" indent="0">
              <a:buNone/>
            </a:pPr>
            <a:r>
              <a:rPr lang="en-US" dirty="0"/>
              <a:t>Development of symptoms within minutes hours of exposure</a:t>
            </a:r>
          </a:p>
          <a:p>
            <a:pPr marL="0" indent="0">
              <a:buNone/>
            </a:pPr>
            <a:r>
              <a:rPr lang="en-US" dirty="0"/>
              <a:t>PLUS one of the following </a:t>
            </a:r>
          </a:p>
          <a:p>
            <a:pPr marL="514350" indent="-514350">
              <a:buAutoNum type="arabicPeriod"/>
            </a:pPr>
            <a:r>
              <a:rPr lang="en-US" dirty="0"/>
              <a:t>Skin/mucosal symptoms AND</a:t>
            </a:r>
          </a:p>
          <a:p>
            <a:pPr lvl="1"/>
            <a:r>
              <a:rPr lang="en-US" dirty="0"/>
              <a:t>Respiratory compromise </a:t>
            </a:r>
          </a:p>
          <a:p>
            <a:pPr lvl="1"/>
            <a:r>
              <a:rPr lang="en-US" dirty="0"/>
              <a:t>Decrease in blood pressure or evidence of end organ dysfunction (syncope </a:t>
            </a:r>
            <a:r>
              <a:rPr lang="en-US" dirty="0" err="1"/>
              <a:t>etc</a:t>
            </a:r>
            <a:r>
              <a:rPr lang="en-US" dirty="0"/>
              <a:t>)</a:t>
            </a:r>
          </a:p>
          <a:p>
            <a:pPr marL="514350" indent="-514350">
              <a:buAutoNum type="arabicPeriod" startAt="2"/>
            </a:pPr>
            <a:r>
              <a:rPr lang="en-US" dirty="0"/>
              <a:t>2/4 body systems involved:  skin, GI, cardiovascular, respiratory </a:t>
            </a:r>
          </a:p>
          <a:p>
            <a:pPr marL="514350" indent="-514350">
              <a:buAutoNum type="arabicPeriod" startAt="2"/>
            </a:pPr>
            <a:r>
              <a:rPr lang="en-US" dirty="0"/>
              <a:t>Decreased BP/hypotension </a:t>
            </a:r>
          </a:p>
          <a:p>
            <a:pPr lvl="1"/>
            <a:r>
              <a:rPr lang="en-US" dirty="0"/>
              <a:t>Adults:  SBP &lt;90</a:t>
            </a:r>
          </a:p>
          <a:p>
            <a:pPr lvl="1"/>
            <a:r>
              <a:rPr lang="en-US" dirty="0"/>
              <a:t>Peds:  SBP &lt;70+2xAge in years</a:t>
            </a:r>
          </a:p>
          <a:p>
            <a:pPr lvl="1"/>
            <a:endParaRPr lang="en-US" dirty="0"/>
          </a:p>
        </p:txBody>
      </p:sp>
      <p:sp>
        <p:nvSpPr>
          <p:cNvPr id="4" name="Oval 3">
            <a:extLst>
              <a:ext uri="{FF2B5EF4-FFF2-40B4-BE49-F238E27FC236}">
                <a16:creationId xmlns:a16="http://schemas.microsoft.com/office/drawing/2014/main" id="{9FC16CF9-17D9-BFEB-8600-A3FA002C77F2}"/>
              </a:ext>
            </a:extLst>
          </p:cNvPr>
          <p:cNvSpPr/>
          <p:nvPr/>
        </p:nvSpPr>
        <p:spPr>
          <a:xfrm>
            <a:off x="4030580" y="1732548"/>
            <a:ext cx="7230978" cy="3031958"/>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AEF609-C3A2-9787-1326-B60FBEC1C046}"/>
              </a:ext>
            </a:extLst>
          </p:cNvPr>
          <p:cNvPicPr>
            <a:picLocks noChangeAspect="1"/>
          </p:cNvPicPr>
          <p:nvPr/>
        </p:nvPicPr>
        <p:blipFill rotWithShape="1">
          <a:blip r:embed="rId2">
            <a:alphaModFix amt="35000"/>
          </a:blip>
          <a:srcRect t="1150" b="14580"/>
          <a:stretch/>
        </p:blipFill>
        <p:spPr>
          <a:xfrm>
            <a:off x="20" y="10"/>
            <a:ext cx="12191980" cy="6857990"/>
          </a:xfrm>
          <a:prstGeom prst="rect">
            <a:avLst/>
          </a:prstGeom>
        </p:spPr>
      </p:pic>
      <p:sp>
        <p:nvSpPr>
          <p:cNvPr id="2" name="Title 1">
            <a:extLst>
              <a:ext uri="{FF2B5EF4-FFF2-40B4-BE49-F238E27FC236}">
                <a16:creationId xmlns:a16="http://schemas.microsoft.com/office/drawing/2014/main" id="{1AD69820-7C53-49CA-B765-3280B0900253}"/>
              </a:ext>
            </a:extLst>
          </p:cNvPr>
          <p:cNvSpPr>
            <a:spLocks noGrp="1"/>
          </p:cNvSpPr>
          <p:nvPr>
            <p:ph type="title"/>
          </p:nvPr>
        </p:nvSpPr>
        <p:spPr>
          <a:xfrm>
            <a:off x="838199" y="365125"/>
            <a:ext cx="10892589" cy="1325563"/>
          </a:xfrm>
        </p:spPr>
        <p:txBody>
          <a:bodyPr>
            <a:normAutofit/>
          </a:bodyPr>
          <a:lstStyle/>
          <a:p>
            <a:r>
              <a:rPr lang="en-US" dirty="0">
                <a:solidFill>
                  <a:srgbClr val="FFFFFF"/>
                </a:solidFill>
              </a:rPr>
              <a:t>Anaphylaxis =multiple </a:t>
            </a:r>
            <a:r>
              <a:rPr lang="en-US" b="1" dirty="0">
                <a:solidFill>
                  <a:schemeClr val="accent5">
                    <a:lumMod val="75000"/>
                  </a:schemeClr>
                </a:solidFill>
              </a:rPr>
              <a:t>or</a:t>
            </a:r>
            <a:r>
              <a:rPr lang="en-US" dirty="0">
                <a:solidFill>
                  <a:srgbClr val="FFFFFF"/>
                </a:solidFill>
              </a:rPr>
              <a:t> life-threatening symptoms</a:t>
            </a:r>
          </a:p>
        </p:txBody>
      </p:sp>
      <p:graphicFrame>
        <p:nvGraphicFramePr>
          <p:cNvPr id="5" name="Content Placeholder 2">
            <a:extLst>
              <a:ext uri="{FF2B5EF4-FFF2-40B4-BE49-F238E27FC236}">
                <a16:creationId xmlns:a16="http://schemas.microsoft.com/office/drawing/2014/main" id="{2BA3A440-6839-40EA-A179-8BAB1939EF7C}"/>
              </a:ext>
            </a:extLst>
          </p:cNvPr>
          <p:cNvGraphicFramePr>
            <a:graphicFrameLocks noGrp="1"/>
          </p:cNvGraphicFramePr>
          <p:nvPr>
            <p:ph idx="1"/>
            <p:extLst>
              <p:ext uri="{D42A27DB-BD31-4B8C-83A1-F6EECF244321}">
                <p14:modId xmlns:p14="http://schemas.microsoft.com/office/powerpoint/2010/main" val="27335032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33113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6BB8-3CE0-5462-958F-E709403C82BC}"/>
              </a:ext>
            </a:extLst>
          </p:cNvPr>
          <p:cNvPicPr>
            <a:picLocks noChangeAspect="1"/>
          </p:cNvPicPr>
          <p:nvPr/>
        </p:nvPicPr>
        <p:blipFill>
          <a:blip r:embed="rId2">
            <a:duotone>
              <a:schemeClr val="bg2">
                <a:shade val="45000"/>
                <a:satMod val="135000"/>
              </a:schemeClr>
              <a:prstClr val="white"/>
            </a:duotone>
          </a:blip>
          <a:srcRect t="14773" r="90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01665-16DC-2676-11D1-2D6D750C4BC1}"/>
              </a:ext>
            </a:extLst>
          </p:cNvPr>
          <p:cNvSpPr>
            <a:spLocks noGrp="1"/>
          </p:cNvSpPr>
          <p:nvPr>
            <p:ph type="title"/>
          </p:nvPr>
        </p:nvSpPr>
        <p:spPr>
          <a:xfrm>
            <a:off x="838200" y="365125"/>
            <a:ext cx="10515600" cy="1325563"/>
          </a:xfrm>
        </p:spPr>
        <p:txBody>
          <a:bodyPr>
            <a:normAutofit/>
          </a:bodyPr>
          <a:lstStyle/>
          <a:p>
            <a:r>
              <a:rPr lang="en-US" dirty="0"/>
              <a:t>Hypotension:  </a:t>
            </a:r>
            <a:br>
              <a:rPr lang="en-US" dirty="0"/>
            </a:br>
            <a:r>
              <a:rPr lang="en-US" dirty="0"/>
              <a:t>onset minutes to hours </a:t>
            </a:r>
          </a:p>
        </p:txBody>
      </p:sp>
      <p:graphicFrame>
        <p:nvGraphicFramePr>
          <p:cNvPr id="5" name="Content Placeholder 2">
            <a:extLst>
              <a:ext uri="{FF2B5EF4-FFF2-40B4-BE49-F238E27FC236}">
                <a16:creationId xmlns:a16="http://schemas.microsoft.com/office/drawing/2014/main" id="{E2B09AB7-534D-D41E-9BAB-BB8CC96C205D}"/>
              </a:ext>
            </a:extLst>
          </p:cNvPr>
          <p:cNvGraphicFramePr>
            <a:graphicFrameLocks noGrp="1"/>
          </p:cNvGraphicFramePr>
          <p:nvPr>
            <p:ph idx="1"/>
            <p:extLst>
              <p:ext uri="{D42A27DB-BD31-4B8C-83A1-F6EECF244321}">
                <p14:modId xmlns:p14="http://schemas.microsoft.com/office/powerpoint/2010/main" val="37852927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8050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1C58A-2B89-4E66-9199-2D553B7EB57C}"/>
              </a:ext>
            </a:extLst>
          </p:cNvPr>
          <p:cNvSpPr>
            <a:spLocks noGrp="1"/>
          </p:cNvSpPr>
          <p:nvPr>
            <p:ph type="title"/>
          </p:nvPr>
        </p:nvSpPr>
        <p:spPr/>
        <p:txBody>
          <a:bodyPr/>
          <a:lstStyle/>
          <a:p>
            <a:r>
              <a:rPr lang="en-US" dirty="0"/>
              <a:t>Treatment</a:t>
            </a:r>
          </a:p>
        </p:txBody>
      </p:sp>
      <p:sp>
        <p:nvSpPr>
          <p:cNvPr id="5" name="Text Placeholder 4">
            <a:extLst>
              <a:ext uri="{FF2B5EF4-FFF2-40B4-BE49-F238E27FC236}">
                <a16:creationId xmlns:a16="http://schemas.microsoft.com/office/drawing/2014/main" id="{8CA91BBB-2916-4EA8-932C-854322653B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84968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30A8A23-D10A-4D25-AE5F-94C1CF330AA6}"/>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Never forget the basics </a:t>
            </a:r>
          </a:p>
        </p:txBody>
      </p:sp>
      <p:graphicFrame>
        <p:nvGraphicFramePr>
          <p:cNvPr id="7" name="Content Placeholder 4">
            <a:extLst>
              <a:ext uri="{FF2B5EF4-FFF2-40B4-BE49-F238E27FC236}">
                <a16:creationId xmlns:a16="http://schemas.microsoft.com/office/drawing/2014/main" id="{3CBE656B-D546-43CC-8799-4CDAD251CC5B}"/>
              </a:ext>
            </a:extLst>
          </p:cNvPr>
          <p:cNvGraphicFramePr>
            <a:graphicFrameLocks noGrp="1"/>
          </p:cNvGraphicFramePr>
          <p:nvPr>
            <p:ph idx="1"/>
            <p:extLst>
              <p:ext uri="{D42A27DB-BD31-4B8C-83A1-F6EECF244321}">
                <p14:modId xmlns:p14="http://schemas.microsoft.com/office/powerpoint/2010/main" val="281417102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43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42" name="Rectangle 104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5A364-2A2C-4FAB-6E92-CC8204966515}"/>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kern="1200">
                <a:latin typeface="+mj-lt"/>
                <a:ea typeface="+mj-ea"/>
                <a:cs typeface="+mj-cs"/>
              </a:rPr>
              <a:t>You should still do a history and exam…</a:t>
            </a:r>
          </a:p>
        </p:txBody>
      </p:sp>
      <p:sp>
        <p:nvSpPr>
          <p:cNvPr id="1037" name="Content Placeholder 1036">
            <a:extLst>
              <a:ext uri="{FF2B5EF4-FFF2-40B4-BE49-F238E27FC236}">
                <a16:creationId xmlns:a16="http://schemas.microsoft.com/office/drawing/2014/main" id="{1A89EB0F-A4F3-440E-63AE-BC248D35E417}"/>
              </a:ext>
            </a:extLst>
          </p:cNvPr>
          <p:cNvSpPr>
            <a:spLocks noGrp="1"/>
          </p:cNvSpPr>
          <p:nvPr>
            <p:ph idx="1"/>
          </p:nvPr>
        </p:nvSpPr>
        <p:spPr>
          <a:xfrm>
            <a:off x="761802" y="2743200"/>
            <a:ext cx="4646905" cy="3613149"/>
          </a:xfrm>
        </p:spPr>
        <p:txBody>
          <a:bodyPr anchor="ctr">
            <a:normAutofit/>
          </a:bodyPr>
          <a:lstStyle/>
          <a:p>
            <a:pPr marL="0" indent="0">
              <a:buNone/>
            </a:pPr>
            <a:r>
              <a:rPr lang="en-US" dirty="0"/>
              <a:t>After intervention for immediate life threats</a:t>
            </a:r>
          </a:p>
          <a:p>
            <a:pPr lvl="1"/>
            <a:r>
              <a:rPr lang="en-US" dirty="0"/>
              <a:t>A</a:t>
            </a:r>
          </a:p>
          <a:p>
            <a:pPr lvl="1"/>
            <a:r>
              <a:rPr lang="en-US" dirty="0"/>
              <a:t>B</a:t>
            </a:r>
          </a:p>
          <a:p>
            <a:pPr lvl="1"/>
            <a:r>
              <a:rPr lang="en-US" dirty="0"/>
              <a:t>C</a:t>
            </a:r>
          </a:p>
        </p:txBody>
      </p:sp>
      <p:pic>
        <p:nvPicPr>
          <p:cNvPr id="1026" name="Picture 2" descr="How is this so common? : r/ems">
            <a:extLst>
              <a:ext uri="{FF2B5EF4-FFF2-40B4-BE49-F238E27FC236}">
                <a16:creationId xmlns:a16="http://schemas.microsoft.com/office/drawing/2014/main" id="{2FCB0B4F-FAAC-87F8-5A11-C3DF3B29E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80" b="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78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1D6648-3207-1175-328C-939A2C983A37}"/>
              </a:ext>
            </a:extLst>
          </p:cNvPr>
          <p:cNvPicPr>
            <a:picLocks noChangeAspect="1"/>
          </p:cNvPicPr>
          <p:nvPr/>
        </p:nvPicPr>
        <p:blipFill>
          <a:blip r:embed="rId3">
            <a:duotone>
              <a:schemeClr val="bg2">
                <a:shade val="45000"/>
                <a:satMod val="135000"/>
              </a:schemeClr>
              <a:prstClr val="white"/>
            </a:duotone>
          </a:blip>
          <a:srcRect t="12420" b="3310"/>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3A61B-19DE-4F36-BFAC-0ED398A8459C}"/>
              </a:ext>
            </a:extLst>
          </p:cNvPr>
          <p:cNvSpPr>
            <a:spLocks noGrp="1"/>
          </p:cNvSpPr>
          <p:nvPr>
            <p:ph type="title"/>
          </p:nvPr>
        </p:nvSpPr>
        <p:spPr>
          <a:xfrm>
            <a:off x="838200" y="365125"/>
            <a:ext cx="10515600" cy="1325563"/>
          </a:xfrm>
        </p:spPr>
        <p:txBody>
          <a:bodyPr>
            <a:normAutofit/>
          </a:bodyPr>
          <a:lstStyle/>
          <a:p>
            <a:r>
              <a:rPr lang="en-US"/>
              <a:t>Mild or Moderate symptoms- One system. Not severe</a:t>
            </a:r>
          </a:p>
        </p:txBody>
      </p:sp>
      <p:graphicFrame>
        <p:nvGraphicFramePr>
          <p:cNvPr id="5" name="Content Placeholder 2">
            <a:extLst>
              <a:ext uri="{FF2B5EF4-FFF2-40B4-BE49-F238E27FC236}">
                <a16:creationId xmlns:a16="http://schemas.microsoft.com/office/drawing/2014/main" id="{C42A9D1F-C031-4BE4-9CBC-5E26E14A103D}"/>
              </a:ext>
            </a:extLst>
          </p:cNvPr>
          <p:cNvGraphicFramePr>
            <a:graphicFrameLocks noGrp="1"/>
          </p:cNvGraphicFramePr>
          <p:nvPr>
            <p:ph idx="1"/>
            <p:extLst>
              <p:ext uri="{D42A27DB-BD31-4B8C-83A1-F6EECF244321}">
                <p14:modId xmlns:p14="http://schemas.microsoft.com/office/powerpoint/2010/main" val="19429485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6591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5C6B-C9E6-4BF9-875E-2ACDCF83F12E}"/>
              </a:ext>
            </a:extLst>
          </p:cNvPr>
          <p:cNvSpPr>
            <a:spLocks noGrp="1"/>
          </p:cNvSpPr>
          <p:nvPr>
            <p:ph type="title"/>
          </p:nvPr>
        </p:nvSpPr>
        <p:spPr/>
        <p:txBody>
          <a:bodyPr/>
          <a:lstStyle/>
          <a:p>
            <a:r>
              <a:rPr lang="en-US" dirty="0"/>
              <a:t>Objectives (things I hope you take away)  </a:t>
            </a:r>
          </a:p>
        </p:txBody>
      </p:sp>
      <p:sp>
        <p:nvSpPr>
          <p:cNvPr id="3" name="Content Placeholder 2">
            <a:extLst>
              <a:ext uri="{FF2B5EF4-FFF2-40B4-BE49-F238E27FC236}">
                <a16:creationId xmlns:a16="http://schemas.microsoft.com/office/drawing/2014/main" id="{0AA8B455-5A7D-412E-8667-AEEE32C1325F}"/>
              </a:ext>
            </a:extLst>
          </p:cNvPr>
          <p:cNvSpPr>
            <a:spLocks noGrp="1"/>
          </p:cNvSpPr>
          <p:nvPr>
            <p:ph idx="1"/>
          </p:nvPr>
        </p:nvSpPr>
        <p:spPr/>
        <p:txBody>
          <a:bodyPr/>
          <a:lstStyle/>
          <a:p>
            <a:r>
              <a:rPr lang="en-US" u="sng" dirty="0"/>
              <a:t>Understand</a:t>
            </a:r>
            <a:r>
              <a:rPr lang="en-US" dirty="0"/>
              <a:t> what happens in the body that produces an allergic reaction- (Pathophysiology)</a:t>
            </a:r>
          </a:p>
          <a:p>
            <a:r>
              <a:rPr lang="en-US" u="sng" dirty="0"/>
              <a:t>Identify</a:t>
            </a:r>
            <a:r>
              <a:rPr lang="en-US" dirty="0"/>
              <a:t> things that commonly cause allergic reactions (allergens)</a:t>
            </a:r>
          </a:p>
          <a:p>
            <a:r>
              <a:rPr lang="en-US" u="sng" dirty="0"/>
              <a:t>Describe</a:t>
            </a:r>
            <a:r>
              <a:rPr lang="en-US" dirty="0"/>
              <a:t> the approach to the history and assessment of a patient with a possible allergic or immune reaction </a:t>
            </a:r>
          </a:p>
          <a:p>
            <a:r>
              <a:rPr lang="en-US" u="sng" dirty="0"/>
              <a:t>Identify</a:t>
            </a:r>
            <a:r>
              <a:rPr lang="en-US" dirty="0"/>
              <a:t> the differences between a mild, moderate and severe (anaphylactic) allergic reactions </a:t>
            </a:r>
          </a:p>
          <a:p>
            <a:r>
              <a:rPr lang="en-US" u="sng" dirty="0"/>
              <a:t>Describe</a:t>
            </a:r>
            <a:r>
              <a:rPr lang="en-US" dirty="0"/>
              <a:t> the treatment for an anaphylactic (severe) reaction </a:t>
            </a:r>
          </a:p>
        </p:txBody>
      </p:sp>
    </p:spTree>
    <p:extLst>
      <p:ext uri="{BB962C8B-B14F-4D97-AF65-F5344CB8AC3E}">
        <p14:creationId xmlns:p14="http://schemas.microsoft.com/office/powerpoint/2010/main" val="2427277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F5C5E2-D6C9-C2CE-4832-69A58CC468D6}"/>
              </a:ext>
            </a:extLst>
          </p:cNvPr>
          <p:cNvSpPr>
            <a:spLocks noGrp="1"/>
          </p:cNvSpPr>
          <p:nvPr>
            <p:ph type="title"/>
          </p:nvPr>
        </p:nvSpPr>
        <p:spPr>
          <a:xfrm>
            <a:off x="5991225" y="279400"/>
            <a:ext cx="5362576" cy="1892300"/>
          </a:xfrm>
        </p:spPr>
        <p:txBody>
          <a:bodyPr>
            <a:normAutofit/>
          </a:bodyPr>
          <a:lstStyle/>
          <a:p>
            <a:r>
              <a:rPr lang="en-US" sz="4100"/>
              <a:t>Treatment for Mild to Moderate allergic reaction</a:t>
            </a:r>
          </a:p>
        </p:txBody>
      </p:sp>
      <p:graphicFrame>
        <p:nvGraphicFramePr>
          <p:cNvPr id="5" name="Content Placeholder 2">
            <a:extLst>
              <a:ext uri="{FF2B5EF4-FFF2-40B4-BE49-F238E27FC236}">
                <a16:creationId xmlns:a16="http://schemas.microsoft.com/office/drawing/2014/main" id="{E37BF114-F327-89EE-B967-C1FE69FFEB92}"/>
              </a:ext>
            </a:extLst>
          </p:cNvPr>
          <p:cNvGraphicFramePr>
            <a:graphicFrameLocks noGrp="1"/>
          </p:cNvGraphicFramePr>
          <p:nvPr>
            <p:ph idx="1"/>
            <p:extLst>
              <p:ext uri="{D42A27DB-BD31-4B8C-83A1-F6EECF244321}">
                <p14:modId xmlns:p14="http://schemas.microsoft.com/office/powerpoint/2010/main" val="2669384223"/>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424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4452E2-B462-4BE6-A7E0-9B96F7C8A6A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Treatment- Anaphylaxis</a:t>
            </a:r>
          </a:p>
        </p:txBody>
      </p:sp>
      <p:graphicFrame>
        <p:nvGraphicFramePr>
          <p:cNvPr id="5" name="Content Placeholder 2">
            <a:extLst>
              <a:ext uri="{FF2B5EF4-FFF2-40B4-BE49-F238E27FC236}">
                <a16:creationId xmlns:a16="http://schemas.microsoft.com/office/drawing/2014/main" id="{1B830C5A-2779-4FF4-936B-BD7EDDD37796}"/>
              </a:ext>
            </a:extLst>
          </p:cNvPr>
          <p:cNvGraphicFramePr>
            <a:graphicFrameLocks noGrp="1"/>
          </p:cNvGraphicFramePr>
          <p:nvPr>
            <p:ph idx="1"/>
            <p:extLst>
              <p:ext uri="{D42A27DB-BD31-4B8C-83A1-F6EECF244321}">
                <p14:modId xmlns:p14="http://schemas.microsoft.com/office/powerpoint/2010/main" val="28286259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4960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BD5BC-3252-4D55-8FCD-52B4A9A669D5}"/>
              </a:ext>
            </a:extLst>
          </p:cNvPr>
          <p:cNvSpPr>
            <a:spLocks noGrp="1"/>
          </p:cNvSpPr>
          <p:nvPr>
            <p:ph type="title"/>
          </p:nvPr>
        </p:nvSpPr>
        <p:spPr>
          <a:xfrm>
            <a:off x="5297762" y="329184"/>
            <a:ext cx="6251110" cy="1783080"/>
          </a:xfrm>
        </p:spPr>
        <p:txBody>
          <a:bodyPr anchor="b">
            <a:normAutofit/>
          </a:bodyPr>
          <a:lstStyle/>
          <a:p>
            <a:r>
              <a:rPr lang="en-US" sz="5400"/>
              <a:t>Epinephrine</a:t>
            </a:r>
          </a:p>
        </p:txBody>
      </p:sp>
      <p:pic>
        <p:nvPicPr>
          <p:cNvPr id="6" name="Picture 4" descr="Exclamation mark on a yellow background">
            <a:extLst>
              <a:ext uri="{FF2B5EF4-FFF2-40B4-BE49-F238E27FC236}">
                <a16:creationId xmlns:a16="http://schemas.microsoft.com/office/drawing/2014/main" id="{4723277F-51E6-9A98-CECC-6F16339AD316}"/>
              </a:ext>
            </a:extLst>
          </p:cNvPr>
          <p:cNvPicPr>
            <a:picLocks noChangeAspect="1"/>
          </p:cNvPicPr>
          <p:nvPr/>
        </p:nvPicPr>
        <p:blipFill rotWithShape="1">
          <a:blip r:embed="rId3"/>
          <a:srcRect l="30992" r="1807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B26030-0BE1-47E1-AD3C-C1B7D0EC0C7E}"/>
              </a:ext>
            </a:extLst>
          </p:cNvPr>
          <p:cNvSpPr>
            <a:spLocks noGrp="1"/>
          </p:cNvSpPr>
          <p:nvPr>
            <p:ph idx="1"/>
          </p:nvPr>
        </p:nvSpPr>
        <p:spPr>
          <a:xfrm>
            <a:off x="5297762" y="2706624"/>
            <a:ext cx="6251110" cy="3483864"/>
          </a:xfrm>
        </p:spPr>
        <p:txBody>
          <a:bodyPr>
            <a:normAutofit/>
          </a:bodyPr>
          <a:lstStyle/>
          <a:p>
            <a:r>
              <a:rPr lang="en-US" sz="2000"/>
              <a:t>Make sure you know your local protocols and guidelines and only act within those</a:t>
            </a:r>
          </a:p>
          <a:p>
            <a:pPr eaLnBrk="1" hangingPunct="1">
              <a:spcBef>
                <a:spcPct val="35000"/>
              </a:spcBef>
            </a:pPr>
            <a:r>
              <a:rPr lang="en-US" altLang="en-US" sz="2000"/>
              <a:t>Epinephrine</a:t>
            </a:r>
          </a:p>
          <a:p>
            <a:pPr lvl="1" eaLnBrk="1" hangingPunct="1">
              <a:spcBef>
                <a:spcPct val="35000"/>
              </a:spcBef>
            </a:pPr>
            <a:r>
              <a:rPr lang="en-US" altLang="en-US" sz="2000"/>
              <a:t>Mimics the sympathetic (fight-or-flight) response</a:t>
            </a:r>
          </a:p>
          <a:p>
            <a:pPr lvl="1" eaLnBrk="1" hangingPunct="1">
              <a:spcBef>
                <a:spcPct val="35000"/>
              </a:spcBef>
            </a:pPr>
            <a:r>
              <a:rPr lang="en-US" altLang="en-US" sz="2000"/>
              <a:t>Causes the blood vessels to constrict</a:t>
            </a:r>
          </a:p>
          <a:p>
            <a:pPr lvl="1" eaLnBrk="1" hangingPunct="1">
              <a:spcBef>
                <a:spcPct val="35000"/>
              </a:spcBef>
            </a:pPr>
            <a:r>
              <a:rPr lang="en-US" altLang="en-US" sz="2000"/>
              <a:t>Reverses vasodilation and hypotension</a:t>
            </a:r>
          </a:p>
          <a:p>
            <a:pPr lvl="1" eaLnBrk="1" hangingPunct="1">
              <a:spcBef>
                <a:spcPct val="35000"/>
              </a:spcBef>
            </a:pPr>
            <a:r>
              <a:rPr lang="en-US" altLang="en-US" sz="2000"/>
              <a:t>Increases cardiac contractility and relieves bronchospasm</a:t>
            </a:r>
          </a:p>
          <a:p>
            <a:pPr lvl="1" eaLnBrk="1" hangingPunct="1">
              <a:spcBef>
                <a:spcPct val="35000"/>
              </a:spcBef>
            </a:pPr>
            <a:r>
              <a:rPr lang="en-US" altLang="en-US" sz="2000"/>
              <a:t>Rapidly reverses the effects of anaphylaxis</a:t>
            </a:r>
          </a:p>
          <a:p>
            <a:endParaRPr lang="en-US" sz="2000"/>
          </a:p>
        </p:txBody>
      </p:sp>
    </p:spTree>
    <p:extLst>
      <p:ext uri="{BB962C8B-B14F-4D97-AF65-F5344CB8AC3E}">
        <p14:creationId xmlns:p14="http://schemas.microsoft.com/office/powerpoint/2010/main" val="3223204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F8698-37B3-77D8-78EC-BD34A2B9086F}"/>
              </a:ext>
            </a:extLst>
          </p:cNvPr>
          <p:cNvSpPr>
            <a:spLocks noGrp="1"/>
          </p:cNvSpPr>
          <p:nvPr>
            <p:ph type="title"/>
          </p:nvPr>
        </p:nvSpPr>
        <p:spPr>
          <a:xfrm>
            <a:off x="761995" y="307447"/>
            <a:ext cx="10693884" cy="1109932"/>
          </a:xfrm>
        </p:spPr>
        <p:txBody>
          <a:bodyPr>
            <a:normAutofit/>
          </a:bodyPr>
          <a:lstStyle/>
          <a:p>
            <a:r>
              <a:rPr lang="en-US" sz="4000"/>
              <a:t>Epinephrine</a:t>
            </a:r>
          </a:p>
        </p:txBody>
      </p:sp>
      <p:pic>
        <p:nvPicPr>
          <p:cNvPr id="4" name="Picture 3">
            <a:extLst>
              <a:ext uri="{FF2B5EF4-FFF2-40B4-BE49-F238E27FC236}">
                <a16:creationId xmlns:a16="http://schemas.microsoft.com/office/drawing/2014/main" id="{2476AC74-E38B-C30F-7630-3BB0EB2EF140}"/>
              </a:ext>
            </a:extLst>
          </p:cNvPr>
          <p:cNvPicPr>
            <a:picLocks noChangeAspect="1"/>
          </p:cNvPicPr>
          <p:nvPr/>
        </p:nvPicPr>
        <p:blipFill>
          <a:blip r:embed="rId2"/>
          <a:stretch>
            <a:fillRect/>
          </a:stretch>
        </p:blipFill>
        <p:spPr>
          <a:xfrm>
            <a:off x="736122" y="2438842"/>
            <a:ext cx="5804955" cy="3613586"/>
          </a:xfrm>
          <a:prstGeom prst="rect">
            <a:avLst/>
          </a:prstGeom>
        </p:spPr>
      </p:pic>
      <p:sp>
        <p:nvSpPr>
          <p:cNvPr id="3" name="Content Placeholder 2">
            <a:extLst>
              <a:ext uri="{FF2B5EF4-FFF2-40B4-BE49-F238E27FC236}">
                <a16:creationId xmlns:a16="http://schemas.microsoft.com/office/drawing/2014/main" id="{0A46E27F-0C0B-698E-3B37-948928AD76FD}"/>
              </a:ext>
            </a:extLst>
          </p:cNvPr>
          <p:cNvSpPr>
            <a:spLocks noGrp="1"/>
          </p:cNvSpPr>
          <p:nvPr>
            <p:ph idx="1"/>
          </p:nvPr>
        </p:nvSpPr>
        <p:spPr>
          <a:xfrm>
            <a:off x="7190509" y="1876926"/>
            <a:ext cx="4265370" cy="4383597"/>
          </a:xfrm>
        </p:spPr>
        <p:txBody>
          <a:bodyPr anchor="ctr">
            <a:normAutofit/>
          </a:bodyPr>
          <a:lstStyle/>
          <a:p>
            <a:r>
              <a:rPr lang="en-US" dirty="0"/>
              <a:t>Concentration:  1mg/1mL </a:t>
            </a:r>
          </a:p>
          <a:p>
            <a:r>
              <a:rPr lang="en-US" dirty="0"/>
              <a:t>Dose </a:t>
            </a:r>
          </a:p>
          <a:p>
            <a:pPr lvl="1"/>
            <a:r>
              <a:rPr lang="en-US" sz="2800" dirty="0"/>
              <a:t>Adult:  0.3 mg= 0.3mL </a:t>
            </a:r>
          </a:p>
          <a:p>
            <a:pPr lvl="1"/>
            <a:r>
              <a:rPr lang="en-US" sz="2800" dirty="0"/>
              <a:t>Peds:  0.15 mg= 0.15 mL   up to 20 kg </a:t>
            </a:r>
          </a:p>
          <a:p>
            <a:r>
              <a:rPr lang="en-US" dirty="0"/>
              <a:t>Route:  </a:t>
            </a:r>
            <a:r>
              <a:rPr lang="en-US" dirty="0" err="1"/>
              <a:t>IntraMuscular</a:t>
            </a:r>
            <a:r>
              <a:rPr lang="en-US" dirty="0"/>
              <a:t> </a:t>
            </a:r>
          </a:p>
          <a:p>
            <a:pPr lvl="1"/>
            <a:r>
              <a:rPr lang="en-US" sz="2800" dirty="0"/>
              <a:t>Lateral thigh </a:t>
            </a:r>
          </a:p>
          <a:p>
            <a:pPr marL="0" indent="0">
              <a:buNone/>
            </a:pPr>
            <a:endParaRPr lang="en-US" dirty="0"/>
          </a:p>
          <a:p>
            <a:endParaRPr lang="en-US" sz="2000" dirty="0"/>
          </a:p>
        </p:txBody>
      </p:sp>
    </p:spTree>
    <p:extLst>
      <p:ext uri="{BB962C8B-B14F-4D97-AF65-F5344CB8AC3E}">
        <p14:creationId xmlns:p14="http://schemas.microsoft.com/office/powerpoint/2010/main" val="1856416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FA74-FCBC-4047-AFCE-9F113F42FDCD}"/>
              </a:ext>
            </a:extLst>
          </p:cNvPr>
          <p:cNvSpPr>
            <a:spLocks noGrp="1"/>
          </p:cNvSpPr>
          <p:nvPr>
            <p:ph type="title"/>
          </p:nvPr>
        </p:nvSpPr>
        <p:spPr>
          <a:xfrm>
            <a:off x="648928" y="338328"/>
            <a:ext cx="3685032" cy="1608328"/>
          </a:xfrm>
        </p:spPr>
        <p:txBody>
          <a:bodyPr>
            <a:normAutofit/>
          </a:bodyPr>
          <a:lstStyle/>
          <a:p>
            <a:r>
              <a:rPr lang="en-US" sz="3600"/>
              <a:t>Epinephrine Administration</a:t>
            </a:r>
          </a:p>
        </p:txBody>
      </p:sp>
      <p:sp>
        <p:nvSpPr>
          <p:cNvPr id="3" name="Content Placeholder 2">
            <a:extLst>
              <a:ext uri="{FF2B5EF4-FFF2-40B4-BE49-F238E27FC236}">
                <a16:creationId xmlns:a16="http://schemas.microsoft.com/office/drawing/2014/main" id="{E1AC11CF-58BC-4808-86F5-1D81354346BD}"/>
              </a:ext>
            </a:extLst>
          </p:cNvPr>
          <p:cNvSpPr>
            <a:spLocks noGrp="1"/>
          </p:cNvSpPr>
          <p:nvPr>
            <p:ph idx="1"/>
          </p:nvPr>
        </p:nvSpPr>
        <p:spPr>
          <a:xfrm>
            <a:off x="4864100" y="338328"/>
            <a:ext cx="6675627" cy="1605083"/>
          </a:xfrm>
        </p:spPr>
        <p:txBody>
          <a:bodyPr anchor="ctr">
            <a:normAutofit/>
          </a:bodyPr>
          <a:lstStyle/>
          <a:p>
            <a:r>
              <a:rPr lang="en-US" sz="2000" dirty="0"/>
              <a:t>These are expensive</a:t>
            </a:r>
          </a:p>
          <a:p>
            <a:r>
              <a:rPr lang="en-US" sz="2000" dirty="0"/>
              <a:t>You can help a patient administer their own</a:t>
            </a:r>
          </a:p>
          <a:p>
            <a:r>
              <a:rPr lang="en-US" sz="2000" dirty="0"/>
              <a:t>If your agency carries these, you can administer them</a:t>
            </a:r>
          </a:p>
          <a:p>
            <a:r>
              <a:rPr lang="en-US" sz="2000" dirty="0"/>
              <a:t>Follow instructions on autoinjector</a:t>
            </a:r>
          </a:p>
          <a:p>
            <a:endParaRPr lang="en-US" sz="2000" dirty="0"/>
          </a:p>
        </p:txBody>
      </p:sp>
      <p:sp>
        <p:nvSpPr>
          <p:cNvPr id="16" name="Rectangle 15">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AFDA4C-EF7A-43A0-A216-AD74B1568DDC}"/>
              </a:ext>
            </a:extLst>
          </p:cNvPr>
          <p:cNvPicPr>
            <a:picLocks noChangeAspect="1"/>
          </p:cNvPicPr>
          <p:nvPr/>
        </p:nvPicPr>
        <p:blipFill>
          <a:blip r:embed="rId3"/>
          <a:stretch>
            <a:fillRect/>
          </a:stretch>
        </p:blipFill>
        <p:spPr>
          <a:xfrm>
            <a:off x="662550" y="2742397"/>
            <a:ext cx="4931595" cy="3291840"/>
          </a:xfrm>
          <a:prstGeom prst="rect">
            <a:avLst/>
          </a:prstGeom>
        </p:spPr>
      </p:pic>
      <p:sp>
        <p:nvSpPr>
          <p:cNvPr id="20"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6E27F7-4F8B-4DAB-9996-F39B564BC527}"/>
              </a:ext>
            </a:extLst>
          </p:cNvPr>
          <p:cNvPicPr>
            <a:picLocks noChangeAspect="1"/>
          </p:cNvPicPr>
          <p:nvPr/>
        </p:nvPicPr>
        <p:blipFill>
          <a:blip r:embed="rId4"/>
          <a:stretch>
            <a:fillRect/>
          </a:stretch>
        </p:blipFill>
        <p:spPr>
          <a:xfrm>
            <a:off x="6597854" y="2742397"/>
            <a:ext cx="4931595" cy="3291840"/>
          </a:xfrm>
          <a:prstGeom prst="rect">
            <a:avLst/>
          </a:prstGeom>
        </p:spPr>
      </p:pic>
    </p:spTree>
    <p:extLst>
      <p:ext uri="{BB962C8B-B14F-4D97-AF65-F5344CB8AC3E}">
        <p14:creationId xmlns:p14="http://schemas.microsoft.com/office/powerpoint/2010/main" val="2292454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AED1-2E2C-43CC-BE17-C1B2E3C7CA5A}"/>
              </a:ext>
            </a:extLst>
          </p:cNvPr>
          <p:cNvSpPr>
            <a:spLocks noGrp="1"/>
          </p:cNvSpPr>
          <p:nvPr>
            <p:ph type="title"/>
          </p:nvPr>
        </p:nvSpPr>
        <p:spPr/>
        <p:txBody>
          <a:bodyPr/>
          <a:lstStyle/>
          <a:p>
            <a:r>
              <a:rPr lang="en-US" dirty="0"/>
              <a:t>Epinephrine- syringe administration</a:t>
            </a:r>
          </a:p>
        </p:txBody>
      </p:sp>
      <p:pic>
        <p:nvPicPr>
          <p:cNvPr id="7" name="Content Placeholder 6">
            <a:extLst>
              <a:ext uri="{FF2B5EF4-FFF2-40B4-BE49-F238E27FC236}">
                <a16:creationId xmlns:a16="http://schemas.microsoft.com/office/drawing/2014/main" id="{AF779A05-EC67-4CF0-B844-ECC31F387014}"/>
              </a:ext>
            </a:extLst>
          </p:cNvPr>
          <p:cNvPicPr>
            <a:picLocks noGrp="1" noChangeAspect="1"/>
          </p:cNvPicPr>
          <p:nvPr>
            <p:ph idx="1"/>
          </p:nvPr>
        </p:nvPicPr>
        <p:blipFill rotWithShape="1">
          <a:blip r:embed="rId3"/>
          <a:srcRect l="28105" t="-422" r="34528" b="422"/>
          <a:stretch/>
        </p:blipFill>
        <p:spPr>
          <a:xfrm>
            <a:off x="3201828" y="2301004"/>
            <a:ext cx="1397286" cy="3739356"/>
          </a:xfrm>
          <a:prstGeom prst="rect">
            <a:avLst/>
          </a:prstGeom>
        </p:spPr>
      </p:pic>
      <p:pic>
        <p:nvPicPr>
          <p:cNvPr id="4" name="Picture 3">
            <a:extLst>
              <a:ext uri="{FF2B5EF4-FFF2-40B4-BE49-F238E27FC236}">
                <a16:creationId xmlns:a16="http://schemas.microsoft.com/office/drawing/2014/main" id="{20493805-E6F0-4ECD-9F32-67E3024D8084}"/>
              </a:ext>
            </a:extLst>
          </p:cNvPr>
          <p:cNvPicPr>
            <a:picLocks noChangeAspect="1"/>
          </p:cNvPicPr>
          <p:nvPr/>
        </p:nvPicPr>
        <p:blipFill rotWithShape="1">
          <a:blip r:embed="rId4"/>
          <a:srcRect l="26438" t="702" r="26385"/>
          <a:stretch/>
        </p:blipFill>
        <p:spPr>
          <a:xfrm>
            <a:off x="4804881" y="2257415"/>
            <a:ext cx="1273995" cy="3579955"/>
          </a:xfrm>
          <a:prstGeom prst="rect">
            <a:avLst/>
          </a:prstGeom>
        </p:spPr>
      </p:pic>
      <p:pic>
        <p:nvPicPr>
          <p:cNvPr id="5" name="Picture 4">
            <a:extLst>
              <a:ext uri="{FF2B5EF4-FFF2-40B4-BE49-F238E27FC236}">
                <a16:creationId xmlns:a16="http://schemas.microsoft.com/office/drawing/2014/main" id="{77807DD9-5CEE-498C-8B6F-62CCD0EEDBDF}"/>
              </a:ext>
            </a:extLst>
          </p:cNvPr>
          <p:cNvPicPr>
            <a:picLocks noChangeAspect="1"/>
          </p:cNvPicPr>
          <p:nvPr/>
        </p:nvPicPr>
        <p:blipFill>
          <a:blip r:embed="rId5"/>
          <a:stretch>
            <a:fillRect/>
          </a:stretch>
        </p:blipFill>
        <p:spPr>
          <a:xfrm>
            <a:off x="281156" y="4047393"/>
            <a:ext cx="1848464" cy="1382651"/>
          </a:xfrm>
          <a:prstGeom prst="rect">
            <a:avLst/>
          </a:prstGeom>
        </p:spPr>
      </p:pic>
      <p:sp>
        <p:nvSpPr>
          <p:cNvPr id="8" name="Arrow: Right 7">
            <a:extLst>
              <a:ext uri="{FF2B5EF4-FFF2-40B4-BE49-F238E27FC236}">
                <a16:creationId xmlns:a16="http://schemas.microsoft.com/office/drawing/2014/main" id="{72077A3D-F174-4A7B-A40A-7BC2ED0159F1}"/>
              </a:ext>
            </a:extLst>
          </p:cNvPr>
          <p:cNvSpPr/>
          <p:nvPr/>
        </p:nvSpPr>
        <p:spPr>
          <a:xfrm>
            <a:off x="2345949" y="3667249"/>
            <a:ext cx="1017141" cy="380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5C88B93-1876-4B28-A39C-A8B00C9F05B8}"/>
              </a:ext>
            </a:extLst>
          </p:cNvPr>
          <p:cNvCxnSpPr/>
          <p:nvPr/>
        </p:nvCxnSpPr>
        <p:spPr>
          <a:xfrm>
            <a:off x="3072744" y="2360487"/>
            <a:ext cx="636997" cy="100686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A7EF890-A02A-4902-A080-02E005AD30B0}"/>
              </a:ext>
            </a:extLst>
          </p:cNvPr>
          <p:cNvSpPr/>
          <p:nvPr/>
        </p:nvSpPr>
        <p:spPr>
          <a:xfrm>
            <a:off x="3709741" y="3244065"/>
            <a:ext cx="328773" cy="30822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A899BB-AD45-4E8E-90F8-7A7504ECD4EA}"/>
              </a:ext>
            </a:extLst>
          </p:cNvPr>
          <p:cNvPicPr>
            <a:picLocks noChangeAspect="1"/>
          </p:cNvPicPr>
          <p:nvPr/>
        </p:nvPicPr>
        <p:blipFill>
          <a:blip r:embed="rId6"/>
          <a:stretch>
            <a:fillRect/>
          </a:stretch>
        </p:blipFill>
        <p:spPr>
          <a:xfrm>
            <a:off x="0" y="1866846"/>
            <a:ext cx="2714625" cy="1685925"/>
          </a:xfrm>
          <a:prstGeom prst="rect">
            <a:avLst/>
          </a:prstGeom>
        </p:spPr>
      </p:pic>
      <p:sp>
        <p:nvSpPr>
          <p:cNvPr id="14" name="Arrow: Right 13">
            <a:extLst>
              <a:ext uri="{FF2B5EF4-FFF2-40B4-BE49-F238E27FC236}">
                <a16:creationId xmlns:a16="http://schemas.microsoft.com/office/drawing/2014/main" id="{03EE9DDC-1EBB-4544-8F12-164E08D6CEC9}"/>
              </a:ext>
            </a:extLst>
          </p:cNvPr>
          <p:cNvSpPr/>
          <p:nvPr/>
        </p:nvSpPr>
        <p:spPr>
          <a:xfrm>
            <a:off x="6505271" y="3909313"/>
            <a:ext cx="1017141" cy="380144"/>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1D5969-C38A-46F8-E281-ED104D2468CD}"/>
              </a:ext>
            </a:extLst>
          </p:cNvPr>
          <p:cNvPicPr>
            <a:picLocks noChangeAspect="1"/>
          </p:cNvPicPr>
          <p:nvPr/>
        </p:nvPicPr>
        <p:blipFill>
          <a:blip r:embed="rId7"/>
          <a:stretch>
            <a:fillRect/>
          </a:stretch>
        </p:blipFill>
        <p:spPr>
          <a:xfrm>
            <a:off x="7828491" y="2711155"/>
            <a:ext cx="3264625" cy="2648411"/>
          </a:xfrm>
          <a:prstGeom prst="rect">
            <a:avLst/>
          </a:prstGeom>
        </p:spPr>
      </p:pic>
    </p:spTree>
    <p:extLst>
      <p:ext uri="{BB962C8B-B14F-4D97-AF65-F5344CB8AC3E}">
        <p14:creationId xmlns:p14="http://schemas.microsoft.com/office/powerpoint/2010/main" val="2004472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353D42-954B-4207-AA2C-9FFFCB080F74}"/>
              </a:ext>
            </a:extLst>
          </p:cNvPr>
          <p:cNvSpPr>
            <a:spLocks noGrp="1"/>
          </p:cNvSpPr>
          <p:nvPr>
            <p:ph type="title"/>
          </p:nvPr>
        </p:nvSpPr>
        <p:spPr>
          <a:xfrm>
            <a:off x="841248" y="685800"/>
            <a:ext cx="10506456" cy="1157005"/>
          </a:xfrm>
        </p:spPr>
        <p:txBody>
          <a:bodyPr anchor="b">
            <a:normAutofit/>
          </a:bodyPr>
          <a:lstStyle/>
          <a:p>
            <a:r>
              <a:rPr lang="en-US" sz="4800"/>
              <a:t>Potential side effects of epinephrine</a:t>
            </a:r>
          </a:p>
        </p:txBody>
      </p:sp>
      <p:sp>
        <p:nvSpPr>
          <p:cNvPr id="20" name="Rectangle 19">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C55BC44-EAE4-4F30-91CD-2D17426C7B93}"/>
              </a:ext>
            </a:extLst>
          </p:cNvPr>
          <p:cNvGraphicFramePr>
            <a:graphicFrameLocks noGrp="1"/>
          </p:cNvGraphicFramePr>
          <p:nvPr>
            <p:ph idx="1"/>
            <p:extLst>
              <p:ext uri="{D42A27DB-BD31-4B8C-83A1-F6EECF244321}">
                <p14:modId xmlns:p14="http://schemas.microsoft.com/office/powerpoint/2010/main" val="1418649607"/>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947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0E6C-0D49-42C1-82A2-921640709595}"/>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47322521-4472-4780-8042-11D0B76E7600}"/>
              </a:ext>
            </a:extLst>
          </p:cNvPr>
          <p:cNvSpPr>
            <a:spLocks noGrp="1"/>
          </p:cNvSpPr>
          <p:nvPr>
            <p:ph idx="1"/>
          </p:nvPr>
        </p:nvSpPr>
        <p:spPr/>
        <p:txBody>
          <a:bodyPr/>
          <a:lstStyle/>
          <a:p>
            <a:r>
              <a:rPr lang="en-US" dirty="0"/>
              <a:t>Mild/Moderate allergic reactions DON’T need epinephrine </a:t>
            </a:r>
          </a:p>
          <a:p>
            <a:r>
              <a:rPr lang="en-US" dirty="0"/>
              <a:t>Anaphylaxis is </a:t>
            </a:r>
            <a:r>
              <a:rPr lang="en-US" b="1" dirty="0">
                <a:solidFill>
                  <a:schemeClr val="bg2">
                    <a:lumMod val="75000"/>
                  </a:schemeClr>
                </a:solidFill>
              </a:rPr>
              <a:t>any</a:t>
            </a:r>
            <a:r>
              <a:rPr lang="en-US" dirty="0"/>
              <a:t> of the following </a:t>
            </a:r>
          </a:p>
          <a:p>
            <a:pPr lvl="1"/>
            <a:r>
              <a:rPr lang="en-US" dirty="0"/>
              <a:t>Hypotension associated with allergen exposure</a:t>
            </a:r>
          </a:p>
          <a:p>
            <a:pPr lvl="1"/>
            <a:r>
              <a:rPr lang="en-US" dirty="0"/>
              <a:t>Respiratory distress </a:t>
            </a:r>
          </a:p>
          <a:p>
            <a:pPr lvl="1"/>
            <a:r>
              <a:rPr lang="en-US" dirty="0"/>
              <a:t>At least 2 out of 4 body systems involved </a:t>
            </a:r>
          </a:p>
          <a:p>
            <a:pPr lvl="1"/>
            <a:endParaRPr lang="en-US" dirty="0"/>
          </a:p>
          <a:p>
            <a:r>
              <a:rPr lang="en-US" dirty="0"/>
              <a:t>What is the dose of epinephrine for an adult?</a:t>
            </a:r>
          </a:p>
        </p:txBody>
      </p:sp>
    </p:spTree>
    <p:extLst>
      <p:ext uri="{BB962C8B-B14F-4D97-AF65-F5344CB8AC3E}">
        <p14:creationId xmlns:p14="http://schemas.microsoft.com/office/powerpoint/2010/main" val="3526538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wo dogs lying on leashes on grass&#10;&#10;Description automatically generated">
            <a:extLst>
              <a:ext uri="{FF2B5EF4-FFF2-40B4-BE49-F238E27FC236}">
                <a16:creationId xmlns:a16="http://schemas.microsoft.com/office/drawing/2014/main" id="{358128B2-966F-AD95-8C26-E3A930D17395}"/>
              </a:ext>
            </a:extLst>
          </p:cNvPr>
          <p:cNvPicPr>
            <a:picLocks noChangeAspect="1"/>
          </p:cNvPicPr>
          <p:nvPr/>
        </p:nvPicPr>
        <p:blipFill rotWithShape="1">
          <a:blip r:embed="rId2">
            <a:extLst>
              <a:ext uri="{28A0092B-C50C-407E-A947-70E740481C1C}">
                <a14:useLocalDpi xmlns:a14="http://schemas.microsoft.com/office/drawing/2010/main" val="0"/>
              </a:ext>
            </a:extLst>
          </a:blip>
          <a:srcRect l="476" r="11139"/>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2" name="Freeform: Shape 16">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C6C8EBF-B233-4BBB-B860-92AF1BE3597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Examples </a:t>
            </a:r>
          </a:p>
        </p:txBody>
      </p:sp>
      <p:sp>
        <p:nvSpPr>
          <p:cNvPr id="5" name="Text Placeholder 4">
            <a:extLst>
              <a:ext uri="{FF2B5EF4-FFF2-40B4-BE49-F238E27FC236}">
                <a16:creationId xmlns:a16="http://schemas.microsoft.com/office/drawing/2014/main" id="{289E8361-1D1C-4824-8D56-FEF377B4CAFB}"/>
              </a:ext>
            </a:extLst>
          </p:cNvPr>
          <p:cNvSpPr>
            <a:spLocks noGrp="1"/>
          </p:cNvSpPr>
          <p:nvPr>
            <p:ph type="body" idx="1"/>
          </p:nvPr>
        </p:nvSpPr>
        <p:spPr>
          <a:xfrm>
            <a:off x="477981" y="4872922"/>
            <a:ext cx="3933306" cy="1208141"/>
          </a:xfrm>
        </p:spPr>
        <p:txBody>
          <a:bodyPr vert="horz" lIns="91440" tIns="45720" rIns="91440" bIns="45720" rtlCol="0">
            <a:normAutofit/>
          </a:bodyPr>
          <a:lstStyle/>
          <a:p>
            <a:endParaRPr lang="en-US" sz="2000">
              <a:solidFill>
                <a:schemeClr val="tx1"/>
              </a:solidFill>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199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E53FC8-C844-4B64-BEE2-4AD5E8C465F9}"/>
              </a:ext>
            </a:extLst>
          </p:cNvPr>
          <p:cNvSpPr>
            <a:spLocks noGrp="1"/>
          </p:cNvSpPr>
          <p:nvPr>
            <p:ph type="title"/>
          </p:nvPr>
        </p:nvSpPr>
        <p:spPr>
          <a:xfrm>
            <a:off x="1137034" y="609597"/>
            <a:ext cx="9392421" cy="1330841"/>
          </a:xfrm>
        </p:spPr>
        <p:txBody>
          <a:bodyPr>
            <a:normAutofit/>
          </a:bodyPr>
          <a:lstStyle/>
          <a:p>
            <a:endParaRPr lang="en-US" dirty="0"/>
          </a:p>
        </p:txBody>
      </p:sp>
      <p:sp>
        <p:nvSpPr>
          <p:cNvPr id="3" name="Content Placeholder 2">
            <a:extLst>
              <a:ext uri="{FF2B5EF4-FFF2-40B4-BE49-F238E27FC236}">
                <a16:creationId xmlns:a16="http://schemas.microsoft.com/office/drawing/2014/main" id="{6B1CA7F2-FD3C-4001-983B-DDC81654EEB4}"/>
              </a:ext>
            </a:extLst>
          </p:cNvPr>
          <p:cNvSpPr>
            <a:spLocks noGrp="1"/>
          </p:cNvSpPr>
          <p:nvPr>
            <p:ph idx="1"/>
          </p:nvPr>
        </p:nvSpPr>
        <p:spPr>
          <a:xfrm>
            <a:off x="1137034" y="2198362"/>
            <a:ext cx="4958966" cy="3917773"/>
          </a:xfrm>
        </p:spPr>
        <p:txBody>
          <a:bodyPr>
            <a:normAutofit/>
          </a:bodyPr>
          <a:lstStyle/>
          <a:p>
            <a:r>
              <a:rPr lang="en-US" sz="2400" dirty="0"/>
              <a:t>16 </a:t>
            </a:r>
            <a:r>
              <a:rPr lang="en-US" sz="2400" dirty="0" err="1"/>
              <a:t>yo</a:t>
            </a:r>
            <a:r>
              <a:rPr lang="en-US" sz="2400" dirty="0"/>
              <a:t> male just was stung by a bee on his back while riding his bike.</a:t>
            </a:r>
          </a:p>
          <a:p>
            <a:r>
              <a:rPr lang="en-US" sz="2400" dirty="0"/>
              <a:t>ABC’s are intact </a:t>
            </a:r>
          </a:p>
          <a:p>
            <a:r>
              <a:rPr lang="en-US" sz="2400" dirty="0"/>
              <a:t>Vital signs are all normal </a:t>
            </a:r>
          </a:p>
          <a:p>
            <a:r>
              <a:rPr lang="en-US" sz="2400" dirty="0"/>
              <a:t>He only reports his back is itchy </a:t>
            </a:r>
          </a:p>
          <a:p>
            <a:r>
              <a:rPr lang="en-US" sz="2400" dirty="0"/>
              <a:t>This is what his back looks like </a:t>
            </a:r>
          </a:p>
          <a:p>
            <a:r>
              <a:rPr lang="en-US" sz="2400" dirty="0"/>
              <a:t>Mild? Moderate? Severe?  </a:t>
            </a:r>
          </a:p>
        </p:txBody>
      </p:sp>
      <p:pic>
        <p:nvPicPr>
          <p:cNvPr id="4" name="Picture 2" descr="Photo of a male showing his back. There are multiple, small, pink, raised areas on the skin.&#10;">
            <a:extLst>
              <a:ext uri="{FF2B5EF4-FFF2-40B4-BE49-F238E27FC236}">
                <a16:creationId xmlns:a16="http://schemas.microsoft.com/office/drawing/2014/main" id="{057C9AD0-9F2D-4D0F-9502-8785BB3D7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321053"/>
            <a:ext cx="4788505" cy="3483637"/>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320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75DC9-F998-4F2E-8930-9F0D12ED1532}"/>
              </a:ext>
            </a:extLst>
          </p:cNvPr>
          <p:cNvSpPr>
            <a:spLocks noGrp="1"/>
          </p:cNvSpPr>
          <p:nvPr>
            <p:ph type="title"/>
          </p:nvPr>
        </p:nvSpPr>
        <p:spPr>
          <a:xfrm>
            <a:off x="838200" y="365125"/>
            <a:ext cx="10515600" cy="1325563"/>
          </a:xfrm>
        </p:spPr>
        <p:txBody>
          <a:bodyPr>
            <a:normAutofit/>
          </a:bodyPr>
          <a:lstStyle/>
          <a:p>
            <a:r>
              <a:rPr lang="en-US" sz="5400"/>
              <a:t>Practical application</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83305AB-3222-4320-896F-D2350F7C3A8C}"/>
              </a:ext>
            </a:extLst>
          </p:cNvPr>
          <p:cNvGraphicFramePr>
            <a:graphicFrameLocks noGrp="1"/>
          </p:cNvGraphicFramePr>
          <p:nvPr>
            <p:ph idx="1"/>
            <p:extLst>
              <p:ext uri="{D42A27DB-BD31-4B8C-83A1-F6EECF244321}">
                <p14:modId xmlns:p14="http://schemas.microsoft.com/office/powerpoint/2010/main" val="53740658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93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68C9BA85-9813-4C15-94B2-CC826CF7A6D2}"/>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Mild</a:t>
            </a:r>
            <a:br>
              <a:rPr lang="en-US" sz="6000" kern="1200">
                <a:solidFill>
                  <a:schemeClr val="tx1"/>
                </a:solidFill>
                <a:latin typeface="+mj-lt"/>
                <a:ea typeface="+mj-ea"/>
                <a:cs typeface="+mj-cs"/>
              </a:rPr>
            </a:br>
            <a:endParaRPr lang="en-US" sz="6000" kern="120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7B676A25-5DBA-4F31-AB81-73EE42505C7F}"/>
              </a:ext>
            </a:extLst>
          </p:cNvPr>
          <p:cNvSpPr>
            <a:spLocks noGrp="1"/>
          </p:cNvSpPr>
          <p:nvPr>
            <p:ph idx="1"/>
          </p:nvPr>
        </p:nvSpPr>
        <p:spPr>
          <a:xfrm>
            <a:off x="3315031" y="4076802"/>
            <a:ext cx="5561938" cy="1662261"/>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rPr>
              <a:t>Treatment? </a:t>
            </a:r>
          </a:p>
          <a:p>
            <a:pPr marL="0" indent="0" algn="ctr">
              <a:buNone/>
            </a:pPr>
            <a:r>
              <a:rPr lang="en-US" sz="2400" dirty="0"/>
              <a:t>Supportive</a:t>
            </a:r>
          </a:p>
          <a:p>
            <a:pPr marL="0" indent="0" algn="ctr">
              <a:buNone/>
            </a:pPr>
            <a:r>
              <a:rPr lang="en-US" sz="2400" kern="1200" dirty="0">
                <a:solidFill>
                  <a:schemeClr val="tx1"/>
                </a:solidFill>
                <a:latin typeface="+mn-lt"/>
                <a:ea typeface="+mn-ea"/>
                <a:cs typeface="+mn-cs"/>
              </a:rPr>
              <a:t>+/-Benadryl </a:t>
            </a:r>
          </a:p>
          <a:p>
            <a:pPr marL="0" indent="0" algn="ctr">
              <a:buNone/>
            </a:pPr>
            <a:endParaRPr lang="en-US" sz="2400" kern="1200" dirty="0">
              <a:solidFill>
                <a:schemeClr val="tx1"/>
              </a:solidFill>
              <a:latin typeface="+mn-lt"/>
              <a:ea typeface="+mn-ea"/>
              <a:cs typeface="+mn-cs"/>
            </a:endParaRPr>
          </a:p>
        </p:txBody>
      </p:sp>
      <p:sp>
        <p:nvSpPr>
          <p:cNvPr id="30" name="Arc 29">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Oval 31">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8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16349"/>
                </a:solidFill>
              </a:rPr>
              <a:t>Mild - single system symptoms</a:t>
            </a:r>
          </a:p>
        </p:txBody>
      </p:sp>
      <p:sp>
        <p:nvSpPr>
          <p:cNvPr id="3" name="Content Placeholder 2"/>
          <p:cNvSpPr>
            <a:spLocks noGrp="1"/>
          </p:cNvSpPr>
          <p:nvPr>
            <p:ph sz="quarter" idx="1"/>
          </p:nvPr>
        </p:nvSpPr>
        <p:spPr/>
        <p:txBody>
          <a:bodyPr>
            <a:normAutofit lnSpcReduction="10000"/>
          </a:bodyPr>
          <a:lstStyle/>
          <a:p>
            <a:r>
              <a:rPr lang="en-US" dirty="0"/>
              <a:t>Generalized erythema (flushing)</a:t>
            </a:r>
          </a:p>
          <a:p>
            <a:endParaRPr lang="en-US" dirty="0"/>
          </a:p>
          <a:p>
            <a:r>
              <a:rPr lang="en-US" dirty="0" err="1"/>
              <a:t>Urticaria</a:t>
            </a:r>
            <a:endParaRPr lang="en-US" dirty="0"/>
          </a:p>
          <a:p>
            <a:endParaRPr lang="en-US" dirty="0"/>
          </a:p>
          <a:p>
            <a:r>
              <a:rPr lang="en-US" dirty="0"/>
              <a:t>Periorbital edema or angioedema</a:t>
            </a:r>
          </a:p>
          <a:p>
            <a:endParaRPr lang="en-US" dirty="0"/>
          </a:p>
          <a:p>
            <a:r>
              <a:rPr lang="en-US" dirty="0"/>
              <a:t>Just nausea </a:t>
            </a:r>
          </a:p>
          <a:p>
            <a:endParaRPr lang="en-US" dirty="0"/>
          </a:p>
          <a:p>
            <a:r>
              <a:rPr lang="en-US" dirty="0"/>
              <a:t>Cough or runny nose</a:t>
            </a:r>
          </a:p>
          <a:p>
            <a:endParaRPr lang="en-US" dirty="0"/>
          </a:p>
          <a:p>
            <a:endParaRPr lang="en-US" dirty="0"/>
          </a:p>
        </p:txBody>
      </p:sp>
      <p:pic>
        <p:nvPicPr>
          <p:cNvPr id="4" name="Picture 3" descr="Screen shot 2012-12-23 at 4.52.23 PM.png"/>
          <p:cNvPicPr>
            <a:picLocks noChangeAspect="1"/>
          </p:cNvPicPr>
          <p:nvPr/>
        </p:nvPicPr>
        <p:blipFill>
          <a:blip r:embed="rId3"/>
          <a:stretch>
            <a:fillRect/>
          </a:stretch>
        </p:blipFill>
        <p:spPr>
          <a:xfrm>
            <a:off x="7566152" y="2214584"/>
            <a:ext cx="2794000" cy="37973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478995" y="5953970"/>
            <a:ext cx="2794000" cy="215444"/>
          </a:xfrm>
          <a:prstGeom prst="rect">
            <a:avLst/>
          </a:prstGeom>
          <a:noFill/>
        </p:spPr>
        <p:txBody>
          <a:bodyPr wrap="square" rtlCol="0">
            <a:spAutoFit/>
          </a:bodyPr>
          <a:lstStyle/>
          <a:p>
            <a:r>
              <a:rPr lang="en-US" sz="800" dirty="0"/>
              <a:t>blog.sea2skyservices.com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CB6E2-958D-6FCF-8F38-9CA5B6F21140}"/>
              </a:ext>
            </a:extLst>
          </p:cNvPr>
          <p:cNvSpPr>
            <a:spLocks noGrp="1"/>
          </p:cNvSpPr>
          <p:nvPr>
            <p:ph type="title"/>
          </p:nvPr>
        </p:nvSpPr>
        <p:spPr>
          <a:xfrm>
            <a:off x="630936" y="640080"/>
            <a:ext cx="4818888" cy="1481328"/>
          </a:xfrm>
        </p:spPr>
        <p:txBody>
          <a:bodyPr anchor="b">
            <a:normAutofit/>
          </a:bodyPr>
          <a:lstStyle/>
          <a:p>
            <a:r>
              <a:rPr lang="en-US" sz="4600" dirty="0"/>
              <a:t>Single system or life threatening? </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02DA23-1E68-A8CA-6E1F-26AE812B7F94}"/>
              </a:ext>
            </a:extLst>
          </p:cNvPr>
          <p:cNvSpPr>
            <a:spLocks noGrp="1"/>
          </p:cNvSpPr>
          <p:nvPr>
            <p:ph idx="1"/>
          </p:nvPr>
        </p:nvSpPr>
        <p:spPr>
          <a:xfrm>
            <a:off x="630936" y="2660904"/>
            <a:ext cx="4818888" cy="3547872"/>
          </a:xfrm>
        </p:spPr>
        <p:txBody>
          <a:bodyPr anchor="t">
            <a:normAutofit/>
          </a:bodyPr>
          <a:lstStyle/>
          <a:p>
            <a:r>
              <a:rPr lang="en-US" sz="2200" dirty="0"/>
              <a:t>Technically, this is swelling of a mucus membrane (tongue)</a:t>
            </a:r>
          </a:p>
          <a:p>
            <a:r>
              <a:rPr lang="en-US" sz="2200" dirty="0"/>
              <a:t>It is also part of the airway </a:t>
            </a:r>
          </a:p>
          <a:p>
            <a:r>
              <a:rPr lang="en-US" sz="2200" dirty="0"/>
              <a:t>Why does it look weird?</a:t>
            </a:r>
          </a:p>
        </p:txBody>
      </p:sp>
      <p:pic>
        <p:nvPicPr>
          <p:cNvPr id="4" name="Picture 3" descr="A close-up of a person's mouth&#10;&#10;Description automatically generated">
            <a:extLst>
              <a:ext uri="{FF2B5EF4-FFF2-40B4-BE49-F238E27FC236}">
                <a16:creationId xmlns:a16="http://schemas.microsoft.com/office/drawing/2014/main" id="{8DF5D1AF-6DA1-0B08-1073-3BA00EAB3DBB}"/>
              </a:ext>
            </a:extLst>
          </p:cNvPr>
          <p:cNvPicPr>
            <a:picLocks noChangeAspect="1"/>
          </p:cNvPicPr>
          <p:nvPr/>
        </p:nvPicPr>
        <p:blipFill>
          <a:blip r:embed="rId2"/>
          <a:srcRect b="302"/>
          <a:stretch/>
        </p:blipFill>
        <p:spPr>
          <a:xfrm>
            <a:off x="6099048" y="707760"/>
            <a:ext cx="5458968" cy="5442480"/>
          </a:xfrm>
          <a:prstGeom prst="rect">
            <a:avLst/>
          </a:prstGeom>
        </p:spPr>
      </p:pic>
    </p:spTree>
    <p:extLst>
      <p:ext uri="{BB962C8B-B14F-4D97-AF65-F5344CB8AC3E}">
        <p14:creationId xmlns:p14="http://schemas.microsoft.com/office/powerpoint/2010/main" val="2055595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CE2C9F-986F-EC87-D68A-2465757A2DDA}"/>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47BD59E-3B47-3AB7-5C4D-CF0948B55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F9240FC-F38E-3515-C8F8-2C21AB903219}"/>
              </a:ext>
            </a:extLst>
          </p:cNvPr>
          <p:cNvPicPr>
            <a:picLocks noChangeAspect="1"/>
          </p:cNvPicPr>
          <p:nvPr/>
        </p:nvPicPr>
        <p:blipFill rotWithShape="1">
          <a:blip r:embed="rId2">
            <a:alphaModFix amt="35000"/>
          </a:blip>
          <a:srcRect t="1150" b="14580"/>
          <a:stretch/>
        </p:blipFill>
        <p:spPr>
          <a:xfrm>
            <a:off x="20" y="10"/>
            <a:ext cx="12191980" cy="6857990"/>
          </a:xfrm>
          <a:prstGeom prst="rect">
            <a:avLst/>
          </a:prstGeom>
        </p:spPr>
      </p:pic>
      <p:sp>
        <p:nvSpPr>
          <p:cNvPr id="2" name="Title 1">
            <a:extLst>
              <a:ext uri="{FF2B5EF4-FFF2-40B4-BE49-F238E27FC236}">
                <a16:creationId xmlns:a16="http://schemas.microsoft.com/office/drawing/2014/main" id="{09F20C25-7A8A-5E94-53E4-DB07B6673BA5}"/>
              </a:ext>
            </a:extLst>
          </p:cNvPr>
          <p:cNvSpPr>
            <a:spLocks noGrp="1"/>
          </p:cNvSpPr>
          <p:nvPr>
            <p:ph type="title"/>
          </p:nvPr>
        </p:nvSpPr>
        <p:spPr>
          <a:xfrm>
            <a:off x="838199" y="365125"/>
            <a:ext cx="10892589" cy="1325563"/>
          </a:xfrm>
        </p:spPr>
        <p:txBody>
          <a:bodyPr>
            <a:normAutofit/>
          </a:bodyPr>
          <a:lstStyle/>
          <a:p>
            <a:r>
              <a:rPr lang="en-US" dirty="0">
                <a:solidFill>
                  <a:srgbClr val="FFFFFF"/>
                </a:solidFill>
              </a:rPr>
              <a:t>Anaphylaxis =multiple or life threatening symptoms</a:t>
            </a:r>
          </a:p>
        </p:txBody>
      </p:sp>
      <p:graphicFrame>
        <p:nvGraphicFramePr>
          <p:cNvPr id="5" name="Content Placeholder 2">
            <a:extLst>
              <a:ext uri="{FF2B5EF4-FFF2-40B4-BE49-F238E27FC236}">
                <a16:creationId xmlns:a16="http://schemas.microsoft.com/office/drawing/2014/main" id="{9C2FA75A-AF5B-98A0-F9F7-B8EAAD81115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37020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1F4C-BB90-A65C-77BC-F72E33B0DDBA}"/>
              </a:ext>
            </a:extLst>
          </p:cNvPr>
          <p:cNvSpPr>
            <a:spLocks noGrp="1"/>
          </p:cNvSpPr>
          <p:nvPr>
            <p:ph type="title"/>
          </p:nvPr>
        </p:nvSpPr>
        <p:spPr>
          <a:xfrm>
            <a:off x="762000" y="1138036"/>
            <a:ext cx="4085665" cy="835141"/>
          </a:xfrm>
        </p:spPr>
        <p:txBody>
          <a:bodyPr anchor="t">
            <a:normAutofit/>
          </a:bodyPr>
          <a:lstStyle/>
          <a:p>
            <a:endParaRPr lang="en-US" sz="3200" dirty="0"/>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40811C-D829-6D9A-EFF5-6266CCD62A99}"/>
              </a:ext>
            </a:extLst>
          </p:cNvPr>
          <p:cNvSpPr>
            <a:spLocks noGrp="1"/>
          </p:cNvSpPr>
          <p:nvPr>
            <p:ph idx="1"/>
          </p:nvPr>
        </p:nvSpPr>
        <p:spPr>
          <a:xfrm>
            <a:off x="762000" y="2105526"/>
            <a:ext cx="4085665" cy="4036857"/>
          </a:xfrm>
        </p:spPr>
        <p:txBody>
          <a:bodyPr>
            <a:normAutofit/>
          </a:bodyPr>
          <a:lstStyle/>
          <a:p>
            <a:r>
              <a:rPr lang="en-US" sz="2400" dirty="0"/>
              <a:t>32 </a:t>
            </a:r>
            <a:r>
              <a:rPr lang="en-US" sz="2400" dirty="0" err="1"/>
              <a:t>yo</a:t>
            </a:r>
            <a:r>
              <a:rPr lang="en-US" sz="2400" dirty="0"/>
              <a:t> female just started on an antibiotic</a:t>
            </a:r>
          </a:p>
          <a:p>
            <a:r>
              <a:rPr lang="en-US" sz="2400" dirty="0"/>
              <a:t>First dose was 2 hours ago</a:t>
            </a:r>
          </a:p>
          <a:p>
            <a:r>
              <a:rPr lang="en-US" sz="2400" dirty="0"/>
              <a:t>Reports itchy skin and swelling as you see here.  </a:t>
            </a:r>
          </a:p>
          <a:p>
            <a:r>
              <a:rPr lang="en-US" sz="2400" dirty="0"/>
              <a:t>She denies any other symptoms at this time</a:t>
            </a:r>
          </a:p>
          <a:p>
            <a:r>
              <a:rPr lang="en-US" sz="2400" dirty="0"/>
              <a:t>Vitals are normal</a:t>
            </a:r>
          </a:p>
          <a:p>
            <a:r>
              <a:rPr lang="en-US" sz="2400" dirty="0"/>
              <a:t>Mild? Moderate? Severe? </a:t>
            </a:r>
          </a:p>
          <a:p>
            <a:endParaRPr lang="en-US" sz="2000" dirty="0"/>
          </a:p>
        </p:txBody>
      </p:sp>
      <p:pic>
        <p:nvPicPr>
          <p:cNvPr id="4" name="Picture 3" descr="Exercise Induced Anaphylaxis and the ER – PART 1 | itsamarython">
            <a:extLst>
              <a:ext uri="{FF2B5EF4-FFF2-40B4-BE49-F238E27FC236}">
                <a16:creationId xmlns:a16="http://schemas.microsoft.com/office/drawing/2014/main" id="{ED46B754-69D4-7F3A-07ED-F56FFE5BA992}"/>
              </a:ext>
            </a:extLst>
          </p:cNvPr>
          <p:cNvPicPr>
            <a:picLocks noChangeAspect="1"/>
          </p:cNvPicPr>
          <p:nvPr/>
        </p:nvPicPr>
        <p:blipFill>
          <a:blip r:embed="rId2" cstate="print">
            <a:extLst>
              <a:ext uri="{28A0092B-C50C-407E-A947-70E740481C1C}">
                <a14:useLocalDpi xmlns:a14="http://schemas.microsoft.com/office/drawing/2010/main" val="0"/>
              </a:ext>
            </a:extLst>
          </a:blip>
          <a:srcRect t="9359" b="12006"/>
          <a:stretch/>
        </p:blipFill>
        <p:spPr bwMode="auto">
          <a:xfrm>
            <a:off x="5650992" y="10"/>
            <a:ext cx="6541008" cy="6857990"/>
          </a:xfrm>
          <a:prstGeom prst="rect">
            <a:avLst/>
          </a:prstGeom>
          <a:noFill/>
        </p:spPr>
      </p:pic>
    </p:spTree>
    <p:extLst>
      <p:ext uri="{BB962C8B-B14F-4D97-AF65-F5344CB8AC3E}">
        <p14:creationId xmlns:p14="http://schemas.microsoft.com/office/powerpoint/2010/main" val="827008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DAF810-97E1-45B8-BA38-3CE96EFD0224}"/>
              </a:ext>
            </a:extLst>
          </p:cNvPr>
          <p:cNvSpPr>
            <a:spLocks noGrp="1"/>
          </p:cNvSpPr>
          <p:nvPr>
            <p:ph type="title"/>
          </p:nvPr>
        </p:nvSpPr>
        <p:spPr>
          <a:xfrm>
            <a:off x="774700" y="762000"/>
            <a:ext cx="3759200" cy="3340100"/>
          </a:xfrm>
        </p:spPr>
        <p:txBody>
          <a:bodyPr>
            <a:normAutofit/>
          </a:bodyPr>
          <a:lstStyle/>
          <a:p>
            <a:r>
              <a:rPr lang="en-US">
                <a:solidFill>
                  <a:srgbClr val="FFFFFF"/>
                </a:solidFill>
              </a:rPr>
              <a:t>Moderate</a:t>
            </a: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5F218A6E-A365-45D3-80AE-344CE85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502049"/>
            <a:ext cx="2115455" cy="186629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Stethoscope">
            <a:extLst>
              <a:ext uri="{FF2B5EF4-FFF2-40B4-BE49-F238E27FC236}">
                <a16:creationId xmlns:a16="http://schemas.microsoft.com/office/drawing/2014/main" id="{1B919FF0-1BE5-4E2C-9060-4FD68CAE92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310" y="2606351"/>
            <a:ext cx="1645297" cy="1645297"/>
          </a:xfrm>
          <a:prstGeom prst="rect">
            <a:avLst/>
          </a:prstGeom>
        </p:spPr>
      </p:pic>
      <p:sp>
        <p:nvSpPr>
          <p:cNvPr id="16"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 name="Content Placeholder 2">
            <a:extLst>
              <a:ext uri="{FF2B5EF4-FFF2-40B4-BE49-F238E27FC236}">
                <a16:creationId xmlns:a16="http://schemas.microsoft.com/office/drawing/2014/main" id="{4FA0D31F-F694-4EFC-B013-A571ACF8A2D5}"/>
              </a:ext>
            </a:extLst>
          </p:cNvPr>
          <p:cNvSpPr>
            <a:spLocks noGrp="1"/>
          </p:cNvSpPr>
          <p:nvPr>
            <p:ph idx="1"/>
          </p:nvPr>
        </p:nvSpPr>
        <p:spPr>
          <a:xfrm>
            <a:off x="7658103" y="795548"/>
            <a:ext cx="3759198" cy="5275603"/>
          </a:xfrm>
        </p:spPr>
        <p:txBody>
          <a:bodyPr anchor="ctr">
            <a:normAutofit/>
          </a:bodyPr>
          <a:lstStyle/>
          <a:p>
            <a:r>
              <a:rPr lang="en-US" sz="2000" dirty="0"/>
              <a:t>Single system, not life threatening but more extensive symptoms and findings</a:t>
            </a:r>
          </a:p>
          <a:p>
            <a:endParaRPr lang="en-US" sz="2000" dirty="0"/>
          </a:p>
          <a:p>
            <a:endParaRPr lang="en-US" sz="2000" dirty="0"/>
          </a:p>
          <a:p>
            <a:r>
              <a:rPr lang="en-US" sz="2000" dirty="0"/>
              <a:t>What if she develops wheezing on exam during transport?</a:t>
            </a:r>
          </a:p>
          <a:p>
            <a:endParaRPr lang="en-US" sz="2000" dirty="0"/>
          </a:p>
          <a:p>
            <a:r>
              <a:rPr lang="en-US" sz="3600" dirty="0">
                <a:sym typeface="Wingdings" panose="05000000000000000000" pitchFamily="2" charset="2"/>
              </a:rPr>
              <a:t> Severe</a:t>
            </a:r>
            <a:endParaRPr lang="en-US" sz="3600" dirty="0"/>
          </a:p>
        </p:txBody>
      </p:sp>
    </p:spTree>
    <p:custDataLst>
      <p:tags r:id="rId1"/>
    </p:custDataLst>
    <p:extLst>
      <p:ext uri="{BB962C8B-B14F-4D97-AF65-F5344CB8AC3E}">
        <p14:creationId xmlns:p14="http://schemas.microsoft.com/office/powerpoint/2010/main" val="9510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6847D-218A-8C90-F11C-767D567FF2CC}"/>
              </a:ext>
            </a:extLst>
          </p:cNvPr>
          <p:cNvSpPr>
            <a:spLocks noGrp="1"/>
          </p:cNvSpPr>
          <p:nvPr>
            <p:ph type="title"/>
          </p:nvPr>
        </p:nvSpPr>
        <p:spPr>
          <a:xfrm>
            <a:off x="630936" y="639520"/>
            <a:ext cx="3429000" cy="1719072"/>
          </a:xfrm>
        </p:spPr>
        <p:txBody>
          <a:bodyPr anchor="b">
            <a:normAutofit/>
          </a:bodyPr>
          <a:lstStyle/>
          <a:p>
            <a:r>
              <a:rPr lang="en-US" sz="5400" dirty="0"/>
              <a:t>After treatment</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919794-E29B-CF9A-BEEA-5004B9B9AD23}"/>
              </a:ext>
            </a:extLst>
          </p:cNvPr>
          <p:cNvSpPr>
            <a:spLocks noGrp="1"/>
          </p:cNvSpPr>
          <p:nvPr>
            <p:ph idx="1"/>
          </p:nvPr>
        </p:nvSpPr>
        <p:spPr>
          <a:xfrm>
            <a:off x="630936" y="2807208"/>
            <a:ext cx="3429000" cy="3410712"/>
          </a:xfrm>
        </p:spPr>
        <p:txBody>
          <a:bodyPr anchor="t">
            <a:normAutofit/>
          </a:bodyPr>
          <a:lstStyle/>
          <a:p>
            <a:r>
              <a:rPr lang="en-US" sz="2200" dirty="0"/>
              <a:t>What did you treat her with? </a:t>
            </a:r>
          </a:p>
          <a:p>
            <a:r>
              <a:rPr lang="en-US" sz="2200" dirty="0"/>
              <a:t>Epinephrine 0.3mg IM </a:t>
            </a:r>
          </a:p>
          <a:p>
            <a:r>
              <a:rPr lang="en-US" sz="2200" dirty="0"/>
              <a:t>Benadryl 25 mg IV </a:t>
            </a:r>
          </a:p>
          <a:p>
            <a:endParaRPr lang="en-US" sz="2200" dirty="0"/>
          </a:p>
        </p:txBody>
      </p:sp>
      <p:pic>
        <p:nvPicPr>
          <p:cNvPr id="4" name="Picture 3" descr="Marathon Runner Won't Let Allergy to Exercise Hold Her Back - ABC News">
            <a:extLst>
              <a:ext uri="{FF2B5EF4-FFF2-40B4-BE49-F238E27FC236}">
                <a16:creationId xmlns:a16="http://schemas.microsoft.com/office/drawing/2014/main" id="{34B868AA-37D6-A4A4-EE14-DB331EE86AC6}"/>
              </a:ext>
            </a:extLst>
          </p:cNvPr>
          <p:cNvPicPr>
            <a:picLocks noChangeAspect="1"/>
          </p:cNvPicPr>
          <p:nvPr/>
        </p:nvPicPr>
        <p:blipFill rotWithShape="1">
          <a:blip r:embed="rId2">
            <a:extLst>
              <a:ext uri="{28A0092B-C50C-407E-A947-70E740481C1C}">
                <a14:useLocalDpi xmlns:a14="http://schemas.microsoft.com/office/drawing/2010/main" val="0"/>
              </a:ext>
            </a:extLst>
          </a:blip>
          <a:srcRect l="50962" b="-1045"/>
          <a:stretch/>
        </p:blipFill>
        <p:spPr bwMode="auto">
          <a:xfrm>
            <a:off x="5699957" y="640080"/>
            <a:ext cx="4812398" cy="557784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310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B6A0F5-DC2F-4A53-9EC1-A34B009E0925}"/>
              </a:ext>
            </a:extLst>
          </p:cNvPr>
          <p:cNvSpPr>
            <a:spLocks noGrp="1"/>
          </p:cNvSpPr>
          <p:nvPr>
            <p:ph type="title"/>
          </p:nvPr>
        </p:nvSpPr>
        <p:spPr/>
        <p:txBody>
          <a:bodyPr/>
          <a:lstStyle/>
          <a:p>
            <a:r>
              <a:rPr lang="en-US" dirty="0"/>
              <a:t>Reassessment</a:t>
            </a:r>
          </a:p>
        </p:txBody>
      </p:sp>
      <p:sp>
        <p:nvSpPr>
          <p:cNvPr id="5" name="Text Placeholder 4">
            <a:extLst>
              <a:ext uri="{FF2B5EF4-FFF2-40B4-BE49-F238E27FC236}">
                <a16:creationId xmlns:a16="http://schemas.microsoft.com/office/drawing/2014/main" id="{46907C1F-0883-461F-A747-20A1BAC14F96}"/>
              </a:ext>
            </a:extLst>
          </p:cNvPr>
          <p:cNvSpPr>
            <a:spLocks noGrp="1"/>
          </p:cNvSpPr>
          <p:nvPr>
            <p:ph type="body" idx="1"/>
          </p:nvPr>
        </p:nvSpPr>
        <p:spPr/>
        <p:txBody>
          <a:bodyPr/>
          <a:lstStyle/>
          <a:p>
            <a:r>
              <a:rPr lang="en-US" dirty="0"/>
              <a:t>Giving epinephrine isn’t a one-time decision</a:t>
            </a:r>
          </a:p>
        </p:txBody>
      </p:sp>
    </p:spTree>
    <p:extLst>
      <p:ext uri="{BB962C8B-B14F-4D97-AF65-F5344CB8AC3E}">
        <p14:creationId xmlns:p14="http://schemas.microsoft.com/office/powerpoint/2010/main" val="2930384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itle 1"/>
          <p:cNvSpPr>
            <a:spLocks noGrp="1"/>
          </p:cNvSpPr>
          <p:nvPr>
            <p:ph type="title"/>
          </p:nvPr>
        </p:nvSpPr>
        <p:spPr>
          <a:xfrm>
            <a:off x="838200" y="631825"/>
            <a:ext cx="10515600" cy="1325563"/>
          </a:xfrm>
        </p:spPr>
        <p:txBody>
          <a:bodyPr>
            <a:normAutofit/>
          </a:bodyPr>
          <a:lstStyle/>
          <a:p>
            <a:pPr eaLnBrk="1" hangingPunct="1"/>
            <a:r>
              <a:rPr lang="en-US" altLang="en-US">
                <a:solidFill>
                  <a:schemeClr val="bg1"/>
                </a:solidFill>
              </a:rPr>
              <a:t>Reassessment</a:t>
            </a:r>
            <a:endParaRPr lang="en-US" altLang="en-US" b="0">
              <a:solidFill>
                <a:schemeClr val="bg1"/>
              </a:solidFill>
            </a:endParaRPr>
          </a:p>
        </p:txBody>
      </p:sp>
      <p:cxnSp>
        <p:nvCxnSpPr>
          <p:cNvPr id="74" name="Straight Connector 73">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7107" name="Content Placeholder 2"/>
          <p:cNvSpPr>
            <a:spLocks noGrp="1"/>
          </p:cNvSpPr>
          <p:nvPr>
            <p:ph idx="1"/>
          </p:nvPr>
        </p:nvSpPr>
        <p:spPr>
          <a:xfrm>
            <a:off x="838200" y="2269173"/>
            <a:ext cx="10515600" cy="3659988"/>
          </a:xfrm>
        </p:spPr>
        <p:txBody>
          <a:bodyPr rIns="228600">
            <a:normAutofit/>
          </a:bodyPr>
          <a:lstStyle/>
          <a:p>
            <a:pPr eaLnBrk="1" hangingPunct="1">
              <a:spcBef>
                <a:spcPct val="35000"/>
              </a:spcBef>
            </a:pPr>
            <a:r>
              <a:rPr lang="en-US" altLang="en-US" dirty="0">
                <a:solidFill>
                  <a:schemeClr val="bg1"/>
                </a:solidFill>
              </a:rPr>
              <a:t>Repeat the primary assessment, reassess the patient’s vital signs, and repeat the focused physical exam.</a:t>
            </a:r>
          </a:p>
          <a:p>
            <a:pPr lvl="1" eaLnBrk="1" hangingPunct="1">
              <a:spcBef>
                <a:spcPct val="35000"/>
              </a:spcBef>
            </a:pPr>
            <a:r>
              <a:rPr lang="en-US" altLang="en-US" dirty="0">
                <a:solidFill>
                  <a:schemeClr val="bg1"/>
                </a:solidFill>
              </a:rPr>
              <a:t>Watch for changes.</a:t>
            </a:r>
          </a:p>
          <a:p>
            <a:pPr>
              <a:spcBef>
                <a:spcPct val="35000"/>
              </a:spcBef>
            </a:pPr>
            <a:r>
              <a:rPr lang="en-US" altLang="en-US" dirty="0">
                <a:solidFill>
                  <a:schemeClr val="bg1"/>
                </a:solidFill>
              </a:rPr>
              <a:t>If your patient’s symptoms change and now they are severe or seem like anaphylaxis</a:t>
            </a:r>
          </a:p>
          <a:p>
            <a:pPr lvl="1">
              <a:spcBef>
                <a:spcPct val="35000"/>
              </a:spcBef>
            </a:pPr>
            <a:r>
              <a:rPr lang="en-US" altLang="en-US" dirty="0">
                <a:solidFill>
                  <a:schemeClr val="bg1"/>
                </a:solidFill>
              </a:rPr>
              <a:t>Treat as anaphylaxis</a:t>
            </a:r>
          </a:p>
          <a:p>
            <a:pPr>
              <a:spcBef>
                <a:spcPct val="35000"/>
              </a:spcBef>
            </a:pPr>
            <a:r>
              <a:rPr lang="en-US" altLang="en-US" dirty="0">
                <a:solidFill>
                  <a:schemeClr val="bg1"/>
                </a:solidFill>
              </a:rPr>
              <a:t>You can give another dose! </a:t>
            </a:r>
          </a:p>
        </p:txBody>
      </p:sp>
    </p:spTree>
    <p:extLst>
      <p:ext uri="{BB962C8B-B14F-4D97-AF65-F5344CB8AC3E}">
        <p14:creationId xmlns:p14="http://schemas.microsoft.com/office/powerpoint/2010/main" val="22524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42A9B-E755-4697-8D80-13870DA7B062}"/>
              </a:ext>
            </a:extLst>
          </p:cNvPr>
          <p:cNvSpPr>
            <a:spLocks noGrp="1"/>
          </p:cNvSpPr>
          <p:nvPr>
            <p:ph type="title"/>
          </p:nvPr>
        </p:nvSpPr>
        <p:spPr>
          <a:xfrm>
            <a:off x="525379" y="345966"/>
            <a:ext cx="10515600" cy="1133693"/>
          </a:xfrm>
        </p:spPr>
        <p:txBody>
          <a:bodyPr>
            <a:normAutofit/>
          </a:bodyPr>
          <a:lstStyle/>
          <a:p>
            <a:r>
              <a:rPr lang="en-US" sz="5200" dirty="0"/>
              <a:t>What if…</a:t>
            </a:r>
          </a:p>
        </p:txBody>
      </p:sp>
      <p:graphicFrame>
        <p:nvGraphicFramePr>
          <p:cNvPr id="5" name="Content Placeholder 2">
            <a:extLst>
              <a:ext uri="{FF2B5EF4-FFF2-40B4-BE49-F238E27FC236}">
                <a16:creationId xmlns:a16="http://schemas.microsoft.com/office/drawing/2014/main" id="{BD201CBB-D9E4-44E1-BCDE-A9BD99A83DF8}"/>
              </a:ext>
            </a:extLst>
          </p:cNvPr>
          <p:cNvGraphicFramePr>
            <a:graphicFrameLocks noGrp="1"/>
          </p:cNvGraphicFramePr>
          <p:nvPr>
            <p:ph idx="1"/>
            <p:extLst>
              <p:ext uri="{D42A27DB-BD31-4B8C-83A1-F6EECF244321}">
                <p14:modId xmlns:p14="http://schemas.microsoft.com/office/powerpoint/2010/main" val="1942937400"/>
              </p:ext>
            </p:extLst>
          </p:nvPr>
        </p:nvGraphicFramePr>
        <p:xfrm>
          <a:off x="252663" y="1335506"/>
          <a:ext cx="11514221" cy="5176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746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5E5ED9-90D3-4DC8-9C03-1CF60E2A7A8E}"/>
              </a:ext>
            </a:extLst>
          </p:cNvPr>
          <p:cNvSpPr>
            <a:spLocks noGrp="1"/>
          </p:cNvSpPr>
          <p:nvPr>
            <p:ph type="title"/>
          </p:nvPr>
        </p:nvSpPr>
        <p:spPr/>
        <p:txBody>
          <a:bodyPr anchor="ctr">
            <a:normAutofit/>
          </a:bodyPr>
          <a:lstStyle/>
          <a:p>
            <a:r>
              <a:rPr lang="en-US" dirty="0"/>
              <a:t>Why does this topic matter?</a:t>
            </a:r>
          </a:p>
        </p:txBody>
      </p:sp>
    </p:spTree>
    <p:extLst>
      <p:ext uri="{BB962C8B-B14F-4D97-AF65-F5344CB8AC3E}">
        <p14:creationId xmlns:p14="http://schemas.microsoft.com/office/powerpoint/2010/main" val="329865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5C240B-9719-44A1-23B0-C9F0BD8D40CF}"/>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I gave epi a couple times and nothing changed</a:t>
            </a:r>
          </a:p>
        </p:txBody>
      </p:sp>
      <p:sp>
        <p:nvSpPr>
          <p:cNvPr id="3" name="Text Placeholder 2">
            <a:extLst>
              <a:ext uri="{FF2B5EF4-FFF2-40B4-BE49-F238E27FC236}">
                <a16:creationId xmlns:a16="http://schemas.microsoft.com/office/drawing/2014/main" id="{7C98B38A-0177-2C1D-C77B-89518146125C}"/>
              </a:ext>
            </a:extLst>
          </p:cNvPr>
          <p:cNvSpPr>
            <a:spLocks noGrp="1"/>
          </p:cNvSpPr>
          <p:nvPr>
            <p:ph type="body" idx="1"/>
          </p:nvPr>
        </p:nvSpPr>
        <p:spPr>
          <a:xfrm>
            <a:off x="1524000" y="4495800"/>
            <a:ext cx="9144000" cy="762000"/>
          </a:xfrm>
        </p:spPr>
        <p:txBody>
          <a:bodyPr vert="horz" lIns="91440" tIns="45720" rIns="91440" bIns="45720" rtlCol="0">
            <a:normAutofit/>
          </a:bodyPr>
          <a:lstStyle/>
          <a:p>
            <a:pPr algn="ctr"/>
            <a:r>
              <a:rPr lang="en-US" sz="1800" kern="1200">
                <a:solidFill>
                  <a:schemeClr val="tx1"/>
                </a:solidFill>
                <a:latin typeface="+mn-lt"/>
                <a:ea typeface="+mn-ea"/>
                <a:cs typeface="+mn-cs"/>
              </a:rPr>
              <a:t>What could it be if its NOT anaphylaxis </a:t>
            </a:r>
          </a:p>
        </p:txBody>
      </p:sp>
    </p:spTree>
    <p:extLst>
      <p:ext uri="{BB962C8B-B14F-4D97-AF65-F5344CB8AC3E}">
        <p14:creationId xmlns:p14="http://schemas.microsoft.com/office/powerpoint/2010/main" val="10326344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57" name="Rectangle 205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298BB-86A3-4CD7-AE07-D08ADA207390}"/>
              </a:ext>
            </a:extLst>
          </p:cNvPr>
          <p:cNvSpPr>
            <a:spLocks noGrp="1"/>
          </p:cNvSpPr>
          <p:nvPr>
            <p:ph type="title"/>
          </p:nvPr>
        </p:nvSpPr>
        <p:spPr>
          <a:xfrm>
            <a:off x="761803" y="350196"/>
            <a:ext cx="4646904" cy="1624520"/>
          </a:xfrm>
        </p:spPr>
        <p:txBody>
          <a:bodyPr anchor="ctr">
            <a:normAutofit/>
          </a:bodyPr>
          <a:lstStyle/>
          <a:p>
            <a:r>
              <a:rPr lang="en-US" sz="4000"/>
              <a:t> Differential Diagnosis</a:t>
            </a:r>
          </a:p>
        </p:txBody>
      </p:sp>
      <p:sp>
        <p:nvSpPr>
          <p:cNvPr id="6" name="Content Placeholder 5">
            <a:extLst>
              <a:ext uri="{FF2B5EF4-FFF2-40B4-BE49-F238E27FC236}">
                <a16:creationId xmlns:a16="http://schemas.microsoft.com/office/drawing/2014/main" id="{C4FB70EF-4EC9-7F1C-15C3-EC425DDB5CD8}"/>
              </a:ext>
            </a:extLst>
          </p:cNvPr>
          <p:cNvSpPr>
            <a:spLocks noGrp="1"/>
          </p:cNvSpPr>
          <p:nvPr>
            <p:ph idx="1"/>
          </p:nvPr>
        </p:nvSpPr>
        <p:spPr>
          <a:xfrm>
            <a:off x="761802" y="2743200"/>
            <a:ext cx="4646905" cy="3613149"/>
          </a:xfrm>
        </p:spPr>
        <p:txBody>
          <a:bodyPr anchor="ctr">
            <a:noAutofit/>
          </a:bodyPr>
          <a:lstStyle/>
          <a:p>
            <a:r>
              <a:rPr lang="en-US" sz="2400" dirty="0"/>
              <a:t>Angioedema </a:t>
            </a:r>
          </a:p>
          <a:p>
            <a:pPr lvl="1"/>
            <a:r>
              <a:rPr lang="en-US" dirty="0"/>
              <a:t>Acquired (Medication)</a:t>
            </a:r>
          </a:p>
          <a:p>
            <a:pPr lvl="1"/>
            <a:r>
              <a:rPr lang="en-US" dirty="0"/>
              <a:t>Hereditary </a:t>
            </a:r>
          </a:p>
          <a:p>
            <a:r>
              <a:rPr lang="en-US" sz="2400" dirty="0"/>
              <a:t>Mast Cell Activation Syndrome </a:t>
            </a:r>
          </a:p>
          <a:p>
            <a:r>
              <a:rPr lang="en-US" sz="2400" dirty="0"/>
              <a:t>Infection </a:t>
            </a:r>
          </a:p>
          <a:p>
            <a:endParaRPr lang="en-US" sz="2400" dirty="0"/>
          </a:p>
          <a:p>
            <a:r>
              <a:rPr lang="en-US" sz="2400" dirty="0"/>
              <a:t>For the most part if it seems like anaphylaxis, treat it like that to start</a:t>
            </a:r>
          </a:p>
        </p:txBody>
      </p:sp>
      <p:pic>
        <p:nvPicPr>
          <p:cNvPr id="2050" name="Picture 2" descr="Case Study: Episodes of Angioedema in a 51-Year-Old Man - Clinical Advisor">
            <a:extLst>
              <a:ext uri="{FF2B5EF4-FFF2-40B4-BE49-F238E27FC236}">
                <a16:creationId xmlns:a16="http://schemas.microsoft.com/office/drawing/2014/main" id="{84809A2A-2256-709C-4639-BFF01B988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14" r="30365" b="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7E3A-FB4A-4ECC-A636-9D039031903B}"/>
              </a:ext>
            </a:extLst>
          </p:cNvPr>
          <p:cNvSpPr>
            <a:spLocks noGrp="1"/>
          </p:cNvSpPr>
          <p:nvPr>
            <p:ph type="title"/>
          </p:nvPr>
        </p:nvSpPr>
        <p:spPr>
          <a:xfrm>
            <a:off x="6351785" y="203367"/>
            <a:ext cx="5291663" cy="808874"/>
          </a:xfrm>
        </p:spPr>
        <p:txBody>
          <a:bodyPr anchor="b">
            <a:normAutofit/>
          </a:bodyPr>
          <a:lstStyle/>
          <a:p>
            <a:r>
              <a:rPr lang="en-US" sz="4000" dirty="0"/>
              <a:t>Take home points</a:t>
            </a:r>
          </a:p>
        </p:txBody>
      </p:sp>
      <p:pic>
        <p:nvPicPr>
          <p:cNvPr id="6" name="Picture 5" descr="Long and short pencils">
            <a:extLst>
              <a:ext uri="{FF2B5EF4-FFF2-40B4-BE49-F238E27FC236}">
                <a16:creationId xmlns:a16="http://schemas.microsoft.com/office/drawing/2014/main" id="{5C28C322-C6E0-E116-F8D5-A82664676E2C}"/>
              </a:ext>
            </a:extLst>
          </p:cNvPr>
          <p:cNvPicPr>
            <a:picLocks noChangeAspect="1"/>
          </p:cNvPicPr>
          <p:nvPr/>
        </p:nvPicPr>
        <p:blipFill rotWithShape="1">
          <a:blip r:embed="rId3">
            <a:extLst>
              <a:ext uri="{28A0092B-C50C-407E-A947-70E740481C1C}">
                <a14:useLocalDpi xmlns:a14="http://schemas.microsoft.com/office/drawing/2010/main" val="0"/>
              </a:ext>
            </a:extLst>
          </a:blip>
          <a:srcRect l="1255" r="39397" b="-2"/>
          <a:stretch/>
        </p:blipFill>
        <p:spPr>
          <a:xfrm>
            <a:off x="1" y="0"/>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7" name="Diagram 6">
            <a:extLst>
              <a:ext uri="{FF2B5EF4-FFF2-40B4-BE49-F238E27FC236}">
                <a16:creationId xmlns:a16="http://schemas.microsoft.com/office/drawing/2014/main" id="{494E8299-A86D-D00D-96D5-95FD997B8CF7}"/>
              </a:ext>
            </a:extLst>
          </p:cNvPr>
          <p:cNvGraphicFramePr/>
          <p:nvPr>
            <p:extLst>
              <p:ext uri="{D42A27DB-BD31-4B8C-83A1-F6EECF244321}">
                <p14:modId xmlns:p14="http://schemas.microsoft.com/office/powerpoint/2010/main" val="904607514"/>
              </p:ext>
            </p:extLst>
          </p:nvPr>
        </p:nvGraphicFramePr>
        <p:xfrm>
          <a:off x="6096001" y="1299412"/>
          <a:ext cx="5803232" cy="52698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9531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ndscape with mountains in the background&#10;&#10;Description automatically generated">
            <a:extLst>
              <a:ext uri="{FF2B5EF4-FFF2-40B4-BE49-F238E27FC236}">
                <a16:creationId xmlns:a16="http://schemas.microsoft.com/office/drawing/2014/main" id="{B955C2BF-E6EC-49F2-E776-F24B0D35C39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544" r="15526" b="10369"/>
          <a:stretch/>
        </p:blipFill>
        <p:spPr>
          <a:xfrm>
            <a:off x="1094894" y="48151"/>
            <a:ext cx="10299012" cy="676169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BF369-5D1F-7E55-9509-017465B5A63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1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478A-F01B-46E4-A9D9-BF8FA1364EA2}"/>
              </a:ext>
            </a:extLst>
          </p:cNvPr>
          <p:cNvSpPr>
            <a:spLocks noGrp="1"/>
          </p:cNvSpPr>
          <p:nvPr>
            <p:ph type="title"/>
          </p:nvPr>
        </p:nvSpPr>
        <p:spPr/>
        <p:txBody>
          <a:bodyPr/>
          <a:lstStyle/>
          <a:p>
            <a:r>
              <a:rPr lang="en-US" dirty="0"/>
              <a:t>Its one of the reasons you went into this…</a:t>
            </a:r>
          </a:p>
        </p:txBody>
      </p:sp>
      <p:graphicFrame>
        <p:nvGraphicFramePr>
          <p:cNvPr id="5" name="Content Placeholder 2">
            <a:extLst>
              <a:ext uri="{FF2B5EF4-FFF2-40B4-BE49-F238E27FC236}">
                <a16:creationId xmlns:a16="http://schemas.microsoft.com/office/drawing/2014/main" id="{AF0952A7-ED01-45EF-9C3D-689440564115}"/>
              </a:ext>
            </a:extLst>
          </p:cNvPr>
          <p:cNvGraphicFramePr>
            <a:graphicFrameLocks noGrp="1"/>
          </p:cNvGraphicFramePr>
          <p:nvPr>
            <p:ph idx="1"/>
            <p:extLst>
              <p:ext uri="{D42A27DB-BD31-4B8C-83A1-F6EECF244321}">
                <p14:modId xmlns:p14="http://schemas.microsoft.com/office/powerpoint/2010/main" val="30435580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OMW Bee">
            <a:extLst>
              <a:ext uri="{FF2B5EF4-FFF2-40B4-BE49-F238E27FC236}">
                <a16:creationId xmlns:a16="http://schemas.microsoft.com/office/drawing/2014/main" id="{367E0EB6-5F1F-4629-9C67-7F157ED1A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324" y="2517731"/>
            <a:ext cx="2474360" cy="2474360"/>
          </a:xfrm>
          <a:prstGeom prst="rect">
            <a:avLst/>
          </a:prstGeom>
        </p:spPr>
      </p:pic>
    </p:spTree>
    <p:extLst>
      <p:ext uri="{BB962C8B-B14F-4D97-AF65-F5344CB8AC3E}">
        <p14:creationId xmlns:p14="http://schemas.microsoft.com/office/powerpoint/2010/main" val="15939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37C50F9-DD88-4F21-A7F6-882DEFDF582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4F836C7-C7A1-4986-A873-D69E031036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9F811CC4-F190-4D72-9D79-DF049F068C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1EF168-FDC3-40D4-857B-EF08033BB4CF}"/>
              </a:ext>
            </a:extLst>
          </p:cNvPr>
          <p:cNvSpPr>
            <a:spLocks noGrp="1"/>
          </p:cNvSpPr>
          <p:nvPr>
            <p:ph type="title"/>
          </p:nvPr>
        </p:nvSpPr>
        <p:spPr/>
        <p:txBody>
          <a:bodyPr/>
          <a:lstStyle/>
          <a:p>
            <a:r>
              <a:rPr lang="en-US" dirty="0"/>
              <a:t>What and why </a:t>
            </a:r>
          </a:p>
        </p:txBody>
      </p:sp>
      <p:sp>
        <p:nvSpPr>
          <p:cNvPr id="5" name="Text Placeholder 4">
            <a:extLst>
              <a:ext uri="{FF2B5EF4-FFF2-40B4-BE49-F238E27FC236}">
                <a16:creationId xmlns:a16="http://schemas.microsoft.com/office/drawing/2014/main" id="{442510DE-2F2C-488F-AF5C-DF1E3162EA72}"/>
              </a:ext>
            </a:extLst>
          </p:cNvPr>
          <p:cNvSpPr>
            <a:spLocks noGrp="1"/>
          </p:cNvSpPr>
          <p:nvPr>
            <p:ph type="body" idx="1"/>
          </p:nvPr>
        </p:nvSpPr>
        <p:spPr/>
        <p:txBody>
          <a:bodyPr/>
          <a:lstStyle/>
          <a:p>
            <a:r>
              <a:rPr lang="en-US" dirty="0"/>
              <a:t>What is an allergic reaction and why does it happen?</a:t>
            </a:r>
          </a:p>
        </p:txBody>
      </p:sp>
    </p:spTree>
    <p:extLst>
      <p:ext uri="{BB962C8B-B14F-4D97-AF65-F5344CB8AC3E}">
        <p14:creationId xmlns:p14="http://schemas.microsoft.com/office/powerpoint/2010/main" val="96762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1D6B8B-172A-3E70-E4F3-BE6593457D71}"/>
              </a:ext>
            </a:extLst>
          </p:cNvPr>
          <p:cNvPicPr>
            <a:picLocks noChangeAspect="1"/>
          </p:cNvPicPr>
          <p:nvPr/>
        </p:nvPicPr>
        <p:blipFill rotWithShape="1">
          <a:blip r:embed="rId3">
            <a:alphaModFix amt="25000"/>
          </a:blip>
          <a:srcRect/>
          <a:stretch/>
        </p:blipFill>
        <p:spPr>
          <a:xfrm>
            <a:off x="20" y="-1"/>
            <a:ext cx="12191980" cy="6858001"/>
          </a:xfrm>
          <a:prstGeom prst="rect">
            <a:avLst/>
          </a:prstGeom>
        </p:spPr>
      </p:pic>
      <p:sp>
        <p:nvSpPr>
          <p:cNvPr id="4" name="Title 3">
            <a:extLst>
              <a:ext uri="{FF2B5EF4-FFF2-40B4-BE49-F238E27FC236}">
                <a16:creationId xmlns:a16="http://schemas.microsoft.com/office/drawing/2014/main" id="{EC93C5EF-92D2-46BA-9F3D-63BFAC60EB91}"/>
              </a:ext>
            </a:extLst>
          </p:cNvPr>
          <p:cNvSpPr>
            <a:spLocks noGrp="1"/>
          </p:cNvSpPr>
          <p:nvPr>
            <p:ph type="title"/>
          </p:nvPr>
        </p:nvSpPr>
        <p:spPr>
          <a:xfrm>
            <a:off x="645695" y="660137"/>
            <a:ext cx="6696445" cy="1325563"/>
          </a:xfrm>
        </p:spPr>
        <p:txBody>
          <a:bodyPr>
            <a:normAutofit/>
          </a:bodyPr>
          <a:lstStyle/>
          <a:p>
            <a:r>
              <a:rPr lang="en-US" sz="4000" dirty="0">
                <a:solidFill>
                  <a:srgbClr val="FFFFFF"/>
                </a:solidFill>
              </a:rPr>
              <a:t>Definitions</a:t>
            </a:r>
          </a:p>
        </p:txBody>
      </p:sp>
      <p:sp>
        <p:nvSpPr>
          <p:cNvPr id="5" name="Content Placeholder 4">
            <a:extLst>
              <a:ext uri="{FF2B5EF4-FFF2-40B4-BE49-F238E27FC236}">
                <a16:creationId xmlns:a16="http://schemas.microsoft.com/office/drawing/2014/main" id="{B8C2CBCA-705F-4082-A492-3BBE7073279B}"/>
              </a:ext>
            </a:extLst>
          </p:cNvPr>
          <p:cNvSpPr>
            <a:spLocks noGrp="1"/>
          </p:cNvSpPr>
          <p:nvPr>
            <p:ph idx="1"/>
          </p:nvPr>
        </p:nvSpPr>
        <p:spPr>
          <a:xfrm>
            <a:off x="838200" y="2803358"/>
            <a:ext cx="6696452" cy="3220964"/>
          </a:xfrm>
        </p:spPr>
        <p:txBody>
          <a:bodyPr>
            <a:normAutofit/>
          </a:bodyPr>
          <a:lstStyle/>
          <a:p>
            <a:r>
              <a:rPr lang="en-US" sz="2400" b="1" dirty="0">
                <a:solidFill>
                  <a:srgbClr val="FFC000"/>
                </a:solidFill>
              </a:rPr>
              <a:t>Antigen</a:t>
            </a:r>
            <a:r>
              <a:rPr lang="en-US" sz="2400" b="1" dirty="0">
                <a:solidFill>
                  <a:srgbClr val="FFFFFF"/>
                </a:solidFill>
              </a:rPr>
              <a:t>-</a:t>
            </a:r>
            <a:r>
              <a:rPr lang="en-US" sz="2400" dirty="0">
                <a:solidFill>
                  <a:srgbClr val="FFFFFF"/>
                </a:solidFill>
              </a:rPr>
              <a:t>  those things your body identifies as a threat (virus, bacteria, pollen, foreign substance) </a:t>
            </a:r>
          </a:p>
          <a:p>
            <a:r>
              <a:rPr lang="en-US" sz="2400" b="1" dirty="0">
                <a:solidFill>
                  <a:srgbClr val="FFC000"/>
                </a:solidFill>
              </a:rPr>
              <a:t>Immune system- </a:t>
            </a:r>
            <a:r>
              <a:rPr lang="en-US" sz="2400" dirty="0">
                <a:solidFill>
                  <a:srgbClr val="FFFFFF"/>
                </a:solidFill>
              </a:rPr>
              <a:t>the collection of specialized cells and chemicals that fight things (antigens) your body identifies as a threat</a:t>
            </a:r>
          </a:p>
          <a:p>
            <a:r>
              <a:rPr lang="en-US" sz="2400" b="1" dirty="0">
                <a:solidFill>
                  <a:srgbClr val="FFC000"/>
                </a:solidFill>
              </a:rPr>
              <a:t>Allergen</a:t>
            </a:r>
            <a:r>
              <a:rPr lang="en-US" sz="2400" dirty="0">
                <a:solidFill>
                  <a:srgbClr val="FFFFFF"/>
                </a:solidFill>
              </a:rPr>
              <a:t>-  an antigen that causes a specific type of response (allergic response) by the immune system  </a:t>
            </a:r>
          </a:p>
          <a:p>
            <a:endParaRPr lang="en-US" sz="2000" dirty="0">
              <a:solidFill>
                <a:srgbClr val="FFFFFF"/>
              </a:solidFill>
            </a:endParaRPr>
          </a:p>
        </p:txBody>
      </p:sp>
    </p:spTree>
    <p:extLst>
      <p:ext uri="{BB962C8B-B14F-4D97-AF65-F5344CB8AC3E}">
        <p14:creationId xmlns:p14="http://schemas.microsoft.com/office/powerpoint/2010/main" val="87649906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B3CFB4-E4BA-4A2E-8669-33E97C481FEC}"/>
              </a:ext>
            </a:extLst>
          </p:cNvPr>
          <p:cNvSpPr>
            <a:spLocks noGrp="1"/>
          </p:cNvSpPr>
          <p:nvPr>
            <p:ph type="title"/>
          </p:nvPr>
        </p:nvSpPr>
        <p:spPr>
          <a:xfrm>
            <a:off x="5214579" y="629266"/>
            <a:ext cx="6422849" cy="1676603"/>
          </a:xfrm>
        </p:spPr>
        <p:txBody>
          <a:bodyPr>
            <a:normAutofit/>
          </a:bodyPr>
          <a:lstStyle/>
          <a:p>
            <a:r>
              <a:rPr lang="en-US" dirty="0"/>
              <a:t>Allergens</a:t>
            </a:r>
          </a:p>
        </p:txBody>
      </p:sp>
      <p:sp>
        <p:nvSpPr>
          <p:cNvPr id="14" name="Rectangle 1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90A2F9-67A6-4781-B7C9-12EEE2348739}"/>
              </a:ext>
            </a:extLst>
          </p:cNvPr>
          <p:cNvPicPr>
            <a:picLocks noChangeAspect="1"/>
          </p:cNvPicPr>
          <p:nvPr/>
        </p:nvPicPr>
        <p:blipFill rotWithShape="1">
          <a:blip r:embed="rId3"/>
          <a:srcRect r="2" b="660"/>
          <a:stretch/>
        </p:blipFill>
        <p:spPr>
          <a:xfrm>
            <a:off x="649224" y="722376"/>
            <a:ext cx="3337560" cy="5413248"/>
          </a:xfrm>
          <a:prstGeom prst="rect">
            <a:avLst/>
          </a:prstGeom>
          <a:effectLst/>
        </p:spPr>
      </p:pic>
      <p:sp>
        <p:nvSpPr>
          <p:cNvPr id="5" name="Content Placeholder 4">
            <a:extLst>
              <a:ext uri="{FF2B5EF4-FFF2-40B4-BE49-F238E27FC236}">
                <a16:creationId xmlns:a16="http://schemas.microsoft.com/office/drawing/2014/main" id="{2A9983CD-57F8-48CB-9B76-3A693DD2E637}"/>
              </a:ext>
            </a:extLst>
          </p:cNvPr>
          <p:cNvSpPr>
            <a:spLocks noGrp="1"/>
          </p:cNvSpPr>
          <p:nvPr>
            <p:ph idx="1"/>
          </p:nvPr>
        </p:nvSpPr>
        <p:spPr>
          <a:xfrm>
            <a:off x="5214581" y="2438400"/>
            <a:ext cx="6422848" cy="3785419"/>
          </a:xfrm>
        </p:spPr>
        <p:txBody>
          <a:bodyPr>
            <a:normAutofit/>
          </a:bodyPr>
          <a:lstStyle/>
          <a:p>
            <a:r>
              <a:rPr lang="en-US" sz="2400" dirty="0"/>
              <a:t>Common classes of allergens </a:t>
            </a:r>
          </a:p>
          <a:p>
            <a:pPr lvl="1"/>
            <a:r>
              <a:rPr lang="en-US" sz="2000" dirty="0"/>
              <a:t>Food </a:t>
            </a:r>
          </a:p>
          <a:p>
            <a:pPr lvl="1"/>
            <a:r>
              <a:rPr lang="en-US" sz="2000" dirty="0"/>
              <a:t>Insects </a:t>
            </a:r>
          </a:p>
          <a:p>
            <a:pPr lvl="1"/>
            <a:r>
              <a:rPr lang="en-US" sz="2000" dirty="0"/>
              <a:t>Medications</a:t>
            </a:r>
          </a:p>
          <a:p>
            <a:pPr lvl="1"/>
            <a:r>
              <a:rPr lang="en-US" sz="2000" dirty="0"/>
              <a:t>Plants </a:t>
            </a:r>
          </a:p>
          <a:p>
            <a:pPr lvl="1"/>
            <a:r>
              <a:rPr lang="en-US" sz="2000" dirty="0"/>
              <a:t>Chemicals</a:t>
            </a:r>
          </a:p>
          <a:p>
            <a:r>
              <a:rPr lang="en-US" sz="2400" dirty="0"/>
              <a:t>Frequently we don’t Identify what cause reactions</a:t>
            </a:r>
          </a:p>
          <a:p>
            <a:pPr lvl="1"/>
            <a:r>
              <a:rPr lang="en-US" sz="2000" dirty="0"/>
              <a:t>Treat grouping of symptoms!</a:t>
            </a:r>
          </a:p>
          <a:p>
            <a:endParaRPr lang="en-US" sz="2400" dirty="0"/>
          </a:p>
        </p:txBody>
      </p:sp>
    </p:spTree>
    <p:extLst>
      <p:ext uri="{BB962C8B-B14F-4D97-AF65-F5344CB8AC3E}">
        <p14:creationId xmlns:p14="http://schemas.microsoft.com/office/powerpoint/2010/main" val="12174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1"/>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fbce050d9df006f16006c887bd6eef4b">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3d3b578559b070fc62a44106224bf73c"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E2B1AA-AC16-42C0-A191-46B05FCB3C55}">
  <ds:schemaRefs>
    <ds:schemaRef ds:uri="http://schemas.microsoft.com/sharepoint/v3/contenttype/forms"/>
  </ds:schemaRefs>
</ds:datastoreItem>
</file>

<file path=customXml/itemProps2.xml><?xml version="1.0" encoding="utf-8"?>
<ds:datastoreItem xmlns:ds="http://schemas.openxmlformats.org/officeDocument/2006/customXml" ds:itemID="{922A9DC8-0373-4EC3-A0DA-FAA1106C82B0}">
  <ds:schemaRefs>
    <ds:schemaRef ds:uri="http://schemas.microsoft.com/office/2006/metadata/properties"/>
    <ds:schemaRef ds:uri="http://schemas.microsoft.com/office/infopath/2007/PartnerControls"/>
    <ds:schemaRef ds:uri="30413197-23cb-4fa6-977e-15613d1a8345"/>
    <ds:schemaRef ds:uri="b159b254-6d57-44a0-b030-b506957ed4c0"/>
    <ds:schemaRef ds:uri="http://schemas.microsoft.com/sharepoint/v3"/>
  </ds:schemaRefs>
</ds:datastoreItem>
</file>

<file path=customXml/itemProps3.xml><?xml version="1.0" encoding="utf-8"?>
<ds:datastoreItem xmlns:ds="http://schemas.openxmlformats.org/officeDocument/2006/customXml" ds:itemID="{DAF6C855-9899-4617-B113-29BEF5620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13197-23cb-4fa6-977e-15613d1a8345"/>
    <ds:schemaRef ds:uri="b159b254-6d57-44a0-b030-b506957ed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24357</TotalTime>
  <Words>3080</Words>
  <Application>Microsoft Office PowerPoint</Application>
  <PresentationFormat>Widescreen</PresentationFormat>
  <Paragraphs>402</Paragraphs>
  <Slides>53</Slides>
  <Notes>35</Notes>
  <HiddenSlides>1</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From Itchy to Epi</vt:lpstr>
      <vt:lpstr>Wake up</vt:lpstr>
      <vt:lpstr>Objectives (things I hope you take away)  </vt:lpstr>
      <vt:lpstr>Practical application</vt:lpstr>
      <vt:lpstr>Why does this topic matter?</vt:lpstr>
      <vt:lpstr>Its one of the reasons you went into this…</vt:lpstr>
      <vt:lpstr>What and why </vt:lpstr>
      <vt:lpstr>Definitions</vt:lpstr>
      <vt:lpstr>Allergens</vt:lpstr>
      <vt:lpstr>Normal response- bee sting example</vt:lpstr>
      <vt:lpstr>Allergic reaction </vt:lpstr>
      <vt:lpstr>Allergic reaction </vt:lpstr>
      <vt:lpstr>Allergic reaction </vt:lpstr>
      <vt:lpstr>Pause</vt:lpstr>
      <vt:lpstr>What signs and symptoms did you anticipate?  </vt:lpstr>
      <vt:lpstr>Body systems involved </vt:lpstr>
      <vt:lpstr>Symptoms and Exam </vt:lpstr>
      <vt:lpstr>Things you might see</vt:lpstr>
      <vt:lpstr>Things you might hear </vt:lpstr>
      <vt:lpstr>Other stuff!</vt:lpstr>
      <vt:lpstr>Vital sign abnormalities </vt:lpstr>
      <vt:lpstr>Allergic reaction </vt:lpstr>
      <vt:lpstr>Anaphylaxis/Severe allergic reaction</vt:lpstr>
      <vt:lpstr>Anaphylaxis =multiple or life-threatening symptoms</vt:lpstr>
      <vt:lpstr>Hypotension:   onset minutes to hours </vt:lpstr>
      <vt:lpstr>Treatment</vt:lpstr>
      <vt:lpstr>Never forget the basics </vt:lpstr>
      <vt:lpstr>You should still do a history and exam…</vt:lpstr>
      <vt:lpstr>Mild or Moderate symptoms- One system. Not severe</vt:lpstr>
      <vt:lpstr>Treatment for Mild to Moderate allergic reaction</vt:lpstr>
      <vt:lpstr>Treatment- Anaphylaxis</vt:lpstr>
      <vt:lpstr>Epinephrine</vt:lpstr>
      <vt:lpstr>Epinephrine</vt:lpstr>
      <vt:lpstr>Epinephrine Administration</vt:lpstr>
      <vt:lpstr>Epinephrine- syringe administration</vt:lpstr>
      <vt:lpstr>Potential side effects of epinephrine</vt:lpstr>
      <vt:lpstr>Remember</vt:lpstr>
      <vt:lpstr>Examples </vt:lpstr>
      <vt:lpstr>PowerPoint Presentation</vt:lpstr>
      <vt:lpstr>Mild </vt:lpstr>
      <vt:lpstr>Mild - single system symptoms</vt:lpstr>
      <vt:lpstr>Single system or life threatening? </vt:lpstr>
      <vt:lpstr>Anaphylaxis =multiple or life threatening symptoms</vt:lpstr>
      <vt:lpstr>PowerPoint Presentation</vt:lpstr>
      <vt:lpstr>Moderate</vt:lpstr>
      <vt:lpstr>After treatment</vt:lpstr>
      <vt:lpstr>Reassessment</vt:lpstr>
      <vt:lpstr>Reassessment</vt:lpstr>
      <vt:lpstr>What if…</vt:lpstr>
      <vt:lpstr>I gave epi a couple times and nothing changed</vt:lpstr>
      <vt:lpstr> Differential Diagnosis</vt:lpstr>
      <vt:lpstr>Take home points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Allergy and Anaphylaxis</dc:title>
  <dc:creator>Whitney J Barrett</dc:creator>
  <cp:lastModifiedBy>Whitney J Barrett</cp:lastModifiedBy>
  <cp:revision>5</cp:revision>
  <dcterms:created xsi:type="dcterms:W3CDTF">2021-12-05T05:06:00Z</dcterms:created>
  <dcterms:modified xsi:type="dcterms:W3CDTF">2025-11-30T23:39:29Z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ies>
</file>