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6.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7.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6" r:id="rId1"/>
    <p:sldMasterId id="2147484481" r:id="rId2"/>
    <p:sldMasterId id="2147484765" r:id="rId3"/>
    <p:sldMasterId id="2147484479" r:id="rId4"/>
    <p:sldMasterId id="2147484488" r:id="rId5"/>
    <p:sldMasterId id="2147483648" r:id="rId6"/>
  </p:sldMasterIdLst>
  <p:notesMasterIdLst>
    <p:notesMasterId r:id="rId64"/>
  </p:notesMasterIdLst>
  <p:sldIdLst>
    <p:sldId id="257" r:id="rId7"/>
    <p:sldId id="336" r:id="rId8"/>
    <p:sldId id="337" r:id="rId9"/>
    <p:sldId id="356" r:id="rId10"/>
    <p:sldId id="338" r:id="rId11"/>
    <p:sldId id="400" r:id="rId12"/>
    <p:sldId id="341" r:id="rId13"/>
    <p:sldId id="402" r:id="rId14"/>
    <p:sldId id="261" r:id="rId15"/>
    <p:sldId id="369" r:id="rId16"/>
    <p:sldId id="347" r:id="rId17"/>
    <p:sldId id="270" r:id="rId18"/>
    <p:sldId id="273" r:id="rId19"/>
    <p:sldId id="351" r:id="rId20"/>
    <p:sldId id="348" r:id="rId21"/>
    <p:sldId id="366" r:id="rId22"/>
    <p:sldId id="271" r:id="rId23"/>
    <p:sldId id="374" r:id="rId24"/>
    <p:sldId id="361" r:id="rId25"/>
    <p:sldId id="344" r:id="rId26"/>
    <p:sldId id="343" r:id="rId27"/>
    <p:sldId id="272" r:id="rId28"/>
    <p:sldId id="267" r:id="rId29"/>
    <p:sldId id="352" r:id="rId30"/>
    <p:sldId id="268" r:id="rId31"/>
    <p:sldId id="367" r:id="rId32"/>
    <p:sldId id="350" r:id="rId33"/>
    <p:sldId id="265" r:id="rId34"/>
    <p:sldId id="379" r:id="rId35"/>
    <p:sldId id="330" r:id="rId36"/>
    <p:sldId id="378" r:id="rId37"/>
    <p:sldId id="395" r:id="rId38"/>
    <p:sldId id="401" r:id="rId39"/>
    <p:sldId id="394" r:id="rId40"/>
    <p:sldId id="333" r:id="rId41"/>
    <p:sldId id="384" r:id="rId42"/>
    <p:sldId id="377" r:id="rId43"/>
    <p:sldId id="399" r:id="rId44"/>
    <p:sldId id="381" r:id="rId45"/>
    <p:sldId id="359" r:id="rId46"/>
    <p:sldId id="332" r:id="rId47"/>
    <p:sldId id="382" r:id="rId48"/>
    <p:sldId id="376" r:id="rId49"/>
    <p:sldId id="380" r:id="rId50"/>
    <p:sldId id="365" r:id="rId51"/>
    <p:sldId id="283" r:id="rId52"/>
    <p:sldId id="276" r:id="rId53"/>
    <p:sldId id="345" r:id="rId54"/>
    <p:sldId id="371" r:id="rId55"/>
    <p:sldId id="353" r:id="rId56"/>
    <p:sldId id="354" r:id="rId57"/>
    <p:sldId id="383" r:id="rId58"/>
    <p:sldId id="264" r:id="rId59"/>
    <p:sldId id="262" r:id="rId60"/>
    <p:sldId id="340" r:id="rId61"/>
    <p:sldId id="386" r:id="rId62"/>
    <p:sldId id="29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C92FEB-CA96-4EAF-A545-387E4BFE4850}" v="469" dt="2025-06-12T16:45:16.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reenlee" userId="e7810260-1ef9-468a-9b4d-d0f820dc5c69" providerId="ADAL" clId="{F6C92FEB-CA96-4EAF-A545-387E4BFE4850}"/>
    <pc:docChg chg="undo custSel addSld modSld">
      <pc:chgData name="Carol Greenlee" userId="e7810260-1ef9-468a-9b4d-d0f820dc5c69" providerId="ADAL" clId="{F6C92FEB-CA96-4EAF-A545-387E4BFE4850}" dt="2025-06-12T16:45:16.164" v="549" actId="14100"/>
      <pc:docMkLst>
        <pc:docMk/>
      </pc:docMkLst>
      <pc:sldChg chg="modSp mod">
        <pc:chgData name="Carol Greenlee" userId="e7810260-1ef9-468a-9b4d-d0f820dc5c69" providerId="ADAL" clId="{F6C92FEB-CA96-4EAF-A545-387E4BFE4850}" dt="2025-06-12T00:02:18.815" v="214" actId="27636"/>
        <pc:sldMkLst>
          <pc:docMk/>
          <pc:sldMk cId="2826223486" sldId="268"/>
        </pc:sldMkLst>
        <pc:spChg chg="mod">
          <ac:chgData name="Carol Greenlee" userId="e7810260-1ef9-468a-9b4d-d0f820dc5c69" providerId="ADAL" clId="{F6C92FEB-CA96-4EAF-A545-387E4BFE4850}" dt="2025-06-12T00:02:18.815" v="214" actId="27636"/>
          <ac:spMkLst>
            <pc:docMk/>
            <pc:sldMk cId="2826223486" sldId="268"/>
            <ac:spMk id="3" creationId="{F6DB0A95-E139-9D85-661C-940CDBD6A05A}"/>
          </ac:spMkLst>
        </pc:spChg>
      </pc:sldChg>
      <pc:sldChg chg="modSp mod">
        <pc:chgData name="Carol Greenlee" userId="e7810260-1ef9-468a-9b4d-d0f820dc5c69" providerId="ADAL" clId="{F6C92FEB-CA96-4EAF-A545-387E4BFE4850}" dt="2025-06-12T16:35:59.351" v="377" actId="14100"/>
        <pc:sldMkLst>
          <pc:docMk/>
          <pc:sldMk cId="2529219041" sldId="270"/>
        </pc:sldMkLst>
        <pc:spChg chg="mod">
          <ac:chgData name="Carol Greenlee" userId="e7810260-1ef9-468a-9b4d-d0f820dc5c69" providerId="ADAL" clId="{F6C92FEB-CA96-4EAF-A545-387E4BFE4850}" dt="2025-06-12T16:35:59.351" v="377" actId="14100"/>
          <ac:spMkLst>
            <pc:docMk/>
            <pc:sldMk cId="2529219041" sldId="270"/>
            <ac:spMk id="2" creationId="{401FFAA7-FABF-908C-B0A5-5C7E304FB443}"/>
          </ac:spMkLst>
        </pc:spChg>
        <pc:spChg chg="mod">
          <ac:chgData name="Carol Greenlee" userId="e7810260-1ef9-468a-9b4d-d0f820dc5c69" providerId="ADAL" clId="{F6C92FEB-CA96-4EAF-A545-387E4BFE4850}" dt="2025-06-12T16:35:55.776" v="376" actId="14100"/>
          <ac:spMkLst>
            <pc:docMk/>
            <pc:sldMk cId="2529219041" sldId="270"/>
            <ac:spMk id="3" creationId="{7E0E8381-36ED-0303-985D-DFDCF56A48A6}"/>
          </ac:spMkLst>
        </pc:spChg>
      </pc:sldChg>
      <pc:sldChg chg="add">
        <pc:chgData name="Carol Greenlee" userId="e7810260-1ef9-468a-9b4d-d0f820dc5c69" providerId="ADAL" clId="{F6C92FEB-CA96-4EAF-A545-387E4BFE4850}" dt="2025-04-24T19:54:40.941" v="1"/>
        <pc:sldMkLst>
          <pc:docMk/>
          <pc:sldMk cId="423764059" sldId="293"/>
        </pc:sldMkLst>
      </pc:sldChg>
      <pc:sldChg chg="add">
        <pc:chgData name="Carol Greenlee" userId="e7810260-1ef9-468a-9b4d-d0f820dc5c69" providerId="ADAL" clId="{F6C92FEB-CA96-4EAF-A545-387E4BFE4850}" dt="2025-04-24T19:55:11.366" v="3"/>
        <pc:sldMkLst>
          <pc:docMk/>
          <pc:sldMk cId="2461588094" sldId="294"/>
        </pc:sldMkLst>
      </pc:sldChg>
      <pc:sldChg chg="add">
        <pc:chgData name="Carol Greenlee" userId="e7810260-1ef9-468a-9b4d-d0f820dc5c69" providerId="ADAL" clId="{F6C92FEB-CA96-4EAF-A545-387E4BFE4850}" dt="2025-04-24T19:55:15.995" v="5"/>
        <pc:sldMkLst>
          <pc:docMk/>
          <pc:sldMk cId="941591770" sldId="295"/>
        </pc:sldMkLst>
      </pc:sldChg>
      <pc:sldChg chg="add">
        <pc:chgData name="Carol Greenlee" userId="e7810260-1ef9-468a-9b4d-d0f820dc5c69" providerId="ADAL" clId="{F6C92FEB-CA96-4EAF-A545-387E4BFE4850}" dt="2025-04-24T19:55:18.491" v="7"/>
        <pc:sldMkLst>
          <pc:docMk/>
          <pc:sldMk cId="3880612559" sldId="296"/>
        </pc:sldMkLst>
      </pc:sldChg>
      <pc:sldChg chg="add">
        <pc:chgData name="Carol Greenlee" userId="e7810260-1ef9-468a-9b4d-d0f820dc5c69" providerId="ADAL" clId="{F6C92FEB-CA96-4EAF-A545-387E4BFE4850}" dt="2025-04-24T19:55:21.945" v="9"/>
        <pc:sldMkLst>
          <pc:docMk/>
          <pc:sldMk cId="3629060933" sldId="297"/>
        </pc:sldMkLst>
      </pc:sldChg>
      <pc:sldChg chg="add">
        <pc:chgData name="Carol Greenlee" userId="e7810260-1ef9-468a-9b4d-d0f820dc5c69" providerId="ADAL" clId="{F6C92FEB-CA96-4EAF-A545-387E4BFE4850}" dt="2025-04-24T19:55:28.057" v="11"/>
        <pc:sldMkLst>
          <pc:docMk/>
          <pc:sldMk cId="2617267037" sldId="298"/>
        </pc:sldMkLst>
      </pc:sldChg>
      <pc:sldChg chg="add">
        <pc:chgData name="Carol Greenlee" userId="e7810260-1ef9-468a-9b4d-d0f820dc5c69" providerId="ADAL" clId="{F6C92FEB-CA96-4EAF-A545-387E4BFE4850}" dt="2025-04-24T19:55:30.135" v="13"/>
        <pc:sldMkLst>
          <pc:docMk/>
          <pc:sldMk cId="653384839" sldId="299"/>
        </pc:sldMkLst>
      </pc:sldChg>
      <pc:sldChg chg="add">
        <pc:chgData name="Carol Greenlee" userId="e7810260-1ef9-468a-9b4d-d0f820dc5c69" providerId="ADAL" clId="{F6C92FEB-CA96-4EAF-A545-387E4BFE4850}" dt="2025-04-24T19:55:32.971" v="15"/>
        <pc:sldMkLst>
          <pc:docMk/>
          <pc:sldMk cId="599059177" sldId="300"/>
        </pc:sldMkLst>
      </pc:sldChg>
      <pc:sldChg chg="add">
        <pc:chgData name="Carol Greenlee" userId="e7810260-1ef9-468a-9b4d-d0f820dc5c69" providerId="ADAL" clId="{F6C92FEB-CA96-4EAF-A545-387E4BFE4850}" dt="2025-04-24T19:55:33.774" v="17"/>
        <pc:sldMkLst>
          <pc:docMk/>
          <pc:sldMk cId="3130188715" sldId="301"/>
        </pc:sldMkLst>
      </pc:sldChg>
      <pc:sldChg chg="add">
        <pc:chgData name="Carol Greenlee" userId="e7810260-1ef9-468a-9b4d-d0f820dc5c69" providerId="ADAL" clId="{F6C92FEB-CA96-4EAF-A545-387E4BFE4850}" dt="2025-04-24T19:55:37.774" v="19"/>
        <pc:sldMkLst>
          <pc:docMk/>
          <pc:sldMk cId="2204628343" sldId="302"/>
        </pc:sldMkLst>
      </pc:sldChg>
      <pc:sldChg chg="add">
        <pc:chgData name="Carol Greenlee" userId="e7810260-1ef9-468a-9b4d-d0f820dc5c69" providerId="ADAL" clId="{F6C92FEB-CA96-4EAF-A545-387E4BFE4850}" dt="2025-04-24T19:55:40.447" v="21"/>
        <pc:sldMkLst>
          <pc:docMk/>
          <pc:sldMk cId="1751963934" sldId="303"/>
        </pc:sldMkLst>
      </pc:sldChg>
      <pc:sldChg chg="add">
        <pc:chgData name="Carol Greenlee" userId="e7810260-1ef9-468a-9b4d-d0f820dc5c69" providerId="ADAL" clId="{F6C92FEB-CA96-4EAF-A545-387E4BFE4850}" dt="2025-04-24T19:55:46.483" v="23"/>
        <pc:sldMkLst>
          <pc:docMk/>
          <pc:sldMk cId="3413477570" sldId="304"/>
        </pc:sldMkLst>
      </pc:sldChg>
      <pc:sldChg chg="add">
        <pc:chgData name="Carol Greenlee" userId="e7810260-1ef9-468a-9b4d-d0f820dc5c69" providerId="ADAL" clId="{F6C92FEB-CA96-4EAF-A545-387E4BFE4850}" dt="2025-04-24T19:55:47.646" v="25"/>
        <pc:sldMkLst>
          <pc:docMk/>
          <pc:sldMk cId="2850309055" sldId="305"/>
        </pc:sldMkLst>
      </pc:sldChg>
      <pc:sldChg chg="add">
        <pc:chgData name="Carol Greenlee" userId="e7810260-1ef9-468a-9b4d-d0f820dc5c69" providerId="ADAL" clId="{F6C92FEB-CA96-4EAF-A545-387E4BFE4850}" dt="2025-04-24T19:55:51.890" v="27"/>
        <pc:sldMkLst>
          <pc:docMk/>
          <pc:sldMk cId="791672012" sldId="306"/>
        </pc:sldMkLst>
      </pc:sldChg>
      <pc:sldChg chg="add">
        <pc:chgData name="Carol Greenlee" userId="e7810260-1ef9-468a-9b4d-d0f820dc5c69" providerId="ADAL" clId="{F6C92FEB-CA96-4EAF-A545-387E4BFE4850}" dt="2025-04-24T19:55:52.590" v="29"/>
        <pc:sldMkLst>
          <pc:docMk/>
          <pc:sldMk cId="916162745" sldId="307"/>
        </pc:sldMkLst>
      </pc:sldChg>
      <pc:sldChg chg="add">
        <pc:chgData name="Carol Greenlee" userId="e7810260-1ef9-468a-9b4d-d0f820dc5c69" providerId="ADAL" clId="{F6C92FEB-CA96-4EAF-A545-387E4BFE4850}" dt="2025-04-24T19:55:57.453" v="31"/>
        <pc:sldMkLst>
          <pc:docMk/>
          <pc:sldMk cId="2611778380" sldId="308"/>
        </pc:sldMkLst>
      </pc:sldChg>
      <pc:sldChg chg="add">
        <pc:chgData name="Carol Greenlee" userId="e7810260-1ef9-468a-9b4d-d0f820dc5c69" providerId="ADAL" clId="{F6C92FEB-CA96-4EAF-A545-387E4BFE4850}" dt="2025-04-24T19:56:01.790" v="33"/>
        <pc:sldMkLst>
          <pc:docMk/>
          <pc:sldMk cId="1269791883" sldId="309"/>
        </pc:sldMkLst>
      </pc:sldChg>
      <pc:sldChg chg="add">
        <pc:chgData name="Carol Greenlee" userId="e7810260-1ef9-468a-9b4d-d0f820dc5c69" providerId="ADAL" clId="{F6C92FEB-CA96-4EAF-A545-387E4BFE4850}" dt="2025-04-24T19:56:06.073" v="35"/>
        <pc:sldMkLst>
          <pc:docMk/>
          <pc:sldMk cId="1285294539" sldId="310"/>
        </pc:sldMkLst>
      </pc:sldChg>
      <pc:sldChg chg="add">
        <pc:chgData name="Carol Greenlee" userId="e7810260-1ef9-468a-9b4d-d0f820dc5c69" providerId="ADAL" clId="{F6C92FEB-CA96-4EAF-A545-387E4BFE4850}" dt="2025-04-24T19:56:11.899" v="37"/>
        <pc:sldMkLst>
          <pc:docMk/>
          <pc:sldMk cId="3948893341" sldId="311"/>
        </pc:sldMkLst>
      </pc:sldChg>
      <pc:sldChg chg="add">
        <pc:chgData name="Carol Greenlee" userId="e7810260-1ef9-468a-9b4d-d0f820dc5c69" providerId="ADAL" clId="{F6C92FEB-CA96-4EAF-A545-387E4BFE4850}" dt="2025-04-24T19:56:15.124" v="39"/>
        <pc:sldMkLst>
          <pc:docMk/>
          <pc:sldMk cId="1775830508" sldId="312"/>
        </pc:sldMkLst>
      </pc:sldChg>
      <pc:sldChg chg="add">
        <pc:chgData name="Carol Greenlee" userId="e7810260-1ef9-468a-9b4d-d0f820dc5c69" providerId="ADAL" clId="{F6C92FEB-CA96-4EAF-A545-387E4BFE4850}" dt="2025-04-24T19:56:19.887" v="41"/>
        <pc:sldMkLst>
          <pc:docMk/>
          <pc:sldMk cId="3358077705" sldId="313"/>
        </pc:sldMkLst>
      </pc:sldChg>
      <pc:sldChg chg="add">
        <pc:chgData name="Carol Greenlee" userId="e7810260-1ef9-468a-9b4d-d0f820dc5c69" providerId="ADAL" clId="{F6C92FEB-CA96-4EAF-A545-387E4BFE4850}" dt="2025-04-24T19:56:20.823" v="43"/>
        <pc:sldMkLst>
          <pc:docMk/>
          <pc:sldMk cId="1011542407" sldId="314"/>
        </pc:sldMkLst>
      </pc:sldChg>
      <pc:sldChg chg="add">
        <pc:chgData name="Carol Greenlee" userId="e7810260-1ef9-468a-9b4d-d0f820dc5c69" providerId="ADAL" clId="{F6C92FEB-CA96-4EAF-A545-387E4BFE4850}" dt="2025-04-24T19:56:24.251" v="45"/>
        <pc:sldMkLst>
          <pc:docMk/>
          <pc:sldMk cId="1403647410" sldId="315"/>
        </pc:sldMkLst>
      </pc:sldChg>
      <pc:sldChg chg="add">
        <pc:chgData name="Carol Greenlee" userId="e7810260-1ef9-468a-9b4d-d0f820dc5c69" providerId="ADAL" clId="{F6C92FEB-CA96-4EAF-A545-387E4BFE4850}" dt="2025-04-24T19:56:27.611" v="47"/>
        <pc:sldMkLst>
          <pc:docMk/>
          <pc:sldMk cId="4149128330" sldId="316"/>
        </pc:sldMkLst>
      </pc:sldChg>
      <pc:sldChg chg="add">
        <pc:chgData name="Carol Greenlee" userId="e7810260-1ef9-468a-9b4d-d0f820dc5c69" providerId="ADAL" clId="{F6C92FEB-CA96-4EAF-A545-387E4BFE4850}" dt="2025-04-24T19:56:28.258" v="49"/>
        <pc:sldMkLst>
          <pc:docMk/>
          <pc:sldMk cId="1284042220" sldId="317"/>
        </pc:sldMkLst>
      </pc:sldChg>
      <pc:sldChg chg="add">
        <pc:chgData name="Carol Greenlee" userId="e7810260-1ef9-468a-9b4d-d0f820dc5c69" providerId="ADAL" clId="{F6C92FEB-CA96-4EAF-A545-387E4BFE4850}" dt="2025-04-24T19:56:31.776" v="51"/>
        <pc:sldMkLst>
          <pc:docMk/>
          <pc:sldMk cId="1819412937" sldId="318"/>
        </pc:sldMkLst>
      </pc:sldChg>
      <pc:sldChg chg="add">
        <pc:chgData name="Carol Greenlee" userId="e7810260-1ef9-468a-9b4d-d0f820dc5c69" providerId="ADAL" clId="{F6C92FEB-CA96-4EAF-A545-387E4BFE4850}" dt="2025-04-24T19:56:37.140" v="53"/>
        <pc:sldMkLst>
          <pc:docMk/>
          <pc:sldMk cId="3419730362" sldId="319"/>
        </pc:sldMkLst>
      </pc:sldChg>
      <pc:sldChg chg="add">
        <pc:chgData name="Carol Greenlee" userId="e7810260-1ef9-468a-9b4d-d0f820dc5c69" providerId="ADAL" clId="{F6C92FEB-CA96-4EAF-A545-387E4BFE4850}" dt="2025-04-24T19:56:43.973" v="55"/>
        <pc:sldMkLst>
          <pc:docMk/>
          <pc:sldMk cId="2559149947" sldId="320"/>
        </pc:sldMkLst>
      </pc:sldChg>
      <pc:sldChg chg="add">
        <pc:chgData name="Carol Greenlee" userId="e7810260-1ef9-468a-9b4d-d0f820dc5c69" providerId="ADAL" clId="{F6C92FEB-CA96-4EAF-A545-387E4BFE4850}" dt="2025-04-24T19:56:45.104" v="57"/>
        <pc:sldMkLst>
          <pc:docMk/>
          <pc:sldMk cId="2167782455" sldId="321"/>
        </pc:sldMkLst>
      </pc:sldChg>
      <pc:sldChg chg="add">
        <pc:chgData name="Carol Greenlee" userId="e7810260-1ef9-468a-9b4d-d0f820dc5c69" providerId="ADAL" clId="{F6C92FEB-CA96-4EAF-A545-387E4BFE4850}" dt="2025-04-24T19:56:57.673" v="59"/>
        <pc:sldMkLst>
          <pc:docMk/>
          <pc:sldMk cId="1208294718" sldId="322"/>
        </pc:sldMkLst>
      </pc:sldChg>
      <pc:sldChg chg="add">
        <pc:chgData name="Carol Greenlee" userId="e7810260-1ef9-468a-9b4d-d0f820dc5c69" providerId="ADAL" clId="{F6C92FEB-CA96-4EAF-A545-387E4BFE4850}" dt="2025-04-24T19:57:07.708" v="61"/>
        <pc:sldMkLst>
          <pc:docMk/>
          <pc:sldMk cId="165713510" sldId="323"/>
        </pc:sldMkLst>
      </pc:sldChg>
      <pc:sldChg chg="add">
        <pc:chgData name="Carol Greenlee" userId="e7810260-1ef9-468a-9b4d-d0f820dc5c69" providerId="ADAL" clId="{F6C92FEB-CA96-4EAF-A545-387E4BFE4850}" dt="2025-04-24T19:57:11.273" v="63"/>
        <pc:sldMkLst>
          <pc:docMk/>
          <pc:sldMk cId="400447036" sldId="324"/>
        </pc:sldMkLst>
      </pc:sldChg>
      <pc:sldChg chg="add">
        <pc:chgData name="Carol Greenlee" userId="e7810260-1ef9-468a-9b4d-d0f820dc5c69" providerId="ADAL" clId="{F6C92FEB-CA96-4EAF-A545-387E4BFE4850}" dt="2025-04-24T19:57:14.340" v="65"/>
        <pc:sldMkLst>
          <pc:docMk/>
          <pc:sldMk cId="1383363476" sldId="325"/>
        </pc:sldMkLst>
      </pc:sldChg>
      <pc:sldChg chg="add">
        <pc:chgData name="Carol Greenlee" userId="e7810260-1ef9-468a-9b4d-d0f820dc5c69" providerId="ADAL" clId="{F6C92FEB-CA96-4EAF-A545-387E4BFE4850}" dt="2025-04-24T19:57:17.398" v="67"/>
        <pc:sldMkLst>
          <pc:docMk/>
          <pc:sldMk cId="2778290528" sldId="326"/>
        </pc:sldMkLst>
      </pc:sldChg>
      <pc:sldChg chg="add">
        <pc:chgData name="Carol Greenlee" userId="e7810260-1ef9-468a-9b4d-d0f820dc5c69" providerId="ADAL" clId="{F6C92FEB-CA96-4EAF-A545-387E4BFE4850}" dt="2025-04-24T19:57:20.090" v="69"/>
        <pc:sldMkLst>
          <pc:docMk/>
          <pc:sldMk cId="2402020662" sldId="327"/>
        </pc:sldMkLst>
      </pc:sldChg>
      <pc:sldChg chg="add">
        <pc:chgData name="Carol Greenlee" userId="e7810260-1ef9-468a-9b4d-d0f820dc5c69" providerId="ADAL" clId="{F6C92FEB-CA96-4EAF-A545-387E4BFE4850}" dt="2025-04-24T19:57:22.773" v="71"/>
        <pc:sldMkLst>
          <pc:docMk/>
          <pc:sldMk cId="1927250654" sldId="328"/>
        </pc:sldMkLst>
      </pc:sldChg>
      <pc:sldChg chg="add">
        <pc:chgData name="Carol Greenlee" userId="e7810260-1ef9-468a-9b4d-d0f820dc5c69" providerId="ADAL" clId="{F6C92FEB-CA96-4EAF-A545-387E4BFE4850}" dt="2025-04-24T19:57:27.140" v="73"/>
        <pc:sldMkLst>
          <pc:docMk/>
          <pc:sldMk cId="732653550" sldId="329"/>
        </pc:sldMkLst>
      </pc:sldChg>
      <pc:sldChg chg="modSp add mod">
        <pc:chgData name="Carol Greenlee" userId="e7810260-1ef9-468a-9b4d-d0f820dc5c69" providerId="ADAL" clId="{F6C92FEB-CA96-4EAF-A545-387E4BFE4850}" dt="2025-06-12T00:04:04.816" v="222" actId="1076"/>
        <pc:sldMkLst>
          <pc:docMk/>
          <pc:sldMk cId="2580217038" sldId="330"/>
        </pc:sldMkLst>
        <pc:spChg chg="mod">
          <ac:chgData name="Carol Greenlee" userId="e7810260-1ef9-468a-9b4d-d0f820dc5c69" providerId="ADAL" clId="{F6C92FEB-CA96-4EAF-A545-387E4BFE4850}" dt="2025-06-12T00:04:04.816" v="222" actId="1076"/>
          <ac:spMkLst>
            <pc:docMk/>
            <pc:sldMk cId="2580217038" sldId="330"/>
            <ac:spMk id="2" creationId="{B3583C5D-ABB7-E5EC-4A51-F2AEFFFF324A}"/>
          </ac:spMkLst>
        </pc:spChg>
        <pc:spChg chg="mod">
          <ac:chgData name="Carol Greenlee" userId="e7810260-1ef9-468a-9b4d-d0f820dc5c69" providerId="ADAL" clId="{F6C92FEB-CA96-4EAF-A545-387E4BFE4850}" dt="2025-06-12T00:03:56.146" v="220" actId="27636"/>
          <ac:spMkLst>
            <pc:docMk/>
            <pc:sldMk cId="2580217038" sldId="330"/>
            <ac:spMk id="3" creationId="{7E461346-5149-076D-00E2-3BF3863F04EF}"/>
          </ac:spMkLst>
        </pc:spChg>
      </pc:sldChg>
      <pc:sldChg chg="add">
        <pc:chgData name="Carol Greenlee" userId="e7810260-1ef9-468a-9b4d-d0f820dc5c69" providerId="ADAL" clId="{F6C92FEB-CA96-4EAF-A545-387E4BFE4850}" dt="2025-04-24T19:57:33.340" v="77"/>
        <pc:sldMkLst>
          <pc:docMk/>
          <pc:sldMk cId="1265890290" sldId="331"/>
        </pc:sldMkLst>
      </pc:sldChg>
      <pc:sldChg chg="add">
        <pc:chgData name="Carol Greenlee" userId="e7810260-1ef9-468a-9b4d-d0f820dc5c69" providerId="ADAL" clId="{F6C92FEB-CA96-4EAF-A545-387E4BFE4850}" dt="2025-04-24T19:57:37.082" v="79"/>
        <pc:sldMkLst>
          <pc:docMk/>
          <pc:sldMk cId="1646429245" sldId="332"/>
        </pc:sldMkLst>
      </pc:sldChg>
      <pc:sldChg chg="addSp delSp modSp mod">
        <pc:chgData name="Carol Greenlee" userId="e7810260-1ef9-468a-9b4d-d0f820dc5c69" providerId="ADAL" clId="{F6C92FEB-CA96-4EAF-A545-387E4BFE4850}" dt="2025-06-12T16:29:30.038" v="346" actId="1076"/>
        <pc:sldMkLst>
          <pc:docMk/>
          <pc:sldMk cId="3479091411" sldId="338"/>
        </pc:sldMkLst>
        <pc:spChg chg="add mod">
          <ac:chgData name="Carol Greenlee" userId="e7810260-1ef9-468a-9b4d-d0f820dc5c69" providerId="ADAL" clId="{F6C92FEB-CA96-4EAF-A545-387E4BFE4850}" dt="2025-06-12T16:25:24.667" v="291" actId="14100"/>
          <ac:spMkLst>
            <pc:docMk/>
            <pc:sldMk cId="3479091411" sldId="338"/>
            <ac:spMk id="5" creationId="{D0F7EA87-D77D-84F3-04D5-8AEDF405C962}"/>
          </ac:spMkLst>
        </pc:spChg>
        <pc:spChg chg="add mod">
          <ac:chgData name="Carol Greenlee" userId="e7810260-1ef9-468a-9b4d-d0f820dc5c69" providerId="ADAL" clId="{F6C92FEB-CA96-4EAF-A545-387E4BFE4850}" dt="2025-06-12T16:26:14.785" v="304" actId="1076"/>
          <ac:spMkLst>
            <pc:docMk/>
            <pc:sldMk cId="3479091411" sldId="338"/>
            <ac:spMk id="6" creationId="{FEEC55A4-AECA-2322-165F-32F3A0876EC5}"/>
          </ac:spMkLst>
        </pc:spChg>
        <pc:spChg chg="add del mod">
          <ac:chgData name="Carol Greenlee" userId="e7810260-1ef9-468a-9b4d-d0f820dc5c69" providerId="ADAL" clId="{F6C92FEB-CA96-4EAF-A545-387E4BFE4850}" dt="2025-06-12T16:27:20.467" v="307"/>
          <ac:spMkLst>
            <pc:docMk/>
            <pc:sldMk cId="3479091411" sldId="338"/>
            <ac:spMk id="7" creationId="{6EA88DA5-368A-E4B6-B59A-65AEB754678C}"/>
          </ac:spMkLst>
        </pc:spChg>
        <pc:spChg chg="add mod">
          <ac:chgData name="Carol Greenlee" userId="e7810260-1ef9-468a-9b4d-d0f820dc5c69" providerId="ADAL" clId="{F6C92FEB-CA96-4EAF-A545-387E4BFE4850}" dt="2025-06-12T16:28:37.666" v="317" actId="1076"/>
          <ac:spMkLst>
            <pc:docMk/>
            <pc:sldMk cId="3479091411" sldId="338"/>
            <ac:spMk id="8" creationId="{904E0314-FDC6-4B39-924A-0F1FF85968D1}"/>
          </ac:spMkLst>
        </pc:spChg>
        <pc:spChg chg="add mod">
          <ac:chgData name="Carol Greenlee" userId="e7810260-1ef9-468a-9b4d-d0f820dc5c69" providerId="ADAL" clId="{F6C92FEB-CA96-4EAF-A545-387E4BFE4850}" dt="2025-06-12T16:29:30.038" v="346" actId="1076"/>
          <ac:spMkLst>
            <pc:docMk/>
            <pc:sldMk cId="3479091411" sldId="338"/>
            <ac:spMk id="9" creationId="{246815BF-71D4-B998-9FFE-C31DE756BA1A}"/>
          </ac:spMkLst>
        </pc:spChg>
      </pc:sldChg>
      <pc:sldChg chg="modSp mod">
        <pc:chgData name="Carol Greenlee" userId="e7810260-1ef9-468a-9b4d-d0f820dc5c69" providerId="ADAL" clId="{F6C92FEB-CA96-4EAF-A545-387E4BFE4850}" dt="2025-06-12T16:38:59.599" v="446" actId="27636"/>
        <pc:sldMkLst>
          <pc:docMk/>
          <pc:sldMk cId="1482877630" sldId="343"/>
        </pc:sldMkLst>
        <pc:spChg chg="mod">
          <ac:chgData name="Carol Greenlee" userId="e7810260-1ef9-468a-9b4d-d0f820dc5c69" providerId="ADAL" clId="{F6C92FEB-CA96-4EAF-A545-387E4BFE4850}" dt="2025-06-12T16:38:59.599" v="446" actId="27636"/>
          <ac:spMkLst>
            <pc:docMk/>
            <pc:sldMk cId="1482877630" sldId="343"/>
            <ac:spMk id="3" creationId="{3613D612-BC50-2609-589E-EADBF711181F}"/>
          </ac:spMkLst>
        </pc:spChg>
      </pc:sldChg>
      <pc:sldChg chg="modSp mod">
        <pc:chgData name="Carol Greenlee" userId="e7810260-1ef9-468a-9b4d-d0f820dc5c69" providerId="ADAL" clId="{F6C92FEB-CA96-4EAF-A545-387E4BFE4850}" dt="2025-06-11T23:58:48.148" v="145" actId="113"/>
        <pc:sldMkLst>
          <pc:docMk/>
          <pc:sldMk cId="2745634302" sldId="344"/>
        </pc:sldMkLst>
        <pc:spChg chg="mod">
          <ac:chgData name="Carol Greenlee" userId="e7810260-1ef9-468a-9b4d-d0f820dc5c69" providerId="ADAL" clId="{F6C92FEB-CA96-4EAF-A545-387E4BFE4850}" dt="2025-06-11T23:58:48.148" v="145" actId="113"/>
          <ac:spMkLst>
            <pc:docMk/>
            <pc:sldMk cId="2745634302" sldId="344"/>
            <ac:spMk id="3" creationId="{504768FE-D94E-A7EB-AAB3-196798F10BB8}"/>
          </ac:spMkLst>
        </pc:spChg>
      </pc:sldChg>
      <pc:sldChg chg="modSp mod">
        <pc:chgData name="Carol Greenlee" userId="e7810260-1ef9-468a-9b4d-d0f820dc5c69" providerId="ADAL" clId="{F6C92FEB-CA96-4EAF-A545-387E4BFE4850}" dt="2025-06-12T16:34:26.881" v="370" actId="14100"/>
        <pc:sldMkLst>
          <pc:docMk/>
          <pc:sldMk cId="321194275" sldId="347"/>
        </pc:sldMkLst>
        <pc:spChg chg="mod">
          <ac:chgData name="Carol Greenlee" userId="e7810260-1ef9-468a-9b4d-d0f820dc5c69" providerId="ADAL" clId="{F6C92FEB-CA96-4EAF-A545-387E4BFE4850}" dt="2025-06-12T16:34:26.881" v="370" actId="14100"/>
          <ac:spMkLst>
            <pc:docMk/>
            <pc:sldMk cId="321194275" sldId="347"/>
            <ac:spMk id="2" creationId="{466E36FC-8317-D498-2DEE-2C915B3097EA}"/>
          </ac:spMkLst>
        </pc:spChg>
        <pc:spChg chg="mod">
          <ac:chgData name="Carol Greenlee" userId="e7810260-1ef9-468a-9b4d-d0f820dc5c69" providerId="ADAL" clId="{F6C92FEB-CA96-4EAF-A545-387E4BFE4850}" dt="2025-06-12T16:34:22.871" v="368" actId="14100"/>
          <ac:spMkLst>
            <pc:docMk/>
            <pc:sldMk cId="321194275" sldId="347"/>
            <ac:spMk id="3" creationId="{06A20AD4-A699-7F45-47AA-5EA761C16DA9}"/>
          </ac:spMkLst>
        </pc:spChg>
      </pc:sldChg>
      <pc:sldChg chg="modSp mod">
        <pc:chgData name="Carol Greenlee" userId="e7810260-1ef9-468a-9b4d-d0f820dc5c69" providerId="ADAL" clId="{F6C92FEB-CA96-4EAF-A545-387E4BFE4850}" dt="2025-06-11T23:46:42.823" v="103" actId="14100"/>
        <pc:sldMkLst>
          <pc:docMk/>
          <pc:sldMk cId="3052769627" sldId="356"/>
        </pc:sldMkLst>
        <pc:spChg chg="mod">
          <ac:chgData name="Carol Greenlee" userId="e7810260-1ef9-468a-9b4d-d0f820dc5c69" providerId="ADAL" clId="{F6C92FEB-CA96-4EAF-A545-387E4BFE4850}" dt="2025-06-11T23:46:42.823" v="103" actId="14100"/>
          <ac:spMkLst>
            <pc:docMk/>
            <pc:sldMk cId="3052769627" sldId="356"/>
            <ac:spMk id="2" creationId="{DE2C9D7B-4C6B-80AD-9990-E50BE9201E78}"/>
          </ac:spMkLst>
        </pc:spChg>
        <pc:spChg chg="mod">
          <ac:chgData name="Carol Greenlee" userId="e7810260-1ef9-468a-9b4d-d0f820dc5c69" providerId="ADAL" clId="{F6C92FEB-CA96-4EAF-A545-387E4BFE4850}" dt="2025-06-11T23:46:39.686" v="102" actId="27636"/>
          <ac:spMkLst>
            <pc:docMk/>
            <pc:sldMk cId="3052769627" sldId="356"/>
            <ac:spMk id="3" creationId="{E8B9D4C1-6F06-06C4-BEC1-C233D6587BFB}"/>
          </ac:spMkLst>
        </pc:spChg>
      </pc:sldChg>
      <pc:sldChg chg="modSp mod">
        <pc:chgData name="Carol Greenlee" userId="e7810260-1ef9-468a-9b4d-d0f820dc5c69" providerId="ADAL" clId="{F6C92FEB-CA96-4EAF-A545-387E4BFE4850}" dt="2025-06-12T16:33:55.117" v="365" actId="14100"/>
        <pc:sldMkLst>
          <pc:docMk/>
          <pc:sldMk cId="901798179" sldId="369"/>
        </pc:sldMkLst>
        <pc:spChg chg="mod">
          <ac:chgData name="Carol Greenlee" userId="e7810260-1ef9-468a-9b4d-d0f820dc5c69" providerId="ADAL" clId="{F6C92FEB-CA96-4EAF-A545-387E4BFE4850}" dt="2025-06-12T16:33:55.117" v="365" actId="14100"/>
          <ac:spMkLst>
            <pc:docMk/>
            <pc:sldMk cId="901798179" sldId="369"/>
            <ac:spMk id="2" creationId="{9324BBB5-386F-C13A-F175-213D31A4F75C}"/>
          </ac:spMkLst>
        </pc:spChg>
        <pc:spChg chg="mod">
          <ac:chgData name="Carol Greenlee" userId="e7810260-1ef9-468a-9b4d-d0f820dc5c69" providerId="ADAL" clId="{F6C92FEB-CA96-4EAF-A545-387E4BFE4850}" dt="2025-06-12T16:33:52.099" v="363" actId="14100"/>
          <ac:spMkLst>
            <pc:docMk/>
            <pc:sldMk cId="901798179" sldId="369"/>
            <ac:spMk id="3" creationId="{F9522775-7535-A1CD-E40C-81AB632EEE04}"/>
          </ac:spMkLst>
        </pc:spChg>
      </pc:sldChg>
      <pc:sldChg chg="modSp mod">
        <pc:chgData name="Carol Greenlee" userId="e7810260-1ef9-468a-9b4d-d0f820dc5c69" providerId="ADAL" clId="{F6C92FEB-CA96-4EAF-A545-387E4BFE4850}" dt="2025-06-12T00:09:51.072" v="274" actId="255"/>
        <pc:sldMkLst>
          <pc:docMk/>
          <pc:sldMk cId="3383111489" sldId="394"/>
        </pc:sldMkLst>
        <pc:spChg chg="mod">
          <ac:chgData name="Carol Greenlee" userId="e7810260-1ef9-468a-9b4d-d0f820dc5c69" providerId="ADAL" clId="{F6C92FEB-CA96-4EAF-A545-387E4BFE4850}" dt="2025-06-12T00:09:51.072" v="274" actId="255"/>
          <ac:spMkLst>
            <pc:docMk/>
            <pc:sldMk cId="3383111489" sldId="394"/>
            <ac:spMk id="3" creationId="{A80DE1A7-CCB3-4503-DB06-AB5B16805BB3}"/>
          </ac:spMkLst>
        </pc:spChg>
      </pc:sldChg>
      <pc:sldChg chg="modSp mod">
        <pc:chgData name="Carol Greenlee" userId="e7810260-1ef9-468a-9b4d-d0f820dc5c69" providerId="ADAL" clId="{F6C92FEB-CA96-4EAF-A545-387E4BFE4850}" dt="2025-06-12T16:45:16.164" v="549" actId="14100"/>
        <pc:sldMkLst>
          <pc:docMk/>
          <pc:sldMk cId="3583302116" sldId="395"/>
        </pc:sldMkLst>
        <pc:spChg chg="mod">
          <ac:chgData name="Carol Greenlee" userId="e7810260-1ef9-468a-9b4d-d0f820dc5c69" providerId="ADAL" clId="{F6C92FEB-CA96-4EAF-A545-387E4BFE4850}" dt="2025-06-12T16:45:16.164" v="549" actId="14100"/>
          <ac:spMkLst>
            <pc:docMk/>
            <pc:sldMk cId="3583302116" sldId="395"/>
            <ac:spMk id="3" creationId="{778AA38A-F16D-2B2F-4ADD-E097D647A226}"/>
          </ac:spMkLst>
        </pc:spChg>
      </pc:sldChg>
      <pc:sldChg chg="modSp mod">
        <pc:chgData name="Carol Greenlee" userId="e7810260-1ef9-468a-9b4d-d0f820dc5c69" providerId="ADAL" clId="{F6C92FEB-CA96-4EAF-A545-387E4BFE4850}" dt="2025-06-12T00:11:16.605" v="277" actId="14100"/>
        <pc:sldMkLst>
          <pc:docMk/>
          <pc:sldMk cId="2498636060" sldId="399"/>
        </pc:sldMkLst>
        <pc:spChg chg="mod">
          <ac:chgData name="Carol Greenlee" userId="e7810260-1ef9-468a-9b4d-d0f820dc5c69" providerId="ADAL" clId="{F6C92FEB-CA96-4EAF-A545-387E4BFE4850}" dt="2025-06-12T00:11:16.605" v="277" actId="14100"/>
          <ac:spMkLst>
            <pc:docMk/>
            <pc:sldMk cId="2498636060" sldId="399"/>
            <ac:spMk id="3" creationId="{A803BE3C-3182-2562-02AA-0681B04E57E4}"/>
          </ac:spMkLst>
        </pc:spChg>
      </pc:sldChg>
      <pc:sldChg chg="modSp mod">
        <pc:chgData name="Carol Greenlee" userId="e7810260-1ef9-468a-9b4d-d0f820dc5c69" providerId="ADAL" clId="{F6C92FEB-CA96-4EAF-A545-387E4BFE4850}" dt="2025-06-12T16:31:59.449" v="360" actId="14100"/>
        <pc:sldMkLst>
          <pc:docMk/>
          <pc:sldMk cId="688041263" sldId="400"/>
        </pc:sldMkLst>
        <pc:spChg chg="mod">
          <ac:chgData name="Carol Greenlee" userId="e7810260-1ef9-468a-9b4d-d0f820dc5c69" providerId="ADAL" clId="{F6C92FEB-CA96-4EAF-A545-387E4BFE4850}" dt="2025-06-12T16:31:55.082" v="359" actId="14100"/>
          <ac:spMkLst>
            <pc:docMk/>
            <pc:sldMk cId="688041263" sldId="400"/>
            <ac:spMk id="3" creationId="{F8A16FEA-4880-9816-5DAD-066AB14FBABD}"/>
          </ac:spMkLst>
        </pc:spChg>
        <pc:spChg chg="mod">
          <ac:chgData name="Carol Greenlee" userId="e7810260-1ef9-468a-9b4d-d0f820dc5c69" providerId="ADAL" clId="{F6C92FEB-CA96-4EAF-A545-387E4BFE4850}" dt="2025-06-12T16:31:59.449" v="360" actId="14100"/>
          <ac:spMkLst>
            <pc:docMk/>
            <pc:sldMk cId="688041263" sldId="400"/>
            <ac:spMk id="4" creationId="{2CFFE0A0-9A2D-320C-18AC-183F5BFA5BC2}"/>
          </ac:spMkLst>
        </pc:spChg>
        <pc:spChg chg="mod">
          <ac:chgData name="Carol Greenlee" userId="e7810260-1ef9-468a-9b4d-d0f820dc5c69" providerId="ADAL" clId="{F6C92FEB-CA96-4EAF-A545-387E4BFE4850}" dt="2025-06-11T23:48:04.325" v="126" actId="1076"/>
          <ac:spMkLst>
            <pc:docMk/>
            <pc:sldMk cId="688041263" sldId="400"/>
            <ac:spMk id="5" creationId="{D54BDD8B-0476-DE78-8BD1-6DE5A4641293}"/>
          </ac:spMkLst>
        </pc:spChg>
      </pc:sldChg>
      <pc:sldChg chg="modSp mod">
        <pc:chgData name="Carol Greenlee" userId="e7810260-1ef9-468a-9b4d-d0f820dc5c69" providerId="ADAL" clId="{F6C92FEB-CA96-4EAF-A545-387E4BFE4850}" dt="2025-06-12T00:06:49.768" v="227" actId="27636"/>
        <pc:sldMkLst>
          <pc:docMk/>
          <pc:sldMk cId="606407814" sldId="401"/>
        </pc:sldMkLst>
        <pc:spChg chg="mod">
          <ac:chgData name="Carol Greenlee" userId="e7810260-1ef9-468a-9b4d-d0f820dc5c69" providerId="ADAL" clId="{F6C92FEB-CA96-4EAF-A545-387E4BFE4850}" dt="2025-06-12T00:06:49.768" v="227" actId="27636"/>
          <ac:spMkLst>
            <pc:docMk/>
            <pc:sldMk cId="606407814" sldId="401"/>
            <ac:spMk id="3" creationId="{ABA82053-946F-B8DC-A68D-FA74263C872A}"/>
          </ac:spMkLst>
        </pc:spChg>
      </pc:sldChg>
    </pc:docChg>
  </pc:docChgLst>
  <pc:docChgLst>
    <pc:chgData name="Carol Greenlee" userId="e7810260-1ef9-468a-9b4d-d0f820dc5c69" providerId="ADAL" clId="{7633B9C6-10AC-47B6-B320-0C6463C8ABD4}"/>
    <pc:docChg chg="undo custSel addSld delSld modSld sldOrd addMainMaster modMainMaster">
      <pc:chgData name="Carol Greenlee" userId="e7810260-1ef9-468a-9b4d-d0f820dc5c69" providerId="ADAL" clId="{7633B9C6-10AC-47B6-B320-0C6463C8ABD4}" dt="2025-06-12T11:38:31.669" v="16027" actId="20577"/>
      <pc:docMkLst>
        <pc:docMk/>
      </pc:docMkLst>
      <pc:sldChg chg="del">
        <pc:chgData name="Carol Greenlee" userId="e7810260-1ef9-468a-9b4d-d0f820dc5c69" providerId="ADAL" clId="{7633B9C6-10AC-47B6-B320-0C6463C8ABD4}" dt="2025-04-25T12:58:53.900" v="187" actId="2696"/>
        <pc:sldMkLst>
          <pc:docMk/>
          <pc:sldMk cId="1980742300" sldId="256"/>
        </pc:sldMkLst>
      </pc:sldChg>
      <pc:sldChg chg="modSp mod ord">
        <pc:chgData name="Carol Greenlee" userId="e7810260-1ef9-468a-9b4d-d0f820dc5c69" providerId="ADAL" clId="{7633B9C6-10AC-47B6-B320-0C6463C8ABD4}" dt="2025-06-02T19:52:05.487" v="11390" actId="20577"/>
        <pc:sldMkLst>
          <pc:docMk/>
          <pc:sldMk cId="2155670599" sldId="257"/>
        </pc:sldMkLst>
        <pc:spChg chg="mod">
          <ac:chgData name="Carol Greenlee" userId="e7810260-1ef9-468a-9b4d-d0f820dc5c69" providerId="ADAL" clId="{7633B9C6-10AC-47B6-B320-0C6463C8ABD4}" dt="2025-05-29T17:49:35.156" v="11386" actId="20577"/>
          <ac:spMkLst>
            <pc:docMk/>
            <pc:sldMk cId="2155670599" sldId="257"/>
            <ac:spMk id="2" creationId="{B2D6E663-38FE-4AFC-DD68-CDDB01150D70}"/>
          </ac:spMkLst>
        </pc:spChg>
        <pc:spChg chg="mod">
          <ac:chgData name="Carol Greenlee" userId="e7810260-1ef9-468a-9b4d-d0f820dc5c69" providerId="ADAL" clId="{7633B9C6-10AC-47B6-B320-0C6463C8ABD4}" dt="2025-06-02T19:52:05.487" v="11390" actId="20577"/>
          <ac:spMkLst>
            <pc:docMk/>
            <pc:sldMk cId="2155670599" sldId="257"/>
            <ac:spMk id="3" creationId="{95039C9D-1CDF-4B8F-A472-A84DD9A73FC4}"/>
          </ac:spMkLst>
        </pc:spChg>
      </pc:sldChg>
      <pc:sldChg chg="del ord">
        <pc:chgData name="Carol Greenlee" userId="e7810260-1ef9-468a-9b4d-d0f820dc5c69" providerId="ADAL" clId="{7633B9C6-10AC-47B6-B320-0C6463C8ABD4}" dt="2025-05-07T13:19:39.104" v="902" actId="2696"/>
        <pc:sldMkLst>
          <pc:docMk/>
          <pc:sldMk cId="1176008547" sldId="258"/>
        </pc:sldMkLst>
      </pc:sldChg>
      <pc:sldChg chg="add del">
        <pc:chgData name="Carol Greenlee" userId="e7810260-1ef9-468a-9b4d-d0f820dc5c69" providerId="ADAL" clId="{7633B9C6-10AC-47B6-B320-0C6463C8ABD4}" dt="2025-05-20T11:33:00.616" v="4517" actId="2696"/>
        <pc:sldMkLst>
          <pc:docMk/>
          <pc:sldMk cId="3575778801" sldId="259"/>
        </pc:sldMkLst>
      </pc:sldChg>
      <pc:sldChg chg="add del">
        <pc:chgData name="Carol Greenlee" userId="e7810260-1ef9-468a-9b4d-d0f820dc5c69" providerId="ADAL" clId="{7633B9C6-10AC-47B6-B320-0C6463C8ABD4}" dt="2025-05-29T17:21:58.722" v="11342" actId="2696"/>
        <pc:sldMkLst>
          <pc:docMk/>
          <pc:sldMk cId="2856360160" sldId="260"/>
        </pc:sldMkLst>
      </pc:sldChg>
      <pc:sldChg chg="addSp delSp modSp add mod ord modAnim modNotesTx">
        <pc:chgData name="Carol Greenlee" userId="e7810260-1ef9-468a-9b4d-d0f820dc5c69" providerId="ADAL" clId="{7633B9C6-10AC-47B6-B320-0C6463C8ABD4}" dt="2025-04-25T18:42:05.844" v="210"/>
        <pc:sldMkLst>
          <pc:docMk/>
          <pc:sldMk cId="3550841357" sldId="261"/>
        </pc:sldMkLst>
        <pc:spChg chg="add mod">
          <ac:chgData name="Carol Greenlee" userId="e7810260-1ef9-468a-9b4d-d0f820dc5c69" providerId="ADAL" clId="{7633B9C6-10AC-47B6-B320-0C6463C8ABD4}" dt="2025-04-25T18:42:01.439" v="209" actId="14100"/>
          <ac:spMkLst>
            <pc:docMk/>
            <pc:sldMk cId="3550841357" sldId="261"/>
            <ac:spMk id="2" creationId="{79F32447-4A60-3A39-7ED2-273D5AF632C7}"/>
          </ac:spMkLst>
        </pc:spChg>
        <pc:picChg chg="mod">
          <ac:chgData name="Carol Greenlee" userId="e7810260-1ef9-468a-9b4d-d0f820dc5c69" providerId="ADAL" clId="{7633B9C6-10AC-47B6-B320-0C6463C8ABD4}" dt="2025-04-25T18:40:40.687" v="194" actId="1076"/>
          <ac:picMkLst>
            <pc:docMk/>
            <pc:sldMk cId="3550841357" sldId="261"/>
            <ac:picMk id="162826" creationId="{4A788B9A-A0A5-61E8-7035-1EE5404430D4}"/>
          </ac:picMkLst>
        </pc:picChg>
        <pc:picChg chg="mod">
          <ac:chgData name="Carol Greenlee" userId="e7810260-1ef9-468a-9b4d-d0f820dc5c69" providerId="ADAL" clId="{7633B9C6-10AC-47B6-B320-0C6463C8ABD4}" dt="2025-04-25T18:40:49.727" v="197" actId="1076"/>
          <ac:picMkLst>
            <pc:docMk/>
            <pc:sldMk cId="3550841357" sldId="261"/>
            <ac:picMk id="162827" creationId="{8EE0A17C-8889-BFB2-0A86-3EF4EF9E751C}"/>
          </ac:picMkLst>
        </pc:picChg>
      </pc:sldChg>
      <pc:sldChg chg="add ord">
        <pc:chgData name="Carol Greenlee" userId="e7810260-1ef9-468a-9b4d-d0f820dc5c69" providerId="ADAL" clId="{7633B9C6-10AC-47B6-B320-0C6463C8ABD4}" dt="2025-05-29T13:09:09.391" v="10805"/>
        <pc:sldMkLst>
          <pc:docMk/>
          <pc:sldMk cId="3501759788" sldId="262"/>
        </pc:sldMkLst>
      </pc:sldChg>
      <pc:sldChg chg="add del">
        <pc:chgData name="Carol Greenlee" userId="e7810260-1ef9-468a-9b4d-d0f820dc5c69" providerId="ADAL" clId="{7633B9C6-10AC-47B6-B320-0C6463C8ABD4}" dt="2025-06-04T20:27:11.630" v="13868" actId="2696"/>
        <pc:sldMkLst>
          <pc:docMk/>
          <pc:sldMk cId="1933700262" sldId="263"/>
        </pc:sldMkLst>
      </pc:sldChg>
      <pc:sldChg chg="add ord">
        <pc:chgData name="Carol Greenlee" userId="e7810260-1ef9-468a-9b4d-d0f820dc5c69" providerId="ADAL" clId="{7633B9C6-10AC-47B6-B320-0C6463C8ABD4}" dt="2025-05-07T13:18:13.437" v="899"/>
        <pc:sldMkLst>
          <pc:docMk/>
          <pc:sldMk cId="201003231" sldId="264"/>
        </pc:sldMkLst>
      </pc:sldChg>
      <pc:sldChg chg="add ord">
        <pc:chgData name="Carol Greenlee" userId="e7810260-1ef9-468a-9b4d-d0f820dc5c69" providerId="ADAL" clId="{7633B9C6-10AC-47B6-B320-0C6463C8ABD4}" dt="2025-05-22T12:26:33.229" v="6168"/>
        <pc:sldMkLst>
          <pc:docMk/>
          <pc:sldMk cId="3240305357" sldId="265"/>
        </pc:sldMkLst>
      </pc:sldChg>
      <pc:sldChg chg="add del ord">
        <pc:chgData name="Carol Greenlee" userId="e7810260-1ef9-468a-9b4d-d0f820dc5c69" providerId="ADAL" clId="{7633B9C6-10AC-47B6-B320-0C6463C8ABD4}" dt="2025-05-22T11:44:11.550" v="5841" actId="47"/>
        <pc:sldMkLst>
          <pc:docMk/>
          <pc:sldMk cId="2004689746" sldId="266"/>
        </pc:sldMkLst>
      </pc:sldChg>
      <pc:sldChg chg="modSp add mod ord">
        <pc:chgData name="Carol Greenlee" userId="e7810260-1ef9-468a-9b4d-d0f820dc5c69" providerId="ADAL" clId="{7633B9C6-10AC-47B6-B320-0C6463C8ABD4}" dt="2025-05-28T13:11:41.216" v="8970" actId="20577"/>
        <pc:sldMkLst>
          <pc:docMk/>
          <pc:sldMk cId="2285501304" sldId="267"/>
        </pc:sldMkLst>
        <pc:spChg chg="mod">
          <ac:chgData name="Carol Greenlee" userId="e7810260-1ef9-468a-9b4d-d0f820dc5c69" providerId="ADAL" clId="{7633B9C6-10AC-47B6-B320-0C6463C8ABD4}" dt="2025-05-27T13:29:45.422" v="7383" actId="14100"/>
          <ac:spMkLst>
            <pc:docMk/>
            <pc:sldMk cId="2285501304" sldId="267"/>
            <ac:spMk id="2" creationId="{9CA630BF-6B5A-3B41-174E-78601790D4BF}"/>
          </ac:spMkLst>
        </pc:spChg>
        <pc:spChg chg="mod">
          <ac:chgData name="Carol Greenlee" userId="e7810260-1ef9-468a-9b4d-d0f820dc5c69" providerId="ADAL" clId="{7633B9C6-10AC-47B6-B320-0C6463C8ABD4}" dt="2025-05-28T13:11:41.216" v="8970" actId="20577"/>
          <ac:spMkLst>
            <pc:docMk/>
            <pc:sldMk cId="2285501304" sldId="267"/>
            <ac:spMk id="3" creationId="{A4F2870F-FCAD-F324-6EC2-31D7F6AEB57F}"/>
          </ac:spMkLst>
        </pc:spChg>
      </pc:sldChg>
      <pc:sldChg chg="modSp add mod ord">
        <pc:chgData name="Carol Greenlee" userId="e7810260-1ef9-468a-9b4d-d0f820dc5c69" providerId="ADAL" clId="{7633B9C6-10AC-47B6-B320-0C6463C8ABD4}" dt="2025-06-05T16:59:09.108" v="14995" actId="114"/>
        <pc:sldMkLst>
          <pc:docMk/>
          <pc:sldMk cId="2826223486" sldId="268"/>
        </pc:sldMkLst>
        <pc:spChg chg="mod">
          <ac:chgData name="Carol Greenlee" userId="e7810260-1ef9-468a-9b4d-d0f820dc5c69" providerId="ADAL" clId="{7633B9C6-10AC-47B6-B320-0C6463C8ABD4}" dt="2025-06-05T16:58:41.413" v="14993" actId="20577"/>
          <ac:spMkLst>
            <pc:docMk/>
            <pc:sldMk cId="2826223486" sldId="268"/>
            <ac:spMk id="2" creationId="{5FA7E11B-6DEA-A873-5CB4-D636574270D5}"/>
          </ac:spMkLst>
        </pc:spChg>
        <pc:spChg chg="mod">
          <ac:chgData name="Carol Greenlee" userId="e7810260-1ef9-468a-9b4d-d0f820dc5c69" providerId="ADAL" clId="{7633B9C6-10AC-47B6-B320-0C6463C8ABD4}" dt="2025-06-05T16:59:09.108" v="14995" actId="114"/>
          <ac:spMkLst>
            <pc:docMk/>
            <pc:sldMk cId="2826223486" sldId="268"/>
            <ac:spMk id="3" creationId="{F6DB0A95-E139-9D85-661C-940CDBD6A05A}"/>
          </ac:spMkLst>
        </pc:spChg>
      </pc:sldChg>
      <pc:sldChg chg="modSp add del mod ord modNotesTx">
        <pc:chgData name="Carol Greenlee" userId="e7810260-1ef9-468a-9b4d-d0f820dc5c69" providerId="ADAL" clId="{7633B9C6-10AC-47B6-B320-0C6463C8ABD4}" dt="2025-05-14T12:36:37.121" v="3351" actId="2696"/>
        <pc:sldMkLst>
          <pc:docMk/>
          <pc:sldMk cId="3680136842" sldId="269"/>
        </pc:sldMkLst>
      </pc:sldChg>
      <pc:sldChg chg="modSp add mod ord modNotesTx">
        <pc:chgData name="Carol Greenlee" userId="e7810260-1ef9-468a-9b4d-d0f820dc5c69" providerId="ADAL" clId="{7633B9C6-10AC-47B6-B320-0C6463C8ABD4}" dt="2025-06-12T11:00:12.697" v="15778" actId="27636"/>
        <pc:sldMkLst>
          <pc:docMk/>
          <pc:sldMk cId="2529219041" sldId="270"/>
        </pc:sldMkLst>
        <pc:spChg chg="mod">
          <ac:chgData name="Carol Greenlee" userId="e7810260-1ef9-468a-9b4d-d0f820dc5c69" providerId="ADAL" clId="{7633B9C6-10AC-47B6-B320-0C6463C8ABD4}" dt="2025-05-14T12:46:10.498" v="3431" actId="14100"/>
          <ac:spMkLst>
            <pc:docMk/>
            <pc:sldMk cId="2529219041" sldId="270"/>
            <ac:spMk id="2" creationId="{401FFAA7-FABF-908C-B0A5-5C7E304FB443}"/>
          </ac:spMkLst>
        </pc:spChg>
        <pc:spChg chg="mod">
          <ac:chgData name="Carol Greenlee" userId="e7810260-1ef9-468a-9b4d-d0f820dc5c69" providerId="ADAL" clId="{7633B9C6-10AC-47B6-B320-0C6463C8ABD4}" dt="2025-06-12T11:00:12.697" v="15778" actId="27636"/>
          <ac:spMkLst>
            <pc:docMk/>
            <pc:sldMk cId="2529219041" sldId="270"/>
            <ac:spMk id="3" creationId="{7E0E8381-36ED-0303-985D-DFDCF56A48A6}"/>
          </ac:spMkLst>
        </pc:spChg>
      </pc:sldChg>
      <pc:sldChg chg="modSp add mod ord modNotesTx">
        <pc:chgData name="Carol Greenlee" userId="e7810260-1ef9-468a-9b4d-d0f820dc5c69" providerId="ADAL" clId="{7633B9C6-10AC-47B6-B320-0C6463C8ABD4}" dt="2025-06-12T11:10:38.050" v="15909" actId="27636"/>
        <pc:sldMkLst>
          <pc:docMk/>
          <pc:sldMk cId="1496552127" sldId="271"/>
        </pc:sldMkLst>
        <pc:spChg chg="mod">
          <ac:chgData name="Carol Greenlee" userId="e7810260-1ef9-468a-9b4d-d0f820dc5c69" providerId="ADAL" clId="{7633B9C6-10AC-47B6-B320-0C6463C8ABD4}" dt="2025-06-12T11:08:37.280" v="15872" actId="14100"/>
          <ac:spMkLst>
            <pc:docMk/>
            <pc:sldMk cId="1496552127" sldId="271"/>
            <ac:spMk id="2" creationId="{5B76F558-24DC-D570-3592-7EA7EAECB635}"/>
          </ac:spMkLst>
        </pc:spChg>
        <pc:spChg chg="mod">
          <ac:chgData name="Carol Greenlee" userId="e7810260-1ef9-468a-9b4d-d0f820dc5c69" providerId="ADAL" clId="{7633B9C6-10AC-47B6-B320-0C6463C8ABD4}" dt="2025-06-12T11:10:38.050" v="15909" actId="27636"/>
          <ac:spMkLst>
            <pc:docMk/>
            <pc:sldMk cId="1496552127" sldId="271"/>
            <ac:spMk id="3" creationId="{CDCB3038-79F3-A050-1FFA-1EC122813F69}"/>
          </ac:spMkLst>
        </pc:spChg>
      </pc:sldChg>
      <pc:sldChg chg="modSp add mod ord">
        <pc:chgData name="Carol Greenlee" userId="e7810260-1ef9-468a-9b4d-d0f820dc5c69" providerId="ADAL" clId="{7633B9C6-10AC-47B6-B320-0C6463C8ABD4}" dt="2025-06-11T11:20:18.633" v="15699" actId="114"/>
        <pc:sldMkLst>
          <pc:docMk/>
          <pc:sldMk cId="3970507875" sldId="272"/>
        </pc:sldMkLst>
        <pc:spChg chg="mod">
          <ac:chgData name="Carol Greenlee" userId="e7810260-1ef9-468a-9b4d-d0f820dc5c69" providerId="ADAL" clId="{7633B9C6-10AC-47B6-B320-0C6463C8ABD4}" dt="2025-05-28T13:10:22.161" v="8958" actId="14100"/>
          <ac:spMkLst>
            <pc:docMk/>
            <pc:sldMk cId="3970507875" sldId="272"/>
            <ac:spMk id="2" creationId="{2FA1DD45-651A-C671-DB7B-35C0400B7760}"/>
          </ac:spMkLst>
        </pc:spChg>
        <pc:spChg chg="mod">
          <ac:chgData name="Carol Greenlee" userId="e7810260-1ef9-468a-9b4d-d0f820dc5c69" providerId="ADAL" clId="{7633B9C6-10AC-47B6-B320-0C6463C8ABD4}" dt="2025-06-11T11:20:18.633" v="15699" actId="114"/>
          <ac:spMkLst>
            <pc:docMk/>
            <pc:sldMk cId="3970507875" sldId="272"/>
            <ac:spMk id="3" creationId="{3932837B-09BA-A21E-37E1-911AA2C31FF8}"/>
          </ac:spMkLst>
        </pc:spChg>
      </pc:sldChg>
      <pc:sldChg chg="modSp add mod ord">
        <pc:chgData name="Carol Greenlee" userId="e7810260-1ef9-468a-9b4d-d0f820dc5c69" providerId="ADAL" clId="{7633B9C6-10AC-47B6-B320-0C6463C8ABD4}" dt="2025-06-12T11:00:38.110" v="15780" actId="27636"/>
        <pc:sldMkLst>
          <pc:docMk/>
          <pc:sldMk cId="1947852299" sldId="273"/>
        </pc:sldMkLst>
        <pc:spChg chg="mod">
          <ac:chgData name="Carol Greenlee" userId="e7810260-1ef9-468a-9b4d-d0f820dc5c69" providerId="ADAL" clId="{7633B9C6-10AC-47B6-B320-0C6463C8ABD4}" dt="2025-05-19T13:26:58.095" v="3659" actId="14100"/>
          <ac:spMkLst>
            <pc:docMk/>
            <pc:sldMk cId="1947852299" sldId="273"/>
            <ac:spMk id="2" creationId="{8FB3822B-D310-4E01-14A6-9E5206EA1A00}"/>
          </ac:spMkLst>
        </pc:spChg>
        <pc:spChg chg="mod">
          <ac:chgData name="Carol Greenlee" userId="e7810260-1ef9-468a-9b4d-d0f820dc5c69" providerId="ADAL" clId="{7633B9C6-10AC-47B6-B320-0C6463C8ABD4}" dt="2025-06-12T11:00:38.110" v="15780" actId="27636"/>
          <ac:spMkLst>
            <pc:docMk/>
            <pc:sldMk cId="1947852299" sldId="273"/>
            <ac:spMk id="3" creationId="{74E6117B-FFCD-4160-1249-F4A5100D0D06}"/>
          </ac:spMkLst>
        </pc:spChg>
      </pc:sldChg>
      <pc:sldChg chg="modSp add del mod ord">
        <pc:chgData name="Carol Greenlee" userId="e7810260-1ef9-468a-9b4d-d0f820dc5c69" providerId="ADAL" clId="{7633B9C6-10AC-47B6-B320-0C6463C8ABD4}" dt="2025-05-29T13:08:19.908" v="10803" actId="2696"/>
        <pc:sldMkLst>
          <pc:docMk/>
          <pc:sldMk cId="1106043431" sldId="274"/>
        </pc:sldMkLst>
      </pc:sldChg>
      <pc:sldChg chg="modSp add del mod ord">
        <pc:chgData name="Carol Greenlee" userId="e7810260-1ef9-468a-9b4d-d0f820dc5c69" providerId="ADAL" clId="{7633B9C6-10AC-47B6-B320-0C6463C8ABD4}" dt="2025-05-20T11:23:51.639" v="4516" actId="2696"/>
        <pc:sldMkLst>
          <pc:docMk/>
          <pc:sldMk cId="4047748205" sldId="275"/>
        </pc:sldMkLst>
      </pc:sldChg>
      <pc:sldChg chg="modSp add mod ord modNotesTx">
        <pc:chgData name="Carol Greenlee" userId="e7810260-1ef9-468a-9b4d-d0f820dc5c69" providerId="ADAL" clId="{7633B9C6-10AC-47B6-B320-0C6463C8ABD4}" dt="2025-05-28T13:16:30.743" v="9042"/>
        <pc:sldMkLst>
          <pc:docMk/>
          <pc:sldMk cId="281494746" sldId="276"/>
        </pc:sldMkLst>
        <pc:spChg chg="mod">
          <ac:chgData name="Carol Greenlee" userId="e7810260-1ef9-468a-9b4d-d0f820dc5c69" providerId="ADAL" clId="{7633B9C6-10AC-47B6-B320-0C6463C8ABD4}" dt="2025-05-28T13:15:43.410" v="9026" actId="14100"/>
          <ac:spMkLst>
            <pc:docMk/>
            <pc:sldMk cId="281494746" sldId="276"/>
            <ac:spMk id="2" creationId="{1A40CB35-DDEA-3071-8C4C-CA0DB8B8DE5C}"/>
          </ac:spMkLst>
        </pc:spChg>
        <pc:spChg chg="mod">
          <ac:chgData name="Carol Greenlee" userId="e7810260-1ef9-468a-9b4d-d0f820dc5c69" providerId="ADAL" clId="{7633B9C6-10AC-47B6-B320-0C6463C8ABD4}" dt="2025-05-28T13:15:51.500" v="9028" actId="14100"/>
          <ac:spMkLst>
            <pc:docMk/>
            <pc:sldMk cId="281494746" sldId="276"/>
            <ac:spMk id="3" creationId="{79AD38D4-355E-878B-BBA1-DC680E41A9FA}"/>
          </ac:spMkLst>
        </pc:spChg>
      </pc:sldChg>
      <pc:sldChg chg="add del ord">
        <pc:chgData name="Carol Greenlee" userId="e7810260-1ef9-468a-9b4d-d0f820dc5c69" providerId="ADAL" clId="{7633B9C6-10AC-47B6-B320-0C6463C8ABD4}" dt="2025-05-20T11:39:45.307" v="4614" actId="2696"/>
        <pc:sldMkLst>
          <pc:docMk/>
          <pc:sldMk cId="2207280818" sldId="277"/>
        </pc:sldMkLst>
      </pc:sldChg>
      <pc:sldChg chg="modSp add del mod">
        <pc:chgData name="Carol Greenlee" userId="e7810260-1ef9-468a-9b4d-d0f820dc5c69" providerId="ADAL" clId="{7633B9C6-10AC-47B6-B320-0C6463C8ABD4}" dt="2025-05-29T13:10:12.359" v="10809" actId="2696"/>
        <pc:sldMkLst>
          <pc:docMk/>
          <pc:sldMk cId="2004821594" sldId="278"/>
        </pc:sldMkLst>
      </pc:sldChg>
      <pc:sldChg chg="add del ord">
        <pc:chgData name="Carol Greenlee" userId="e7810260-1ef9-468a-9b4d-d0f820dc5c69" providerId="ADAL" clId="{7633B9C6-10AC-47B6-B320-0C6463C8ABD4}" dt="2025-05-20T11:50:48.720" v="4711" actId="2696"/>
        <pc:sldMkLst>
          <pc:docMk/>
          <pc:sldMk cId="2513090786" sldId="279"/>
        </pc:sldMkLst>
      </pc:sldChg>
      <pc:sldChg chg="add del ord">
        <pc:chgData name="Carol Greenlee" userId="e7810260-1ef9-468a-9b4d-d0f820dc5c69" providerId="ADAL" clId="{7633B9C6-10AC-47B6-B320-0C6463C8ABD4}" dt="2025-05-22T12:29:49.337" v="6186" actId="2696"/>
        <pc:sldMkLst>
          <pc:docMk/>
          <pc:sldMk cId="2893871910" sldId="280"/>
        </pc:sldMkLst>
      </pc:sldChg>
      <pc:sldChg chg="modSp add del mod modNotesTx">
        <pc:chgData name="Carol Greenlee" userId="e7810260-1ef9-468a-9b4d-d0f820dc5c69" providerId="ADAL" clId="{7633B9C6-10AC-47B6-B320-0C6463C8ABD4}" dt="2025-05-29T13:10:38.057" v="10810" actId="2696"/>
        <pc:sldMkLst>
          <pc:docMk/>
          <pc:sldMk cId="2351261073" sldId="281"/>
        </pc:sldMkLst>
      </pc:sldChg>
      <pc:sldChg chg="add del">
        <pc:chgData name="Carol Greenlee" userId="e7810260-1ef9-468a-9b4d-d0f820dc5c69" providerId="ADAL" clId="{7633B9C6-10AC-47B6-B320-0C6463C8ABD4}" dt="2025-05-22T13:12:28.783" v="6914" actId="2696"/>
        <pc:sldMkLst>
          <pc:docMk/>
          <pc:sldMk cId="606876550" sldId="282"/>
        </pc:sldMkLst>
      </pc:sldChg>
      <pc:sldChg chg="modSp add mod ord modNotesTx">
        <pc:chgData name="Carol Greenlee" userId="e7810260-1ef9-468a-9b4d-d0f820dc5c69" providerId="ADAL" clId="{7633B9C6-10AC-47B6-B320-0C6463C8ABD4}" dt="2025-05-27T21:33:41.585" v="7572"/>
        <pc:sldMkLst>
          <pc:docMk/>
          <pc:sldMk cId="3119934598" sldId="283"/>
        </pc:sldMkLst>
        <pc:spChg chg="mod">
          <ac:chgData name="Carol Greenlee" userId="e7810260-1ef9-468a-9b4d-d0f820dc5c69" providerId="ADAL" clId="{7633B9C6-10AC-47B6-B320-0C6463C8ABD4}" dt="2025-05-27T21:32:16.732" v="7520" actId="113"/>
          <ac:spMkLst>
            <pc:docMk/>
            <pc:sldMk cId="3119934598" sldId="283"/>
            <ac:spMk id="2" creationId="{CB925EDA-1CA5-29EC-F462-0B6146F61006}"/>
          </ac:spMkLst>
        </pc:spChg>
        <pc:spChg chg="mod">
          <ac:chgData name="Carol Greenlee" userId="e7810260-1ef9-468a-9b4d-d0f820dc5c69" providerId="ADAL" clId="{7633B9C6-10AC-47B6-B320-0C6463C8ABD4}" dt="2025-05-27T21:32:39.920" v="7537" actId="20577"/>
          <ac:spMkLst>
            <pc:docMk/>
            <pc:sldMk cId="3119934598" sldId="283"/>
            <ac:spMk id="3" creationId="{AE138CAA-1747-4022-FEB2-25D8A739C3FE}"/>
          </ac:spMkLst>
        </pc:spChg>
      </pc:sldChg>
      <pc:sldChg chg="add del">
        <pc:chgData name="Carol Greenlee" userId="e7810260-1ef9-468a-9b4d-d0f820dc5c69" providerId="ADAL" clId="{7633B9C6-10AC-47B6-B320-0C6463C8ABD4}" dt="2025-05-22T12:06:40.767" v="5979" actId="2696"/>
        <pc:sldMkLst>
          <pc:docMk/>
          <pc:sldMk cId="2485022859" sldId="284"/>
        </pc:sldMkLst>
      </pc:sldChg>
      <pc:sldChg chg="modSp add del mod ord">
        <pc:chgData name="Carol Greenlee" userId="e7810260-1ef9-468a-9b4d-d0f820dc5c69" providerId="ADAL" clId="{7633B9C6-10AC-47B6-B320-0C6463C8ABD4}" dt="2025-06-06T21:33:42.964" v="15287" actId="47"/>
        <pc:sldMkLst>
          <pc:docMk/>
          <pc:sldMk cId="3611822856" sldId="285"/>
        </pc:sldMkLst>
      </pc:sldChg>
      <pc:sldChg chg="add del">
        <pc:chgData name="Carol Greenlee" userId="e7810260-1ef9-468a-9b4d-d0f820dc5c69" providerId="ADAL" clId="{7633B9C6-10AC-47B6-B320-0C6463C8ABD4}" dt="2025-05-22T13:13:32.324" v="6917" actId="2696"/>
        <pc:sldMkLst>
          <pc:docMk/>
          <pc:sldMk cId="3852413352" sldId="286"/>
        </pc:sldMkLst>
      </pc:sldChg>
      <pc:sldChg chg="add del">
        <pc:chgData name="Carol Greenlee" userId="e7810260-1ef9-468a-9b4d-d0f820dc5c69" providerId="ADAL" clId="{7633B9C6-10AC-47B6-B320-0C6463C8ABD4}" dt="2025-05-22T13:12:42.180" v="6915" actId="2696"/>
        <pc:sldMkLst>
          <pc:docMk/>
          <pc:sldMk cId="2270914206" sldId="287"/>
        </pc:sldMkLst>
      </pc:sldChg>
      <pc:sldChg chg="add del">
        <pc:chgData name="Carol Greenlee" userId="e7810260-1ef9-468a-9b4d-d0f820dc5c69" providerId="ADAL" clId="{7633B9C6-10AC-47B6-B320-0C6463C8ABD4}" dt="2025-05-22T13:13:14.266" v="6916" actId="2696"/>
        <pc:sldMkLst>
          <pc:docMk/>
          <pc:sldMk cId="3872532563" sldId="288"/>
        </pc:sldMkLst>
      </pc:sldChg>
      <pc:sldChg chg="add del">
        <pc:chgData name="Carol Greenlee" userId="e7810260-1ef9-468a-9b4d-d0f820dc5c69" providerId="ADAL" clId="{7633B9C6-10AC-47B6-B320-0C6463C8ABD4}" dt="2025-05-29T13:10:53.226" v="10811" actId="2696"/>
        <pc:sldMkLst>
          <pc:docMk/>
          <pc:sldMk cId="3290429021" sldId="289"/>
        </pc:sldMkLst>
      </pc:sldChg>
      <pc:sldChg chg="add del">
        <pc:chgData name="Carol Greenlee" userId="e7810260-1ef9-468a-9b4d-d0f820dc5c69" providerId="ADAL" clId="{7633B9C6-10AC-47B6-B320-0C6463C8ABD4}" dt="2025-05-29T13:11:16.333" v="10812" actId="2696"/>
        <pc:sldMkLst>
          <pc:docMk/>
          <pc:sldMk cId="637127577" sldId="290"/>
        </pc:sldMkLst>
      </pc:sldChg>
      <pc:sldChg chg="modSp add del mod ord">
        <pc:chgData name="Carol Greenlee" userId="e7810260-1ef9-468a-9b4d-d0f820dc5c69" providerId="ADAL" clId="{7633B9C6-10AC-47B6-B320-0C6463C8ABD4}" dt="2025-05-14T12:22:24.369" v="2971" actId="2696"/>
        <pc:sldMkLst>
          <pc:docMk/>
          <pc:sldMk cId="1783223785" sldId="291"/>
        </pc:sldMkLst>
      </pc:sldChg>
      <pc:sldChg chg="modSp new mod ord">
        <pc:chgData name="Carol Greenlee" userId="e7810260-1ef9-468a-9b4d-d0f820dc5c69" providerId="ADAL" clId="{7633B9C6-10AC-47B6-B320-0C6463C8ABD4}" dt="2025-06-04T20:27:28.388" v="13873" actId="27636"/>
        <pc:sldMkLst>
          <pc:docMk/>
          <pc:sldMk cId="2092078611" sldId="292"/>
        </pc:sldMkLst>
        <pc:spChg chg="mod">
          <ac:chgData name="Carol Greenlee" userId="e7810260-1ef9-468a-9b4d-d0f820dc5c69" providerId="ADAL" clId="{7633B9C6-10AC-47B6-B320-0C6463C8ABD4}" dt="2025-06-04T20:27:28.388" v="13873" actId="27636"/>
          <ac:spMkLst>
            <pc:docMk/>
            <pc:sldMk cId="2092078611" sldId="292"/>
            <ac:spMk id="2" creationId="{54D77F77-9A1C-AE71-7719-D9E3A374E69D}"/>
          </ac:spMkLst>
        </pc:spChg>
        <pc:spChg chg="mod">
          <ac:chgData name="Carol Greenlee" userId="e7810260-1ef9-468a-9b4d-d0f820dc5c69" providerId="ADAL" clId="{7633B9C6-10AC-47B6-B320-0C6463C8ABD4}" dt="2025-05-29T13:16:28.185" v="10845" actId="20577"/>
          <ac:spMkLst>
            <pc:docMk/>
            <pc:sldMk cId="2092078611" sldId="292"/>
            <ac:spMk id="3" creationId="{22BA1F18-3550-6DF3-0ABB-EBB2D52E8D16}"/>
          </ac:spMkLst>
        </pc:spChg>
      </pc:sldChg>
      <pc:sldChg chg="del">
        <pc:chgData name="Carol Greenlee" userId="e7810260-1ef9-468a-9b4d-d0f820dc5c69" providerId="ADAL" clId="{7633B9C6-10AC-47B6-B320-0C6463C8ABD4}" dt="2025-05-28T13:48:36.263" v="9953" actId="2696"/>
        <pc:sldMkLst>
          <pc:docMk/>
          <pc:sldMk cId="423764059" sldId="293"/>
        </pc:sldMkLst>
      </pc:sldChg>
      <pc:sldChg chg="del">
        <pc:chgData name="Carol Greenlee" userId="e7810260-1ef9-468a-9b4d-d0f820dc5c69" providerId="ADAL" clId="{7633B9C6-10AC-47B6-B320-0C6463C8ABD4}" dt="2025-06-04T20:26:27.275" v="13862" actId="2696"/>
        <pc:sldMkLst>
          <pc:docMk/>
          <pc:sldMk cId="2461588094" sldId="294"/>
        </pc:sldMkLst>
      </pc:sldChg>
      <pc:sldChg chg="addSp delSp modSp del mod">
        <pc:chgData name="Carol Greenlee" userId="e7810260-1ef9-468a-9b4d-d0f820dc5c69" providerId="ADAL" clId="{7633B9C6-10AC-47B6-B320-0C6463C8ABD4}" dt="2025-06-04T20:27:06.769" v="13867" actId="2696"/>
        <pc:sldMkLst>
          <pc:docMk/>
          <pc:sldMk cId="941591770" sldId="295"/>
        </pc:sldMkLst>
      </pc:sldChg>
      <pc:sldChg chg="del">
        <pc:chgData name="Carol Greenlee" userId="e7810260-1ef9-468a-9b4d-d0f820dc5c69" providerId="ADAL" clId="{7633B9C6-10AC-47B6-B320-0C6463C8ABD4}" dt="2025-05-29T13:15:34.831" v="10832" actId="2696"/>
        <pc:sldMkLst>
          <pc:docMk/>
          <pc:sldMk cId="3880612559" sldId="296"/>
        </pc:sldMkLst>
      </pc:sldChg>
      <pc:sldChg chg="del">
        <pc:chgData name="Carol Greenlee" userId="e7810260-1ef9-468a-9b4d-d0f820dc5c69" providerId="ADAL" clId="{7633B9C6-10AC-47B6-B320-0C6463C8ABD4}" dt="2025-05-22T12:08:00.462" v="5980" actId="2696"/>
        <pc:sldMkLst>
          <pc:docMk/>
          <pc:sldMk cId="3629060933" sldId="297"/>
        </pc:sldMkLst>
      </pc:sldChg>
      <pc:sldChg chg="del">
        <pc:chgData name="Carol Greenlee" userId="e7810260-1ef9-468a-9b4d-d0f820dc5c69" providerId="ADAL" clId="{7633B9C6-10AC-47B6-B320-0C6463C8ABD4}" dt="2025-05-22T12:08:07.134" v="5981" actId="47"/>
        <pc:sldMkLst>
          <pc:docMk/>
          <pc:sldMk cId="2617267037" sldId="298"/>
        </pc:sldMkLst>
      </pc:sldChg>
      <pc:sldChg chg="del">
        <pc:chgData name="Carol Greenlee" userId="e7810260-1ef9-468a-9b4d-d0f820dc5c69" providerId="ADAL" clId="{7633B9C6-10AC-47B6-B320-0C6463C8ABD4}" dt="2025-05-22T12:08:25.385" v="5982" actId="47"/>
        <pc:sldMkLst>
          <pc:docMk/>
          <pc:sldMk cId="653384839" sldId="299"/>
        </pc:sldMkLst>
      </pc:sldChg>
      <pc:sldChg chg="del">
        <pc:chgData name="Carol Greenlee" userId="e7810260-1ef9-468a-9b4d-d0f820dc5c69" providerId="ADAL" clId="{7633B9C6-10AC-47B6-B320-0C6463C8ABD4}" dt="2025-05-22T12:08:39.837" v="5983" actId="47"/>
        <pc:sldMkLst>
          <pc:docMk/>
          <pc:sldMk cId="599059177" sldId="300"/>
        </pc:sldMkLst>
      </pc:sldChg>
      <pc:sldChg chg="modSp del mod">
        <pc:chgData name="Carol Greenlee" userId="e7810260-1ef9-468a-9b4d-d0f820dc5c69" providerId="ADAL" clId="{7633B9C6-10AC-47B6-B320-0C6463C8ABD4}" dt="2025-05-29T13:17:50.614" v="10882" actId="2696"/>
        <pc:sldMkLst>
          <pc:docMk/>
          <pc:sldMk cId="3130188715" sldId="301"/>
        </pc:sldMkLst>
      </pc:sldChg>
      <pc:sldChg chg="del">
        <pc:chgData name="Carol Greenlee" userId="e7810260-1ef9-468a-9b4d-d0f820dc5c69" providerId="ADAL" clId="{7633B9C6-10AC-47B6-B320-0C6463C8ABD4}" dt="2025-05-29T13:18:01.348" v="10883" actId="2696"/>
        <pc:sldMkLst>
          <pc:docMk/>
          <pc:sldMk cId="2204628343" sldId="302"/>
        </pc:sldMkLst>
      </pc:sldChg>
      <pc:sldChg chg="del">
        <pc:chgData name="Carol Greenlee" userId="e7810260-1ef9-468a-9b4d-d0f820dc5c69" providerId="ADAL" clId="{7633B9C6-10AC-47B6-B320-0C6463C8ABD4}" dt="2025-05-29T13:18:13.020" v="10884" actId="2696"/>
        <pc:sldMkLst>
          <pc:docMk/>
          <pc:sldMk cId="1751963934" sldId="303"/>
        </pc:sldMkLst>
      </pc:sldChg>
      <pc:sldChg chg="modSp del mod ord">
        <pc:chgData name="Carol Greenlee" userId="e7810260-1ef9-468a-9b4d-d0f820dc5c69" providerId="ADAL" clId="{7633B9C6-10AC-47B6-B320-0C6463C8ABD4}" dt="2025-05-29T13:18:32.799" v="10885" actId="2696"/>
        <pc:sldMkLst>
          <pc:docMk/>
          <pc:sldMk cId="3413477570" sldId="304"/>
        </pc:sldMkLst>
      </pc:sldChg>
      <pc:sldChg chg="del ord">
        <pc:chgData name="Carol Greenlee" userId="e7810260-1ef9-468a-9b4d-d0f820dc5c69" providerId="ADAL" clId="{7633B9C6-10AC-47B6-B320-0C6463C8ABD4}" dt="2025-05-28T13:21:19.626" v="9151" actId="47"/>
        <pc:sldMkLst>
          <pc:docMk/>
          <pc:sldMk cId="2850309055" sldId="305"/>
        </pc:sldMkLst>
      </pc:sldChg>
      <pc:sldChg chg="del">
        <pc:chgData name="Carol Greenlee" userId="e7810260-1ef9-468a-9b4d-d0f820dc5c69" providerId="ADAL" clId="{7633B9C6-10AC-47B6-B320-0C6463C8ABD4}" dt="2025-05-22T13:19:24.857" v="6976" actId="47"/>
        <pc:sldMkLst>
          <pc:docMk/>
          <pc:sldMk cId="791672012" sldId="306"/>
        </pc:sldMkLst>
      </pc:sldChg>
      <pc:sldChg chg="del ord">
        <pc:chgData name="Carol Greenlee" userId="e7810260-1ef9-468a-9b4d-d0f820dc5c69" providerId="ADAL" clId="{7633B9C6-10AC-47B6-B320-0C6463C8ABD4}" dt="2025-05-29T13:13:46.283" v="10822" actId="2696"/>
        <pc:sldMkLst>
          <pc:docMk/>
          <pc:sldMk cId="916162745" sldId="307"/>
        </pc:sldMkLst>
      </pc:sldChg>
      <pc:sldChg chg="del">
        <pc:chgData name="Carol Greenlee" userId="e7810260-1ef9-468a-9b4d-d0f820dc5c69" providerId="ADAL" clId="{7633B9C6-10AC-47B6-B320-0C6463C8ABD4}" dt="2025-05-22T13:19:17.190" v="6975" actId="47"/>
        <pc:sldMkLst>
          <pc:docMk/>
          <pc:sldMk cId="2611778380" sldId="308"/>
        </pc:sldMkLst>
      </pc:sldChg>
      <pc:sldChg chg="del">
        <pc:chgData name="Carol Greenlee" userId="e7810260-1ef9-468a-9b4d-d0f820dc5c69" providerId="ADAL" clId="{7633B9C6-10AC-47B6-B320-0C6463C8ABD4}" dt="2025-05-29T13:19:30.194" v="10888" actId="2696"/>
        <pc:sldMkLst>
          <pc:docMk/>
          <pc:sldMk cId="1269791883" sldId="309"/>
        </pc:sldMkLst>
      </pc:sldChg>
      <pc:sldChg chg="del">
        <pc:chgData name="Carol Greenlee" userId="e7810260-1ef9-468a-9b4d-d0f820dc5c69" providerId="ADAL" clId="{7633B9C6-10AC-47B6-B320-0C6463C8ABD4}" dt="2025-05-29T13:19:45.459" v="10889" actId="2696"/>
        <pc:sldMkLst>
          <pc:docMk/>
          <pc:sldMk cId="1285294539" sldId="310"/>
        </pc:sldMkLst>
      </pc:sldChg>
      <pc:sldChg chg="del">
        <pc:chgData name="Carol Greenlee" userId="e7810260-1ef9-468a-9b4d-d0f820dc5c69" providerId="ADAL" clId="{7633B9C6-10AC-47B6-B320-0C6463C8ABD4}" dt="2025-06-04T20:26:46.901" v="13864" actId="2696"/>
        <pc:sldMkLst>
          <pc:docMk/>
          <pc:sldMk cId="3948893341" sldId="311"/>
        </pc:sldMkLst>
      </pc:sldChg>
      <pc:sldChg chg="del">
        <pc:chgData name="Carol Greenlee" userId="e7810260-1ef9-468a-9b4d-d0f820dc5c69" providerId="ADAL" clId="{7633B9C6-10AC-47B6-B320-0C6463C8ABD4}" dt="2025-05-29T17:24:32.562" v="11356" actId="47"/>
        <pc:sldMkLst>
          <pc:docMk/>
          <pc:sldMk cId="1775830508" sldId="312"/>
        </pc:sldMkLst>
      </pc:sldChg>
      <pc:sldChg chg="del">
        <pc:chgData name="Carol Greenlee" userId="e7810260-1ef9-468a-9b4d-d0f820dc5c69" providerId="ADAL" clId="{7633B9C6-10AC-47B6-B320-0C6463C8ABD4}" dt="2025-05-22T13:18:21.953" v="6974" actId="2696"/>
        <pc:sldMkLst>
          <pc:docMk/>
          <pc:sldMk cId="3358077705" sldId="313"/>
        </pc:sldMkLst>
      </pc:sldChg>
      <pc:sldChg chg="add del ord">
        <pc:chgData name="Carol Greenlee" userId="e7810260-1ef9-468a-9b4d-d0f820dc5c69" providerId="ADAL" clId="{7633B9C6-10AC-47B6-B320-0C6463C8ABD4}" dt="2025-06-04T20:27:00.620" v="13866" actId="2696"/>
        <pc:sldMkLst>
          <pc:docMk/>
          <pc:sldMk cId="1011542407" sldId="314"/>
        </pc:sldMkLst>
      </pc:sldChg>
      <pc:sldChg chg="del">
        <pc:chgData name="Carol Greenlee" userId="e7810260-1ef9-468a-9b4d-d0f820dc5c69" providerId="ADAL" clId="{7633B9C6-10AC-47B6-B320-0C6463C8ABD4}" dt="2025-05-29T17:22:17.552" v="11343" actId="47"/>
        <pc:sldMkLst>
          <pc:docMk/>
          <pc:sldMk cId="1403647410" sldId="315"/>
        </pc:sldMkLst>
      </pc:sldChg>
      <pc:sldChg chg="del">
        <pc:chgData name="Carol Greenlee" userId="e7810260-1ef9-468a-9b4d-d0f820dc5c69" providerId="ADAL" clId="{7633B9C6-10AC-47B6-B320-0C6463C8ABD4}" dt="2025-05-29T17:23:55.863" v="11350" actId="47"/>
        <pc:sldMkLst>
          <pc:docMk/>
          <pc:sldMk cId="4149128330" sldId="316"/>
        </pc:sldMkLst>
      </pc:sldChg>
      <pc:sldChg chg="del">
        <pc:chgData name="Carol Greenlee" userId="e7810260-1ef9-468a-9b4d-d0f820dc5c69" providerId="ADAL" clId="{7633B9C6-10AC-47B6-B320-0C6463C8ABD4}" dt="2025-05-29T17:24:10.634" v="11351" actId="2696"/>
        <pc:sldMkLst>
          <pc:docMk/>
          <pc:sldMk cId="1284042220" sldId="317"/>
        </pc:sldMkLst>
      </pc:sldChg>
      <pc:sldChg chg="del">
        <pc:chgData name="Carol Greenlee" userId="e7810260-1ef9-468a-9b4d-d0f820dc5c69" providerId="ADAL" clId="{7633B9C6-10AC-47B6-B320-0C6463C8ABD4}" dt="2025-05-29T17:23:28.485" v="11349" actId="2696"/>
        <pc:sldMkLst>
          <pc:docMk/>
          <pc:sldMk cId="1819412937" sldId="318"/>
        </pc:sldMkLst>
      </pc:sldChg>
      <pc:sldChg chg="del">
        <pc:chgData name="Carol Greenlee" userId="e7810260-1ef9-468a-9b4d-d0f820dc5c69" providerId="ADAL" clId="{7633B9C6-10AC-47B6-B320-0C6463C8ABD4}" dt="2025-05-22T13:17:53.532" v="6973" actId="47"/>
        <pc:sldMkLst>
          <pc:docMk/>
          <pc:sldMk cId="3419730362" sldId="319"/>
        </pc:sldMkLst>
      </pc:sldChg>
      <pc:sldChg chg="del">
        <pc:chgData name="Carol Greenlee" userId="e7810260-1ef9-468a-9b4d-d0f820dc5c69" providerId="ADAL" clId="{7633B9C6-10AC-47B6-B320-0C6463C8ABD4}" dt="2025-05-22T13:17:48.344" v="6972" actId="47"/>
        <pc:sldMkLst>
          <pc:docMk/>
          <pc:sldMk cId="2559149947" sldId="320"/>
        </pc:sldMkLst>
      </pc:sldChg>
      <pc:sldChg chg="del">
        <pc:chgData name="Carol Greenlee" userId="e7810260-1ef9-468a-9b4d-d0f820dc5c69" providerId="ADAL" clId="{7633B9C6-10AC-47B6-B320-0C6463C8ABD4}" dt="2025-05-20T12:09:07.029" v="4836" actId="47"/>
        <pc:sldMkLst>
          <pc:docMk/>
          <pc:sldMk cId="2167782455" sldId="321"/>
        </pc:sldMkLst>
      </pc:sldChg>
      <pc:sldChg chg="del">
        <pc:chgData name="Carol Greenlee" userId="e7810260-1ef9-468a-9b4d-d0f820dc5c69" providerId="ADAL" clId="{7633B9C6-10AC-47B6-B320-0C6463C8ABD4}" dt="2025-05-20T12:09:13.971" v="4837" actId="47"/>
        <pc:sldMkLst>
          <pc:docMk/>
          <pc:sldMk cId="1208294718" sldId="322"/>
        </pc:sldMkLst>
      </pc:sldChg>
      <pc:sldChg chg="del">
        <pc:chgData name="Carol Greenlee" userId="e7810260-1ef9-468a-9b4d-d0f820dc5c69" providerId="ADAL" clId="{7633B9C6-10AC-47B6-B320-0C6463C8ABD4}" dt="2025-05-20T12:09:04.412" v="4835" actId="47"/>
        <pc:sldMkLst>
          <pc:docMk/>
          <pc:sldMk cId="165713510" sldId="323"/>
        </pc:sldMkLst>
      </pc:sldChg>
      <pc:sldChg chg="del">
        <pc:chgData name="Carol Greenlee" userId="e7810260-1ef9-468a-9b4d-d0f820dc5c69" providerId="ADAL" clId="{7633B9C6-10AC-47B6-B320-0C6463C8ABD4}" dt="2025-05-20T12:09:02.025" v="4834" actId="47"/>
        <pc:sldMkLst>
          <pc:docMk/>
          <pc:sldMk cId="400447036" sldId="324"/>
        </pc:sldMkLst>
      </pc:sldChg>
      <pc:sldChg chg="del">
        <pc:chgData name="Carol Greenlee" userId="e7810260-1ef9-468a-9b4d-d0f820dc5c69" providerId="ADAL" clId="{7633B9C6-10AC-47B6-B320-0C6463C8ABD4}" dt="2025-05-22T13:17:44.211" v="6971" actId="47"/>
        <pc:sldMkLst>
          <pc:docMk/>
          <pc:sldMk cId="1383363476" sldId="325"/>
        </pc:sldMkLst>
      </pc:sldChg>
      <pc:sldChg chg="del">
        <pc:chgData name="Carol Greenlee" userId="e7810260-1ef9-468a-9b4d-d0f820dc5c69" providerId="ADAL" clId="{7633B9C6-10AC-47B6-B320-0C6463C8ABD4}" dt="2025-05-22T13:17:35.194" v="6970" actId="47"/>
        <pc:sldMkLst>
          <pc:docMk/>
          <pc:sldMk cId="2778290528" sldId="326"/>
        </pc:sldMkLst>
      </pc:sldChg>
      <pc:sldChg chg="del">
        <pc:chgData name="Carol Greenlee" userId="e7810260-1ef9-468a-9b4d-d0f820dc5c69" providerId="ADAL" clId="{7633B9C6-10AC-47B6-B320-0C6463C8ABD4}" dt="2025-05-29T17:22:47.631" v="11345" actId="2696"/>
        <pc:sldMkLst>
          <pc:docMk/>
          <pc:sldMk cId="2402020662" sldId="327"/>
        </pc:sldMkLst>
      </pc:sldChg>
      <pc:sldChg chg="modSp del mod ord">
        <pc:chgData name="Carol Greenlee" userId="e7810260-1ef9-468a-9b4d-d0f820dc5c69" providerId="ADAL" clId="{7633B9C6-10AC-47B6-B320-0C6463C8ABD4}" dt="2025-06-06T21:33:40.994" v="15286" actId="47"/>
        <pc:sldMkLst>
          <pc:docMk/>
          <pc:sldMk cId="1927250654" sldId="328"/>
        </pc:sldMkLst>
      </pc:sldChg>
      <pc:sldChg chg="del">
        <pc:chgData name="Carol Greenlee" userId="e7810260-1ef9-468a-9b4d-d0f820dc5c69" providerId="ADAL" clId="{7633B9C6-10AC-47B6-B320-0C6463C8ABD4}" dt="2025-05-29T17:23:04.267" v="11346" actId="2696"/>
        <pc:sldMkLst>
          <pc:docMk/>
          <pc:sldMk cId="732653550" sldId="329"/>
        </pc:sldMkLst>
      </pc:sldChg>
      <pc:sldChg chg="modSp mod ord modNotesTx">
        <pc:chgData name="Carol Greenlee" userId="e7810260-1ef9-468a-9b4d-d0f820dc5c69" providerId="ADAL" clId="{7633B9C6-10AC-47B6-B320-0C6463C8ABD4}" dt="2025-06-11T11:28:27.079" v="15710" actId="20577"/>
        <pc:sldMkLst>
          <pc:docMk/>
          <pc:sldMk cId="2580217038" sldId="330"/>
        </pc:sldMkLst>
        <pc:spChg chg="mod">
          <ac:chgData name="Carol Greenlee" userId="e7810260-1ef9-468a-9b4d-d0f820dc5c69" providerId="ADAL" clId="{7633B9C6-10AC-47B6-B320-0C6463C8ABD4}" dt="2025-06-04T17:37:27.750" v="12388" actId="14100"/>
          <ac:spMkLst>
            <pc:docMk/>
            <pc:sldMk cId="2580217038" sldId="330"/>
            <ac:spMk id="2" creationId="{B3583C5D-ABB7-E5EC-4A51-F2AEFFFF324A}"/>
          </ac:spMkLst>
        </pc:spChg>
        <pc:spChg chg="mod">
          <ac:chgData name="Carol Greenlee" userId="e7810260-1ef9-468a-9b4d-d0f820dc5c69" providerId="ADAL" clId="{7633B9C6-10AC-47B6-B320-0C6463C8ABD4}" dt="2025-06-11T11:28:27.079" v="15710" actId="20577"/>
          <ac:spMkLst>
            <pc:docMk/>
            <pc:sldMk cId="2580217038" sldId="330"/>
            <ac:spMk id="3" creationId="{7E461346-5149-076D-00E2-3BF3863F04EF}"/>
          </ac:spMkLst>
        </pc:spChg>
      </pc:sldChg>
      <pc:sldChg chg="del">
        <pc:chgData name="Carol Greenlee" userId="e7810260-1ef9-468a-9b4d-d0f820dc5c69" providerId="ADAL" clId="{7633B9C6-10AC-47B6-B320-0C6463C8ABD4}" dt="2025-05-29T17:22:34.945" v="11344" actId="2696"/>
        <pc:sldMkLst>
          <pc:docMk/>
          <pc:sldMk cId="1265890290" sldId="331"/>
        </pc:sldMkLst>
      </pc:sldChg>
      <pc:sldChg chg="modSp mod ord">
        <pc:chgData name="Carol Greenlee" userId="e7810260-1ef9-468a-9b4d-d0f820dc5c69" providerId="ADAL" clId="{7633B9C6-10AC-47B6-B320-0C6463C8ABD4}" dt="2025-05-29T17:17:30.600" v="11294" actId="1076"/>
        <pc:sldMkLst>
          <pc:docMk/>
          <pc:sldMk cId="1646429245" sldId="332"/>
        </pc:sldMkLst>
        <pc:spChg chg="mod">
          <ac:chgData name="Carol Greenlee" userId="e7810260-1ef9-468a-9b4d-d0f820dc5c69" providerId="ADAL" clId="{7633B9C6-10AC-47B6-B320-0C6463C8ABD4}" dt="2025-05-29T17:17:26.960" v="11293" actId="14100"/>
          <ac:spMkLst>
            <pc:docMk/>
            <pc:sldMk cId="1646429245" sldId="332"/>
            <ac:spMk id="3" creationId="{4ACEA351-9CD0-4727-15FE-7F2E52933A8E}"/>
          </ac:spMkLst>
        </pc:spChg>
        <pc:picChg chg="mod">
          <ac:chgData name="Carol Greenlee" userId="e7810260-1ef9-468a-9b4d-d0f820dc5c69" providerId="ADAL" clId="{7633B9C6-10AC-47B6-B320-0C6463C8ABD4}" dt="2025-05-29T17:17:30.600" v="11294" actId="1076"/>
          <ac:picMkLst>
            <pc:docMk/>
            <pc:sldMk cId="1646429245" sldId="332"/>
            <ac:picMk id="4" creationId="{F6EF1F3A-01FB-A327-8B70-2D51AB17124B}"/>
          </ac:picMkLst>
        </pc:picChg>
      </pc:sldChg>
      <pc:sldChg chg="modSp new mod ord modNotesTx">
        <pc:chgData name="Carol Greenlee" userId="e7810260-1ef9-468a-9b4d-d0f820dc5c69" providerId="ADAL" clId="{7633B9C6-10AC-47B6-B320-0C6463C8ABD4}" dt="2025-06-11T11:32:15.342" v="15720" actId="5793"/>
        <pc:sldMkLst>
          <pc:docMk/>
          <pc:sldMk cId="1288503669" sldId="333"/>
        </pc:sldMkLst>
        <pc:spChg chg="mod">
          <ac:chgData name="Carol Greenlee" userId="e7810260-1ef9-468a-9b4d-d0f820dc5c69" providerId="ADAL" clId="{7633B9C6-10AC-47B6-B320-0C6463C8ABD4}" dt="2025-05-28T13:46:35.150" v="9948" actId="14100"/>
          <ac:spMkLst>
            <pc:docMk/>
            <pc:sldMk cId="1288503669" sldId="333"/>
            <ac:spMk id="2" creationId="{FCC12AC4-0FE3-992A-053D-8CFD00F35065}"/>
          </ac:spMkLst>
        </pc:spChg>
        <pc:spChg chg="mod">
          <ac:chgData name="Carol Greenlee" userId="e7810260-1ef9-468a-9b4d-d0f820dc5c69" providerId="ADAL" clId="{7633B9C6-10AC-47B6-B320-0C6463C8ABD4}" dt="2025-06-11T11:32:15.342" v="15720" actId="5793"/>
          <ac:spMkLst>
            <pc:docMk/>
            <pc:sldMk cId="1288503669" sldId="333"/>
            <ac:spMk id="3" creationId="{CDD90563-F2C5-793D-514F-D266B87617A5}"/>
          </ac:spMkLst>
        </pc:spChg>
      </pc:sldChg>
      <pc:sldChg chg="modSp new del mod">
        <pc:chgData name="Carol Greenlee" userId="e7810260-1ef9-468a-9b4d-d0f820dc5c69" providerId="ADAL" clId="{7633B9C6-10AC-47B6-B320-0C6463C8ABD4}" dt="2025-05-12T13:14:13.339" v="1240" actId="2696"/>
        <pc:sldMkLst>
          <pc:docMk/>
          <pc:sldMk cId="3680414524" sldId="334"/>
        </pc:sldMkLst>
      </pc:sldChg>
      <pc:sldChg chg="modSp new del mod">
        <pc:chgData name="Carol Greenlee" userId="e7810260-1ef9-468a-9b4d-d0f820dc5c69" providerId="ADAL" clId="{7633B9C6-10AC-47B6-B320-0C6463C8ABD4}" dt="2025-05-29T13:12:44.543" v="10815" actId="47"/>
        <pc:sldMkLst>
          <pc:docMk/>
          <pc:sldMk cId="2361114433" sldId="335"/>
        </pc:sldMkLst>
      </pc:sldChg>
      <pc:sldChg chg="modSp add mod ord">
        <pc:chgData name="Carol Greenlee" userId="e7810260-1ef9-468a-9b4d-d0f820dc5c69" providerId="ADAL" clId="{7633B9C6-10AC-47B6-B320-0C6463C8ABD4}" dt="2025-06-02T19:53:18.387" v="11400" actId="20577"/>
        <pc:sldMkLst>
          <pc:docMk/>
          <pc:sldMk cId="302591687" sldId="336"/>
        </pc:sldMkLst>
        <pc:spChg chg="mod">
          <ac:chgData name="Carol Greenlee" userId="e7810260-1ef9-468a-9b4d-d0f820dc5c69" providerId="ADAL" clId="{7633B9C6-10AC-47B6-B320-0C6463C8ABD4}" dt="2025-06-02T19:53:18.387" v="11400" actId="20577"/>
          <ac:spMkLst>
            <pc:docMk/>
            <pc:sldMk cId="302591687" sldId="336"/>
            <ac:spMk id="3" creationId="{25D020B7-6CF6-0EAE-4B9E-67F48BC7CA65}"/>
          </ac:spMkLst>
        </pc:spChg>
      </pc:sldChg>
      <pc:sldChg chg="modSp add mod ord">
        <pc:chgData name="Carol Greenlee" userId="e7810260-1ef9-468a-9b4d-d0f820dc5c69" providerId="ADAL" clId="{7633B9C6-10AC-47B6-B320-0C6463C8ABD4}" dt="2025-06-04T17:54:21.898" v="12747"/>
        <pc:sldMkLst>
          <pc:docMk/>
          <pc:sldMk cId="277286845" sldId="337"/>
        </pc:sldMkLst>
        <pc:spChg chg="mod">
          <ac:chgData name="Carol Greenlee" userId="e7810260-1ef9-468a-9b4d-d0f820dc5c69" providerId="ADAL" clId="{7633B9C6-10AC-47B6-B320-0C6463C8ABD4}" dt="2025-06-04T17:53:20.056" v="12743" actId="14100"/>
          <ac:spMkLst>
            <pc:docMk/>
            <pc:sldMk cId="277286845" sldId="337"/>
            <ac:spMk id="2" creationId="{6020BA98-BA71-7C82-7723-D882059911C5}"/>
          </ac:spMkLst>
        </pc:spChg>
        <pc:spChg chg="mod">
          <ac:chgData name="Carol Greenlee" userId="e7810260-1ef9-468a-9b4d-d0f820dc5c69" providerId="ADAL" clId="{7633B9C6-10AC-47B6-B320-0C6463C8ABD4}" dt="2025-06-04T17:53:34.016" v="12745" actId="5793"/>
          <ac:spMkLst>
            <pc:docMk/>
            <pc:sldMk cId="277286845" sldId="337"/>
            <ac:spMk id="3" creationId="{B8FE08F6-EA95-B083-7941-E4036D2EB15D}"/>
          </ac:spMkLst>
        </pc:spChg>
      </pc:sldChg>
      <pc:sldChg chg="modSp add mod ord">
        <pc:chgData name="Carol Greenlee" userId="e7810260-1ef9-468a-9b4d-d0f820dc5c69" providerId="ADAL" clId="{7633B9C6-10AC-47B6-B320-0C6463C8ABD4}" dt="2025-06-11T11:00:25.349" v="15692" actId="20577"/>
        <pc:sldMkLst>
          <pc:docMk/>
          <pc:sldMk cId="3479091411" sldId="338"/>
        </pc:sldMkLst>
        <pc:spChg chg="mod">
          <ac:chgData name="Carol Greenlee" userId="e7810260-1ef9-468a-9b4d-d0f820dc5c69" providerId="ADAL" clId="{7633B9C6-10AC-47B6-B320-0C6463C8ABD4}" dt="2025-06-11T11:00:25.349" v="15692" actId="20577"/>
          <ac:spMkLst>
            <pc:docMk/>
            <pc:sldMk cId="3479091411" sldId="338"/>
            <ac:spMk id="3" creationId="{2430184A-7B10-9D3D-5F6F-C48177272295}"/>
          </ac:spMkLst>
        </pc:spChg>
      </pc:sldChg>
      <pc:sldChg chg="addSp modSp add del mod ord">
        <pc:chgData name="Carol Greenlee" userId="e7810260-1ef9-468a-9b4d-d0f820dc5c69" providerId="ADAL" clId="{7633B9C6-10AC-47B6-B320-0C6463C8ABD4}" dt="2025-05-14T12:03:07.184" v="2162" actId="2696"/>
        <pc:sldMkLst>
          <pc:docMk/>
          <pc:sldMk cId="2277305911" sldId="339"/>
        </pc:sldMkLst>
      </pc:sldChg>
      <pc:sldChg chg="add">
        <pc:chgData name="Carol Greenlee" userId="e7810260-1ef9-468a-9b4d-d0f820dc5c69" providerId="ADAL" clId="{7633B9C6-10AC-47B6-B320-0C6463C8ABD4}" dt="2025-04-25T12:48:41.596" v="118"/>
        <pc:sldMkLst>
          <pc:docMk/>
          <pc:sldMk cId="3463232953" sldId="340"/>
        </pc:sldMkLst>
      </pc:sldChg>
      <pc:sldChg chg="modSp add mod ord">
        <pc:chgData name="Carol Greenlee" userId="e7810260-1ef9-468a-9b4d-d0f820dc5c69" providerId="ADAL" clId="{7633B9C6-10AC-47B6-B320-0C6463C8ABD4}" dt="2025-06-11T11:03:34.278" v="15693" actId="113"/>
        <pc:sldMkLst>
          <pc:docMk/>
          <pc:sldMk cId="2621212618" sldId="341"/>
        </pc:sldMkLst>
        <pc:spChg chg="mod">
          <ac:chgData name="Carol Greenlee" userId="e7810260-1ef9-468a-9b4d-d0f820dc5c69" providerId="ADAL" clId="{7633B9C6-10AC-47B6-B320-0C6463C8ABD4}" dt="2025-05-14T12:21:53.975" v="2970" actId="14100"/>
          <ac:spMkLst>
            <pc:docMk/>
            <pc:sldMk cId="2621212618" sldId="341"/>
            <ac:spMk id="2" creationId="{28E87A40-DA0B-676F-C089-79C8BB9617C7}"/>
          </ac:spMkLst>
        </pc:spChg>
        <pc:spChg chg="mod">
          <ac:chgData name="Carol Greenlee" userId="e7810260-1ef9-468a-9b4d-d0f820dc5c69" providerId="ADAL" clId="{7633B9C6-10AC-47B6-B320-0C6463C8ABD4}" dt="2025-06-11T11:03:34.278" v="15693" actId="113"/>
          <ac:spMkLst>
            <pc:docMk/>
            <pc:sldMk cId="2621212618" sldId="341"/>
            <ac:spMk id="3" creationId="{66C4CD72-F6B8-4B7A-8A9F-60E74655C9A2}"/>
          </ac:spMkLst>
        </pc:spChg>
      </pc:sldChg>
      <pc:sldChg chg="modSp new del mod">
        <pc:chgData name="Carol Greenlee" userId="e7810260-1ef9-468a-9b4d-d0f820dc5c69" providerId="ADAL" clId="{7633B9C6-10AC-47B6-B320-0C6463C8ABD4}" dt="2025-05-07T13:20:50.316" v="903" actId="2696"/>
        <pc:sldMkLst>
          <pc:docMk/>
          <pc:sldMk cId="4014598512" sldId="342"/>
        </pc:sldMkLst>
      </pc:sldChg>
      <pc:sldChg chg="modSp new mod ord modAnim">
        <pc:chgData name="Carol Greenlee" userId="e7810260-1ef9-468a-9b4d-d0f820dc5c69" providerId="ADAL" clId="{7633B9C6-10AC-47B6-B320-0C6463C8ABD4}" dt="2025-06-12T11:21:01.216" v="15995" actId="20577"/>
        <pc:sldMkLst>
          <pc:docMk/>
          <pc:sldMk cId="1482877630" sldId="343"/>
        </pc:sldMkLst>
        <pc:spChg chg="mod">
          <ac:chgData name="Carol Greenlee" userId="e7810260-1ef9-468a-9b4d-d0f820dc5c69" providerId="ADAL" clId="{7633B9C6-10AC-47B6-B320-0C6463C8ABD4}" dt="2025-06-12T11:18:32.713" v="15971" actId="14100"/>
          <ac:spMkLst>
            <pc:docMk/>
            <pc:sldMk cId="1482877630" sldId="343"/>
            <ac:spMk id="2" creationId="{C860AD86-7EF1-8CEC-FD87-D8ECA27E1D13}"/>
          </ac:spMkLst>
        </pc:spChg>
        <pc:spChg chg="mod">
          <ac:chgData name="Carol Greenlee" userId="e7810260-1ef9-468a-9b4d-d0f820dc5c69" providerId="ADAL" clId="{7633B9C6-10AC-47B6-B320-0C6463C8ABD4}" dt="2025-06-12T11:21:01.216" v="15995" actId="20577"/>
          <ac:spMkLst>
            <pc:docMk/>
            <pc:sldMk cId="1482877630" sldId="343"/>
            <ac:spMk id="3" creationId="{3613D612-BC50-2609-589E-EADBF711181F}"/>
          </ac:spMkLst>
        </pc:spChg>
      </pc:sldChg>
      <pc:sldChg chg="modSp new mod ord modNotesTx">
        <pc:chgData name="Carol Greenlee" userId="e7810260-1ef9-468a-9b4d-d0f820dc5c69" providerId="ADAL" clId="{7633B9C6-10AC-47B6-B320-0C6463C8ABD4}" dt="2025-06-12T11:14:12.272" v="15921" actId="14100"/>
        <pc:sldMkLst>
          <pc:docMk/>
          <pc:sldMk cId="2745634302" sldId="344"/>
        </pc:sldMkLst>
        <pc:spChg chg="mod">
          <ac:chgData name="Carol Greenlee" userId="e7810260-1ef9-468a-9b4d-d0f820dc5c69" providerId="ADAL" clId="{7633B9C6-10AC-47B6-B320-0C6463C8ABD4}" dt="2025-06-12T11:14:12.272" v="15921" actId="14100"/>
          <ac:spMkLst>
            <pc:docMk/>
            <pc:sldMk cId="2745634302" sldId="344"/>
            <ac:spMk id="2" creationId="{37F51B5C-D86E-F781-312D-A6A97F98E662}"/>
          </ac:spMkLst>
        </pc:spChg>
        <pc:spChg chg="mod">
          <ac:chgData name="Carol Greenlee" userId="e7810260-1ef9-468a-9b4d-d0f820dc5c69" providerId="ADAL" clId="{7633B9C6-10AC-47B6-B320-0C6463C8ABD4}" dt="2025-06-12T11:14:07.209" v="15920" actId="27636"/>
          <ac:spMkLst>
            <pc:docMk/>
            <pc:sldMk cId="2745634302" sldId="344"/>
            <ac:spMk id="3" creationId="{504768FE-D94E-A7EB-AAB3-196798F10BB8}"/>
          </ac:spMkLst>
        </pc:spChg>
      </pc:sldChg>
      <pc:sldChg chg="modSp new mod ord">
        <pc:chgData name="Carol Greenlee" userId="e7810260-1ef9-468a-9b4d-d0f820dc5c69" providerId="ADAL" clId="{7633B9C6-10AC-47B6-B320-0C6463C8ABD4}" dt="2025-06-04T20:28:52.216" v="13876" actId="14100"/>
        <pc:sldMkLst>
          <pc:docMk/>
          <pc:sldMk cId="2636690490" sldId="345"/>
        </pc:sldMkLst>
        <pc:spChg chg="mod">
          <ac:chgData name="Carol Greenlee" userId="e7810260-1ef9-468a-9b4d-d0f820dc5c69" providerId="ADAL" clId="{7633B9C6-10AC-47B6-B320-0C6463C8ABD4}" dt="2025-05-22T12:09:46.398" v="5990" actId="1076"/>
          <ac:spMkLst>
            <pc:docMk/>
            <pc:sldMk cId="2636690490" sldId="345"/>
            <ac:spMk id="2" creationId="{B1C4AEC0-29F1-B651-6D82-40AA66C783C5}"/>
          </ac:spMkLst>
        </pc:spChg>
        <pc:spChg chg="mod">
          <ac:chgData name="Carol Greenlee" userId="e7810260-1ef9-468a-9b4d-d0f820dc5c69" providerId="ADAL" clId="{7633B9C6-10AC-47B6-B320-0C6463C8ABD4}" dt="2025-06-04T20:28:52.216" v="13876" actId="14100"/>
          <ac:spMkLst>
            <pc:docMk/>
            <pc:sldMk cId="2636690490" sldId="345"/>
            <ac:spMk id="3" creationId="{BA1C1AE3-7623-241D-7115-04D73C425EB2}"/>
          </ac:spMkLst>
        </pc:spChg>
      </pc:sldChg>
      <pc:sldChg chg="new del">
        <pc:chgData name="Carol Greenlee" userId="e7810260-1ef9-468a-9b4d-d0f820dc5c69" providerId="ADAL" clId="{7633B9C6-10AC-47B6-B320-0C6463C8ABD4}" dt="2025-05-07T12:13:15.435" v="388" actId="2696"/>
        <pc:sldMkLst>
          <pc:docMk/>
          <pc:sldMk cId="4161958437" sldId="346"/>
        </pc:sldMkLst>
      </pc:sldChg>
      <pc:sldChg chg="modSp new mod ord">
        <pc:chgData name="Carol Greenlee" userId="e7810260-1ef9-468a-9b4d-d0f820dc5c69" providerId="ADAL" clId="{7633B9C6-10AC-47B6-B320-0C6463C8ABD4}" dt="2025-06-12T10:57:54.440" v="15774" actId="113"/>
        <pc:sldMkLst>
          <pc:docMk/>
          <pc:sldMk cId="321194275" sldId="347"/>
        </pc:sldMkLst>
        <pc:spChg chg="mod">
          <ac:chgData name="Carol Greenlee" userId="e7810260-1ef9-468a-9b4d-d0f820dc5c69" providerId="ADAL" clId="{7633B9C6-10AC-47B6-B320-0C6463C8ABD4}" dt="2025-05-07T12:12:59.643" v="387" actId="14100"/>
          <ac:spMkLst>
            <pc:docMk/>
            <pc:sldMk cId="321194275" sldId="347"/>
            <ac:spMk id="2" creationId="{466E36FC-8317-D498-2DEE-2C915B3097EA}"/>
          </ac:spMkLst>
        </pc:spChg>
        <pc:spChg chg="mod">
          <ac:chgData name="Carol Greenlee" userId="e7810260-1ef9-468a-9b4d-d0f820dc5c69" providerId="ADAL" clId="{7633B9C6-10AC-47B6-B320-0C6463C8ABD4}" dt="2025-06-12T10:57:54.440" v="15774" actId="113"/>
          <ac:spMkLst>
            <pc:docMk/>
            <pc:sldMk cId="321194275" sldId="347"/>
            <ac:spMk id="3" creationId="{06A20AD4-A699-7F45-47AA-5EA761C16DA9}"/>
          </ac:spMkLst>
        </pc:spChg>
      </pc:sldChg>
      <pc:sldChg chg="modSp new mod ord modNotesTx">
        <pc:chgData name="Carol Greenlee" userId="e7810260-1ef9-468a-9b4d-d0f820dc5c69" providerId="ADAL" clId="{7633B9C6-10AC-47B6-B320-0C6463C8ABD4}" dt="2025-06-12T11:03:46.047" v="15786" actId="14100"/>
        <pc:sldMkLst>
          <pc:docMk/>
          <pc:sldMk cId="4227721931" sldId="348"/>
        </pc:sldMkLst>
        <pc:spChg chg="mod">
          <ac:chgData name="Carol Greenlee" userId="e7810260-1ef9-468a-9b4d-d0f820dc5c69" providerId="ADAL" clId="{7633B9C6-10AC-47B6-B320-0C6463C8ABD4}" dt="2025-06-12T11:03:46.047" v="15786" actId="14100"/>
          <ac:spMkLst>
            <pc:docMk/>
            <pc:sldMk cId="4227721931" sldId="348"/>
            <ac:spMk id="2" creationId="{F339C813-B472-E4BD-7087-301619CCE5CD}"/>
          </ac:spMkLst>
        </pc:spChg>
        <pc:spChg chg="mod">
          <ac:chgData name="Carol Greenlee" userId="e7810260-1ef9-468a-9b4d-d0f820dc5c69" providerId="ADAL" clId="{7633B9C6-10AC-47B6-B320-0C6463C8ABD4}" dt="2025-06-12T11:03:41.393" v="15785" actId="14100"/>
          <ac:spMkLst>
            <pc:docMk/>
            <pc:sldMk cId="4227721931" sldId="348"/>
            <ac:spMk id="3" creationId="{0F2FE978-A51A-B371-21D0-6E53418AC8D9}"/>
          </ac:spMkLst>
        </pc:spChg>
      </pc:sldChg>
      <pc:sldChg chg="modSp add del mod ord modNotesTx">
        <pc:chgData name="Carol Greenlee" userId="e7810260-1ef9-468a-9b4d-d0f820dc5c69" providerId="ADAL" clId="{7633B9C6-10AC-47B6-B320-0C6463C8ABD4}" dt="2025-05-19T18:36:18.616" v="3880" actId="2696"/>
        <pc:sldMkLst>
          <pc:docMk/>
          <pc:sldMk cId="1829569494" sldId="349"/>
        </pc:sldMkLst>
      </pc:sldChg>
      <pc:sldChg chg="modSp new mod ord modNotesTx">
        <pc:chgData name="Carol Greenlee" userId="e7810260-1ef9-468a-9b4d-d0f820dc5c69" providerId="ADAL" clId="{7633B9C6-10AC-47B6-B320-0C6463C8ABD4}" dt="2025-06-12T11:26:22.520" v="16006" actId="255"/>
        <pc:sldMkLst>
          <pc:docMk/>
          <pc:sldMk cId="3461690046" sldId="350"/>
        </pc:sldMkLst>
        <pc:spChg chg="mod">
          <ac:chgData name="Carol Greenlee" userId="e7810260-1ef9-468a-9b4d-d0f820dc5c69" providerId="ADAL" clId="{7633B9C6-10AC-47B6-B320-0C6463C8ABD4}" dt="2025-06-12T11:25:41.770" v="16001" actId="14100"/>
          <ac:spMkLst>
            <pc:docMk/>
            <pc:sldMk cId="3461690046" sldId="350"/>
            <ac:spMk id="2" creationId="{19DEB9A9-B2B4-5967-2E56-240F0E629E61}"/>
          </ac:spMkLst>
        </pc:spChg>
        <pc:spChg chg="mod">
          <ac:chgData name="Carol Greenlee" userId="e7810260-1ef9-468a-9b4d-d0f820dc5c69" providerId="ADAL" clId="{7633B9C6-10AC-47B6-B320-0C6463C8ABD4}" dt="2025-06-12T11:26:22.520" v="16006" actId="255"/>
          <ac:spMkLst>
            <pc:docMk/>
            <pc:sldMk cId="3461690046" sldId="350"/>
            <ac:spMk id="3" creationId="{6953074D-0D72-4821-FA34-660FA91E68BE}"/>
          </ac:spMkLst>
        </pc:spChg>
      </pc:sldChg>
      <pc:sldChg chg="addSp modSp new mod ord modNotesTx">
        <pc:chgData name="Carol Greenlee" userId="e7810260-1ef9-468a-9b4d-d0f820dc5c69" providerId="ADAL" clId="{7633B9C6-10AC-47B6-B320-0C6463C8ABD4}" dt="2025-05-19T18:41:13.302" v="3931"/>
        <pc:sldMkLst>
          <pc:docMk/>
          <pc:sldMk cId="2670737607" sldId="351"/>
        </pc:sldMkLst>
        <pc:spChg chg="mod">
          <ac:chgData name="Carol Greenlee" userId="e7810260-1ef9-468a-9b4d-d0f820dc5c69" providerId="ADAL" clId="{7633B9C6-10AC-47B6-B320-0C6463C8ABD4}" dt="2025-05-19T18:38:06.042" v="3919" actId="207"/>
          <ac:spMkLst>
            <pc:docMk/>
            <pc:sldMk cId="2670737607" sldId="351"/>
            <ac:spMk id="2" creationId="{0B2DDDC8-1F31-285F-1D31-0360D2493C6A}"/>
          </ac:spMkLst>
        </pc:spChg>
        <pc:spChg chg="mod">
          <ac:chgData name="Carol Greenlee" userId="e7810260-1ef9-468a-9b4d-d0f820dc5c69" providerId="ADAL" clId="{7633B9C6-10AC-47B6-B320-0C6463C8ABD4}" dt="2025-05-19T18:38:36.436" v="3924" actId="1076"/>
          <ac:spMkLst>
            <pc:docMk/>
            <pc:sldMk cId="2670737607" sldId="351"/>
            <ac:spMk id="3" creationId="{61C024B7-20E8-9CB2-7D60-FD5ECF61FF2C}"/>
          </ac:spMkLst>
        </pc:spChg>
        <pc:spChg chg="mod">
          <ac:chgData name="Carol Greenlee" userId="e7810260-1ef9-468a-9b4d-d0f820dc5c69" providerId="ADAL" clId="{7633B9C6-10AC-47B6-B320-0C6463C8ABD4}" dt="2025-05-19T18:38:23.990" v="3922" actId="1076"/>
          <ac:spMkLst>
            <pc:docMk/>
            <pc:sldMk cId="2670737607" sldId="351"/>
            <ac:spMk id="4" creationId="{3E9EF706-CCDD-D4F7-8734-3D26C6C58AB2}"/>
          </ac:spMkLst>
        </pc:spChg>
        <pc:spChg chg="mod">
          <ac:chgData name="Carol Greenlee" userId="e7810260-1ef9-468a-9b4d-d0f820dc5c69" providerId="ADAL" clId="{7633B9C6-10AC-47B6-B320-0C6463C8ABD4}" dt="2025-05-19T18:38:47.222" v="3926" actId="1076"/>
          <ac:spMkLst>
            <pc:docMk/>
            <pc:sldMk cId="2670737607" sldId="351"/>
            <ac:spMk id="5" creationId="{81673981-1D03-32E0-E9D1-FA10D3F4A954}"/>
          </ac:spMkLst>
        </pc:spChg>
        <pc:spChg chg="mod">
          <ac:chgData name="Carol Greenlee" userId="e7810260-1ef9-468a-9b4d-d0f820dc5c69" providerId="ADAL" clId="{7633B9C6-10AC-47B6-B320-0C6463C8ABD4}" dt="2025-05-19T18:38:29.633" v="3923" actId="1076"/>
          <ac:spMkLst>
            <pc:docMk/>
            <pc:sldMk cId="2670737607" sldId="351"/>
            <ac:spMk id="6" creationId="{39582243-D02A-F418-806C-4894F5E763F3}"/>
          </ac:spMkLst>
        </pc:spChg>
        <pc:spChg chg="add mod">
          <ac:chgData name="Carol Greenlee" userId="e7810260-1ef9-468a-9b4d-d0f820dc5c69" providerId="ADAL" clId="{7633B9C6-10AC-47B6-B320-0C6463C8ABD4}" dt="2025-05-19T18:39:02.109" v="3929" actId="20577"/>
          <ac:spMkLst>
            <pc:docMk/>
            <pc:sldMk cId="2670737607" sldId="351"/>
            <ac:spMk id="7" creationId="{69670F07-B8DE-0012-9387-927DA6C2E0BB}"/>
          </ac:spMkLst>
        </pc:spChg>
      </pc:sldChg>
      <pc:sldChg chg="addSp modSp new mod ord">
        <pc:chgData name="Carol Greenlee" userId="e7810260-1ef9-468a-9b4d-d0f820dc5c69" providerId="ADAL" clId="{7633B9C6-10AC-47B6-B320-0C6463C8ABD4}" dt="2025-05-21T12:49:29.944" v="5238" actId="14100"/>
        <pc:sldMkLst>
          <pc:docMk/>
          <pc:sldMk cId="3412878619" sldId="352"/>
        </pc:sldMkLst>
        <pc:spChg chg="mod">
          <ac:chgData name="Carol Greenlee" userId="e7810260-1ef9-468a-9b4d-d0f820dc5c69" providerId="ADAL" clId="{7633B9C6-10AC-47B6-B320-0C6463C8ABD4}" dt="2025-05-21T12:49:29.944" v="5238" actId="14100"/>
          <ac:spMkLst>
            <pc:docMk/>
            <pc:sldMk cId="3412878619" sldId="352"/>
            <ac:spMk id="2" creationId="{10B4B10F-203D-C12F-1F0B-5BEAC335D182}"/>
          </ac:spMkLst>
        </pc:spChg>
        <pc:spChg chg="mod">
          <ac:chgData name="Carol Greenlee" userId="e7810260-1ef9-468a-9b4d-d0f820dc5c69" providerId="ADAL" clId="{7633B9C6-10AC-47B6-B320-0C6463C8ABD4}" dt="2025-05-21T12:48:41.356" v="5231" actId="1076"/>
          <ac:spMkLst>
            <pc:docMk/>
            <pc:sldMk cId="3412878619" sldId="352"/>
            <ac:spMk id="3" creationId="{2D618F4D-BBC4-74FC-A551-83D599535598}"/>
          </ac:spMkLst>
        </pc:spChg>
        <pc:spChg chg="mod">
          <ac:chgData name="Carol Greenlee" userId="e7810260-1ef9-468a-9b4d-d0f820dc5c69" providerId="ADAL" clId="{7633B9C6-10AC-47B6-B320-0C6463C8ABD4}" dt="2025-05-21T12:48:45.753" v="5232" actId="1076"/>
          <ac:spMkLst>
            <pc:docMk/>
            <pc:sldMk cId="3412878619" sldId="352"/>
            <ac:spMk id="4" creationId="{BEDB6EA6-9876-935D-C5C4-523B611BE119}"/>
          </ac:spMkLst>
        </pc:spChg>
        <pc:spChg chg="mod">
          <ac:chgData name="Carol Greenlee" userId="e7810260-1ef9-468a-9b4d-d0f820dc5c69" providerId="ADAL" clId="{7633B9C6-10AC-47B6-B320-0C6463C8ABD4}" dt="2025-05-21T12:49:22.930" v="5237" actId="14100"/>
          <ac:spMkLst>
            <pc:docMk/>
            <pc:sldMk cId="3412878619" sldId="352"/>
            <ac:spMk id="5" creationId="{E7D73007-FDA7-8C9D-E8FD-C0DA5BD3FC68}"/>
          </ac:spMkLst>
        </pc:spChg>
        <pc:spChg chg="mod">
          <ac:chgData name="Carol Greenlee" userId="e7810260-1ef9-468a-9b4d-d0f820dc5c69" providerId="ADAL" clId="{7633B9C6-10AC-47B6-B320-0C6463C8ABD4}" dt="2025-05-21T12:48:54.777" v="5234" actId="1076"/>
          <ac:spMkLst>
            <pc:docMk/>
            <pc:sldMk cId="3412878619" sldId="352"/>
            <ac:spMk id="6" creationId="{FCA4B1AB-B308-DC79-C25D-1D9AA5C76941}"/>
          </ac:spMkLst>
        </pc:spChg>
        <pc:spChg chg="add mod">
          <ac:chgData name="Carol Greenlee" userId="e7810260-1ef9-468a-9b4d-d0f820dc5c69" providerId="ADAL" clId="{7633B9C6-10AC-47B6-B320-0C6463C8ABD4}" dt="2025-05-21T12:49:05.958" v="5236" actId="1076"/>
          <ac:spMkLst>
            <pc:docMk/>
            <pc:sldMk cId="3412878619" sldId="352"/>
            <ac:spMk id="7" creationId="{1D87035C-59B9-FBC7-DDB6-35318D12350D}"/>
          </ac:spMkLst>
        </pc:spChg>
      </pc:sldChg>
      <pc:sldChg chg="modSp new mod ord modNotesTx">
        <pc:chgData name="Carol Greenlee" userId="e7810260-1ef9-468a-9b4d-d0f820dc5c69" providerId="ADAL" clId="{7633B9C6-10AC-47B6-B320-0C6463C8ABD4}" dt="2025-05-29T13:13:15.203" v="10819"/>
        <pc:sldMkLst>
          <pc:docMk/>
          <pc:sldMk cId="2945641103" sldId="353"/>
        </pc:sldMkLst>
        <pc:spChg chg="mod">
          <ac:chgData name="Carol Greenlee" userId="e7810260-1ef9-468a-9b4d-d0f820dc5c69" providerId="ADAL" clId="{7633B9C6-10AC-47B6-B320-0C6463C8ABD4}" dt="2025-05-22T13:24:06.955" v="7017" actId="14100"/>
          <ac:spMkLst>
            <pc:docMk/>
            <pc:sldMk cId="2945641103" sldId="353"/>
            <ac:spMk id="2" creationId="{F8031D45-3B42-BD97-832B-7B4DCCAB753D}"/>
          </ac:spMkLst>
        </pc:spChg>
        <pc:spChg chg="mod">
          <ac:chgData name="Carol Greenlee" userId="e7810260-1ef9-468a-9b4d-d0f820dc5c69" providerId="ADAL" clId="{7633B9C6-10AC-47B6-B320-0C6463C8ABD4}" dt="2025-05-22T13:24:17.185" v="7018" actId="113"/>
          <ac:spMkLst>
            <pc:docMk/>
            <pc:sldMk cId="2945641103" sldId="353"/>
            <ac:spMk id="3" creationId="{E9F932AA-837B-28E8-BDD3-72B0C30DE506}"/>
          </ac:spMkLst>
        </pc:spChg>
      </pc:sldChg>
      <pc:sldChg chg="modSp new mod ord modNotesTx">
        <pc:chgData name="Carol Greenlee" userId="e7810260-1ef9-468a-9b4d-d0f820dc5c69" providerId="ADAL" clId="{7633B9C6-10AC-47B6-B320-0C6463C8ABD4}" dt="2025-05-29T13:13:17.824" v="10821"/>
        <pc:sldMkLst>
          <pc:docMk/>
          <pc:sldMk cId="32597793" sldId="354"/>
        </pc:sldMkLst>
        <pc:spChg chg="mod">
          <ac:chgData name="Carol Greenlee" userId="e7810260-1ef9-468a-9b4d-d0f820dc5c69" providerId="ADAL" clId="{7633B9C6-10AC-47B6-B320-0C6463C8ABD4}" dt="2025-05-22T11:59:43.605" v="5855" actId="1076"/>
          <ac:spMkLst>
            <pc:docMk/>
            <pc:sldMk cId="32597793" sldId="354"/>
            <ac:spMk id="2" creationId="{DD1CB05A-049E-587C-5162-CA072B1155C9}"/>
          </ac:spMkLst>
        </pc:spChg>
        <pc:spChg chg="mod">
          <ac:chgData name="Carol Greenlee" userId="e7810260-1ef9-468a-9b4d-d0f820dc5c69" providerId="ADAL" clId="{7633B9C6-10AC-47B6-B320-0C6463C8ABD4}" dt="2025-05-22T12:01:18.546" v="5902" actId="20577"/>
          <ac:spMkLst>
            <pc:docMk/>
            <pc:sldMk cId="32597793" sldId="354"/>
            <ac:spMk id="3" creationId="{025CBADF-CAC6-1E4C-5EE7-FD24CDE38F12}"/>
          </ac:spMkLst>
        </pc:spChg>
      </pc:sldChg>
      <pc:sldChg chg="modSp new del mod">
        <pc:chgData name="Carol Greenlee" userId="e7810260-1ef9-468a-9b4d-d0f820dc5c69" providerId="ADAL" clId="{7633B9C6-10AC-47B6-B320-0C6463C8ABD4}" dt="2025-05-14T11:48:47.325" v="2110" actId="2696"/>
        <pc:sldMkLst>
          <pc:docMk/>
          <pc:sldMk cId="3253404331" sldId="355"/>
        </pc:sldMkLst>
      </pc:sldChg>
      <pc:sldChg chg="modSp new mod ord modNotesTx">
        <pc:chgData name="Carol Greenlee" userId="e7810260-1ef9-468a-9b4d-d0f820dc5c69" providerId="ADAL" clId="{7633B9C6-10AC-47B6-B320-0C6463C8ABD4}" dt="2025-06-04T17:54:31.665" v="12749"/>
        <pc:sldMkLst>
          <pc:docMk/>
          <pc:sldMk cId="3052769627" sldId="356"/>
        </pc:sldMkLst>
        <pc:spChg chg="mod">
          <ac:chgData name="Carol Greenlee" userId="e7810260-1ef9-468a-9b4d-d0f820dc5c69" providerId="ADAL" clId="{7633B9C6-10AC-47B6-B320-0C6463C8ABD4}" dt="2025-05-14T11:44:29.102" v="2098" actId="14100"/>
          <ac:spMkLst>
            <pc:docMk/>
            <pc:sldMk cId="3052769627" sldId="356"/>
            <ac:spMk id="2" creationId="{DE2C9D7B-4C6B-80AD-9990-E50BE9201E78}"/>
          </ac:spMkLst>
        </pc:spChg>
        <pc:spChg chg="mod">
          <ac:chgData name="Carol Greenlee" userId="e7810260-1ef9-468a-9b4d-d0f820dc5c69" providerId="ADAL" clId="{7633B9C6-10AC-47B6-B320-0C6463C8ABD4}" dt="2025-05-28T13:05:28.383" v="8947" actId="27636"/>
          <ac:spMkLst>
            <pc:docMk/>
            <pc:sldMk cId="3052769627" sldId="356"/>
            <ac:spMk id="3" creationId="{E8B9D4C1-6F06-06C4-BEC1-C233D6587BFB}"/>
          </ac:spMkLst>
        </pc:spChg>
      </pc:sldChg>
      <pc:sldChg chg="modSp add del mod modNotesTx">
        <pc:chgData name="Carol Greenlee" userId="e7810260-1ef9-468a-9b4d-d0f820dc5c69" providerId="ADAL" clId="{7633B9C6-10AC-47B6-B320-0C6463C8ABD4}" dt="2025-06-12T10:50:18.996" v="15773" actId="2696"/>
        <pc:sldMkLst>
          <pc:docMk/>
          <pc:sldMk cId="3257526331" sldId="357"/>
        </pc:sldMkLst>
      </pc:sldChg>
      <pc:sldChg chg="add del ord">
        <pc:chgData name="Carol Greenlee" userId="e7810260-1ef9-468a-9b4d-d0f820dc5c69" providerId="ADAL" clId="{7633B9C6-10AC-47B6-B320-0C6463C8ABD4}" dt="2025-06-04T20:28:35.516" v="13874" actId="47"/>
        <pc:sldMkLst>
          <pc:docMk/>
          <pc:sldMk cId="4183255417" sldId="358"/>
        </pc:sldMkLst>
      </pc:sldChg>
      <pc:sldChg chg="addSp modSp add mod ord modAnim">
        <pc:chgData name="Carol Greenlee" userId="e7810260-1ef9-468a-9b4d-d0f820dc5c69" providerId="ADAL" clId="{7633B9C6-10AC-47B6-B320-0C6463C8ABD4}" dt="2025-06-06T21:38:23.365" v="15637" actId="20577"/>
        <pc:sldMkLst>
          <pc:docMk/>
          <pc:sldMk cId="3958268887" sldId="359"/>
        </pc:sldMkLst>
        <pc:spChg chg="mod">
          <ac:chgData name="Carol Greenlee" userId="e7810260-1ef9-468a-9b4d-d0f820dc5c69" providerId="ADAL" clId="{7633B9C6-10AC-47B6-B320-0C6463C8ABD4}" dt="2025-05-14T12:17:39.444" v="2859" actId="20577"/>
          <ac:spMkLst>
            <pc:docMk/>
            <pc:sldMk cId="3958268887" sldId="359"/>
            <ac:spMk id="2" creationId="{F5D29A7A-AE11-B787-54B2-E62D2A88C211}"/>
          </ac:spMkLst>
        </pc:spChg>
        <pc:spChg chg="mod">
          <ac:chgData name="Carol Greenlee" userId="e7810260-1ef9-468a-9b4d-d0f820dc5c69" providerId="ADAL" clId="{7633B9C6-10AC-47B6-B320-0C6463C8ABD4}" dt="2025-06-02T19:53:35.350" v="11410" actId="20577"/>
          <ac:spMkLst>
            <pc:docMk/>
            <pc:sldMk cId="3958268887" sldId="359"/>
            <ac:spMk id="3" creationId="{9D1253ED-9850-139A-2502-10F9DB73F1D4}"/>
          </ac:spMkLst>
        </pc:spChg>
        <pc:spChg chg="add mod">
          <ac:chgData name="Carol Greenlee" userId="e7810260-1ef9-468a-9b4d-d0f820dc5c69" providerId="ADAL" clId="{7633B9C6-10AC-47B6-B320-0C6463C8ABD4}" dt="2025-06-06T21:37:42.870" v="15632" actId="20577"/>
          <ac:spMkLst>
            <pc:docMk/>
            <pc:sldMk cId="3958268887" sldId="359"/>
            <ac:spMk id="4" creationId="{1822E18A-E400-EFBE-6BCF-272AF49B0EEE}"/>
          </ac:spMkLst>
        </pc:spChg>
        <pc:spChg chg="add mod">
          <ac:chgData name="Carol Greenlee" userId="e7810260-1ef9-468a-9b4d-d0f820dc5c69" providerId="ADAL" clId="{7633B9C6-10AC-47B6-B320-0C6463C8ABD4}" dt="2025-06-06T21:38:23.365" v="15637" actId="20577"/>
          <ac:spMkLst>
            <pc:docMk/>
            <pc:sldMk cId="3958268887" sldId="359"/>
            <ac:spMk id="5" creationId="{145BB162-C77D-407E-990A-D6F81E5E7D74}"/>
          </ac:spMkLst>
        </pc:spChg>
      </pc:sldChg>
      <pc:sldChg chg="add del">
        <pc:chgData name="Carol Greenlee" userId="e7810260-1ef9-468a-9b4d-d0f820dc5c69" providerId="ADAL" clId="{7633B9C6-10AC-47B6-B320-0C6463C8ABD4}" dt="2025-05-19T18:50:04.914" v="3935" actId="2696"/>
        <pc:sldMkLst>
          <pc:docMk/>
          <pc:sldMk cId="993357738" sldId="360"/>
        </pc:sldMkLst>
      </pc:sldChg>
      <pc:sldChg chg="modSp add mod ord">
        <pc:chgData name="Carol Greenlee" userId="e7810260-1ef9-468a-9b4d-d0f820dc5c69" providerId="ADAL" clId="{7633B9C6-10AC-47B6-B320-0C6463C8ABD4}" dt="2025-05-28T13:08:39.561" v="8950" actId="14100"/>
        <pc:sldMkLst>
          <pc:docMk/>
          <pc:sldMk cId="1751858125" sldId="361"/>
        </pc:sldMkLst>
        <pc:spChg chg="mod">
          <ac:chgData name="Carol Greenlee" userId="e7810260-1ef9-468a-9b4d-d0f820dc5c69" providerId="ADAL" clId="{7633B9C6-10AC-47B6-B320-0C6463C8ABD4}" dt="2025-05-28T13:08:39.561" v="8950" actId="14100"/>
          <ac:spMkLst>
            <pc:docMk/>
            <pc:sldMk cId="1751858125" sldId="361"/>
            <ac:spMk id="2" creationId="{B8037C47-6522-B089-5F0A-96F0D5EDF394}"/>
          </ac:spMkLst>
        </pc:spChg>
        <pc:spChg chg="mod">
          <ac:chgData name="Carol Greenlee" userId="e7810260-1ef9-468a-9b4d-d0f820dc5c69" providerId="ADAL" clId="{7633B9C6-10AC-47B6-B320-0C6463C8ABD4}" dt="2025-05-28T13:08:35.812" v="8949" actId="14100"/>
          <ac:spMkLst>
            <pc:docMk/>
            <pc:sldMk cId="1751858125" sldId="361"/>
            <ac:spMk id="3" creationId="{7506269F-D82D-1F90-83BD-3DB18AEB03E5}"/>
          </ac:spMkLst>
        </pc:spChg>
      </pc:sldChg>
      <pc:sldChg chg="modSp new del mod ord modNotesTx">
        <pc:chgData name="Carol Greenlee" userId="e7810260-1ef9-468a-9b4d-d0f820dc5c69" providerId="ADAL" clId="{7633B9C6-10AC-47B6-B320-0C6463C8ABD4}" dt="2025-05-27T21:34:40.796" v="7575" actId="47"/>
        <pc:sldMkLst>
          <pc:docMk/>
          <pc:sldMk cId="3400652398" sldId="362"/>
        </pc:sldMkLst>
      </pc:sldChg>
      <pc:sldChg chg="modSp new del mod ord">
        <pc:chgData name="Carol Greenlee" userId="e7810260-1ef9-468a-9b4d-d0f820dc5c69" providerId="ADAL" clId="{7633B9C6-10AC-47B6-B320-0C6463C8ABD4}" dt="2025-05-27T21:59:41.197" v="7596" actId="47"/>
        <pc:sldMkLst>
          <pc:docMk/>
          <pc:sldMk cId="2323895774" sldId="363"/>
        </pc:sldMkLst>
      </pc:sldChg>
      <pc:sldChg chg="modSp new del mod ord">
        <pc:chgData name="Carol Greenlee" userId="e7810260-1ef9-468a-9b4d-d0f820dc5c69" providerId="ADAL" clId="{7633B9C6-10AC-47B6-B320-0C6463C8ABD4}" dt="2025-05-27T21:59:51.587" v="7597" actId="47"/>
        <pc:sldMkLst>
          <pc:docMk/>
          <pc:sldMk cId="594300939" sldId="364"/>
        </pc:sldMkLst>
      </pc:sldChg>
      <pc:sldChg chg="modSp new mod modNotesTx">
        <pc:chgData name="Carol Greenlee" userId="e7810260-1ef9-468a-9b4d-d0f820dc5c69" providerId="ADAL" clId="{7633B9C6-10AC-47B6-B320-0C6463C8ABD4}" dt="2025-05-22T12:48:21.330" v="6550" actId="5793"/>
        <pc:sldMkLst>
          <pc:docMk/>
          <pc:sldMk cId="1484192382" sldId="365"/>
        </pc:sldMkLst>
        <pc:spChg chg="mod">
          <ac:chgData name="Carol Greenlee" userId="e7810260-1ef9-468a-9b4d-d0f820dc5c69" providerId="ADAL" clId="{7633B9C6-10AC-47B6-B320-0C6463C8ABD4}" dt="2025-05-22T12:37:15.456" v="6407" actId="14100"/>
          <ac:spMkLst>
            <pc:docMk/>
            <pc:sldMk cId="1484192382" sldId="365"/>
            <ac:spMk id="2" creationId="{60DF956A-DBF7-2510-B31B-30AE3E3BE4DE}"/>
          </ac:spMkLst>
        </pc:spChg>
        <pc:spChg chg="mod">
          <ac:chgData name="Carol Greenlee" userId="e7810260-1ef9-468a-9b4d-d0f820dc5c69" providerId="ADAL" clId="{7633B9C6-10AC-47B6-B320-0C6463C8ABD4}" dt="2025-05-22T12:37:12.431" v="6406" actId="14100"/>
          <ac:spMkLst>
            <pc:docMk/>
            <pc:sldMk cId="1484192382" sldId="365"/>
            <ac:spMk id="3" creationId="{1EA61F38-BF70-53F0-4245-4CE973E965A8}"/>
          </ac:spMkLst>
        </pc:spChg>
      </pc:sldChg>
      <pc:sldChg chg="addSp delSp modSp new mod ord">
        <pc:chgData name="Carol Greenlee" userId="e7810260-1ef9-468a-9b4d-d0f820dc5c69" providerId="ADAL" clId="{7633B9C6-10AC-47B6-B320-0C6463C8ABD4}" dt="2025-05-22T12:27:55.901" v="6172"/>
        <pc:sldMkLst>
          <pc:docMk/>
          <pc:sldMk cId="1856027501" sldId="366"/>
        </pc:sldMkLst>
        <pc:spChg chg="mod">
          <ac:chgData name="Carol Greenlee" userId="e7810260-1ef9-468a-9b4d-d0f820dc5c69" providerId="ADAL" clId="{7633B9C6-10AC-47B6-B320-0C6463C8ABD4}" dt="2025-05-19T18:23:53.807" v="3819" actId="1076"/>
          <ac:spMkLst>
            <pc:docMk/>
            <pc:sldMk cId="1856027501" sldId="366"/>
            <ac:spMk id="3" creationId="{B30008C9-564C-213B-66F7-07B061DF7B3B}"/>
          </ac:spMkLst>
        </pc:spChg>
        <pc:spChg chg="mod">
          <ac:chgData name="Carol Greenlee" userId="e7810260-1ef9-468a-9b4d-d0f820dc5c69" providerId="ADAL" clId="{7633B9C6-10AC-47B6-B320-0C6463C8ABD4}" dt="2025-05-19T18:24:10.048" v="3821" actId="1076"/>
          <ac:spMkLst>
            <pc:docMk/>
            <pc:sldMk cId="1856027501" sldId="366"/>
            <ac:spMk id="4" creationId="{DA92DEC0-A2E7-90C1-49A2-E4E9ABA5D977}"/>
          </ac:spMkLst>
        </pc:spChg>
        <pc:spChg chg="mod">
          <ac:chgData name="Carol Greenlee" userId="e7810260-1ef9-468a-9b4d-d0f820dc5c69" providerId="ADAL" clId="{7633B9C6-10AC-47B6-B320-0C6463C8ABD4}" dt="2025-05-19T18:23:58.898" v="3820" actId="1076"/>
          <ac:spMkLst>
            <pc:docMk/>
            <pc:sldMk cId="1856027501" sldId="366"/>
            <ac:spMk id="5" creationId="{07BBCDDE-F188-B20A-CCEE-6E88FAECA464}"/>
          </ac:spMkLst>
        </pc:spChg>
        <pc:spChg chg="mod">
          <ac:chgData name="Carol Greenlee" userId="e7810260-1ef9-468a-9b4d-d0f820dc5c69" providerId="ADAL" clId="{7633B9C6-10AC-47B6-B320-0C6463C8ABD4}" dt="2025-05-19T18:24:13.278" v="3822" actId="1076"/>
          <ac:spMkLst>
            <pc:docMk/>
            <pc:sldMk cId="1856027501" sldId="366"/>
            <ac:spMk id="6" creationId="{62F06413-A1B2-5761-63BC-ED8CA8F596E1}"/>
          </ac:spMkLst>
        </pc:spChg>
        <pc:spChg chg="add mod">
          <ac:chgData name="Carol Greenlee" userId="e7810260-1ef9-468a-9b4d-d0f820dc5c69" providerId="ADAL" clId="{7633B9C6-10AC-47B6-B320-0C6463C8ABD4}" dt="2025-05-19T18:23:36.455" v="3818" actId="208"/>
          <ac:spMkLst>
            <pc:docMk/>
            <pc:sldMk cId="1856027501" sldId="366"/>
            <ac:spMk id="11" creationId="{AF6EBE9C-4303-27A3-2EBF-7926A824F149}"/>
          </ac:spMkLst>
        </pc:spChg>
        <pc:picChg chg="add mod">
          <ac:chgData name="Carol Greenlee" userId="e7810260-1ef9-468a-9b4d-d0f820dc5c69" providerId="ADAL" clId="{7633B9C6-10AC-47B6-B320-0C6463C8ABD4}" dt="2025-05-19T13:40:55.248" v="3770" actId="14100"/>
          <ac:picMkLst>
            <pc:docMk/>
            <pc:sldMk cId="1856027501" sldId="366"/>
            <ac:picMk id="8" creationId="{124431C8-6ED5-6D69-CFC9-EB7E81C2367E}"/>
          </ac:picMkLst>
        </pc:picChg>
        <pc:picChg chg="add mod">
          <ac:chgData name="Carol Greenlee" userId="e7810260-1ef9-468a-9b4d-d0f820dc5c69" providerId="ADAL" clId="{7633B9C6-10AC-47B6-B320-0C6463C8ABD4}" dt="2025-05-19T18:24:17.232" v="3823" actId="1076"/>
          <ac:picMkLst>
            <pc:docMk/>
            <pc:sldMk cId="1856027501" sldId="366"/>
            <ac:picMk id="9" creationId="{1DDCC674-0A61-8C1E-FD3B-88BBD0A594C2}"/>
          </ac:picMkLst>
        </pc:picChg>
        <pc:picChg chg="add mod">
          <ac:chgData name="Carol Greenlee" userId="e7810260-1ef9-468a-9b4d-d0f820dc5c69" providerId="ADAL" clId="{7633B9C6-10AC-47B6-B320-0C6463C8ABD4}" dt="2025-05-19T18:24:31.602" v="3828" actId="1076"/>
          <ac:picMkLst>
            <pc:docMk/>
            <pc:sldMk cId="1856027501" sldId="366"/>
            <ac:picMk id="10" creationId="{E3877C25-67F4-A378-2A7B-65DDEE361F08}"/>
          </ac:picMkLst>
        </pc:picChg>
      </pc:sldChg>
      <pc:sldChg chg="modSp new del mod">
        <pc:chgData name="Carol Greenlee" userId="e7810260-1ef9-468a-9b4d-d0f820dc5c69" providerId="ADAL" clId="{7633B9C6-10AC-47B6-B320-0C6463C8ABD4}" dt="2025-05-19T18:36:23.611" v="3881" actId="2696"/>
        <pc:sldMkLst>
          <pc:docMk/>
          <pc:sldMk cId="2456364179" sldId="367"/>
        </pc:sldMkLst>
      </pc:sldChg>
      <pc:sldChg chg="modSp add mod ord">
        <pc:chgData name="Carol Greenlee" userId="e7810260-1ef9-468a-9b4d-d0f820dc5c69" providerId="ADAL" clId="{7633B9C6-10AC-47B6-B320-0C6463C8ABD4}" dt="2025-06-12T11:24:38.523" v="16000" actId="14100"/>
        <pc:sldMkLst>
          <pc:docMk/>
          <pc:sldMk cId="3054531012" sldId="367"/>
        </pc:sldMkLst>
        <pc:spChg chg="mod">
          <ac:chgData name="Carol Greenlee" userId="e7810260-1ef9-468a-9b4d-d0f820dc5c69" providerId="ADAL" clId="{7633B9C6-10AC-47B6-B320-0C6463C8ABD4}" dt="2025-06-12T11:24:38.523" v="16000" actId="14100"/>
          <ac:spMkLst>
            <pc:docMk/>
            <pc:sldMk cId="3054531012" sldId="367"/>
            <ac:spMk id="2" creationId="{E4483B6F-282A-E505-823A-A23BB67CC4F9}"/>
          </ac:spMkLst>
        </pc:spChg>
        <pc:spChg chg="mod">
          <ac:chgData name="Carol Greenlee" userId="e7810260-1ef9-468a-9b4d-d0f820dc5c69" providerId="ADAL" clId="{7633B9C6-10AC-47B6-B320-0C6463C8ABD4}" dt="2025-06-12T11:24:32.496" v="15999" actId="14100"/>
          <ac:spMkLst>
            <pc:docMk/>
            <pc:sldMk cId="3054531012" sldId="367"/>
            <ac:spMk id="3" creationId="{F6A65933-C44A-F1F3-0164-33448EC166E2}"/>
          </ac:spMkLst>
        </pc:spChg>
      </pc:sldChg>
      <pc:sldChg chg="add del">
        <pc:chgData name="Carol Greenlee" userId="e7810260-1ef9-468a-9b4d-d0f820dc5c69" providerId="ADAL" clId="{7633B9C6-10AC-47B6-B320-0C6463C8ABD4}" dt="2025-06-04T20:26:30.795" v="13863" actId="2696"/>
        <pc:sldMkLst>
          <pc:docMk/>
          <pc:sldMk cId="450516449" sldId="368"/>
        </pc:sldMkLst>
      </pc:sldChg>
      <pc:sldChg chg="modSp new mod modNotesTx">
        <pc:chgData name="Carol Greenlee" userId="e7810260-1ef9-468a-9b4d-d0f820dc5c69" providerId="ADAL" clId="{7633B9C6-10AC-47B6-B320-0C6463C8ABD4}" dt="2025-05-21T12:29:49.407" v="5143" actId="114"/>
        <pc:sldMkLst>
          <pc:docMk/>
          <pc:sldMk cId="901798179" sldId="369"/>
        </pc:sldMkLst>
        <pc:spChg chg="mod">
          <ac:chgData name="Carol Greenlee" userId="e7810260-1ef9-468a-9b4d-d0f820dc5c69" providerId="ADAL" clId="{7633B9C6-10AC-47B6-B320-0C6463C8ABD4}" dt="2025-05-20T12:45:48.521" v="4968" actId="1076"/>
          <ac:spMkLst>
            <pc:docMk/>
            <pc:sldMk cId="901798179" sldId="369"/>
            <ac:spMk id="2" creationId="{9324BBB5-386F-C13A-F175-213D31A4F75C}"/>
          </ac:spMkLst>
        </pc:spChg>
        <pc:spChg chg="mod">
          <ac:chgData name="Carol Greenlee" userId="e7810260-1ef9-468a-9b4d-d0f820dc5c69" providerId="ADAL" clId="{7633B9C6-10AC-47B6-B320-0C6463C8ABD4}" dt="2025-05-21T12:29:49.407" v="5143" actId="114"/>
          <ac:spMkLst>
            <pc:docMk/>
            <pc:sldMk cId="901798179" sldId="369"/>
            <ac:spMk id="3" creationId="{F9522775-7535-A1CD-E40C-81AB632EEE04}"/>
          </ac:spMkLst>
        </pc:spChg>
      </pc:sldChg>
      <pc:sldChg chg="modSp new del mod ord modNotesTx">
        <pc:chgData name="Carol Greenlee" userId="e7810260-1ef9-468a-9b4d-d0f820dc5c69" providerId="ADAL" clId="{7633B9C6-10AC-47B6-B320-0C6463C8ABD4}" dt="2025-05-27T21:26:22.618" v="7432" actId="47"/>
        <pc:sldMkLst>
          <pc:docMk/>
          <pc:sldMk cId="1855185797" sldId="370"/>
        </pc:sldMkLst>
      </pc:sldChg>
      <pc:sldChg chg="modSp new mod ord modNotesTx">
        <pc:chgData name="Carol Greenlee" userId="e7810260-1ef9-468a-9b4d-d0f820dc5c69" providerId="ADAL" clId="{7633B9C6-10AC-47B6-B320-0C6463C8ABD4}" dt="2025-05-29T13:09:11.775" v="10807"/>
        <pc:sldMkLst>
          <pc:docMk/>
          <pc:sldMk cId="1678404566" sldId="371"/>
        </pc:sldMkLst>
        <pc:spChg chg="mod">
          <ac:chgData name="Carol Greenlee" userId="e7810260-1ef9-468a-9b4d-d0f820dc5c69" providerId="ADAL" clId="{7633B9C6-10AC-47B6-B320-0C6463C8ABD4}" dt="2025-05-22T11:26:42.365" v="5695" actId="1076"/>
          <ac:spMkLst>
            <pc:docMk/>
            <pc:sldMk cId="1678404566" sldId="371"/>
            <ac:spMk id="2" creationId="{EBD09861-3DC9-8D1F-FDC9-DFE084C8B4E6}"/>
          </ac:spMkLst>
        </pc:spChg>
        <pc:spChg chg="mod">
          <ac:chgData name="Carol Greenlee" userId="e7810260-1ef9-468a-9b4d-d0f820dc5c69" providerId="ADAL" clId="{7633B9C6-10AC-47B6-B320-0C6463C8ABD4}" dt="2025-05-22T11:32:15.112" v="5778" actId="14100"/>
          <ac:spMkLst>
            <pc:docMk/>
            <pc:sldMk cId="1678404566" sldId="371"/>
            <ac:spMk id="3" creationId="{ADA05603-199A-632B-2861-00A7CE892D30}"/>
          </ac:spMkLst>
        </pc:spChg>
      </pc:sldChg>
      <pc:sldChg chg="modSp new del mod">
        <pc:chgData name="Carol Greenlee" userId="e7810260-1ef9-468a-9b4d-d0f820dc5c69" providerId="ADAL" clId="{7633B9C6-10AC-47B6-B320-0C6463C8ABD4}" dt="2025-05-27T21:26:18.815" v="7431" actId="47"/>
        <pc:sldMkLst>
          <pc:docMk/>
          <pc:sldMk cId="2893862565" sldId="372"/>
        </pc:sldMkLst>
      </pc:sldChg>
      <pc:sldChg chg="modSp new del mod ord">
        <pc:chgData name="Carol Greenlee" userId="e7810260-1ef9-468a-9b4d-d0f820dc5c69" providerId="ADAL" clId="{7633B9C6-10AC-47B6-B320-0C6463C8ABD4}" dt="2025-06-04T20:29:05.728" v="13877" actId="47"/>
        <pc:sldMkLst>
          <pc:docMk/>
          <pc:sldMk cId="754686893" sldId="373"/>
        </pc:sldMkLst>
      </pc:sldChg>
      <pc:sldChg chg="modSp new mod ord modNotesTx">
        <pc:chgData name="Carol Greenlee" userId="e7810260-1ef9-468a-9b4d-d0f820dc5c69" providerId="ADAL" clId="{7633B9C6-10AC-47B6-B320-0C6463C8ABD4}" dt="2025-06-12T11:11:05.856" v="15914" actId="27636"/>
        <pc:sldMkLst>
          <pc:docMk/>
          <pc:sldMk cId="723939814" sldId="374"/>
        </pc:sldMkLst>
        <pc:spChg chg="mod">
          <ac:chgData name="Carol Greenlee" userId="e7810260-1ef9-468a-9b4d-d0f820dc5c69" providerId="ADAL" clId="{7633B9C6-10AC-47B6-B320-0C6463C8ABD4}" dt="2025-05-20T13:16:02.872" v="5061" actId="207"/>
          <ac:spMkLst>
            <pc:docMk/>
            <pc:sldMk cId="723939814" sldId="374"/>
            <ac:spMk id="2" creationId="{81B59D51-FA70-6A01-8972-1DC7DECAFA40}"/>
          </ac:spMkLst>
        </pc:spChg>
        <pc:spChg chg="mod">
          <ac:chgData name="Carol Greenlee" userId="e7810260-1ef9-468a-9b4d-d0f820dc5c69" providerId="ADAL" clId="{7633B9C6-10AC-47B6-B320-0C6463C8ABD4}" dt="2025-06-12T11:11:05.856" v="15914" actId="27636"/>
          <ac:spMkLst>
            <pc:docMk/>
            <pc:sldMk cId="723939814" sldId="374"/>
            <ac:spMk id="3" creationId="{7128BB47-F5F9-9CFD-3A4E-A9E4C15C79E3}"/>
          </ac:spMkLst>
        </pc:spChg>
      </pc:sldChg>
      <pc:sldChg chg="modSp new del mod ord">
        <pc:chgData name="Carol Greenlee" userId="e7810260-1ef9-468a-9b4d-d0f820dc5c69" providerId="ADAL" clId="{7633B9C6-10AC-47B6-B320-0C6463C8ABD4}" dt="2025-05-29T13:09:50.746" v="10808" actId="2696"/>
        <pc:sldMkLst>
          <pc:docMk/>
          <pc:sldMk cId="1841120735" sldId="375"/>
        </pc:sldMkLst>
      </pc:sldChg>
      <pc:sldChg chg="modSp new mod ord modNotesTx">
        <pc:chgData name="Carol Greenlee" userId="e7810260-1ef9-468a-9b4d-d0f820dc5c69" providerId="ADAL" clId="{7633B9C6-10AC-47B6-B320-0C6463C8ABD4}" dt="2025-05-22T12:52:24.774" v="6558"/>
        <pc:sldMkLst>
          <pc:docMk/>
          <pc:sldMk cId="578712610" sldId="376"/>
        </pc:sldMkLst>
        <pc:spChg chg="mod">
          <ac:chgData name="Carol Greenlee" userId="e7810260-1ef9-468a-9b4d-d0f820dc5c69" providerId="ADAL" clId="{7633B9C6-10AC-47B6-B320-0C6463C8ABD4}" dt="2025-05-22T12:43:59.981" v="6543" actId="1076"/>
          <ac:spMkLst>
            <pc:docMk/>
            <pc:sldMk cId="578712610" sldId="376"/>
            <ac:spMk id="2" creationId="{152CF328-68BD-F8F0-5723-D0C3513072A4}"/>
          </ac:spMkLst>
        </pc:spChg>
        <pc:spChg chg="mod">
          <ac:chgData name="Carol Greenlee" userId="e7810260-1ef9-468a-9b4d-d0f820dc5c69" providerId="ADAL" clId="{7633B9C6-10AC-47B6-B320-0C6463C8ABD4}" dt="2025-05-22T12:44:09.047" v="6545" actId="14100"/>
          <ac:spMkLst>
            <pc:docMk/>
            <pc:sldMk cId="578712610" sldId="376"/>
            <ac:spMk id="3" creationId="{131F0F8C-2EDB-09FB-2CE6-3599ABF72957}"/>
          </ac:spMkLst>
        </pc:spChg>
      </pc:sldChg>
      <pc:sldChg chg="modSp new mod ord">
        <pc:chgData name="Carol Greenlee" userId="e7810260-1ef9-468a-9b4d-d0f820dc5c69" providerId="ADAL" clId="{7633B9C6-10AC-47B6-B320-0C6463C8ABD4}" dt="2025-06-12T11:36:23.203" v="16023" actId="27636"/>
        <pc:sldMkLst>
          <pc:docMk/>
          <pc:sldMk cId="2398973949" sldId="377"/>
        </pc:sldMkLst>
        <pc:spChg chg="mod">
          <ac:chgData name="Carol Greenlee" userId="e7810260-1ef9-468a-9b4d-d0f820dc5c69" providerId="ADAL" clId="{7633B9C6-10AC-47B6-B320-0C6463C8ABD4}" dt="2025-06-05T14:41:28.064" v="14136" actId="14100"/>
          <ac:spMkLst>
            <pc:docMk/>
            <pc:sldMk cId="2398973949" sldId="377"/>
            <ac:spMk id="2" creationId="{BFA4653C-9DF0-7B2E-B61C-DCCA647BB8BD}"/>
          </ac:spMkLst>
        </pc:spChg>
        <pc:spChg chg="mod">
          <ac:chgData name="Carol Greenlee" userId="e7810260-1ef9-468a-9b4d-d0f820dc5c69" providerId="ADAL" clId="{7633B9C6-10AC-47B6-B320-0C6463C8ABD4}" dt="2025-06-12T11:36:23.203" v="16023" actId="27636"/>
          <ac:spMkLst>
            <pc:docMk/>
            <pc:sldMk cId="2398973949" sldId="377"/>
            <ac:spMk id="3" creationId="{2BAF5610-B246-511C-25B5-3990FF8CA8C0}"/>
          </ac:spMkLst>
        </pc:spChg>
      </pc:sldChg>
      <pc:sldChg chg="addSp delSp modSp add mod ord">
        <pc:chgData name="Carol Greenlee" userId="e7810260-1ef9-468a-9b4d-d0f820dc5c69" providerId="ADAL" clId="{7633B9C6-10AC-47B6-B320-0C6463C8ABD4}" dt="2025-06-05T15:15:08.834" v="14942"/>
        <pc:sldMkLst>
          <pc:docMk/>
          <pc:sldMk cId="2968793792" sldId="378"/>
        </pc:sldMkLst>
        <pc:spChg chg="add mod">
          <ac:chgData name="Carol Greenlee" userId="e7810260-1ef9-468a-9b4d-d0f820dc5c69" providerId="ADAL" clId="{7633B9C6-10AC-47B6-B320-0C6463C8ABD4}" dt="2025-05-22T12:24:04.655" v="6164" actId="14100"/>
          <ac:spMkLst>
            <pc:docMk/>
            <pc:sldMk cId="2968793792" sldId="378"/>
            <ac:spMk id="2" creationId="{B3C38533-3CAF-7D7A-90DE-09F532D355B5}"/>
          </ac:spMkLst>
        </pc:spChg>
        <pc:picChg chg="mod">
          <ac:chgData name="Carol Greenlee" userId="e7810260-1ef9-468a-9b4d-d0f820dc5c69" providerId="ADAL" clId="{7633B9C6-10AC-47B6-B320-0C6463C8ABD4}" dt="2025-05-22T12:23:52.077" v="6161" actId="1076"/>
          <ac:picMkLst>
            <pc:docMk/>
            <pc:sldMk cId="2968793792" sldId="378"/>
            <ac:picMk id="14347" creationId="{959FF519-B5EC-B3F9-4693-498E7C2D049E}"/>
          </ac:picMkLst>
        </pc:picChg>
      </pc:sldChg>
      <pc:sldChg chg="modSp new mod">
        <pc:chgData name="Carol Greenlee" userId="e7810260-1ef9-468a-9b4d-d0f820dc5c69" providerId="ADAL" clId="{7633B9C6-10AC-47B6-B320-0C6463C8ABD4}" dt="2025-06-05T17:00:39.928" v="15016" actId="20577"/>
        <pc:sldMkLst>
          <pc:docMk/>
          <pc:sldMk cId="3725282558" sldId="379"/>
        </pc:sldMkLst>
        <pc:spChg chg="mod">
          <ac:chgData name="Carol Greenlee" userId="e7810260-1ef9-468a-9b4d-d0f820dc5c69" providerId="ADAL" clId="{7633B9C6-10AC-47B6-B320-0C6463C8ABD4}" dt="2025-05-29T11:30:59.361" v="10052" actId="14100"/>
          <ac:spMkLst>
            <pc:docMk/>
            <pc:sldMk cId="3725282558" sldId="379"/>
            <ac:spMk id="2" creationId="{142B43F7-43FB-C80E-F344-BC50173DC72D}"/>
          </ac:spMkLst>
        </pc:spChg>
        <pc:spChg chg="mod">
          <ac:chgData name="Carol Greenlee" userId="e7810260-1ef9-468a-9b4d-d0f820dc5c69" providerId="ADAL" clId="{7633B9C6-10AC-47B6-B320-0C6463C8ABD4}" dt="2025-06-05T17:00:39.928" v="15016" actId="20577"/>
          <ac:spMkLst>
            <pc:docMk/>
            <pc:sldMk cId="3725282558" sldId="379"/>
            <ac:spMk id="3" creationId="{22FEE0F6-3B3E-DB34-1343-CF5D8182E470}"/>
          </ac:spMkLst>
        </pc:spChg>
      </pc:sldChg>
      <pc:sldChg chg="modSp new mod ord">
        <pc:chgData name="Carol Greenlee" userId="e7810260-1ef9-468a-9b4d-d0f820dc5c69" providerId="ADAL" clId="{7633B9C6-10AC-47B6-B320-0C6463C8ABD4}" dt="2025-05-29T11:19:17.674" v="9972" actId="20577"/>
        <pc:sldMkLst>
          <pc:docMk/>
          <pc:sldMk cId="1332239170" sldId="380"/>
        </pc:sldMkLst>
        <pc:spChg chg="mod">
          <ac:chgData name="Carol Greenlee" userId="e7810260-1ef9-468a-9b4d-d0f820dc5c69" providerId="ADAL" clId="{7633B9C6-10AC-47B6-B320-0C6463C8ABD4}" dt="2025-05-29T11:19:17.674" v="9972" actId="20577"/>
          <ac:spMkLst>
            <pc:docMk/>
            <pc:sldMk cId="1332239170" sldId="380"/>
            <ac:spMk id="3" creationId="{1DA66C4A-73C1-01FB-8243-199327F84AAD}"/>
          </ac:spMkLst>
        </pc:spChg>
      </pc:sldChg>
      <pc:sldChg chg="modSp new mod ord">
        <pc:chgData name="Carol Greenlee" userId="e7810260-1ef9-468a-9b4d-d0f820dc5c69" providerId="ADAL" clId="{7633B9C6-10AC-47B6-B320-0C6463C8ABD4}" dt="2025-06-12T11:38:31.669" v="16027" actId="20577"/>
        <pc:sldMkLst>
          <pc:docMk/>
          <pc:sldMk cId="1918227914" sldId="381"/>
        </pc:sldMkLst>
        <pc:spChg chg="mod">
          <ac:chgData name="Carol Greenlee" userId="e7810260-1ef9-468a-9b4d-d0f820dc5c69" providerId="ADAL" clId="{7633B9C6-10AC-47B6-B320-0C6463C8ABD4}" dt="2025-06-06T21:31:48.338" v="15285" actId="14100"/>
          <ac:spMkLst>
            <pc:docMk/>
            <pc:sldMk cId="1918227914" sldId="381"/>
            <ac:spMk id="2" creationId="{4126AC3F-997E-E1EA-4643-BA663B2EE3ED}"/>
          </ac:spMkLst>
        </pc:spChg>
        <pc:spChg chg="mod">
          <ac:chgData name="Carol Greenlee" userId="e7810260-1ef9-468a-9b4d-d0f820dc5c69" providerId="ADAL" clId="{7633B9C6-10AC-47B6-B320-0C6463C8ABD4}" dt="2025-06-12T11:38:31.669" v="16027" actId="20577"/>
          <ac:spMkLst>
            <pc:docMk/>
            <pc:sldMk cId="1918227914" sldId="381"/>
            <ac:spMk id="3" creationId="{BBB292D5-04BE-CE0B-2952-F8E3013C0D33}"/>
          </ac:spMkLst>
        </pc:spChg>
      </pc:sldChg>
      <pc:sldChg chg="addSp modSp new mod">
        <pc:chgData name="Carol Greenlee" userId="e7810260-1ef9-468a-9b4d-d0f820dc5c69" providerId="ADAL" clId="{7633B9C6-10AC-47B6-B320-0C6463C8ABD4}" dt="2025-05-22T13:06:19.435" v="6827" actId="122"/>
        <pc:sldMkLst>
          <pc:docMk/>
          <pc:sldMk cId="3051165542" sldId="382"/>
        </pc:sldMkLst>
        <pc:spChg chg="add mod">
          <ac:chgData name="Carol Greenlee" userId="e7810260-1ef9-468a-9b4d-d0f820dc5c69" providerId="ADAL" clId="{7633B9C6-10AC-47B6-B320-0C6463C8ABD4}" dt="2025-05-22T13:06:19.435" v="6827" actId="122"/>
          <ac:spMkLst>
            <pc:docMk/>
            <pc:sldMk cId="3051165542" sldId="382"/>
            <ac:spMk id="2" creationId="{F901A230-2C0D-9C38-5982-C30B136BDDA6}"/>
          </ac:spMkLst>
        </pc:spChg>
      </pc:sldChg>
      <pc:sldChg chg="new del">
        <pc:chgData name="Carol Greenlee" userId="e7810260-1ef9-468a-9b4d-d0f820dc5c69" providerId="ADAL" clId="{7633B9C6-10AC-47B6-B320-0C6463C8ABD4}" dt="2025-05-22T13:05:34.735" v="6804" actId="680"/>
        <pc:sldMkLst>
          <pc:docMk/>
          <pc:sldMk cId="3409211755" sldId="382"/>
        </pc:sldMkLst>
      </pc:sldChg>
      <pc:sldChg chg="addSp new ord">
        <pc:chgData name="Carol Greenlee" userId="e7810260-1ef9-468a-9b4d-d0f820dc5c69" providerId="ADAL" clId="{7633B9C6-10AC-47B6-B320-0C6463C8ABD4}" dt="2025-05-29T13:13:04.398" v="10817"/>
        <pc:sldMkLst>
          <pc:docMk/>
          <pc:sldMk cId="4128613217" sldId="383"/>
        </pc:sldMkLst>
        <pc:picChg chg="add">
          <ac:chgData name="Carol Greenlee" userId="e7810260-1ef9-468a-9b4d-d0f820dc5c69" providerId="ADAL" clId="{7633B9C6-10AC-47B6-B320-0C6463C8ABD4}" dt="2025-05-29T11:38:17.007" v="10073"/>
          <ac:picMkLst>
            <pc:docMk/>
            <pc:sldMk cId="4128613217" sldId="383"/>
            <ac:picMk id="2" creationId="{D06DD9E4-E6B4-1826-73FF-64C8AC3BEE13}"/>
          </ac:picMkLst>
        </pc:picChg>
      </pc:sldChg>
      <pc:sldChg chg="addSp new modNotesTx">
        <pc:chgData name="Carol Greenlee" userId="e7810260-1ef9-468a-9b4d-d0f820dc5c69" providerId="ADAL" clId="{7633B9C6-10AC-47B6-B320-0C6463C8ABD4}" dt="2025-05-29T11:40:45.246" v="10076"/>
        <pc:sldMkLst>
          <pc:docMk/>
          <pc:sldMk cId="3259807824" sldId="384"/>
        </pc:sldMkLst>
        <pc:picChg chg="add">
          <ac:chgData name="Carol Greenlee" userId="e7810260-1ef9-468a-9b4d-d0f820dc5c69" providerId="ADAL" clId="{7633B9C6-10AC-47B6-B320-0C6463C8ABD4}" dt="2025-05-29T11:40:28.960" v="10075"/>
          <ac:picMkLst>
            <pc:docMk/>
            <pc:sldMk cId="3259807824" sldId="384"/>
            <ac:picMk id="2" creationId="{5F97A9AD-08F9-32EE-A0A2-67DD32DAE988}"/>
          </ac:picMkLst>
        </pc:picChg>
      </pc:sldChg>
      <pc:sldChg chg="modSp new del mod">
        <pc:chgData name="Carol Greenlee" userId="e7810260-1ef9-468a-9b4d-d0f820dc5c69" providerId="ADAL" clId="{7633B9C6-10AC-47B6-B320-0C6463C8ABD4}" dt="2025-05-29T12:17:25.398" v="10182" actId="2696"/>
        <pc:sldMkLst>
          <pc:docMk/>
          <pc:sldMk cId="2430898264" sldId="385"/>
        </pc:sldMkLst>
      </pc:sldChg>
      <pc:sldChg chg="modSp new mod ord">
        <pc:chgData name="Carol Greenlee" userId="e7810260-1ef9-468a-9b4d-d0f820dc5c69" providerId="ADAL" clId="{7633B9C6-10AC-47B6-B320-0C6463C8ABD4}" dt="2025-05-29T12:28:22.600" v="10327" actId="114"/>
        <pc:sldMkLst>
          <pc:docMk/>
          <pc:sldMk cId="520428904" sldId="386"/>
        </pc:sldMkLst>
        <pc:spChg chg="mod">
          <ac:chgData name="Carol Greenlee" userId="e7810260-1ef9-468a-9b4d-d0f820dc5c69" providerId="ADAL" clId="{7633B9C6-10AC-47B6-B320-0C6463C8ABD4}" dt="2025-05-29T12:27:41.337" v="10323" actId="1076"/>
          <ac:spMkLst>
            <pc:docMk/>
            <pc:sldMk cId="520428904" sldId="386"/>
            <ac:spMk id="2" creationId="{6AD6DCDE-9C82-9E04-E81E-46F02D3138D7}"/>
          </ac:spMkLst>
        </pc:spChg>
        <pc:spChg chg="mod">
          <ac:chgData name="Carol Greenlee" userId="e7810260-1ef9-468a-9b4d-d0f820dc5c69" providerId="ADAL" clId="{7633B9C6-10AC-47B6-B320-0C6463C8ABD4}" dt="2025-05-29T12:28:22.600" v="10327" actId="114"/>
          <ac:spMkLst>
            <pc:docMk/>
            <pc:sldMk cId="520428904" sldId="386"/>
            <ac:spMk id="3" creationId="{9615A896-941D-B4DA-D8E8-F097752BB0CE}"/>
          </ac:spMkLst>
        </pc:spChg>
      </pc:sldChg>
      <pc:sldChg chg="modSp add del mod">
        <pc:chgData name="Carol Greenlee" userId="e7810260-1ef9-468a-9b4d-d0f820dc5c69" providerId="ADAL" clId="{7633B9C6-10AC-47B6-B320-0C6463C8ABD4}" dt="2025-06-04T20:26:52.842" v="13865" actId="2696"/>
        <pc:sldMkLst>
          <pc:docMk/>
          <pc:sldMk cId="1292518671" sldId="387"/>
        </pc:sldMkLst>
      </pc:sldChg>
      <pc:sldChg chg="modSp new del mod ord">
        <pc:chgData name="Carol Greenlee" userId="e7810260-1ef9-468a-9b4d-d0f820dc5c69" providerId="ADAL" clId="{7633B9C6-10AC-47B6-B320-0C6463C8ABD4}" dt="2025-06-04T20:21:52.614" v="13774" actId="2696"/>
        <pc:sldMkLst>
          <pc:docMk/>
          <pc:sldMk cId="147627058" sldId="388"/>
        </pc:sldMkLst>
      </pc:sldChg>
      <pc:sldChg chg="new del">
        <pc:chgData name="Carol Greenlee" userId="e7810260-1ef9-468a-9b4d-d0f820dc5c69" providerId="ADAL" clId="{7633B9C6-10AC-47B6-B320-0C6463C8ABD4}" dt="2025-05-29T17:24:19.644" v="11353" actId="47"/>
        <pc:sldMkLst>
          <pc:docMk/>
          <pc:sldMk cId="3919482574" sldId="388"/>
        </pc:sldMkLst>
      </pc:sldChg>
      <pc:sldChg chg="modSp new del mod">
        <pc:chgData name="Carol Greenlee" userId="e7810260-1ef9-468a-9b4d-d0f820dc5c69" providerId="ADAL" clId="{7633B9C6-10AC-47B6-B320-0C6463C8ABD4}" dt="2025-06-04T20:23:16.901" v="13853" actId="2696"/>
        <pc:sldMkLst>
          <pc:docMk/>
          <pc:sldMk cId="2321324894" sldId="389"/>
        </pc:sldMkLst>
      </pc:sldChg>
      <pc:sldChg chg="modSp new del mod">
        <pc:chgData name="Carol Greenlee" userId="e7810260-1ef9-468a-9b4d-d0f820dc5c69" providerId="ADAL" clId="{7633B9C6-10AC-47B6-B320-0C6463C8ABD4}" dt="2025-06-04T20:23:36.849" v="13854" actId="2696"/>
        <pc:sldMkLst>
          <pc:docMk/>
          <pc:sldMk cId="265228808" sldId="390"/>
        </pc:sldMkLst>
      </pc:sldChg>
      <pc:sldChg chg="modSp new del mod ord">
        <pc:chgData name="Carol Greenlee" userId="e7810260-1ef9-468a-9b4d-d0f820dc5c69" providerId="ADAL" clId="{7633B9C6-10AC-47B6-B320-0C6463C8ABD4}" dt="2025-06-06T21:29:37.926" v="15259" actId="2696"/>
        <pc:sldMkLst>
          <pc:docMk/>
          <pc:sldMk cId="531181293" sldId="391"/>
        </pc:sldMkLst>
      </pc:sldChg>
      <pc:sldChg chg="modSp new del mod ord">
        <pc:chgData name="Carol Greenlee" userId="e7810260-1ef9-468a-9b4d-d0f820dc5c69" providerId="ADAL" clId="{7633B9C6-10AC-47B6-B320-0C6463C8ABD4}" dt="2025-06-06T21:29:34.171" v="15258" actId="2696"/>
        <pc:sldMkLst>
          <pc:docMk/>
          <pc:sldMk cId="3726897915" sldId="392"/>
        </pc:sldMkLst>
      </pc:sldChg>
      <pc:sldChg chg="modSp new del mod">
        <pc:chgData name="Carol Greenlee" userId="e7810260-1ef9-468a-9b4d-d0f820dc5c69" providerId="ADAL" clId="{7633B9C6-10AC-47B6-B320-0C6463C8ABD4}" dt="2025-06-04T20:21:39.315" v="13773" actId="2696"/>
        <pc:sldMkLst>
          <pc:docMk/>
          <pc:sldMk cId="1695318175" sldId="393"/>
        </pc:sldMkLst>
      </pc:sldChg>
      <pc:sldChg chg="modSp add mod">
        <pc:chgData name="Carol Greenlee" userId="e7810260-1ef9-468a-9b4d-d0f820dc5c69" providerId="ADAL" clId="{7633B9C6-10AC-47B6-B320-0C6463C8ABD4}" dt="2025-06-12T11:32:04.755" v="16021" actId="114"/>
        <pc:sldMkLst>
          <pc:docMk/>
          <pc:sldMk cId="3383111489" sldId="394"/>
        </pc:sldMkLst>
        <pc:spChg chg="mod">
          <ac:chgData name="Carol Greenlee" userId="e7810260-1ef9-468a-9b4d-d0f820dc5c69" providerId="ADAL" clId="{7633B9C6-10AC-47B6-B320-0C6463C8ABD4}" dt="2025-06-12T11:31:39.792" v="16019" actId="114"/>
          <ac:spMkLst>
            <pc:docMk/>
            <pc:sldMk cId="3383111489" sldId="394"/>
            <ac:spMk id="2" creationId="{D44F5F6C-8492-02F7-63AE-55CB54A15ACD}"/>
          </ac:spMkLst>
        </pc:spChg>
        <pc:spChg chg="mod">
          <ac:chgData name="Carol Greenlee" userId="e7810260-1ef9-468a-9b4d-d0f820dc5c69" providerId="ADAL" clId="{7633B9C6-10AC-47B6-B320-0C6463C8ABD4}" dt="2025-06-12T11:32:04.755" v="16021" actId="114"/>
          <ac:spMkLst>
            <pc:docMk/>
            <pc:sldMk cId="3383111489" sldId="394"/>
            <ac:spMk id="3" creationId="{A80DE1A7-CCB3-4503-DB06-AB5B16805BB3}"/>
          </ac:spMkLst>
        </pc:spChg>
      </pc:sldChg>
      <pc:sldChg chg="modSp add mod modNotesTx">
        <pc:chgData name="Carol Greenlee" userId="e7810260-1ef9-468a-9b4d-d0f820dc5c69" providerId="ADAL" clId="{7633B9C6-10AC-47B6-B320-0C6463C8ABD4}" dt="2025-06-11T11:29:26.089" v="15711" actId="115"/>
        <pc:sldMkLst>
          <pc:docMk/>
          <pc:sldMk cId="3583302116" sldId="395"/>
        </pc:sldMkLst>
        <pc:spChg chg="mod">
          <ac:chgData name="Carol Greenlee" userId="e7810260-1ef9-468a-9b4d-d0f820dc5c69" providerId="ADAL" clId="{7633B9C6-10AC-47B6-B320-0C6463C8ABD4}" dt="2025-06-04T17:48:33.027" v="12632" actId="20577"/>
          <ac:spMkLst>
            <pc:docMk/>
            <pc:sldMk cId="3583302116" sldId="395"/>
            <ac:spMk id="2" creationId="{76574B52-1A56-A65B-C454-0AAB29DBF8EA}"/>
          </ac:spMkLst>
        </pc:spChg>
        <pc:spChg chg="mod">
          <ac:chgData name="Carol Greenlee" userId="e7810260-1ef9-468a-9b4d-d0f820dc5c69" providerId="ADAL" clId="{7633B9C6-10AC-47B6-B320-0C6463C8ABD4}" dt="2025-06-11T11:29:26.089" v="15711" actId="115"/>
          <ac:spMkLst>
            <pc:docMk/>
            <pc:sldMk cId="3583302116" sldId="395"/>
            <ac:spMk id="3" creationId="{778AA38A-F16D-2B2F-4ADD-E097D647A226}"/>
          </ac:spMkLst>
        </pc:spChg>
      </pc:sldChg>
      <pc:sldChg chg="modSp new del mod">
        <pc:chgData name="Carol Greenlee" userId="e7810260-1ef9-468a-9b4d-d0f820dc5c69" providerId="ADAL" clId="{7633B9C6-10AC-47B6-B320-0C6463C8ABD4}" dt="2025-06-04T19:57:33.228" v="13427" actId="2696"/>
        <pc:sldMkLst>
          <pc:docMk/>
          <pc:sldMk cId="1683414843" sldId="396"/>
        </pc:sldMkLst>
      </pc:sldChg>
      <pc:sldChg chg="modSp new del mod">
        <pc:chgData name="Carol Greenlee" userId="e7810260-1ef9-468a-9b4d-d0f820dc5c69" providerId="ADAL" clId="{7633B9C6-10AC-47B6-B320-0C6463C8ABD4}" dt="2025-06-04T20:16:54.303" v="13601" actId="2696"/>
        <pc:sldMkLst>
          <pc:docMk/>
          <pc:sldMk cId="3598710375" sldId="397"/>
        </pc:sldMkLst>
      </pc:sldChg>
      <pc:sldChg chg="modSp new del mod">
        <pc:chgData name="Carol Greenlee" userId="e7810260-1ef9-468a-9b4d-d0f820dc5c69" providerId="ADAL" clId="{7633B9C6-10AC-47B6-B320-0C6463C8ABD4}" dt="2025-06-06T21:22:45.184" v="15084" actId="2696"/>
        <pc:sldMkLst>
          <pc:docMk/>
          <pc:sldMk cId="2924642157" sldId="398"/>
        </pc:sldMkLst>
      </pc:sldChg>
      <pc:sldChg chg="add del">
        <pc:chgData name="Carol Greenlee" userId="e7810260-1ef9-468a-9b4d-d0f820dc5c69" providerId="ADAL" clId="{7633B9C6-10AC-47B6-B320-0C6463C8ABD4}" dt="2025-06-04T20:17:44.581" v="13602" actId="2696"/>
        <pc:sldMkLst>
          <pc:docMk/>
          <pc:sldMk cId="550960466" sldId="399"/>
        </pc:sldMkLst>
      </pc:sldChg>
      <pc:sldChg chg="modSp new mod">
        <pc:chgData name="Carol Greenlee" userId="e7810260-1ef9-468a-9b4d-d0f820dc5c69" providerId="ADAL" clId="{7633B9C6-10AC-47B6-B320-0C6463C8ABD4}" dt="2025-06-05T14:39:02.220" v="14086" actId="113"/>
        <pc:sldMkLst>
          <pc:docMk/>
          <pc:sldMk cId="2498636060" sldId="399"/>
        </pc:sldMkLst>
        <pc:spChg chg="mod">
          <ac:chgData name="Carol Greenlee" userId="e7810260-1ef9-468a-9b4d-d0f820dc5c69" providerId="ADAL" clId="{7633B9C6-10AC-47B6-B320-0C6463C8ABD4}" dt="2025-06-05T14:39:02.220" v="14086" actId="113"/>
          <ac:spMkLst>
            <pc:docMk/>
            <pc:sldMk cId="2498636060" sldId="399"/>
            <ac:spMk id="2" creationId="{E866563A-C47E-487E-77ED-948192D37094}"/>
          </ac:spMkLst>
        </pc:spChg>
        <pc:spChg chg="mod">
          <ac:chgData name="Carol Greenlee" userId="e7810260-1ef9-468a-9b4d-d0f820dc5c69" providerId="ADAL" clId="{7633B9C6-10AC-47B6-B320-0C6463C8ABD4}" dt="2025-06-05T14:38:25.773" v="14085" actId="113"/>
          <ac:spMkLst>
            <pc:docMk/>
            <pc:sldMk cId="2498636060" sldId="399"/>
            <ac:spMk id="3" creationId="{A803BE3C-3182-2562-02AA-0681B04E57E4}"/>
          </ac:spMkLst>
        </pc:spChg>
      </pc:sldChg>
      <pc:sldChg chg="addSp modSp new mod ord">
        <pc:chgData name="Carol Greenlee" userId="e7810260-1ef9-468a-9b4d-d0f820dc5c69" providerId="ADAL" clId="{7633B9C6-10AC-47B6-B320-0C6463C8ABD4}" dt="2025-06-05T16:52:03.843" v="14985" actId="20577"/>
        <pc:sldMkLst>
          <pc:docMk/>
          <pc:sldMk cId="688041263" sldId="400"/>
        </pc:sldMkLst>
        <pc:spChg chg="mod">
          <ac:chgData name="Carol Greenlee" userId="e7810260-1ef9-468a-9b4d-d0f820dc5c69" providerId="ADAL" clId="{7633B9C6-10AC-47B6-B320-0C6463C8ABD4}" dt="2025-06-05T15:09:53.845" v="14878" actId="20577"/>
          <ac:spMkLst>
            <pc:docMk/>
            <pc:sldMk cId="688041263" sldId="400"/>
            <ac:spMk id="2" creationId="{A2CD7AD4-31F0-D74B-5E60-68E5A496DBE9}"/>
          </ac:spMkLst>
        </pc:spChg>
        <pc:spChg chg="mod">
          <ac:chgData name="Carol Greenlee" userId="e7810260-1ef9-468a-9b4d-d0f820dc5c69" providerId="ADAL" clId="{7633B9C6-10AC-47B6-B320-0C6463C8ABD4}" dt="2025-06-05T16:52:03.843" v="14985" actId="20577"/>
          <ac:spMkLst>
            <pc:docMk/>
            <pc:sldMk cId="688041263" sldId="400"/>
            <ac:spMk id="3" creationId="{F8A16FEA-4880-9816-5DAD-066AB14FBABD}"/>
          </ac:spMkLst>
        </pc:spChg>
        <pc:spChg chg="add mod">
          <ac:chgData name="Carol Greenlee" userId="e7810260-1ef9-468a-9b4d-d0f820dc5c69" providerId="ADAL" clId="{7633B9C6-10AC-47B6-B320-0C6463C8ABD4}" dt="2025-06-05T15:10:23.246" v="14884" actId="14100"/>
          <ac:spMkLst>
            <pc:docMk/>
            <pc:sldMk cId="688041263" sldId="400"/>
            <ac:spMk id="4" creationId="{2CFFE0A0-9A2D-320C-18AC-183F5BFA5BC2}"/>
          </ac:spMkLst>
        </pc:spChg>
        <pc:spChg chg="add mod">
          <ac:chgData name="Carol Greenlee" userId="e7810260-1ef9-468a-9b4d-d0f820dc5c69" providerId="ADAL" clId="{7633B9C6-10AC-47B6-B320-0C6463C8ABD4}" dt="2025-06-05T15:12:42.843" v="14938" actId="1076"/>
          <ac:spMkLst>
            <pc:docMk/>
            <pc:sldMk cId="688041263" sldId="400"/>
            <ac:spMk id="5" creationId="{D54BDD8B-0476-DE78-8BD1-6DE5A4641293}"/>
          </ac:spMkLst>
        </pc:spChg>
      </pc:sldChg>
      <pc:sldChg chg="modSp add mod">
        <pc:chgData name="Carol Greenlee" userId="e7810260-1ef9-468a-9b4d-d0f820dc5c69" providerId="ADAL" clId="{7633B9C6-10AC-47B6-B320-0C6463C8ABD4}" dt="2025-06-12T11:30:15.865" v="16014" actId="113"/>
        <pc:sldMkLst>
          <pc:docMk/>
          <pc:sldMk cId="606407814" sldId="401"/>
        </pc:sldMkLst>
        <pc:spChg chg="mod">
          <ac:chgData name="Carol Greenlee" userId="e7810260-1ef9-468a-9b4d-d0f820dc5c69" providerId="ADAL" clId="{7633B9C6-10AC-47B6-B320-0C6463C8ABD4}" dt="2025-06-12T11:30:15.865" v="16014" actId="113"/>
          <ac:spMkLst>
            <pc:docMk/>
            <pc:sldMk cId="606407814" sldId="401"/>
            <ac:spMk id="3" creationId="{ABA82053-946F-B8DC-A68D-FA74263C872A}"/>
          </ac:spMkLst>
        </pc:spChg>
      </pc:sldChg>
      <pc:sldChg chg="modSp add mod">
        <pc:chgData name="Carol Greenlee" userId="e7810260-1ef9-468a-9b4d-d0f820dc5c69" providerId="ADAL" clId="{7633B9C6-10AC-47B6-B320-0C6463C8ABD4}" dt="2025-06-12T10:49:08.124" v="15772" actId="113"/>
        <pc:sldMkLst>
          <pc:docMk/>
          <pc:sldMk cId="1719216521" sldId="402"/>
        </pc:sldMkLst>
        <pc:spChg chg="mod">
          <ac:chgData name="Carol Greenlee" userId="e7810260-1ef9-468a-9b4d-d0f820dc5c69" providerId="ADAL" clId="{7633B9C6-10AC-47B6-B320-0C6463C8ABD4}" dt="2025-06-12T10:49:08.124" v="15772" actId="113"/>
          <ac:spMkLst>
            <pc:docMk/>
            <pc:sldMk cId="1719216521" sldId="402"/>
            <ac:spMk id="3" creationId="{4A45791E-AAF3-B42A-A16A-D1E8BD0B0A2B}"/>
          </ac:spMkLst>
        </pc:spChg>
      </pc:sldChg>
      <pc:sldChg chg="add del">
        <pc:chgData name="Carol Greenlee" userId="e7810260-1ef9-468a-9b4d-d0f820dc5c69" providerId="ADAL" clId="{7633B9C6-10AC-47B6-B320-0C6463C8ABD4}" dt="2025-06-12T11:21:47.241" v="15996" actId="2696"/>
        <pc:sldMkLst>
          <pc:docMk/>
          <pc:sldMk cId="3689726879" sldId="403"/>
        </pc:sldMkLst>
      </pc:sldChg>
      <pc:sldMasterChg chg="add addSldLayout">
        <pc:chgData name="Carol Greenlee" userId="e7810260-1ef9-468a-9b4d-d0f820dc5c69" providerId="ADAL" clId="{7633B9C6-10AC-47B6-B320-0C6463C8ABD4}" dt="2025-04-22T16:20:01.769" v="14" actId="27028"/>
        <pc:sldMasterMkLst>
          <pc:docMk/>
          <pc:sldMasterMk cId="968433297" sldId="2147483648"/>
        </pc:sldMasterMkLst>
        <pc:sldLayoutChg chg="add">
          <pc:chgData name="Carol Greenlee" userId="e7810260-1ef9-468a-9b4d-d0f820dc5c69" providerId="ADAL" clId="{7633B9C6-10AC-47B6-B320-0C6463C8ABD4}" dt="2025-04-22T16:20:01.769" v="14" actId="27028"/>
          <pc:sldLayoutMkLst>
            <pc:docMk/>
            <pc:sldMasterMk cId="968433297" sldId="2147483648"/>
            <pc:sldLayoutMk cId="2449603481" sldId="2147483650"/>
          </pc:sldLayoutMkLst>
        </pc:sldLayoutChg>
      </pc:sldMasterChg>
      <pc:sldMasterChg chg="add addSldLayout">
        <pc:chgData name="Carol Greenlee" userId="e7810260-1ef9-468a-9b4d-d0f820dc5c69" providerId="ADAL" clId="{7633B9C6-10AC-47B6-B320-0C6463C8ABD4}" dt="2025-04-22T16:18:41.366" v="6" actId="27028"/>
        <pc:sldMasterMkLst>
          <pc:docMk/>
          <pc:sldMasterMk cId="0" sldId="2147484479"/>
        </pc:sldMasterMkLst>
        <pc:sldLayoutChg chg="add">
          <pc:chgData name="Carol Greenlee" userId="e7810260-1ef9-468a-9b4d-d0f820dc5c69" providerId="ADAL" clId="{7633B9C6-10AC-47B6-B320-0C6463C8ABD4}" dt="2025-04-22T16:18:41.366" v="6" actId="27028"/>
          <pc:sldLayoutMkLst>
            <pc:docMk/>
            <pc:sldMasterMk cId="0" sldId="2147484479"/>
            <pc:sldLayoutMk cId="383554789" sldId="2147484480"/>
          </pc:sldLayoutMkLst>
        </pc:sldLayoutChg>
      </pc:sldMasterChg>
      <pc:sldMasterChg chg="addSldLayout">
        <pc:chgData name="Carol Greenlee" userId="e7810260-1ef9-468a-9b4d-d0f820dc5c69" providerId="ADAL" clId="{7633B9C6-10AC-47B6-B320-0C6463C8ABD4}" dt="2025-04-25T12:48:41.596" v="117" actId="27028"/>
        <pc:sldMasterMkLst>
          <pc:docMk/>
          <pc:sldMasterMk cId="4088839342" sldId="2147484481"/>
        </pc:sldMasterMkLst>
        <pc:sldLayoutChg chg="add">
          <pc:chgData name="Carol Greenlee" userId="e7810260-1ef9-468a-9b4d-d0f820dc5c69" providerId="ADAL" clId="{7633B9C6-10AC-47B6-B320-0C6463C8ABD4}" dt="2025-04-25T12:48:41.596" v="117" actId="27028"/>
          <pc:sldLayoutMkLst>
            <pc:docMk/>
            <pc:sldMasterMk cId="4088839342" sldId="2147484481"/>
            <pc:sldLayoutMk cId="2331778432" sldId="2147483653"/>
          </pc:sldLayoutMkLst>
        </pc:sldLayoutChg>
      </pc:sldMasterChg>
      <pc:sldMasterChg chg="add addSldLayout">
        <pc:chgData name="Carol Greenlee" userId="e7810260-1ef9-468a-9b4d-d0f820dc5c69" providerId="ADAL" clId="{7633B9C6-10AC-47B6-B320-0C6463C8ABD4}" dt="2025-04-22T16:19:45.938" v="12" actId="27028"/>
        <pc:sldMasterMkLst>
          <pc:docMk/>
          <pc:sldMasterMk cId="0" sldId="2147484488"/>
        </pc:sldMasterMkLst>
        <pc:sldLayoutChg chg="add">
          <pc:chgData name="Carol Greenlee" userId="e7810260-1ef9-468a-9b4d-d0f820dc5c69" providerId="ADAL" clId="{7633B9C6-10AC-47B6-B320-0C6463C8ABD4}" dt="2025-04-22T16:19:45.938" v="12" actId="27028"/>
          <pc:sldLayoutMkLst>
            <pc:docMk/>
            <pc:sldMasterMk cId="0" sldId="2147484488"/>
            <pc:sldLayoutMk cId="427116190" sldId="2147484489"/>
          </pc:sldLayoutMkLst>
        </pc:sldLayoutChg>
      </pc:sldMasterChg>
      <pc:sldMasterChg chg="add addSldLayout">
        <pc:chgData name="Carol Greenlee" userId="e7810260-1ef9-468a-9b4d-d0f820dc5c69" providerId="ADAL" clId="{7633B9C6-10AC-47B6-B320-0C6463C8ABD4}" dt="2025-04-22T16:18:17.489" v="2" actId="27028"/>
        <pc:sldMasterMkLst>
          <pc:docMk/>
          <pc:sldMasterMk cId="0" sldId="2147484765"/>
        </pc:sldMasterMkLst>
        <pc:sldLayoutChg chg="add">
          <pc:chgData name="Carol Greenlee" userId="e7810260-1ef9-468a-9b4d-d0f820dc5c69" providerId="ADAL" clId="{7633B9C6-10AC-47B6-B320-0C6463C8ABD4}" dt="2025-04-22T16:18:17.489" v="2" actId="27028"/>
          <pc:sldLayoutMkLst>
            <pc:docMk/>
            <pc:sldMasterMk cId="0" sldId="2147484765"/>
            <pc:sldLayoutMk cId="788684366" sldId="2147484764"/>
          </pc:sldLayoutMkLst>
        </pc:sldLayoutChg>
      </pc:sldMasterChg>
      <pc:sldMasterChg chg="replId modSldLayout">
        <pc:chgData name="Carol Greenlee" userId="e7810260-1ef9-468a-9b4d-d0f820dc5c69" providerId="ADAL" clId="{7633B9C6-10AC-47B6-B320-0C6463C8ABD4}" dt="2025-04-25T12:48:41.596" v="117" actId="27028"/>
        <pc:sldMasterMkLst>
          <pc:docMk/>
          <pc:sldMasterMk cId="981382643" sldId="2147484766"/>
        </pc:sldMasterMkLst>
        <pc:sldLayoutChg chg="replId">
          <pc:chgData name="Carol Greenlee" userId="e7810260-1ef9-468a-9b4d-d0f820dc5c69" providerId="ADAL" clId="{7633B9C6-10AC-47B6-B320-0C6463C8ABD4}" dt="2025-04-22T16:20:01.769" v="14" actId="27028"/>
          <pc:sldLayoutMkLst>
            <pc:docMk/>
            <pc:sldMasterMk cId="981382643" sldId="2147484766"/>
            <pc:sldLayoutMk cId="3186065782" sldId="2147484767"/>
          </pc:sldLayoutMkLst>
        </pc:sldLayoutChg>
        <pc:sldLayoutChg chg="replId">
          <pc:chgData name="Carol Greenlee" userId="e7810260-1ef9-468a-9b4d-d0f820dc5c69" providerId="ADAL" clId="{7633B9C6-10AC-47B6-B320-0C6463C8ABD4}" dt="2025-04-25T12:48:41.596" v="117" actId="27028"/>
          <pc:sldLayoutMkLst>
            <pc:docMk/>
            <pc:sldMasterMk cId="981382643" sldId="2147484766"/>
            <pc:sldLayoutMk cId="1397041289" sldId="21474847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0F350-07B1-4505-B384-5B7C02AA5ADE}"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4E310-0E0E-4C70-B418-DED0B2F27561}" type="slidenum">
              <a:rPr lang="en-US" smtClean="0"/>
              <a:t>‹#›</a:t>
            </a:fld>
            <a:endParaRPr lang="en-US"/>
          </a:p>
        </p:txBody>
      </p:sp>
    </p:spTree>
    <p:extLst>
      <p:ext uri="{BB962C8B-B14F-4D97-AF65-F5344CB8AC3E}">
        <p14:creationId xmlns:p14="http://schemas.microsoft.com/office/powerpoint/2010/main" val="45884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iabetesjournals.org/care/article/doi/10.2337/dci24-0094/160536/Metabolic-Dysfunction-Associated-Steatotic-Live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astrojournal.org/article/S0016-5085(25)00632-8/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mc.ncbi.nlm.nih.gov/articles/PMC10433257/#sec1-1"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journals.lww.com/hep/abstract/9900/renin_angiotensin_aldosterone_system_inhibitor_use.1228.aspx"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mc.ncbi.nlm.nih.gov/articles/PMC11524742/#sec2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ouchendocrinology.com/diabetes/journal-articles/metabolic-dysfunction-associated-steatotic-liver-disease-and-type-2-diabetes-a-deadly-synerg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abetesjournals.org/care/article/48/Supplement_1/S181/157569/9-Pharmacologic-Approaches-to-Glycemic-Treatme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iabetesjournals.org/care/article/doi/10.2337/dci24-0094/160536/Metabolic-Dysfunction-Associated-Steatotic-Liv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rldefense.com/v3/__https:/www.nejm.org/doi/10.1056/NEJMoa2413258__;!!HnyL5y5g8FOd9kGaVA!D56XP7Y2UOl5EXnKJbEYmMUqn4sGa92tOxUVVdydQ8bhexIpO1YKiGgF6wgLbD11YLb7IYKu-rAJcC81vSO37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https://pmc.ncbi.nlm.nih.gov/articles/PMC11058902/#Sec6 </a:t>
            </a:r>
          </a:p>
          <a:p>
            <a:endParaRPr lang="en-US"/>
          </a:p>
        </p:txBody>
      </p:sp>
      <p:sp>
        <p:nvSpPr>
          <p:cNvPr id="4" name="Slide Number Placeholder 3"/>
          <p:cNvSpPr>
            <a:spLocks noGrp="1"/>
          </p:cNvSpPr>
          <p:nvPr>
            <p:ph type="sldNum" sz="quarter" idx="5"/>
          </p:nvPr>
        </p:nvSpPr>
        <p:spPr/>
        <p:txBody>
          <a:bodyPr/>
          <a:lstStyle/>
          <a:p>
            <a:fld id="{565B500C-BB60-4B95-BD04-4A4ED05365ED}" type="slidenum">
              <a:rPr lang="en-US" smtClean="0"/>
              <a:t>3</a:t>
            </a:fld>
            <a:endParaRPr lang="en-US"/>
          </a:p>
        </p:txBody>
      </p:sp>
    </p:spTree>
    <p:extLst>
      <p:ext uri="{BB962C8B-B14F-4D97-AF65-F5344CB8AC3E}">
        <p14:creationId xmlns:p14="http://schemas.microsoft.com/office/powerpoint/2010/main" val="2478622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Diabetes Res Clin </a:t>
            </a:r>
            <a:r>
              <a:rPr lang="en-US" err="1"/>
              <a:t>Pract</a:t>
            </a:r>
            <a:r>
              <a:rPr lang="en-US"/>
              <a:t>. 2021 Aug:178:108984. doi: 10.1016/j.diabres.2021.108984. </a:t>
            </a:r>
            <a:r>
              <a:rPr lang="en-US" err="1"/>
              <a:t>Epub</a:t>
            </a:r>
            <a:r>
              <a:rPr lang="en-US"/>
              <a:t> 2021 Jul 24.</a:t>
            </a:r>
          </a:p>
          <a:p>
            <a:r>
              <a:rPr lang="en-US"/>
              <a:t>Pioglitazone even at low dosage improves NAFLD in type 2 diabetes: clinical and pathophysiological insights from a subgroup of the TOSCA.IT </a:t>
            </a:r>
            <a:r>
              <a:rPr lang="en-US" err="1"/>
              <a:t>randomised</a:t>
            </a:r>
            <a:r>
              <a:rPr lang="en-US"/>
              <a:t> trial. Giuseppe Della Pepa 1, Marco Russo 2, Marilena Vitale 1, Fabrizia Carli 3, Claudia </a:t>
            </a:r>
            <a:r>
              <a:rPr lang="en-US" err="1"/>
              <a:t>Vetrani</a:t>
            </a:r>
            <a:r>
              <a:rPr lang="en-US"/>
              <a:t> 1, Maria </a:t>
            </a:r>
            <a:r>
              <a:rPr lang="en-US" err="1"/>
              <a:t>Masulli</a:t>
            </a:r>
            <a:r>
              <a:rPr lang="en-US"/>
              <a:t> 1, Gabriele Riccardi 1, Olga Vaccaro 4, Amalia </a:t>
            </a:r>
            <a:r>
              <a:rPr lang="en-US" err="1"/>
              <a:t>Gastaldelli</a:t>
            </a:r>
            <a:r>
              <a:rPr lang="en-US"/>
              <a:t> 5, Angela A </a:t>
            </a:r>
            <a:r>
              <a:rPr lang="en-US" err="1"/>
              <a:t>Rivellese</a:t>
            </a:r>
            <a:r>
              <a:rPr lang="en-US"/>
              <a:t> 6, Lutgarda Bozzetto 1</a:t>
            </a:r>
          </a:p>
          <a:p>
            <a:endParaRPr lang="en-US"/>
          </a:p>
        </p:txBody>
      </p:sp>
      <p:sp>
        <p:nvSpPr>
          <p:cNvPr id="4" name="Slide Number Placeholder 3"/>
          <p:cNvSpPr>
            <a:spLocks noGrp="1"/>
          </p:cNvSpPr>
          <p:nvPr>
            <p:ph type="sldNum" sz="quarter" idx="5"/>
          </p:nvPr>
        </p:nvSpPr>
        <p:spPr/>
        <p:txBody>
          <a:bodyPr/>
          <a:lstStyle/>
          <a:p>
            <a:fld id="{20B4E310-0E0E-4C70-B418-DED0B2F27561}" type="slidenum">
              <a:rPr lang="en-US" smtClean="0"/>
              <a:t>18</a:t>
            </a:fld>
            <a:endParaRPr lang="en-US"/>
          </a:p>
        </p:txBody>
      </p:sp>
    </p:spTree>
    <p:extLst>
      <p:ext uri="{BB962C8B-B14F-4D97-AF65-F5344CB8AC3E}">
        <p14:creationId xmlns:p14="http://schemas.microsoft.com/office/powerpoint/2010/main" val="346017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 J-X, Hsu T-J, Lin H-J, et al. Combination of glucagon-like peptide 1 receptor agonist and thiazolidinedione for mortality and cardiovascular outcomes in patients with type 2 diabetes. JAMA Network Open. Published online March 31, 2025. doi:10.1001/jamanetworkopen.2025.2577</a:t>
            </a:r>
          </a:p>
          <a:p>
            <a:endParaRPr lang="en-US"/>
          </a:p>
        </p:txBody>
      </p:sp>
      <p:sp>
        <p:nvSpPr>
          <p:cNvPr id="4" name="Slide Number Placeholder 3"/>
          <p:cNvSpPr>
            <a:spLocks noGrp="1"/>
          </p:cNvSpPr>
          <p:nvPr>
            <p:ph type="sldNum" sz="quarter" idx="5"/>
          </p:nvPr>
        </p:nvSpPr>
        <p:spPr/>
        <p:txBody>
          <a:bodyPr/>
          <a:lstStyle/>
          <a:p>
            <a:fld id="{20B4E310-0E0E-4C70-B418-DED0B2F27561}" type="slidenum">
              <a:rPr lang="en-US" smtClean="0"/>
              <a:t>20</a:t>
            </a:fld>
            <a:endParaRPr lang="en-US"/>
          </a:p>
        </p:txBody>
      </p:sp>
    </p:spTree>
    <p:extLst>
      <p:ext uri="{BB962C8B-B14F-4D97-AF65-F5344CB8AC3E}">
        <p14:creationId xmlns:p14="http://schemas.microsoft.com/office/powerpoint/2010/main" val="2633640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https://jamanetwork.com/journals/jamasurgery/article-abstract/2832074 </a:t>
            </a:r>
          </a:p>
        </p:txBody>
      </p:sp>
      <p:sp>
        <p:nvSpPr>
          <p:cNvPr id="4" name="Slide Number Placeholder 3"/>
          <p:cNvSpPr>
            <a:spLocks noGrp="1"/>
          </p:cNvSpPr>
          <p:nvPr>
            <p:ph type="sldNum" sz="quarter" idx="5"/>
          </p:nvPr>
        </p:nvSpPr>
        <p:spPr/>
        <p:txBody>
          <a:bodyPr/>
          <a:lstStyle/>
          <a:p>
            <a:fld id="{20B4E310-0E0E-4C70-B418-DED0B2F27561}" type="slidenum">
              <a:rPr lang="en-US" smtClean="0"/>
              <a:t>27</a:t>
            </a:fld>
            <a:endParaRPr lang="en-US"/>
          </a:p>
        </p:txBody>
      </p:sp>
    </p:spTree>
    <p:extLst>
      <p:ext uri="{BB962C8B-B14F-4D97-AF65-F5344CB8AC3E}">
        <p14:creationId xmlns:p14="http://schemas.microsoft.com/office/powerpoint/2010/main" val="211115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Annals of Int Med – In The Clinic Jan 2025</a:t>
            </a:r>
          </a:p>
        </p:txBody>
      </p:sp>
      <p:sp>
        <p:nvSpPr>
          <p:cNvPr id="4" name="Slide Number Placeholder 3"/>
          <p:cNvSpPr>
            <a:spLocks noGrp="1"/>
          </p:cNvSpPr>
          <p:nvPr>
            <p:ph type="sldNum" sz="quarter" idx="5"/>
          </p:nvPr>
        </p:nvSpPr>
        <p:spPr/>
        <p:txBody>
          <a:bodyPr/>
          <a:lstStyle/>
          <a:p>
            <a:fld id="{20B4E310-0E0E-4C70-B418-DED0B2F27561}" type="slidenum">
              <a:rPr lang="en-US" smtClean="0"/>
              <a:t>30</a:t>
            </a:fld>
            <a:endParaRPr lang="en-US"/>
          </a:p>
        </p:txBody>
      </p:sp>
    </p:spTree>
    <p:extLst>
      <p:ext uri="{BB962C8B-B14F-4D97-AF65-F5344CB8AC3E}">
        <p14:creationId xmlns:p14="http://schemas.microsoft.com/office/powerpoint/2010/main" val="2868951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CF9DE-7CEC-0FC2-3FE5-F0721CA27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9866C-AC58-381E-0C09-FCCAB7076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AEE0E-0490-AF1B-3F89-B957D7079F7A}"/>
              </a:ext>
            </a:extLst>
          </p:cNvPr>
          <p:cNvSpPr>
            <a:spLocks noGrp="1"/>
          </p:cNvSpPr>
          <p:nvPr>
            <p:ph type="body" idx="1"/>
          </p:nvPr>
        </p:nvSpPr>
        <p:spPr/>
        <p:txBody>
          <a:bodyPr/>
          <a:lstStyle/>
          <a:p>
            <a:r>
              <a:rPr lang="en-US" sz="1200"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https://diabetesjournals.org/care/article/doi/10.2337/dci24-0094/160536/Metabolic-Dysfunction-Associated-Steatotic-Liver</a:t>
            </a:r>
            <a:r>
              <a:rPr lang="en-US" sz="1200">
                <a:effectLst/>
                <a:latin typeface="Aptos" panose="020B0004020202020204" pitchFamily="34" charset="0"/>
                <a:ea typeface="Aptos" panose="020B0004020202020204" pitchFamily="34" charset="0"/>
                <a:cs typeface="Aptos" panose="020B0004020202020204" pitchFamily="34" charset="0"/>
              </a:rPr>
              <a:t> </a:t>
            </a:r>
            <a:endParaRPr lang="en-US"/>
          </a:p>
        </p:txBody>
      </p:sp>
      <p:sp>
        <p:nvSpPr>
          <p:cNvPr id="4" name="Slide Number Placeholder 3">
            <a:extLst>
              <a:ext uri="{FF2B5EF4-FFF2-40B4-BE49-F238E27FC236}">
                <a16:creationId xmlns:a16="http://schemas.microsoft.com/office/drawing/2014/main" id="{346A5F85-EA43-7527-7FB6-6BEC33AEE29C}"/>
              </a:ext>
            </a:extLst>
          </p:cNvPr>
          <p:cNvSpPr>
            <a:spLocks noGrp="1"/>
          </p:cNvSpPr>
          <p:nvPr>
            <p:ph type="sldNum" sz="quarter" idx="5"/>
          </p:nvPr>
        </p:nvSpPr>
        <p:spPr/>
        <p:txBody>
          <a:bodyPr/>
          <a:lstStyle/>
          <a:p>
            <a:fld id="{20B4E310-0E0E-4C70-B418-DED0B2F27561}" type="slidenum">
              <a:rPr lang="en-US" smtClean="0"/>
              <a:t>32</a:t>
            </a:fld>
            <a:endParaRPr lang="en-US"/>
          </a:p>
        </p:txBody>
      </p:sp>
    </p:spTree>
    <p:extLst>
      <p:ext uri="{BB962C8B-B14F-4D97-AF65-F5344CB8AC3E}">
        <p14:creationId xmlns:p14="http://schemas.microsoft.com/office/powerpoint/2010/main" val="58764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B38D8-8AC2-F432-41EA-03273275A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9A9BE-00D5-644D-4B69-B26F2DFFC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FE0AF-AB12-DBEA-9DA0-E0257CB74FB1}"/>
              </a:ext>
            </a:extLst>
          </p:cNvPr>
          <p:cNvSpPr>
            <a:spLocks noGrp="1"/>
          </p:cNvSpPr>
          <p:nvPr>
            <p:ph type="body" idx="1"/>
          </p:nvPr>
        </p:nvSpPr>
        <p:spPr/>
        <p:txBody>
          <a:bodyPr/>
          <a:lstStyle/>
          <a:p>
            <a:r>
              <a:rPr lang="en-US"/>
              <a:t>Annals of Int Med – In The Clinic Jan 2025</a:t>
            </a:r>
          </a:p>
        </p:txBody>
      </p:sp>
      <p:sp>
        <p:nvSpPr>
          <p:cNvPr id="4" name="Slide Number Placeholder 3">
            <a:extLst>
              <a:ext uri="{FF2B5EF4-FFF2-40B4-BE49-F238E27FC236}">
                <a16:creationId xmlns:a16="http://schemas.microsoft.com/office/drawing/2014/main" id="{8AA3A178-8954-5B4B-C720-A08E05460EAD}"/>
              </a:ext>
            </a:extLst>
          </p:cNvPr>
          <p:cNvSpPr>
            <a:spLocks noGrp="1"/>
          </p:cNvSpPr>
          <p:nvPr>
            <p:ph type="sldNum" sz="quarter" idx="5"/>
          </p:nvPr>
        </p:nvSpPr>
        <p:spPr/>
        <p:txBody>
          <a:bodyPr/>
          <a:lstStyle/>
          <a:p>
            <a:fld id="{20B4E310-0E0E-4C70-B418-DED0B2F27561}" type="slidenum">
              <a:rPr lang="en-US" smtClean="0"/>
              <a:t>34</a:t>
            </a:fld>
            <a:endParaRPr lang="en-US"/>
          </a:p>
        </p:txBody>
      </p:sp>
    </p:spTree>
    <p:extLst>
      <p:ext uri="{BB962C8B-B14F-4D97-AF65-F5344CB8AC3E}">
        <p14:creationId xmlns:p14="http://schemas.microsoft.com/office/powerpoint/2010/main" val="1415892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hlinkClick r:id="rId3"/>
              </a:rPr>
              <a:t>Global Consensus Recommendations for Metabolic Dysfunction-Associated Steatotic Liver Disease and Steatohepatitis</a:t>
            </a: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a:p>
            <a:endParaRPr lang="en-US"/>
          </a:p>
        </p:txBody>
      </p:sp>
      <p:sp>
        <p:nvSpPr>
          <p:cNvPr id="4" name="Slide Number Placeholder 3"/>
          <p:cNvSpPr>
            <a:spLocks noGrp="1"/>
          </p:cNvSpPr>
          <p:nvPr>
            <p:ph type="sldNum" sz="quarter" idx="5"/>
          </p:nvPr>
        </p:nvSpPr>
        <p:spPr/>
        <p:txBody>
          <a:bodyPr/>
          <a:lstStyle/>
          <a:p>
            <a:fld id="{20B4E310-0E0E-4C70-B418-DED0B2F27561}" type="slidenum">
              <a:rPr lang="en-US" smtClean="0"/>
              <a:t>35</a:t>
            </a:fld>
            <a:endParaRPr lang="en-US"/>
          </a:p>
        </p:txBody>
      </p:sp>
    </p:spTree>
    <p:extLst>
      <p:ext uri="{BB962C8B-B14F-4D97-AF65-F5344CB8AC3E}">
        <p14:creationId xmlns:p14="http://schemas.microsoft.com/office/powerpoint/2010/main" val="1004291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https://www.gastrojournal.org/cms/10.1053/j.gastro.2025.02.044/asset/bb61fdf3-f8c7-462f-8f38-40bf0f5a8794/main.assets/gr4_lrg.jpg</a:t>
            </a:r>
          </a:p>
        </p:txBody>
      </p:sp>
      <p:sp>
        <p:nvSpPr>
          <p:cNvPr id="4" name="Slide Number Placeholder 3"/>
          <p:cNvSpPr>
            <a:spLocks noGrp="1"/>
          </p:cNvSpPr>
          <p:nvPr>
            <p:ph type="sldNum" sz="quarter" idx="5"/>
          </p:nvPr>
        </p:nvSpPr>
        <p:spPr/>
        <p:txBody>
          <a:bodyPr/>
          <a:lstStyle/>
          <a:p>
            <a:fld id="{20B4E310-0E0E-4C70-B418-DED0B2F27561}" type="slidenum">
              <a:rPr lang="en-US" smtClean="0"/>
              <a:t>36</a:t>
            </a:fld>
            <a:endParaRPr lang="en-US"/>
          </a:p>
        </p:txBody>
      </p:sp>
    </p:spTree>
    <p:extLst>
      <p:ext uri="{BB962C8B-B14F-4D97-AF65-F5344CB8AC3E}">
        <p14:creationId xmlns:p14="http://schemas.microsoft.com/office/powerpoint/2010/main" val="1726126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Zhang X, Harmsen WS, Mettler TA, Kim WR, Roberts RO, </a:t>
            </a:r>
            <a:r>
              <a:rPr lang="en-US" err="1"/>
              <a:t>Therneau</a:t>
            </a:r>
            <a:r>
              <a:rPr lang="en-US"/>
              <a:t> TM, Roberts LR, </a:t>
            </a:r>
            <a:r>
              <a:rPr lang="en-US" err="1"/>
              <a:t>Chaiteerakij</a:t>
            </a:r>
            <a:r>
              <a:rPr lang="en-US"/>
              <a:t> R. Continuation of metformin use after a diagnosis of cirrhosis significantly improves survival of patients with diabetes. Hepatology. 2014 Dec;60(6):2008-16.</a:t>
            </a:r>
          </a:p>
        </p:txBody>
      </p:sp>
      <p:sp>
        <p:nvSpPr>
          <p:cNvPr id="4" name="Slide Number Placeholder 3"/>
          <p:cNvSpPr>
            <a:spLocks noGrp="1"/>
          </p:cNvSpPr>
          <p:nvPr>
            <p:ph type="sldNum" sz="quarter" idx="5"/>
          </p:nvPr>
        </p:nvSpPr>
        <p:spPr/>
        <p:txBody>
          <a:bodyPr/>
          <a:lstStyle/>
          <a:p>
            <a:fld id="{20B4E310-0E0E-4C70-B418-DED0B2F27561}" type="slidenum">
              <a:rPr lang="en-US" smtClean="0"/>
              <a:t>43</a:t>
            </a:fld>
            <a:endParaRPr lang="en-US"/>
          </a:p>
        </p:txBody>
      </p:sp>
    </p:spTree>
    <p:extLst>
      <p:ext uri="{BB962C8B-B14F-4D97-AF65-F5344CB8AC3E}">
        <p14:creationId xmlns:p14="http://schemas.microsoft.com/office/powerpoint/2010/main" val="134766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hlinkClick r:id="rId3"/>
              </a:rPr>
              <a:t>https://pmc.ncbi.nlm.nih.gov/articles/PMC10433257/#sec1-1</a:t>
            </a: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 </a:t>
            </a:r>
          </a:p>
          <a:p>
            <a:endParaRPr lang="en-US"/>
          </a:p>
        </p:txBody>
      </p:sp>
      <p:sp>
        <p:nvSpPr>
          <p:cNvPr id="4" name="Slide Number Placeholder 3"/>
          <p:cNvSpPr>
            <a:spLocks noGrp="1"/>
          </p:cNvSpPr>
          <p:nvPr>
            <p:ph type="sldNum" sz="quarter" idx="5"/>
          </p:nvPr>
        </p:nvSpPr>
        <p:spPr/>
        <p:txBody>
          <a:bodyPr/>
          <a:lstStyle/>
          <a:p>
            <a:fld id="{20B4E310-0E0E-4C70-B418-DED0B2F27561}" type="slidenum">
              <a:rPr lang="en-US" smtClean="0"/>
              <a:t>45</a:t>
            </a:fld>
            <a:endParaRPr lang="en-US"/>
          </a:p>
        </p:txBody>
      </p:sp>
    </p:spTree>
    <p:extLst>
      <p:ext uri="{BB962C8B-B14F-4D97-AF65-F5344CB8AC3E}">
        <p14:creationId xmlns:p14="http://schemas.microsoft.com/office/powerpoint/2010/main" val="347334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 K., Wang, J., Pan, H. et al. Weekend warrior and the risk of specific disease: a meta-epidemiology study. BMC Public Health 25, 1414 (2025). https://doi.org/10.1186/s12889-025-22667-7</a:t>
            </a:r>
          </a:p>
          <a:p>
            <a:endParaRPr lang="en-US"/>
          </a:p>
        </p:txBody>
      </p:sp>
      <p:sp>
        <p:nvSpPr>
          <p:cNvPr id="4" name="Slide Number Placeholder 3"/>
          <p:cNvSpPr>
            <a:spLocks noGrp="1"/>
          </p:cNvSpPr>
          <p:nvPr>
            <p:ph type="sldNum" sz="quarter" idx="5"/>
          </p:nvPr>
        </p:nvSpPr>
        <p:spPr/>
        <p:txBody>
          <a:bodyPr/>
          <a:lstStyle/>
          <a:p>
            <a:fld id="{20B4E310-0E0E-4C70-B418-DED0B2F27561}" type="slidenum">
              <a:rPr lang="en-US" smtClean="0"/>
              <a:t>4</a:t>
            </a:fld>
            <a:endParaRPr lang="en-US"/>
          </a:p>
        </p:txBody>
      </p:sp>
    </p:spTree>
    <p:extLst>
      <p:ext uri="{BB962C8B-B14F-4D97-AF65-F5344CB8AC3E}">
        <p14:creationId xmlns:p14="http://schemas.microsoft.com/office/powerpoint/2010/main" val="614728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Dynamed Plus &amp; ADA 2025 SoC</a:t>
            </a:r>
          </a:p>
        </p:txBody>
      </p:sp>
      <p:sp>
        <p:nvSpPr>
          <p:cNvPr id="4" name="Slide Number Placeholder 3"/>
          <p:cNvSpPr>
            <a:spLocks noGrp="1"/>
          </p:cNvSpPr>
          <p:nvPr>
            <p:ph type="sldNum" sz="quarter" idx="5"/>
          </p:nvPr>
        </p:nvSpPr>
        <p:spPr/>
        <p:txBody>
          <a:bodyPr/>
          <a:lstStyle/>
          <a:p>
            <a:fld id="{20B4E310-0E0E-4C70-B418-DED0B2F27561}" type="slidenum">
              <a:rPr lang="en-US" smtClean="0"/>
              <a:t>46</a:t>
            </a:fld>
            <a:endParaRPr lang="en-US"/>
          </a:p>
        </p:txBody>
      </p:sp>
    </p:spTree>
    <p:extLst>
      <p:ext uri="{BB962C8B-B14F-4D97-AF65-F5344CB8AC3E}">
        <p14:creationId xmlns:p14="http://schemas.microsoft.com/office/powerpoint/2010/main" val="4121665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 SoC 2025</a:t>
            </a:r>
          </a:p>
        </p:txBody>
      </p:sp>
      <p:sp>
        <p:nvSpPr>
          <p:cNvPr id="4" name="Slide Number Placeholder 3"/>
          <p:cNvSpPr>
            <a:spLocks noGrp="1"/>
          </p:cNvSpPr>
          <p:nvPr>
            <p:ph type="sldNum" sz="quarter" idx="5"/>
          </p:nvPr>
        </p:nvSpPr>
        <p:spPr/>
        <p:txBody>
          <a:bodyPr/>
          <a:lstStyle/>
          <a:p>
            <a:fld id="{20B4E310-0E0E-4C70-B418-DED0B2F27561}" type="slidenum">
              <a:rPr lang="en-US" smtClean="0"/>
              <a:t>47</a:t>
            </a:fld>
            <a:endParaRPr lang="en-US"/>
          </a:p>
        </p:txBody>
      </p:sp>
    </p:spTree>
    <p:extLst>
      <p:ext uri="{BB962C8B-B14F-4D97-AF65-F5344CB8AC3E}">
        <p14:creationId xmlns:p14="http://schemas.microsoft.com/office/powerpoint/2010/main" val="1863290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4400" b="0" i="0" u="none" strike="noStrike" kern="1200" cap="none" spc="0" normalizeH="0" baseline="0" noProof="0">
                <a:ln>
                  <a:noFill/>
                </a:ln>
                <a:solidFill>
                  <a:prstClr val="black"/>
                </a:solidFill>
                <a:effectLst/>
                <a:uLnTx/>
                <a:uFillTx/>
                <a:latin typeface="Aptos Display" panose="02110004020202020204"/>
                <a:ea typeface="+mj-ea"/>
                <a:cs typeface="+mj-cs"/>
                <a:hlinkClick r:id="rId3"/>
              </a:rPr>
              <a:t>Hepatology</a:t>
            </a:r>
            <a:endParaRPr lang="en-US"/>
          </a:p>
        </p:txBody>
      </p:sp>
      <p:sp>
        <p:nvSpPr>
          <p:cNvPr id="4" name="Slide Number Placeholder 3"/>
          <p:cNvSpPr>
            <a:spLocks noGrp="1"/>
          </p:cNvSpPr>
          <p:nvPr>
            <p:ph type="sldNum" sz="quarter" idx="5"/>
          </p:nvPr>
        </p:nvSpPr>
        <p:spPr/>
        <p:txBody>
          <a:bodyPr/>
          <a:lstStyle/>
          <a:p>
            <a:fld id="{20B4E310-0E0E-4C70-B418-DED0B2F27561}" type="slidenum">
              <a:rPr lang="en-US" smtClean="0"/>
              <a:t>49</a:t>
            </a:fld>
            <a:endParaRPr lang="en-US"/>
          </a:p>
        </p:txBody>
      </p:sp>
    </p:spTree>
    <p:extLst>
      <p:ext uri="{BB962C8B-B14F-4D97-AF65-F5344CB8AC3E}">
        <p14:creationId xmlns:p14="http://schemas.microsoft.com/office/powerpoint/2010/main" val="657410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Kasznicki J, </a:t>
            </a:r>
            <a:r>
              <a:rPr lang="en-US" err="1"/>
              <a:t>Sliwinska</a:t>
            </a:r>
            <a:r>
              <a:rPr lang="en-US"/>
              <a:t> A, </a:t>
            </a:r>
            <a:r>
              <a:rPr lang="en-US" err="1"/>
              <a:t>Drzewoski</a:t>
            </a:r>
            <a:r>
              <a:rPr lang="en-US"/>
              <a:t> J. Metformin in cancer prevention and therapy. Ann </a:t>
            </a:r>
            <a:r>
              <a:rPr lang="en-US" err="1"/>
              <a:t>Transl</a:t>
            </a:r>
            <a:r>
              <a:rPr lang="en-US"/>
              <a:t> Med. 2014 Jun;2(6):57</a:t>
            </a:r>
          </a:p>
        </p:txBody>
      </p:sp>
      <p:sp>
        <p:nvSpPr>
          <p:cNvPr id="4" name="Slide Number Placeholder 3"/>
          <p:cNvSpPr>
            <a:spLocks noGrp="1"/>
          </p:cNvSpPr>
          <p:nvPr>
            <p:ph type="sldNum" sz="quarter" idx="5"/>
          </p:nvPr>
        </p:nvSpPr>
        <p:spPr/>
        <p:txBody>
          <a:bodyPr/>
          <a:lstStyle/>
          <a:p>
            <a:fld id="{20B4E310-0E0E-4C70-B418-DED0B2F27561}" type="slidenum">
              <a:rPr lang="en-US" smtClean="0"/>
              <a:t>50</a:t>
            </a:fld>
            <a:endParaRPr lang="en-US"/>
          </a:p>
        </p:txBody>
      </p:sp>
    </p:spTree>
    <p:extLst>
      <p:ext uri="{BB962C8B-B14F-4D97-AF65-F5344CB8AC3E}">
        <p14:creationId xmlns:p14="http://schemas.microsoft.com/office/powerpoint/2010/main" val="3156016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presented at this year's European Congress on Obesity (ECO) in Malaga, Spain (11-14 May) and published in the journal </a:t>
            </a:r>
            <a:r>
              <a:rPr lang="en-US" err="1"/>
              <a:t>eClinicalMedicine</a:t>
            </a:r>
            <a:endParaRPr lang="en-US"/>
          </a:p>
        </p:txBody>
      </p:sp>
      <p:sp>
        <p:nvSpPr>
          <p:cNvPr id="4" name="Slide Number Placeholder 3"/>
          <p:cNvSpPr>
            <a:spLocks noGrp="1"/>
          </p:cNvSpPr>
          <p:nvPr>
            <p:ph type="sldNum" sz="quarter" idx="5"/>
          </p:nvPr>
        </p:nvSpPr>
        <p:spPr/>
        <p:txBody>
          <a:bodyPr/>
          <a:lstStyle/>
          <a:p>
            <a:fld id="{20B4E310-0E0E-4C70-B418-DED0B2F27561}" type="slidenum">
              <a:rPr lang="en-US" smtClean="0"/>
              <a:t>51</a:t>
            </a:fld>
            <a:endParaRPr lang="en-US"/>
          </a:p>
        </p:txBody>
      </p:sp>
    </p:spTree>
    <p:extLst>
      <p:ext uri="{BB962C8B-B14F-4D97-AF65-F5344CB8AC3E}">
        <p14:creationId xmlns:p14="http://schemas.microsoft.com/office/powerpoint/2010/main" val="3592418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https://diabetesjournals.org/care/article/48/Supplement_1/S59/157568/4-Comprehensive-Medical-Evaluation-and-Assessment</a:t>
            </a:r>
          </a:p>
        </p:txBody>
      </p:sp>
      <p:sp>
        <p:nvSpPr>
          <p:cNvPr id="4" name="Slide Number Placeholder 3"/>
          <p:cNvSpPr>
            <a:spLocks noGrp="1"/>
          </p:cNvSpPr>
          <p:nvPr>
            <p:ph type="sldNum" sz="quarter" idx="5"/>
          </p:nvPr>
        </p:nvSpPr>
        <p:spPr/>
        <p:txBody>
          <a:bodyPr/>
          <a:lstStyle/>
          <a:p>
            <a:fld id="{565B500C-BB60-4B95-BD04-4A4ED05365ED}" type="slidenum">
              <a:rPr lang="en-US" smtClean="0"/>
              <a:t>55</a:t>
            </a:fld>
            <a:endParaRPr lang="en-US"/>
          </a:p>
        </p:txBody>
      </p:sp>
    </p:spTree>
    <p:extLst>
      <p:ext uri="{BB962C8B-B14F-4D97-AF65-F5344CB8AC3E}">
        <p14:creationId xmlns:p14="http://schemas.microsoft.com/office/powerpoint/2010/main" val="210340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CA621-97F5-3704-01C7-4560A7F45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FD466-1AB7-6638-6C4F-51554A30D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9CA137-7ADF-EA36-AF45-895E34DD4CAF}"/>
              </a:ext>
            </a:extLst>
          </p:cNvPr>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hlinkClick r:id="rId3"/>
              </a:rPr>
              <a:t>https://pmc.ncbi.nlm.nih.gov/articles/PMC11524742/#sec21</a:t>
            </a: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hlinkClick r:id="rId4"/>
              </a:rPr>
              <a:t>https://touchendocrinology.com/diabetes/journal-articles/metabolic-dysfunction-associated-steatotic-liver-disease-and-type-2-diabetes-a-deadly-synergy/</a:t>
            </a: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Boursier J, Anty R, </a:t>
            </a:r>
            <a:r>
              <a:rPr kumimoji="0" lang="en-US" sz="2800" b="0" i="0" u="none" strike="noStrike" kern="1200" cap="none" spc="0" normalizeH="0" baseline="0" noProof="0" err="1">
                <a:ln>
                  <a:noFill/>
                </a:ln>
                <a:solidFill>
                  <a:prstClr val="black"/>
                </a:solidFill>
                <a:effectLst/>
                <a:uLnTx/>
                <a:uFillTx/>
                <a:latin typeface="Aptos" panose="02110004020202020204"/>
                <a:ea typeface="+mn-ea"/>
                <a:cs typeface="+mn-cs"/>
              </a:rPr>
              <a:t>Carette</a:t>
            </a: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 C, et al. AFEF and SFD. Management of diabetes mellitus in patients with </a:t>
            </a:r>
            <a:r>
              <a:rPr kumimoji="0" lang="en-US" sz="2800" b="0" i="0" u="none" strike="noStrike" kern="1200" cap="none" spc="0" normalizeH="0" baseline="0" noProof="0" err="1">
                <a:ln>
                  <a:noFill/>
                </a:ln>
                <a:solidFill>
                  <a:prstClr val="black"/>
                </a:solidFill>
                <a:effectLst/>
                <a:uLnTx/>
                <a:uFillTx/>
                <a:latin typeface="Aptos" panose="02110004020202020204"/>
                <a:ea typeface="+mn-ea"/>
                <a:cs typeface="+mn-cs"/>
              </a:rPr>
              <a:t>cirrhosis:An</a:t>
            </a: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 overview and joint statement. Diabetes Metab. 2021;47: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Aptos" panose="02110004020202020204"/>
              <a:ea typeface="+mn-ea"/>
              <a:cs typeface="+mn-cs"/>
            </a:endParaRPr>
          </a:p>
          <a:p>
            <a:endParaRPr lang="en-US"/>
          </a:p>
        </p:txBody>
      </p:sp>
      <p:sp>
        <p:nvSpPr>
          <p:cNvPr id="4" name="Slide Number Placeholder 3">
            <a:extLst>
              <a:ext uri="{FF2B5EF4-FFF2-40B4-BE49-F238E27FC236}">
                <a16:creationId xmlns:a16="http://schemas.microsoft.com/office/drawing/2014/main" id="{D28158BB-DD07-C664-78B5-855ABB1B6918}"/>
              </a:ext>
            </a:extLst>
          </p:cNvPr>
          <p:cNvSpPr>
            <a:spLocks noGrp="1"/>
          </p:cNvSpPr>
          <p:nvPr>
            <p:ph type="sldNum" sz="quarter" idx="5"/>
          </p:nvPr>
        </p:nvSpPr>
        <p:spPr/>
        <p:txBody>
          <a:bodyPr/>
          <a:lstStyle/>
          <a:p>
            <a:fld id="{565B500C-BB60-4B95-BD04-4A4ED05365ED}" type="slidenum">
              <a:rPr lang="en-US" smtClean="0"/>
              <a:t>8</a:t>
            </a:fld>
            <a:endParaRPr lang="en-US"/>
          </a:p>
        </p:txBody>
      </p:sp>
    </p:spTree>
    <p:extLst>
      <p:ext uri="{BB962C8B-B14F-4D97-AF65-F5344CB8AC3E}">
        <p14:creationId xmlns:p14="http://schemas.microsoft.com/office/powerpoint/2010/main" val="135290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9. Pharmacologic Approaches to Glycemic Treatment: Standards of Care in Diabetes—2025 Diabetes Care. 2024;48(Supplement_1):S181-S206. doi:10.2337/dc25-S009</a:t>
            </a:r>
          </a:p>
          <a:p>
            <a:endParaRPr lang="en-US"/>
          </a:p>
          <a:p>
            <a:endParaRPr lang="en-US"/>
          </a:p>
        </p:txBody>
      </p:sp>
      <p:sp>
        <p:nvSpPr>
          <p:cNvPr id="4" name="Slide Number Placeholder 3"/>
          <p:cNvSpPr>
            <a:spLocks noGrp="1"/>
          </p:cNvSpPr>
          <p:nvPr>
            <p:ph type="sldNum" sz="quarter" idx="5"/>
          </p:nvPr>
        </p:nvSpPr>
        <p:spPr/>
        <p:txBody>
          <a:bodyPr/>
          <a:lstStyle/>
          <a:p>
            <a:fld id="{565B500C-BB60-4B95-BD04-4A4ED05365ED}" type="slidenum">
              <a:rPr lang="en-US" smtClean="0"/>
              <a:t>9</a:t>
            </a:fld>
            <a:endParaRPr lang="en-US"/>
          </a:p>
        </p:txBody>
      </p:sp>
    </p:spTree>
    <p:extLst>
      <p:ext uri="{BB962C8B-B14F-4D97-AF65-F5344CB8AC3E}">
        <p14:creationId xmlns:p14="http://schemas.microsoft.com/office/powerpoint/2010/main" val="298983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hlinkClick r:id="rId3"/>
              </a:rPr>
              <a:t>Pharmacologic Approaches to Glycemic Treatment: Standards of Care in Diabetes—2025 | Diabetes Care | American Diabetes Association</a:t>
            </a: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a:p>
            <a:endParaRPr lang="en-US"/>
          </a:p>
        </p:txBody>
      </p:sp>
      <p:sp>
        <p:nvSpPr>
          <p:cNvPr id="4" name="Slide Number Placeholder 3"/>
          <p:cNvSpPr>
            <a:spLocks noGrp="1"/>
          </p:cNvSpPr>
          <p:nvPr>
            <p:ph type="sldNum" sz="quarter" idx="5"/>
          </p:nvPr>
        </p:nvSpPr>
        <p:spPr/>
        <p:txBody>
          <a:bodyPr/>
          <a:lstStyle/>
          <a:p>
            <a:fld id="{20B4E310-0E0E-4C70-B418-DED0B2F27561}" type="slidenum">
              <a:rPr lang="en-US" smtClean="0"/>
              <a:t>10</a:t>
            </a:fld>
            <a:endParaRPr lang="en-US"/>
          </a:p>
        </p:txBody>
      </p:sp>
    </p:spTree>
    <p:extLst>
      <p:ext uri="{BB962C8B-B14F-4D97-AF65-F5344CB8AC3E}">
        <p14:creationId xmlns:p14="http://schemas.microsoft.com/office/powerpoint/2010/main" val="117785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https://diabetesjournals.org/care/article/doi/10.2337/dci24-0094/160536/Metabolic-Dysfunction-Associated-Steatotic-Liver</a:t>
            </a:r>
            <a:r>
              <a:rPr lang="en-US" sz="1200">
                <a:effectLst/>
                <a:latin typeface="Aptos" panose="020B0004020202020204" pitchFamily="34" charset="0"/>
                <a:ea typeface="Aptos" panose="020B0004020202020204" pitchFamily="34" charset="0"/>
                <a:cs typeface="Aptos" panose="020B0004020202020204" pitchFamily="34" charset="0"/>
              </a:rPr>
              <a:t> -- </a:t>
            </a:r>
            <a:endParaRPr lang="en-US"/>
          </a:p>
        </p:txBody>
      </p:sp>
      <p:sp>
        <p:nvSpPr>
          <p:cNvPr id="4" name="Slide Number Placeholder 3"/>
          <p:cNvSpPr>
            <a:spLocks noGrp="1"/>
          </p:cNvSpPr>
          <p:nvPr>
            <p:ph type="sldNum" sz="quarter" idx="5"/>
          </p:nvPr>
        </p:nvSpPr>
        <p:spPr/>
        <p:txBody>
          <a:bodyPr/>
          <a:lstStyle/>
          <a:p>
            <a:fld id="{20B4E310-0E0E-4C70-B418-DED0B2F27561}" type="slidenum">
              <a:rPr lang="en-US" smtClean="0"/>
              <a:t>12</a:t>
            </a:fld>
            <a:endParaRPr lang="en-US"/>
          </a:p>
        </p:txBody>
      </p:sp>
    </p:spTree>
    <p:extLst>
      <p:ext uri="{BB962C8B-B14F-4D97-AF65-F5344CB8AC3E}">
        <p14:creationId xmlns:p14="http://schemas.microsoft.com/office/powerpoint/2010/main" val="88070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2025 ADA SoC</a:t>
            </a:r>
          </a:p>
        </p:txBody>
      </p:sp>
      <p:sp>
        <p:nvSpPr>
          <p:cNvPr id="4" name="Slide Number Placeholder 3"/>
          <p:cNvSpPr>
            <a:spLocks noGrp="1"/>
          </p:cNvSpPr>
          <p:nvPr>
            <p:ph type="sldNum" sz="quarter" idx="5"/>
          </p:nvPr>
        </p:nvSpPr>
        <p:spPr/>
        <p:txBody>
          <a:bodyPr/>
          <a:lstStyle/>
          <a:p>
            <a:fld id="{20B4E310-0E0E-4C70-B418-DED0B2F27561}" type="slidenum">
              <a:rPr lang="en-US" smtClean="0"/>
              <a:t>14</a:t>
            </a:fld>
            <a:endParaRPr lang="en-US"/>
          </a:p>
        </p:txBody>
      </p:sp>
    </p:spTree>
    <p:extLst>
      <p:ext uri="{BB962C8B-B14F-4D97-AF65-F5344CB8AC3E}">
        <p14:creationId xmlns:p14="http://schemas.microsoft.com/office/powerpoint/2010/main" val="3398928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200" u="sng">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Phase 3 Trial of Semaglutide in Metabolic Dysfunction–Associated Steatohepatitis | New England Journal of Medicine</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20B4E310-0E0E-4C70-B418-DED0B2F27561}" type="slidenum">
              <a:rPr lang="en-US" smtClean="0"/>
              <a:t>15</a:t>
            </a:fld>
            <a:endParaRPr lang="en-US"/>
          </a:p>
        </p:txBody>
      </p:sp>
    </p:spTree>
    <p:extLst>
      <p:ext uri="{BB962C8B-B14F-4D97-AF65-F5344CB8AC3E}">
        <p14:creationId xmlns:p14="http://schemas.microsoft.com/office/powerpoint/2010/main" val="78244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a:t>
            </a:r>
          </a:p>
        </p:txBody>
      </p:sp>
      <p:sp>
        <p:nvSpPr>
          <p:cNvPr id="4" name="Slide Number Placeholder 3"/>
          <p:cNvSpPr>
            <a:spLocks noGrp="1"/>
          </p:cNvSpPr>
          <p:nvPr>
            <p:ph type="sldNum" sz="quarter" idx="5"/>
          </p:nvPr>
        </p:nvSpPr>
        <p:spPr/>
        <p:txBody>
          <a:bodyPr/>
          <a:lstStyle/>
          <a:p>
            <a:fld id="{20B4E310-0E0E-4C70-B418-DED0B2F27561}" type="slidenum">
              <a:rPr lang="en-US" smtClean="0"/>
              <a:t>17</a:t>
            </a:fld>
            <a:endParaRPr lang="en-US"/>
          </a:p>
        </p:txBody>
      </p:sp>
    </p:spTree>
    <p:extLst>
      <p:ext uri="{BB962C8B-B14F-4D97-AF65-F5344CB8AC3E}">
        <p14:creationId xmlns:p14="http://schemas.microsoft.com/office/powerpoint/2010/main" val="143421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52FE-9F4E-FBC1-D952-4E04DCDC3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D9E33A-C247-E81B-D205-F8AB14A7D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B7FCBD-6792-FBF3-8AAA-DCF171E23066}"/>
              </a:ext>
            </a:extLst>
          </p:cNvPr>
          <p:cNvSpPr>
            <a:spLocks noGrp="1"/>
          </p:cNvSpPr>
          <p:nvPr>
            <p:ph type="dt" sz="half" idx="10"/>
          </p:nvPr>
        </p:nvSpPr>
        <p:spPr/>
        <p:txBody>
          <a:bodyPr/>
          <a:lstStyle/>
          <a:p>
            <a:fld id="{E7668F7F-AE6F-4CE7-B243-29BCCB1D42AB}" type="datetimeFigureOut">
              <a:rPr lang="en-US" smtClean="0"/>
              <a:t>6/12/2025</a:t>
            </a:fld>
            <a:endParaRPr lang="en-US"/>
          </a:p>
        </p:txBody>
      </p:sp>
      <p:sp>
        <p:nvSpPr>
          <p:cNvPr id="5" name="Footer Placeholder 4">
            <a:extLst>
              <a:ext uri="{FF2B5EF4-FFF2-40B4-BE49-F238E27FC236}">
                <a16:creationId xmlns:a16="http://schemas.microsoft.com/office/drawing/2014/main" id="{F9851252-D4E7-CCDF-0D3A-BD9C77672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874B6-DB78-890E-C9FF-481E91F33848}"/>
              </a:ext>
            </a:extLst>
          </p:cNvPr>
          <p:cNvSpPr>
            <a:spLocks noGrp="1"/>
          </p:cNvSpPr>
          <p:nvPr>
            <p:ph type="sldNum" sz="quarter" idx="12"/>
          </p:nvPr>
        </p:nvSpPr>
        <p:spPr/>
        <p:txBody>
          <a:bodyPr/>
          <a:lstStyle/>
          <a:p>
            <a:fld id="{AD337F05-E538-4EA4-8701-1B3AD0B6D05F}" type="slidenum">
              <a:rPr lang="en-US" smtClean="0"/>
              <a:t>‹#›</a:t>
            </a:fld>
            <a:endParaRPr lang="en-US"/>
          </a:p>
        </p:txBody>
      </p:sp>
    </p:spTree>
    <p:extLst>
      <p:ext uri="{BB962C8B-B14F-4D97-AF65-F5344CB8AC3E}">
        <p14:creationId xmlns:p14="http://schemas.microsoft.com/office/powerpoint/2010/main" val="297885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AC40-765D-8E74-6F39-1CA93BA4E0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C3BDEE-1137-45AC-93F7-1E87C19F56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9383E-3D51-C5F8-54E6-CD316AA7F955}"/>
              </a:ext>
            </a:extLst>
          </p:cNvPr>
          <p:cNvSpPr>
            <a:spLocks noGrp="1"/>
          </p:cNvSpPr>
          <p:nvPr>
            <p:ph type="dt" sz="half" idx="10"/>
          </p:nvPr>
        </p:nvSpPr>
        <p:spPr/>
        <p:txBody>
          <a:bodyPr/>
          <a:lstStyle/>
          <a:p>
            <a:fld id="{E7668F7F-AE6F-4CE7-B243-29BCCB1D42AB}" type="datetimeFigureOut">
              <a:rPr lang="en-US" smtClean="0"/>
              <a:t>6/12/2025</a:t>
            </a:fld>
            <a:endParaRPr lang="en-US"/>
          </a:p>
        </p:txBody>
      </p:sp>
      <p:sp>
        <p:nvSpPr>
          <p:cNvPr id="5" name="Footer Placeholder 4">
            <a:extLst>
              <a:ext uri="{FF2B5EF4-FFF2-40B4-BE49-F238E27FC236}">
                <a16:creationId xmlns:a16="http://schemas.microsoft.com/office/drawing/2014/main" id="{4BD17D71-C801-00E7-4B0A-E1C5AB9BA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1DDF1-E87A-F2A9-9DE3-1FFC9E00273E}"/>
              </a:ext>
            </a:extLst>
          </p:cNvPr>
          <p:cNvSpPr>
            <a:spLocks noGrp="1"/>
          </p:cNvSpPr>
          <p:nvPr>
            <p:ph type="sldNum" sz="quarter" idx="12"/>
          </p:nvPr>
        </p:nvSpPr>
        <p:spPr/>
        <p:txBody>
          <a:bodyPr/>
          <a:lstStyle/>
          <a:p>
            <a:fld id="{AD337F05-E538-4EA4-8701-1B3AD0B6D05F}" type="slidenum">
              <a:rPr lang="en-US" smtClean="0"/>
              <a:t>‹#›</a:t>
            </a:fld>
            <a:endParaRPr lang="en-US"/>
          </a:p>
        </p:txBody>
      </p:sp>
    </p:spTree>
    <p:extLst>
      <p:ext uri="{BB962C8B-B14F-4D97-AF65-F5344CB8AC3E}">
        <p14:creationId xmlns:p14="http://schemas.microsoft.com/office/powerpoint/2010/main" val="373932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C3A564-9F83-FDD3-C689-F507B9A8AD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66F7BB-A23F-C69B-D82D-741DAADDA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1E1CC-816C-7BE2-E9EE-E23AE17CD441}"/>
              </a:ext>
            </a:extLst>
          </p:cNvPr>
          <p:cNvSpPr>
            <a:spLocks noGrp="1"/>
          </p:cNvSpPr>
          <p:nvPr>
            <p:ph type="dt" sz="half" idx="10"/>
          </p:nvPr>
        </p:nvSpPr>
        <p:spPr/>
        <p:txBody>
          <a:bodyPr/>
          <a:lstStyle/>
          <a:p>
            <a:fld id="{E7668F7F-AE6F-4CE7-B243-29BCCB1D42AB}" type="datetimeFigureOut">
              <a:rPr lang="en-US" smtClean="0"/>
              <a:t>6/12/2025</a:t>
            </a:fld>
            <a:endParaRPr lang="en-US"/>
          </a:p>
        </p:txBody>
      </p:sp>
      <p:sp>
        <p:nvSpPr>
          <p:cNvPr id="5" name="Footer Placeholder 4">
            <a:extLst>
              <a:ext uri="{FF2B5EF4-FFF2-40B4-BE49-F238E27FC236}">
                <a16:creationId xmlns:a16="http://schemas.microsoft.com/office/drawing/2014/main" id="{78C8281A-D43A-250A-37EA-763D3A5E8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1333C-1E30-0C8F-8D28-0B80F50A9C17}"/>
              </a:ext>
            </a:extLst>
          </p:cNvPr>
          <p:cNvSpPr>
            <a:spLocks noGrp="1"/>
          </p:cNvSpPr>
          <p:nvPr>
            <p:ph type="sldNum" sz="quarter" idx="12"/>
          </p:nvPr>
        </p:nvSpPr>
        <p:spPr/>
        <p:txBody>
          <a:bodyPr/>
          <a:lstStyle/>
          <a:p>
            <a:fld id="{AD337F05-E538-4EA4-8701-1B3AD0B6D05F}" type="slidenum">
              <a:rPr lang="en-US" smtClean="0"/>
              <a:t>‹#›</a:t>
            </a:fld>
            <a:endParaRPr lang="en-US"/>
          </a:p>
        </p:txBody>
      </p:sp>
    </p:spTree>
    <p:extLst>
      <p:ext uri="{BB962C8B-B14F-4D97-AF65-F5344CB8AC3E}">
        <p14:creationId xmlns:p14="http://schemas.microsoft.com/office/powerpoint/2010/main" val="4142607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9087-0F04-99E0-65B2-AED80BCBFC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27D384-4B2D-86AA-24F3-5A6C28D80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32EFE0-4E73-2122-2CC2-A04A69245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A17D19-9B7D-9E1F-79FF-988565726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49D3F7-74EC-FA9A-19E1-879DE304CB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E58074-B2A9-CFD4-F25D-D5BC97D78477}"/>
              </a:ext>
            </a:extLst>
          </p:cNvPr>
          <p:cNvSpPr>
            <a:spLocks noGrp="1"/>
          </p:cNvSpPr>
          <p:nvPr>
            <p:ph type="dt" sz="half" idx="10"/>
          </p:nvPr>
        </p:nvSpPr>
        <p:spPr/>
        <p:txBody>
          <a:bodyPr/>
          <a:lstStyle/>
          <a:p>
            <a:fld id="{B331A948-BB5F-4C77-9FA0-EED257B58782}" type="datetimeFigureOut">
              <a:rPr lang="en-US" smtClean="0"/>
              <a:t>6/12/2025</a:t>
            </a:fld>
            <a:endParaRPr lang="en-US"/>
          </a:p>
        </p:txBody>
      </p:sp>
      <p:sp>
        <p:nvSpPr>
          <p:cNvPr id="8" name="Footer Placeholder 7">
            <a:extLst>
              <a:ext uri="{FF2B5EF4-FFF2-40B4-BE49-F238E27FC236}">
                <a16:creationId xmlns:a16="http://schemas.microsoft.com/office/drawing/2014/main" id="{17D3CC26-D713-9834-3E73-5ABF82046A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22717B-ABA9-CC1C-F20B-9EA48F887895}"/>
              </a:ext>
            </a:extLst>
          </p:cNvPr>
          <p:cNvSpPr>
            <a:spLocks noGrp="1"/>
          </p:cNvSpPr>
          <p:nvPr>
            <p:ph type="sldNum" sz="quarter" idx="12"/>
          </p:nvPr>
        </p:nvSpPr>
        <p:spPr/>
        <p:txBody>
          <a:bodyPr/>
          <a:lstStyle/>
          <a:p>
            <a:fld id="{F166AA14-2C36-451D-AC68-402A9897121F}" type="slidenum">
              <a:rPr lang="en-US" smtClean="0"/>
              <a:t>‹#›</a:t>
            </a:fld>
            <a:endParaRPr lang="en-US"/>
          </a:p>
        </p:txBody>
      </p:sp>
    </p:spTree>
    <p:extLst>
      <p:ext uri="{BB962C8B-B14F-4D97-AF65-F5344CB8AC3E}">
        <p14:creationId xmlns:p14="http://schemas.microsoft.com/office/powerpoint/2010/main" val="233177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ACE1-5868-4FFE-C058-E37DE9F11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7162B-70D8-C087-113B-533F0DB226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CF4BD-54F5-3DE7-9553-CA38929F020B}"/>
              </a:ext>
            </a:extLst>
          </p:cNvPr>
          <p:cNvSpPr>
            <a:spLocks noGrp="1"/>
          </p:cNvSpPr>
          <p:nvPr>
            <p:ph type="dt" sz="half" idx="10"/>
          </p:nvPr>
        </p:nvSpPr>
        <p:spPr/>
        <p:txBody>
          <a:bodyPr/>
          <a:lstStyle/>
          <a:p>
            <a:fld id="{B331A948-BB5F-4C77-9FA0-EED257B58782}" type="datetimeFigureOut">
              <a:rPr lang="en-US" smtClean="0"/>
              <a:t>6/12/2025</a:t>
            </a:fld>
            <a:endParaRPr lang="en-US"/>
          </a:p>
        </p:txBody>
      </p:sp>
      <p:sp>
        <p:nvSpPr>
          <p:cNvPr id="5" name="Footer Placeholder 4">
            <a:extLst>
              <a:ext uri="{FF2B5EF4-FFF2-40B4-BE49-F238E27FC236}">
                <a16:creationId xmlns:a16="http://schemas.microsoft.com/office/drawing/2014/main" id="{DD9874B4-4F4F-3E7D-870E-2C4BAF2CD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01E62-B0AA-823E-B89E-1AE133DE7AB3}"/>
              </a:ext>
            </a:extLst>
          </p:cNvPr>
          <p:cNvSpPr>
            <a:spLocks noGrp="1"/>
          </p:cNvSpPr>
          <p:nvPr>
            <p:ph type="sldNum" sz="quarter" idx="12"/>
          </p:nvPr>
        </p:nvSpPr>
        <p:spPr/>
        <p:txBody>
          <a:bodyPr/>
          <a:lstStyle/>
          <a:p>
            <a:fld id="{F166AA14-2C36-451D-AC68-402A9897121F}" type="slidenum">
              <a:rPr lang="en-US" smtClean="0"/>
              <a:t>‹#›</a:t>
            </a:fld>
            <a:endParaRPr lang="en-US"/>
          </a:p>
        </p:txBody>
      </p:sp>
    </p:spTree>
    <p:extLst>
      <p:ext uri="{BB962C8B-B14F-4D97-AF65-F5344CB8AC3E}">
        <p14:creationId xmlns:p14="http://schemas.microsoft.com/office/powerpoint/2010/main" val="1978629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DD42-C5BE-2817-ACF9-1C45388A37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C4839A-2758-4D89-C26D-4CA6270B4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2BAECB-50F3-6BCC-2EF3-D97929CE1165}"/>
              </a:ext>
            </a:extLst>
          </p:cNvPr>
          <p:cNvSpPr>
            <a:spLocks noGrp="1"/>
          </p:cNvSpPr>
          <p:nvPr>
            <p:ph type="dt" sz="half" idx="10"/>
          </p:nvPr>
        </p:nvSpPr>
        <p:spPr/>
        <p:txBody>
          <a:bodyPr/>
          <a:lstStyle/>
          <a:p>
            <a:fld id="{B331A948-BB5F-4C77-9FA0-EED257B58782}" type="datetimeFigureOut">
              <a:rPr lang="en-US" smtClean="0"/>
              <a:t>6/12/2025</a:t>
            </a:fld>
            <a:endParaRPr lang="en-US"/>
          </a:p>
        </p:txBody>
      </p:sp>
      <p:sp>
        <p:nvSpPr>
          <p:cNvPr id="5" name="Footer Placeholder 4">
            <a:extLst>
              <a:ext uri="{FF2B5EF4-FFF2-40B4-BE49-F238E27FC236}">
                <a16:creationId xmlns:a16="http://schemas.microsoft.com/office/drawing/2014/main" id="{EE128086-4CE9-6466-CD68-619653343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FC01B-CBA3-C3A7-73E8-718606171857}"/>
              </a:ext>
            </a:extLst>
          </p:cNvPr>
          <p:cNvSpPr>
            <a:spLocks noGrp="1"/>
          </p:cNvSpPr>
          <p:nvPr>
            <p:ph type="sldNum" sz="quarter" idx="12"/>
          </p:nvPr>
        </p:nvSpPr>
        <p:spPr/>
        <p:txBody>
          <a:bodyPr/>
          <a:lstStyle/>
          <a:p>
            <a:fld id="{F166AA14-2C36-451D-AC68-402A9897121F}" type="slidenum">
              <a:rPr lang="en-US" smtClean="0"/>
              <a:t>‹#›</a:t>
            </a:fld>
            <a:endParaRPr lang="en-US"/>
          </a:p>
        </p:txBody>
      </p:sp>
    </p:spTree>
    <p:extLst>
      <p:ext uri="{BB962C8B-B14F-4D97-AF65-F5344CB8AC3E}">
        <p14:creationId xmlns:p14="http://schemas.microsoft.com/office/powerpoint/2010/main" val="167872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5217260-D81B-AF18-AB24-9031C07AB5F4}"/>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3" name="Footer Placeholder 4">
            <a:extLst>
              <a:ext uri="{FF2B5EF4-FFF2-40B4-BE49-F238E27FC236}">
                <a16:creationId xmlns:a16="http://schemas.microsoft.com/office/drawing/2014/main" id="{0520B04A-9125-DEAB-19CE-4D7DC03456C1}"/>
              </a:ext>
            </a:extLst>
          </p:cNvPr>
          <p:cNvSpPr>
            <a:spLocks noGrp="1" noChangeArrowheads="1"/>
          </p:cNvSpPr>
          <p:nvPr>
            <p:ph type="ftr" sz="quarter" idx="11"/>
            <p:custDataLst>
              <p:tags r:id="rId2"/>
            </p:custDataLst>
          </p:nvPr>
        </p:nvSpPr>
        <p:spPr/>
        <p:txBody>
          <a:bodyPr/>
          <a:lstStyle>
            <a:lvl1pPr>
              <a:defRPr/>
            </a:lvl1pPr>
          </a:lstStyle>
          <a:p>
            <a:pPr>
              <a:defRPr/>
            </a:pPr>
            <a:r>
              <a:rPr lang="en-US" altLang="en-US"/>
              <a:t>Copyright © 2012 American Medical Association. All rights reserved.</a:t>
            </a:r>
          </a:p>
        </p:txBody>
      </p:sp>
      <p:sp>
        <p:nvSpPr>
          <p:cNvPr id="4" name="Slide Number Placeholder 5">
            <a:extLst>
              <a:ext uri="{FF2B5EF4-FFF2-40B4-BE49-F238E27FC236}">
                <a16:creationId xmlns:a16="http://schemas.microsoft.com/office/drawing/2014/main" id="{232651C6-7633-E4E7-E4BC-9ABD049D3103}"/>
              </a:ext>
            </a:extLst>
          </p:cNvPr>
          <p:cNvSpPr>
            <a:spLocks noGrp="1" noChangeArrowheads="1"/>
          </p:cNvSpPr>
          <p:nvPr>
            <p:ph type="sldNum" sz="quarter" idx="12"/>
            <p:custDataLst>
              <p:tags r:id="rId3"/>
            </p:custDataLst>
          </p:nvPr>
        </p:nvSpPr>
        <p:spPr/>
        <p:txBody>
          <a:bodyPr/>
          <a:lstStyle>
            <a:lvl1pPr>
              <a:defRPr smtClean="0"/>
            </a:lvl1pPr>
          </a:lstStyle>
          <a:p>
            <a:pPr>
              <a:defRPr/>
            </a:pPr>
            <a:fld id="{DAF36898-DA6A-4C56-BB7E-D751F84BFC2A}" type="slidenum">
              <a:rPr lang="en-US" altLang="en-US"/>
              <a:pPr>
                <a:defRPr/>
              </a:pPr>
              <a:t>‹#›</a:t>
            </a:fld>
            <a:endParaRPr lang="en-US" altLang="en-US"/>
          </a:p>
        </p:txBody>
      </p:sp>
    </p:spTree>
    <p:extLst>
      <p:ext uri="{BB962C8B-B14F-4D97-AF65-F5344CB8AC3E}">
        <p14:creationId xmlns:p14="http://schemas.microsoft.com/office/powerpoint/2010/main" val="7886843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0F1A714-CB72-82E7-9FE0-6CAE887FEBA4}"/>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4">
            <a:extLst>
              <a:ext uri="{FF2B5EF4-FFF2-40B4-BE49-F238E27FC236}">
                <a16:creationId xmlns:a16="http://schemas.microsoft.com/office/drawing/2014/main" id="{2B478093-F43A-47A5-5FC5-31F20BE441D1}"/>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5">
            <a:extLst>
              <a:ext uri="{FF2B5EF4-FFF2-40B4-BE49-F238E27FC236}">
                <a16:creationId xmlns:a16="http://schemas.microsoft.com/office/drawing/2014/main" id="{88FCB706-B20C-A46A-60C8-FAF7A27FDCD5}"/>
              </a:ext>
            </a:extLst>
          </p:cNvPr>
          <p:cNvSpPr>
            <a:spLocks noGrp="1" noChangeArrowheads="1"/>
          </p:cNvSpPr>
          <p:nvPr>
            <p:ph type="sldNum" sz="quarter" idx="12"/>
            <p:custDataLst>
              <p:tags r:id="rId3"/>
            </p:custDataLst>
          </p:nvPr>
        </p:nvSpPr>
        <p:spPr>
          <a:ln/>
        </p:spPr>
        <p:txBody>
          <a:bodyPr/>
          <a:lstStyle>
            <a:lvl1pPr>
              <a:defRPr/>
            </a:lvl1pPr>
          </a:lstStyle>
          <a:p>
            <a:fld id="{4609D3E4-3F79-4958-9588-976B335766BE}" type="slidenum">
              <a:rPr lang="en-US" altLang="en-US"/>
              <a:pPr/>
              <a:t>‹#›</a:t>
            </a:fld>
            <a:endParaRPr lang="en-US" altLang="en-US"/>
          </a:p>
        </p:txBody>
      </p:sp>
    </p:spTree>
    <p:extLst>
      <p:ext uri="{BB962C8B-B14F-4D97-AF65-F5344CB8AC3E}">
        <p14:creationId xmlns:p14="http://schemas.microsoft.com/office/powerpoint/2010/main" val="3835547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9460448-401A-C568-9391-564E621127F1}"/>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4">
            <a:extLst>
              <a:ext uri="{FF2B5EF4-FFF2-40B4-BE49-F238E27FC236}">
                <a16:creationId xmlns:a16="http://schemas.microsoft.com/office/drawing/2014/main" id="{D836C3B8-6C88-9270-C96B-0687E1460FDF}"/>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5">
            <a:extLst>
              <a:ext uri="{FF2B5EF4-FFF2-40B4-BE49-F238E27FC236}">
                <a16:creationId xmlns:a16="http://schemas.microsoft.com/office/drawing/2014/main" id="{590DCE96-478E-4E80-E28D-99613CCCC446}"/>
              </a:ext>
            </a:extLst>
          </p:cNvPr>
          <p:cNvSpPr>
            <a:spLocks noGrp="1" noChangeArrowheads="1"/>
          </p:cNvSpPr>
          <p:nvPr>
            <p:ph type="sldNum" sz="quarter" idx="12"/>
            <p:custDataLst>
              <p:tags r:id="rId3"/>
            </p:custDataLst>
          </p:nvPr>
        </p:nvSpPr>
        <p:spPr>
          <a:ln/>
        </p:spPr>
        <p:txBody>
          <a:bodyPr/>
          <a:lstStyle>
            <a:lvl1pPr>
              <a:defRPr/>
            </a:lvl1pPr>
          </a:lstStyle>
          <a:p>
            <a:fld id="{720507D9-A02C-42B5-A165-F23270172438}" type="slidenum">
              <a:rPr lang="en-US" altLang="en-US"/>
              <a:pPr/>
              <a:t>‹#›</a:t>
            </a:fld>
            <a:endParaRPr lang="en-US" altLang="en-US"/>
          </a:p>
        </p:txBody>
      </p:sp>
    </p:spTree>
    <p:extLst>
      <p:ext uri="{BB962C8B-B14F-4D97-AF65-F5344CB8AC3E}">
        <p14:creationId xmlns:p14="http://schemas.microsoft.com/office/powerpoint/2010/main" val="4271161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6B6B-B8D6-D5D1-DA7C-F7834EE247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6AAC47-3B3A-C51C-9B78-DDFAE4E3D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D0F9B-E312-EB48-CCDF-430E034BAF0E}"/>
              </a:ext>
            </a:extLst>
          </p:cNvPr>
          <p:cNvSpPr>
            <a:spLocks noGrp="1"/>
          </p:cNvSpPr>
          <p:nvPr>
            <p:ph type="dt" sz="half" idx="10"/>
          </p:nvPr>
        </p:nvSpPr>
        <p:spPr/>
        <p:txBody>
          <a:bodyPr/>
          <a:lstStyle/>
          <a:p>
            <a:fld id="{55E8B1C3-2048-4004-8D78-5C8E491C210B}" type="datetimeFigureOut">
              <a:rPr lang="en-US" smtClean="0"/>
              <a:t>6/12/2025</a:t>
            </a:fld>
            <a:endParaRPr lang="en-US"/>
          </a:p>
        </p:txBody>
      </p:sp>
      <p:sp>
        <p:nvSpPr>
          <p:cNvPr id="5" name="Footer Placeholder 4">
            <a:extLst>
              <a:ext uri="{FF2B5EF4-FFF2-40B4-BE49-F238E27FC236}">
                <a16:creationId xmlns:a16="http://schemas.microsoft.com/office/drawing/2014/main" id="{5C7F2576-0981-3FCF-7C00-06ED5EEA1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23AEB-8619-2E58-905A-2F4C27330B5E}"/>
              </a:ext>
            </a:extLst>
          </p:cNvPr>
          <p:cNvSpPr>
            <a:spLocks noGrp="1"/>
          </p:cNvSpPr>
          <p:nvPr>
            <p:ph type="sldNum" sz="quarter" idx="12"/>
          </p:nvPr>
        </p:nvSpPr>
        <p:spPr/>
        <p:txBody>
          <a:bodyPr/>
          <a:lstStyle/>
          <a:p>
            <a:fld id="{1909C7B8-0281-42E2-9067-4EC450E9D3F6}" type="slidenum">
              <a:rPr lang="en-US" smtClean="0"/>
              <a:t>‹#›</a:t>
            </a:fld>
            <a:endParaRPr lang="en-US"/>
          </a:p>
        </p:txBody>
      </p:sp>
    </p:spTree>
    <p:extLst>
      <p:ext uri="{BB962C8B-B14F-4D97-AF65-F5344CB8AC3E}">
        <p14:creationId xmlns:p14="http://schemas.microsoft.com/office/powerpoint/2010/main" val="244960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409C-7586-5E53-936B-964D44010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33EE27-AA5D-7191-C119-DA625C14B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03342-E226-B3D2-3B6B-C454132B05C9}"/>
              </a:ext>
            </a:extLst>
          </p:cNvPr>
          <p:cNvSpPr>
            <a:spLocks noGrp="1"/>
          </p:cNvSpPr>
          <p:nvPr>
            <p:ph type="dt" sz="half" idx="10"/>
          </p:nvPr>
        </p:nvSpPr>
        <p:spPr/>
        <p:txBody>
          <a:bodyPr/>
          <a:lstStyle/>
          <a:p>
            <a:fld id="{E7668F7F-AE6F-4CE7-B243-29BCCB1D42AB}" type="datetimeFigureOut">
              <a:rPr lang="en-US" smtClean="0"/>
              <a:t>6/12/2025</a:t>
            </a:fld>
            <a:endParaRPr lang="en-US"/>
          </a:p>
        </p:txBody>
      </p:sp>
      <p:sp>
        <p:nvSpPr>
          <p:cNvPr id="5" name="Footer Placeholder 4">
            <a:extLst>
              <a:ext uri="{FF2B5EF4-FFF2-40B4-BE49-F238E27FC236}">
                <a16:creationId xmlns:a16="http://schemas.microsoft.com/office/drawing/2014/main" id="{9D359C5E-4C7F-3B3C-4275-B2C893A2B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DE5FB-0B9D-24D2-C740-6E320E98FA4D}"/>
              </a:ext>
            </a:extLst>
          </p:cNvPr>
          <p:cNvSpPr>
            <a:spLocks noGrp="1"/>
          </p:cNvSpPr>
          <p:nvPr>
            <p:ph type="sldNum" sz="quarter" idx="12"/>
          </p:nvPr>
        </p:nvSpPr>
        <p:spPr/>
        <p:txBody>
          <a:bodyPr/>
          <a:lstStyle/>
          <a:p>
            <a:fld id="{AD337F05-E538-4EA4-8701-1B3AD0B6D05F}" type="slidenum">
              <a:rPr lang="en-US" smtClean="0"/>
              <a:t>‹#›</a:t>
            </a:fld>
            <a:endParaRPr lang="en-US"/>
          </a:p>
        </p:txBody>
      </p:sp>
    </p:spTree>
    <p:extLst>
      <p:ext uri="{BB962C8B-B14F-4D97-AF65-F5344CB8AC3E}">
        <p14:creationId xmlns:p14="http://schemas.microsoft.com/office/powerpoint/2010/main" val="318606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FDB6-E94A-B0AC-39CF-D4565F67B5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871EF1-6D2F-89C2-3F1C-5E03C4DEA1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AD69FA-F6FD-32DD-1103-8A1D5950A7BC}"/>
              </a:ext>
            </a:extLst>
          </p:cNvPr>
          <p:cNvSpPr>
            <a:spLocks noGrp="1"/>
          </p:cNvSpPr>
          <p:nvPr>
            <p:ph type="dt" sz="half" idx="10"/>
          </p:nvPr>
        </p:nvSpPr>
        <p:spPr/>
        <p:txBody>
          <a:bodyPr/>
          <a:lstStyle/>
          <a:p>
            <a:fld id="{E7668F7F-AE6F-4CE7-B243-29BCCB1D42AB}" type="datetimeFigureOut">
              <a:rPr lang="en-US" smtClean="0"/>
              <a:t>6/12/2025</a:t>
            </a:fld>
            <a:endParaRPr lang="en-US"/>
          </a:p>
        </p:txBody>
      </p:sp>
      <p:sp>
        <p:nvSpPr>
          <p:cNvPr id="5" name="Footer Placeholder 4">
            <a:extLst>
              <a:ext uri="{FF2B5EF4-FFF2-40B4-BE49-F238E27FC236}">
                <a16:creationId xmlns:a16="http://schemas.microsoft.com/office/drawing/2014/main" id="{D067D199-4A64-DEF7-0E44-3A58EB03B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1C727-1253-5412-390D-4DAB92CC4BD6}"/>
              </a:ext>
            </a:extLst>
          </p:cNvPr>
          <p:cNvSpPr>
            <a:spLocks noGrp="1"/>
          </p:cNvSpPr>
          <p:nvPr>
            <p:ph type="sldNum" sz="quarter" idx="12"/>
          </p:nvPr>
        </p:nvSpPr>
        <p:spPr/>
        <p:txBody>
          <a:bodyPr/>
          <a:lstStyle/>
          <a:p>
            <a:fld id="{AD337F05-E538-4EA4-8701-1B3AD0B6D05F}" type="slidenum">
              <a:rPr lang="en-US" smtClean="0"/>
              <a:t>‹#›</a:t>
            </a:fld>
            <a:endParaRPr lang="en-US"/>
          </a:p>
        </p:txBody>
      </p:sp>
    </p:spTree>
    <p:extLst>
      <p:ext uri="{BB962C8B-B14F-4D97-AF65-F5344CB8AC3E}">
        <p14:creationId xmlns:p14="http://schemas.microsoft.com/office/powerpoint/2010/main" val="233648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A07B-BA9F-4F58-9888-E197BD2BC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BE07C7-88DC-AB4D-3952-4D1E69BFFD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7A8FCC-3E47-34E9-15BA-3A8B02AC28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BDFD3B-A25F-6762-5F76-CAE9AAF92125}"/>
              </a:ext>
            </a:extLst>
          </p:cNvPr>
          <p:cNvSpPr>
            <a:spLocks noGrp="1"/>
          </p:cNvSpPr>
          <p:nvPr>
            <p:ph type="dt" sz="half" idx="10"/>
          </p:nvPr>
        </p:nvSpPr>
        <p:spPr/>
        <p:txBody>
          <a:bodyPr/>
          <a:lstStyle/>
          <a:p>
            <a:fld id="{E7668F7F-AE6F-4CE7-B243-29BCCB1D42AB}" type="datetimeFigureOut">
              <a:rPr lang="en-US" smtClean="0"/>
              <a:t>6/12/2025</a:t>
            </a:fld>
            <a:endParaRPr lang="en-US"/>
          </a:p>
        </p:txBody>
      </p:sp>
      <p:sp>
        <p:nvSpPr>
          <p:cNvPr id="6" name="Footer Placeholder 5">
            <a:extLst>
              <a:ext uri="{FF2B5EF4-FFF2-40B4-BE49-F238E27FC236}">
                <a16:creationId xmlns:a16="http://schemas.microsoft.com/office/drawing/2014/main" id="{27C7FFF3-7A27-33EF-4FBC-7E144A658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79513-09C2-2A2D-556F-67EFA7A6001A}"/>
              </a:ext>
            </a:extLst>
          </p:cNvPr>
          <p:cNvSpPr>
            <a:spLocks noGrp="1"/>
          </p:cNvSpPr>
          <p:nvPr>
            <p:ph type="sldNum" sz="quarter" idx="12"/>
          </p:nvPr>
        </p:nvSpPr>
        <p:spPr/>
        <p:txBody>
          <a:bodyPr/>
          <a:lstStyle/>
          <a:p>
            <a:fld id="{AD337F05-E538-4EA4-8701-1B3AD0B6D05F}" type="slidenum">
              <a:rPr lang="en-US" smtClean="0"/>
              <a:t>‹#›</a:t>
            </a:fld>
            <a:endParaRPr lang="en-US"/>
          </a:p>
        </p:txBody>
      </p:sp>
    </p:spTree>
    <p:extLst>
      <p:ext uri="{BB962C8B-B14F-4D97-AF65-F5344CB8AC3E}">
        <p14:creationId xmlns:p14="http://schemas.microsoft.com/office/powerpoint/2010/main" val="342582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83D5-28BB-5DD1-056C-E77F49A945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3D2743-2773-9445-ABF4-675708F296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8DDD8-532D-E3B5-C491-2689343659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F0722C-3FA4-A64F-9C4D-8783CFC98D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6AA6C5-D05A-2AC4-BC8E-C8ED269DF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44BF58-BE68-760D-5E9F-F3F6E6AB28FE}"/>
              </a:ext>
            </a:extLst>
          </p:cNvPr>
          <p:cNvSpPr>
            <a:spLocks noGrp="1"/>
          </p:cNvSpPr>
          <p:nvPr>
            <p:ph type="dt" sz="half" idx="10"/>
          </p:nvPr>
        </p:nvSpPr>
        <p:spPr/>
        <p:txBody>
          <a:bodyPr/>
          <a:lstStyle/>
          <a:p>
            <a:fld id="{E7668F7F-AE6F-4CE7-B243-29BCCB1D42AB}" type="datetimeFigureOut">
              <a:rPr lang="en-US" smtClean="0"/>
              <a:t>6/12/2025</a:t>
            </a:fld>
            <a:endParaRPr lang="en-US"/>
          </a:p>
        </p:txBody>
      </p:sp>
      <p:sp>
        <p:nvSpPr>
          <p:cNvPr id="8" name="Footer Placeholder 7">
            <a:extLst>
              <a:ext uri="{FF2B5EF4-FFF2-40B4-BE49-F238E27FC236}">
                <a16:creationId xmlns:a16="http://schemas.microsoft.com/office/drawing/2014/main" id="{C3DC776E-B969-ECB2-30FF-9A2B783205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3FFFEF-CB89-F0D3-34FE-EBF3197C2AD6}"/>
              </a:ext>
            </a:extLst>
          </p:cNvPr>
          <p:cNvSpPr>
            <a:spLocks noGrp="1"/>
          </p:cNvSpPr>
          <p:nvPr>
            <p:ph type="sldNum" sz="quarter" idx="12"/>
          </p:nvPr>
        </p:nvSpPr>
        <p:spPr/>
        <p:txBody>
          <a:bodyPr/>
          <a:lstStyle/>
          <a:p>
            <a:fld id="{AD337F05-E538-4EA4-8701-1B3AD0B6D05F}" type="slidenum">
              <a:rPr lang="en-US" smtClean="0"/>
              <a:t>‹#›</a:t>
            </a:fld>
            <a:endParaRPr lang="en-US"/>
          </a:p>
        </p:txBody>
      </p:sp>
    </p:spTree>
    <p:extLst>
      <p:ext uri="{BB962C8B-B14F-4D97-AF65-F5344CB8AC3E}">
        <p14:creationId xmlns:p14="http://schemas.microsoft.com/office/powerpoint/2010/main" val="139704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B504-88CD-92DA-E3AC-D6ADD2400F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04465F-B38E-D202-7759-9AA5E7B954F8}"/>
              </a:ext>
            </a:extLst>
          </p:cNvPr>
          <p:cNvSpPr>
            <a:spLocks noGrp="1"/>
          </p:cNvSpPr>
          <p:nvPr>
            <p:ph type="dt" sz="half" idx="10"/>
          </p:nvPr>
        </p:nvSpPr>
        <p:spPr/>
        <p:txBody>
          <a:bodyPr/>
          <a:lstStyle/>
          <a:p>
            <a:fld id="{E7668F7F-AE6F-4CE7-B243-29BCCB1D42AB}" type="datetimeFigureOut">
              <a:rPr lang="en-US" smtClean="0"/>
              <a:t>6/12/2025</a:t>
            </a:fld>
            <a:endParaRPr lang="en-US"/>
          </a:p>
        </p:txBody>
      </p:sp>
      <p:sp>
        <p:nvSpPr>
          <p:cNvPr id="4" name="Footer Placeholder 3">
            <a:extLst>
              <a:ext uri="{FF2B5EF4-FFF2-40B4-BE49-F238E27FC236}">
                <a16:creationId xmlns:a16="http://schemas.microsoft.com/office/drawing/2014/main" id="{85F28E08-32FB-68E4-97C2-9EE16FD259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EB2970-A192-7186-0C47-D27BD032F008}"/>
              </a:ext>
            </a:extLst>
          </p:cNvPr>
          <p:cNvSpPr>
            <a:spLocks noGrp="1"/>
          </p:cNvSpPr>
          <p:nvPr>
            <p:ph type="sldNum" sz="quarter" idx="12"/>
          </p:nvPr>
        </p:nvSpPr>
        <p:spPr/>
        <p:txBody>
          <a:bodyPr/>
          <a:lstStyle/>
          <a:p>
            <a:fld id="{AD337F05-E538-4EA4-8701-1B3AD0B6D05F}" type="slidenum">
              <a:rPr lang="en-US" smtClean="0"/>
              <a:t>‹#›</a:t>
            </a:fld>
            <a:endParaRPr lang="en-US"/>
          </a:p>
        </p:txBody>
      </p:sp>
    </p:spTree>
    <p:extLst>
      <p:ext uri="{BB962C8B-B14F-4D97-AF65-F5344CB8AC3E}">
        <p14:creationId xmlns:p14="http://schemas.microsoft.com/office/powerpoint/2010/main" val="587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C930D1-CE91-90CD-9DB2-277906976654}"/>
              </a:ext>
            </a:extLst>
          </p:cNvPr>
          <p:cNvSpPr>
            <a:spLocks noGrp="1"/>
          </p:cNvSpPr>
          <p:nvPr>
            <p:ph type="dt" sz="half" idx="10"/>
          </p:nvPr>
        </p:nvSpPr>
        <p:spPr/>
        <p:txBody>
          <a:bodyPr/>
          <a:lstStyle/>
          <a:p>
            <a:fld id="{E7668F7F-AE6F-4CE7-B243-29BCCB1D42AB}" type="datetimeFigureOut">
              <a:rPr lang="en-US" smtClean="0"/>
              <a:t>6/12/2025</a:t>
            </a:fld>
            <a:endParaRPr lang="en-US"/>
          </a:p>
        </p:txBody>
      </p:sp>
      <p:sp>
        <p:nvSpPr>
          <p:cNvPr id="3" name="Footer Placeholder 2">
            <a:extLst>
              <a:ext uri="{FF2B5EF4-FFF2-40B4-BE49-F238E27FC236}">
                <a16:creationId xmlns:a16="http://schemas.microsoft.com/office/drawing/2014/main" id="{32AFC569-2B97-E46C-55FA-AD3DC8948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218882-697C-614E-6402-B316BA2EC8DD}"/>
              </a:ext>
            </a:extLst>
          </p:cNvPr>
          <p:cNvSpPr>
            <a:spLocks noGrp="1"/>
          </p:cNvSpPr>
          <p:nvPr>
            <p:ph type="sldNum" sz="quarter" idx="12"/>
          </p:nvPr>
        </p:nvSpPr>
        <p:spPr/>
        <p:txBody>
          <a:bodyPr/>
          <a:lstStyle/>
          <a:p>
            <a:fld id="{AD337F05-E538-4EA4-8701-1B3AD0B6D05F}" type="slidenum">
              <a:rPr lang="en-US" smtClean="0"/>
              <a:t>‹#›</a:t>
            </a:fld>
            <a:endParaRPr lang="en-US"/>
          </a:p>
        </p:txBody>
      </p:sp>
    </p:spTree>
    <p:extLst>
      <p:ext uri="{BB962C8B-B14F-4D97-AF65-F5344CB8AC3E}">
        <p14:creationId xmlns:p14="http://schemas.microsoft.com/office/powerpoint/2010/main" val="357881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83F8-7E4B-0DA4-91BF-D40B8D4FB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D32D59-1952-F76C-39B4-9C6F0DDA1B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82A59D-65D0-B07B-1917-4CE5E2AF9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0DB0D1-E1C0-C1C6-271B-0CF796A01C31}"/>
              </a:ext>
            </a:extLst>
          </p:cNvPr>
          <p:cNvSpPr>
            <a:spLocks noGrp="1"/>
          </p:cNvSpPr>
          <p:nvPr>
            <p:ph type="dt" sz="half" idx="10"/>
          </p:nvPr>
        </p:nvSpPr>
        <p:spPr/>
        <p:txBody>
          <a:bodyPr/>
          <a:lstStyle/>
          <a:p>
            <a:fld id="{E7668F7F-AE6F-4CE7-B243-29BCCB1D42AB}" type="datetimeFigureOut">
              <a:rPr lang="en-US" smtClean="0"/>
              <a:t>6/12/2025</a:t>
            </a:fld>
            <a:endParaRPr lang="en-US"/>
          </a:p>
        </p:txBody>
      </p:sp>
      <p:sp>
        <p:nvSpPr>
          <p:cNvPr id="6" name="Footer Placeholder 5">
            <a:extLst>
              <a:ext uri="{FF2B5EF4-FFF2-40B4-BE49-F238E27FC236}">
                <a16:creationId xmlns:a16="http://schemas.microsoft.com/office/drawing/2014/main" id="{CD1AC6A2-CF89-EA50-0E9B-EC589CC2D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19EFF-6D24-B622-3072-A2874DC99022}"/>
              </a:ext>
            </a:extLst>
          </p:cNvPr>
          <p:cNvSpPr>
            <a:spLocks noGrp="1"/>
          </p:cNvSpPr>
          <p:nvPr>
            <p:ph type="sldNum" sz="quarter" idx="12"/>
          </p:nvPr>
        </p:nvSpPr>
        <p:spPr/>
        <p:txBody>
          <a:bodyPr/>
          <a:lstStyle/>
          <a:p>
            <a:fld id="{AD337F05-E538-4EA4-8701-1B3AD0B6D05F}" type="slidenum">
              <a:rPr lang="en-US" smtClean="0"/>
              <a:t>‹#›</a:t>
            </a:fld>
            <a:endParaRPr lang="en-US"/>
          </a:p>
        </p:txBody>
      </p:sp>
    </p:spTree>
    <p:extLst>
      <p:ext uri="{BB962C8B-B14F-4D97-AF65-F5344CB8AC3E}">
        <p14:creationId xmlns:p14="http://schemas.microsoft.com/office/powerpoint/2010/main" val="377745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6DCA-1B6D-BF38-86B3-EED0D947F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319CB-1BB3-FE74-162B-284D2CE11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0FAB13-E5DA-DF31-CDA8-F3C10226E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4F8607-DE87-AC9E-AD88-6D9975F0A87D}"/>
              </a:ext>
            </a:extLst>
          </p:cNvPr>
          <p:cNvSpPr>
            <a:spLocks noGrp="1"/>
          </p:cNvSpPr>
          <p:nvPr>
            <p:ph type="dt" sz="half" idx="10"/>
          </p:nvPr>
        </p:nvSpPr>
        <p:spPr/>
        <p:txBody>
          <a:bodyPr/>
          <a:lstStyle/>
          <a:p>
            <a:fld id="{E7668F7F-AE6F-4CE7-B243-29BCCB1D42AB}" type="datetimeFigureOut">
              <a:rPr lang="en-US" smtClean="0"/>
              <a:t>6/12/2025</a:t>
            </a:fld>
            <a:endParaRPr lang="en-US"/>
          </a:p>
        </p:txBody>
      </p:sp>
      <p:sp>
        <p:nvSpPr>
          <p:cNvPr id="6" name="Footer Placeholder 5">
            <a:extLst>
              <a:ext uri="{FF2B5EF4-FFF2-40B4-BE49-F238E27FC236}">
                <a16:creationId xmlns:a16="http://schemas.microsoft.com/office/drawing/2014/main" id="{0FB60863-60C6-CD58-42DD-B73B57755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E7610-AA98-66DC-1E68-1DDAC031650B}"/>
              </a:ext>
            </a:extLst>
          </p:cNvPr>
          <p:cNvSpPr>
            <a:spLocks noGrp="1"/>
          </p:cNvSpPr>
          <p:nvPr>
            <p:ph type="sldNum" sz="quarter" idx="12"/>
          </p:nvPr>
        </p:nvSpPr>
        <p:spPr/>
        <p:txBody>
          <a:bodyPr/>
          <a:lstStyle/>
          <a:p>
            <a:fld id="{AD337F05-E538-4EA4-8701-1B3AD0B6D05F}" type="slidenum">
              <a:rPr lang="en-US" smtClean="0"/>
              <a:t>‹#›</a:t>
            </a:fld>
            <a:endParaRPr lang="en-US"/>
          </a:p>
        </p:txBody>
      </p:sp>
    </p:spTree>
    <p:extLst>
      <p:ext uri="{BB962C8B-B14F-4D97-AF65-F5344CB8AC3E}">
        <p14:creationId xmlns:p14="http://schemas.microsoft.com/office/powerpoint/2010/main" val="223319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tags" Target="../tags/tag1.xml"/><Relationship Id="rId7" Type="http://schemas.openxmlformats.org/officeDocument/2006/relationships/tags" Target="../tags/tag5.xml"/><Relationship Id="rId2"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heme" Target="../theme/theme5.xml"/><Relationship Id="rId1" Type="http://schemas.openxmlformats.org/officeDocument/2006/relationships/slideLayout" Target="../slideLayouts/slideLayout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99F1B-4D23-E34C-21DC-282F903A1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4F571C-5B11-BE5B-3C48-66F90E709F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22DAB-E71D-6D6E-7E73-D2137C448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668F7F-AE6F-4CE7-B243-29BCCB1D42AB}" type="datetimeFigureOut">
              <a:rPr lang="en-US" smtClean="0"/>
              <a:t>6/12/2025</a:t>
            </a:fld>
            <a:endParaRPr lang="en-US"/>
          </a:p>
        </p:txBody>
      </p:sp>
      <p:sp>
        <p:nvSpPr>
          <p:cNvPr id="5" name="Footer Placeholder 4">
            <a:extLst>
              <a:ext uri="{FF2B5EF4-FFF2-40B4-BE49-F238E27FC236}">
                <a16:creationId xmlns:a16="http://schemas.microsoft.com/office/drawing/2014/main" id="{9E4CF7D3-5145-2394-4099-2C557EC3D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2C709CB-D53A-2CDD-F75B-5096EBF46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337F05-E538-4EA4-8701-1B3AD0B6D05F}" type="slidenum">
              <a:rPr lang="en-US" smtClean="0"/>
              <a:t>‹#›</a:t>
            </a:fld>
            <a:endParaRPr lang="en-US"/>
          </a:p>
        </p:txBody>
      </p:sp>
    </p:spTree>
    <p:extLst>
      <p:ext uri="{BB962C8B-B14F-4D97-AF65-F5344CB8AC3E}">
        <p14:creationId xmlns:p14="http://schemas.microsoft.com/office/powerpoint/2010/main" val="981382643"/>
      </p:ext>
    </p:extLst>
  </p:cSld>
  <p:clrMap bg1="lt1" tx1="dk1" bg2="lt2" tx2="dk2" accent1="accent1" accent2="accent2" accent3="accent3" accent4="accent4" accent5="accent5" accent6="accent6" hlink="hlink" folHlink="folHlink"/>
  <p:sldLayoutIdLst>
    <p:sldLayoutId id="2147484483" r:id="rId1"/>
    <p:sldLayoutId id="2147484767" r:id="rId2"/>
    <p:sldLayoutId id="2147483651" r:id="rId3"/>
    <p:sldLayoutId id="2147483652" r:id="rId4"/>
    <p:sldLayoutId id="2147484768"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360E6-481B-CF8D-55A4-6937863C8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7DCB5E-4AA1-090A-5424-DAC1B3711A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1D8EF-8370-1C74-4E8E-15C8FE29D5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31A948-BB5F-4C77-9FA0-EED257B58782}" type="datetimeFigureOut">
              <a:rPr lang="en-US" smtClean="0"/>
              <a:t>6/12/2025</a:t>
            </a:fld>
            <a:endParaRPr lang="en-US"/>
          </a:p>
        </p:txBody>
      </p:sp>
      <p:sp>
        <p:nvSpPr>
          <p:cNvPr id="5" name="Footer Placeholder 4">
            <a:extLst>
              <a:ext uri="{FF2B5EF4-FFF2-40B4-BE49-F238E27FC236}">
                <a16:creationId xmlns:a16="http://schemas.microsoft.com/office/drawing/2014/main" id="{070C5570-C32F-9C32-B30A-8476E1666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0E668C-2004-F68E-D604-6DA57F4585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66AA14-2C36-451D-AC68-402A9897121F}" type="slidenum">
              <a:rPr lang="en-US" smtClean="0"/>
              <a:t>‹#›</a:t>
            </a:fld>
            <a:endParaRPr lang="en-US"/>
          </a:p>
        </p:txBody>
      </p:sp>
    </p:spTree>
    <p:extLst>
      <p:ext uri="{BB962C8B-B14F-4D97-AF65-F5344CB8AC3E}">
        <p14:creationId xmlns:p14="http://schemas.microsoft.com/office/powerpoint/2010/main" val="4088839342"/>
      </p:ext>
    </p:extLst>
  </p:cSld>
  <p:clrMap bg1="lt1" tx1="dk1" bg2="lt2" tx2="dk2" accent1="accent1" accent2="accent2" accent3="accent3" accent4="accent4" accent5="accent5" accent6="accent6" hlink="hlink" folHlink="folHlink"/>
  <p:sldLayoutIdLst>
    <p:sldLayoutId id="2147483653" r:id="rId1"/>
    <p:sldLayoutId id="2147484482"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a:extLst>
              <a:ext uri="{FF2B5EF4-FFF2-40B4-BE49-F238E27FC236}">
                <a16:creationId xmlns:a16="http://schemas.microsoft.com/office/drawing/2014/main" id="{DC96964D-B6D3-488E-EE9B-E1F9F8C104FD}"/>
              </a:ext>
            </a:extLst>
          </p:cNvPr>
          <p:cNvSpPr>
            <a:spLocks noChangeArrowheads="1"/>
          </p:cNvSpPr>
          <p:nvPr>
            <p:custDataLst>
              <p:tags r:id="rId3"/>
            </p:custDataLst>
          </p:nvPr>
        </p:nvSpPr>
        <p:spPr bwMode="auto">
          <a:xfrm>
            <a:off x="2540000" y="6400801"/>
            <a:ext cx="2844800" cy="365125"/>
          </a:xfrm>
          <a:prstGeom prst="rect">
            <a:avLst/>
          </a:prstGeom>
          <a:noFill/>
          <a:ln>
            <a:noFill/>
          </a:ln>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buSzPct val="100000"/>
              <a:defRPr/>
            </a:pPr>
            <a:endParaRPr lang="en-US" altLang="en-US" sz="1200">
              <a:solidFill>
                <a:srgbClr val="898989"/>
              </a:solidFill>
            </a:endParaRPr>
          </a:p>
        </p:txBody>
      </p:sp>
      <p:sp>
        <p:nvSpPr>
          <p:cNvPr id="3075" name="Title Placeholder 1">
            <a:extLst>
              <a:ext uri="{FF2B5EF4-FFF2-40B4-BE49-F238E27FC236}">
                <a16:creationId xmlns:a16="http://schemas.microsoft.com/office/drawing/2014/main" id="{045C1861-68D6-C010-C903-8BE40B9A09FD}"/>
              </a:ext>
            </a:extLst>
          </p:cNvPr>
          <p:cNvSpPr>
            <a:spLocks noGrp="1" noChangeArrowheads="1"/>
          </p:cNvSpPr>
          <p:nvPr>
            <p:ph type="title"/>
            <p:custDataLst>
              <p:tags r:id="rId4"/>
            </p:custDataLst>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9551FE2C-C1D2-C1DF-E3BB-77A97B371D9D}"/>
              </a:ext>
            </a:extLst>
          </p:cNvPr>
          <p:cNvSpPr>
            <a:spLocks noGrp="1" noChangeArrowheads="1"/>
          </p:cNvSpPr>
          <p:nvPr>
            <p:ph type="body" idx="1"/>
            <p:custDataLst>
              <p:tags r:id="rId5"/>
            </p:custDataLst>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Date Placeholder 3">
            <a:extLst>
              <a:ext uri="{FF2B5EF4-FFF2-40B4-BE49-F238E27FC236}">
                <a16:creationId xmlns:a16="http://schemas.microsoft.com/office/drawing/2014/main" id="{0C58AD2B-6785-665A-55FF-439E1DD0886A}"/>
              </a:ext>
            </a:extLst>
          </p:cNvPr>
          <p:cNvSpPr>
            <a:spLocks noGrp="1" noChangeArrowheads="1"/>
          </p:cNvSpPr>
          <p:nvPr>
            <p:ph type="dt" sz="half" idx="2"/>
            <p:custDataLst>
              <p:tags r:id="rId6"/>
            </p:custDataLst>
          </p:nvPr>
        </p:nvSpPr>
        <p:spPr bwMode="auto">
          <a:xfrm>
            <a:off x="609600" y="6356351"/>
            <a:ext cx="28448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charset="2"/>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3078" name="Footer Placeholder 4">
            <a:extLst>
              <a:ext uri="{FF2B5EF4-FFF2-40B4-BE49-F238E27FC236}">
                <a16:creationId xmlns:a16="http://schemas.microsoft.com/office/drawing/2014/main" id="{65E0B33E-C7B2-6FE4-A293-9AD8C2774520}"/>
              </a:ext>
            </a:extLst>
          </p:cNvPr>
          <p:cNvSpPr>
            <a:spLocks noGrp="1" noChangeArrowheads="1"/>
          </p:cNvSpPr>
          <p:nvPr>
            <p:ph type="ftr" sz="quarter" idx="3"/>
            <p:custDataLst>
              <p:tags r:id="rId7"/>
            </p:custDataLst>
          </p:nvPr>
        </p:nvSpPr>
        <p:spPr bwMode="auto">
          <a:xfrm>
            <a:off x="4165600" y="6356351"/>
            <a:ext cx="38608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eaLnBrk="1" hangingPunct="1">
              <a:buSzPct val="100000"/>
              <a:defRPr sz="1200">
                <a:solidFill>
                  <a:srgbClr val="898989"/>
                </a:solidFill>
              </a:defRPr>
            </a:lvl1pPr>
          </a:lstStyle>
          <a:p>
            <a:pPr>
              <a:defRPr/>
            </a:pPr>
            <a:r>
              <a:rPr lang="en-US" altLang="en-US"/>
              <a:t>Copyright © 2012 American Medical Association. All rights reserved.</a:t>
            </a:r>
          </a:p>
        </p:txBody>
      </p:sp>
      <p:sp>
        <p:nvSpPr>
          <p:cNvPr id="3079" name="Slide Number Placeholder 5">
            <a:extLst>
              <a:ext uri="{FF2B5EF4-FFF2-40B4-BE49-F238E27FC236}">
                <a16:creationId xmlns:a16="http://schemas.microsoft.com/office/drawing/2014/main" id="{2D69A00B-E635-06E4-08AF-964BC6BC2722}"/>
              </a:ext>
            </a:extLst>
          </p:cNvPr>
          <p:cNvSpPr>
            <a:spLocks noGrp="1" noChangeArrowheads="1"/>
          </p:cNvSpPr>
          <p:nvPr>
            <p:ph type="sldNum" sz="quarter" idx="4"/>
            <p:custDataLst>
              <p:tags r:id="rId8"/>
            </p:custDataLst>
          </p:nvPr>
        </p:nvSpPr>
        <p:spPr bwMode="auto">
          <a:xfrm>
            <a:off x="8737600" y="6356351"/>
            <a:ext cx="28448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SzPct val="100000"/>
              <a:defRPr sz="1200" smtClean="0">
                <a:solidFill>
                  <a:srgbClr val="898989"/>
                </a:solidFill>
              </a:defRPr>
            </a:lvl1pPr>
          </a:lstStyle>
          <a:p>
            <a:pPr>
              <a:defRPr/>
            </a:pPr>
            <a:fld id="{705B5EB4-AACF-4A3D-9715-EA62E2C68B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64" r:id="rId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a:extLst>
              <a:ext uri="{FF2B5EF4-FFF2-40B4-BE49-F238E27FC236}">
                <a16:creationId xmlns:a16="http://schemas.microsoft.com/office/drawing/2014/main" id="{D9E8F4A3-5AC0-4002-2834-13B6E4150244}"/>
              </a:ext>
            </a:extLst>
          </p:cNvPr>
          <p:cNvSpPr>
            <a:spLocks noChangeArrowheads="1"/>
          </p:cNvSpPr>
          <p:nvPr>
            <p:custDataLst>
              <p:tags r:id="rId3"/>
            </p:custDataLst>
          </p:nvPr>
        </p:nvSpPr>
        <p:spPr bwMode="auto">
          <a:xfrm>
            <a:off x="2540000" y="640080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eaLnBrk="0" hangingPunct="0">
              <a:defRPr>
                <a:solidFill>
                  <a:schemeClr val="tx1"/>
                </a:solidFill>
                <a:latin typeface="Arial" panose="020B0604020202020204" pitchFamily="34" charset="0"/>
                <a:ea typeface="MS PGothic" panose="020B0600070205080204" pitchFamily="34" charset="-128"/>
              </a:defRPr>
            </a:lvl2pPr>
            <a:lvl3pPr eaLnBrk="0" hangingPunct="0">
              <a:defRPr>
                <a:solidFill>
                  <a:schemeClr val="tx1"/>
                </a:solidFill>
                <a:latin typeface="Arial" panose="020B0604020202020204" pitchFamily="34" charset="0"/>
                <a:ea typeface="MS PGothic" panose="020B0600070205080204" pitchFamily="34" charset="-128"/>
              </a:defRPr>
            </a:lvl3pPr>
            <a:lvl4pPr eaLnBrk="0" hangingPunct="0">
              <a:defRPr>
                <a:solidFill>
                  <a:schemeClr val="tx1"/>
                </a:solidFill>
                <a:latin typeface="Arial" panose="020B0604020202020204" pitchFamily="34" charset="0"/>
                <a:ea typeface="MS PGothic" panose="020B0600070205080204" pitchFamily="34" charset="-128"/>
              </a:defRPr>
            </a:lvl4pPr>
            <a:lvl5pPr eaLnBrk="0" hangingPunct="0">
              <a:defRPr>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solidFill>
                <a:srgbClr val="898989"/>
              </a:solidFill>
            </a:endParaRPr>
          </a:p>
        </p:txBody>
      </p:sp>
      <p:sp>
        <p:nvSpPr>
          <p:cNvPr id="3075" name="Title Placeholder 1">
            <a:extLst>
              <a:ext uri="{FF2B5EF4-FFF2-40B4-BE49-F238E27FC236}">
                <a16:creationId xmlns:a16="http://schemas.microsoft.com/office/drawing/2014/main" id="{4573C473-2B56-9C5C-F155-CB695EFE2F21}"/>
              </a:ext>
            </a:extLst>
          </p:cNvPr>
          <p:cNvSpPr>
            <a:spLocks noGrp="1" noChangeArrowheads="1"/>
          </p:cNvSpPr>
          <p:nvPr>
            <p:ph type="title"/>
            <p:custDataLst>
              <p:tags r:id="rId4"/>
            </p:custDataLst>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0594460E-94F3-C024-1149-5257D69A159A}"/>
              </a:ext>
            </a:extLst>
          </p:cNvPr>
          <p:cNvSpPr>
            <a:spLocks noGrp="1" noChangeArrowheads="1"/>
          </p:cNvSpPr>
          <p:nvPr>
            <p:ph type="body" idx="1"/>
            <p:custDataLst>
              <p:tags r:id="rId5"/>
            </p:custDataLst>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Date Placeholder 3">
            <a:extLst>
              <a:ext uri="{FF2B5EF4-FFF2-40B4-BE49-F238E27FC236}">
                <a16:creationId xmlns:a16="http://schemas.microsoft.com/office/drawing/2014/main" id="{33AA40C4-0FCE-CE57-48DB-29FDEF8AA0C1}"/>
              </a:ext>
            </a:extLst>
          </p:cNvPr>
          <p:cNvSpPr>
            <a:spLocks noGrp="1" noChangeArrowheads="1"/>
          </p:cNvSpPr>
          <p:nvPr>
            <p:ph type="dt" sz="half" idx="2"/>
            <p:custDataLst>
              <p:tags r:id="rId6"/>
            </p:custDataLst>
          </p:nvPr>
        </p:nvSpPr>
        <p:spPr bwMode="auto">
          <a:xfrm>
            <a:off x="609600" y="6356351"/>
            <a:ext cx="28448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ea typeface="ＭＳ Ｐゴシック" pitchFamily="34" charset="-128"/>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3078" name="Footer Placeholder 4">
            <a:extLst>
              <a:ext uri="{FF2B5EF4-FFF2-40B4-BE49-F238E27FC236}">
                <a16:creationId xmlns:a16="http://schemas.microsoft.com/office/drawing/2014/main" id="{A96D980A-864D-F494-F9BF-C4B15824EB21}"/>
              </a:ext>
            </a:extLst>
          </p:cNvPr>
          <p:cNvSpPr>
            <a:spLocks noGrp="1" noChangeArrowheads="1"/>
          </p:cNvSpPr>
          <p:nvPr>
            <p:ph type="ftr" sz="quarter" idx="3"/>
            <p:custDataLst>
              <p:tags r:id="rId7"/>
            </p:custDataLst>
          </p:nvPr>
        </p:nvSpPr>
        <p:spPr bwMode="auto">
          <a:xfrm>
            <a:off x="4165600" y="6356351"/>
            <a:ext cx="38608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3079" name="Slide Number Placeholder 5">
            <a:extLst>
              <a:ext uri="{FF2B5EF4-FFF2-40B4-BE49-F238E27FC236}">
                <a16:creationId xmlns:a16="http://schemas.microsoft.com/office/drawing/2014/main" id="{2854863D-FC0E-CBE8-FE17-6D1C3848003D}"/>
              </a:ext>
            </a:extLst>
          </p:cNvPr>
          <p:cNvSpPr>
            <a:spLocks noGrp="1" noChangeArrowheads="1"/>
          </p:cNvSpPr>
          <p:nvPr>
            <p:ph type="sldNum" sz="quarter" idx="4"/>
            <p:custDataLst>
              <p:tags r:id="rId8"/>
            </p:custDataLst>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70376DF-19F2-439A-AFA8-F8301778FE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80" r:id="rId1"/>
  </p:sldLayoutIdLst>
  <p:txStyles>
    <p:titleStyle>
      <a:lvl1pPr algn="ctr" rtl="0" eaLnBrk="0" fontAlgn="base" hangingPunct="0">
        <a:spcBef>
          <a:spcPct val="0"/>
        </a:spcBef>
        <a:spcAft>
          <a:spcPct val="0"/>
        </a:spcAft>
        <a:buSzPct val="100000"/>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MS PGothic"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MS PGothic"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MS PGothic"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MS PGothic"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MS PGothic"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MS PGothic"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MS PGothic"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MS PGothic"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a:extLst>
              <a:ext uri="{FF2B5EF4-FFF2-40B4-BE49-F238E27FC236}">
                <a16:creationId xmlns:a16="http://schemas.microsoft.com/office/drawing/2014/main" id="{9A5FF3B1-99C9-FA16-DA29-85307DA1F3D8}"/>
              </a:ext>
            </a:extLst>
          </p:cNvPr>
          <p:cNvSpPr>
            <a:spLocks noChangeArrowheads="1"/>
          </p:cNvSpPr>
          <p:nvPr>
            <p:custDataLst>
              <p:tags r:id="rId3"/>
            </p:custDataLst>
          </p:nvPr>
        </p:nvSpPr>
        <p:spPr bwMode="auto">
          <a:xfrm>
            <a:off x="2540000" y="640080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3075" name="Title Placeholder 1">
            <a:extLst>
              <a:ext uri="{FF2B5EF4-FFF2-40B4-BE49-F238E27FC236}">
                <a16:creationId xmlns:a16="http://schemas.microsoft.com/office/drawing/2014/main" id="{373FA970-5F96-8A4B-D9A3-E891B5AE59DD}"/>
              </a:ext>
            </a:extLst>
          </p:cNvPr>
          <p:cNvSpPr>
            <a:spLocks noGrp="1" noChangeArrowheads="1"/>
          </p:cNvSpPr>
          <p:nvPr>
            <p:ph type="title"/>
            <p:custDataLst>
              <p:tags r:id="rId4"/>
            </p:custDataLst>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97070856-4962-DD08-6F46-DBAC14D1AE6A}"/>
              </a:ext>
            </a:extLst>
          </p:cNvPr>
          <p:cNvSpPr>
            <a:spLocks noGrp="1" noChangeArrowheads="1"/>
          </p:cNvSpPr>
          <p:nvPr>
            <p:ph type="body" idx="1"/>
            <p:custDataLst>
              <p:tags r:id="rId5"/>
            </p:custDataLst>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Date Placeholder 3">
            <a:extLst>
              <a:ext uri="{FF2B5EF4-FFF2-40B4-BE49-F238E27FC236}">
                <a16:creationId xmlns:a16="http://schemas.microsoft.com/office/drawing/2014/main" id="{3CB8E261-6100-AE47-AAB6-E83BE0B52CF0}"/>
              </a:ext>
            </a:extLst>
          </p:cNvPr>
          <p:cNvSpPr>
            <a:spLocks noGrp="1" noChangeArrowheads="1"/>
          </p:cNvSpPr>
          <p:nvPr>
            <p:ph type="dt" sz="half" idx="2"/>
            <p:custDataLst>
              <p:tags r:id="rId6"/>
            </p:custDataLst>
          </p:nvPr>
        </p:nvSpPr>
        <p:spPr bwMode="auto">
          <a:xfrm>
            <a:off x="609600" y="6356351"/>
            <a:ext cx="28448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3078" name="Footer Placeholder 4">
            <a:extLst>
              <a:ext uri="{FF2B5EF4-FFF2-40B4-BE49-F238E27FC236}">
                <a16:creationId xmlns:a16="http://schemas.microsoft.com/office/drawing/2014/main" id="{94E6EDEA-F1E4-B500-5E68-564B6EFC5729}"/>
              </a:ext>
            </a:extLst>
          </p:cNvPr>
          <p:cNvSpPr>
            <a:spLocks noGrp="1" noChangeArrowheads="1"/>
          </p:cNvSpPr>
          <p:nvPr>
            <p:ph type="ftr" sz="quarter" idx="3"/>
            <p:custDataLst>
              <p:tags r:id="rId7"/>
            </p:custDataLst>
          </p:nvPr>
        </p:nvSpPr>
        <p:spPr bwMode="auto">
          <a:xfrm>
            <a:off x="4165600" y="6356351"/>
            <a:ext cx="38608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3079" name="Slide Number Placeholder 5">
            <a:extLst>
              <a:ext uri="{FF2B5EF4-FFF2-40B4-BE49-F238E27FC236}">
                <a16:creationId xmlns:a16="http://schemas.microsoft.com/office/drawing/2014/main" id="{9E504E25-4B40-C6BE-01B5-42BD12D75E18}"/>
              </a:ext>
            </a:extLst>
          </p:cNvPr>
          <p:cNvSpPr>
            <a:spLocks noGrp="1" noChangeArrowheads="1"/>
          </p:cNvSpPr>
          <p:nvPr>
            <p:ph type="sldNum" sz="quarter" idx="4"/>
            <p:custDataLst>
              <p:tags r:id="rId8"/>
            </p:custDataLst>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0A7FC70-DDFA-48E4-BBF0-588394B359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89" r:id="rId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B7BA37-25EA-3D5D-7B1C-14757E768E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04278A-7442-6B86-E70B-0DC075C3A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944D3-FA8B-9047-C100-A36CB1CBBD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E8B1C3-2048-4004-8D78-5C8E491C210B}" type="datetimeFigureOut">
              <a:rPr lang="en-US" smtClean="0"/>
              <a:t>6/12/2025</a:t>
            </a:fld>
            <a:endParaRPr lang="en-US"/>
          </a:p>
        </p:txBody>
      </p:sp>
      <p:sp>
        <p:nvSpPr>
          <p:cNvPr id="5" name="Footer Placeholder 4">
            <a:extLst>
              <a:ext uri="{FF2B5EF4-FFF2-40B4-BE49-F238E27FC236}">
                <a16:creationId xmlns:a16="http://schemas.microsoft.com/office/drawing/2014/main" id="{5607129F-9799-4F89-C822-E6C8FB9CB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089F24A-4C28-14CD-9C58-024271CA7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09C7B8-0281-42E2-9067-4EC450E9D3F6}" type="slidenum">
              <a:rPr lang="en-US" smtClean="0"/>
              <a:t>‹#›</a:t>
            </a:fld>
            <a:endParaRPr lang="en-US"/>
          </a:p>
        </p:txBody>
      </p:sp>
    </p:spTree>
    <p:extLst>
      <p:ext uri="{BB962C8B-B14F-4D97-AF65-F5344CB8AC3E}">
        <p14:creationId xmlns:p14="http://schemas.microsoft.com/office/powerpoint/2010/main" val="968433297"/>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jamanetwork.com/journals/jamasurgery/article-abstract/2832074"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7.png"/><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8.png"/><Relationship Id="rId4" Type="http://schemas.openxmlformats.org/officeDocument/2006/relationships/tags" Target="../tags/tag43.xml"/><Relationship Id="rId9"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https://jamanetwork.com/journals/jamainternalmedicine/fullarticle/2831392?guestAccessKey=53462eb4-d8cf-46f5-b3ff-71a1022cadae&amp;utm_source=silverchair&amp;utm_medium=email&amp;utm_campaign=article_alert-jamainternalmedicine&amp;utm_content=etoc&amp;utm_term=050625&amp;utm_adv=001720801937"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hyperlink" Target="https://eurjmedres.biomedcentral.com/articles/10.1186/s40001-024-02032-x#:~:text=The%20FIB%2D4%20test%20is,of%20false%20positives%20and%20negativ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0.xml"/><Relationship Id="rId7" Type="http://schemas.openxmlformats.org/officeDocument/2006/relationships/image" Target="../media/image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4.xml"/><Relationship Id="rId5" Type="http://schemas.openxmlformats.org/officeDocument/2006/relationships/slideLayout" Target="../slideLayouts/slideLayout15.xml"/><Relationship Id="rId4"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E663-38FE-4AFC-DD68-CDDB01150D70}"/>
              </a:ext>
            </a:extLst>
          </p:cNvPr>
          <p:cNvSpPr>
            <a:spLocks noGrp="1"/>
          </p:cNvSpPr>
          <p:nvPr>
            <p:ph type="ctrTitle"/>
          </p:nvPr>
        </p:nvSpPr>
        <p:spPr>
          <a:solidFill>
            <a:srgbClr val="0070C0"/>
          </a:solidFill>
        </p:spPr>
        <p:txBody>
          <a:bodyPr/>
          <a:lstStyle/>
          <a:p>
            <a:r>
              <a:rPr lang="en-US" b="1">
                <a:solidFill>
                  <a:schemeClr val="bg1"/>
                </a:solidFill>
              </a:rPr>
              <a:t>ECHO Diabetes</a:t>
            </a:r>
            <a:br>
              <a:rPr lang="en-US" b="1">
                <a:solidFill>
                  <a:schemeClr val="bg1"/>
                </a:solidFill>
              </a:rPr>
            </a:br>
            <a:r>
              <a:rPr lang="en-US" sz="4400" b="1">
                <a:solidFill>
                  <a:schemeClr val="bg1"/>
                </a:solidFill>
              </a:rPr>
              <a:t>MASLD Management –</a:t>
            </a:r>
            <a:br>
              <a:rPr lang="en-US" sz="4400" b="1">
                <a:solidFill>
                  <a:schemeClr val="bg1"/>
                </a:solidFill>
              </a:rPr>
            </a:br>
            <a:r>
              <a:rPr lang="en-US" sz="4400" b="1">
                <a:solidFill>
                  <a:schemeClr val="bg1"/>
                </a:solidFill>
              </a:rPr>
              <a:t> Medications &amp; Monitoring</a:t>
            </a:r>
          </a:p>
        </p:txBody>
      </p:sp>
      <p:sp>
        <p:nvSpPr>
          <p:cNvPr id="3" name="Subtitle 2">
            <a:extLst>
              <a:ext uri="{FF2B5EF4-FFF2-40B4-BE49-F238E27FC236}">
                <a16:creationId xmlns:a16="http://schemas.microsoft.com/office/drawing/2014/main" id="{95039C9D-1CDF-4B8F-A472-A84DD9A73FC4}"/>
              </a:ext>
            </a:extLst>
          </p:cNvPr>
          <p:cNvSpPr>
            <a:spLocks noGrp="1"/>
          </p:cNvSpPr>
          <p:nvPr>
            <p:ph type="subTitle" idx="1"/>
          </p:nvPr>
        </p:nvSpPr>
        <p:spPr>
          <a:xfrm>
            <a:off x="1524000" y="4030578"/>
            <a:ext cx="9144000" cy="1227221"/>
          </a:xfrm>
        </p:spPr>
        <p:txBody>
          <a:bodyPr/>
          <a:lstStyle/>
          <a:p>
            <a:r>
              <a:rPr lang="en-US"/>
              <a:t>June 12, 2025</a:t>
            </a:r>
          </a:p>
          <a:p>
            <a:endParaRPr lang="en-US" sz="1200"/>
          </a:p>
          <a:p>
            <a:r>
              <a:rPr lang="en-US"/>
              <a:t>Carol Greenlee MD</a:t>
            </a:r>
          </a:p>
        </p:txBody>
      </p:sp>
    </p:spTree>
    <p:extLst>
      <p:ext uri="{BB962C8B-B14F-4D97-AF65-F5344CB8AC3E}">
        <p14:creationId xmlns:p14="http://schemas.microsoft.com/office/powerpoint/2010/main" val="215567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BBB5-386F-C13A-F175-213D31A4F75C}"/>
              </a:ext>
            </a:extLst>
          </p:cNvPr>
          <p:cNvSpPr>
            <a:spLocks noGrp="1"/>
          </p:cNvSpPr>
          <p:nvPr>
            <p:ph type="title"/>
          </p:nvPr>
        </p:nvSpPr>
        <p:spPr>
          <a:xfrm>
            <a:off x="152400" y="144900"/>
            <a:ext cx="10269415" cy="1191532"/>
          </a:xfrm>
          <a:solidFill>
            <a:srgbClr val="0070C0"/>
          </a:solidFill>
        </p:spPr>
        <p:txBody>
          <a:bodyPr>
            <a:normAutofit/>
          </a:bodyPr>
          <a:lstStyle/>
          <a:p>
            <a:pPr algn="ctr"/>
            <a:r>
              <a:rPr lang="en-US" sz="3600" b="1">
                <a:solidFill>
                  <a:schemeClr val="bg1"/>
                </a:solidFill>
              </a:rPr>
              <a:t>Glycemic Treatment </a:t>
            </a:r>
            <a:br>
              <a:rPr lang="en-US" sz="3600">
                <a:solidFill>
                  <a:schemeClr val="bg1"/>
                </a:solidFill>
              </a:rPr>
            </a:br>
            <a:r>
              <a:rPr lang="en-US" sz="2800">
                <a:solidFill>
                  <a:schemeClr val="bg1"/>
                </a:solidFill>
              </a:rPr>
              <a:t>Standards of Care in Diabetes 2025</a:t>
            </a:r>
          </a:p>
        </p:txBody>
      </p:sp>
      <p:sp>
        <p:nvSpPr>
          <p:cNvPr id="3" name="Content Placeholder 2">
            <a:extLst>
              <a:ext uri="{FF2B5EF4-FFF2-40B4-BE49-F238E27FC236}">
                <a16:creationId xmlns:a16="http://schemas.microsoft.com/office/drawing/2014/main" id="{F9522775-7535-A1CD-E40C-81AB632EEE04}"/>
              </a:ext>
            </a:extLst>
          </p:cNvPr>
          <p:cNvSpPr>
            <a:spLocks noGrp="1"/>
          </p:cNvSpPr>
          <p:nvPr>
            <p:ph idx="1"/>
          </p:nvPr>
        </p:nvSpPr>
        <p:spPr>
          <a:xfrm>
            <a:off x="152400" y="1491343"/>
            <a:ext cx="10269415" cy="4475704"/>
          </a:xfrm>
        </p:spPr>
        <p:txBody>
          <a:bodyPr>
            <a:normAutofit fontScale="77500" lnSpcReduction="20000"/>
          </a:bodyPr>
          <a:lstStyle/>
          <a:p>
            <a:r>
              <a:rPr lang="en-US"/>
              <a:t>9.15 In adults with type 2 diabetes, metabolic dysfunction–associated steatotic liver disease (MASLD), and overweight or obesity, consider using a </a:t>
            </a:r>
            <a:r>
              <a:rPr lang="en-US" b="1"/>
              <a:t>GLP-1 RA or a dual glucose-dependent insulinotropic polypeptide (GIP) and GLP-1 RA </a:t>
            </a:r>
            <a:r>
              <a:rPr lang="en-US"/>
              <a:t>with potential benefits in metabolic dysfunction–associated steatohepatitis (MASH) for </a:t>
            </a:r>
            <a:r>
              <a:rPr lang="en-US" b="1"/>
              <a:t>glycemic management </a:t>
            </a:r>
            <a:r>
              <a:rPr lang="en-US"/>
              <a:t>and </a:t>
            </a:r>
            <a:r>
              <a:rPr lang="en-US" i="1"/>
              <a:t>as an adjunctive to healthy interventions </a:t>
            </a:r>
            <a:r>
              <a:rPr lang="en-US"/>
              <a:t>for </a:t>
            </a:r>
            <a:r>
              <a:rPr lang="en-US" b="1"/>
              <a:t>weight loss</a:t>
            </a:r>
            <a:r>
              <a:rPr lang="en-US"/>
              <a:t>. B</a:t>
            </a:r>
          </a:p>
          <a:p>
            <a:pPr marL="0" indent="0">
              <a:buNone/>
            </a:pPr>
            <a:endParaRPr lang="en-US" sz="900"/>
          </a:p>
          <a:p>
            <a:r>
              <a:rPr lang="en-US"/>
              <a:t>9.16a In adults with type 2 diabetes and </a:t>
            </a:r>
            <a:r>
              <a:rPr lang="en-US" b="1" i="1"/>
              <a:t>biopsy-proven MASH or those at high risk for liver fibrosis </a:t>
            </a:r>
            <a:r>
              <a:rPr lang="en-US"/>
              <a:t>(based on noninvasive tests), </a:t>
            </a:r>
            <a:r>
              <a:rPr lang="en-US" b="1"/>
              <a:t>pioglitazone, a GLP-1 RA, or a dual GIP and GLP-1 RA is preferred for glycemic management </a:t>
            </a:r>
            <a:r>
              <a:rPr lang="en-US"/>
              <a:t>due to potential beneficial effects on MASH. B</a:t>
            </a:r>
          </a:p>
          <a:p>
            <a:pPr marL="0" indent="0">
              <a:buNone/>
            </a:pPr>
            <a:endParaRPr lang="en-US" sz="900"/>
          </a:p>
          <a:p>
            <a:r>
              <a:rPr lang="en-US"/>
              <a:t>9.16b </a:t>
            </a:r>
            <a:r>
              <a:rPr lang="en-US" b="1"/>
              <a:t>Combination therapy </a:t>
            </a:r>
            <a:r>
              <a:rPr lang="en-US"/>
              <a:t>with </a:t>
            </a:r>
            <a:r>
              <a:rPr lang="en-US" b="1" i="1"/>
              <a:t>pioglitazone plus a GLP-1 RA </a:t>
            </a:r>
            <a:r>
              <a:rPr lang="en-US"/>
              <a:t>can be considered for the </a:t>
            </a:r>
            <a:r>
              <a:rPr lang="en-US" b="1"/>
              <a:t>treatment of hyperglycemia </a:t>
            </a:r>
            <a:r>
              <a:rPr lang="en-US"/>
              <a:t>in adults with type 2 diabetes with biopsy-proven MASH or those at high risk of liver fibrosis (identified with noninvasive tests) due to </a:t>
            </a:r>
            <a:r>
              <a:rPr lang="en-US" b="1" i="1"/>
              <a:t>potential beneficial effects on MASH</a:t>
            </a:r>
            <a:r>
              <a:rPr lang="en-US"/>
              <a:t>. B</a:t>
            </a:r>
          </a:p>
        </p:txBody>
      </p:sp>
    </p:spTree>
    <p:extLst>
      <p:ext uri="{BB962C8B-B14F-4D97-AF65-F5344CB8AC3E}">
        <p14:creationId xmlns:p14="http://schemas.microsoft.com/office/powerpoint/2010/main" val="901798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36FC-8317-D498-2DEE-2C915B3097EA}"/>
              </a:ext>
            </a:extLst>
          </p:cNvPr>
          <p:cNvSpPr>
            <a:spLocks noGrp="1"/>
          </p:cNvSpPr>
          <p:nvPr>
            <p:ph type="title"/>
          </p:nvPr>
        </p:nvSpPr>
        <p:spPr>
          <a:xfrm>
            <a:off x="174172" y="267992"/>
            <a:ext cx="9966290" cy="1115332"/>
          </a:xfrm>
          <a:solidFill>
            <a:srgbClr val="0070C0"/>
          </a:solidFill>
        </p:spPr>
        <p:txBody>
          <a:bodyPr>
            <a:normAutofit/>
          </a:bodyPr>
          <a:lstStyle/>
          <a:p>
            <a:pPr algn="ctr"/>
            <a:r>
              <a:rPr lang="en-US" sz="4000" b="1">
                <a:solidFill>
                  <a:schemeClr val="bg1"/>
                </a:solidFill>
              </a:rPr>
              <a:t>Management of MASLD/MASH</a:t>
            </a:r>
            <a:br>
              <a:rPr lang="en-US" b="1">
                <a:solidFill>
                  <a:schemeClr val="bg1"/>
                </a:solidFill>
              </a:rPr>
            </a:br>
            <a:r>
              <a:rPr lang="en-US" sz="3100" b="1">
                <a:solidFill>
                  <a:schemeClr val="bg1"/>
                </a:solidFill>
              </a:rPr>
              <a:t>ADA 2025 Standards of Care</a:t>
            </a:r>
          </a:p>
        </p:txBody>
      </p:sp>
      <p:sp>
        <p:nvSpPr>
          <p:cNvPr id="3" name="Content Placeholder 2">
            <a:extLst>
              <a:ext uri="{FF2B5EF4-FFF2-40B4-BE49-F238E27FC236}">
                <a16:creationId xmlns:a16="http://schemas.microsoft.com/office/drawing/2014/main" id="{06A20AD4-A699-7F45-47AA-5EA761C16DA9}"/>
              </a:ext>
            </a:extLst>
          </p:cNvPr>
          <p:cNvSpPr>
            <a:spLocks noGrp="1"/>
          </p:cNvSpPr>
          <p:nvPr>
            <p:ph idx="1"/>
          </p:nvPr>
        </p:nvSpPr>
        <p:spPr>
          <a:xfrm>
            <a:off x="174172" y="1524001"/>
            <a:ext cx="9966290" cy="4654062"/>
          </a:xfrm>
        </p:spPr>
        <p:txBody>
          <a:bodyPr>
            <a:normAutofit fontScale="92500" lnSpcReduction="10000"/>
          </a:bodyPr>
          <a:lstStyle/>
          <a:p>
            <a:r>
              <a:rPr lang="en-US" sz="2400"/>
              <a:t>4.26 In adults with </a:t>
            </a:r>
            <a:r>
              <a:rPr lang="en-US" sz="2400" b="1"/>
              <a:t>type 2 diabetes, MASLD, and overweight or obesity</a:t>
            </a:r>
            <a:r>
              <a:rPr lang="en-US" sz="2400"/>
              <a:t>, consider using a </a:t>
            </a:r>
            <a:r>
              <a:rPr lang="en-US" sz="2400" b="1"/>
              <a:t>glucagon-like peptide 1 (GLP-1) receptor agonist (RA) </a:t>
            </a:r>
            <a:r>
              <a:rPr lang="en-US" sz="2400"/>
              <a:t>or a </a:t>
            </a:r>
            <a:r>
              <a:rPr lang="en-US" sz="2400" b="1"/>
              <a:t>dual</a:t>
            </a:r>
            <a:r>
              <a:rPr lang="en-US" sz="2400"/>
              <a:t> glucose-dependent insulinotropic polypeptide (GIP) and GLP-1 RA for the </a:t>
            </a:r>
            <a:r>
              <a:rPr lang="en-US" sz="2400" b="1" i="1"/>
              <a:t>treatment of obesity </a:t>
            </a:r>
            <a:r>
              <a:rPr lang="en-US" sz="2400" i="1"/>
              <a:t>with potential benefits in MASH as an </a:t>
            </a:r>
            <a:r>
              <a:rPr lang="en-US" sz="2400" b="1" i="1"/>
              <a:t>adjunctive therapy to lifestyle interventions for weight loss. </a:t>
            </a:r>
            <a:r>
              <a:rPr lang="en-US" sz="2400"/>
              <a:t>B</a:t>
            </a:r>
          </a:p>
          <a:p>
            <a:pPr marL="0" indent="0">
              <a:buNone/>
            </a:pPr>
            <a:endParaRPr lang="en-US" sz="800"/>
          </a:p>
          <a:p>
            <a:r>
              <a:rPr lang="en-US" sz="2400"/>
              <a:t>4.27a In adults with type 2 diabetes and </a:t>
            </a:r>
            <a:r>
              <a:rPr lang="en-US" sz="2400" b="1" i="1"/>
              <a:t>biopsy-proven MASH or those at high risk for liver fibrosis </a:t>
            </a:r>
            <a:r>
              <a:rPr lang="en-US" sz="2400"/>
              <a:t>(based on noninvasive tests), </a:t>
            </a:r>
            <a:r>
              <a:rPr lang="en-US" sz="2400" b="1"/>
              <a:t>pioglitazone, a GLP-1 RA, or a dual GIP and GLP-1 RA</a:t>
            </a:r>
            <a:r>
              <a:rPr lang="en-US" sz="2400"/>
              <a:t> is preferred for </a:t>
            </a:r>
            <a:r>
              <a:rPr lang="en-US" sz="2400" b="1"/>
              <a:t>glycemic management </a:t>
            </a:r>
            <a:r>
              <a:rPr lang="en-US" sz="2400"/>
              <a:t>because of </a:t>
            </a:r>
            <a:r>
              <a:rPr lang="en-US" sz="2400" b="1"/>
              <a:t>potential beneficial effects on MASH</a:t>
            </a:r>
            <a:r>
              <a:rPr lang="en-US" sz="2400"/>
              <a:t>. B</a:t>
            </a:r>
          </a:p>
          <a:p>
            <a:pPr marL="0" indent="0">
              <a:buNone/>
            </a:pPr>
            <a:endParaRPr lang="en-US" sz="900"/>
          </a:p>
          <a:p>
            <a:r>
              <a:rPr lang="en-US" sz="2400"/>
              <a:t>4.27b Combination therapy with </a:t>
            </a:r>
            <a:r>
              <a:rPr lang="en-US" sz="2400" b="1"/>
              <a:t>pioglitazone plus GLP-1 RA </a:t>
            </a:r>
            <a:r>
              <a:rPr lang="en-US" sz="2400"/>
              <a:t>can be considered for the </a:t>
            </a:r>
            <a:r>
              <a:rPr lang="en-US" sz="2400" b="1"/>
              <a:t>treatment of hyperglycemia </a:t>
            </a:r>
            <a:r>
              <a:rPr lang="en-US" sz="2400"/>
              <a:t>in adults with type 2 diabetes with </a:t>
            </a:r>
            <a:r>
              <a:rPr lang="en-US" sz="2400" b="1" i="1"/>
              <a:t>biopsy-proven MASH or those at high risk of liver fibrosis </a:t>
            </a:r>
            <a:r>
              <a:rPr lang="en-US" sz="2400"/>
              <a:t>(identified with noninvasive tests) because of potential beneficial effects on MASH.B</a:t>
            </a:r>
          </a:p>
          <a:p>
            <a:endParaRPr lang="en-US" sz="2400"/>
          </a:p>
        </p:txBody>
      </p:sp>
    </p:spTree>
    <p:extLst>
      <p:ext uri="{BB962C8B-B14F-4D97-AF65-F5344CB8AC3E}">
        <p14:creationId xmlns:p14="http://schemas.microsoft.com/office/powerpoint/2010/main" val="32119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FAA7-FABF-908C-B0A5-5C7E304FB443}"/>
              </a:ext>
            </a:extLst>
          </p:cNvPr>
          <p:cNvSpPr>
            <a:spLocks noGrp="1"/>
          </p:cNvSpPr>
          <p:nvPr>
            <p:ph type="title"/>
          </p:nvPr>
        </p:nvSpPr>
        <p:spPr>
          <a:xfrm>
            <a:off x="119743" y="212725"/>
            <a:ext cx="10032441" cy="1147989"/>
          </a:xfrm>
          <a:solidFill>
            <a:srgbClr val="0070C0"/>
          </a:solidFill>
        </p:spPr>
        <p:txBody>
          <a:bodyPr>
            <a:normAutofit/>
          </a:bodyPr>
          <a:lstStyle/>
          <a:p>
            <a:pPr algn="ctr"/>
            <a:r>
              <a:rPr lang="en-US" sz="3600" b="1">
                <a:solidFill>
                  <a:schemeClr val="bg1"/>
                </a:solidFill>
                <a:latin typeface="+mn-lt"/>
              </a:rPr>
              <a:t>Reasoning for Recommendations</a:t>
            </a:r>
            <a:br>
              <a:rPr lang="en-US" sz="3600" b="1">
                <a:solidFill>
                  <a:schemeClr val="bg1"/>
                </a:solidFill>
                <a:latin typeface="+mn-lt"/>
              </a:rPr>
            </a:br>
            <a:r>
              <a:rPr lang="en-US" sz="2800" b="1">
                <a:solidFill>
                  <a:schemeClr val="bg1"/>
                </a:solidFill>
                <a:latin typeface="+mn-lt"/>
              </a:rPr>
              <a:t>ADA 2025 Standards of Care </a:t>
            </a:r>
          </a:p>
        </p:txBody>
      </p:sp>
      <p:sp>
        <p:nvSpPr>
          <p:cNvPr id="3" name="Content Placeholder 2">
            <a:extLst>
              <a:ext uri="{FF2B5EF4-FFF2-40B4-BE49-F238E27FC236}">
                <a16:creationId xmlns:a16="http://schemas.microsoft.com/office/drawing/2014/main" id="{7E0E8381-36ED-0303-985D-DFDCF56A48A6}"/>
              </a:ext>
            </a:extLst>
          </p:cNvPr>
          <p:cNvSpPr>
            <a:spLocks noGrp="1"/>
          </p:cNvSpPr>
          <p:nvPr>
            <p:ph idx="1"/>
          </p:nvPr>
        </p:nvSpPr>
        <p:spPr>
          <a:xfrm>
            <a:off x="217713" y="1510302"/>
            <a:ext cx="9934471" cy="4292621"/>
          </a:xfrm>
        </p:spPr>
        <p:txBody>
          <a:bodyPr>
            <a:normAutofit fontScale="92500" lnSpcReduction="10000"/>
          </a:bodyPr>
          <a:lstStyle/>
          <a:p>
            <a:r>
              <a:rPr lang="en-US" sz="2400" b="1"/>
              <a:t>Optimizing</a:t>
            </a:r>
            <a:r>
              <a:rPr lang="en-US" sz="2400"/>
              <a:t> the pharmacological </a:t>
            </a:r>
            <a:r>
              <a:rPr lang="en-US" sz="2400" b="1"/>
              <a:t>management of hyperglycemia and obesity </a:t>
            </a:r>
            <a:r>
              <a:rPr lang="en-US" sz="2400"/>
              <a:t>in people with type 2 diabetes with medications that </a:t>
            </a:r>
            <a:r>
              <a:rPr lang="en-US" sz="2400" b="1"/>
              <a:t>also help improve MASH</a:t>
            </a:r>
            <a:r>
              <a:rPr lang="en-US" sz="2400"/>
              <a:t> could </a:t>
            </a:r>
            <a:r>
              <a:rPr lang="en-US" sz="2400" b="1" i="1"/>
              <a:t>serve the dual purpose of addressing these comorbidities while treating the liver disease </a:t>
            </a:r>
          </a:p>
          <a:p>
            <a:pPr lvl="1"/>
            <a:r>
              <a:rPr lang="en-US" sz="2000"/>
              <a:t>The recommendation to treat hyperglycemia with GLP-1 RAs and/or pioglitazone in people with type 2 diabetes and MASLD is based on consistent </a:t>
            </a:r>
            <a:r>
              <a:rPr lang="en-US" sz="2000" b="1"/>
              <a:t>histological benefit for steatohepatitis and to slow fibrosis progression </a:t>
            </a:r>
            <a:r>
              <a:rPr lang="en-US" sz="2000"/>
              <a:t>in several </a:t>
            </a:r>
            <a:r>
              <a:rPr lang="en-US" sz="2000" b="1" i="1"/>
              <a:t>phase 2 RCTs </a:t>
            </a:r>
            <a:r>
              <a:rPr lang="en-US" sz="2000"/>
              <a:t>with GLP-1 RAs and with pioglitazone compared with no benefit with metformin or other glucose-lowering medications in MASH</a:t>
            </a:r>
          </a:p>
          <a:p>
            <a:pPr lvl="2"/>
            <a:r>
              <a:rPr lang="en-US" sz="1600" b="1"/>
              <a:t>Combined pioglitazone and GLP-1RA </a:t>
            </a:r>
            <a:r>
              <a:rPr lang="en-US" sz="1600"/>
              <a:t>treatment is associated with </a:t>
            </a:r>
            <a:r>
              <a:rPr lang="en-US" sz="1600" b="1"/>
              <a:t>a greater decrease in hepatic steatosis</a:t>
            </a:r>
            <a:r>
              <a:rPr lang="en-US" sz="1600"/>
              <a:t> as compared with pioglitazone alone in people with T2D</a:t>
            </a:r>
          </a:p>
          <a:p>
            <a:r>
              <a:rPr lang="en-US" sz="2400"/>
              <a:t>They may also </a:t>
            </a:r>
            <a:r>
              <a:rPr lang="en-US" sz="2400" b="1"/>
              <a:t>decrease CVD</a:t>
            </a:r>
            <a:r>
              <a:rPr lang="en-US" sz="2400"/>
              <a:t>, which is the number one cause of death in people with type 2 diabetes and MASLD </a:t>
            </a:r>
          </a:p>
          <a:p>
            <a:r>
              <a:rPr lang="en-US" sz="2400"/>
              <a:t>[Increasing evidence for GLP1 RA agents reducing ORC </a:t>
            </a:r>
            <a:r>
              <a:rPr lang="en-US" sz="2400" i="1"/>
              <a:t>(obesity related cancers</a:t>
            </a:r>
            <a:r>
              <a:rPr lang="en-US" sz="2400"/>
              <a:t>)]</a:t>
            </a:r>
          </a:p>
          <a:p>
            <a:endParaRPr lang="en-US" sz="2400"/>
          </a:p>
          <a:p>
            <a:endParaRPr lang="en-US" sz="2400"/>
          </a:p>
        </p:txBody>
      </p:sp>
    </p:spTree>
    <p:extLst>
      <p:ext uri="{BB962C8B-B14F-4D97-AF65-F5344CB8AC3E}">
        <p14:creationId xmlns:p14="http://schemas.microsoft.com/office/powerpoint/2010/main" val="252921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822B-D310-4E01-14A6-9E5206EA1A00}"/>
              </a:ext>
            </a:extLst>
          </p:cNvPr>
          <p:cNvSpPr>
            <a:spLocks noGrp="1"/>
          </p:cNvSpPr>
          <p:nvPr>
            <p:ph type="title"/>
          </p:nvPr>
        </p:nvSpPr>
        <p:spPr>
          <a:xfrm>
            <a:off x="195943" y="199570"/>
            <a:ext cx="10112828" cy="941161"/>
          </a:xfrm>
          <a:solidFill>
            <a:srgbClr val="0070C0"/>
          </a:solidFill>
        </p:spPr>
        <p:txBody>
          <a:bodyPr>
            <a:normAutofit/>
          </a:bodyPr>
          <a:lstStyle/>
          <a:p>
            <a:pPr algn="ctr"/>
            <a:r>
              <a:rPr lang="en-US" sz="3600" b="1">
                <a:solidFill>
                  <a:schemeClr val="bg1"/>
                </a:solidFill>
              </a:rPr>
              <a:t>GLP1 RA Effects on MASLD</a:t>
            </a:r>
          </a:p>
        </p:txBody>
      </p:sp>
      <p:sp>
        <p:nvSpPr>
          <p:cNvPr id="3" name="Content Placeholder 2">
            <a:extLst>
              <a:ext uri="{FF2B5EF4-FFF2-40B4-BE49-F238E27FC236}">
                <a16:creationId xmlns:a16="http://schemas.microsoft.com/office/drawing/2014/main" id="{74E6117B-FFCD-4160-1249-F4A5100D0D06}"/>
              </a:ext>
            </a:extLst>
          </p:cNvPr>
          <p:cNvSpPr>
            <a:spLocks noGrp="1"/>
          </p:cNvSpPr>
          <p:nvPr>
            <p:ph idx="1"/>
          </p:nvPr>
        </p:nvSpPr>
        <p:spPr>
          <a:xfrm>
            <a:off x="195943" y="1239521"/>
            <a:ext cx="9927771" cy="5161279"/>
          </a:xfrm>
        </p:spPr>
        <p:txBody>
          <a:bodyPr>
            <a:normAutofit lnSpcReduction="10000"/>
          </a:bodyPr>
          <a:lstStyle/>
          <a:p>
            <a:r>
              <a:rPr lang="en-US" sz="2400"/>
              <a:t>GLP-1 RAs are effective at inducing weight loss and ameliorating elevated plasma aminotransferases and steatosis. </a:t>
            </a:r>
          </a:p>
          <a:p>
            <a:r>
              <a:rPr lang="en-US" sz="2400"/>
              <a:t>There are a few phase 2 RCTs of GLP-1 RAs in individuals with MASH proven by biopsy. </a:t>
            </a:r>
          </a:p>
          <a:p>
            <a:pPr lvl="1"/>
            <a:r>
              <a:rPr lang="en-US" sz="2000"/>
              <a:t>A small RCT reported that </a:t>
            </a:r>
            <a:r>
              <a:rPr lang="en-US" sz="2000" b="1"/>
              <a:t>liraglutide</a:t>
            </a:r>
            <a:r>
              <a:rPr lang="en-US" sz="2000"/>
              <a:t> improved some features of MASH and may delay fibrosis progression . </a:t>
            </a:r>
          </a:p>
          <a:p>
            <a:pPr lvl="1"/>
            <a:r>
              <a:rPr lang="en-US" sz="2000"/>
              <a:t>Subcutaneous </a:t>
            </a:r>
            <a:r>
              <a:rPr lang="en-US" sz="2000" b="1"/>
              <a:t>semaglutide</a:t>
            </a:r>
            <a:r>
              <a:rPr lang="en-US" sz="2000"/>
              <a:t> treatment in 320 people with MASH (62% having type 2 diabetes) led to </a:t>
            </a:r>
          </a:p>
          <a:p>
            <a:pPr lvl="2"/>
            <a:r>
              <a:rPr lang="en-US" b="1" i="1"/>
              <a:t>resolution of steatohepatitis without worsening of fibrosis </a:t>
            </a:r>
            <a:r>
              <a:rPr lang="en-US"/>
              <a:t>in </a:t>
            </a:r>
            <a:r>
              <a:rPr lang="en-US" b="1"/>
              <a:t>59% </a:t>
            </a:r>
            <a:r>
              <a:rPr lang="en-US"/>
              <a:t>of individuals at the higher dose (equivalent to 2.4 mg/week semaglutide) compared with 17% in the placebo group (P &lt; 0.001). </a:t>
            </a:r>
          </a:p>
          <a:p>
            <a:pPr lvl="2"/>
            <a:r>
              <a:rPr lang="en-US"/>
              <a:t>no significant effect on the stage of liver fibrosis but, over 72 weeks</a:t>
            </a:r>
            <a:r>
              <a:rPr lang="en-US" b="1" i="1"/>
              <a:t>, slowed the progression of liver fibrosis</a:t>
            </a:r>
            <a:r>
              <a:rPr lang="en-US"/>
              <a:t> (4.9% with the GLP-1 RA at the highest dose compared with 18.8% on placebo). </a:t>
            </a:r>
          </a:p>
          <a:p>
            <a:pPr lvl="2"/>
            <a:endParaRPr lang="en-US"/>
          </a:p>
          <a:p>
            <a:pPr marL="0" indent="0" algn="ctr">
              <a:buNone/>
            </a:pPr>
            <a:r>
              <a:rPr lang="en-US" sz="2000" i="1"/>
              <a:t>Patients in all groups (including PBO) received counseling on nutrition and exercise</a:t>
            </a:r>
          </a:p>
        </p:txBody>
      </p:sp>
    </p:spTree>
    <p:extLst>
      <p:ext uri="{BB962C8B-B14F-4D97-AF65-F5344CB8AC3E}">
        <p14:creationId xmlns:p14="http://schemas.microsoft.com/office/powerpoint/2010/main" val="194785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DDC8-1F31-285F-1D31-0360D2493C6A}"/>
              </a:ext>
            </a:extLst>
          </p:cNvPr>
          <p:cNvSpPr>
            <a:spLocks noGrp="1"/>
          </p:cNvSpPr>
          <p:nvPr>
            <p:ph type="title"/>
          </p:nvPr>
        </p:nvSpPr>
        <p:spPr>
          <a:xfrm>
            <a:off x="130932" y="301064"/>
            <a:ext cx="10515600" cy="907250"/>
          </a:xfrm>
          <a:solidFill>
            <a:srgbClr val="0070C0"/>
          </a:solidFill>
        </p:spPr>
        <p:txBody>
          <a:bodyPr>
            <a:normAutofit/>
          </a:bodyPr>
          <a:lstStyle/>
          <a:p>
            <a:pPr algn="ctr"/>
            <a:r>
              <a:rPr lang="en-US" sz="3600" b="1">
                <a:solidFill>
                  <a:schemeClr val="bg1"/>
                </a:solidFill>
              </a:rPr>
              <a:t>Tirzepatide Effects on MASLD </a:t>
            </a:r>
          </a:p>
        </p:txBody>
      </p:sp>
      <p:sp>
        <p:nvSpPr>
          <p:cNvPr id="3" name="Text Placeholder 2">
            <a:extLst>
              <a:ext uri="{FF2B5EF4-FFF2-40B4-BE49-F238E27FC236}">
                <a16:creationId xmlns:a16="http://schemas.microsoft.com/office/drawing/2014/main" id="{61C024B7-20E8-9CB2-7D60-FD5ECF61FF2C}"/>
              </a:ext>
            </a:extLst>
          </p:cNvPr>
          <p:cNvSpPr>
            <a:spLocks noGrp="1"/>
          </p:cNvSpPr>
          <p:nvPr>
            <p:ph type="body" idx="1"/>
          </p:nvPr>
        </p:nvSpPr>
        <p:spPr>
          <a:xfrm>
            <a:off x="130932" y="2388734"/>
            <a:ext cx="5157787" cy="823912"/>
          </a:xfrm>
        </p:spPr>
        <p:txBody>
          <a:bodyPr/>
          <a:lstStyle/>
          <a:p>
            <a:r>
              <a:rPr lang="en-US"/>
              <a:t>Resolution of steatohepatitis without worsening of fibrosis </a:t>
            </a:r>
          </a:p>
        </p:txBody>
      </p:sp>
      <p:sp>
        <p:nvSpPr>
          <p:cNvPr id="4" name="Content Placeholder 3">
            <a:extLst>
              <a:ext uri="{FF2B5EF4-FFF2-40B4-BE49-F238E27FC236}">
                <a16:creationId xmlns:a16="http://schemas.microsoft.com/office/drawing/2014/main" id="{3E9EF706-CCDD-D4F7-8734-3D26C6C58AB2}"/>
              </a:ext>
            </a:extLst>
          </p:cNvPr>
          <p:cNvSpPr>
            <a:spLocks noGrp="1"/>
          </p:cNvSpPr>
          <p:nvPr>
            <p:ph sz="half" idx="2"/>
          </p:nvPr>
        </p:nvSpPr>
        <p:spPr>
          <a:xfrm>
            <a:off x="130932" y="3339475"/>
            <a:ext cx="5157787" cy="2317296"/>
          </a:xfrm>
        </p:spPr>
        <p:txBody>
          <a:bodyPr>
            <a:normAutofit/>
          </a:bodyPr>
          <a:lstStyle/>
          <a:p>
            <a:r>
              <a:rPr lang="en-US"/>
              <a:t>Tirzepatide doses of </a:t>
            </a:r>
          </a:p>
          <a:p>
            <a:pPr lvl="1"/>
            <a:r>
              <a:rPr lang="en-US"/>
              <a:t>5 mg/day – 44% of participants</a:t>
            </a:r>
          </a:p>
          <a:p>
            <a:pPr lvl="1"/>
            <a:r>
              <a:rPr lang="en-US"/>
              <a:t>10 mg/day- 56%</a:t>
            </a:r>
          </a:p>
          <a:p>
            <a:pPr lvl="1"/>
            <a:r>
              <a:rPr lang="en-US"/>
              <a:t>15 mg/day - 62%</a:t>
            </a:r>
          </a:p>
          <a:p>
            <a:pPr lvl="1"/>
            <a:r>
              <a:rPr lang="en-US"/>
              <a:t>placebo – 10% of participants</a:t>
            </a:r>
          </a:p>
        </p:txBody>
      </p:sp>
      <p:sp>
        <p:nvSpPr>
          <p:cNvPr id="5" name="Text Placeholder 4">
            <a:extLst>
              <a:ext uri="{FF2B5EF4-FFF2-40B4-BE49-F238E27FC236}">
                <a16:creationId xmlns:a16="http://schemas.microsoft.com/office/drawing/2014/main" id="{81673981-1D03-32E0-E9D1-FA10D3F4A954}"/>
              </a:ext>
            </a:extLst>
          </p:cNvPr>
          <p:cNvSpPr>
            <a:spLocks noGrp="1"/>
          </p:cNvSpPr>
          <p:nvPr>
            <p:ph type="body" sz="quarter" idx="3"/>
          </p:nvPr>
        </p:nvSpPr>
        <p:spPr>
          <a:xfrm>
            <a:off x="5463344" y="2388734"/>
            <a:ext cx="5183188" cy="823912"/>
          </a:xfrm>
        </p:spPr>
        <p:txBody>
          <a:bodyPr/>
          <a:lstStyle/>
          <a:p>
            <a:r>
              <a:rPr lang="en-US"/>
              <a:t>Improvement of at least one fibrosis stage without worsening of MASH </a:t>
            </a:r>
          </a:p>
        </p:txBody>
      </p:sp>
      <p:sp>
        <p:nvSpPr>
          <p:cNvPr id="6" name="Content Placeholder 5">
            <a:extLst>
              <a:ext uri="{FF2B5EF4-FFF2-40B4-BE49-F238E27FC236}">
                <a16:creationId xmlns:a16="http://schemas.microsoft.com/office/drawing/2014/main" id="{39582243-D02A-F418-806C-4894F5E763F3}"/>
              </a:ext>
            </a:extLst>
          </p:cNvPr>
          <p:cNvSpPr>
            <a:spLocks noGrp="1"/>
          </p:cNvSpPr>
          <p:nvPr>
            <p:ph sz="quarter" idx="4"/>
          </p:nvPr>
        </p:nvSpPr>
        <p:spPr>
          <a:xfrm>
            <a:off x="5463344" y="3340836"/>
            <a:ext cx="5183188" cy="2317296"/>
          </a:xfrm>
        </p:spPr>
        <p:txBody>
          <a:bodyPr>
            <a:normAutofit/>
          </a:bodyPr>
          <a:lstStyle/>
          <a:p>
            <a:r>
              <a:rPr lang="en-US"/>
              <a:t>Tirzepatide doses of </a:t>
            </a:r>
          </a:p>
          <a:p>
            <a:pPr lvl="1"/>
            <a:r>
              <a:rPr lang="en-US"/>
              <a:t>5 mg/day – 55% of participants</a:t>
            </a:r>
          </a:p>
          <a:p>
            <a:pPr lvl="1"/>
            <a:r>
              <a:rPr lang="en-US"/>
              <a:t>10 mg/day- 51%</a:t>
            </a:r>
          </a:p>
          <a:p>
            <a:pPr lvl="1"/>
            <a:r>
              <a:rPr lang="en-US"/>
              <a:t>15 mg/day - 61%</a:t>
            </a:r>
          </a:p>
          <a:p>
            <a:pPr lvl="1"/>
            <a:r>
              <a:rPr lang="en-US"/>
              <a:t>placebo – 30% of participants</a:t>
            </a:r>
          </a:p>
        </p:txBody>
      </p:sp>
      <p:sp>
        <p:nvSpPr>
          <p:cNvPr id="7" name="TextBox 6">
            <a:extLst>
              <a:ext uri="{FF2B5EF4-FFF2-40B4-BE49-F238E27FC236}">
                <a16:creationId xmlns:a16="http://schemas.microsoft.com/office/drawing/2014/main" id="{69670F07-B8DE-0012-9387-927DA6C2E0BB}"/>
              </a:ext>
            </a:extLst>
          </p:cNvPr>
          <p:cNvSpPr txBox="1"/>
          <p:nvPr/>
        </p:nvSpPr>
        <p:spPr>
          <a:xfrm>
            <a:off x="208112" y="1335143"/>
            <a:ext cx="10438420" cy="830997"/>
          </a:xfrm>
          <a:prstGeom prst="rect">
            <a:avLst/>
          </a:prstGeom>
          <a:noFill/>
        </p:spPr>
        <p:txBody>
          <a:bodyPr wrap="square" rtlCol="0">
            <a:spAutoFit/>
          </a:bodyPr>
          <a:lstStyle/>
          <a:p>
            <a:r>
              <a:rPr lang="en-US" sz="2400"/>
              <a:t>Phase 2 paired-biopsy study of 190 adults with overweight or obesity with MASH (50–60% of whom had type 2 diabetes) </a:t>
            </a:r>
          </a:p>
        </p:txBody>
      </p:sp>
    </p:spTree>
    <p:extLst>
      <p:ext uri="{BB962C8B-B14F-4D97-AF65-F5344CB8AC3E}">
        <p14:creationId xmlns:p14="http://schemas.microsoft.com/office/powerpoint/2010/main" val="267073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C813-B472-E4BD-7087-301619CCE5CD}"/>
              </a:ext>
            </a:extLst>
          </p:cNvPr>
          <p:cNvSpPr>
            <a:spLocks noGrp="1"/>
          </p:cNvSpPr>
          <p:nvPr>
            <p:ph type="title"/>
          </p:nvPr>
        </p:nvSpPr>
        <p:spPr>
          <a:xfrm>
            <a:off x="206829" y="162605"/>
            <a:ext cx="10330542" cy="1325563"/>
          </a:xfrm>
          <a:solidFill>
            <a:srgbClr val="0070C0"/>
          </a:solidFill>
        </p:spPr>
        <p:txBody>
          <a:bodyPr>
            <a:normAutofit/>
          </a:bodyPr>
          <a:lstStyle/>
          <a:p>
            <a:pPr algn="ctr"/>
            <a:r>
              <a:rPr lang="en-US" sz="3200" b="1">
                <a:solidFill>
                  <a:schemeClr val="bg1"/>
                </a:solidFill>
              </a:rPr>
              <a:t>Phase </a:t>
            </a:r>
            <a:r>
              <a:rPr lang="en-US" sz="3200" b="1" i="1">
                <a:solidFill>
                  <a:schemeClr val="bg1"/>
                </a:solidFill>
              </a:rPr>
              <a:t>3</a:t>
            </a:r>
            <a:r>
              <a:rPr lang="en-US" sz="3200" b="1">
                <a:solidFill>
                  <a:schemeClr val="bg1"/>
                </a:solidFill>
              </a:rPr>
              <a:t> Trial of Semaglutide in Metabolic Dysfunction – Associated Steatohepatitis </a:t>
            </a:r>
            <a:r>
              <a:rPr lang="en-US" sz="2400">
                <a:solidFill>
                  <a:schemeClr val="bg1"/>
                </a:solidFill>
              </a:rPr>
              <a:t>NEJM April 30, 2025</a:t>
            </a:r>
          </a:p>
        </p:txBody>
      </p:sp>
      <p:sp>
        <p:nvSpPr>
          <p:cNvPr id="3" name="Content Placeholder 2">
            <a:extLst>
              <a:ext uri="{FF2B5EF4-FFF2-40B4-BE49-F238E27FC236}">
                <a16:creationId xmlns:a16="http://schemas.microsoft.com/office/drawing/2014/main" id="{0F2FE978-A51A-B371-21D0-6E53418AC8D9}"/>
              </a:ext>
            </a:extLst>
          </p:cNvPr>
          <p:cNvSpPr>
            <a:spLocks noGrp="1"/>
          </p:cNvSpPr>
          <p:nvPr>
            <p:ph idx="1"/>
          </p:nvPr>
        </p:nvSpPr>
        <p:spPr>
          <a:xfrm>
            <a:off x="206829" y="1600200"/>
            <a:ext cx="10330542" cy="4572000"/>
          </a:xfrm>
        </p:spPr>
        <p:txBody>
          <a:bodyPr>
            <a:normAutofit fontScale="92500" lnSpcReduction="20000"/>
          </a:bodyPr>
          <a:lstStyle/>
          <a:p>
            <a:r>
              <a:rPr lang="en-US" sz="2400"/>
              <a:t>Semaglutide, a glucagon-like peptide-1 receptor agonist, is a candidate for the treatment of metabolic dysfunction–associated steatohepatitis (MASH).</a:t>
            </a:r>
          </a:p>
          <a:p>
            <a:r>
              <a:rPr lang="en-US" sz="2400"/>
              <a:t>In this </a:t>
            </a:r>
            <a:r>
              <a:rPr lang="en-US" sz="2400" i="1"/>
              <a:t>ongoing</a:t>
            </a:r>
            <a:r>
              <a:rPr lang="en-US" sz="2400"/>
              <a:t> phase 3, multicenter, randomized, double-blind, placebo-controlled trial, we assigned 1197 patients with </a:t>
            </a:r>
            <a:r>
              <a:rPr lang="en-US" sz="2400" b="1" i="1"/>
              <a:t>biopsy-defined MASH and fibrosis stage 2 or 3 </a:t>
            </a:r>
            <a:r>
              <a:rPr lang="en-US" sz="2400"/>
              <a:t>in a 2:1 ratio to receive once-weekly subcutaneous </a:t>
            </a:r>
            <a:r>
              <a:rPr lang="en-US" sz="2400" i="1"/>
              <a:t>semaglutide at a dose of 2.4 mg </a:t>
            </a:r>
            <a:r>
              <a:rPr lang="en-US" sz="2400"/>
              <a:t>or placebo for </a:t>
            </a:r>
            <a:r>
              <a:rPr lang="en-US" sz="2400" i="1"/>
              <a:t>240 weeks</a:t>
            </a:r>
            <a:r>
              <a:rPr lang="en-US" sz="2400"/>
              <a:t>. </a:t>
            </a:r>
          </a:p>
          <a:p>
            <a:pPr lvl="1"/>
            <a:r>
              <a:rPr lang="en-US" sz="2000"/>
              <a:t>Age – average 55 </a:t>
            </a:r>
          </a:p>
          <a:p>
            <a:pPr lvl="1"/>
            <a:r>
              <a:rPr lang="en-US" sz="2000"/>
              <a:t>BMI – average 35</a:t>
            </a:r>
          </a:p>
          <a:p>
            <a:pPr lvl="1"/>
            <a:r>
              <a:rPr lang="en-US" sz="2000"/>
              <a:t>Type 2 diabetes - ~ 55%</a:t>
            </a:r>
          </a:p>
          <a:p>
            <a:pPr lvl="1"/>
            <a:r>
              <a:rPr lang="en-US" sz="2000"/>
              <a:t>Fibrosis stage — stage 2 ~ 31% and stage 3 ~ 69%</a:t>
            </a:r>
          </a:p>
          <a:p>
            <a:pPr lvl="1"/>
            <a:r>
              <a:rPr lang="en-US" sz="2000"/>
              <a:t>Median score on Fibrosis-4 Index:  1.58 (1.12–2.24)</a:t>
            </a:r>
          </a:p>
          <a:p>
            <a:pPr lvl="1"/>
            <a:r>
              <a:rPr lang="en-US" sz="2000"/>
              <a:t>Enhanced liver fibrosis score -  9.95±0.94 </a:t>
            </a:r>
          </a:p>
          <a:p>
            <a:pPr lvl="1"/>
            <a:r>
              <a:rPr lang="en-US" sz="2000"/>
              <a:t>Liver stiffness — 12.8±6.6 kPa</a:t>
            </a:r>
          </a:p>
          <a:p>
            <a:pPr marL="457200" lvl="1" indent="0">
              <a:buNone/>
            </a:pPr>
            <a:endParaRPr lang="en-US" sz="900"/>
          </a:p>
          <a:p>
            <a:r>
              <a:rPr lang="en-US" sz="2400"/>
              <a:t>The results of a planned </a:t>
            </a:r>
            <a:r>
              <a:rPr lang="en-US" sz="2400" i="1"/>
              <a:t>interim analysis </a:t>
            </a:r>
            <a:r>
              <a:rPr lang="en-US" sz="2400"/>
              <a:t>conducted at </a:t>
            </a:r>
            <a:r>
              <a:rPr lang="en-US" sz="2400" i="1"/>
              <a:t>week 72 </a:t>
            </a:r>
            <a:r>
              <a:rPr lang="en-US" sz="2400"/>
              <a:t>involving the first 800 patients are reported here (part 1)</a:t>
            </a:r>
          </a:p>
        </p:txBody>
      </p:sp>
    </p:spTree>
    <p:extLst>
      <p:ext uri="{BB962C8B-B14F-4D97-AF65-F5344CB8AC3E}">
        <p14:creationId xmlns:p14="http://schemas.microsoft.com/office/powerpoint/2010/main" val="422772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4431C8-6ED5-6D69-CFC9-EB7E81C2367E}"/>
              </a:ext>
            </a:extLst>
          </p:cNvPr>
          <p:cNvPicPr>
            <a:picLocks noChangeAspect="1"/>
          </p:cNvPicPr>
          <p:nvPr/>
        </p:nvPicPr>
        <p:blipFill>
          <a:blip r:embed="rId2"/>
          <a:stretch>
            <a:fillRect/>
          </a:stretch>
        </p:blipFill>
        <p:spPr>
          <a:xfrm>
            <a:off x="175760" y="206630"/>
            <a:ext cx="10241870" cy="1353429"/>
          </a:xfrm>
          <a:prstGeom prst="rect">
            <a:avLst/>
          </a:prstGeom>
        </p:spPr>
      </p:pic>
      <p:sp>
        <p:nvSpPr>
          <p:cNvPr id="3" name="Text Placeholder 2">
            <a:extLst>
              <a:ext uri="{FF2B5EF4-FFF2-40B4-BE49-F238E27FC236}">
                <a16:creationId xmlns:a16="http://schemas.microsoft.com/office/drawing/2014/main" id="{B30008C9-564C-213B-66F7-07B061DF7B3B}"/>
              </a:ext>
            </a:extLst>
          </p:cNvPr>
          <p:cNvSpPr>
            <a:spLocks noGrp="1"/>
          </p:cNvSpPr>
          <p:nvPr>
            <p:ph type="body" idx="1"/>
          </p:nvPr>
        </p:nvSpPr>
        <p:spPr>
          <a:xfrm>
            <a:off x="175759" y="1599539"/>
            <a:ext cx="4254727" cy="823912"/>
          </a:xfrm>
        </p:spPr>
        <p:txBody>
          <a:bodyPr/>
          <a:lstStyle/>
          <a:p>
            <a:r>
              <a:rPr lang="en-US"/>
              <a:t>Resolution of steatohepatitis without worsening of fibrosis </a:t>
            </a:r>
          </a:p>
        </p:txBody>
      </p:sp>
      <p:sp>
        <p:nvSpPr>
          <p:cNvPr id="4" name="Content Placeholder 3">
            <a:extLst>
              <a:ext uri="{FF2B5EF4-FFF2-40B4-BE49-F238E27FC236}">
                <a16:creationId xmlns:a16="http://schemas.microsoft.com/office/drawing/2014/main" id="{DA92DEC0-A2E7-90C1-49A2-E4E9ABA5D977}"/>
              </a:ext>
            </a:extLst>
          </p:cNvPr>
          <p:cNvSpPr>
            <a:spLocks noGrp="1"/>
          </p:cNvSpPr>
          <p:nvPr>
            <p:ph sz="half" idx="2"/>
          </p:nvPr>
        </p:nvSpPr>
        <p:spPr>
          <a:xfrm>
            <a:off x="175760" y="2445050"/>
            <a:ext cx="4254726" cy="1087211"/>
          </a:xfrm>
        </p:spPr>
        <p:txBody>
          <a:bodyPr>
            <a:normAutofit/>
          </a:bodyPr>
          <a:lstStyle/>
          <a:p>
            <a:r>
              <a:rPr lang="en-US" sz="2400"/>
              <a:t>Sema – 62.9%</a:t>
            </a:r>
          </a:p>
          <a:p>
            <a:r>
              <a:rPr lang="en-US" sz="2400"/>
              <a:t>PBO – 34.3% </a:t>
            </a:r>
          </a:p>
        </p:txBody>
      </p:sp>
      <p:sp>
        <p:nvSpPr>
          <p:cNvPr id="5" name="Text Placeholder 4">
            <a:extLst>
              <a:ext uri="{FF2B5EF4-FFF2-40B4-BE49-F238E27FC236}">
                <a16:creationId xmlns:a16="http://schemas.microsoft.com/office/drawing/2014/main" id="{07BBCDDE-F188-B20A-CCEE-6E88FAECA464}"/>
              </a:ext>
            </a:extLst>
          </p:cNvPr>
          <p:cNvSpPr>
            <a:spLocks noGrp="1"/>
          </p:cNvSpPr>
          <p:nvPr>
            <p:ph type="body" sz="quarter" idx="3"/>
          </p:nvPr>
        </p:nvSpPr>
        <p:spPr>
          <a:xfrm>
            <a:off x="4672693" y="1599539"/>
            <a:ext cx="4844143" cy="823912"/>
          </a:xfrm>
        </p:spPr>
        <p:txBody>
          <a:bodyPr/>
          <a:lstStyle/>
          <a:p>
            <a:r>
              <a:rPr lang="en-US"/>
              <a:t>Reduction in liver fibrosis without worsening of steatohepatitis </a:t>
            </a:r>
          </a:p>
        </p:txBody>
      </p:sp>
      <p:sp>
        <p:nvSpPr>
          <p:cNvPr id="6" name="Content Placeholder 5">
            <a:extLst>
              <a:ext uri="{FF2B5EF4-FFF2-40B4-BE49-F238E27FC236}">
                <a16:creationId xmlns:a16="http://schemas.microsoft.com/office/drawing/2014/main" id="{62F06413-A1B2-5761-63BC-ED8CA8F596E1}"/>
              </a:ext>
            </a:extLst>
          </p:cNvPr>
          <p:cNvSpPr>
            <a:spLocks noGrp="1"/>
          </p:cNvSpPr>
          <p:nvPr>
            <p:ph sz="quarter" idx="4"/>
          </p:nvPr>
        </p:nvSpPr>
        <p:spPr>
          <a:xfrm>
            <a:off x="4653642" y="2438927"/>
            <a:ext cx="4882244" cy="966107"/>
          </a:xfrm>
        </p:spPr>
        <p:txBody>
          <a:bodyPr>
            <a:normAutofit/>
          </a:bodyPr>
          <a:lstStyle/>
          <a:p>
            <a:r>
              <a:rPr lang="en-US" sz="2400"/>
              <a:t>Sema – 36.8%</a:t>
            </a:r>
          </a:p>
          <a:p>
            <a:r>
              <a:rPr lang="en-US" sz="2400"/>
              <a:t>PBO – 22.4%</a:t>
            </a:r>
          </a:p>
        </p:txBody>
      </p:sp>
      <p:pic>
        <p:nvPicPr>
          <p:cNvPr id="9" name="Picture 8">
            <a:extLst>
              <a:ext uri="{FF2B5EF4-FFF2-40B4-BE49-F238E27FC236}">
                <a16:creationId xmlns:a16="http://schemas.microsoft.com/office/drawing/2014/main" id="{1DDCC674-0A61-8C1E-FD3B-88BBD0A594C2}"/>
              </a:ext>
            </a:extLst>
          </p:cNvPr>
          <p:cNvPicPr>
            <a:picLocks noChangeAspect="1"/>
          </p:cNvPicPr>
          <p:nvPr/>
        </p:nvPicPr>
        <p:blipFill>
          <a:blip r:embed="rId3"/>
          <a:stretch>
            <a:fillRect/>
          </a:stretch>
        </p:blipFill>
        <p:spPr>
          <a:xfrm>
            <a:off x="1718163" y="3404695"/>
            <a:ext cx="5870957" cy="975445"/>
          </a:xfrm>
          <a:prstGeom prst="rect">
            <a:avLst/>
          </a:prstGeom>
        </p:spPr>
      </p:pic>
      <p:pic>
        <p:nvPicPr>
          <p:cNvPr id="10" name="Picture 9">
            <a:extLst>
              <a:ext uri="{FF2B5EF4-FFF2-40B4-BE49-F238E27FC236}">
                <a16:creationId xmlns:a16="http://schemas.microsoft.com/office/drawing/2014/main" id="{E3877C25-67F4-A378-2A7B-65DDEE361F08}"/>
              </a:ext>
            </a:extLst>
          </p:cNvPr>
          <p:cNvPicPr>
            <a:picLocks noChangeAspect="1"/>
          </p:cNvPicPr>
          <p:nvPr/>
        </p:nvPicPr>
        <p:blipFill>
          <a:blip r:embed="rId4"/>
          <a:stretch>
            <a:fillRect/>
          </a:stretch>
        </p:blipFill>
        <p:spPr>
          <a:xfrm>
            <a:off x="1808979" y="4161086"/>
            <a:ext cx="5243014" cy="1097375"/>
          </a:xfrm>
          <a:prstGeom prst="rect">
            <a:avLst/>
          </a:prstGeom>
        </p:spPr>
      </p:pic>
      <p:sp>
        <p:nvSpPr>
          <p:cNvPr id="11" name="TextBox 10">
            <a:extLst>
              <a:ext uri="{FF2B5EF4-FFF2-40B4-BE49-F238E27FC236}">
                <a16:creationId xmlns:a16="http://schemas.microsoft.com/office/drawing/2014/main" id="{AF6EBE9C-4303-27A3-2EBF-7926A824F149}"/>
              </a:ext>
            </a:extLst>
          </p:cNvPr>
          <p:cNvSpPr txBox="1"/>
          <p:nvPr/>
        </p:nvSpPr>
        <p:spPr>
          <a:xfrm>
            <a:off x="175759" y="5379242"/>
            <a:ext cx="10078584" cy="1200329"/>
          </a:xfrm>
          <a:prstGeom prst="rect">
            <a:avLst/>
          </a:prstGeom>
          <a:noFill/>
          <a:ln>
            <a:solidFill>
              <a:schemeClr val="accent1"/>
            </a:solidFill>
          </a:ln>
        </p:spPr>
        <p:txBody>
          <a:bodyPr wrap="square" rtlCol="0">
            <a:spAutoFit/>
          </a:bodyPr>
          <a:lstStyle/>
          <a:p>
            <a:r>
              <a:rPr lang="en-US" sz="2400"/>
              <a:t>CONCLUSIONS: In patients with MASH and moderate or advanced liver fibrosis, once-weekly semaglutide at a dose of 2.4 mg improved liver histologic results.</a:t>
            </a:r>
          </a:p>
        </p:txBody>
      </p:sp>
    </p:spTree>
    <p:extLst>
      <p:ext uri="{BB962C8B-B14F-4D97-AF65-F5344CB8AC3E}">
        <p14:creationId xmlns:p14="http://schemas.microsoft.com/office/powerpoint/2010/main" val="1856027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6F558-24DC-D570-3592-7EA7EAECB635}"/>
              </a:ext>
            </a:extLst>
          </p:cNvPr>
          <p:cNvSpPr>
            <a:spLocks noGrp="1"/>
          </p:cNvSpPr>
          <p:nvPr>
            <p:ph type="title"/>
          </p:nvPr>
        </p:nvSpPr>
        <p:spPr>
          <a:xfrm>
            <a:off x="185058" y="201839"/>
            <a:ext cx="9916886" cy="1082675"/>
          </a:xfrm>
          <a:solidFill>
            <a:srgbClr val="0070C0"/>
          </a:solidFill>
        </p:spPr>
        <p:txBody>
          <a:bodyPr>
            <a:normAutofit fontScale="90000"/>
          </a:bodyPr>
          <a:lstStyle/>
          <a:p>
            <a:pPr algn="ctr"/>
            <a:r>
              <a:rPr lang="en-US" sz="3600" b="1">
                <a:solidFill>
                  <a:schemeClr val="bg1"/>
                </a:solidFill>
              </a:rPr>
              <a:t>Adding Pioglitazone for Glycemic &amp; MASLD benefits</a:t>
            </a:r>
            <a:br>
              <a:rPr lang="en-US" sz="2000">
                <a:solidFill>
                  <a:schemeClr val="bg1"/>
                </a:solidFill>
              </a:rPr>
            </a:br>
            <a:r>
              <a:rPr lang="en-US" sz="2000">
                <a:solidFill>
                  <a:schemeClr val="bg1"/>
                </a:solidFill>
              </a:rPr>
              <a:t>ADA 2025 Standards of Care</a:t>
            </a:r>
          </a:p>
        </p:txBody>
      </p:sp>
      <p:sp>
        <p:nvSpPr>
          <p:cNvPr id="3" name="Content Placeholder 2">
            <a:extLst>
              <a:ext uri="{FF2B5EF4-FFF2-40B4-BE49-F238E27FC236}">
                <a16:creationId xmlns:a16="http://schemas.microsoft.com/office/drawing/2014/main" id="{CDCB3038-79F3-A050-1FFA-1EC122813F69}"/>
              </a:ext>
            </a:extLst>
          </p:cNvPr>
          <p:cNvSpPr>
            <a:spLocks noGrp="1"/>
          </p:cNvSpPr>
          <p:nvPr>
            <p:ph idx="1"/>
          </p:nvPr>
        </p:nvSpPr>
        <p:spPr>
          <a:xfrm>
            <a:off x="185058" y="1426031"/>
            <a:ext cx="9916886" cy="4430484"/>
          </a:xfrm>
        </p:spPr>
        <p:txBody>
          <a:bodyPr>
            <a:normAutofit fontScale="92500" lnSpcReduction="10000"/>
          </a:bodyPr>
          <a:lstStyle/>
          <a:p>
            <a:r>
              <a:rPr lang="en-US" sz="2400"/>
              <a:t>Pioglitazone improves IR</a:t>
            </a:r>
            <a:r>
              <a:rPr lang="en-US" sz="2400">
                <a:sym typeface="Wingdings" panose="05000000000000000000" pitchFamily="2" charset="2"/>
              </a:rPr>
              <a:t></a:t>
            </a:r>
            <a:r>
              <a:rPr lang="en-US" sz="2400"/>
              <a:t> improves glucose and lipid metabolism and </a:t>
            </a:r>
            <a:r>
              <a:rPr lang="en-US" sz="2400" b="1"/>
              <a:t>reverses steatohepatitis </a:t>
            </a:r>
            <a:r>
              <a:rPr lang="en-US" sz="2400"/>
              <a:t>in people with prediabetes or type 2 diabetes and even in individuals without diabetes. </a:t>
            </a:r>
          </a:p>
          <a:p>
            <a:r>
              <a:rPr lang="en-US" sz="2400" b="1"/>
              <a:t>Fibrosis</a:t>
            </a:r>
            <a:r>
              <a:rPr lang="en-US" sz="2400"/>
              <a:t> also improved in some trials. </a:t>
            </a:r>
          </a:p>
          <a:p>
            <a:pPr lvl="1"/>
            <a:r>
              <a:rPr lang="en-US" sz="2000"/>
              <a:t>A meta-analysis concluded that pioglitazone treatment results in resolution of MASH and may improve fibrosis. </a:t>
            </a:r>
          </a:p>
          <a:p>
            <a:pPr lvl="2"/>
            <a:r>
              <a:rPr lang="en-US" sz="1800"/>
              <a:t>These studies are based on </a:t>
            </a:r>
            <a:r>
              <a:rPr lang="en-US" sz="1800" i="1"/>
              <a:t>phase 2 clinical trials </a:t>
            </a:r>
            <a:r>
              <a:rPr lang="en-US" sz="1800"/>
              <a:t>and await further phase 3 evidence. </a:t>
            </a:r>
          </a:p>
          <a:p>
            <a:pPr lvl="1"/>
            <a:r>
              <a:rPr lang="en-US" sz="2000"/>
              <a:t>Pioglitazone is attractive because it offer potential benefit compared with lack of histological benefit (or clinical trial data) from other oral glucose-lowering therapies in MASLD.</a:t>
            </a:r>
          </a:p>
          <a:p>
            <a:r>
              <a:rPr lang="en-US" sz="2400"/>
              <a:t>In the context of treating hyperglycemia in people with type 2 diabetes with MASLD, where the </a:t>
            </a:r>
            <a:r>
              <a:rPr lang="en-US" sz="2400" i="1"/>
              <a:t>low cost of pioglitazone </a:t>
            </a:r>
            <a:r>
              <a:rPr lang="en-US" sz="2400"/>
              <a:t>and any </a:t>
            </a:r>
            <a:r>
              <a:rPr lang="en-US" sz="2400" i="1"/>
              <a:t>liver improvement would be an added benefit </a:t>
            </a:r>
            <a:r>
              <a:rPr lang="en-US" sz="2400"/>
              <a:t>to glycemic management, these plans would be potentially </a:t>
            </a:r>
            <a:r>
              <a:rPr lang="en-US" sz="2400" i="1"/>
              <a:t>cost-effective </a:t>
            </a:r>
            <a:r>
              <a:rPr lang="en-US" sz="2400"/>
              <a:t>for the treatment of MASLD</a:t>
            </a:r>
          </a:p>
        </p:txBody>
      </p:sp>
    </p:spTree>
    <p:extLst>
      <p:ext uri="{BB962C8B-B14F-4D97-AF65-F5344CB8AC3E}">
        <p14:creationId xmlns:p14="http://schemas.microsoft.com/office/powerpoint/2010/main" val="149655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9D51-FA70-6A01-8972-1DC7DECAFA40}"/>
              </a:ext>
            </a:extLst>
          </p:cNvPr>
          <p:cNvSpPr>
            <a:spLocks noGrp="1"/>
          </p:cNvSpPr>
          <p:nvPr>
            <p:ph type="title"/>
          </p:nvPr>
        </p:nvSpPr>
        <p:spPr>
          <a:xfrm>
            <a:off x="228600" y="288925"/>
            <a:ext cx="10515600" cy="1325563"/>
          </a:xfrm>
          <a:solidFill>
            <a:srgbClr val="0070C0"/>
          </a:solidFill>
        </p:spPr>
        <p:txBody>
          <a:bodyPr>
            <a:normAutofit fontScale="90000"/>
          </a:bodyPr>
          <a:lstStyle/>
          <a:p>
            <a:pPr algn="ctr"/>
            <a:r>
              <a:rPr lang="en-US" sz="3200" b="1">
                <a:solidFill>
                  <a:schemeClr val="bg1"/>
                </a:solidFill>
              </a:rPr>
              <a:t>Pioglitazone even at low dosage improves NAFLD in type 2 diabetes: clinical and pathophysiological insights from a subgroup of the TOSCA.IT </a:t>
            </a:r>
            <a:r>
              <a:rPr lang="en-US" sz="3200" b="1" err="1">
                <a:solidFill>
                  <a:schemeClr val="bg1"/>
                </a:solidFill>
              </a:rPr>
              <a:t>randomised</a:t>
            </a:r>
            <a:r>
              <a:rPr lang="en-US" sz="3200" b="1">
                <a:solidFill>
                  <a:schemeClr val="bg1"/>
                </a:solidFill>
              </a:rPr>
              <a:t> trial. </a:t>
            </a:r>
            <a:r>
              <a:rPr lang="en-US" sz="2400" b="1">
                <a:solidFill>
                  <a:schemeClr val="bg1"/>
                </a:solidFill>
              </a:rPr>
              <a:t>Diabetes Res Clin </a:t>
            </a:r>
            <a:r>
              <a:rPr lang="en-US" sz="2400" b="1" err="1">
                <a:solidFill>
                  <a:schemeClr val="bg1"/>
                </a:solidFill>
              </a:rPr>
              <a:t>Pract</a:t>
            </a:r>
            <a:r>
              <a:rPr lang="en-US" sz="2400" b="1">
                <a:solidFill>
                  <a:schemeClr val="bg1"/>
                </a:solidFill>
              </a:rPr>
              <a:t>. 2021 Aug:178</a:t>
            </a:r>
          </a:p>
        </p:txBody>
      </p:sp>
      <p:sp>
        <p:nvSpPr>
          <p:cNvPr id="3" name="Content Placeholder 2">
            <a:extLst>
              <a:ext uri="{FF2B5EF4-FFF2-40B4-BE49-F238E27FC236}">
                <a16:creationId xmlns:a16="http://schemas.microsoft.com/office/drawing/2014/main" id="{7128BB47-F5F9-9CFD-3A4E-A9E4C15C79E3}"/>
              </a:ext>
            </a:extLst>
          </p:cNvPr>
          <p:cNvSpPr>
            <a:spLocks noGrp="1"/>
          </p:cNvSpPr>
          <p:nvPr>
            <p:ph idx="1"/>
          </p:nvPr>
        </p:nvSpPr>
        <p:spPr>
          <a:xfrm>
            <a:off x="228600" y="1796142"/>
            <a:ext cx="10355580" cy="4408715"/>
          </a:xfrm>
        </p:spPr>
        <p:txBody>
          <a:bodyPr>
            <a:normAutofit fontScale="40000" lnSpcReduction="20000"/>
          </a:bodyPr>
          <a:lstStyle/>
          <a:p>
            <a:pPr marL="0" indent="0">
              <a:buNone/>
            </a:pPr>
            <a:r>
              <a:rPr lang="en-US" sz="4200"/>
              <a:t>Abstract</a:t>
            </a:r>
          </a:p>
          <a:p>
            <a:r>
              <a:rPr lang="en-US" sz="3500"/>
              <a:t>Aims: Non-Alcoholic Fatty Liver Disease (NAFLD) and type 2 diabetes (T2D) share pathophysiological mechanisms and possible therapeutic strategies. We evaluated the effects of 1-year treatment with pioglitazone or sulphonylureas on indirect indices of NAFLD in people with T2D and the role of insulin-resistance and glucotoxicity in determining these effects.</a:t>
            </a:r>
          </a:p>
          <a:p>
            <a:r>
              <a:rPr lang="en-US" sz="3500"/>
              <a:t>Methods: Patients with T2D (n = 195) aged 50-75 years, poorly controlled with metformin 2 g/day, were randomly allocated to add-on pioglitazone (n = 98) or sulphonylureas (n = 97) within the TOSCA.IT trial. Plasma insulin, glucose, and liver enzymes were measured at baseline and after 1-year. Indirect indices of NAFLD (Liver Fat Equation [LFE], Hepatic Steatosis Index [HSI], and Index of NASH [ION]), and insulin resistance (HOMA-IR, Visceral Adiposity Index [VAI] and adipose tissue Insulin Resistance [ADIPO-IR]) were calculated.</a:t>
            </a:r>
          </a:p>
          <a:p>
            <a:r>
              <a:rPr lang="en-US" sz="5000"/>
              <a:t>Results: </a:t>
            </a:r>
          </a:p>
          <a:p>
            <a:pPr lvl="1"/>
            <a:r>
              <a:rPr lang="en-US" sz="5000"/>
              <a:t>Indices of NAFLD improved after pioglitazone, but not after sulphonylureas; </a:t>
            </a:r>
          </a:p>
          <a:p>
            <a:pPr lvl="1"/>
            <a:r>
              <a:rPr lang="en-US" sz="5000"/>
              <a:t>Indices of insulin resistance decreased after pioglitazone, but not after sulphonylureas</a:t>
            </a:r>
          </a:p>
          <a:p>
            <a:pPr lvl="1"/>
            <a:r>
              <a:rPr lang="en-US" sz="5100" b="1"/>
              <a:t>Changes in NAFLD indices were similar with different doses of pioglitazone (15, 30, or 45 mg/day), </a:t>
            </a:r>
            <a:r>
              <a:rPr lang="en-US" sz="5100"/>
              <a:t>and were independent of blood glucose control.</a:t>
            </a:r>
          </a:p>
          <a:p>
            <a:r>
              <a:rPr lang="en-US" sz="5000"/>
              <a:t>Conclusions: One-year treatment with pioglitazone </a:t>
            </a:r>
            <a:r>
              <a:rPr lang="en-US" sz="5000" b="1" i="1"/>
              <a:t>even at low dosage </a:t>
            </a:r>
            <a:r>
              <a:rPr lang="en-US" sz="5000"/>
              <a:t>significantly improved </a:t>
            </a:r>
          </a:p>
          <a:p>
            <a:pPr lvl="1"/>
            <a:r>
              <a:rPr lang="en-US" sz="5000" b="1" i="1"/>
              <a:t>liver steatosis and inflammation </a:t>
            </a:r>
          </a:p>
          <a:p>
            <a:pPr lvl="1"/>
            <a:r>
              <a:rPr lang="en-US" sz="5000"/>
              <a:t>systemic and adipose tissue </a:t>
            </a:r>
            <a:r>
              <a:rPr lang="en-US" sz="5000" b="1" i="1"/>
              <a:t>insulin resistance </a:t>
            </a:r>
            <a:r>
              <a:rPr lang="en-US" sz="5000"/>
              <a:t>in patients with T2D</a:t>
            </a:r>
          </a:p>
          <a:p>
            <a:pPr marL="457200" lvl="1" indent="0">
              <a:buNone/>
            </a:pPr>
            <a:endParaRPr lang="en-US" sz="5000"/>
          </a:p>
        </p:txBody>
      </p:sp>
    </p:spTree>
    <p:extLst>
      <p:ext uri="{BB962C8B-B14F-4D97-AF65-F5344CB8AC3E}">
        <p14:creationId xmlns:p14="http://schemas.microsoft.com/office/powerpoint/2010/main" val="723939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8C6E3-FF05-CCBD-336D-23AEB0DDE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37C47-6522-B089-5F0A-96F0D5EDF394}"/>
              </a:ext>
            </a:extLst>
          </p:cNvPr>
          <p:cNvSpPr>
            <a:spLocks noGrp="1"/>
          </p:cNvSpPr>
          <p:nvPr>
            <p:ph type="title"/>
          </p:nvPr>
        </p:nvSpPr>
        <p:spPr>
          <a:xfrm>
            <a:off x="175260" y="136525"/>
            <a:ext cx="10092146" cy="1325563"/>
          </a:xfrm>
          <a:solidFill>
            <a:srgbClr val="0070C0"/>
          </a:solidFill>
        </p:spPr>
        <p:txBody>
          <a:bodyPr>
            <a:normAutofit/>
          </a:bodyPr>
          <a:lstStyle/>
          <a:p>
            <a:pPr algn="ctr"/>
            <a:r>
              <a:rPr lang="en-US" sz="4000" b="1">
                <a:solidFill>
                  <a:schemeClr val="bg1"/>
                </a:solidFill>
              </a:rPr>
              <a:t>Cautions with Pioglitazone</a:t>
            </a:r>
          </a:p>
        </p:txBody>
      </p:sp>
      <p:sp>
        <p:nvSpPr>
          <p:cNvPr id="3" name="Content Placeholder 2">
            <a:extLst>
              <a:ext uri="{FF2B5EF4-FFF2-40B4-BE49-F238E27FC236}">
                <a16:creationId xmlns:a16="http://schemas.microsoft.com/office/drawing/2014/main" id="{7506269F-D82D-1F90-83BD-3DB18AEB03E5}"/>
              </a:ext>
            </a:extLst>
          </p:cNvPr>
          <p:cNvSpPr>
            <a:spLocks noGrp="1"/>
          </p:cNvSpPr>
          <p:nvPr>
            <p:ph idx="1"/>
          </p:nvPr>
        </p:nvSpPr>
        <p:spPr>
          <a:xfrm>
            <a:off x="175260" y="1611630"/>
            <a:ext cx="10092146" cy="4881245"/>
          </a:xfrm>
        </p:spPr>
        <p:txBody>
          <a:bodyPr>
            <a:normAutofit/>
          </a:bodyPr>
          <a:lstStyle/>
          <a:p>
            <a:r>
              <a:rPr lang="en-US" sz="2400"/>
              <a:t>Pioglitazone can cause dose-dependent weight gain </a:t>
            </a:r>
          </a:p>
          <a:p>
            <a:pPr lvl="1"/>
            <a:r>
              <a:rPr lang="en-US" sz="2000"/>
              <a:t>15 mg/day, mean weight gain of 1–2%</a:t>
            </a:r>
          </a:p>
          <a:p>
            <a:pPr lvl="1"/>
            <a:r>
              <a:rPr lang="en-US" sz="2000"/>
              <a:t>45 mg/day, mean weight gain of 3–5%</a:t>
            </a:r>
          </a:p>
          <a:p>
            <a:pPr lvl="1"/>
            <a:r>
              <a:rPr lang="en-US" sz="2000"/>
              <a:t>can be blunted or reversed if combined with SGLT2 inhibitors or GLP-1 RAs </a:t>
            </a:r>
          </a:p>
          <a:p>
            <a:pPr lvl="1"/>
            <a:r>
              <a:rPr lang="en-US" sz="2000"/>
              <a:t>[start with 15 mg daily, increase to 30 mg if needed for glycemic control]</a:t>
            </a:r>
          </a:p>
          <a:p>
            <a:r>
              <a:rPr lang="en-US" sz="2400"/>
              <a:t>Pioglitazone</a:t>
            </a:r>
            <a:r>
              <a:rPr lang="en-US"/>
              <a:t> </a:t>
            </a:r>
          </a:p>
          <a:p>
            <a:pPr lvl="1"/>
            <a:r>
              <a:rPr lang="en-US" sz="2000"/>
              <a:t>may increase fracture risk (especially postmenopausal women)</a:t>
            </a:r>
          </a:p>
          <a:p>
            <a:pPr lvl="1"/>
            <a:r>
              <a:rPr lang="en-US" sz="2000"/>
              <a:t>may promote heart failure in individuals with </a:t>
            </a:r>
            <a:r>
              <a:rPr lang="en-US" sz="2000" i="1"/>
              <a:t>preexisting </a:t>
            </a:r>
            <a:r>
              <a:rPr lang="en-US" sz="2000"/>
              <a:t>congestive heart failure</a:t>
            </a:r>
          </a:p>
          <a:p>
            <a:pPr lvl="1"/>
            <a:r>
              <a:rPr lang="en-US" sz="2000"/>
              <a:t>may increase the risk of bladder cancer, although this remains controversial</a:t>
            </a:r>
          </a:p>
          <a:p>
            <a:pPr lvl="1"/>
            <a:r>
              <a:rPr lang="en-US" sz="2000"/>
              <a:t>[may</a:t>
            </a:r>
            <a:r>
              <a:rPr lang="en-US" sz="2000" i="1"/>
              <a:t> reduce</a:t>
            </a:r>
            <a:r>
              <a:rPr lang="en-US" sz="2000"/>
              <a:t> prostate cancer] - TBD</a:t>
            </a:r>
          </a:p>
        </p:txBody>
      </p:sp>
    </p:spTree>
    <p:extLst>
      <p:ext uri="{BB962C8B-B14F-4D97-AF65-F5344CB8AC3E}">
        <p14:creationId xmlns:p14="http://schemas.microsoft.com/office/powerpoint/2010/main" val="175185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4CD0-5815-FA42-65F4-C9B1141BDE1D}"/>
              </a:ext>
            </a:extLst>
          </p:cNvPr>
          <p:cNvSpPr>
            <a:spLocks noGrp="1"/>
          </p:cNvSpPr>
          <p:nvPr>
            <p:ph type="title"/>
          </p:nvPr>
        </p:nvSpPr>
        <p:spPr>
          <a:xfrm>
            <a:off x="278642" y="215331"/>
            <a:ext cx="10515600" cy="931412"/>
          </a:xfrm>
          <a:solidFill>
            <a:srgbClr val="0070C0"/>
          </a:solidFill>
        </p:spPr>
        <p:txBody>
          <a:bodyPr/>
          <a:lstStyle/>
          <a:p>
            <a:pPr algn="ctr"/>
            <a:r>
              <a:rPr lang="en-US" b="1">
                <a:solidFill>
                  <a:schemeClr val="bg1"/>
                </a:solidFill>
              </a:rPr>
              <a:t>Pre-Question – </a:t>
            </a:r>
            <a:r>
              <a:rPr lang="en-US" sz="3200" b="1">
                <a:solidFill>
                  <a:schemeClr val="bg1"/>
                </a:solidFill>
              </a:rPr>
              <a:t>which one answer is most correct</a:t>
            </a:r>
          </a:p>
        </p:txBody>
      </p:sp>
      <p:sp>
        <p:nvSpPr>
          <p:cNvPr id="3" name="Content Placeholder 2">
            <a:extLst>
              <a:ext uri="{FF2B5EF4-FFF2-40B4-BE49-F238E27FC236}">
                <a16:creationId xmlns:a16="http://schemas.microsoft.com/office/drawing/2014/main" id="{25D020B7-6CF6-0EAE-4B9E-67F48BC7CA65}"/>
              </a:ext>
            </a:extLst>
          </p:cNvPr>
          <p:cNvSpPr>
            <a:spLocks noGrp="1"/>
          </p:cNvSpPr>
          <p:nvPr>
            <p:ph idx="1"/>
          </p:nvPr>
        </p:nvSpPr>
        <p:spPr>
          <a:xfrm>
            <a:off x="278642" y="1433015"/>
            <a:ext cx="10515600" cy="4648414"/>
          </a:xfrm>
        </p:spPr>
        <p:txBody>
          <a:bodyPr/>
          <a:lstStyle/>
          <a:p>
            <a:pPr marL="0" indent="0">
              <a:buNone/>
            </a:pPr>
            <a:r>
              <a:rPr lang="en-US" sz="3200"/>
              <a:t>If a PWT2D has or is at risk for MASLD, potential liver benefit is most likely from:</a:t>
            </a:r>
          </a:p>
          <a:p>
            <a:pPr marL="514350" indent="-514350">
              <a:buFont typeface="+mj-lt"/>
              <a:buAutoNum type="alphaUcPeriod"/>
            </a:pPr>
            <a:r>
              <a:rPr lang="en-US"/>
              <a:t>Increasing the dose of metformin</a:t>
            </a:r>
          </a:p>
          <a:p>
            <a:pPr marL="514350" indent="-514350">
              <a:buFont typeface="+mj-lt"/>
              <a:buAutoNum type="alphaUcPeriod"/>
            </a:pPr>
            <a:r>
              <a:rPr lang="en-US"/>
              <a:t>Addition of vitamin E 800 mg</a:t>
            </a:r>
          </a:p>
          <a:p>
            <a:pPr marL="514350" indent="-514350">
              <a:buFont typeface="+mj-lt"/>
              <a:buAutoNum type="alphaUcPeriod"/>
            </a:pPr>
            <a:r>
              <a:rPr lang="en-US"/>
              <a:t>Adding a GLP1 RA or Dual GLP1 + GIP RA medication</a:t>
            </a:r>
          </a:p>
          <a:p>
            <a:pPr marL="514350" indent="-514350">
              <a:buFont typeface="+mj-lt"/>
              <a:buAutoNum type="alphaUcPeriod"/>
            </a:pPr>
            <a:r>
              <a:rPr lang="en-US"/>
              <a:t>Adding a SGLT2i medication</a:t>
            </a:r>
          </a:p>
        </p:txBody>
      </p:sp>
    </p:spTree>
    <p:extLst>
      <p:ext uri="{BB962C8B-B14F-4D97-AF65-F5344CB8AC3E}">
        <p14:creationId xmlns:p14="http://schemas.microsoft.com/office/powerpoint/2010/main" val="302591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1B5C-D86E-F781-312D-A6A97F98E662}"/>
              </a:ext>
            </a:extLst>
          </p:cNvPr>
          <p:cNvSpPr>
            <a:spLocks noGrp="1"/>
          </p:cNvSpPr>
          <p:nvPr>
            <p:ph type="title"/>
          </p:nvPr>
        </p:nvSpPr>
        <p:spPr>
          <a:xfrm>
            <a:off x="171995" y="299811"/>
            <a:ext cx="10049692" cy="1525814"/>
          </a:xfrm>
          <a:solidFill>
            <a:srgbClr val="0070C0"/>
          </a:solidFill>
        </p:spPr>
        <p:txBody>
          <a:bodyPr>
            <a:normAutofit fontScale="90000"/>
          </a:bodyPr>
          <a:lstStyle/>
          <a:p>
            <a:pPr algn="ctr"/>
            <a:r>
              <a:rPr lang="en-US" sz="3200" b="1">
                <a:solidFill>
                  <a:schemeClr val="bg1"/>
                </a:solidFill>
              </a:rPr>
              <a:t>Combination of glucagon-like peptide 1 receptor agonist and thiazolidinedione for mortality and cardiovascular outcomes in patients with type 2 diabetes </a:t>
            </a:r>
            <a:r>
              <a:rPr lang="en-US" sz="2000" b="1">
                <a:solidFill>
                  <a:schemeClr val="bg1"/>
                </a:solidFill>
              </a:rPr>
              <a:t>JAMA Network Open. Published online March 31, 2025</a:t>
            </a:r>
          </a:p>
        </p:txBody>
      </p:sp>
      <p:sp>
        <p:nvSpPr>
          <p:cNvPr id="3" name="Content Placeholder 2">
            <a:extLst>
              <a:ext uri="{FF2B5EF4-FFF2-40B4-BE49-F238E27FC236}">
                <a16:creationId xmlns:a16="http://schemas.microsoft.com/office/drawing/2014/main" id="{504768FE-D94E-A7EB-AAB3-196798F10BB8}"/>
              </a:ext>
            </a:extLst>
          </p:cNvPr>
          <p:cNvSpPr>
            <a:spLocks noGrp="1"/>
          </p:cNvSpPr>
          <p:nvPr>
            <p:ph idx="1"/>
          </p:nvPr>
        </p:nvSpPr>
        <p:spPr>
          <a:xfrm>
            <a:off x="171995" y="1997620"/>
            <a:ext cx="9962606" cy="4065723"/>
          </a:xfrm>
        </p:spPr>
        <p:txBody>
          <a:bodyPr>
            <a:normAutofit fontScale="92500"/>
          </a:bodyPr>
          <a:lstStyle/>
          <a:p>
            <a:r>
              <a:rPr lang="en-US" sz="2400"/>
              <a:t>The study authors concluded, “This study found that GLP-1RA plus thiazolidinedione combination therapy was associated with </a:t>
            </a:r>
            <a:r>
              <a:rPr lang="en-US" sz="2400" b="1"/>
              <a:t>a significant reduction in all-cause mortality and CV mortality.</a:t>
            </a:r>
            <a:r>
              <a:rPr lang="en-US" sz="2400"/>
              <a:t>”</a:t>
            </a:r>
          </a:p>
          <a:p>
            <a:r>
              <a:rPr lang="en-US" sz="2400"/>
              <a:t>Patients receiving GLP-1RA and thiazolidinedione dual therapy, compared to those who did not receive either, had significantly lower risk of </a:t>
            </a:r>
          </a:p>
          <a:p>
            <a:pPr lvl="1"/>
            <a:r>
              <a:rPr lang="en-US" sz="2000" b="1"/>
              <a:t>all-cause mortality </a:t>
            </a:r>
            <a:r>
              <a:rPr lang="en-US" sz="2000"/>
              <a:t>(adjusted hazard ratio [AHR], </a:t>
            </a:r>
            <a:r>
              <a:rPr lang="en-US" sz="2000" b="1"/>
              <a:t>0.20</a:t>
            </a:r>
            <a:r>
              <a:rPr lang="en-US" sz="2000"/>
              <a:t>; 95% CI, 0.19-0.21; P &lt; .001), </a:t>
            </a:r>
          </a:p>
          <a:p>
            <a:pPr lvl="1"/>
            <a:r>
              <a:rPr lang="en-US" sz="2000" b="1"/>
              <a:t>cardiovascular mortality </a:t>
            </a:r>
            <a:r>
              <a:rPr lang="en-US" sz="2000"/>
              <a:t>(AHR, </a:t>
            </a:r>
            <a:r>
              <a:rPr lang="en-US" sz="2000" b="1"/>
              <a:t>0.20</a:t>
            </a:r>
            <a:r>
              <a:rPr lang="en-US" sz="2000"/>
              <a:t>; 95% CI, 0.18-0.23; P &lt; .001)</a:t>
            </a:r>
          </a:p>
          <a:p>
            <a:pPr marL="457200" lvl="1" indent="0">
              <a:buNone/>
            </a:pPr>
            <a:endParaRPr lang="en-US" sz="900"/>
          </a:p>
          <a:p>
            <a:r>
              <a:rPr lang="en-US" sz="2400"/>
              <a:t>Suggests a potential </a:t>
            </a:r>
            <a:r>
              <a:rPr lang="en-US" sz="2400" i="1"/>
              <a:t>synergistic effect </a:t>
            </a:r>
            <a:r>
              <a:rPr lang="en-US" sz="2400"/>
              <a:t>on mortality</a:t>
            </a:r>
          </a:p>
          <a:p>
            <a:pPr marL="457200" lvl="1" indent="0">
              <a:buNone/>
            </a:pPr>
            <a:endParaRPr lang="en-US" sz="900"/>
          </a:p>
          <a:p>
            <a:r>
              <a:rPr lang="en-US" sz="2400"/>
              <a:t>This study showed that </a:t>
            </a:r>
            <a:r>
              <a:rPr lang="en-US" sz="2400" i="1"/>
              <a:t>GLP-1RAs could mitigate the risk of HF </a:t>
            </a:r>
            <a:r>
              <a:rPr lang="en-US" sz="2400"/>
              <a:t>associated with thiazolidinedione use.</a:t>
            </a:r>
          </a:p>
        </p:txBody>
      </p:sp>
    </p:spTree>
    <p:extLst>
      <p:ext uri="{BB962C8B-B14F-4D97-AF65-F5344CB8AC3E}">
        <p14:creationId xmlns:p14="http://schemas.microsoft.com/office/powerpoint/2010/main" val="2745634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0AD86-7EF1-8CEC-FD87-D8ECA27E1D13}"/>
              </a:ext>
            </a:extLst>
          </p:cNvPr>
          <p:cNvSpPr>
            <a:spLocks noGrp="1"/>
          </p:cNvSpPr>
          <p:nvPr>
            <p:ph type="title"/>
          </p:nvPr>
        </p:nvSpPr>
        <p:spPr>
          <a:xfrm>
            <a:off x="163286" y="197486"/>
            <a:ext cx="9655627" cy="984704"/>
          </a:xfrm>
          <a:solidFill>
            <a:srgbClr val="0070C0"/>
          </a:solidFill>
        </p:spPr>
        <p:txBody>
          <a:bodyPr>
            <a:normAutofit/>
          </a:bodyPr>
          <a:lstStyle/>
          <a:p>
            <a:pPr algn="ctr"/>
            <a:r>
              <a:rPr lang="en-US" sz="3600" b="1">
                <a:solidFill>
                  <a:schemeClr val="bg1"/>
                </a:solidFill>
              </a:rPr>
              <a:t>ADA 2025 Standards of Care</a:t>
            </a:r>
          </a:p>
        </p:txBody>
      </p:sp>
      <p:sp>
        <p:nvSpPr>
          <p:cNvPr id="3" name="Content Placeholder 2">
            <a:extLst>
              <a:ext uri="{FF2B5EF4-FFF2-40B4-BE49-F238E27FC236}">
                <a16:creationId xmlns:a16="http://schemas.microsoft.com/office/drawing/2014/main" id="{3613D612-BC50-2609-589E-EADBF711181F}"/>
              </a:ext>
            </a:extLst>
          </p:cNvPr>
          <p:cNvSpPr>
            <a:spLocks noGrp="1"/>
          </p:cNvSpPr>
          <p:nvPr>
            <p:ph idx="1"/>
          </p:nvPr>
        </p:nvSpPr>
        <p:spPr>
          <a:xfrm>
            <a:off x="163287" y="1291591"/>
            <a:ext cx="9655627" cy="4675455"/>
          </a:xfrm>
        </p:spPr>
        <p:txBody>
          <a:bodyPr>
            <a:normAutofit fontScale="85000" lnSpcReduction="10000"/>
          </a:bodyPr>
          <a:lstStyle/>
          <a:p>
            <a:r>
              <a:rPr lang="en-US" sz="2600"/>
              <a:t>4.30a In adults with type 2 diabetes and MASLD, use of glucose-lowering therapies other than pioglitazone or GLP-1 RAs may be </a:t>
            </a:r>
            <a:r>
              <a:rPr lang="en-US" sz="2600" i="1"/>
              <a:t>continued as clinically indicated</a:t>
            </a:r>
            <a:r>
              <a:rPr lang="en-US" sz="2600"/>
              <a:t>, but these therapies lack evidence of benefit in MASH. B</a:t>
            </a:r>
          </a:p>
          <a:p>
            <a:r>
              <a:rPr lang="en-US" sz="2600"/>
              <a:t>4.30b Insulin therapy is the preferred agent for the treatment of hyperglycemia in adults with type 2 diabetes with </a:t>
            </a:r>
            <a:r>
              <a:rPr lang="en-US" sz="2600" i="1"/>
              <a:t>decompensated cirrhosis</a:t>
            </a:r>
            <a:r>
              <a:rPr lang="en-US" sz="2600"/>
              <a:t>. C</a:t>
            </a:r>
          </a:p>
          <a:p>
            <a:pPr marL="0" indent="0">
              <a:buNone/>
            </a:pPr>
            <a:endParaRPr lang="en-US" sz="1200"/>
          </a:p>
          <a:p>
            <a:r>
              <a:rPr lang="en-US" sz="2000"/>
              <a:t>SGLT2 inhibitors and insulin </a:t>
            </a:r>
            <a:r>
              <a:rPr lang="en-US" sz="2000" i="1"/>
              <a:t>reduce hepatic steatosis</a:t>
            </a:r>
            <a:r>
              <a:rPr lang="en-US" sz="2000"/>
              <a:t>, but their effects on steatohepatitis remain unknown </a:t>
            </a:r>
            <a:r>
              <a:rPr lang="en-US" sz="1700"/>
              <a:t>(study just released showing improvement in MASH &amp; fibrosis with Farxiga)</a:t>
            </a:r>
          </a:p>
          <a:p>
            <a:r>
              <a:rPr lang="en-US" sz="2000"/>
              <a:t>Other agents have either failed to improve steatohepatitis in paired-biopsy studies (metformin) or have no RCTs with liver histological end points (i.e., sulfonylureas, </a:t>
            </a:r>
            <a:r>
              <a:rPr lang="en-US" sz="2000" err="1"/>
              <a:t>glitinides</a:t>
            </a:r>
            <a:r>
              <a:rPr lang="en-US" sz="2000"/>
              <a:t>, dipeptidyl peptidase 4 inhibitors, or acarbose)</a:t>
            </a:r>
          </a:p>
          <a:p>
            <a:r>
              <a:rPr lang="en-US" sz="2000"/>
              <a:t>GLP-1 RAs are safe in individuals with compensated cirrhosis </a:t>
            </a:r>
            <a:r>
              <a:rPr lang="en-US" sz="2000" i="1"/>
              <a:t>– </a:t>
            </a:r>
          </a:p>
          <a:p>
            <a:r>
              <a:rPr lang="en-US" sz="2000" i="1"/>
              <a:t>Insulin </a:t>
            </a:r>
            <a:r>
              <a:rPr lang="en-US" sz="2000"/>
              <a:t>is the preferred glucose-lowering agent for the treatment of hyperglycemia in adults with </a:t>
            </a:r>
            <a:r>
              <a:rPr lang="en-US" sz="2000" i="1"/>
              <a:t>type 2 diabetes with decompensated cirrhosis </a:t>
            </a:r>
            <a:r>
              <a:rPr lang="en-US" sz="2000"/>
              <a:t>given the lack of robust evidence about the safety and efficacy of oral agents and GLP-1 RAs and dual GIP and GLP-1 Ras </a:t>
            </a:r>
            <a:r>
              <a:rPr lang="en-US" sz="1700"/>
              <a:t>(sarcopenia is an issue)</a:t>
            </a:r>
          </a:p>
          <a:p>
            <a:endParaRPr lang="en-US" sz="2400"/>
          </a:p>
        </p:txBody>
      </p:sp>
    </p:spTree>
    <p:extLst>
      <p:ext uri="{BB962C8B-B14F-4D97-AF65-F5344CB8AC3E}">
        <p14:creationId xmlns:p14="http://schemas.microsoft.com/office/powerpoint/2010/main" val="148287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DD45-651A-C671-DB7B-35C0400B7760}"/>
              </a:ext>
            </a:extLst>
          </p:cNvPr>
          <p:cNvSpPr>
            <a:spLocks noGrp="1"/>
          </p:cNvSpPr>
          <p:nvPr>
            <p:ph type="title"/>
          </p:nvPr>
        </p:nvSpPr>
        <p:spPr>
          <a:xfrm>
            <a:off x="272143" y="310696"/>
            <a:ext cx="9368246" cy="1325563"/>
          </a:xfrm>
          <a:solidFill>
            <a:srgbClr val="0070C0"/>
          </a:solidFill>
        </p:spPr>
        <p:txBody>
          <a:bodyPr>
            <a:normAutofit/>
          </a:bodyPr>
          <a:lstStyle/>
          <a:p>
            <a:pPr algn="ctr"/>
            <a:r>
              <a:rPr lang="en-US" sz="3600" b="1">
                <a:solidFill>
                  <a:schemeClr val="bg1"/>
                </a:solidFill>
              </a:rPr>
              <a:t>Vitamin E not recommended for T2D </a:t>
            </a:r>
          </a:p>
        </p:txBody>
      </p:sp>
      <p:sp>
        <p:nvSpPr>
          <p:cNvPr id="3" name="Content Placeholder 2">
            <a:extLst>
              <a:ext uri="{FF2B5EF4-FFF2-40B4-BE49-F238E27FC236}">
                <a16:creationId xmlns:a16="http://schemas.microsoft.com/office/drawing/2014/main" id="{3932837B-09BA-A21E-37E1-911AA2C31FF8}"/>
              </a:ext>
            </a:extLst>
          </p:cNvPr>
          <p:cNvSpPr>
            <a:spLocks noGrp="1"/>
          </p:cNvSpPr>
          <p:nvPr>
            <p:ph idx="1"/>
          </p:nvPr>
        </p:nvSpPr>
        <p:spPr>
          <a:xfrm>
            <a:off x="163286" y="1825625"/>
            <a:ext cx="9477103" cy="4351338"/>
          </a:xfrm>
        </p:spPr>
        <p:txBody>
          <a:bodyPr>
            <a:normAutofit/>
          </a:bodyPr>
          <a:lstStyle/>
          <a:p>
            <a:r>
              <a:rPr lang="en-US" sz="2400"/>
              <a:t>Vitamin E may be beneficial for the treatment of MASH in people </a:t>
            </a:r>
            <a:r>
              <a:rPr lang="en-US" sz="2400" i="1"/>
              <a:t>without</a:t>
            </a:r>
            <a:r>
              <a:rPr lang="en-US" sz="2400"/>
              <a:t> diabetes. </a:t>
            </a:r>
          </a:p>
          <a:p>
            <a:r>
              <a:rPr lang="en-US" sz="2400"/>
              <a:t>However, in </a:t>
            </a:r>
            <a:r>
              <a:rPr lang="en-US" sz="2400" b="1"/>
              <a:t>people with type 2 diabetes</a:t>
            </a:r>
            <a:r>
              <a:rPr lang="en-US" sz="2400"/>
              <a:t>, vitamin E monotherapy was found to be</a:t>
            </a:r>
            <a:r>
              <a:rPr lang="en-US" sz="2400" b="1" i="1"/>
              <a:t> ineffective </a:t>
            </a:r>
            <a:r>
              <a:rPr lang="en-US" sz="2400"/>
              <a:t>in a small RCT, and it did not seem to enhance pioglitazone’s efficacy when used in combination, as reported in an earlier trial in this population. </a:t>
            </a:r>
          </a:p>
          <a:p>
            <a:pPr marL="0" indent="0">
              <a:buNone/>
            </a:pPr>
            <a:endParaRPr lang="en-US" sz="1200"/>
          </a:p>
          <a:p>
            <a:r>
              <a:rPr lang="en-US" sz="2400"/>
              <a:t>Risks of high dose vitamin E</a:t>
            </a:r>
          </a:p>
          <a:p>
            <a:pPr lvl="1"/>
            <a:r>
              <a:rPr lang="en-US" sz="2000"/>
              <a:t>increased risk of bleeding and stroke</a:t>
            </a:r>
          </a:p>
          <a:p>
            <a:pPr lvl="1"/>
            <a:r>
              <a:rPr lang="en-US" sz="2000"/>
              <a:t>potential link to prostate cancer and increased mortality</a:t>
            </a:r>
          </a:p>
        </p:txBody>
      </p:sp>
    </p:spTree>
    <p:extLst>
      <p:ext uri="{BB962C8B-B14F-4D97-AF65-F5344CB8AC3E}">
        <p14:creationId xmlns:p14="http://schemas.microsoft.com/office/powerpoint/2010/main" val="3970507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30BF-6B5A-3B41-174E-78601790D4BF}"/>
              </a:ext>
            </a:extLst>
          </p:cNvPr>
          <p:cNvSpPr>
            <a:spLocks noGrp="1"/>
          </p:cNvSpPr>
          <p:nvPr>
            <p:ph type="title"/>
          </p:nvPr>
        </p:nvSpPr>
        <p:spPr>
          <a:xfrm>
            <a:off x="174171" y="288925"/>
            <a:ext cx="10145486" cy="1325563"/>
          </a:xfrm>
          <a:solidFill>
            <a:srgbClr val="0070C0"/>
          </a:solidFill>
        </p:spPr>
        <p:txBody>
          <a:bodyPr>
            <a:normAutofit/>
          </a:bodyPr>
          <a:lstStyle/>
          <a:p>
            <a:pPr algn="ctr"/>
            <a:r>
              <a:rPr lang="en-US" sz="3600" b="1">
                <a:solidFill>
                  <a:schemeClr val="bg1"/>
                </a:solidFill>
              </a:rPr>
              <a:t>Recommendations regarding Resmetirom </a:t>
            </a:r>
            <a:br>
              <a:rPr lang="en-US" sz="3600" b="1">
                <a:solidFill>
                  <a:schemeClr val="bg1"/>
                </a:solidFill>
              </a:rPr>
            </a:br>
            <a:r>
              <a:rPr lang="en-US" sz="2800" b="1">
                <a:solidFill>
                  <a:schemeClr val="bg1"/>
                </a:solidFill>
              </a:rPr>
              <a:t>ADA 2025 SoC</a:t>
            </a:r>
          </a:p>
        </p:txBody>
      </p:sp>
      <p:sp>
        <p:nvSpPr>
          <p:cNvPr id="3" name="Content Placeholder 2">
            <a:extLst>
              <a:ext uri="{FF2B5EF4-FFF2-40B4-BE49-F238E27FC236}">
                <a16:creationId xmlns:a16="http://schemas.microsoft.com/office/drawing/2014/main" id="{A4F2870F-FCAD-F324-6EC2-31D7F6AEB57F}"/>
              </a:ext>
            </a:extLst>
          </p:cNvPr>
          <p:cNvSpPr>
            <a:spLocks noGrp="1"/>
          </p:cNvSpPr>
          <p:nvPr>
            <p:ph idx="1"/>
          </p:nvPr>
        </p:nvSpPr>
        <p:spPr>
          <a:xfrm>
            <a:off x="174171" y="1864860"/>
            <a:ext cx="10145486" cy="4418374"/>
          </a:xfrm>
        </p:spPr>
        <p:txBody>
          <a:bodyPr>
            <a:normAutofit lnSpcReduction="10000"/>
          </a:bodyPr>
          <a:lstStyle/>
          <a:p>
            <a:r>
              <a:rPr lang="en-US" sz="2400"/>
              <a:t>4.28 For consideration of treatment with a thyroid hormone receptor-β agonist [resmetirom (brand name – Rezdiffra)] </a:t>
            </a:r>
            <a:r>
              <a:rPr lang="en-US" sz="2400" b="1"/>
              <a:t>in adults with type 2 diabetes or prediabetes with MASLD </a:t>
            </a:r>
            <a:r>
              <a:rPr lang="en-US" sz="2400"/>
              <a:t>with </a:t>
            </a:r>
            <a:r>
              <a:rPr lang="en-US" sz="2400" b="1" i="1"/>
              <a:t>moderate (F2) or advanced (F3) liver fibrosis </a:t>
            </a:r>
            <a:r>
              <a:rPr lang="en-US" sz="2400"/>
              <a:t>on liver histology, or by a validated imaging-based or blood-based test, </a:t>
            </a:r>
            <a:r>
              <a:rPr lang="en-US" sz="2400" b="1" i="1"/>
              <a:t>refer to a gastroenterologist or hepatologist </a:t>
            </a:r>
            <a:r>
              <a:rPr lang="en-US" sz="2400"/>
              <a:t>with expertise in MASLD management. A</a:t>
            </a:r>
          </a:p>
          <a:p>
            <a:r>
              <a:rPr lang="en-US" sz="2400"/>
              <a:t>4.29 Treatment initiation and monitoring should be individualized and within the context of an interprofessional team that includes a </a:t>
            </a:r>
            <a:r>
              <a:rPr lang="en-US" sz="2400" b="1" i="1"/>
              <a:t>gastroenterologist or hepatologist</a:t>
            </a:r>
            <a:r>
              <a:rPr lang="en-US" sz="2400"/>
              <a:t>, consideration of individual preferences, and a careful shared-decision cost-benefit discussion. B</a:t>
            </a:r>
          </a:p>
          <a:p>
            <a:endParaRPr lang="en-US" sz="2400"/>
          </a:p>
          <a:p>
            <a:r>
              <a:rPr lang="en-US" sz="2400"/>
              <a:t>~$47,000 / year</a:t>
            </a:r>
          </a:p>
          <a:p>
            <a:pPr marL="0" indent="0">
              <a:buNone/>
            </a:pPr>
            <a:endParaRPr lang="en-US" sz="2400"/>
          </a:p>
        </p:txBody>
      </p:sp>
    </p:spTree>
    <p:extLst>
      <p:ext uri="{BB962C8B-B14F-4D97-AF65-F5344CB8AC3E}">
        <p14:creationId xmlns:p14="http://schemas.microsoft.com/office/powerpoint/2010/main" val="2285501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B10F-203D-C12F-1F0B-5BEAC335D182}"/>
              </a:ext>
            </a:extLst>
          </p:cNvPr>
          <p:cNvSpPr>
            <a:spLocks noGrp="1"/>
          </p:cNvSpPr>
          <p:nvPr>
            <p:ph type="title"/>
          </p:nvPr>
        </p:nvSpPr>
        <p:spPr>
          <a:xfrm>
            <a:off x="121331" y="223611"/>
            <a:ext cx="10302829" cy="953679"/>
          </a:xfrm>
          <a:solidFill>
            <a:srgbClr val="0070C0"/>
          </a:solidFill>
        </p:spPr>
        <p:txBody>
          <a:bodyPr>
            <a:normAutofit/>
          </a:bodyPr>
          <a:lstStyle/>
          <a:p>
            <a:pPr algn="ctr"/>
            <a:r>
              <a:rPr lang="en-US" sz="3600" b="1">
                <a:solidFill>
                  <a:schemeClr val="bg1"/>
                </a:solidFill>
              </a:rPr>
              <a:t>Resmetirom – Phase 3 RCT</a:t>
            </a:r>
          </a:p>
        </p:txBody>
      </p:sp>
      <p:sp>
        <p:nvSpPr>
          <p:cNvPr id="3" name="Text Placeholder 2">
            <a:extLst>
              <a:ext uri="{FF2B5EF4-FFF2-40B4-BE49-F238E27FC236}">
                <a16:creationId xmlns:a16="http://schemas.microsoft.com/office/drawing/2014/main" id="{2D618F4D-BBC4-74FC-A551-83D599535598}"/>
              </a:ext>
            </a:extLst>
          </p:cNvPr>
          <p:cNvSpPr>
            <a:spLocks noGrp="1"/>
          </p:cNvSpPr>
          <p:nvPr>
            <p:ph type="body" idx="1"/>
          </p:nvPr>
        </p:nvSpPr>
        <p:spPr>
          <a:xfrm>
            <a:off x="121330" y="1371873"/>
            <a:ext cx="5157787" cy="823912"/>
          </a:xfrm>
        </p:spPr>
        <p:txBody>
          <a:bodyPr/>
          <a:lstStyle/>
          <a:p>
            <a:r>
              <a:rPr lang="en-US"/>
              <a:t>MASH resolved without worsening of fibrosis </a:t>
            </a:r>
          </a:p>
        </p:txBody>
      </p:sp>
      <p:sp>
        <p:nvSpPr>
          <p:cNvPr id="4" name="Content Placeholder 3">
            <a:extLst>
              <a:ext uri="{FF2B5EF4-FFF2-40B4-BE49-F238E27FC236}">
                <a16:creationId xmlns:a16="http://schemas.microsoft.com/office/drawing/2014/main" id="{BEDB6EA6-9876-935D-C5C4-523B611BE119}"/>
              </a:ext>
            </a:extLst>
          </p:cNvPr>
          <p:cNvSpPr>
            <a:spLocks noGrp="1"/>
          </p:cNvSpPr>
          <p:nvPr>
            <p:ph sz="half" idx="2"/>
          </p:nvPr>
        </p:nvSpPr>
        <p:spPr>
          <a:xfrm>
            <a:off x="121329" y="2195785"/>
            <a:ext cx="5157787" cy="1653268"/>
          </a:xfrm>
        </p:spPr>
        <p:txBody>
          <a:bodyPr/>
          <a:lstStyle/>
          <a:p>
            <a:r>
              <a:rPr lang="en-US"/>
              <a:t>80 mg daily - 25.9%</a:t>
            </a:r>
          </a:p>
          <a:p>
            <a:r>
              <a:rPr lang="en-US"/>
              <a:t>100 mg daily – 29.9%</a:t>
            </a:r>
          </a:p>
          <a:p>
            <a:r>
              <a:rPr lang="en-US"/>
              <a:t>Placebo – 9.7%</a:t>
            </a:r>
          </a:p>
        </p:txBody>
      </p:sp>
      <p:sp>
        <p:nvSpPr>
          <p:cNvPr id="5" name="Text Placeholder 4">
            <a:extLst>
              <a:ext uri="{FF2B5EF4-FFF2-40B4-BE49-F238E27FC236}">
                <a16:creationId xmlns:a16="http://schemas.microsoft.com/office/drawing/2014/main" id="{E7D73007-FDA7-8C9D-E8FD-C0DA5BD3FC68}"/>
              </a:ext>
            </a:extLst>
          </p:cNvPr>
          <p:cNvSpPr>
            <a:spLocks noGrp="1"/>
          </p:cNvSpPr>
          <p:nvPr>
            <p:ph type="body" sz="quarter" idx="3"/>
          </p:nvPr>
        </p:nvSpPr>
        <p:spPr>
          <a:xfrm>
            <a:off x="5453743" y="1371873"/>
            <a:ext cx="4970417" cy="823912"/>
          </a:xfrm>
        </p:spPr>
        <p:txBody>
          <a:bodyPr/>
          <a:lstStyle/>
          <a:p>
            <a:r>
              <a:rPr lang="en-US"/>
              <a:t>Fibrosis improved by at least 1 stage with no worsening of MASH </a:t>
            </a:r>
          </a:p>
        </p:txBody>
      </p:sp>
      <p:sp>
        <p:nvSpPr>
          <p:cNvPr id="6" name="Content Placeholder 5">
            <a:extLst>
              <a:ext uri="{FF2B5EF4-FFF2-40B4-BE49-F238E27FC236}">
                <a16:creationId xmlns:a16="http://schemas.microsoft.com/office/drawing/2014/main" id="{FCA4B1AB-B308-DC79-C25D-1D9AA5C76941}"/>
              </a:ext>
            </a:extLst>
          </p:cNvPr>
          <p:cNvSpPr>
            <a:spLocks noGrp="1"/>
          </p:cNvSpPr>
          <p:nvPr>
            <p:ph sz="quarter" idx="4"/>
          </p:nvPr>
        </p:nvSpPr>
        <p:spPr>
          <a:xfrm>
            <a:off x="5453743" y="2195785"/>
            <a:ext cx="5183188" cy="1577068"/>
          </a:xfrm>
        </p:spPr>
        <p:txBody>
          <a:bodyPr/>
          <a:lstStyle/>
          <a:p>
            <a:r>
              <a:rPr lang="en-US"/>
              <a:t>80 mg daily - 24.2%</a:t>
            </a:r>
          </a:p>
          <a:p>
            <a:r>
              <a:rPr lang="en-US"/>
              <a:t>100 mg daily - 25.9% </a:t>
            </a:r>
          </a:p>
          <a:p>
            <a:r>
              <a:rPr lang="en-US"/>
              <a:t>Placebo - 14.2%</a:t>
            </a:r>
          </a:p>
        </p:txBody>
      </p:sp>
      <p:sp>
        <p:nvSpPr>
          <p:cNvPr id="7" name="TextBox 6">
            <a:extLst>
              <a:ext uri="{FF2B5EF4-FFF2-40B4-BE49-F238E27FC236}">
                <a16:creationId xmlns:a16="http://schemas.microsoft.com/office/drawing/2014/main" id="{1D87035C-59B9-FBC7-DDB6-35318D12350D}"/>
              </a:ext>
            </a:extLst>
          </p:cNvPr>
          <p:cNvSpPr txBox="1"/>
          <p:nvPr/>
        </p:nvSpPr>
        <p:spPr>
          <a:xfrm>
            <a:off x="253207" y="4112896"/>
            <a:ext cx="9886087" cy="2031325"/>
          </a:xfrm>
          <a:prstGeom prst="rect">
            <a:avLst/>
          </a:prstGeom>
          <a:noFill/>
          <a:ln>
            <a:solidFill>
              <a:srgbClr val="0070C0"/>
            </a:solidFill>
          </a:ln>
        </p:spPr>
        <p:txBody>
          <a:bodyPr wrap="square" rtlCol="0">
            <a:spAutoFit/>
          </a:bodyPr>
          <a:lstStyle/>
          <a:p>
            <a:pPr marL="285750" indent="-285750">
              <a:buFont typeface="Arial" panose="020B0604020202020204" pitchFamily="34" charset="0"/>
              <a:buChar char="•"/>
            </a:pPr>
            <a:r>
              <a:rPr lang="en-US" b="1" i="1"/>
              <a:t>Diarrhea and nausea </a:t>
            </a:r>
            <a:r>
              <a:rPr lang="en-US"/>
              <a:t>were more frequent with resmetirom than with placebo, but resmetirom was well tolerated overall. </a:t>
            </a:r>
          </a:p>
          <a:p>
            <a:pPr marL="285750" indent="-285750">
              <a:buFont typeface="Arial" panose="020B0604020202020204" pitchFamily="34" charset="0"/>
              <a:buChar char="•"/>
            </a:pPr>
            <a:r>
              <a:rPr lang="en-US"/>
              <a:t>The optimal </a:t>
            </a:r>
            <a:r>
              <a:rPr lang="en-US" i="1"/>
              <a:t>duration of treatment is uncertain</a:t>
            </a:r>
          </a:p>
          <a:p>
            <a:pPr marL="285750" indent="-285750">
              <a:buFont typeface="Arial" panose="020B0604020202020204" pitchFamily="34" charset="0"/>
              <a:buChar char="•"/>
            </a:pPr>
            <a:r>
              <a:rPr lang="en-US"/>
              <a:t>As of October 2024, resmetirom was </a:t>
            </a:r>
            <a:r>
              <a:rPr lang="en-US" i="1"/>
              <a:t>available only through specialty pharmacie</a:t>
            </a:r>
            <a:r>
              <a:rPr lang="en-US"/>
              <a:t>s. This and its </a:t>
            </a:r>
            <a:r>
              <a:rPr lang="en-US" b="1" i="1"/>
              <a:t>high cost </a:t>
            </a:r>
            <a:r>
              <a:rPr lang="en-US"/>
              <a:t>will likely limit access. (Cost for Rezdiffra set at $47,400 annually)</a:t>
            </a:r>
          </a:p>
          <a:p>
            <a:pPr marL="285750" indent="-285750">
              <a:buFont typeface="Arial" panose="020B0604020202020204" pitchFamily="34" charset="0"/>
              <a:buChar char="•"/>
            </a:pPr>
            <a:r>
              <a:rPr lang="en-US"/>
              <a:t>Given its mechanism of action, careful surveillance for early endocrine disease related to thyroid, gonadal, or bone disease may be needed.</a:t>
            </a:r>
          </a:p>
        </p:txBody>
      </p:sp>
    </p:spTree>
    <p:extLst>
      <p:ext uri="{BB962C8B-B14F-4D97-AF65-F5344CB8AC3E}">
        <p14:creationId xmlns:p14="http://schemas.microsoft.com/office/powerpoint/2010/main" val="3412878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E11B-6DEA-A873-5CB4-D636574270D5}"/>
              </a:ext>
            </a:extLst>
          </p:cNvPr>
          <p:cNvSpPr>
            <a:spLocks noGrp="1"/>
          </p:cNvSpPr>
          <p:nvPr>
            <p:ph type="title"/>
          </p:nvPr>
        </p:nvSpPr>
        <p:spPr>
          <a:xfrm>
            <a:off x="140970" y="227965"/>
            <a:ext cx="9768840" cy="1325563"/>
          </a:xfrm>
          <a:solidFill>
            <a:srgbClr val="0070C0"/>
          </a:solidFill>
        </p:spPr>
        <p:txBody>
          <a:bodyPr>
            <a:normAutofit/>
          </a:bodyPr>
          <a:lstStyle/>
          <a:p>
            <a:pPr algn="ctr"/>
            <a:r>
              <a:rPr lang="en-US" sz="4000" b="1">
                <a:solidFill>
                  <a:schemeClr val="bg1"/>
                </a:solidFill>
              </a:rPr>
              <a:t>Don’t Stop the Statin !!</a:t>
            </a:r>
            <a:br>
              <a:rPr lang="en-US" sz="3600">
                <a:solidFill>
                  <a:schemeClr val="bg1"/>
                </a:solidFill>
              </a:rPr>
            </a:br>
            <a:r>
              <a:rPr lang="en-US" sz="2800">
                <a:solidFill>
                  <a:schemeClr val="bg1"/>
                </a:solidFill>
              </a:rPr>
              <a:t>ADA 2025 Standards of Care</a:t>
            </a:r>
          </a:p>
        </p:txBody>
      </p:sp>
      <p:sp>
        <p:nvSpPr>
          <p:cNvPr id="3" name="Content Placeholder 2">
            <a:extLst>
              <a:ext uri="{FF2B5EF4-FFF2-40B4-BE49-F238E27FC236}">
                <a16:creationId xmlns:a16="http://schemas.microsoft.com/office/drawing/2014/main" id="{F6DB0A95-E139-9D85-661C-940CDBD6A05A}"/>
              </a:ext>
            </a:extLst>
          </p:cNvPr>
          <p:cNvSpPr>
            <a:spLocks noGrp="1"/>
          </p:cNvSpPr>
          <p:nvPr>
            <p:ph idx="1"/>
          </p:nvPr>
        </p:nvSpPr>
        <p:spPr>
          <a:xfrm>
            <a:off x="140970" y="1760221"/>
            <a:ext cx="9768840" cy="4230271"/>
          </a:xfrm>
        </p:spPr>
        <p:txBody>
          <a:bodyPr>
            <a:normAutofit lnSpcReduction="10000"/>
          </a:bodyPr>
          <a:lstStyle/>
          <a:p>
            <a:r>
              <a:rPr lang="en-US" sz="2400"/>
              <a:t>4.31a Adults with type 2 diabetes and MASLD are </a:t>
            </a:r>
            <a:r>
              <a:rPr lang="en-US" sz="2400" i="1"/>
              <a:t>at increased cardiovascular risk</a:t>
            </a:r>
            <a:r>
              <a:rPr lang="en-US" sz="2400"/>
              <a:t>; therefore</a:t>
            </a:r>
            <a:r>
              <a:rPr lang="en-US" sz="2400" i="1"/>
              <a:t>, comprehensive management of cardiovascular risk factors </a:t>
            </a:r>
            <a:r>
              <a:rPr lang="en-US" sz="2400"/>
              <a:t>is recommended. B</a:t>
            </a:r>
          </a:p>
          <a:p>
            <a:r>
              <a:rPr lang="en-US" sz="2400"/>
              <a:t>4.31b </a:t>
            </a:r>
            <a:r>
              <a:rPr lang="en-US" sz="2400" b="1"/>
              <a:t>Statin therapy is safe </a:t>
            </a:r>
            <a:r>
              <a:rPr lang="en-US" sz="2400"/>
              <a:t>in adults with type 2 diabetes and compensated cirrhosis from MASLD and </a:t>
            </a:r>
            <a:r>
              <a:rPr lang="en-US" sz="2400" b="1" i="1"/>
              <a:t>should be initiated or continued for cardiovascular risk reduction</a:t>
            </a:r>
            <a:r>
              <a:rPr lang="en-US" sz="2400"/>
              <a:t> as clinically indicated. B </a:t>
            </a:r>
          </a:p>
          <a:p>
            <a:pPr lvl="1"/>
            <a:r>
              <a:rPr lang="en-US" sz="2000"/>
              <a:t>In people with decompensated cirrhosis, statin therapy should be used with caution, and close monitoring is needed, given limited safety and efficacy data. B</a:t>
            </a:r>
          </a:p>
          <a:p>
            <a:pPr lvl="1"/>
            <a:endParaRPr lang="en-US" sz="2000"/>
          </a:p>
          <a:p>
            <a:r>
              <a:rPr lang="en-US" sz="2400"/>
              <a:t>Some studies even suggest that </a:t>
            </a:r>
            <a:r>
              <a:rPr lang="en-US" sz="2400" i="1"/>
              <a:t>statin use </a:t>
            </a:r>
            <a:r>
              <a:rPr lang="en-US" sz="2400"/>
              <a:t>in people with chronic liver disease may </a:t>
            </a:r>
            <a:r>
              <a:rPr lang="en-US" sz="2400" i="1"/>
              <a:t>reduce episodes of hepatic decompensation and/or overall mortality </a:t>
            </a:r>
          </a:p>
        </p:txBody>
      </p:sp>
    </p:spTree>
    <p:extLst>
      <p:ext uri="{BB962C8B-B14F-4D97-AF65-F5344CB8AC3E}">
        <p14:creationId xmlns:p14="http://schemas.microsoft.com/office/powerpoint/2010/main" val="2826223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CE1B3-5C36-34B0-ACDF-3FEA5CA65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83B6F-282A-E505-823A-A23BB67CC4F9}"/>
              </a:ext>
            </a:extLst>
          </p:cNvPr>
          <p:cNvSpPr>
            <a:spLocks noGrp="1"/>
          </p:cNvSpPr>
          <p:nvPr>
            <p:ph type="title"/>
          </p:nvPr>
        </p:nvSpPr>
        <p:spPr>
          <a:xfrm>
            <a:off x="220980" y="285115"/>
            <a:ext cx="9597934" cy="1325563"/>
          </a:xfrm>
          <a:solidFill>
            <a:srgbClr val="0070C0"/>
          </a:solidFill>
        </p:spPr>
        <p:txBody>
          <a:bodyPr>
            <a:normAutofit/>
          </a:bodyPr>
          <a:lstStyle/>
          <a:p>
            <a:pPr algn="ctr"/>
            <a:r>
              <a:rPr lang="en-US" sz="3600" b="1">
                <a:solidFill>
                  <a:schemeClr val="bg1"/>
                </a:solidFill>
              </a:rPr>
              <a:t>Metabolic</a:t>
            </a:r>
            <a:r>
              <a:rPr lang="en-US" sz="3600">
                <a:solidFill>
                  <a:schemeClr val="bg1"/>
                </a:solidFill>
              </a:rPr>
              <a:t> </a:t>
            </a:r>
            <a:r>
              <a:rPr lang="en-US" sz="3600" b="1">
                <a:solidFill>
                  <a:schemeClr val="bg1"/>
                </a:solidFill>
              </a:rPr>
              <a:t>Surgery</a:t>
            </a:r>
            <a:br>
              <a:rPr lang="en-US" sz="3600">
                <a:solidFill>
                  <a:schemeClr val="bg1"/>
                </a:solidFill>
              </a:rPr>
            </a:br>
            <a:r>
              <a:rPr lang="en-US" sz="2800">
                <a:solidFill>
                  <a:schemeClr val="bg1"/>
                </a:solidFill>
              </a:rPr>
              <a:t>ADA 2025 Standards of Care</a:t>
            </a:r>
          </a:p>
        </p:txBody>
      </p:sp>
      <p:sp>
        <p:nvSpPr>
          <p:cNvPr id="3" name="Content Placeholder 2">
            <a:extLst>
              <a:ext uri="{FF2B5EF4-FFF2-40B4-BE49-F238E27FC236}">
                <a16:creationId xmlns:a16="http://schemas.microsoft.com/office/drawing/2014/main" id="{F6A65933-C44A-F1F3-0164-33448EC166E2}"/>
              </a:ext>
            </a:extLst>
          </p:cNvPr>
          <p:cNvSpPr>
            <a:spLocks noGrp="1"/>
          </p:cNvSpPr>
          <p:nvPr>
            <p:ph idx="1"/>
          </p:nvPr>
        </p:nvSpPr>
        <p:spPr>
          <a:xfrm>
            <a:off x="220980" y="1714501"/>
            <a:ext cx="9597934" cy="4381500"/>
          </a:xfrm>
        </p:spPr>
        <p:txBody>
          <a:bodyPr>
            <a:normAutofit fontScale="92500" lnSpcReduction="20000"/>
          </a:bodyPr>
          <a:lstStyle/>
          <a:p>
            <a:r>
              <a:rPr lang="en-US" sz="2400"/>
              <a:t>4.32a Consider metabolic surgery in appropriate candidates as an option </a:t>
            </a:r>
          </a:p>
          <a:p>
            <a:pPr lvl="1"/>
            <a:r>
              <a:rPr lang="en-US"/>
              <a:t>to treat MASH in adults with type 2 diabetes B and </a:t>
            </a:r>
          </a:p>
          <a:p>
            <a:pPr lvl="1"/>
            <a:r>
              <a:rPr lang="en-US"/>
              <a:t>to improve cardiovascular outcomes. B</a:t>
            </a:r>
          </a:p>
          <a:p>
            <a:r>
              <a:rPr lang="en-US" sz="2400"/>
              <a:t>4.32b Metabolic surgery should be used with caution in adults with type 2 diabetes with compensated cirrhosis from MASLD B </a:t>
            </a:r>
          </a:p>
          <a:p>
            <a:pPr lvl="1"/>
            <a:r>
              <a:rPr lang="en-US"/>
              <a:t>and is not recommended in decompensated cirrhosis. B</a:t>
            </a:r>
          </a:p>
          <a:p>
            <a:pPr marL="457200" lvl="1" indent="0">
              <a:buNone/>
            </a:pPr>
            <a:endParaRPr lang="en-US" sz="1000"/>
          </a:p>
          <a:p>
            <a:r>
              <a:rPr lang="en-US" sz="2200"/>
              <a:t>Metabolic surgery leading to sustained weight loss and improvement of type 2 diabetes can improve MASH and cardiometabolic health, altering the natural history of the disease. Meta-analyses report that </a:t>
            </a:r>
          </a:p>
          <a:p>
            <a:pPr lvl="1"/>
            <a:r>
              <a:rPr lang="en-US" sz="2000"/>
              <a:t>70–80% of people have improvement in hepatic steatosis</a:t>
            </a:r>
          </a:p>
          <a:p>
            <a:pPr lvl="1"/>
            <a:r>
              <a:rPr lang="en-US" sz="2000"/>
              <a:t>50–75% of people have improvement in inflammation &amp; hepatocyte ballooning (necrosis) </a:t>
            </a:r>
          </a:p>
          <a:p>
            <a:pPr lvl="1"/>
            <a:r>
              <a:rPr lang="en-US" sz="2000"/>
              <a:t>30–40% of people have improvement in fibrosis  </a:t>
            </a:r>
          </a:p>
          <a:p>
            <a:pPr lvl="1"/>
            <a:r>
              <a:rPr lang="en-US" sz="2000"/>
              <a:t>It may also reduce the risk of HCC </a:t>
            </a:r>
          </a:p>
        </p:txBody>
      </p:sp>
    </p:spTree>
    <p:extLst>
      <p:ext uri="{BB962C8B-B14F-4D97-AF65-F5344CB8AC3E}">
        <p14:creationId xmlns:p14="http://schemas.microsoft.com/office/powerpoint/2010/main" val="3054531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B9A9-B2B4-5967-2E56-240F0E629E61}"/>
              </a:ext>
            </a:extLst>
          </p:cNvPr>
          <p:cNvSpPr>
            <a:spLocks noGrp="1"/>
          </p:cNvSpPr>
          <p:nvPr>
            <p:ph type="title"/>
          </p:nvPr>
        </p:nvSpPr>
        <p:spPr>
          <a:xfrm>
            <a:off x="174172" y="214198"/>
            <a:ext cx="9601199" cy="1325563"/>
          </a:xfrm>
          <a:solidFill>
            <a:srgbClr val="0070C0"/>
          </a:solidFill>
        </p:spPr>
        <p:txBody>
          <a:bodyPr>
            <a:noAutofit/>
          </a:bodyPr>
          <a:lstStyle/>
          <a:p>
            <a:pPr algn="ctr"/>
            <a:r>
              <a:rPr lang="en-US" sz="3200" b="1">
                <a:solidFill>
                  <a:schemeClr val="bg1"/>
                </a:solidFill>
              </a:rPr>
              <a:t>Survival and Cost-Effectiveness of Bariatric Surgery Among Patients With Obesity and Cirrhosis. </a:t>
            </a:r>
            <a:br>
              <a:rPr lang="en-US" sz="3200" b="1">
                <a:solidFill>
                  <a:schemeClr val="bg1"/>
                </a:solidFill>
              </a:rPr>
            </a:br>
            <a:r>
              <a:rPr lang="en-US" sz="2000" b="1">
                <a:solidFill>
                  <a:schemeClr val="bg1"/>
                </a:solidFill>
              </a:rPr>
              <a:t>JAMA Surg. Published online April 02, 2025.</a:t>
            </a:r>
            <a:r>
              <a:rPr lang="pt-BR" sz="2000" b="1">
                <a:solidFill>
                  <a:schemeClr val="bg1"/>
                </a:solidFill>
              </a:rPr>
              <a:t> Bansal S, Bader A, Mahmud N, Kaplan DE. </a:t>
            </a:r>
            <a:endParaRPr lang="en-US" sz="2000" b="1">
              <a:solidFill>
                <a:schemeClr val="bg1"/>
              </a:solidFill>
            </a:endParaRPr>
          </a:p>
        </p:txBody>
      </p:sp>
      <p:sp>
        <p:nvSpPr>
          <p:cNvPr id="3" name="Content Placeholder 2">
            <a:extLst>
              <a:ext uri="{FF2B5EF4-FFF2-40B4-BE49-F238E27FC236}">
                <a16:creationId xmlns:a16="http://schemas.microsoft.com/office/drawing/2014/main" id="{6953074D-0D72-4821-FA34-660FA91E68BE}"/>
              </a:ext>
            </a:extLst>
          </p:cNvPr>
          <p:cNvSpPr>
            <a:spLocks noGrp="1"/>
          </p:cNvSpPr>
          <p:nvPr>
            <p:ph idx="1"/>
          </p:nvPr>
        </p:nvSpPr>
        <p:spPr>
          <a:xfrm>
            <a:off x="174172" y="1905000"/>
            <a:ext cx="9601199" cy="4217534"/>
          </a:xfrm>
        </p:spPr>
        <p:txBody>
          <a:bodyPr/>
          <a:lstStyle/>
          <a:p>
            <a:r>
              <a:rPr lang="en-US" sz="2400"/>
              <a:t>This VA study found that bariatric surgery improves survival and is cost-effective for patients with obesity and </a:t>
            </a:r>
            <a:r>
              <a:rPr lang="en-US" sz="2400" i="1"/>
              <a:t>compensated cirrhosis</a:t>
            </a:r>
            <a:r>
              <a:rPr lang="en-US" sz="2400"/>
              <a:t>. </a:t>
            </a:r>
          </a:p>
          <a:p>
            <a:pPr lvl="1"/>
            <a:r>
              <a:rPr lang="en-US" sz="2000"/>
              <a:t>The study compared bariatric surgery to a lifestyle modification program and found that bariatric surgery was associated with </a:t>
            </a:r>
          </a:p>
          <a:p>
            <a:pPr lvl="2"/>
            <a:r>
              <a:rPr lang="en-US"/>
              <a:t>a 72% lower risk of developing serious liver complications and </a:t>
            </a:r>
          </a:p>
          <a:p>
            <a:pPr lvl="2"/>
            <a:r>
              <a:rPr lang="en-US"/>
              <a:t>an 80% lower risk of progressing to decompensated cirrhosis</a:t>
            </a:r>
          </a:p>
          <a:p>
            <a:pPr lvl="1"/>
            <a:endParaRPr lang="en-US"/>
          </a:p>
          <a:p>
            <a:pPr marL="457200" lvl="1" indent="0">
              <a:buNone/>
            </a:pPr>
            <a:endParaRPr lang="en-US"/>
          </a:p>
          <a:p>
            <a:r>
              <a:rPr lang="en-US" sz="2000">
                <a:hlinkClick r:id="rId3"/>
              </a:rPr>
              <a:t>https://jamanetwork.com/journals/jamasurgery/article-abstract/2832074</a:t>
            </a:r>
            <a:r>
              <a:rPr lang="en-US" sz="2000"/>
              <a:t> </a:t>
            </a:r>
          </a:p>
        </p:txBody>
      </p:sp>
    </p:spTree>
    <p:extLst>
      <p:ext uri="{BB962C8B-B14F-4D97-AF65-F5344CB8AC3E}">
        <p14:creationId xmlns:p14="http://schemas.microsoft.com/office/powerpoint/2010/main" val="3461690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3">
            <a:extLst>
              <a:ext uri="{FF2B5EF4-FFF2-40B4-BE49-F238E27FC236}">
                <a16:creationId xmlns:a16="http://schemas.microsoft.com/office/drawing/2014/main" id="{46153BFA-FB82-50F7-5628-EC6FB853E67F}"/>
              </a:ext>
            </a:extLst>
          </p:cNvPr>
          <p:cNvSpPr>
            <a:spLocks noGrp="1" noChangeArrowheads="1"/>
          </p:cNvSpPr>
          <p:nvPr>
            <p:custDataLst>
              <p:tags r:id="rId1"/>
            </p:custDataLst>
          </p:nvPr>
        </p:nvSpPr>
        <p:spPr bwMode="auto">
          <a:xfrm>
            <a:off x="1524000" y="6472238"/>
            <a:ext cx="2540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6032" tIns="63500" rIns="127000" bIns="63500"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800">
                <a:solidFill>
                  <a:srgbClr val="FFFFFF"/>
                </a:solidFill>
                <a:latin typeface="Helvetica" panose="020B0604020202020204" pitchFamily="34" charset="0"/>
              </a:rPr>
              <a:t>Date of Download:  4/14/2025</a:t>
            </a:r>
          </a:p>
        </p:txBody>
      </p:sp>
      <p:sp>
        <p:nvSpPr>
          <p:cNvPr id="16388" name="Footer Placeholder 4">
            <a:extLst>
              <a:ext uri="{FF2B5EF4-FFF2-40B4-BE49-F238E27FC236}">
                <a16:creationId xmlns:a16="http://schemas.microsoft.com/office/drawing/2014/main" id="{5CAB5374-062F-25DA-F078-7433FC7619AB}"/>
              </a:ext>
            </a:extLst>
          </p:cNvPr>
          <p:cNvSpPr>
            <a:spLocks noGrp="1"/>
          </p:cNvSpPr>
          <p:nvPr>
            <p:custDataLst>
              <p:tags r:id="rId2"/>
            </p:custDataLst>
          </p:nvPr>
        </p:nvSpPr>
        <p:spPr>
          <a:xfrm>
            <a:off x="4629150" y="6470651"/>
            <a:ext cx="6038850" cy="385763"/>
          </a:xfrm>
          <a:prstGeom prst="rect">
            <a:avLst/>
          </a:prstGeom>
          <a:noFill/>
          <a:ln w="9525" cap="flat" cmpd="sng" algn="ctr">
            <a:noFill/>
            <a:prstDash val="solid"/>
            <a:miter lim="800000"/>
            <a:headEnd type="none" w="med" len="med"/>
            <a:tailEnd type="none" w="med" len="med"/>
          </a:ln>
        </p:spPr>
        <p:txBody>
          <a:bodyPr rIns="256032"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US" altLang="en-US" sz="800">
                <a:solidFill>
                  <a:srgbClr val="FFFFFF"/>
                </a:solidFill>
              </a:rPr>
              <a:t>Copyright © 2025 American Diabetes Association. All rights reserved.</a:t>
            </a:r>
          </a:p>
        </p:txBody>
      </p:sp>
      <p:sp>
        <p:nvSpPr>
          <p:cNvPr id="16389" name="Text Placeholder 2">
            <a:extLst>
              <a:ext uri="{FF2B5EF4-FFF2-40B4-BE49-F238E27FC236}">
                <a16:creationId xmlns:a16="http://schemas.microsoft.com/office/drawing/2014/main" id="{56F830AA-7443-5BFF-5868-662F48B4B705}"/>
              </a:ext>
            </a:extLst>
          </p:cNvPr>
          <p:cNvSpPr/>
          <p:nvPr>
            <p:custDataLst>
              <p:tags r:id="rId3"/>
            </p:custDataLst>
          </p:nvPr>
        </p:nvSpPr>
        <p:spPr>
          <a:xfrm>
            <a:off x="2222500" y="146050"/>
            <a:ext cx="6367463" cy="755650"/>
          </a:xfrm>
          <a:prstGeom prst="rect">
            <a:avLst/>
          </a:prstGeom>
          <a:noFill/>
          <a:ln w="9525" cap="flat" cmpd="sng" algn="ctr">
            <a:noFill/>
            <a:prstDash val="solid"/>
            <a:miter lim="800000"/>
            <a:headEnd type="none" w="med" len="med"/>
            <a:tailEnd type="none" w="med" len="med"/>
          </a:ln>
        </p:spPr>
        <p:txBody>
          <a:bodyPr lIns="137160" rIns="137160" bIns="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a:latin typeface="Helvetica" panose="020B0604020202020204" pitchFamily="34" charset="0"/>
              </a:rPr>
              <a:t>From: </a:t>
            </a:r>
            <a:r>
              <a:rPr lang="en-US" altLang="en-US" sz="1300" b="1">
                <a:latin typeface="Helvetica" panose="020B0604020202020204" pitchFamily="34" charset="0"/>
              </a:rPr>
              <a:t>4. Comprehensive Medical Evaluation and Assessment of Comorbidities: Standards of Care in Diabetes—2025 </a:t>
            </a:r>
          </a:p>
        </p:txBody>
      </p:sp>
      <p:sp>
        <p:nvSpPr>
          <p:cNvPr id="16390" name="Text Placeholder 2">
            <a:extLst>
              <a:ext uri="{FF2B5EF4-FFF2-40B4-BE49-F238E27FC236}">
                <a16:creationId xmlns:a16="http://schemas.microsoft.com/office/drawing/2014/main" id="{A6EDE83C-D84E-546C-CE82-AE296CC8B3C2}"/>
              </a:ext>
            </a:extLst>
          </p:cNvPr>
          <p:cNvSpPr txBox="1">
            <a:spLocks noChangeArrowheads="1"/>
          </p:cNvSpPr>
          <p:nvPr>
            <p:custDataLst>
              <p:tags r:id="rId4"/>
            </p:custDataLst>
          </p:nvPr>
        </p:nvSpPr>
        <p:spPr bwMode="auto">
          <a:xfrm>
            <a:off x="6634163" y="442912"/>
            <a:ext cx="4999037" cy="174626"/>
          </a:xfrm>
          <a:prstGeom prst="rect">
            <a:avLst/>
          </a:prstGeom>
          <a:noFill/>
          <a:ln w="9525" cap="flat" cmpd="sng" algn="ctr">
            <a:noFill/>
            <a:prstDash val="solid"/>
            <a:round/>
            <a:headEnd type="none" w="med" len="med"/>
            <a:tailEnd type="none" w="med" len="med"/>
          </a:ln>
        </p:spPr>
        <p:txBody>
          <a:bodyPr lIns="254000" tIns="0" rIns="127000" bIns="635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altLang="en-US" sz="1050">
                <a:ln w="9525" cap="flat" cmpd="sng" algn="ctr">
                  <a:noFill/>
                  <a:prstDash val="solid"/>
                  <a:round/>
                  <a:headEnd type="none" w="med" len="med"/>
                  <a:tailEnd type="none" w="med" len="med"/>
                </a:ln>
                <a:solidFill>
                  <a:srgbClr val="000000"/>
                </a:solidFill>
                <a:latin typeface="Helvetica" pitchFamily="2" charset="0"/>
                <a:sym typeface="Wingdings"/>
              </a:rPr>
              <a:t>Diabetes Care. 2024;48(Supplement_1):S59-S85. doi:10.2337/dc25-S004</a:t>
            </a:r>
          </a:p>
        </p:txBody>
      </p:sp>
      <p:sp>
        <p:nvSpPr>
          <p:cNvPr id="16391" name="Text Placeholder 2">
            <a:extLst>
              <a:ext uri="{FF2B5EF4-FFF2-40B4-BE49-F238E27FC236}">
                <a16:creationId xmlns:a16="http://schemas.microsoft.com/office/drawing/2014/main" id="{A20F7B31-1254-36ED-94BE-182D1F8EF5C2}"/>
              </a:ext>
            </a:extLst>
          </p:cNvPr>
          <p:cNvSpPr/>
          <p:nvPr>
            <p:custDataLst>
              <p:tags r:id="rId5"/>
            </p:custDataLst>
          </p:nvPr>
        </p:nvSpPr>
        <p:spPr>
          <a:xfrm>
            <a:off x="278822" y="6223000"/>
            <a:ext cx="9144000" cy="635000"/>
          </a:xfrm>
          <a:prstGeom prst="rect">
            <a:avLst/>
          </a:prstGeom>
          <a:noFill/>
          <a:ln w="9525" cap="flat" cmpd="sng" algn="ctr">
            <a:noFill/>
            <a:prstDash val="solid"/>
            <a:miter lim="800000"/>
            <a:headEnd type="none" w="med" len="med"/>
            <a:tailEnd type="none" w="med" len="med"/>
          </a:ln>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1100">
                <a:latin typeface="Helvetica" panose="020B0604020202020204" pitchFamily="34" charset="0"/>
              </a:rPr>
              <a:t>Metabolic dysfunction–associated steatotic liver disease (MASLD) treatment algorithm. F0-F1, no to minimal fibrosis; F2-F3, moderate fibrosis; F4, cirrhosis; GIP, glucose-dependent insulinotropic polypeptide; GLP-1 RA, glucagon-like peptide 1 receptor agonist; MASH, metabolic dysfunction–associated steatohepatitis; SGLT2i, sodium–glucose cotransporter 2 inhibitor.
</a:t>
            </a:r>
          </a:p>
        </p:txBody>
      </p:sp>
      <p:cxnSp>
        <p:nvCxnSpPr>
          <p:cNvPr id="14345" name="Straight Connector 13">
            <a:extLst>
              <a:ext uri="{FF2B5EF4-FFF2-40B4-BE49-F238E27FC236}">
                <a16:creationId xmlns:a16="http://schemas.microsoft.com/office/drawing/2014/main" id="{A1695AFC-5441-E469-BCCA-E9AABA8C072B}"/>
              </a:ext>
            </a:extLst>
          </p:cNvPr>
          <p:cNvCxnSpPr>
            <a:cxnSpLocks noChangeShapeType="1"/>
          </p:cNvCxnSpPr>
          <p:nvPr>
            <p:custDataLst>
              <p:tags r:id="rId6"/>
            </p:custDataLst>
          </p:nvPr>
        </p:nvCxnSpPr>
        <p:spPr bwMode="auto">
          <a:xfrm>
            <a:off x="1524000" y="958850"/>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346" name="Picture 5" descr="American Diabetes Association">
            <a:extLst>
              <a:ext uri="{FF2B5EF4-FFF2-40B4-BE49-F238E27FC236}">
                <a16:creationId xmlns:a16="http://schemas.microsoft.com/office/drawing/2014/main" id="{685ED40D-E47F-D322-E8B1-5EE2D130F404}"/>
              </a:ext>
            </a:extLst>
          </p:cNvPr>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223838" y="172244"/>
            <a:ext cx="199866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7" name="New picture">
            <a:extLst>
              <a:ext uri="{FF2B5EF4-FFF2-40B4-BE49-F238E27FC236}">
                <a16:creationId xmlns:a16="http://schemas.microsoft.com/office/drawing/2014/main" id="{E3C2F3A8-BE31-0314-5C86-469DFD307706}"/>
              </a:ext>
            </a:extLst>
          </p:cNvPr>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500004" y="1271469"/>
            <a:ext cx="8440796" cy="476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32403053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43F7-43FB-C80E-F344-BC50173DC72D}"/>
              </a:ext>
            </a:extLst>
          </p:cNvPr>
          <p:cNvSpPr>
            <a:spLocks noGrp="1"/>
          </p:cNvSpPr>
          <p:nvPr>
            <p:ph type="title"/>
          </p:nvPr>
        </p:nvSpPr>
        <p:spPr>
          <a:xfrm>
            <a:off x="185057" y="365125"/>
            <a:ext cx="9729652" cy="1006475"/>
          </a:xfrm>
          <a:solidFill>
            <a:srgbClr val="0070C0"/>
          </a:solidFill>
        </p:spPr>
        <p:txBody>
          <a:bodyPr/>
          <a:lstStyle/>
          <a:p>
            <a:pPr algn="ctr"/>
            <a:r>
              <a:rPr lang="en-US" b="1">
                <a:solidFill>
                  <a:schemeClr val="bg1"/>
                </a:solidFill>
              </a:rPr>
              <a:t>Monitoring</a:t>
            </a:r>
          </a:p>
        </p:txBody>
      </p:sp>
      <p:sp>
        <p:nvSpPr>
          <p:cNvPr id="3" name="Content Placeholder 2">
            <a:extLst>
              <a:ext uri="{FF2B5EF4-FFF2-40B4-BE49-F238E27FC236}">
                <a16:creationId xmlns:a16="http://schemas.microsoft.com/office/drawing/2014/main" id="{22FEE0F6-3B3E-DB34-1343-CF5D8182E470}"/>
              </a:ext>
            </a:extLst>
          </p:cNvPr>
          <p:cNvSpPr>
            <a:spLocks noGrp="1"/>
          </p:cNvSpPr>
          <p:nvPr>
            <p:ph idx="1"/>
          </p:nvPr>
        </p:nvSpPr>
        <p:spPr>
          <a:xfrm>
            <a:off x="185057" y="1515291"/>
            <a:ext cx="9729652" cy="4741818"/>
          </a:xfrm>
        </p:spPr>
        <p:txBody>
          <a:bodyPr>
            <a:normAutofit/>
          </a:bodyPr>
          <a:lstStyle/>
          <a:p>
            <a:r>
              <a:rPr lang="en-US" sz="2400"/>
              <a:t>Individual patient self-monitoring</a:t>
            </a:r>
          </a:p>
          <a:p>
            <a:pPr lvl="1"/>
            <a:r>
              <a:rPr lang="en-US" sz="2000"/>
              <a:t>Setting SMART (specific, measurable, achievable, relevant, timely) goals for weight loss, dietary composition and/or physical activity [&amp; medication taking]</a:t>
            </a:r>
          </a:p>
          <a:p>
            <a:pPr lvl="2"/>
            <a:r>
              <a:rPr lang="en-US" sz="1800"/>
              <a:t> An example of a SMART exercise goal could be to swim 10 lengths, twice a week at the local pool for the next month. </a:t>
            </a:r>
          </a:p>
          <a:p>
            <a:pPr lvl="2"/>
            <a:r>
              <a:rPr lang="en-US" sz="1800"/>
              <a:t>Another example of a SMART dietary goal could be to stop buying sugar-sweetened beverages for the next four weeks</a:t>
            </a:r>
          </a:p>
          <a:p>
            <a:pPr lvl="1"/>
            <a:r>
              <a:rPr lang="en-US" sz="2000"/>
              <a:t>Tools</a:t>
            </a:r>
          </a:p>
          <a:p>
            <a:pPr lvl="2"/>
            <a:r>
              <a:rPr lang="en-US" sz="1800"/>
              <a:t>Scale – weight</a:t>
            </a:r>
          </a:p>
          <a:p>
            <a:pPr lvl="2"/>
            <a:r>
              <a:rPr lang="en-US" sz="1800"/>
              <a:t>Waist circumference </a:t>
            </a:r>
          </a:p>
          <a:p>
            <a:pPr lvl="2"/>
            <a:r>
              <a:rPr lang="en-US" sz="1800"/>
              <a:t>CGM – glycemia targets &amp; effects of lifestyle</a:t>
            </a:r>
          </a:p>
          <a:p>
            <a:pPr lvl="2"/>
            <a:r>
              <a:rPr lang="en-US" sz="1800"/>
              <a:t>Apps – calorie and/or activity trackers</a:t>
            </a:r>
          </a:p>
          <a:p>
            <a:pPr lvl="2"/>
            <a:r>
              <a:rPr lang="en-US" sz="1800"/>
              <a:t>Clinicians can review data from devices – e.g., step counts, etc.</a:t>
            </a:r>
          </a:p>
        </p:txBody>
      </p:sp>
    </p:spTree>
    <p:extLst>
      <p:ext uri="{BB962C8B-B14F-4D97-AF65-F5344CB8AC3E}">
        <p14:creationId xmlns:p14="http://schemas.microsoft.com/office/powerpoint/2010/main" val="372528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BA98-BA71-7C82-7723-D882059911C5}"/>
              </a:ext>
            </a:extLst>
          </p:cNvPr>
          <p:cNvSpPr>
            <a:spLocks noGrp="1"/>
          </p:cNvSpPr>
          <p:nvPr>
            <p:ph type="title"/>
          </p:nvPr>
        </p:nvSpPr>
        <p:spPr>
          <a:xfrm>
            <a:off x="205155" y="189279"/>
            <a:ext cx="9675446" cy="877521"/>
          </a:xfrm>
          <a:solidFill>
            <a:srgbClr val="0070C0"/>
          </a:solidFill>
        </p:spPr>
        <p:txBody>
          <a:bodyPr>
            <a:normAutofit/>
          </a:bodyPr>
          <a:lstStyle/>
          <a:p>
            <a:pPr algn="ctr"/>
            <a:r>
              <a:rPr lang="en-US" sz="4000" b="1">
                <a:solidFill>
                  <a:schemeClr val="bg1"/>
                </a:solidFill>
              </a:rPr>
              <a:t>Lifestyle Management Recap – Key Points</a:t>
            </a:r>
          </a:p>
        </p:txBody>
      </p:sp>
      <p:sp>
        <p:nvSpPr>
          <p:cNvPr id="3" name="Content Placeholder 2">
            <a:extLst>
              <a:ext uri="{FF2B5EF4-FFF2-40B4-BE49-F238E27FC236}">
                <a16:creationId xmlns:a16="http://schemas.microsoft.com/office/drawing/2014/main" id="{B8FE08F6-EA95-B083-7941-E4036D2EB15D}"/>
              </a:ext>
            </a:extLst>
          </p:cNvPr>
          <p:cNvSpPr>
            <a:spLocks noGrp="1"/>
          </p:cNvSpPr>
          <p:nvPr>
            <p:ph idx="1"/>
          </p:nvPr>
        </p:nvSpPr>
        <p:spPr>
          <a:xfrm>
            <a:off x="205155" y="1230923"/>
            <a:ext cx="9675446" cy="5289620"/>
          </a:xfrm>
        </p:spPr>
        <p:txBody>
          <a:bodyPr>
            <a:normAutofit/>
          </a:bodyPr>
          <a:lstStyle/>
          <a:p>
            <a:r>
              <a:rPr lang="en-US" sz="2400"/>
              <a:t>Lifestyle interventions are the foundation to preventing &amp; reversing MASLD/MASH &amp; its complications. These include</a:t>
            </a:r>
          </a:p>
          <a:p>
            <a:pPr lvl="1"/>
            <a:r>
              <a:rPr lang="en-US" sz="2000"/>
              <a:t>Reducing calorie intake – weight loss (sustained 5-10%)</a:t>
            </a:r>
          </a:p>
          <a:p>
            <a:pPr lvl="1"/>
            <a:r>
              <a:rPr lang="en-US" sz="2000"/>
              <a:t>Healthy diet composition &amp; patterns </a:t>
            </a:r>
          </a:p>
          <a:p>
            <a:pPr lvl="2"/>
            <a:r>
              <a:rPr lang="en-US" sz="1600"/>
              <a:t>Avoid SSB, added sugars/HFCS, saturated fats , red &amp; processed meats, ultraprocessed foods </a:t>
            </a:r>
          </a:p>
          <a:p>
            <a:pPr lvl="2"/>
            <a:r>
              <a:rPr lang="en-US" sz="1600"/>
              <a:t>Include fruits &amp; vegetables, fiber, healthy fats/oils, fish &amp; lean protein, nuts &amp; seeds</a:t>
            </a:r>
          </a:p>
          <a:p>
            <a:pPr lvl="2"/>
            <a:r>
              <a:rPr lang="en-US" sz="1600"/>
              <a:t>More home cooked meals, less “fast food” </a:t>
            </a:r>
          </a:p>
          <a:p>
            <a:pPr lvl="1"/>
            <a:r>
              <a:rPr lang="en-US" sz="2000"/>
              <a:t>Avoid alcohol consumption &amp; smoking </a:t>
            </a:r>
          </a:p>
          <a:p>
            <a:pPr lvl="1"/>
            <a:r>
              <a:rPr lang="en-US" sz="2000"/>
              <a:t>Reduce sedentary time &amp; increase physical activity/exercise as much as possible</a:t>
            </a:r>
          </a:p>
          <a:p>
            <a:pPr marL="457200" lvl="1" indent="0">
              <a:buNone/>
            </a:pPr>
            <a:r>
              <a:rPr lang="en-US" sz="2000"/>
              <a:t> </a:t>
            </a:r>
          </a:p>
          <a:p>
            <a:pPr marL="457200" lvl="1" indent="0">
              <a:buNone/>
            </a:pPr>
            <a:endParaRPr lang="en-US" sz="1000"/>
          </a:p>
          <a:p>
            <a:pPr marL="0" indent="0" algn="ctr">
              <a:buNone/>
            </a:pPr>
            <a:r>
              <a:rPr lang="en-US" sz="2400" i="1"/>
              <a:t>“Successful lifestyle modification is highly effective across all stages of liver disease, including compensated cirrhosis.”</a:t>
            </a:r>
          </a:p>
          <a:p>
            <a:pPr marL="0" indent="0" algn="ctr">
              <a:buNone/>
            </a:pPr>
            <a:endParaRPr lang="en-US" sz="900" i="1"/>
          </a:p>
        </p:txBody>
      </p:sp>
    </p:spTree>
    <p:extLst>
      <p:ext uri="{BB962C8B-B14F-4D97-AF65-F5344CB8AC3E}">
        <p14:creationId xmlns:p14="http://schemas.microsoft.com/office/powerpoint/2010/main" val="277286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3C5D-ABB7-E5EC-4A51-F2AEFFFF324A}"/>
              </a:ext>
            </a:extLst>
          </p:cNvPr>
          <p:cNvSpPr>
            <a:spLocks noGrp="1"/>
          </p:cNvSpPr>
          <p:nvPr>
            <p:ph type="title"/>
          </p:nvPr>
        </p:nvSpPr>
        <p:spPr>
          <a:xfrm>
            <a:off x="158931" y="209460"/>
            <a:ext cx="9921240" cy="892175"/>
          </a:xfrm>
          <a:solidFill>
            <a:srgbClr val="0070C0"/>
          </a:solidFill>
        </p:spPr>
        <p:txBody>
          <a:bodyPr>
            <a:normAutofit/>
          </a:bodyPr>
          <a:lstStyle/>
          <a:p>
            <a:pPr algn="ctr"/>
            <a:r>
              <a:rPr lang="en-US" sz="3600" b="1">
                <a:solidFill>
                  <a:schemeClr val="bg1"/>
                </a:solidFill>
              </a:rPr>
              <a:t>How should patients with MASLD be monitored?</a:t>
            </a:r>
          </a:p>
        </p:txBody>
      </p:sp>
      <p:sp>
        <p:nvSpPr>
          <p:cNvPr id="3" name="Content Placeholder 2">
            <a:extLst>
              <a:ext uri="{FF2B5EF4-FFF2-40B4-BE49-F238E27FC236}">
                <a16:creationId xmlns:a16="http://schemas.microsoft.com/office/drawing/2014/main" id="{7E461346-5149-076D-00E2-3BF3863F04EF}"/>
              </a:ext>
            </a:extLst>
          </p:cNvPr>
          <p:cNvSpPr>
            <a:spLocks noGrp="1"/>
          </p:cNvSpPr>
          <p:nvPr>
            <p:ph idx="1"/>
          </p:nvPr>
        </p:nvSpPr>
        <p:spPr>
          <a:xfrm>
            <a:off x="158931" y="1254035"/>
            <a:ext cx="9758792" cy="4713011"/>
          </a:xfrm>
        </p:spPr>
        <p:txBody>
          <a:bodyPr>
            <a:normAutofit fontScale="92500"/>
          </a:bodyPr>
          <a:lstStyle/>
          <a:p>
            <a:r>
              <a:rPr lang="en-US" sz="2400"/>
              <a:t>Most guidelines suggest that : “</a:t>
            </a:r>
            <a:r>
              <a:rPr lang="en-US" sz="2400" i="1"/>
              <a:t>Patients with MASLD and no significant fibrosis </a:t>
            </a:r>
            <a:r>
              <a:rPr lang="en-US" sz="2000" i="1"/>
              <a:t>(based on a low-risk FIB-4 score [&lt;1.3] or VCTE [Fibroscan] &lt;7-8 kPa) </a:t>
            </a:r>
            <a:r>
              <a:rPr lang="en-US" sz="2400" i="1"/>
              <a:t>can be followed by their primary care physician with a repeated FIB-4 every 2 to 3 years”. </a:t>
            </a:r>
          </a:p>
          <a:p>
            <a:pPr lvl="1"/>
            <a:r>
              <a:rPr lang="en-US" sz="2000"/>
              <a:t>management is usually focused on optimization of body weight, diabetes management, and underlying risk factors</a:t>
            </a:r>
          </a:p>
          <a:p>
            <a:pPr marL="457200" lvl="1" indent="0">
              <a:buNone/>
            </a:pPr>
            <a:endParaRPr lang="en-US" sz="2000"/>
          </a:p>
          <a:p>
            <a:pPr marL="457200" lvl="1" indent="0" algn="ctr">
              <a:buNone/>
            </a:pPr>
            <a:r>
              <a:rPr lang="en-US" i="1"/>
              <a:t>however</a:t>
            </a:r>
            <a:r>
              <a:rPr lang="en-US"/>
              <a:t> </a:t>
            </a:r>
          </a:p>
          <a:p>
            <a:pPr marL="457200" lvl="1" indent="0">
              <a:buNone/>
            </a:pPr>
            <a:endParaRPr lang="en-US" sz="2000"/>
          </a:p>
          <a:p>
            <a:r>
              <a:rPr lang="en-US" sz="2400"/>
              <a:t>FIB4 has the potential to </a:t>
            </a:r>
            <a:r>
              <a:rPr lang="en-US" sz="2400" i="1"/>
              <a:t>underestimate fibrosis severity </a:t>
            </a:r>
            <a:r>
              <a:rPr lang="en-US" sz="2400"/>
              <a:t>in those with T2D</a:t>
            </a:r>
          </a:p>
          <a:p>
            <a:pPr lvl="1"/>
            <a:r>
              <a:rPr lang="en-US" sz="2000" b="1"/>
              <a:t>Clinically significant fibrosis </a:t>
            </a:r>
            <a:r>
              <a:rPr lang="en-US" sz="2000"/>
              <a:t>may be present in some adults with type 2 diabetes and FIB-4 values between</a:t>
            </a:r>
            <a:r>
              <a:rPr lang="en-US" sz="2000" b="1"/>
              <a:t> 1.0 and 1.3</a:t>
            </a:r>
            <a:r>
              <a:rPr lang="en-US" sz="2000"/>
              <a:t>,especially when </a:t>
            </a:r>
            <a:r>
              <a:rPr lang="en-US" sz="2000" b="1" i="1"/>
              <a:t>type 2 diabetes is associated with obesity and multiple cardiometabolic risk factors.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E.g., In drug trials of people w/ stage  F2 &amp; F3  - ~50% had FIB4 score under 1.3 (1.0-1.3)</a:t>
            </a:r>
          </a:p>
          <a:p>
            <a:pPr marL="457200" lvl="1" indent="0">
              <a:buNone/>
              <a:defRPr/>
            </a:pPr>
            <a:endParaRPr kumimoji="0" lang="en-US" sz="2200" b="0" i="0" u="none" strike="noStrike" kern="1200" cap="none" spc="0" normalizeH="0" baseline="0" noProof="0">
              <a:ln>
                <a:noFill/>
              </a:ln>
              <a:solidFill>
                <a:prstClr val="black"/>
              </a:solidFill>
              <a:effectLst/>
              <a:uLnTx/>
              <a:uFillTx/>
              <a:latin typeface="Aptos" panose="02110004020202020204"/>
              <a:ea typeface="+mn-ea"/>
              <a:cs typeface="+mn-cs"/>
            </a:endParaRPr>
          </a:p>
          <a:p>
            <a:pPr marL="914400" lvl="2" indent="0">
              <a:buNone/>
            </a:pPr>
            <a:endParaRPr lang="en-US" sz="1600" b="1" i="1"/>
          </a:p>
        </p:txBody>
      </p:sp>
    </p:spTree>
    <p:extLst>
      <p:ext uri="{BB962C8B-B14F-4D97-AF65-F5344CB8AC3E}">
        <p14:creationId xmlns:p14="http://schemas.microsoft.com/office/powerpoint/2010/main" val="2580217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6B836-050A-9FB8-9CEC-49B25C1DC82E}"/>
            </a:ext>
          </a:extLst>
        </p:cNvPr>
        <p:cNvGrpSpPr/>
        <p:nvPr/>
      </p:nvGrpSpPr>
      <p:grpSpPr>
        <a:xfrm>
          <a:off x="0" y="0"/>
          <a:ext cx="0" cy="0"/>
          <a:chOff x="0" y="0"/>
          <a:chExt cx="0" cy="0"/>
        </a:xfrm>
      </p:grpSpPr>
      <p:sp>
        <p:nvSpPr>
          <p:cNvPr id="14339" name="Date Placeholder 3">
            <a:extLst>
              <a:ext uri="{FF2B5EF4-FFF2-40B4-BE49-F238E27FC236}">
                <a16:creationId xmlns:a16="http://schemas.microsoft.com/office/drawing/2014/main" id="{E2FB3341-1F08-D8D4-24CB-01BA87F95F6E}"/>
              </a:ext>
            </a:extLst>
          </p:cNvPr>
          <p:cNvSpPr>
            <a:spLocks noGrp="1" noChangeArrowheads="1"/>
          </p:cNvSpPr>
          <p:nvPr>
            <p:custDataLst>
              <p:tags r:id="rId1"/>
            </p:custDataLst>
          </p:nvPr>
        </p:nvSpPr>
        <p:spPr bwMode="auto">
          <a:xfrm>
            <a:off x="1524000" y="6472238"/>
            <a:ext cx="2540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6032" tIns="63500" rIns="127000" bIns="63500"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800">
                <a:solidFill>
                  <a:srgbClr val="FFFFFF"/>
                </a:solidFill>
                <a:latin typeface="Helvetica" panose="020B0604020202020204" pitchFamily="34" charset="0"/>
              </a:rPr>
              <a:t>Date of Download:  3/11/2025</a:t>
            </a:r>
          </a:p>
        </p:txBody>
      </p:sp>
      <p:sp>
        <p:nvSpPr>
          <p:cNvPr id="16388" name="Footer Placeholder 4">
            <a:extLst>
              <a:ext uri="{FF2B5EF4-FFF2-40B4-BE49-F238E27FC236}">
                <a16:creationId xmlns:a16="http://schemas.microsoft.com/office/drawing/2014/main" id="{1BB236DD-4955-B52C-3A6F-CEFBA5671246}"/>
              </a:ext>
            </a:extLst>
          </p:cNvPr>
          <p:cNvSpPr>
            <a:spLocks noGrp="1"/>
          </p:cNvSpPr>
          <p:nvPr>
            <p:custDataLst>
              <p:tags r:id="rId2"/>
            </p:custDataLst>
          </p:nvPr>
        </p:nvSpPr>
        <p:spPr>
          <a:xfrm>
            <a:off x="4629150" y="6470651"/>
            <a:ext cx="6038850" cy="385763"/>
          </a:xfrm>
          <a:prstGeom prst="rect">
            <a:avLst/>
          </a:prstGeom>
          <a:noFill/>
          <a:ln w="9525" cap="flat" cmpd="sng" algn="ctr">
            <a:noFill/>
            <a:prstDash val="solid"/>
            <a:miter lim="800000"/>
            <a:headEnd type="none" w="med" len="med"/>
            <a:tailEnd type="none" w="med" len="med"/>
          </a:ln>
        </p:spPr>
        <p:txBody>
          <a:bodyPr rIns="256032"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en-US" sz="800">
                <a:solidFill>
                  <a:srgbClr val="FFFFFF"/>
                </a:solidFill>
              </a:rPr>
              <a:t>Copyright © 2025 American Diabetes Association. All rights reserved.</a:t>
            </a:r>
          </a:p>
        </p:txBody>
      </p:sp>
      <p:sp>
        <p:nvSpPr>
          <p:cNvPr id="16389" name="Text Placeholder 2">
            <a:extLst>
              <a:ext uri="{FF2B5EF4-FFF2-40B4-BE49-F238E27FC236}">
                <a16:creationId xmlns:a16="http://schemas.microsoft.com/office/drawing/2014/main" id="{E516BE8D-CBAF-4E22-1B84-86FB7E5319A0}"/>
              </a:ext>
            </a:extLst>
          </p:cNvPr>
          <p:cNvSpPr/>
          <p:nvPr>
            <p:custDataLst>
              <p:tags r:id="rId3"/>
            </p:custDataLst>
          </p:nvPr>
        </p:nvSpPr>
        <p:spPr>
          <a:xfrm>
            <a:off x="2718803" y="119063"/>
            <a:ext cx="6367463" cy="755650"/>
          </a:xfrm>
          <a:prstGeom prst="rect">
            <a:avLst/>
          </a:prstGeom>
          <a:noFill/>
          <a:ln w="9525" cap="flat" cmpd="sng" algn="ctr">
            <a:noFill/>
            <a:prstDash val="solid"/>
            <a:miter lim="800000"/>
            <a:headEnd type="none" w="med" len="med"/>
            <a:tailEnd type="none" w="med" len="med"/>
          </a:ln>
        </p:spPr>
        <p:txBody>
          <a:bodyPr lIns="137160" rIns="137160" bIns="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300">
                <a:latin typeface="Helvetica" panose="020B0604020202020204" pitchFamily="34" charset="0"/>
              </a:rPr>
              <a:t>From: </a:t>
            </a:r>
            <a:r>
              <a:rPr lang="en-US" altLang="en-US" sz="1300" b="1">
                <a:latin typeface="Helvetica" panose="020B0604020202020204" pitchFamily="34" charset="0"/>
              </a:rPr>
              <a:t>4. Comprehensive Medical Evaluation and Assessment of Comorbidities: Standards of Care in Diabetes—2025 </a:t>
            </a:r>
          </a:p>
        </p:txBody>
      </p:sp>
      <p:sp>
        <p:nvSpPr>
          <p:cNvPr id="16390" name="Text Placeholder 2">
            <a:extLst>
              <a:ext uri="{FF2B5EF4-FFF2-40B4-BE49-F238E27FC236}">
                <a16:creationId xmlns:a16="http://schemas.microsoft.com/office/drawing/2014/main" id="{92CD4C43-426F-A092-966C-B54E70E7D79A}"/>
              </a:ext>
            </a:extLst>
          </p:cNvPr>
          <p:cNvSpPr txBox="1">
            <a:spLocks noChangeArrowheads="1"/>
          </p:cNvSpPr>
          <p:nvPr>
            <p:custDataLst>
              <p:tags r:id="rId4"/>
            </p:custDataLst>
          </p:nvPr>
        </p:nvSpPr>
        <p:spPr bwMode="auto">
          <a:xfrm>
            <a:off x="3860802" y="607595"/>
            <a:ext cx="7906082" cy="267118"/>
          </a:xfrm>
          <a:prstGeom prst="rect">
            <a:avLst/>
          </a:prstGeom>
          <a:noFill/>
          <a:ln w="9525" cap="flat" cmpd="sng" algn="ctr">
            <a:noFill/>
            <a:prstDash val="solid"/>
            <a:round/>
            <a:headEnd type="none" w="med" len="med"/>
            <a:tailEnd type="none" w="med" len="med"/>
          </a:ln>
        </p:spPr>
        <p:txBody>
          <a:bodyPr lIns="254000" tIns="0" rIns="127000" bIns="635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altLang="en-US" sz="1050">
                <a:ln w="9525" cap="flat" cmpd="sng" algn="ctr">
                  <a:noFill/>
                  <a:prstDash val="solid"/>
                  <a:round/>
                  <a:headEnd type="none" w="med" len="med"/>
                  <a:tailEnd type="none" w="med" len="med"/>
                </a:ln>
                <a:solidFill>
                  <a:srgbClr val="000000"/>
                </a:solidFill>
                <a:latin typeface="Helvetica" pitchFamily="2" charset="0"/>
                <a:sym typeface="Wingdings"/>
              </a:rPr>
              <a:t>Diabetes Care. 2024;48(Supplement_1):S59-S85. doi:10.2337/dc25-S004</a:t>
            </a:r>
          </a:p>
        </p:txBody>
      </p:sp>
      <p:cxnSp>
        <p:nvCxnSpPr>
          <p:cNvPr id="14345" name="Straight Connector 13">
            <a:extLst>
              <a:ext uri="{FF2B5EF4-FFF2-40B4-BE49-F238E27FC236}">
                <a16:creationId xmlns:a16="http://schemas.microsoft.com/office/drawing/2014/main" id="{76089C52-C290-BBB0-758D-1E80DE79D564}"/>
              </a:ext>
            </a:extLst>
          </p:cNvPr>
          <p:cNvCxnSpPr>
            <a:cxnSpLocks noChangeShapeType="1"/>
          </p:cNvCxnSpPr>
          <p:nvPr>
            <p:custDataLst>
              <p:tags r:id="rId5"/>
            </p:custDataLst>
          </p:nvPr>
        </p:nvCxnSpPr>
        <p:spPr bwMode="auto">
          <a:xfrm>
            <a:off x="-990600" y="896521"/>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346" name="Picture 5" descr="American Diabetes Association">
            <a:extLst>
              <a:ext uri="{FF2B5EF4-FFF2-40B4-BE49-F238E27FC236}">
                <a16:creationId xmlns:a16="http://schemas.microsoft.com/office/drawing/2014/main" id="{92EBEF9B-AAEB-7E4F-3FDF-9EC1F8B70F22}"/>
              </a:ext>
            </a:extLst>
          </p:cNvPr>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524669" y="231359"/>
            <a:ext cx="199866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7" name="New picture">
            <a:extLst>
              <a:ext uri="{FF2B5EF4-FFF2-40B4-BE49-F238E27FC236}">
                <a16:creationId xmlns:a16="http://schemas.microsoft.com/office/drawing/2014/main" id="{959FF519-B5EC-B3F9-4693-498E7C2D049E}"/>
              </a:ext>
            </a:extLst>
          </p:cNvPr>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211483" y="1164111"/>
            <a:ext cx="9116912" cy="522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 name="Oval 1">
            <a:extLst>
              <a:ext uri="{FF2B5EF4-FFF2-40B4-BE49-F238E27FC236}">
                <a16:creationId xmlns:a16="http://schemas.microsoft.com/office/drawing/2014/main" id="{B3C38533-3CAF-7D7A-90DE-09F532D355B5}"/>
              </a:ext>
            </a:extLst>
          </p:cNvPr>
          <p:cNvSpPr/>
          <p:nvPr/>
        </p:nvSpPr>
        <p:spPr bwMode="auto">
          <a:xfrm>
            <a:off x="6747218" y="1783080"/>
            <a:ext cx="2812364" cy="139446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687937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844F4-993D-69A6-DCAE-5D4425F02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74B52-1A56-A65B-C454-0AAB29DBF8EA}"/>
              </a:ext>
            </a:extLst>
          </p:cNvPr>
          <p:cNvSpPr>
            <a:spLocks noGrp="1"/>
          </p:cNvSpPr>
          <p:nvPr>
            <p:ph type="title"/>
          </p:nvPr>
        </p:nvSpPr>
        <p:spPr>
          <a:xfrm>
            <a:off x="158931" y="248011"/>
            <a:ext cx="10173789" cy="892175"/>
          </a:xfrm>
          <a:solidFill>
            <a:srgbClr val="0070C0"/>
          </a:solidFill>
        </p:spPr>
        <p:txBody>
          <a:bodyPr>
            <a:normAutofit fontScale="90000"/>
          </a:bodyPr>
          <a:lstStyle/>
          <a:p>
            <a:pPr algn="ctr"/>
            <a:r>
              <a:rPr lang="en-US" sz="3600" b="1">
                <a:solidFill>
                  <a:schemeClr val="bg1"/>
                </a:solidFill>
              </a:rPr>
              <a:t>How should patients with T2D &amp; MASLD be monitored?</a:t>
            </a:r>
          </a:p>
        </p:txBody>
      </p:sp>
      <p:sp>
        <p:nvSpPr>
          <p:cNvPr id="3" name="Content Placeholder 2">
            <a:extLst>
              <a:ext uri="{FF2B5EF4-FFF2-40B4-BE49-F238E27FC236}">
                <a16:creationId xmlns:a16="http://schemas.microsoft.com/office/drawing/2014/main" id="{778AA38A-F16D-2B2F-4ADD-E097D647A226}"/>
              </a:ext>
            </a:extLst>
          </p:cNvPr>
          <p:cNvSpPr>
            <a:spLocks noGrp="1"/>
          </p:cNvSpPr>
          <p:nvPr>
            <p:ph idx="1"/>
          </p:nvPr>
        </p:nvSpPr>
        <p:spPr>
          <a:xfrm>
            <a:off x="158931" y="1254035"/>
            <a:ext cx="10069286" cy="4865411"/>
          </a:xfrm>
        </p:spPr>
        <p:txBody>
          <a:bodyPr>
            <a:normAutofit fontScale="92500" lnSpcReduction="10000"/>
          </a:bodyPr>
          <a:lstStyle/>
          <a:p>
            <a:r>
              <a:rPr lang="en-US" sz="2400" b="1" i="1">
                <a:solidFill>
                  <a:prstClr val="black"/>
                </a:solidFill>
                <a:latin typeface="Aptos" panose="02110004020202020204"/>
              </a:rPr>
              <a:t>The ADA Consensus paper on MASLD </a:t>
            </a:r>
            <a:r>
              <a:rPr lang="en-US" sz="2400">
                <a:solidFill>
                  <a:prstClr val="black"/>
                </a:solidFill>
                <a:latin typeface="Aptos" panose="02110004020202020204"/>
              </a:rPr>
              <a:t>recommends that individuals (with T2D or prediabetes) with an initial FIB-4 score &lt;1.3 be reassessed with repeat FIB-4 measurements in </a:t>
            </a:r>
            <a:r>
              <a:rPr lang="en-US" sz="2400" b="1">
                <a:solidFill>
                  <a:prstClr val="black"/>
                </a:solidFill>
                <a:latin typeface="Aptos" panose="02110004020202020204"/>
              </a:rPr>
              <a:t>1–2</a:t>
            </a:r>
            <a:r>
              <a:rPr lang="en-US" sz="2400">
                <a:solidFill>
                  <a:prstClr val="black"/>
                </a:solidFill>
                <a:latin typeface="Aptos" panose="02110004020202020204"/>
              </a:rPr>
              <a:t> years.</a:t>
            </a:r>
          </a:p>
          <a:p>
            <a:pPr lvl="1">
              <a:defRPr/>
            </a:pPr>
            <a:r>
              <a:rPr lang="en-US" sz="2000">
                <a:solidFill>
                  <a:prstClr val="black"/>
                </a:solidFill>
                <a:latin typeface="Aptos" panose="02110004020202020204"/>
              </a:rPr>
              <a:t>Transient elastography (VCTE) may also be of benefit as part of risk assessment </a:t>
            </a:r>
          </a:p>
          <a:p>
            <a:pPr lvl="2">
              <a:defRPr/>
            </a:pPr>
            <a:r>
              <a:rPr lang="en-US" sz="1800">
                <a:solidFill>
                  <a:prstClr val="black"/>
                </a:solidFill>
                <a:latin typeface="Aptos" panose="02110004020202020204"/>
              </a:rPr>
              <a:t>Many centers do VCTE (Fibroscan) in patients with T2D routinely if available </a:t>
            </a:r>
          </a:p>
          <a:p>
            <a:pPr lvl="1">
              <a:defRPr/>
            </a:pPr>
            <a:r>
              <a:rPr lang="en-US" sz="2200">
                <a:solidFill>
                  <a:prstClr val="black"/>
                </a:solidFill>
                <a:latin typeface="Aptos" panose="02110004020202020204"/>
              </a:rPr>
              <a:t>Hopefully, most will have lower (improved) FIB4 index </a:t>
            </a:r>
          </a:p>
          <a:p>
            <a:pPr marL="457200" lvl="1" indent="0">
              <a:buNone/>
              <a:defRPr/>
            </a:pPr>
            <a:endParaRPr lang="en-US" sz="1000">
              <a:solidFill>
                <a:prstClr val="black"/>
              </a:solidFill>
              <a:latin typeface="Aptos" panose="02110004020202020204"/>
            </a:endParaRPr>
          </a:p>
          <a:p>
            <a:pPr>
              <a:defRPr/>
            </a:pPr>
            <a:r>
              <a:rPr lang="en-US" sz="2400">
                <a:solidFill>
                  <a:prstClr val="black"/>
                </a:solidFill>
                <a:latin typeface="Aptos" panose="02110004020202020204"/>
              </a:rPr>
              <a:t>Those whose </a:t>
            </a:r>
            <a:r>
              <a:rPr lang="en-US" sz="2400" b="1">
                <a:solidFill>
                  <a:prstClr val="black"/>
                </a:solidFill>
                <a:latin typeface="Aptos" panose="02110004020202020204"/>
              </a:rPr>
              <a:t>FIB-4 score increases from &lt;1.3 to</a:t>
            </a:r>
            <a:r>
              <a:rPr lang="en-US" sz="2400" b="1" u="sng">
                <a:solidFill>
                  <a:prstClr val="black"/>
                </a:solidFill>
                <a:latin typeface="Aptos" panose="02110004020202020204"/>
              </a:rPr>
              <a:t> &gt;</a:t>
            </a:r>
            <a:r>
              <a:rPr lang="en-US" sz="2400" b="1">
                <a:solidFill>
                  <a:prstClr val="black"/>
                </a:solidFill>
                <a:latin typeface="Aptos" panose="02110004020202020204"/>
              </a:rPr>
              <a:t>1.3 </a:t>
            </a:r>
            <a:r>
              <a:rPr lang="en-US" sz="2400">
                <a:solidFill>
                  <a:prstClr val="black"/>
                </a:solidFill>
                <a:latin typeface="Aptos" panose="02110004020202020204"/>
              </a:rPr>
              <a:t>should be referred for transient elastography (VCTE/Fibroscan for LSM)</a:t>
            </a:r>
          </a:p>
          <a:p>
            <a:pPr>
              <a:defRPr/>
            </a:pPr>
            <a:r>
              <a:rPr lang="en-US" sz="2400">
                <a:solidFill>
                  <a:prstClr val="black"/>
                </a:solidFill>
                <a:latin typeface="Aptos" panose="02110004020202020204"/>
              </a:rPr>
              <a:t>Given the </a:t>
            </a:r>
            <a:r>
              <a:rPr lang="en-US" sz="2400" i="1">
                <a:solidFill>
                  <a:prstClr val="black"/>
                </a:solidFill>
                <a:latin typeface="Aptos" panose="02110004020202020204"/>
              </a:rPr>
              <a:t>potential for underestimation of fibrosis severity </a:t>
            </a:r>
            <a:r>
              <a:rPr lang="en-US" sz="2400">
                <a:solidFill>
                  <a:prstClr val="black"/>
                </a:solidFill>
                <a:latin typeface="Aptos" panose="02110004020202020204"/>
              </a:rPr>
              <a:t>in individuals with T2D, those who </a:t>
            </a:r>
            <a:r>
              <a:rPr lang="en-US" sz="2400" b="1">
                <a:solidFill>
                  <a:prstClr val="black"/>
                </a:solidFill>
                <a:latin typeface="Aptos" panose="02110004020202020204"/>
              </a:rPr>
              <a:t>progress from &lt;1.0 to values between 1.0 and 1.3 </a:t>
            </a:r>
            <a:r>
              <a:rPr lang="en-US" sz="2400">
                <a:solidFill>
                  <a:prstClr val="black"/>
                </a:solidFill>
                <a:latin typeface="Aptos" panose="02110004020202020204"/>
              </a:rPr>
              <a:t>may also be considered for  secondary assessment with VCTE or an ELF test .</a:t>
            </a:r>
          </a:p>
          <a:p>
            <a:pPr lvl="1">
              <a:defRPr/>
            </a:pP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 Individuals with </a:t>
            </a:r>
            <a:r>
              <a:rPr kumimoji="0" lang="en-US" sz="2200" b="1" i="0" u="none" strike="noStrike" kern="1200" cap="none" spc="0" normalizeH="0" baseline="0" noProof="0">
                <a:ln>
                  <a:noFill/>
                </a:ln>
                <a:solidFill>
                  <a:prstClr val="black"/>
                </a:solidFill>
                <a:effectLst/>
                <a:uLnTx/>
                <a:uFillTx/>
                <a:latin typeface="Aptos" panose="02110004020202020204"/>
                <a:ea typeface="+mn-ea"/>
                <a:cs typeface="+mn-cs"/>
              </a:rPr>
              <a:t>LSM</a:t>
            </a:r>
            <a:r>
              <a:rPr kumimoji="0" lang="en-US" sz="2200" b="1" i="0" u="sng" strike="noStrike" kern="1200" cap="none" spc="0" normalizeH="0" baseline="0" noProof="0">
                <a:ln>
                  <a:noFill/>
                </a:ln>
                <a:solidFill>
                  <a:prstClr val="black"/>
                </a:solidFill>
                <a:effectLst/>
                <a:uLnTx/>
                <a:uFillTx/>
                <a:latin typeface="Aptos" panose="02110004020202020204"/>
                <a:ea typeface="+mn-ea"/>
                <a:cs typeface="+mn-cs"/>
              </a:rPr>
              <a:t> &gt;</a:t>
            </a:r>
            <a:r>
              <a:rPr kumimoji="0" lang="en-US" sz="2200" b="1" i="0" u="none" strike="noStrike" kern="1200" cap="none" spc="0" normalizeH="0" baseline="0" noProof="0">
                <a:ln>
                  <a:noFill/>
                </a:ln>
                <a:solidFill>
                  <a:prstClr val="black"/>
                </a:solidFill>
                <a:effectLst/>
                <a:uLnTx/>
                <a:uFillTx/>
                <a:latin typeface="Aptos" panose="02110004020202020204"/>
                <a:ea typeface="+mn-ea"/>
                <a:cs typeface="+mn-cs"/>
              </a:rPr>
              <a:t>8.0 kPa or ELF</a:t>
            </a:r>
            <a:r>
              <a:rPr kumimoji="0" lang="en-US" sz="220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2200" i="0" u="sng" strike="noStrike" kern="1200" cap="none" spc="0" normalizeH="0" baseline="0" noProof="0">
                <a:ln>
                  <a:noFill/>
                </a:ln>
                <a:solidFill>
                  <a:prstClr val="black"/>
                </a:solidFill>
                <a:effectLst/>
                <a:uLnTx/>
                <a:uFillTx/>
                <a:latin typeface="Aptos" panose="02110004020202020204"/>
                <a:ea typeface="+mn-ea"/>
                <a:cs typeface="+mn-cs"/>
              </a:rPr>
              <a:t>&gt;</a:t>
            </a:r>
            <a:r>
              <a:rPr kumimoji="0" lang="en-US" sz="2200" i="0" strike="noStrike" kern="1200" cap="none" spc="0" normalizeH="0" baseline="0" noProof="0">
                <a:ln>
                  <a:noFill/>
                </a:ln>
                <a:solidFill>
                  <a:prstClr val="black"/>
                </a:solidFill>
                <a:effectLst/>
                <a:uLnTx/>
                <a:uFillTx/>
                <a:latin typeface="Aptos" panose="02110004020202020204"/>
                <a:ea typeface="+mn-ea"/>
                <a:cs typeface="+mn-cs"/>
              </a:rPr>
              <a:t> </a:t>
            </a:r>
            <a:r>
              <a:rPr kumimoji="0" lang="en-US" sz="2200" b="1" i="0" strike="noStrike" kern="1200" cap="none" spc="0" normalizeH="0" baseline="0" noProof="0">
                <a:ln>
                  <a:noFill/>
                </a:ln>
                <a:solidFill>
                  <a:prstClr val="black"/>
                </a:solidFill>
                <a:effectLst/>
                <a:uLnTx/>
                <a:uFillTx/>
                <a:latin typeface="Aptos" panose="02110004020202020204"/>
                <a:ea typeface="+mn-ea"/>
                <a:cs typeface="+mn-cs"/>
              </a:rPr>
              <a:t>9.8 </a:t>
            </a:r>
            <a:r>
              <a:rPr kumimoji="0" lang="en-US" sz="2200" b="0" i="0" u="none" strike="noStrike" kern="1200" cap="none" spc="0" normalizeH="0" baseline="0" noProof="0">
                <a:ln>
                  <a:noFill/>
                </a:ln>
                <a:solidFill>
                  <a:prstClr val="black"/>
                </a:solidFill>
                <a:effectLst/>
                <a:uLnTx/>
                <a:uFillTx/>
                <a:latin typeface="Aptos" panose="02110004020202020204"/>
                <a:ea typeface="+mn-ea"/>
                <a:cs typeface="+mn-cs"/>
              </a:rPr>
              <a:t>should be referred to gastroenterology or hepatology specialists for additional diagnostic testing. </a:t>
            </a:r>
          </a:p>
          <a:p>
            <a:pPr lvl="2">
              <a:defRPr/>
            </a:pPr>
            <a:r>
              <a:rPr lang="en-US" sz="1800">
                <a:solidFill>
                  <a:prstClr val="black"/>
                </a:solidFill>
                <a:latin typeface="Aptos" panose="02110004020202020204"/>
              </a:rPr>
              <a:t>T</a:t>
            </a: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he optimal ELF cutoff is evolving; management decisions should be individualized when the </a:t>
            </a:r>
            <a:r>
              <a:rPr kumimoji="0" lang="en-US" sz="1800" b="1" i="1" u="none" strike="noStrike" kern="1200" cap="none" spc="0" normalizeH="0" baseline="0" noProof="0">
                <a:ln>
                  <a:noFill/>
                </a:ln>
                <a:solidFill>
                  <a:prstClr val="black"/>
                </a:solidFill>
                <a:effectLst/>
                <a:uLnTx/>
                <a:uFillTx/>
                <a:latin typeface="Aptos" panose="02110004020202020204"/>
                <a:ea typeface="+mn-ea"/>
                <a:cs typeface="+mn-cs"/>
              </a:rPr>
              <a:t>ELF score is between 9.2 and 9.7 </a:t>
            </a: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based on </a:t>
            </a:r>
            <a:r>
              <a:rPr kumimoji="0" lang="en-US" sz="1800" b="1" i="1" u="none" strike="noStrike" kern="1200" cap="none" spc="0" normalizeH="0" baseline="0" noProof="0">
                <a:ln>
                  <a:noFill/>
                </a:ln>
                <a:solidFill>
                  <a:prstClr val="black"/>
                </a:solidFill>
                <a:effectLst/>
                <a:uLnTx/>
                <a:uFillTx/>
                <a:latin typeface="Aptos" panose="02110004020202020204"/>
                <a:ea typeface="+mn-ea"/>
                <a:cs typeface="+mn-cs"/>
              </a:rPr>
              <a:t>clinical risk </a:t>
            </a: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(i.e., testing may be needed more often in a </a:t>
            </a:r>
            <a:r>
              <a:rPr kumimoji="0" lang="en-US" sz="1800" b="1" i="1" u="none" strike="noStrike" kern="1200" cap="none" spc="0" normalizeH="0" baseline="0" noProof="0">
                <a:ln>
                  <a:noFill/>
                </a:ln>
                <a:solidFill>
                  <a:prstClr val="black"/>
                </a:solidFill>
                <a:effectLst/>
                <a:uLnTx/>
                <a:uFillTx/>
                <a:latin typeface="Aptos" panose="02110004020202020204"/>
                <a:ea typeface="+mn-ea"/>
                <a:cs typeface="+mn-cs"/>
              </a:rPr>
              <a:t>high-risk individual with multiple cardiometabolic risk factors</a:t>
            </a: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a:t>
            </a:r>
          </a:p>
          <a:p>
            <a:pPr lvl="2">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indent="0">
              <a:buNone/>
              <a:defRPr/>
            </a:pPr>
            <a:endParaRPr kumimoji="0" lang="en-US" sz="2600" b="0" i="0" u="none" strike="noStrike" kern="1200" cap="none" spc="0" normalizeH="0" baseline="0" noProof="0">
              <a:ln>
                <a:noFill/>
              </a:ln>
              <a:solidFill>
                <a:prstClr val="black"/>
              </a:solidFill>
              <a:effectLst/>
              <a:uLnTx/>
              <a:uFillTx/>
              <a:latin typeface="Aptos" panose="02110004020202020204"/>
              <a:ea typeface="+mn-ea"/>
              <a:cs typeface="+mn-cs"/>
            </a:endParaRPr>
          </a:p>
          <a:p>
            <a:pPr marL="914400" lvl="2" indent="0">
              <a:buNone/>
            </a:pPr>
            <a:endParaRPr lang="en-US" sz="1600" b="1" i="1"/>
          </a:p>
        </p:txBody>
      </p:sp>
    </p:spTree>
    <p:extLst>
      <p:ext uri="{BB962C8B-B14F-4D97-AF65-F5344CB8AC3E}">
        <p14:creationId xmlns:p14="http://schemas.microsoft.com/office/powerpoint/2010/main" val="3583302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6FF3C-0549-B3BE-EC3F-356E86E1B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2107D-B14F-71EA-2458-E6D8F72CEE02}"/>
              </a:ext>
            </a:extLst>
          </p:cNvPr>
          <p:cNvSpPr>
            <a:spLocks noGrp="1"/>
          </p:cNvSpPr>
          <p:nvPr>
            <p:ph type="title"/>
          </p:nvPr>
        </p:nvSpPr>
        <p:spPr>
          <a:xfrm>
            <a:off x="190500" y="225425"/>
            <a:ext cx="9982200" cy="942975"/>
          </a:xfrm>
          <a:solidFill>
            <a:srgbClr val="0070C0"/>
          </a:solidFill>
        </p:spPr>
        <p:txBody>
          <a:bodyPr>
            <a:normAutofit/>
          </a:bodyPr>
          <a:lstStyle/>
          <a:p>
            <a:pPr algn="ctr"/>
            <a:r>
              <a:rPr lang="en-US" sz="4000" b="1">
                <a:solidFill>
                  <a:schemeClr val="bg1"/>
                </a:solidFill>
              </a:rPr>
              <a:t>Apply Clinical Judgement </a:t>
            </a:r>
          </a:p>
        </p:txBody>
      </p:sp>
      <p:sp>
        <p:nvSpPr>
          <p:cNvPr id="3" name="Content Placeholder 2">
            <a:extLst>
              <a:ext uri="{FF2B5EF4-FFF2-40B4-BE49-F238E27FC236}">
                <a16:creationId xmlns:a16="http://schemas.microsoft.com/office/drawing/2014/main" id="{ABA82053-946F-B8DC-A68D-FA74263C872A}"/>
              </a:ext>
            </a:extLst>
          </p:cNvPr>
          <p:cNvSpPr>
            <a:spLocks noGrp="1"/>
          </p:cNvSpPr>
          <p:nvPr>
            <p:ph idx="1"/>
          </p:nvPr>
        </p:nvSpPr>
        <p:spPr>
          <a:xfrm>
            <a:off x="190500" y="1400176"/>
            <a:ext cx="9842500" cy="4781963"/>
          </a:xfrm>
        </p:spPr>
        <p:txBody>
          <a:bodyPr>
            <a:normAutofit lnSpcReduction="10000"/>
          </a:bodyPr>
          <a:lstStyle/>
          <a:p>
            <a:r>
              <a:rPr lang="en-US" i="1"/>
              <a:t>“It is now well established that adults with </a:t>
            </a:r>
            <a:r>
              <a:rPr lang="en-US" b="1" i="1"/>
              <a:t>prediabetes or type 2 diabetes </a:t>
            </a:r>
            <a:r>
              <a:rPr lang="en-US" i="1"/>
              <a:t>have the </a:t>
            </a:r>
            <a:r>
              <a:rPr lang="en-US" b="1" i="1"/>
              <a:t>highest risk </a:t>
            </a:r>
            <a:r>
              <a:rPr lang="en-US" i="1"/>
              <a:t>of developing MASLD.”</a:t>
            </a:r>
          </a:p>
          <a:p>
            <a:pPr marL="0" indent="0">
              <a:buNone/>
            </a:pPr>
            <a:endParaRPr lang="en-US" sz="900" i="1"/>
          </a:p>
          <a:p>
            <a:r>
              <a:rPr lang="en-US" sz="2400"/>
              <a:t>If the FIB4 score is </a:t>
            </a:r>
            <a:r>
              <a:rPr lang="en-US" sz="2400" b="1" u="sng"/>
              <a:t>&gt;</a:t>
            </a:r>
            <a:r>
              <a:rPr lang="en-US" sz="2400" b="1"/>
              <a:t>1.0 and &lt;1.3 </a:t>
            </a:r>
            <a:r>
              <a:rPr lang="en-US" sz="2400"/>
              <a:t>but patient with </a:t>
            </a:r>
            <a:r>
              <a:rPr lang="en-US" sz="2400" b="1" i="1"/>
              <a:t>T2D has multiple risk factors</a:t>
            </a:r>
            <a:r>
              <a:rPr lang="en-US" sz="2400"/>
              <a:t> – consider checking a secondary assessment test with VCTE or ELF test </a:t>
            </a:r>
          </a:p>
          <a:p>
            <a:pPr lvl="1"/>
            <a:r>
              <a:rPr lang="en-US" sz="2000"/>
              <a:t>Approximately one in five people with type 2 diabetes have clinically significant fibrosis and are at high risk of developing cirrhosis from MASLD (i.e., has at-risk MASH)</a:t>
            </a:r>
          </a:p>
          <a:p>
            <a:pPr lvl="1"/>
            <a:r>
              <a:rPr lang="en-US" sz="2000"/>
              <a:t>The risk of developing MASLD, MASH and fibrosis/cirrhosis has been independently associated with </a:t>
            </a:r>
          </a:p>
          <a:p>
            <a:pPr lvl="2"/>
            <a:r>
              <a:rPr lang="en-US"/>
              <a:t>insulin resistance  </a:t>
            </a:r>
          </a:p>
          <a:p>
            <a:pPr lvl="2"/>
            <a:r>
              <a:rPr lang="en-US"/>
              <a:t>weight gain</a:t>
            </a:r>
          </a:p>
          <a:p>
            <a:pPr lvl="2"/>
            <a:r>
              <a:rPr lang="en-US"/>
              <a:t>obesity</a:t>
            </a:r>
          </a:p>
          <a:p>
            <a:pPr lvl="2"/>
            <a:r>
              <a:rPr lang="en-US"/>
              <a:t>cardiometabolic risk factors </a:t>
            </a:r>
          </a:p>
        </p:txBody>
      </p:sp>
    </p:spTree>
    <p:extLst>
      <p:ext uri="{BB962C8B-B14F-4D97-AF65-F5344CB8AC3E}">
        <p14:creationId xmlns:p14="http://schemas.microsoft.com/office/powerpoint/2010/main" val="606407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01375-C7B5-ACF8-8588-A9C307571B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F5F6C-8492-02F7-63AE-55CB54A15ACD}"/>
              </a:ext>
            </a:extLst>
          </p:cNvPr>
          <p:cNvSpPr>
            <a:spLocks noGrp="1"/>
          </p:cNvSpPr>
          <p:nvPr>
            <p:ph type="title"/>
          </p:nvPr>
        </p:nvSpPr>
        <p:spPr>
          <a:xfrm>
            <a:off x="158931" y="248011"/>
            <a:ext cx="9919347" cy="892175"/>
          </a:xfrm>
          <a:solidFill>
            <a:srgbClr val="0070C0"/>
          </a:solidFill>
        </p:spPr>
        <p:txBody>
          <a:bodyPr>
            <a:normAutofit/>
          </a:bodyPr>
          <a:lstStyle/>
          <a:p>
            <a:pPr algn="ctr"/>
            <a:r>
              <a:rPr lang="en-US" sz="3600" b="1">
                <a:solidFill>
                  <a:schemeClr val="bg1"/>
                </a:solidFill>
              </a:rPr>
              <a:t>How should patients with </a:t>
            </a:r>
            <a:r>
              <a:rPr lang="en-US" sz="3600" b="1" i="1">
                <a:solidFill>
                  <a:schemeClr val="bg1"/>
                </a:solidFill>
              </a:rPr>
              <a:t>MASH</a:t>
            </a:r>
            <a:r>
              <a:rPr lang="en-US" sz="3600" b="1">
                <a:solidFill>
                  <a:schemeClr val="bg1"/>
                </a:solidFill>
              </a:rPr>
              <a:t> be monitored?</a:t>
            </a:r>
          </a:p>
        </p:txBody>
      </p:sp>
      <p:sp>
        <p:nvSpPr>
          <p:cNvPr id="3" name="Content Placeholder 2">
            <a:extLst>
              <a:ext uri="{FF2B5EF4-FFF2-40B4-BE49-F238E27FC236}">
                <a16:creationId xmlns:a16="http://schemas.microsoft.com/office/drawing/2014/main" id="{A80DE1A7-CCB3-4503-DB06-AB5B16805BB3}"/>
              </a:ext>
            </a:extLst>
          </p:cNvPr>
          <p:cNvSpPr>
            <a:spLocks noGrp="1"/>
          </p:cNvSpPr>
          <p:nvPr>
            <p:ph idx="1"/>
          </p:nvPr>
        </p:nvSpPr>
        <p:spPr>
          <a:xfrm>
            <a:off x="158931" y="1272209"/>
            <a:ext cx="9919347" cy="4919870"/>
          </a:xfrm>
        </p:spPr>
        <p:txBody>
          <a:bodyPr>
            <a:normAutofit lnSpcReduction="10000"/>
          </a:bodyPr>
          <a:lstStyle/>
          <a:p>
            <a:r>
              <a:rPr lang="en-US" sz="2400"/>
              <a:t>Patients with </a:t>
            </a:r>
            <a:r>
              <a:rPr lang="en-US" sz="2400" i="1"/>
              <a:t>indeterminate to high risk for fibrosis </a:t>
            </a:r>
            <a:r>
              <a:rPr lang="en-US" sz="2400"/>
              <a:t>on FIB-4 &amp;/or VCTE or ELF testing “</a:t>
            </a:r>
            <a:r>
              <a:rPr lang="en-US" sz="2400" i="1"/>
              <a:t>should be referred to a specialist”</a:t>
            </a:r>
          </a:p>
          <a:p>
            <a:pPr lvl="1"/>
            <a:r>
              <a:rPr lang="en-US" sz="2000" i="1"/>
              <a:t>Due to limited access to liver specialists – PC may need to help manage &amp; monitor</a:t>
            </a:r>
          </a:p>
          <a:p>
            <a:pPr lvl="1"/>
            <a:r>
              <a:rPr lang="en-US" sz="2000" i="1"/>
              <a:t>  </a:t>
            </a:r>
            <a:r>
              <a:rPr lang="en-US" sz="2000"/>
              <a:t>FIB-4  - not very sensitive to fibrosis change</a:t>
            </a:r>
          </a:p>
          <a:p>
            <a:pPr lvl="2"/>
            <a:r>
              <a:rPr lang="en-US" sz="1800"/>
              <a:t>short-term improvement (6–12 months) in FIB-4 likely reflects changes in inflammation (i.e., plasma aminotransferases) rather than fibrosis</a:t>
            </a:r>
            <a:r>
              <a:rPr lang="en-US" sz="1600"/>
              <a:t>.</a:t>
            </a:r>
          </a:p>
          <a:p>
            <a:pPr lvl="1"/>
            <a:r>
              <a:rPr lang="en-US" sz="2000"/>
              <a:t>LSM (VCTE) – has been shown to reflect responses to therapeutic intervention</a:t>
            </a:r>
          </a:p>
          <a:p>
            <a:pPr lvl="2"/>
            <a:r>
              <a:rPr lang="en-US" sz="1800"/>
              <a:t>Improvement (reduction in kPa) by &gt;30% represents therapeutic response</a:t>
            </a:r>
          </a:p>
          <a:p>
            <a:pPr lvl="2"/>
            <a:r>
              <a:rPr lang="en-US" sz="1800"/>
              <a:t>Worsening (increase in kPa) by &gt;30% reflects disease progression. </a:t>
            </a:r>
          </a:p>
          <a:p>
            <a:pPr lvl="2"/>
            <a:endParaRPr lang="en-US" sz="1600"/>
          </a:p>
          <a:p>
            <a:r>
              <a:rPr lang="en-US" sz="2400"/>
              <a:t>Those with advanced fibrosis should be seen at least every 6 months to monitor for </a:t>
            </a:r>
          </a:p>
          <a:p>
            <a:pPr lvl="1"/>
            <a:r>
              <a:rPr lang="en-US" sz="2000"/>
              <a:t>signs of liver decompensation (jaundice, ascites, hepatic encephalopathy)</a:t>
            </a:r>
          </a:p>
          <a:p>
            <a:pPr lvl="2"/>
            <a:r>
              <a:rPr lang="en-US" sz="1600"/>
              <a:t>laboratory evaluation (CBC, INR, hepatic &amp; renal panel)</a:t>
            </a:r>
          </a:p>
          <a:p>
            <a:pPr lvl="1"/>
            <a:r>
              <a:rPr lang="en-US" sz="2000"/>
              <a:t>HCC screening </a:t>
            </a:r>
            <a:r>
              <a:rPr lang="en-US" sz="1600"/>
              <a:t>(AFP &amp; US)</a:t>
            </a:r>
          </a:p>
        </p:txBody>
      </p:sp>
    </p:spTree>
    <p:extLst>
      <p:ext uri="{BB962C8B-B14F-4D97-AF65-F5344CB8AC3E}">
        <p14:creationId xmlns:p14="http://schemas.microsoft.com/office/powerpoint/2010/main" val="3383111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2AC4-0FE3-992A-053D-8CFD00F35065}"/>
              </a:ext>
            </a:extLst>
          </p:cNvPr>
          <p:cNvSpPr>
            <a:spLocks noGrp="1"/>
          </p:cNvSpPr>
          <p:nvPr>
            <p:ph type="title"/>
          </p:nvPr>
        </p:nvSpPr>
        <p:spPr>
          <a:xfrm>
            <a:off x="220980" y="206374"/>
            <a:ext cx="10072007" cy="949325"/>
          </a:xfrm>
          <a:solidFill>
            <a:srgbClr val="0070C0"/>
          </a:solidFill>
        </p:spPr>
        <p:txBody>
          <a:bodyPr>
            <a:normAutofit/>
          </a:bodyPr>
          <a:lstStyle/>
          <a:p>
            <a:pPr algn="ctr"/>
            <a:r>
              <a:rPr lang="en-US" sz="3600" b="1">
                <a:solidFill>
                  <a:schemeClr val="bg1"/>
                </a:solidFill>
              </a:rPr>
              <a:t>Monitoring - Screening for HCC</a:t>
            </a:r>
          </a:p>
        </p:txBody>
      </p:sp>
      <p:sp>
        <p:nvSpPr>
          <p:cNvPr id="3" name="Content Placeholder 2">
            <a:extLst>
              <a:ext uri="{FF2B5EF4-FFF2-40B4-BE49-F238E27FC236}">
                <a16:creationId xmlns:a16="http://schemas.microsoft.com/office/drawing/2014/main" id="{CDD90563-F2C5-793D-514F-D266B87617A5}"/>
              </a:ext>
            </a:extLst>
          </p:cNvPr>
          <p:cNvSpPr>
            <a:spLocks noGrp="1"/>
          </p:cNvSpPr>
          <p:nvPr>
            <p:ph idx="1"/>
          </p:nvPr>
        </p:nvSpPr>
        <p:spPr>
          <a:xfrm>
            <a:off x="156210" y="1291590"/>
            <a:ext cx="10072007" cy="5212079"/>
          </a:xfrm>
        </p:spPr>
        <p:txBody>
          <a:bodyPr>
            <a:normAutofit/>
          </a:bodyPr>
          <a:lstStyle/>
          <a:p>
            <a:r>
              <a:rPr lang="en-US" sz="2400"/>
              <a:t> Recommendations for HCC screening in patients with </a:t>
            </a:r>
            <a:r>
              <a:rPr lang="en-US" sz="2400" b="1"/>
              <a:t>MASH-associated cirrhosis (F4) </a:t>
            </a:r>
            <a:r>
              <a:rPr lang="en-US" sz="2400"/>
              <a:t>are the same as those for cirrhosis of other etiologies</a:t>
            </a:r>
          </a:p>
          <a:p>
            <a:pPr lvl="1"/>
            <a:r>
              <a:rPr lang="en-US" sz="2000"/>
              <a:t>semi-annual(every 6 months) ultrasound scans and alpha-fetoprotein (AFP) testing</a:t>
            </a:r>
          </a:p>
          <a:p>
            <a:pPr marL="457200" lvl="1" indent="0">
              <a:buNone/>
            </a:pPr>
            <a:endParaRPr lang="en-US" sz="2000"/>
          </a:p>
          <a:p>
            <a:r>
              <a:rPr lang="en-US" sz="2400"/>
              <a:t>Although patients with </a:t>
            </a:r>
            <a:r>
              <a:rPr lang="en-US" sz="2400" b="1"/>
              <a:t>non-cirrhotic MASH </a:t>
            </a:r>
            <a:r>
              <a:rPr lang="en-US" sz="2400"/>
              <a:t>can be at risk for HCC, their risk is below the screening threshold, so widespread screening cannot be recommended for this population. </a:t>
            </a:r>
          </a:p>
          <a:p>
            <a:pPr lvl="1"/>
            <a:r>
              <a:rPr lang="en-US" sz="2000"/>
              <a:t>Certain patients with non-cirrhotic fibrosis should be assessed on a case-by-case basis due to an </a:t>
            </a:r>
            <a:r>
              <a:rPr lang="en-US" sz="2000" b="1"/>
              <a:t>increased risk of HCC</a:t>
            </a:r>
            <a:r>
              <a:rPr lang="en-US" sz="2000"/>
              <a:t>, including patients with:</a:t>
            </a:r>
          </a:p>
          <a:p>
            <a:pPr lvl="2"/>
            <a:r>
              <a:rPr lang="en-US"/>
              <a:t>MASH and bridging fibrosis (on biopsy results)</a:t>
            </a:r>
          </a:p>
          <a:p>
            <a:pPr lvl="2"/>
            <a:r>
              <a:rPr lang="en-US"/>
              <a:t>family history of HCC </a:t>
            </a:r>
          </a:p>
          <a:p>
            <a:pPr lvl="2"/>
            <a:r>
              <a:rPr lang="en-US"/>
              <a:t>multiple  cardiometabolic risk factors (especially T2D)</a:t>
            </a:r>
          </a:p>
          <a:p>
            <a:pPr lvl="2"/>
            <a:r>
              <a:rPr lang="en-US"/>
              <a:t>continuous alcohol use </a:t>
            </a:r>
          </a:p>
        </p:txBody>
      </p:sp>
    </p:spTree>
    <p:extLst>
      <p:ext uri="{BB962C8B-B14F-4D97-AF65-F5344CB8AC3E}">
        <p14:creationId xmlns:p14="http://schemas.microsoft.com/office/powerpoint/2010/main" val="1288503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97A9AD-08F9-32EE-A0A2-67DD32DAE988}"/>
              </a:ext>
            </a:extLst>
          </p:cNvPr>
          <p:cNvPicPr>
            <a:picLocks noChangeAspect="1"/>
          </p:cNvPicPr>
          <p:nvPr/>
        </p:nvPicPr>
        <p:blipFill>
          <a:blip r:embed="rId3"/>
          <a:stretch>
            <a:fillRect/>
          </a:stretch>
        </p:blipFill>
        <p:spPr>
          <a:xfrm>
            <a:off x="1977861" y="0"/>
            <a:ext cx="8236277" cy="6858000"/>
          </a:xfrm>
          <a:prstGeom prst="rect">
            <a:avLst/>
          </a:prstGeom>
        </p:spPr>
      </p:pic>
    </p:spTree>
    <p:extLst>
      <p:ext uri="{BB962C8B-B14F-4D97-AF65-F5344CB8AC3E}">
        <p14:creationId xmlns:p14="http://schemas.microsoft.com/office/powerpoint/2010/main" val="3259807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653C-9DF0-7B2E-B61C-DCCA647BB8BD}"/>
              </a:ext>
            </a:extLst>
          </p:cNvPr>
          <p:cNvSpPr>
            <a:spLocks noGrp="1"/>
          </p:cNvSpPr>
          <p:nvPr>
            <p:ph type="title"/>
          </p:nvPr>
        </p:nvSpPr>
        <p:spPr>
          <a:xfrm>
            <a:off x="118110" y="217170"/>
            <a:ext cx="9916227" cy="971550"/>
          </a:xfrm>
          <a:solidFill>
            <a:srgbClr val="0070C0"/>
          </a:solidFill>
        </p:spPr>
        <p:txBody>
          <a:bodyPr>
            <a:normAutofit/>
          </a:bodyPr>
          <a:lstStyle/>
          <a:p>
            <a:pPr algn="ctr"/>
            <a:r>
              <a:rPr lang="en-US" sz="3200" b="1">
                <a:solidFill>
                  <a:schemeClr val="bg1"/>
                </a:solidFill>
              </a:rPr>
              <a:t>Anticipate Updates/Revisions (Evolution) of Guidelines </a:t>
            </a:r>
          </a:p>
        </p:txBody>
      </p:sp>
      <p:sp>
        <p:nvSpPr>
          <p:cNvPr id="3" name="Content Placeholder 2">
            <a:extLst>
              <a:ext uri="{FF2B5EF4-FFF2-40B4-BE49-F238E27FC236}">
                <a16:creationId xmlns:a16="http://schemas.microsoft.com/office/drawing/2014/main" id="{2BAF5610-B246-511C-25B5-3990FF8CA8C0}"/>
              </a:ext>
            </a:extLst>
          </p:cNvPr>
          <p:cNvSpPr>
            <a:spLocks noGrp="1"/>
          </p:cNvSpPr>
          <p:nvPr>
            <p:ph idx="1"/>
          </p:nvPr>
        </p:nvSpPr>
        <p:spPr>
          <a:xfrm>
            <a:off x="118110" y="1402714"/>
            <a:ext cx="9916227" cy="4719790"/>
          </a:xfrm>
        </p:spPr>
        <p:txBody>
          <a:bodyPr>
            <a:normAutofit lnSpcReduction="10000"/>
          </a:bodyPr>
          <a:lstStyle/>
          <a:p>
            <a:r>
              <a:rPr lang="en-US" sz="2400"/>
              <a:t>Screening &amp; Monitoring – </a:t>
            </a:r>
            <a:r>
              <a:rPr lang="en-US" sz="2000"/>
              <a:t>better Non-Invasive Tests &amp; better-defined cutoff values</a:t>
            </a:r>
          </a:p>
          <a:p>
            <a:pPr marL="0" indent="0">
              <a:buNone/>
            </a:pPr>
            <a:endParaRPr lang="en-US" sz="1000"/>
          </a:p>
          <a:p>
            <a:r>
              <a:rPr lang="en-US" sz="2400"/>
              <a:t>Management</a:t>
            </a:r>
          </a:p>
          <a:p>
            <a:pPr lvl="1"/>
            <a:r>
              <a:rPr lang="en-US" sz="2000"/>
              <a:t>Although only 1 pharmacologic agent has been approved by the U.S. Food and Drug Administration (FDA) for treatment of MASLD, several other pharmacologic therapies are in the pipeline </a:t>
            </a:r>
          </a:p>
          <a:p>
            <a:pPr lvl="2"/>
            <a:r>
              <a:rPr lang="en-US"/>
              <a:t>Additional thyroid hormone receptor b-selective agonist medications</a:t>
            </a:r>
          </a:p>
          <a:p>
            <a:pPr lvl="2"/>
            <a:r>
              <a:rPr lang="en-US"/>
              <a:t>FGF21 analogs</a:t>
            </a:r>
          </a:p>
          <a:p>
            <a:pPr lvl="2"/>
            <a:r>
              <a:rPr lang="en-US"/>
              <a:t>P-PAR agents</a:t>
            </a:r>
          </a:p>
          <a:p>
            <a:pPr lvl="2"/>
            <a:r>
              <a:rPr lang="en-US"/>
              <a:t>Incretin therapies</a:t>
            </a:r>
          </a:p>
          <a:p>
            <a:pPr lvl="3"/>
            <a:r>
              <a:rPr lang="en-US"/>
              <a:t>Recent phase 3 study with semaglutide </a:t>
            </a:r>
          </a:p>
          <a:p>
            <a:pPr lvl="3"/>
            <a:r>
              <a:rPr lang="en-US"/>
              <a:t>New dual &amp; triple agents - E.g., </a:t>
            </a:r>
            <a:r>
              <a:rPr lang="en-US" i="1"/>
              <a:t>Survodutide</a:t>
            </a:r>
            <a:r>
              <a:rPr lang="en-US"/>
              <a:t> is a dual GLP-1 and glucagon RA that is in development, and a phase 2 paired-biopsy trial recently reported benefit in MASH </a:t>
            </a:r>
          </a:p>
          <a:p>
            <a:pPr lvl="2"/>
            <a:r>
              <a:rPr lang="en-US"/>
              <a:t>SGLT2 inhibitors (?)</a:t>
            </a:r>
          </a:p>
          <a:p>
            <a:pPr lvl="1"/>
            <a:endParaRPr lang="en-US"/>
          </a:p>
        </p:txBody>
      </p:sp>
    </p:spTree>
    <p:extLst>
      <p:ext uri="{BB962C8B-B14F-4D97-AF65-F5344CB8AC3E}">
        <p14:creationId xmlns:p14="http://schemas.microsoft.com/office/powerpoint/2010/main" val="2398973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563A-C47E-487E-77ED-948192D37094}"/>
              </a:ext>
            </a:extLst>
          </p:cNvPr>
          <p:cNvSpPr>
            <a:spLocks noGrp="1"/>
          </p:cNvSpPr>
          <p:nvPr>
            <p:ph type="title"/>
          </p:nvPr>
        </p:nvSpPr>
        <p:spPr>
          <a:xfrm>
            <a:off x="236621" y="144381"/>
            <a:ext cx="10515600" cy="1570372"/>
          </a:xfrm>
          <a:solidFill>
            <a:srgbClr val="0070C0"/>
          </a:solidFill>
        </p:spPr>
        <p:txBody>
          <a:bodyPr>
            <a:normAutofit/>
          </a:bodyPr>
          <a:lstStyle/>
          <a:p>
            <a:pPr algn="ctr"/>
            <a:r>
              <a:rPr lang="en-US" sz="3200" b="1">
                <a:solidFill>
                  <a:schemeClr val="bg1"/>
                </a:solidFill>
              </a:rPr>
              <a:t>Effect of dapagliflozin on metabolic dysfunction-associated steatohepatitis: </a:t>
            </a:r>
            <a:r>
              <a:rPr lang="en-US" sz="3200" b="1" err="1">
                <a:solidFill>
                  <a:schemeClr val="bg1"/>
                </a:solidFill>
              </a:rPr>
              <a:t>multicentre</a:t>
            </a:r>
            <a:r>
              <a:rPr lang="en-US" sz="3200" b="1">
                <a:solidFill>
                  <a:schemeClr val="bg1"/>
                </a:solidFill>
              </a:rPr>
              <a:t>, double blind, </a:t>
            </a:r>
            <a:r>
              <a:rPr lang="en-US" sz="3200" b="1" err="1">
                <a:solidFill>
                  <a:schemeClr val="bg1"/>
                </a:solidFill>
              </a:rPr>
              <a:t>randomised</a:t>
            </a:r>
            <a:r>
              <a:rPr lang="en-US" sz="3200" b="1">
                <a:solidFill>
                  <a:schemeClr val="bg1"/>
                </a:solidFill>
              </a:rPr>
              <a:t>, placebo-controlled trial. </a:t>
            </a:r>
            <a:r>
              <a:rPr lang="en-US" sz="2200">
                <a:solidFill>
                  <a:schemeClr val="bg1"/>
                </a:solidFill>
              </a:rPr>
              <a:t>BMJ 2025; 389 (Published </a:t>
            </a:r>
            <a:r>
              <a:rPr lang="en-US" sz="2200" b="1">
                <a:solidFill>
                  <a:schemeClr val="bg1"/>
                </a:solidFill>
              </a:rPr>
              <a:t>04 June 2025</a:t>
            </a:r>
            <a:r>
              <a:rPr lang="en-US" sz="2200">
                <a:solidFill>
                  <a:schemeClr val="bg1"/>
                </a:solidFill>
              </a:rPr>
              <a:t>)</a:t>
            </a:r>
          </a:p>
        </p:txBody>
      </p:sp>
      <p:sp>
        <p:nvSpPr>
          <p:cNvPr id="3" name="Content Placeholder 2">
            <a:extLst>
              <a:ext uri="{FF2B5EF4-FFF2-40B4-BE49-F238E27FC236}">
                <a16:creationId xmlns:a16="http://schemas.microsoft.com/office/drawing/2014/main" id="{A803BE3C-3182-2562-02AA-0681B04E57E4}"/>
              </a:ext>
            </a:extLst>
          </p:cNvPr>
          <p:cNvSpPr>
            <a:spLocks noGrp="1"/>
          </p:cNvSpPr>
          <p:nvPr>
            <p:ph idx="1"/>
          </p:nvPr>
        </p:nvSpPr>
        <p:spPr>
          <a:xfrm>
            <a:off x="320842" y="1873751"/>
            <a:ext cx="10147866" cy="3964341"/>
          </a:xfrm>
        </p:spPr>
        <p:txBody>
          <a:bodyPr>
            <a:normAutofit lnSpcReduction="10000"/>
          </a:bodyPr>
          <a:lstStyle/>
          <a:p>
            <a:pPr marL="0" indent="0">
              <a:buNone/>
            </a:pPr>
            <a:r>
              <a:rPr lang="en-US" sz="2400"/>
              <a:t>Study from China</a:t>
            </a:r>
          </a:p>
          <a:p>
            <a:r>
              <a:rPr lang="en-US" sz="2400"/>
              <a:t>The dapagliflozin trial included younger patients who were predominantly male and of Asian descent, with a lower body mass index (BMI), a lower prevalence of type 2 diabetes, and </a:t>
            </a:r>
            <a:r>
              <a:rPr lang="en-US" sz="2400" i="1"/>
              <a:t>less fibrosis </a:t>
            </a:r>
            <a:r>
              <a:rPr lang="en-US" sz="2400"/>
              <a:t>than participants in the resmetirom and semaglutide trials.</a:t>
            </a:r>
          </a:p>
          <a:p>
            <a:r>
              <a:rPr lang="en-US" sz="2400"/>
              <a:t>MASH resolution without worsening of fibrosis occurred in </a:t>
            </a:r>
            <a:r>
              <a:rPr lang="en-US" sz="2400" b="1"/>
              <a:t>23% of those on dapagliflozin and 8% of those on placebo </a:t>
            </a:r>
            <a:r>
              <a:rPr lang="en-US" sz="2400"/>
              <a:t>(RR 2.91, 95% CI 1.22-6.97, P=0.01)</a:t>
            </a:r>
          </a:p>
          <a:p>
            <a:r>
              <a:rPr lang="en-US" sz="2400"/>
              <a:t>Fibrosis improvement by at least one stage without worsening of MASH was reported in </a:t>
            </a:r>
            <a:r>
              <a:rPr lang="en-US" sz="2400" b="1"/>
              <a:t>45% versus 20%, </a:t>
            </a:r>
            <a:r>
              <a:rPr lang="en-US" sz="2400"/>
              <a:t>respectively (RR 2.25, 95% CI 1.35-3.75, P=0.001).</a:t>
            </a:r>
          </a:p>
        </p:txBody>
      </p:sp>
    </p:spTree>
    <p:extLst>
      <p:ext uri="{BB962C8B-B14F-4D97-AF65-F5344CB8AC3E}">
        <p14:creationId xmlns:p14="http://schemas.microsoft.com/office/powerpoint/2010/main" val="2498636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6AC3F-997E-E1EA-4643-BA663B2EE3ED}"/>
              </a:ext>
            </a:extLst>
          </p:cNvPr>
          <p:cNvSpPr>
            <a:spLocks noGrp="1"/>
          </p:cNvSpPr>
          <p:nvPr>
            <p:ph type="title"/>
          </p:nvPr>
        </p:nvSpPr>
        <p:spPr>
          <a:xfrm>
            <a:off x="177800" y="299810"/>
            <a:ext cx="10205453" cy="915035"/>
          </a:xfrm>
          <a:solidFill>
            <a:srgbClr val="0070C0"/>
          </a:solidFill>
        </p:spPr>
        <p:txBody>
          <a:bodyPr>
            <a:normAutofit/>
          </a:bodyPr>
          <a:lstStyle/>
          <a:p>
            <a:pPr algn="ctr"/>
            <a:r>
              <a:rPr lang="en-US" sz="3600" b="1">
                <a:solidFill>
                  <a:schemeClr val="bg1"/>
                </a:solidFill>
              </a:rPr>
              <a:t>Summary – Key Points for Medication Management</a:t>
            </a:r>
          </a:p>
        </p:txBody>
      </p:sp>
      <p:sp>
        <p:nvSpPr>
          <p:cNvPr id="3" name="Content Placeholder 2">
            <a:extLst>
              <a:ext uri="{FF2B5EF4-FFF2-40B4-BE49-F238E27FC236}">
                <a16:creationId xmlns:a16="http://schemas.microsoft.com/office/drawing/2014/main" id="{BBB292D5-04BE-CE0B-2952-F8E3013C0D33}"/>
              </a:ext>
            </a:extLst>
          </p:cNvPr>
          <p:cNvSpPr>
            <a:spLocks noGrp="1"/>
          </p:cNvSpPr>
          <p:nvPr>
            <p:ph idx="1"/>
          </p:nvPr>
        </p:nvSpPr>
        <p:spPr>
          <a:xfrm>
            <a:off x="177801" y="1332411"/>
            <a:ext cx="9989930" cy="5068389"/>
          </a:xfrm>
        </p:spPr>
        <p:txBody>
          <a:bodyPr>
            <a:normAutofit fontScale="92500" lnSpcReduction="10000"/>
          </a:bodyPr>
          <a:lstStyle/>
          <a:p>
            <a:r>
              <a:rPr lang="en-US" sz="2400"/>
              <a:t>In patients at risk for or determined to have MASLD, GLP1 or Dual RA medications are preferred for glycemic management &amp; as an adjunctive to lifestyle for weight loss since they also benefit (reduce) liver risk as well as CVD risk</a:t>
            </a:r>
          </a:p>
          <a:p>
            <a:pPr lvl="1"/>
            <a:r>
              <a:rPr lang="en-US" sz="2000"/>
              <a:t>Safe to use in patients w/ compensated cirrhosis &amp; appear to improve outcomes</a:t>
            </a:r>
          </a:p>
          <a:p>
            <a:pPr lvl="1"/>
            <a:r>
              <a:rPr lang="en-US" sz="2000"/>
              <a:t>No data for use w/ decompensated cirrhosis (want to avoid weight loss/sarcopenia)</a:t>
            </a:r>
          </a:p>
          <a:p>
            <a:r>
              <a:rPr lang="en-US" sz="2400"/>
              <a:t>For patients at risk for or with MASH, use of [low dose]pioglitazone for glycemic management can reduce liver risk &amp; CVD risk</a:t>
            </a:r>
          </a:p>
          <a:p>
            <a:pPr lvl="1"/>
            <a:r>
              <a:rPr lang="en-US" sz="2000"/>
              <a:t>Combination with GLP1 RA agents is safe &amp; appears to improve mortality benefits &amp; mitigates HF risk</a:t>
            </a:r>
          </a:p>
          <a:p>
            <a:r>
              <a:rPr lang="en-US" sz="2400"/>
              <a:t>Do not stop statins – statins benefit CVD risk &amp; appear to reduce liver risk</a:t>
            </a:r>
          </a:p>
          <a:p>
            <a:r>
              <a:rPr lang="en-US" sz="2400"/>
              <a:t>Use of Resmetirom requires referral to hepatology</a:t>
            </a:r>
            <a:r>
              <a:rPr lang="en-US" sz="2000"/>
              <a:t> [GLP1 based agents may be superior – phase 3 trials pending (lower cost &amp; reduce multiple risks)]</a:t>
            </a:r>
          </a:p>
          <a:p>
            <a:r>
              <a:rPr lang="en-US" sz="2400"/>
              <a:t>Metabolic surgery w/sustained weight loss can improve MASH &amp;  c- cirrhosis</a:t>
            </a:r>
          </a:p>
          <a:p>
            <a:r>
              <a:rPr lang="en-US" sz="2400"/>
              <a:t>FIB4 can underestimate fibrosis risk in people with T2D &amp; Prediabetes</a:t>
            </a:r>
          </a:p>
          <a:p>
            <a:pPr lvl="1"/>
            <a:r>
              <a:rPr lang="en-US" sz="2000"/>
              <a:t>consider adding second screening test in individuals with FIB4 index in 1.0 to &lt;1.3 range </a:t>
            </a:r>
          </a:p>
        </p:txBody>
      </p:sp>
    </p:spTree>
    <p:extLst>
      <p:ext uri="{BB962C8B-B14F-4D97-AF65-F5344CB8AC3E}">
        <p14:creationId xmlns:p14="http://schemas.microsoft.com/office/powerpoint/2010/main" val="191822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9D7B-4C6B-80AD-9990-E50BE9201E78}"/>
              </a:ext>
            </a:extLst>
          </p:cNvPr>
          <p:cNvSpPr>
            <a:spLocks noGrp="1"/>
          </p:cNvSpPr>
          <p:nvPr>
            <p:ph type="title"/>
          </p:nvPr>
        </p:nvSpPr>
        <p:spPr>
          <a:xfrm>
            <a:off x="119744" y="278041"/>
            <a:ext cx="9821426" cy="1071788"/>
          </a:xfrm>
          <a:solidFill>
            <a:srgbClr val="0070C0"/>
          </a:solidFill>
        </p:spPr>
        <p:txBody>
          <a:bodyPr>
            <a:normAutofit/>
          </a:bodyPr>
          <a:lstStyle/>
          <a:p>
            <a:pPr algn="ctr"/>
            <a:r>
              <a:rPr lang="en-US" sz="3200" b="1">
                <a:solidFill>
                  <a:schemeClr val="bg1"/>
                </a:solidFill>
              </a:rPr>
              <a:t>MASLD Benefits from Weekend Warrior PA Pattern</a:t>
            </a:r>
          </a:p>
        </p:txBody>
      </p:sp>
      <p:sp>
        <p:nvSpPr>
          <p:cNvPr id="3" name="Content Placeholder 2">
            <a:extLst>
              <a:ext uri="{FF2B5EF4-FFF2-40B4-BE49-F238E27FC236}">
                <a16:creationId xmlns:a16="http://schemas.microsoft.com/office/drawing/2014/main" id="{E8B9D4C1-6F06-06C4-BEC1-C233D6587BFB}"/>
              </a:ext>
            </a:extLst>
          </p:cNvPr>
          <p:cNvSpPr>
            <a:spLocks noGrp="1"/>
          </p:cNvSpPr>
          <p:nvPr>
            <p:ph idx="1"/>
          </p:nvPr>
        </p:nvSpPr>
        <p:spPr>
          <a:xfrm>
            <a:off x="119744" y="1502229"/>
            <a:ext cx="9821426" cy="4990646"/>
          </a:xfrm>
        </p:spPr>
        <p:txBody>
          <a:bodyPr>
            <a:normAutofit fontScale="92500"/>
          </a:bodyPr>
          <a:lstStyle/>
          <a:p>
            <a:r>
              <a:rPr lang="en-US" sz="2400" b="1" i="1"/>
              <a:t>Weekend warrior and the risk of specific disease: a meta-epidemiology study. </a:t>
            </a:r>
            <a:r>
              <a:rPr lang="en-US" sz="2400"/>
              <a:t>BMC Public Health 25, 1414 (2025)</a:t>
            </a:r>
          </a:p>
          <a:p>
            <a:pPr lvl="1"/>
            <a:r>
              <a:rPr lang="en-US" sz="2000"/>
              <a:t>Conclusion: The WW PA pattern is associated with significant health benefits, including </a:t>
            </a:r>
            <a:r>
              <a:rPr lang="en-US" sz="2000" b="1"/>
              <a:t>reduced risks of mortality, cardiovascular diseases, and metabolic syndrome</a:t>
            </a:r>
            <a:r>
              <a:rPr lang="en-US" sz="2000"/>
              <a:t>. This pattern may be a viable alternative for individuals unable to engage in daily physical activity. </a:t>
            </a:r>
          </a:p>
          <a:p>
            <a:pPr lvl="1"/>
            <a:r>
              <a:rPr lang="en-US" sz="2000"/>
              <a:t>Also shows </a:t>
            </a:r>
            <a:r>
              <a:rPr lang="en-US" sz="2000" b="1" i="1"/>
              <a:t>benefit for GI disorders (including MASLD</a:t>
            </a:r>
            <a:r>
              <a:rPr lang="en-US" sz="2000"/>
              <a:t>): At the threshold ≥ 150 minutes, compared with sedentary participants, hazard ratios for any digestive disease were </a:t>
            </a:r>
          </a:p>
          <a:p>
            <a:pPr lvl="2"/>
            <a:r>
              <a:rPr lang="en-US" sz="1800"/>
              <a:t>0.83 for weekend warriors</a:t>
            </a:r>
          </a:p>
          <a:p>
            <a:pPr lvl="2"/>
            <a:r>
              <a:rPr lang="en-US" sz="1800"/>
              <a:t>0.79 for active regulars</a:t>
            </a:r>
          </a:p>
          <a:p>
            <a:pPr marL="457200" lvl="1" indent="0" algn="ctr">
              <a:buNone/>
            </a:pPr>
            <a:endParaRPr lang="en-US" i="1"/>
          </a:p>
          <a:p>
            <a:pPr marL="457200" lvl="1" indent="0" algn="ctr">
              <a:buNone/>
            </a:pPr>
            <a:r>
              <a:rPr lang="en-US" i="1"/>
              <a:t>	“…people should try to get into the habit of doing regular activity; it’s more sustainable. But a good alternative, according to this research, is that packing all of that in over the weekend seems to confer benefit. </a:t>
            </a:r>
          </a:p>
          <a:p>
            <a:pPr marL="457200" lvl="1" indent="0" algn="ctr">
              <a:buNone/>
            </a:pPr>
            <a:r>
              <a:rPr lang="en-US" i="1"/>
              <a:t>So, all is not lost.”</a:t>
            </a:r>
          </a:p>
        </p:txBody>
      </p:sp>
    </p:spTree>
    <p:extLst>
      <p:ext uri="{BB962C8B-B14F-4D97-AF65-F5344CB8AC3E}">
        <p14:creationId xmlns:p14="http://schemas.microsoft.com/office/powerpoint/2010/main" val="3052769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BB6AD-A34C-F0A5-149B-C576E74B6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29A7A-AE11-B787-54B2-E62D2A88C211}"/>
              </a:ext>
            </a:extLst>
          </p:cNvPr>
          <p:cNvSpPr>
            <a:spLocks noGrp="1"/>
          </p:cNvSpPr>
          <p:nvPr>
            <p:ph type="title"/>
          </p:nvPr>
        </p:nvSpPr>
        <p:spPr>
          <a:xfrm>
            <a:off x="278642" y="215331"/>
            <a:ext cx="10515600" cy="931412"/>
          </a:xfrm>
          <a:solidFill>
            <a:srgbClr val="0070C0"/>
          </a:solidFill>
        </p:spPr>
        <p:txBody>
          <a:bodyPr/>
          <a:lstStyle/>
          <a:p>
            <a:pPr algn="ctr"/>
            <a:r>
              <a:rPr lang="en-US" b="1">
                <a:solidFill>
                  <a:schemeClr val="bg1"/>
                </a:solidFill>
              </a:rPr>
              <a:t>Post-Question – </a:t>
            </a:r>
            <a:r>
              <a:rPr lang="en-US" sz="3200" b="1">
                <a:solidFill>
                  <a:schemeClr val="bg1"/>
                </a:solidFill>
              </a:rPr>
              <a:t>which one answer is most correct</a:t>
            </a:r>
          </a:p>
        </p:txBody>
      </p:sp>
      <p:sp>
        <p:nvSpPr>
          <p:cNvPr id="3" name="Content Placeholder 2">
            <a:extLst>
              <a:ext uri="{FF2B5EF4-FFF2-40B4-BE49-F238E27FC236}">
                <a16:creationId xmlns:a16="http://schemas.microsoft.com/office/drawing/2014/main" id="{9D1253ED-9850-139A-2502-10F9DB73F1D4}"/>
              </a:ext>
            </a:extLst>
          </p:cNvPr>
          <p:cNvSpPr>
            <a:spLocks noGrp="1"/>
          </p:cNvSpPr>
          <p:nvPr>
            <p:ph idx="1"/>
          </p:nvPr>
        </p:nvSpPr>
        <p:spPr>
          <a:xfrm>
            <a:off x="278642" y="1433015"/>
            <a:ext cx="10515600" cy="4648414"/>
          </a:xfrm>
        </p:spPr>
        <p:txBody>
          <a:bodyPr/>
          <a:lstStyle/>
          <a:p>
            <a:pPr marL="0" indent="0">
              <a:buNone/>
            </a:pPr>
            <a:r>
              <a:rPr lang="en-US" sz="3200"/>
              <a:t>If a PWT2D has or is at risk for MASLD, potential liver benefit is most likely from:</a:t>
            </a:r>
          </a:p>
          <a:p>
            <a:pPr marL="514350" indent="-514350">
              <a:buFont typeface="+mj-lt"/>
              <a:buAutoNum type="alphaUcPeriod"/>
            </a:pPr>
            <a:r>
              <a:rPr lang="en-US"/>
              <a:t>Increasing the dose of metformin</a:t>
            </a:r>
          </a:p>
          <a:p>
            <a:pPr marL="514350" indent="-514350">
              <a:buFont typeface="+mj-lt"/>
              <a:buAutoNum type="alphaUcPeriod"/>
            </a:pPr>
            <a:r>
              <a:rPr lang="en-US"/>
              <a:t>Addition of vitamin E </a:t>
            </a:r>
          </a:p>
          <a:p>
            <a:pPr marL="514350" indent="-514350">
              <a:buFont typeface="+mj-lt"/>
              <a:buAutoNum type="alphaUcPeriod"/>
            </a:pPr>
            <a:r>
              <a:rPr lang="en-US"/>
              <a:t>Adding a GLP1 RA or Dual GLP1 + GIP RA medication</a:t>
            </a:r>
          </a:p>
          <a:p>
            <a:pPr marL="514350" indent="-514350">
              <a:buFont typeface="+mj-lt"/>
              <a:buAutoNum type="alphaUcPeriod"/>
            </a:pPr>
            <a:r>
              <a:rPr lang="en-US"/>
              <a:t>Adding a SGLT2i medication</a:t>
            </a:r>
          </a:p>
        </p:txBody>
      </p:sp>
      <p:sp>
        <p:nvSpPr>
          <p:cNvPr id="4" name="Oval 3">
            <a:extLst>
              <a:ext uri="{FF2B5EF4-FFF2-40B4-BE49-F238E27FC236}">
                <a16:creationId xmlns:a16="http://schemas.microsoft.com/office/drawing/2014/main" id="{1822E18A-E400-EFBE-6BCF-272AF49B0EEE}"/>
              </a:ext>
            </a:extLst>
          </p:cNvPr>
          <p:cNvSpPr/>
          <p:nvPr/>
        </p:nvSpPr>
        <p:spPr>
          <a:xfrm>
            <a:off x="624872" y="3341914"/>
            <a:ext cx="8813042" cy="609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TextBox 4">
            <a:extLst>
              <a:ext uri="{FF2B5EF4-FFF2-40B4-BE49-F238E27FC236}">
                <a16:creationId xmlns:a16="http://schemas.microsoft.com/office/drawing/2014/main" id="{145BB162-C77D-407E-990A-D6F81E5E7D74}"/>
              </a:ext>
            </a:extLst>
          </p:cNvPr>
          <p:cNvSpPr txBox="1"/>
          <p:nvPr/>
        </p:nvSpPr>
        <p:spPr>
          <a:xfrm>
            <a:off x="484012" y="5055652"/>
            <a:ext cx="9165314" cy="1015663"/>
          </a:xfrm>
          <a:prstGeom prst="rect">
            <a:avLst/>
          </a:prstGeom>
          <a:noFill/>
          <a:ln>
            <a:solidFill>
              <a:srgbClr val="0070C0"/>
            </a:solidFill>
          </a:ln>
        </p:spPr>
        <p:txBody>
          <a:bodyPr wrap="square" rtlCol="0">
            <a:spAutoFit/>
          </a:bodyPr>
          <a:lstStyle/>
          <a:p>
            <a:r>
              <a:rPr lang="en-US" sz="2000"/>
              <a:t>Currently, GLP1 agents &amp; pioglitazone are indicated for management of co-morbidities (glycemia, weight, CVD risk) – and at same time likely to benefit liver</a:t>
            </a:r>
          </a:p>
          <a:p>
            <a:r>
              <a:rPr lang="en-US" sz="2000"/>
              <a:t>In future,  GLP1 RA containing meds may be indicated for treating MASH &amp; fibrosis</a:t>
            </a:r>
          </a:p>
        </p:txBody>
      </p:sp>
    </p:spTree>
    <p:extLst>
      <p:ext uri="{BB962C8B-B14F-4D97-AF65-F5344CB8AC3E}">
        <p14:creationId xmlns:p14="http://schemas.microsoft.com/office/powerpoint/2010/main" val="395826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4320-C121-4955-9583-87FD0A693E6B}"/>
              </a:ext>
            </a:extLst>
          </p:cNvPr>
          <p:cNvSpPr>
            <a:spLocks noGrp="1"/>
          </p:cNvSpPr>
          <p:nvPr>
            <p:ph type="title"/>
          </p:nvPr>
        </p:nvSpPr>
        <p:spPr>
          <a:solidFill>
            <a:srgbClr val="0070C0"/>
          </a:solidFill>
        </p:spPr>
        <p:txBody>
          <a:bodyPr/>
          <a:lstStyle/>
          <a:p>
            <a:pPr algn="ctr"/>
            <a:r>
              <a:rPr lang="en-US" b="1">
                <a:solidFill>
                  <a:schemeClr val="bg1"/>
                </a:solidFill>
              </a:rPr>
              <a:t>Questions, Comments, Clarification</a:t>
            </a:r>
          </a:p>
        </p:txBody>
      </p:sp>
      <p:pic>
        <p:nvPicPr>
          <p:cNvPr id="4" name="Content Placeholder 3">
            <a:extLst>
              <a:ext uri="{FF2B5EF4-FFF2-40B4-BE49-F238E27FC236}">
                <a16:creationId xmlns:a16="http://schemas.microsoft.com/office/drawing/2014/main" id="{F6EF1F3A-01FB-A327-8B70-2D51AB17124B}"/>
              </a:ext>
            </a:extLst>
          </p:cNvPr>
          <p:cNvPicPr>
            <a:picLocks noGrp="1" noChangeAspect="1"/>
          </p:cNvPicPr>
          <p:nvPr>
            <p:ph idx="1"/>
          </p:nvPr>
        </p:nvPicPr>
        <p:blipFill>
          <a:blip r:embed="rId2"/>
          <a:stretch>
            <a:fillRect/>
          </a:stretch>
        </p:blipFill>
        <p:spPr>
          <a:xfrm>
            <a:off x="1165542" y="2141537"/>
            <a:ext cx="4351338" cy="4351338"/>
          </a:xfrm>
          <a:prstGeom prst="rect">
            <a:avLst/>
          </a:prstGeom>
        </p:spPr>
      </p:pic>
      <p:sp>
        <p:nvSpPr>
          <p:cNvPr id="3" name="TextBox 2">
            <a:extLst>
              <a:ext uri="{FF2B5EF4-FFF2-40B4-BE49-F238E27FC236}">
                <a16:creationId xmlns:a16="http://schemas.microsoft.com/office/drawing/2014/main" id="{4ACEA351-9CD0-4727-15FE-7F2E52933A8E}"/>
              </a:ext>
            </a:extLst>
          </p:cNvPr>
          <p:cNvSpPr txBox="1"/>
          <p:nvPr/>
        </p:nvSpPr>
        <p:spPr>
          <a:xfrm>
            <a:off x="6675121" y="2347414"/>
            <a:ext cx="4088674" cy="3108543"/>
          </a:xfrm>
          <a:prstGeom prst="rect">
            <a:avLst/>
          </a:prstGeom>
          <a:noFill/>
          <a:ln>
            <a:solidFill>
              <a:schemeClr val="accent1"/>
            </a:solidFill>
          </a:ln>
        </p:spPr>
        <p:txBody>
          <a:bodyPr wrap="square" rtlCol="0">
            <a:spAutoFit/>
          </a:bodyPr>
          <a:lstStyle/>
          <a:p>
            <a:r>
              <a:rPr lang="en-US" sz="2800"/>
              <a:t>What are your barriers &amp;/or concerns regarding addressing MASLD in your patients with type 2 diabetes or prediabetes?</a:t>
            </a:r>
          </a:p>
          <a:p>
            <a:endParaRPr lang="en-US" sz="2800"/>
          </a:p>
          <a:p>
            <a:endParaRPr lang="en-US" sz="2800"/>
          </a:p>
        </p:txBody>
      </p:sp>
    </p:spTree>
    <p:extLst>
      <p:ext uri="{BB962C8B-B14F-4D97-AF65-F5344CB8AC3E}">
        <p14:creationId xmlns:p14="http://schemas.microsoft.com/office/powerpoint/2010/main" val="1646429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01A230-2C0D-9C38-5982-C30B136BDDA6}"/>
              </a:ext>
            </a:extLst>
          </p:cNvPr>
          <p:cNvSpPr txBox="1"/>
          <p:nvPr/>
        </p:nvSpPr>
        <p:spPr>
          <a:xfrm>
            <a:off x="3525520" y="2326641"/>
            <a:ext cx="5090160" cy="1015663"/>
          </a:xfrm>
          <a:prstGeom prst="rect">
            <a:avLst/>
          </a:prstGeom>
          <a:solidFill>
            <a:srgbClr val="0070C0"/>
          </a:solidFill>
        </p:spPr>
        <p:txBody>
          <a:bodyPr wrap="square" rtlCol="0">
            <a:spAutoFit/>
          </a:bodyPr>
          <a:lstStyle/>
          <a:p>
            <a:pPr algn="ctr"/>
            <a:r>
              <a:rPr lang="en-US" sz="6000" b="1">
                <a:solidFill>
                  <a:schemeClr val="bg1"/>
                </a:solidFill>
              </a:rPr>
              <a:t>Extra Slides</a:t>
            </a:r>
          </a:p>
        </p:txBody>
      </p:sp>
    </p:spTree>
    <p:extLst>
      <p:ext uri="{BB962C8B-B14F-4D97-AF65-F5344CB8AC3E}">
        <p14:creationId xmlns:p14="http://schemas.microsoft.com/office/powerpoint/2010/main" val="3051165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F328-68BD-F8F0-5723-D0C3513072A4}"/>
              </a:ext>
            </a:extLst>
          </p:cNvPr>
          <p:cNvSpPr>
            <a:spLocks noGrp="1"/>
          </p:cNvSpPr>
          <p:nvPr>
            <p:ph type="title"/>
          </p:nvPr>
        </p:nvSpPr>
        <p:spPr>
          <a:xfrm>
            <a:off x="255270" y="205105"/>
            <a:ext cx="10515600" cy="1325563"/>
          </a:xfrm>
          <a:solidFill>
            <a:srgbClr val="0070C0"/>
          </a:solidFill>
        </p:spPr>
        <p:txBody>
          <a:bodyPr>
            <a:normAutofit/>
          </a:bodyPr>
          <a:lstStyle/>
          <a:p>
            <a:pPr algn="ctr"/>
            <a:r>
              <a:rPr lang="en-US" sz="3200" b="1">
                <a:solidFill>
                  <a:schemeClr val="bg1"/>
                </a:solidFill>
              </a:rPr>
              <a:t>Continuation of metformin use after a diagnosis of cirrhosis significantly improves survival of patients with diabetes. </a:t>
            </a:r>
            <a:r>
              <a:rPr lang="en-US" sz="2000" b="1">
                <a:solidFill>
                  <a:schemeClr val="bg1"/>
                </a:solidFill>
              </a:rPr>
              <a:t>Hepatology. 2014 Dec;60(6):2008-16.</a:t>
            </a:r>
          </a:p>
        </p:txBody>
      </p:sp>
      <p:sp>
        <p:nvSpPr>
          <p:cNvPr id="3" name="Content Placeholder 2">
            <a:extLst>
              <a:ext uri="{FF2B5EF4-FFF2-40B4-BE49-F238E27FC236}">
                <a16:creationId xmlns:a16="http://schemas.microsoft.com/office/drawing/2014/main" id="{131F0F8C-2EDB-09FB-2CE6-3599ABF72957}"/>
              </a:ext>
            </a:extLst>
          </p:cNvPr>
          <p:cNvSpPr>
            <a:spLocks noGrp="1"/>
          </p:cNvSpPr>
          <p:nvPr>
            <p:ph idx="1"/>
          </p:nvPr>
        </p:nvSpPr>
        <p:spPr>
          <a:xfrm>
            <a:off x="255270" y="1680210"/>
            <a:ext cx="10515600" cy="4834890"/>
          </a:xfrm>
        </p:spPr>
        <p:txBody>
          <a:bodyPr>
            <a:normAutofit fontScale="62500" lnSpcReduction="20000"/>
          </a:bodyPr>
          <a:lstStyle/>
          <a:p>
            <a:r>
              <a:rPr lang="en-US"/>
              <a:t>Abstract: The risks and benefits of metformin use in patients with cirrhosis with diabetes are debated. Although data on a protective effect of metformin against liver cancer development have been reported, metformin is frequently discontinued once cirrhosis is diagnosed because of concerns about an increased risk of adverse effects of metformin in patients with liver impairment. </a:t>
            </a:r>
          </a:p>
          <a:p>
            <a:r>
              <a:rPr lang="en-US" sz="2600"/>
              <a:t>This study investigated whether continuation of metformin after cirrhosis diagnosis improves survival of patients with diabetes. Diabetic patients diagnosed with cirrhosis between 2000 and 2010 who were on metformin at the time of cirrhosis diagnosis were identified (n = 250). Data were retrospectively abstracted from the medical record. Survival of patients who continued versus discontinued metformin after cirrhosis diagnosis was compared using the log-rank test. Hazard ratio (HR) and 95% confidence interval (CI) were calculated using Cox's proportional hazards analysis. Overall, 172 patients continued metformin whereas 78 discontinued metformin</a:t>
            </a:r>
            <a:r>
              <a:rPr lang="en-US"/>
              <a:t>. </a:t>
            </a:r>
          </a:p>
          <a:p>
            <a:r>
              <a:rPr lang="en-US"/>
              <a:t>Results: Patients who </a:t>
            </a:r>
            <a:r>
              <a:rPr lang="en-US" b="1" i="1"/>
              <a:t>continued metformin had a significantly longer median survival </a:t>
            </a:r>
            <a:r>
              <a:rPr lang="en-US"/>
              <a:t>than those who discontinued metformin (11.8 vs. 5.6 years overall, P &lt; 0.0001; 11.8 vs. 6.0 years for Child A patients, P = 0.006; and 7.7 vs. 3.5 years for Child B/C patients, P = 0.04, respectively). </a:t>
            </a:r>
          </a:p>
          <a:p>
            <a:pPr lvl="1"/>
            <a:r>
              <a:rPr lang="en-US" sz="2900" b="1"/>
              <a:t>After adjusting for other variables, continuation of metformin remained an independent predictor of better survival, with an HR of 0.43 (95% CI: 0.24-0.78; P = 0.005). </a:t>
            </a:r>
          </a:p>
          <a:p>
            <a:r>
              <a:rPr lang="en-US"/>
              <a:t>No patients developed metformin-associated lactic acidosis during follow-up.</a:t>
            </a:r>
          </a:p>
          <a:p>
            <a:r>
              <a:rPr lang="en-US" sz="3200"/>
              <a:t>Conclusion: </a:t>
            </a:r>
            <a:r>
              <a:rPr lang="en-US" sz="3200" b="1"/>
              <a:t>Continuation of metformin after cirrhosis diagnosis reduced the risk of death by 57%. </a:t>
            </a:r>
            <a:r>
              <a:rPr lang="en-US" sz="3200"/>
              <a:t>Metformin should therefore be continued in diabetic patients with cirrhosis if there is no specific contraindication.</a:t>
            </a:r>
          </a:p>
        </p:txBody>
      </p:sp>
    </p:spTree>
    <p:extLst>
      <p:ext uri="{BB962C8B-B14F-4D97-AF65-F5344CB8AC3E}">
        <p14:creationId xmlns:p14="http://schemas.microsoft.com/office/powerpoint/2010/main" val="578712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4A2D-4160-D70F-19AA-2EDE484F51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A66C4A-73C1-01FB-8243-199327F84AAD}"/>
              </a:ext>
            </a:extLst>
          </p:cNvPr>
          <p:cNvSpPr>
            <a:spLocks noGrp="1"/>
          </p:cNvSpPr>
          <p:nvPr>
            <p:ph idx="1"/>
          </p:nvPr>
        </p:nvSpPr>
        <p:spPr/>
        <p:txBody>
          <a:bodyPr>
            <a:normAutofit/>
          </a:bodyPr>
          <a:lstStyle/>
          <a:p>
            <a:r>
              <a:rPr lang="en-US"/>
              <a:t>Kaplan DE, </a:t>
            </a:r>
            <a:r>
              <a:rPr lang="en-US" err="1"/>
              <a:t>Serper</a:t>
            </a:r>
            <a:r>
              <a:rPr lang="en-US"/>
              <a:t> M, John BV, et al. Veterans Outcomes and Cost Associated with Liver disease Study Group. Effects of metformin exposure on survival in a large national cohort of patients with diabetes and cirrhosis. Clin Gastroenterol Hepatol. 2021;19:2148–2160. </a:t>
            </a:r>
          </a:p>
          <a:p>
            <a:r>
              <a:rPr lang="en-US"/>
              <a:t> </a:t>
            </a:r>
          </a:p>
        </p:txBody>
      </p:sp>
    </p:spTree>
    <p:extLst>
      <p:ext uri="{BB962C8B-B14F-4D97-AF65-F5344CB8AC3E}">
        <p14:creationId xmlns:p14="http://schemas.microsoft.com/office/powerpoint/2010/main" val="1332239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956A-DBF7-2510-B31B-30AE3E3BE4DE}"/>
              </a:ext>
            </a:extLst>
          </p:cNvPr>
          <p:cNvSpPr>
            <a:spLocks noGrp="1"/>
          </p:cNvSpPr>
          <p:nvPr>
            <p:ph type="title"/>
          </p:nvPr>
        </p:nvSpPr>
        <p:spPr>
          <a:xfrm>
            <a:off x="175260" y="137160"/>
            <a:ext cx="10226040" cy="1657349"/>
          </a:xfrm>
          <a:solidFill>
            <a:srgbClr val="0070C0"/>
          </a:solidFill>
        </p:spPr>
        <p:txBody>
          <a:bodyPr>
            <a:normAutofit fontScale="90000"/>
          </a:bodyPr>
          <a:lstStyle/>
          <a:p>
            <a:pPr algn="ctr"/>
            <a:r>
              <a:rPr lang="en-US" sz="3100" b="1">
                <a:solidFill>
                  <a:schemeClr val="bg1"/>
                </a:solidFill>
              </a:rPr>
              <a:t>Dual metformin and glucagon-like peptide-1 receptor agonist therapy reduces mortality and hepatic complications in cirrhotic patients with diabetes mellitus </a:t>
            </a:r>
            <a:br>
              <a:rPr lang="en-US" sz="3100" b="1">
                <a:solidFill>
                  <a:schemeClr val="bg1"/>
                </a:solidFill>
              </a:rPr>
            </a:br>
            <a:r>
              <a:rPr lang="en-US" sz="2400" b="1">
                <a:solidFill>
                  <a:schemeClr val="bg1"/>
                </a:solidFill>
              </a:rPr>
              <a:t>Annals of Gastroenterology, 2023•pmc.ncbi.nlm.nih.gov</a:t>
            </a:r>
          </a:p>
        </p:txBody>
      </p:sp>
      <p:sp>
        <p:nvSpPr>
          <p:cNvPr id="3" name="Content Placeholder 2">
            <a:extLst>
              <a:ext uri="{FF2B5EF4-FFF2-40B4-BE49-F238E27FC236}">
                <a16:creationId xmlns:a16="http://schemas.microsoft.com/office/drawing/2014/main" id="{1EA61F38-BF70-53F0-4245-4CE973E965A8}"/>
              </a:ext>
            </a:extLst>
          </p:cNvPr>
          <p:cNvSpPr>
            <a:spLocks noGrp="1"/>
          </p:cNvSpPr>
          <p:nvPr>
            <p:ph idx="1"/>
          </p:nvPr>
        </p:nvSpPr>
        <p:spPr>
          <a:xfrm>
            <a:off x="175260" y="1897381"/>
            <a:ext cx="10226040" cy="4411980"/>
          </a:xfrm>
        </p:spPr>
        <p:txBody>
          <a:bodyPr>
            <a:normAutofit fontScale="70000" lnSpcReduction="20000"/>
          </a:bodyPr>
          <a:lstStyle/>
          <a:p>
            <a:r>
              <a:rPr lang="en-US" sz="3400"/>
              <a:t>Background: Type 2 diabetes (T2DM) can accelerate the progression of cirrhosis. </a:t>
            </a:r>
          </a:p>
          <a:p>
            <a:r>
              <a:rPr lang="en-US" sz="2100"/>
              <a:t>Methods: We compared the effectiveness of dual metformin and glucagon-like peptide-1 receptor agonists (GLP1-RA) vs. metformin treatment alone in reducing mortality and hepatic complications in cirrhotic patients with T2DM. </a:t>
            </a:r>
          </a:p>
          <a:p>
            <a:pPr lvl="1"/>
            <a:r>
              <a:rPr lang="en-US" sz="2100"/>
              <a:t>We evaluated propensity score-matched cohorts of T2DM and cirrhosis patients treated with metformin or dual metformin and GLP1-RA therapy. Data were obtained from the </a:t>
            </a:r>
            <a:r>
              <a:rPr lang="en-US" sz="2100" err="1"/>
              <a:t>TriNetX</a:t>
            </a:r>
            <a:r>
              <a:rPr lang="en-US" sz="2100"/>
              <a:t> Research Network. Our outcomes were all-cause mortality, composite risk of hepatic decompensation, and hepatocellular carcinoma (HCC). </a:t>
            </a:r>
          </a:p>
          <a:p>
            <a:r>
              <a:rPr lang="en-US" sz="3400"/>
              <a:t>Results Compared to patients on metformin alone, dual metformin and GLP1-RA therapy users had a lower risk for both </a:t>
            </a:r>
          </a:p>
          <a:p>
            <a:pPr lvl="1"/>
            <a:r>
              <a:rPr lang="en-US" sz="2900"/>
              <a:t>death (hazard ratio [HR] 0.61, 95% confidence interval [CI] 0.42-0.89; P=0.011) and </a:t>
            </a:r>
          </a:p>
          <a:p>
            <a:pPr lvl="1"/>
            <a:r>
              <a:rPr lang="en-US" sz="2900"/>
              <a:t>hepatic decompensation (HR 0.65, 95%CI 0.46-0.93; P=0.02) over 5 years. </a:t>
            </a:r>
          </a:p>
          <a:p>
            <a:pPr lvl="1"/>
            <a:r>
              <a:rPr lang="en-US" sz="2900"/>
              <a:t>Patients on dual therapy had a lower risk for HCC (HR 0.44, 95%CI 0.26-0.74; P=0.001) compared to mono-metformin therapy patients. </a:t>
            </a:r>
          </a:p>
          <a:p>
            <a:r>
              <a:rPr lang="en-US" sz="3400"/>
              <a:t>Conclusion: In our multicenter retrospective study, dual therapy was associated with better mortality and morbidity in cirrhosis patients with T2DM compared to those on metformin alone.</a:t>
            </a:r>
          </a:p>
        </p:txBody>
      </p:sp>
    </p:spTree>
    <p:extLst>
      <p:ext uri="{BB962C8B-B14F-4D97-AF65-F5344CB8AC3E}">
        <p14:creationId xmlns:p14="http://schemas.microsoft.com/office/powerpoint/2010/main" val="1484192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5EDA-1CA5-29EC-F462-0B6146F61006}"/>
              </a:ext>
            </a:extLst>
          </p:cNvPr>
          <p:cNvSpPr>
            <a:spLocks noGrp="1"/>
          </p:cNvSpPr>
          <p:nvPr>
            <p:ph type="title"/>
          </p:nvPr>
        </p:nvSpPr>
        <p:spPr>
          <a:xfrm>
            <a:off x="237309" y="299811"/>
            <a:ext cx="10515600" cy="1325563"/>
          </a:xfrm>
          <a:solidFill>
            <a:srgbClr val="0070C0"/>
          </a:solidFill>
        </p:spPr>
        <p:txBody>
          <a:bodyPr/>
          <a:lstStyle/>
          <a:p>
            <a:pPr algn="ctr"/>
            <a:r>
              <a:rPr lang="en-US">
                <a:solidFill>
                  <a:schemeClr val="bg1"/>
                </a:solidFill>
              </a:rPr>
              <a:t>Pioglitazone &amp; MASH Studies Summary</a:t>
            </a:r>
          </a:p>
        </p:txBody>
      </p:sp>
      <p:sp>
        <p:nvSpPr>
          <p:cNvPr id="3" name="Content Placeholder 2">
            <a:extLst>
              <a:ext uri="{FF2B5EF4-FFF2-40B4-BE49-F238E27FC236}">
                <a16:creationId xmlns:a16="http://schemas.microsoft.com/office/drawing/2014/main" id="{AE138CAA-1747-4022-FEB2-25D8A739C3FE}"/>
              </a:ext>
            </a:extLst>
          </p:cNvPr>
          <p:cNvSpPr>
            <a:spLocks noGrp="1"/>
          </p:cNvSpPr>
          <p:nvPr>
            <p:ph idx="1"/>
          </p:nvPr>
        </p:nvSpPr>
        <p:spPr>
          <a:xfrm>
            <a:off x="394063" y="1877877"/>
            <a:ext cx="10515600" cy="4680312"/>
          </a:xfrm>
        </p:spPr>
        <p:txBody>
          <a:bodyPr>
            <a:normAutofit fontScale="85000" lnSpcReduction="20000"/>
          </a:bodyPr>
          <a:lstStyle/>
          <a:p>
            <a:r>
              <a:rPr lang="en-US"/>
              <a:t>Thiazolidinediones (such as pioglitazone) are peroxisome proliferator-activated receptor agonists that are approved as third-line treatment for T2D and also show promise in the treatment of MASLD.</a:t>
            </a:r>
          </a:p>
          <a:p>
            <a:r>
              <a:rPr lang="en-US"/>
              <a:t>A meta-analysis of 8 RCTs of thiazolidinedione treatment in patients with MASH included 5 studies with pioglitazone. This meta-analysis confirmed that, compared with placebo, treatment with pioglitazone resulted in significantly higher likelihood of MASH resolution (odds ratio [OR], 3.65; P &lt; 0.001) and liver fibrosis improvement (OR, 1.77; P ¼ 0.009) (50).</a:t>
            </a:r>
          </a:p>
          <a:p>
            <a:r>
              <a:rPr lang="en-US"/>
              <a:t>A more recent meta-analysis of 4 double- blind RCTs on the effect of pioglitazone in patients with prediabetes or T2D and MASLD reported improvement in steatosis and resolution of steatohepatitis (OR, 1.78; P ¼ 0.03) but not fibrosis. Potential adverse effects of pioglitazone are increased risk for dose-dependent weight gain (1% to 2% at 15 mg/d and 3% to 5% at 45 mg/d). </a:t>
            </a:r>
          </a:p>
          <a:p>
            <a:r>
              <a:rPr lang="en-US"/>
              <a:t>The improvements in steatosis and steatohepatitis were not seen with rosiglitazone.</a:t>
            </a:r>
          </a:p>
        </p:txBody>
      </p:sp>
    </p:spTree>
    <p:extLst>
      <p:ext uri="{BB962C8B-B14F-4D97-AF65-F5344CB8AC3E}">
        <p14:creationId xmlns:p14="http://schemas.microsoft.com/office/powerpoint/2010/main" val="3119934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CB35-DDEA-3071-8C4C-CA0DB8B8DE5C}"/>
              </a:ext>
            </a:extLst>
          </p:cNvPr>
          <p:cNvSpPr>
            <a:spLocks noGrp="1"/>
          </p:cNvSpPr>
          <p:nvPr>
            <p:ph type="title"/>
          </p:nvPr>
        </p:nvSpPr>
        <p:spPr>
          <a:xfrm>
            <a:off x="185057" y="275771"/>
            <a:ext cx="10515600" cy="651692"/>
          </a:xfrm>
          <a:solidFill>
            <a:srgbClr val="0070C0"/>
          </a:solidFill>
        </p:spPr>
        <p:txBody>
          <a:bodyPr>
            <a:normAutofit/>
          </a:bodyPr>
          <a:lstStyle/>
          <a:p>
            <a:pPr algn="ctr"/>
            <a:r>
              <a:rPr lang="en-US" sz="3600" b="1">
                <a:solidFill>
                  <a:schemeClr val="bg1"/>
                </a:solidFill>
              </a:rPr>
              <a:t>Resmetirom</a:t>
            </a:r>
          </a:p>
        </p:txBody>
      </p:sp>
      <p:sp>
        <p:nvSpPr>
          <p:cNvPr id="3" name="Content Placeholder 2">
            <a:extLst>
              <a:ext uri="{FF2B5EF4-FFF2-40B4-BE49-F238E27FC236}">
                <a16:creationId xmlns:a16="http://schemas.microsoft.com/office/drawing/2014/main" id="{79AD38D4-355E-878B-BBA1-DC680E41A9FA}"/>
              </a:ext>
            </a:extLst>
          </p:cNvPr>
          <p:cNvSpPr>
            <a:spLocks noGrp="1"/>
          </p:cNvSpPr>
          <p:nvPr>
            <p:ph idx="1"/>
          </p:nvPr>
        </p:nvSpPr>
        <p:spPr>
          <a:xfrm>
            <a:off x="185057" y="1136469"/>
            <a:ext cx="10620103" cy="5445761"/>
          </a:xfrm>
        </p:spPr>
        <p:txBody>
          <a:bodyPr>
            <a:normAutofit lnSpcReduction="10000"/>
          </a:bodyPr>
          <a:lstStyle/>
          <a:p>
            <a:r>
              <a:rPr lang="en-US" sz="1800"/>
              <a:t>Resmetirom is a thyroid hormone receptor-β agonist approved by the FDA for the treatment of adults with MASLD with moderate (F2) or advanced (F3) liver fibrosis on liver histology or a validated imaging- or blood-based test. </a:t>
            </a:r>
          </a:p>
          <a:p>
            <a:pPr lvl="1"/>
            <a:r>
              <a:rPr lang="en-US" sz="1600"/>
              <a:t>In a phase 3 RCT, resmetirom for 52 weeks in 966 adults at the highest dose of 100 mg (or placebo) met the primary end point of MASH resolution without worsening of fibrosis in 29.9% of participants compared with 9.7% on placebo (P &lt; 0.001) (283). Fibrosis improved in up to 25.9% and 14.2%, respectively (P &lt; 0.001). </a:t>
            </a:r>
          </a:p>
          <a:p>
            <a:pPr lvl="1"/>
            <a:r>
              <a:rPr lang="en-US" sz="1600"/>
              <a:t>Nausea, vomiting, and diarrhea occurred more often with resmetirom. The gastrointestinal side effects are dose dependent and improve with continued treatment. </a:t>
            </a:r>
          </a:p>
          <a:p>
            <a:pPr lvl="1"/>
            <a:r>
              <a:rPr lang="en-US" sz="1600"/>
              <a:t>Resmetirom decreased free thyroxine (T4) levels by ∼20% and increased sex hormone-binding protein levels two- to threefold. Although a recent review of the data concluded that there is little concern about these changes, long-term </a:t>
            </a:r>
            <a:r>
              <a:rPr lang="en-US" sz="1600" err="1"/>
              <a:t>postmarketing</a:t>
            </a:r>
            <a:r>
              <a:rPr lang="en-US" sz="1600"/>
              <a:t> data must be collected . </a:t>
            </a:r>
          </a:p>
          <a:p>
            <a:pPr lvl="1"/>
            <a:r>
              <a:rPr lang="en-US" sz="1600"/>
              <a:t>Guidance by the American Association for the Study of Liver Diseases (AASLD) about optimal individual identification for treatment, safety, and long-term monitoring has recently been published . This is especially relevant because hypothyroidism and hypogonadism are more prevalent in people with MASLD than in the general population, and clinicians should monitor all individuals with MASLD for symptoms of endocrine deficiency and manage according to clinical practice guidelines. </a:t>
            </a:r>
          </a:p>
          <a:p>
            <a:r>
              <a:rPr lang="en-US" sz="1800"/>
              <a:t>Per its label, candidates for resmetirom treatment are those with MASLD and moderate (F2) to advanced (F3) liver fibrosis but not with cirrhosis or other active liver disease (i.e., alcohol-related liver disease, autoimmune hepatitis, or primary biliary cholangitis) or unmanaged hypothyroidism or hyperthyroidism. </a:t>
            </a:r>
          </a:p>
          <a:p>
            <a:r>
              <a:rPr lang="en-US" sz="1800"/>
              <a:t>Given complexities associated with selection of an individual for therapy, drug cost, and treatment monitoring, therapy should be individualized and initiated by a hepatologist or gastroenterologist with expertise in MASH within an interprofessional team.</a:t>
            </a:r>
          </a:p>
        </p:txBody>
      </p:sp>
    </p:spTree>
    <p:extLst>
      <p:ext uri="{BB962C8B-B14F-4D97-AF65-F5344CB8AC3E}">
        <p14:creationId xmlns:p14="http://schemas.microsoft.com/office/powerpoint/2010/main" val="28149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AEC0-29F1-B651-6D82-40AA66C783C5}"/>
              </a:ext>
            </a:extLst>
          </p:cNvPr>
          <p:cNvSpPr>
            <a:spLocks noGrp="1"/>
          </p:cNvSpPr>
          <p:nvPr>
            <p:ph type="title"/>
          </p:nvPr>
        </p:nvSpPr>
        <p:spPr>
          <a:xfrm>
            <a:off x="346710" y="262255"/>
            <a:ext cx="10515600" cy="1325563"/>
          </a:xfrm>
        </p:spPr>
        <p:txBody>
          <a:bodyPr>
            <a:normAutofit/>
          </a:bodyPr>
          <a:lstStyle/>
          <a:p>
            <a:pPr marL="228600" marR="0" lvl="0" indent="-228600" defTabSz="914400" rtl="0" eaLnBrk="1" fontAlgn="auto" latinLnBrk="0" hangingPunct="1">
              <a:lnSpc>
                <a:spcPct val="90000"/>
              </a:lnSpc>
              <a:spcBef>
                <a:spcPts val="1000"/>
              </a:spcBef>
              <a:spcAft>
                <a:spcPts val="0"/>
              </a:spcAft>
              <a:tabLst/>
              <a:defRPr/>
            </a:pPr>
            <a:r>
              <a:rPr kumimoji="0" lang="en-US" sz="2600" b="0" i="0" u="none" strike="noStrike" kern="1200" cap="none" spc="0" normalizeH="0" baseline="0" noProof="0">
                <a:ln>
                  <a:noFill/>
                </a:ln>
                <a:solidFill>
                  <a:prstClr val="black"/>
                </a:solidFill>
                <a:effectLst/>
                <a:uLnTx/>
                <a:uFillTx/>
                <a:latin typeface="Aptos" panose="02110004020202020204"/>
                <a:ea typeface="+mn-ea"/>
                <a:cs typeface="+mn-cs"/>
                <a:hlinkClick r:id="rId2"/>
              </a:rPr>
              <a:t>Statin Use and Risk of Hepatocellular Carcinoma and Liver Fibrosis in Chronic Liver Disease | Hepatobiliary Disease | JAMA Internal Medicine | JAMA Network</a:t>
            </a:r>
            <a:endParaRPr lang="en-US"/>
          </a:p>
        </p:txBody>
      </p:sp>
      <p:sp>
        <p:nvSpPr>
          <p:cNvPr id="3" name="Content Placeholder 2">
            <a:extLst>
              <a:ext uri="{FF2B5EF4-FFF2-40B4-BE49-F238E27FC236}">
                <a16:creationId xmlns:a16="http://schemas.microsoft.com/office/drawing/2014/main" id="{BA1C1AE3-7623-241D-7115-04D73C425EB2}"/>
              </a:ext>
            </a:extLst>
          </p:cNvPr>
          <p:cNvSpPr>
            <a:spLocks noGrp="1"/>
          </p:cNvSpPr>
          <p:nvPr>
            <p:ph idx="1"/>
          </p:nvPr>
        </p:nvSpPr>
        <p:spPr>
          <a:xfrm>
            <a:off x="346710" y="1587818"/>
            <a:ext cx="10515600" cy="3970771"/>
          </a:xfrm>
        </p:spPr>
        <p:txBody>
          <a:bodyPr>
            <a:normAutofit/>
          </a:bodyPr>
          <a:lstStyle/>
          <a:p>
            <a:r>
              <a:rPr lang="en-US"/>
              <a:t>Conclusions: This cohort study found that statin use, particularly lipophilic statin use and longer duration of therapy, was associated with reduced HCC risk and slower fibrosis progression in patients with CLD and intermediate to high fibrosis risk.</a:t>
            </a:r>
          </a:p>
          <a:p>
            <a:pPr lvl="1"/>
            <a:r>
              <a:rPr lang="en-US"/>
              <a:t>These findings underscore the potential of statins as chemopreventive agents against HCC through their role in mitigating fibrosis progression.</a:t>
            </a:r>
          </a:p>
          <a:p>
            <a:pPr marL="457200" lvl="1" indent="0">
              <a:buNone/>
            </a:pPr>
            <a:endParaRPr lang="en-US"/>
          </a:p>
          <a:p>
            <a:pPr lvl="1"/>
            <a:r>
              <a:rPr lang="en-US"/>
              <a:t>Lipophilic statins include atorvastatin, simvastatin, lovastatin, fluvastatin, cerivastatin and </a:t>
            </a:r>
            <a:r>
              <a:rPr lang="en-US" err="1"/>
              <a:t>pitavastatin</a:t>
            </a:r>
            <a:endParaRPr lang="en-US"/>
          </a:p>
          <a:p>
            <a:pPr lvl="1"/>
            <a:r>
              <a:rPr lang="en-US"/>
              <a:t>Hydrophilic statins include rosuvastatin and pravastatin.</a:t>
            </a:r>
          </a:p>
        </p:txBody>
      </p:sp>
    </p:spTree>
    <p:extLst>
      <p:ext uri="{BB962C8B-B14F-4D97-AF65-F5344CB8AC3E}">
        <p14:creationId xmlns:p14="http://schemas.microsoft.com/office/powerpoint/2010/main" val="2636690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9861-3DC9-8D1F-FDC9-DFE084C8B4E6}"/>
              </a:ext>
            </a:extLst>
          </p:cNvPr>
          <p:cNvSpPr>
            <a:spLocks noGrp="1"/>
          </p:cNvSpPr>
          <p:nvPr>
            <p:ph type="title"/>
          </p:nvPr>
        </p:nvSpPr>
        <p:spPr>
          <a:xfrm>
            <a:off x="255270" y="273685"/>
            <a:ext cx="10515600" cy="1325563"/>
          </a:xfrm>
          <a:solidFill>
            <a:srgbClr val="0070C0"/>
          </a:solidFill>
        </p:spPr>
        <p:txBody>
          <a:bodyPr>
            <a:normAutofit/>
          </a:bodyPr>
          <a:lstStyle/>
          <a:p>
            <a:pPr algn="ctr"/>
            <a:r>
              <a:rPr lang="en-US" sz="2800" b="1">
                <a:solidFill>
                  <a:schemeClr val="bg1"/>
                </a:solidFill>
              </a:rPr>
              <a:t>Renin-angiotensin-aldosterone system inhibitor use improves clinical outcomes in patients with metabolic dysfunction–associated steatotic liver diseases: Target trial emulation using real-world data</a:t>
            </a:r>
          </a:p>
        </p:txBody>
      </p:sp>
      <p:sp>
        <p:nvSpPr>
          <p:cNvPr id="3" name="Content Placeholder 2">
            <a:extLst>
              <a:ext uri="{FF2B5EF4-FFF2-40B4-BE49-F238E27FC236}">
                <a16:creationId xmlns:a16="http://schemas.microsoft.com/office/drawing/2014/main" id="{ADA05603-199A-632B-2861-00A7CE892D30}"/>
              </a:ext>
            </a:extLst>
          </p:cNvPr>
          <p:cNvSpPr>
            <a:spLocks noGrp="1"/>
          </p:cNvSpPr>
          <p:nvPr>
            <p:ph idx="1"/>
          </p:nvPr>
        </p:nvSpPr>
        <p:spPr>
          <a:xfrm>
            <a:off x="255270" y="1748790"/>
            <a:ext cx="10515600" cy="4835525"/>
          </a:xfrm>
        </p:spPr>
        <p:txBody>
          <a:bodyPr>
            <a:normAutofit/>
          </a:bodyPr>
          <a:lstStyle/>
          <a:p>
            <a:r>
              <a:rPr lang="en-US" sz="2600"/>
              <a:t>Conclusions: </a:t>
            </a:r>
            <a:r>
              <a:rPr lang="en-US" sz="2600" err="1"/>
              <a:t>ACEi</a:t>
            </a:r>
            <a:r>
              <a:rPr lang="en-US" sz="2600"/>
              <a:t>/ARB use in patients with metabolic dysfunction–associated steatotic liver diseases was associated with a reduced risk of mortality, major adverse liver outcomes, and major adverse cardiac events compared with CCB use. </a:t>
            </a:r>
          </a:p>
          <a:p>
            <a:pPr lvl="1"/>
            <a:r>
              <a:rPr lang="en-US"/>
              <a:t>Use of an ACE inhibitor or ARB was associated with a significantly decreased risk of </a:t>
            </a:r>
          </a:p>
          <a:p>
            <a:pPr lvl="2"/>
            <a:r>
              <a:rPr lang="en-US"/>
              <a:t>mortality (hazard ratio [HR], 0.59; 95% CI, 0.51 to 0.68), </a:t>
            </a:r>
          </a:p>
          <a:p>
            <a:pPr lvl="2"/>
            <a:r>
              <a:rPr lang="en-US"/>
              <a:t>major adverse liver outcomes (HR, 0.70; 95% CI, 0.61 to 0.80), including </a:t>
            </a:r>
          </a:p>
          <a:p>
            <a:pPr lvl="2"/>
            <a:r>
              <a:rPr lang="en-US"/>
              <a:t>ascites (HR, 0.78; 95% CI, 0.63 to 0.98) and </a:t>
            </a:r>
          </a:p>
          <a:p>
            <a:pPr lvl="2"/>
            <a:r>
              <a:rPr lang="en-US"/>
              <a:t>hepatic encephalopathy (HR, 0.67; 95% CI, 0.57 to 0.78), and </a:t>
            </a:r>
          </a:p>
          <a:p>
            <a:pPr lvl="2"/>
            <a:r>
              <a:rPr lang="en-US"/>
              <a:t>major adverse cardiovascular events (HR, 0.82; 95% CI, 0.76 to 0.90), </a:t>
            </a:r>
          </a:p>
          <a:p>
            <a:pPr lvl="2"/>
            <a:r>
              <a:rPr lang="en-US"/>
              <a:t>but not incident cancer (HR, 0.97; 95% CI, 0.86 to 1.10).</a:t>
            </a:r>
          </a:p>
          <a:p>
            <a:pPr lvl="1"/>
            <a:r>
              <a:rPr lang="en-US" sz="2600">
                <a:solidFill>
                  <a:prstClr val="black"/>
                </a:solidFill>
                <a:latin typeface="Aptos Display" panose="02110004020202020204"/>
                <a:ea typeface="+mj-ea"/>
                <a:cs typeface="+mj-cs"/>
              </a:rPr>
              <a:t>A large prospective study is needed for external validation.</a:t>
            </a:r>
          </a:p>
          <a:p>
            <a:pPr lvl="2"/>
            <a:endParaRPr lang="en-US" sz="3600">
              <a:solidFill>
                <a:prstClr val="black"/>
              </a:solidFill>
              <a:latin typeface="Aptos Display" panose="02110004020202020204"/>
              <a:ea typeface="+mj-ea"/>
              <a:cs typeface="+mj-cs"/>
            </a:endParaRPr>
          </a:p>
        </p:txBody>
      </p:sp>
    </p:spTree>
    <p:extLst>
      <p:ext uri="{BB962C8B-B14F-4D97-AF65-F5344CB8AC3E}">
        <p14:creationId xmlns:p14="http://schemas.microsoft.com/office/powerpoint/2010/main" val="167840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C78A-143B-5C47-F21F-2CA328E62BA4}"/>
              </a:ext>
            </a:extLst>
          </p:cNvPr>
          <p:cNvSpPr>
            <a:spLocks noGrp="1"/>
          </p:cNvSpPr>
          <p:nvPr>
            <p:ph type="title"/>
          </p:nvPr>
        </p:nvSpPr>
        <p:spPr>
          <a:xfrm>
            <a:off x="146538" y="318233"/>
            <a:ext cx="10515600" cy="892175"/>
          </a:xfrm>
          <a:solidFill>
            <a:srgbClr val="0070C0"/>
          </a:solidFill>
        </p:spPr>
        <p:txBody>
          <a:bodyPr>
            <a:normAutofit/>
          </a:bodyPr>
          <a:lstStyle/>
          <a:p>
            <a:pPr algn="ctr"/>
            <a:r>
              <a:rPr lang="en-US" sz="3600" b="1">
                <a:solidFill>
                  <a:schemeClr val="bg1"/>
                </a:solidFill>
              </a:rPr>
              <a:t>Key Points to Consider as Goals of Management </a:t>
            </a:r>
          </a:p>
        </p:txBody>
      </p:sp>
      <p:sp>
        <p:nvSpPr>
          <p:cNvPr id="3" name="Content Placeholder 2">
            <a:extLst>
              <a:ext uri="{FF2B5EF4-FFF2-40B4-BE49-F238E27FC236}">
                <a16:creationId xmlns:a16="http://schemas.microsoft.com/office/drawing/2014/main" id="{2430184A-7B10-9D3D-5F6F-C48177272295}"/>
              </a:ext>
            </a:extLst>
          </p:cNvPr>
          <p:cNvSpPr>
            <a:spLocks noGrp="1"/>
          </p:cNvSpPr>
          <p:nvPr>
            <p:ph idx="1"/>
          </p:nvPr>
        </p:nvSpPr>
        <p:spPr>
          <a:xfrm>
            <a:off x="146538" y="1290320"/>
            <a:ext cx="3986550" cy="5415280"/>
          </a:xfrm>
        </p:spPr>
        <p:txBody>
          <a:bodyPr>
            <a:normAutofit/>
          </a:bodyPr>
          <a:lstStyle/>
          <a:p>
            <a:r>
              <a:rPr lang="en-US" sz="2000"/>
              <a:t>Main cause of death in people with MASLD is </a:t>
            </a:r>
          </a:p>
          <a:p>
            <a:pPr lvl="1"/>
            <a:r>
              <a:rPr lang="en-US" sz="1600"/>
              <a:t>CVD </a:t>
            </a:r>
          </a:p>
          <a:p>
            <a:pPr lvl="1"/>
            <a:r>
              <a:rPr lang="en-US" sz="1600"/>
              <a:t>Non-hepatic cancer</a:t>
            </a:r>
          </a:p>
          <a:p>
            <a:pPr lvl="1"/>
            <a:r>
              <a:rPr lang="en-US" sz="1600"/>
              <a:t>Liver related (ESLD/ HCC)</a:t>
            </a:r>
          </a:p>
          <a:p>
            <a:r>
              <a:rPr lang="en-US" sz="2000"/>
              <a:t>T2D, Prediabetes &amp; Obesity are major risk factors for MASH &amp; cirrhosis</a:t>
            </a:r>
          </a:p>
          <a:p>
            <a:pPr lvl="1"/>
            <a:r>
              <a:rPr lang="en-US" sz="1800"/>
              <a:t>Further weight gain increases risk of advanced fibrosis </a:t>
            </a:r>
          </a:p>
          <a:p>
            <a:pPr lvl="1"/>
            <a:r>
              <a:rPr lang="en-US" sz="1800"/>
              <a:t>Diabetes increases the risk of HCC (hepatocellular carcinoma) 3X above those without diabetes</a:t>
            </a:r>
          </a:p>
          <a:p>
            <a:r>
              <a:rPr lang="en-US" sz="2000"/>
              <a:t>We want to prevent CVD, cancers, CKD as well as  prevent progression to MASH, worsening fibrosis/cirrhosis &amp; HCC</a:t>
            </a:r>
          </a:p>
        </p:txBody>
      </p:sp>
      <p:pic>
        <p:nvPicPr>
          <p:cNvPr id="4" name="Picture 3">
            <a:extLst>
              <a:ext uri="{FF2B5EF4-FFF2-40B4-BE49-F238E27FC236}">
                <a16:creationId xmlns:a16="http://schemas.microsoft.com/office/drawing/2014/main" id="{6D957D53-8FC2-3D9C-800E-C86A43454254}"/>
              </a:ext>
            </a:extLst>
          </p:cNvPr>
          <p:cNvPicPr>
            <a:picLocks noChangeAspect="1"/>
          </p:cNvPicPr>
          <p:nvPr/>
        </p:nvPicPr>
        <p:blipFill>
          <a:blip r:embed="rId2"/>
          <a:stretch>
            <a:fillRect/>
          </a:stretch>
        </p:blipFill>
        <p:spPr>
          <a:xfrm>
            <a:off x="4491310" y="1418492"/>
            <a:ext cx="5836912" cy="5121275"/>
          </a:xfrm>
          <a:prstGeom prst="rect">
            <a:avLst/>
          </a:prstGeom>
        </p:spPr>
      </p:pic>
      <p:sp>
        <p:nvSpPr>
          <p:cNvPr id="5" name="TextBox 4">
            <a:extLst>
              <a:ext uri="{FF2B5EF4-FFF2-40B4-BE49-F238E27FC236}">
                <a16:creationId xmlns:a16="http://schemas.microsoft.com/office/drawing/2014/main" id="{D0F7EA87-D77D-84F3-04D5-8AEDF405C962}"/>
              </a:ext>
            </a:extLst>
          </p:cNvPr>
          <p:cNvSpPr txBox="1"/>
          <p:nvPr/>
        </p:nvSpPr>
        <p:spPr>
          <a:xfrm>
            <a:off x="4407877" y="3275111"/>
            <a:ext cx="1055077" cy="312151"/>
          </a:xfrm>
          <a:prstGeom prst="rect">
            <a:avLst/>
          </a:prstGeom>
          <a:solidFill>
            <a:schemeClr val="accent1"/>
          </a:solidFill>
        </p:spPr>
        <p:txBody>
          <a:bodyPr wrap="square" rtlCol="0">
            <a:spAutoFit/>
          </a:bodyPr>
          <a:lstStyle/>
          <a:p>
            <a:pPr algn="ctr"/>
            <a:r>
              <a:rPr lang="en-US" sz="1400" b="1">
                <a:solidFill>
                  <a:schemeClr val="bg1"/>
                </a:solidFill>
              </a:rPr>
              <a:t>MASLD</a:t>
            </a:r>
          </a:p>
        </p:txBody>
      </p:sp>
      <p:sp>
        <p:nvSpPr>
          <p:cNvPr id="6" name="TextBox 5">
            <a:extLst>
              <a:ext uri="{FF2B5EF4-FFF2-40B4-BE49-F238E27FC236}">
                <a16:creationId xmlns:a16="http://schemas.microsoft.com/office/drawing/2014/main" id="{FEEC55A4-AECA-2322-165F-32F3A0876EC5}"/>
              </a:ext>
            </a:extLst>
          </p:cNvPr>
          <p:cNvSpPr txBox="1"/>
          <p:nvPr/>
        </p:nvSpPr>
        <p:spPr>
          <a:xfrm>
            <a:off x="6370812" y="4718538"/>
            <a:ext cx="1038954" cy="307777"/>
          </a:xfrm>
          <a:prstGeom prst="rect">
            <a:avLst/>
          </a:prstGeom>
          <a:solidFill>
            <a:schemeClr val="accent1"/>
          </a:solidFill>
        </p:spPr>
        <p:txBody>
          <a:bodyPr wrap="square" rtlCol="0">
            <a:spAutoFit/>
          </a:bodyPr>
          <a:lstStyle/>
          <a:p>
            <a:pPr algn="ctr"/>
            <a:r>
              <a:rPr lang="en-US" sz="1400" b="1">
                <a:solidFill>
                  <a:schemeClr val="bg1"/>
                </a:solidFill>
              </a:rPr>
              <a:t>MASH</a:t>
            </a:r>
          </a:p>
        </p:txBody>
      </p:sp>
      <p:sp>
        <p:nvSpPr>
          <p:cNvPr id="8" name="TextBox 7">
            <a:extLst>
              <a:ext uri="{FF2B5EF4-FFF2-40B4-BE49-F238E27FC236}">
                <a16:creationId xmlns:a16="http://schemas.microsoft.com/office/drawing/2014/main" id="{904E0314-FDC6-4B39-924A-0F1FF85968D1}"/>
              </a:ext>
            </a:extLst>
          </p:cNvPr>
          <p:cNvSpPr txBox="1"/>
          <p:nvPr/>
        </p:nvSpPr>
        <p:spPr>
          <a:xfrm>
            <a:off x="4958546" y="2810492"/>
            <a:ext cx="351378" cy="307777"/>
          </a:xfrm>
          <a:prstGeom prst="rect">
            <a:avLst/>
          </a:prstGeom>
          <a:solidFill>
            <a:srgbClr val="FFC000"/>
          </a:solidFill>
        </p:spPr>
        <p:txBody>
          <a:bodyPr wrap="none" rtlCol="0">
            <a:spAutoFit/>
          </a:bodyPr>
          <a:lstStyle/>
          <a:p>
            <a:pPr algn="ctr"/>
            <a:r>
              <a:rPr lang="en-US" sz="1400" b="1">
                <a:solidFill>
                  <a:srgbClr val="C00000"/>
                </a:solidFill>
              </a:rPr>
              <a:t>IR</a:t>
            </a:r>
          </a:p>
        </p:txBody>
      </p:sp>
      <p:sp>
        <p:nvSpPr>
          <p:cNvPr id="9" name="TextBox 8">
            <a:extLst>
              <a:ext uri="{FF2B5EF4-FFF2-40B4-BE49-F238E27FC236}">
                <a16:creationId xmlns:a16="http://schemas.microsoft.com/office/drawing/2014/main" id="{246815BF-71D4-B998-9FFE-C31DE756BA1A}"/>
              </a:ext>
            </a:extLst>
          </p:cNvPr>
          <p:cNvSpPr txBox="1"/>
          <p:nvPr/>
        </p:nvSpPr>
        <p:spPr>
          <a:xfrm>
            <a:off x="4557894" y="4555683"/>
            <a:ext cx="1633807" cy="338554"/>
          </a:xfrm>
          <a:prstGeom prst="rect">
            <a:avLst/>
          </a:prstGeom>
          <a:solidFill>
            <a:srgbClr val="FFC000"/>
          </a:solidFill>
        </p:spPr>
        <p:txBody>
          <a:bodyPr wrap="square" rtlCol="0">
            <a:spAutoFit/>
          </a:bodyPr>
          <a:lstStyle/>
          <a:p>
            <a:pPr algn="ctr"/>
            <a:r>
              <a:rPr lang="en-US" sz="1600" b="1">
                <a:solidFill>
                  <a:srgbClr val="C00000"/>
                </a:solidFill>
              </a:rPr>
              <a:t>Increased IR</a:t>
            </a:r>
          </a:p>
        </p:txBody>
      </p:sp>
    </p:spTree>
    <p:extLst>
      <p:ext uri="{BB962C8B-B14F-4D97-AF65-F5344CB8AC3E}">
        <p14:creationId xmlns:p14="http://schemas.microsoft.com/office/powerpoint/2010/main" val="3479091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1D45-3B42-BD97-832B-7B4DCCAB753D}"/>
              </a:ext>
            </a:extLst>
          </p:cNvPr>
          <p:cNvSpPr>
            <a:spLocks noGrp="1"/>
          </p:cNvSpPr>
          <p:nvPr>
            <p:ph type="title"/>
          </p:nvPr>
        </p:nvSpPr>
        <p:spPr>
          <a:xfrm>
            <a:off x="276497" y="365125"/>
            <a:ext cx="9990909" cy="1325563"/>
          </a:xfrm>
          <a:solidFill>
            <a:srgbClr val="0070C0"/>
          </a:solidFill>
        </p:spPr>
        <p:txBody>
          <a:bodyPr>
            <a:normAutofit/>
          </a:bodyPr>
          <a:lstStyle/>
          <a:p>
            <a:pPr algn="ctr"/>
            <a:r>
              <a:rPr lang="en-US" sz="3600" b="1">
                <a:solidFill>
                  <a:schemeClr val="bg1"/>
                </a:solidFill>
              </a:rPr>
              <a:t>Metformin in cancer prevention and therapy.</a:t>
            </a:r>
            <a:br>
              <a:rPr lang="en-US" sz="3600" b="1">
                <a:solidFill>
                  <a:schemeClr val="bg1"/>
                </a:solidFill>
              </a:rPr>
            </a:br>
            <a:r>
              <a:rPr lang="en-US" sz="3600" b="1">
                <a:solidFill>
                  <a:schemeClr val="bg1"/>
                </a:solidFill>
              </a:rPr>
              <a:t> </a:t>
            </a:r>
            <a:r>
              <a:rPr lang="en-US" sz="2400" b="1">
                <a:solidFill>
                  <a:schemeClr val="bg1"/>
                </a:solidFill>
              </a:rPr>
              <a:t>Ann </a:t>
            </a:r>
            <a:r>
              <a:rPr lang="en-US" sz="2400" b="1" err="1">
                <a:solidFill>
                  <a:schemeClr val="bg1"/>
                </a:solidFill>
              </a:rPr>
              <a:t>Transl</a:t>
            </a:r>
            <a:r>
              <a:rPr lang="en-US" sz="2400" b="1">
                <a:solidFill>
                  <a:schemeClr val="bg1"/>
                </a:solidFill>
              </a:rPr>
              <a:t> Med. 2014 Jun;2(6):57</a:t>
            </a:r>
          </a:p>
        </p:txBody>
      </p:sp>
      <p:sp>
        <p:nvSpPr>
          <p:cNvPr id="3" name="Content Placeholder 2">
            <a:extLst>
              <a:ext uri="{FF2B5EF4-FFF2-40B4-BE49-F238E27FC236}">
                <a16:creationId xmlns:a16="http://schemas.microsoft.com/office/drawing/2014/main" id="{E9F932AA-837B-28E8-BDD3-72B0C30DE506}"/>
              </a:ext>
            </a:extLst>
          </p:cNvPr>
          <p:cNvSpPr>
            <a:spLocks noGrp="1"/>
          </p:cNvSpPr>
          <p:nvPr>
            <p:ph idx="1"/>
          </p:nvPr>
        </p:nvSpPr>
        <p:spPr>
          <a:xfrm>
            <a:off x="276497" y="1930128"/>
            <a:ext cx="9990909" cy="4351338"/>
          </a:xfrm>
        </p:spPr>
        <p:txBody>
          <a:bodyPr/>
          <a:lstStyle/>
          <a:p>
            <a:r>
              <a:rPr lang="en-US"/>
              <a:t>The use of metformin was repeatedly associated with the </a:t>
            </a:r>
            <a:r>
              <a:rPr lang="en-US" b="1" i="1"/>
              <a:t>decreased risk of the occurrence </a:t>
            </a:r>
            <a:r>
              <a:rPr lang="en-US" i="1"/>
              <a:t>of various types of cancers</a:t>
            </a:r>
            <a:r>
              <a:rPr lang="en-US"/>
              <a:t>, especially of </a:t>
            </a:r>
            <a:r>
              <a:rPr lang="en-US" b="1" i="1"/>
              <a:t>pancreas and colon and hepatocellular carcinoma</a:t>
            </a:r>
            <a:r>
              <a:rPr lang="en-US"/>
              <a:t>. </a:t>
            </a:r>
          </a:p>
          <a:p>
            <a:r>
              <a:rPr lang="en-US"/>
              <a:t>This observation was also confirmed by the results of numerous meta-analyses. </a:t>
            </a:r>
          </a:p>
        </p:txBody>
      </p:sp>
    </p:spTree>
    <p:extLst>
      <p:ext uri="{BB962C8B-B14F-4D97-AF65-F5344CB8AC3E}">
        <p14:creationId xmlns:p14="http://schemas.microsoft.com/office/powerpoint/2010/main" val="2945641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B05A-049E-587C-5162-CA072B1155C9}"/>
              </a:ext>
            </a:extLst>
          </p:cNvPr>
          <p:cNvSpPr>
            <a:spLocks noGrp="1"/>
          </p:cNvSpPr>
          <p:nvPr>
            <p:ph type="title"/>
          </p:nvPr>
        </p:nvSpPr>
        <p:spPr>
          <a:xfrm>
            <a:off x="266700" y="177799"/>
            <a:ext cx="10515600" cy="1006475"/>
          </a:xfrm>
          <a:solidFill>
            <a:srgbClr val="0070C0"/>
          </a:solidFill>
        </p:spPr>
        <p:txBody>
          <a:bodyPr>
            <a:normAutofit/>
          </a:bodyPr>
          <a:lstStyle/>
          <a:p>
            <a:pPr algn="ctr"/>
            <a:r>
              <a:rPr lang="en-US" sz="3600" b="1">
                <a:solidFill>
                  <a:schemeClr val="bg1"/>
                </a:solidFill>
              </a:rPr>
              <a:t>GLP-1 agonists halve risk of obesity-related cancers </a:t>
            </a:r>
          </a:p>
        </p:txBody>
      </p:sp>
      <p:sp>
        <p:nvSpPr>
          <p:cNvPr id="3" name="Content Placeholder 2">
            <a:extLst>
              <a:ext uri="{FF2B5EF4-FFF2-40B4-BE49-F238E27FC236}">
                <a16:creationId xmlns:a16="http://schemas.microsoft.com/office/drawing/2014/main" id="{025CBADF-CAC6-1E4C-5EE7-FD24CDE38F12}"/>
              </a:ext>
            </a:extLst>
          </p:cNvPr>
          <p:cNvSpPr>
            <a:spLocks noGrp="1"/>
          </p:cNvSpPr>
          <p:nvPr>
            <p:ph idx="1"/>
          </p:nvPr>
        </p:nvSpPr>
        <p:spPr>
          <a:xfrm>
            <a:off x="266700" y="1459864"/>
            <a:ext cx="10515600" cy="4918075"/>
          </a:xfrm>
        </p:spPr>
        <p:txBody>
          <a:bodyPr>
            <a:normAutofit/>
          </a:bodyPr>
          <a:lstStyle/>
          <a:p>
            <a:r>
              <a:rPr lang="en-US" sz="2400"/>
              <a:t>A study published in The Lancet's </a:t>
            </a:r>
            <a:r>
              <a:rPr lang="en-US" sz="2400" i="1" err="1"/>
              <a:t>eClinicalMedicine</a:t>
            </a:r>
            <a:r>
              <a:rPr lang="en-US" sz="2400"/>
              <a:t> showed that GLP-1 receptor agonists liraglutide and exenatide nearly halved the risk of obesity-related cancers (ORC) and offered protection comparable to bariatric surgery, despite less weight loss. Experts call the findings transformational, pointing to the anti-inflammatory effects of these drugs and urging large-scale trials to explore their potential in cancer prevention.</a:t>
            </a:r>
          </a:p>
          <a:p>
            <a:r>
              <a:rPr lang="en-US" sz="2400"/>
              <a:t>ORC, defined as any of the following diagnoses: multiple myeloma, meningioma, adenocarcinoma of esophagus; stomach, colorectal, liver or bile duct, gallbladder, pancreas, corpus uteri, ovary, renal-cell kidney, thyroid, and postmenopausal breast cancer.</a:t>
            </a:r>
          </a:p>
          <a:p>
            <a:endParaRPr lang="en-US" sz="2400"/>
          </a:p>
        </p:txBody>
      </p:sp>
    </p:spTree>
    <p:extLst>
      <p:ext uri="{BB962C8B-B14F-4D97-AF65-F5344CB8AC3E}">
        <p14:creationId xmlns:p14="http://schemas.microsoft.com/office/powerpoint/2010/main" val="32597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6DD9E4-E6B4-1826-73FF-64C8AC3BEE13}"/>
              </a:ext>
            </a:extLst>
          </p:cNvPr>
          <p:cNvPicPr>
            <a:picLocks noChangeAspect="1"/>
          </p:cNvPicPr>
          <p:nvPr/>
        </p:nvPicPr>
        <p:blipFill>
          <a:blip r:embed="rId2"/>
          <a:stretch>
            <a:fillRect/>
          </a:stretch>
        </p:blipFill>
        <p:spPr>
          <a:xfrm>
            <a:off x="2573166" y="0"/>
            <a:ext cx="7045667" cy="6858000"/>
          </a:xfrm>
          <a:prstGeom prst="rect">
            <a:avLst/>
          </a:prstGeom>
        </p:spPr>
      </p:pic>
    </p:spTree>
    <p:extLst>
      <p:ext uri="{BB962C8B-B14F-4D97-AF65-F5344CB8AC3E}">
        <p14:creationId xmlns:p14="http://schemas.microsoft.com/office/powerpoint/2010/main" val="4128613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628E45-DC48-8636-76A4-216D85F0AADF}"/>
              </a:ext>
            </a:extLst>
          </p:cNvPr>
          <p:cNvPicPr>
            <a:picLocks noChangeAspect="1"/>
          </p:cNvPicPr>
          <p:nvPr/>
        </p:nvPicPr>
        <p:blipFill>
          <a:blip r:embed="rId2"/>
          <a:srcRect l="9270" t="39826" r="10730" b="13563"/>
          <a:stretch/>
        </p:blipFill>
        <p:spPr>
          <a:xfrm>
            <a:off x="355600" y="2032001"/>
            <a:ext cx="9753600" cy="2501900"/>
          </a:xfrm>
          <a:prstGeom prst="rect">
            <a:avLst/>
          </a:prstGeom>
        </p:spPr>
      </p:pic>
    </p:spTree>
    <p:extLst>
      <p:ext uri="{BB962C8B-B14F-4D97-AF65-F5344CB8AC3E}">
        <p14:creationId xmlns:p14="http://schemas.microsoft.com/office/powerpoint/2010/main" val="20100323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55BB13-342B-7DF1-D8C4-1AE99EAF7F22}"/>
              </a:ext>
            </a:extLst>
          </p:cNvPr>
          <p:cNvPicPr>
            <a:picLocks noChangeAspect="1"/>
          </p:cNvPicPr>
          <p:nvPr/>
        </p:nvPicPr>
        <p:blipFill>
          <a:blip r:embed="rId2"/>
          <a:srcRect l="7917" r="9896"/>
          <a:stretch/>
        </p:blipFill>
        <p:spPr>
          <a:xfrm>
            <a:off x="206518" y="1219200"/>
            <a:ext cx="10715482" cy="5104441"/>
          </a:xfrm>
          <a:prstGeom prst="rect">
            <a:avLst/>
          </a:prstGeom>
        </p:spPr>
      </p:pic>
      <p:sp>
        <p:nvSpPr>
          <p:cNvPr id="5" name="TextBox 4">
            <a:extLst>
              <a:ext uri="{FF2B5EF4-FFF2-40B4-BE49-F238E27FC236}">
                <a16:creationId xmlns:a16="http://schemas.microsoft.com/office/drawing/2014/main" id="{15B86FF7-4B6C-82DF-6A67-A5BAC6935F51}"/>
              </a:ext>
            </a:extLst>
          </p:cNvPr>
          <p:cNvSpPr txBox="1"/>
          <p:nvPr/>
        </p:nvSpPr>
        <p:spPr>
          <a:xfrm>
            <a:off x="1074243" y="192418"/>
            <a:ext cx="8186857" cy="892552"/>
          </a:xfrm>
          <a:prstGeom prst="rect">
            <a:avLst/>
          </a:prstGeom>
          <a:solidFill>
            <a:srgbClr val="0070C0"/>
          </a:solidFill>
        </p:spPr>
        <p:txBody>
          <a:bodyPr wrap="none" rtlCol="0">
            <a:spAutoFit/>
          </a:bodyPr>
          <a:lstStyle/>
          <a:p>
            <a:pPr algn="ctr"/>
            <a:r>
              <a:rPr lang="en-US" sz="3200" b="1">
                <a:solidFill>
                  <a:schemeClr val="bg1"/>
                </a:solidFill>
              </a:rPr>
              <a:t>Approaches to MASLD &amp; MASH</a:t>
            </a:r>
          </a:p>
          <a:p>
            <a:pPr algn="ctr"/>
            <a:r>
              <a:rPr lang="en-US" sz="2000" b="1">
                <a:solidFill>
                  <a:schemeClr val="bg1"/>
                </a:solidFill>
              </a:rPr>
              <a:t>Endocrine Society &amp; Institute for Medical and Nursing Education  </a:t>
            </a:r>
          </a:p>
        </p:txBody>
      </p:sp>
    </p:spTree>
    <p:extLst>
      <p:ext uri="{BB962C8B-B14F-4D97-AF65-F5344CB8AC3E}">
        <p14:creationId xmlns:p14="http://schemas.microsoft.com/office/powerpoint/2010/main" val="350175978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08C4-47C4-8900-2406-94076207B12B}"/>
              </a:ext>
            </a:extLst>
          </p:cNvPr>
          <p:cNvSpPr>
            <a:spLocks noGrp="1"/>
          </p:cNvSpPr>
          <p:nvPr>
            <p:ph type="title"/>
          </p:nvPr>
        </p:nvSpPr>
        <p:spPr>
          <a:xfrm>
            <a:off x="136404" y="264746"/>
            <a:ext cx="10515600" cy="713398"/>
          </a:xfrm>
          <a:solidFill>
            <a:srgbClr val="0070C0"/>
          </a:solidFill>
        </p:spPr>
        <p:txBody>
          <a:bodyPr>
            <a:normAutofit/>
          </a:bodyPr>
          <a:lstStyle/>
          <a:p>
            <a:pPr algn="ctr"/>
            <a:r>
              <a:rPr lang="en-US" sz="3200" b="1">
                <a:solidFill>
                  <a:schemeClr val="bg1"/>
                </a:solidFill>
              </a:rPr>
              <a:t>ADA 2025 Standards of Care – Management of MASLD</a:t>
            </a:r>
          </a:p>
        </p:txBody>
      </p:sp>
      <p:sp>
        <p:nvSpPr>
          <p:cNvPr id="4" name="Content Placeholder 3">
            <a:extLst>
              <a:ext uri="{FF2B5EF4-FFF2-40B4-BE49-F238E27FC236}">
                <a16:creationId xmlns:a16="http://schemas.microsoft.com/office/drawing/2014/main" id="{084AD2E8-1F52-D0C5-0601-6EEC3B44C280}"/>
              </a:ext>
            </a:extLst>
          </p:cNvPr>
          <p:cNvSpPr>
            <a:spLocks noGrp="1"/>
          </p:cNvSpPr>
          <p:nvPr>
            <p:ph sz="half" idx="2"/>
          </p:nvPr>
        </p:nvSpPr>
        <p:spPr>
          <a:xfrm>
            <a:off x="136404" y="1137138"/>
            <a:ext cx="5157787" cy="5111262"/>
          </a:xfrm>
        </p:spPr>
        <p:txBody>
          <a:bodyPr>
            <a:normAutofit fontScale="92500" lnSpcReduction="20000"/>
          </a:bodyPr>
          <a:lstStyle/>
          <a:p>
            <a:r>
              <a:rPr lang="en-US" sz="1400"/>
              <a:t>4.25 Adults with type 2 diabetes or prediabetes, particularly with overweight or obesity, who have metabolic dysfunction–associated steatotic liver disease (MASLD) should be recommended lifestyle changes using an interprofessional approach that promotes weight loss, ideally within a structured nutrition plan and physical activity program for cardiometabolic benefits B and histological improvement. C</a:t>
            </a:r>
          </a:p>
          <a:p>
            <a:r>
              <a:rPr lang="en-US" sz="1400"/>
              <a:t>4.26 In adults with type 2 diabetes, MASLD, and overweight or obesity, consider using a glucagon-like peptide 1 (GLP-1) receptor agonist (RA) or a dual glucose-dependent insulinotropic polypeptide (GIP) and GLP-1 RA for the treatment of obesity with potential benefits in MASH as an adjunctive therapy to lifestyle interventions for weight loss. B</a:t>
            </a:r>
          </a:p>
          <a:p>
            <a:r>
              <a:rPr lang="en-US" sz="1400"/>
              <a:t>4.27a In adults with type 2 diabetes and biopsy-proven MASH or those at high risk for liver fibrosis (based on noninvasive tests), pioglitazone, a GLP-1 RA, or a dual GIP and GLP-1 RA is preferred for glycemic management because of potential beneficial effects on MASH. B</a:t>
            </a:r>
          </a:p>
          <a:p>
            <a:r>
              <a:rPr lang="en-US" sz="1400"/>
              <a:t>4.27b Combination therapy with pioglitazone plus GLP-1 RA can be considered for the treatment of hyperglycemia in adults with type 2 diabetes with biopsy-proven MASH or those at high risk of liver fibrosis (identified with noninvasive tests) because of potential beneficial effects on MASH.B</a:t>
            </a:r>
          </a:p>
          <a:p>
            <a:r>
              <a:rPr lang="en-US" sz="1400"/>
              <a:t>4.28 For consideration of treatment with a thyroid hormone receptor-β agonist in adults with type 2 diabetes or prediabetes with MASLD with moderate (F2) or advanced (F3) liver fibrosis on liver histology, or by a validated imaging-based or blood-based test, refer to a gastroenterologist or hepatologist with expertise in MASLD management. A</a:t>
            </a:r>
          </a:p>
          <a:p>
            <a:endParaRPr lang="en-US" sz="1200"/>
          </a:p>
          <a:p>
            <a:endParaRPr lang="en-US" sz="1200"/>
          </a:p>
        </p:txBody>
      </p:sp>
      <p:sp>
        <p:nvSpPr>
          <p:cNvPr id="6" name="Content Placeholder 5">
            <a:extLst>
              <a:ext uri="{FF2B5EF4-FFF2-40B4-BE49-F238E27FC236}">
                <a16:creationId xmlns:a16="http://schemas.microsoft.com/office/drawing/2014/main" id="{6B126077-39C3-DF88-0D26-AEAFAF5E2D76}"/>
              </a:ext>
            </a:extLst>
          </p:cNvPr>
          <p:cNvSpPr>
            <a:spLocks noGrp="1"/>
          </p:cNvSpPr>
          <p:nvPr>
            <p:ph sz="quarter" idx="4"/>
          </p:nvPr>
        </p:nvSpPr>
        <p:spPr>
          <a:xfrm>
            <a:off x="5468816" y="1137137"/>
            <a:ext cx="5183188" cy="5287108"/>
          </a:xfrm>
        </p:spPr>
        <p:txBody>
          <a:bodyPr>
            <a:normAutofit fontScale="47500" lnSpcReduction="20000"/>
          </a:bodyPr>
          <a:lstStyle/>
          <a:p>
            <a:r>
              <a:rPr lang="en-US"/>
              <a:t>4.29 Treatment initiation and monitoring should be individualized and within the context of an interprofessional team that includes a gastroenterologist or hepatologist, consideration of individual preferences, and a careful shared-decision cost-benefit discussion. B</a:t>
            </a:r>
          </a:p>
          <a:p>
            <a:r>
              <a:rPr lang="en-US"/>
              <a:t>4.30a In adults with type 2 diabetes and MASLD, use of glucose-lowering therapies other than pioglitazone or GLP-1 RAs may be continued as clinically indicated, but these therapies lack evidence of benefit in MASH. B</a:t>
            </a:r>
          </a:p>
          <a:p>
            <a:r>
              <a:rPr lang="en-US"/>
              <a:t>4.30b Insulin therapy is the preferred agent for the treatment of hyperglycemia in adults with type 2 diabetes with decompensated cirrhosis. C</a:t>
            </a:r>
          </a:p>
          <a:p>
            <a:r>
              <a:rPr lang="en-US"/>
              <a:t>4.31a Adults with type 2 diabetes and MASLD are at increased cardiovascular risk; therefore, comprehensive management of cardiovascular risk factors is recommended. B</a:t>
            </a:r>
          </a:p>
          <a:p>
            <a:r>
              <a:rPr lang="en-US"/>
              <a:t>4.31b Statin therapy is safe in adults with type 2 diabetes and compensated cirrhosis from MASLD and should be initiated or continued for cardiovascular risk reduction as clinically indicated. B In people with decompensated cirrhosis, statin therapy should be used with caution, and close monitoring is needed, given limited safety and efficacy data. B</a:t>
            </a:r>
          </a:p>
          <a:p>
            <a:r>
              <a:rPr lang="en-US"/>
              <a:t>4.32a Consider metabolic surgery in appropriate candidates as an option to treat MASH in adults with type 2 diabetes B and to improve cardiovascular outcomes. B</a:t>
            </a:r>
          </a:p>
          <a:p>
            <a:r>
              <a:rPr lang="en-US"/>
              <a:t>4.32b Metabolic surgery should be used with caution in adults with type 2 diabetes with compensated cirrhosis from MASLD B and is not recommended in decompensated cirrhosis. B</a:t>
            </a:r>
          </a:p>
        </p:txBody>
      </p:sp>
    </p:spTree>
    <p:extLst>
      <p:ext uri="{BB962C8B-B14F-4D97-AF65-F5344CB8AC3E}">
        <p14:creationId xmlns:p14="http://schemas.microsoft.com/office/powerpoint/2010/main" val="3463232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DCDE-9C82-9E04-E81E-46F02D3138D7}"/>
              </a:ext>
            </a:extLst>
          </p:cNvPr>
          <p:cNvSpPr>
            <a:spLocks noGrp="1"/>
          </p:cNvSpPr>
          <p:nvPr>
            <p:ph type="title"/>
          </p:nvPr>
        </p:nvSpPr>
        <p:spPr>
          <a:xfrm>
            <a:off x="145868" y="352063"/>
            <a:ext cx="9964784" cy="1084852"/>
          </a:xfrm>
          <a:solidFill>
            <a:srgbClr val="0070C0"/>
          </a:solidFill>
        </p:spPr>
        <p:txBody>
          <a:bodyPr/>
          <a:lstStyle/>
          <a:p>
            <a:pPr algn="ctr"/>
            <a:r>
              <a:rPr lang="en-US" b="1">
                <a:solidFill>
                  <a:schemeClr val="bg1"/>
                </a:solidFill>
              </a:rPr>
              <a:t>Issues with FIB4</a:t>
            </a:r>
          </a:p>
        </p:txBody>
      </p:sp>
      <p:sp>
        <p:nvSpPr>
          <p:cNvPr id="3" name="Content Placeholder 2">
            <a:extLst>
              <a:ext uri="{FF2B5EF4-FFF2-40B4-BE49-F238E27FC236}">
                <a16:creationId xmlns:a16="http://schemas.microsoft.com/office/drawing/2014/main" id="{9615A896-941D-B4DA-D8E8-F097752BB0CE}"/>
              </a:ext>
            </a:extLst>
          </p:cNvPr>
          <p:cNvSpPr>
            <a:spLocks noGrp="1"/>
          </p:cNvSpPr>
          <p:nvPr>
            <p:ph idx="1"/>
          </p:nvPr>
        </p:nvSpPr>
        <p:spPr>
          <a:xfrm>
            <a:off x="145868" y="1580606"/>
            <a:ext cx="9964784" cy="5094514"/>
          </a:xfrm>
        </p:spPr>
        <p:txBody>
          <a:bodyPr>
            <a:normAutofit/>
          </a:bodyPr>
          <a:lstStyle/>
          <a:p>
            <a:r>
              <a:rPr lang="en-US" sz="2400"/>
              <a:t>The FIB-4 test is used to detect fibrosis in fatty liver disease but has limited accuracy in predicting liver stiffness, resulting in high rates of false positives and negatives.</a:t>
            </a:r>
          </a:p>
          <a:p>
            <a:r>
              <a:rPr lang="en-US" sz="2400"/>
              <a:t> The FIB-4 index may not be effective in accurately detecting advanced liver fibrosis in individuals with </a:t>
            </a:r>
            <a:r>
              <a:rPr lang="en-US" sz="2400" i="1"/>
              <a:t>diabetes </a:t>
            </a:r>
            <a:r>
              <a:rPr lang="en-US" sz="2400"/>
              <a:t>and fatty liver disease. </a:t>
            </a:r>
          </a:p>
          <a:p>
            <a:r>
              <a:rPr lang="en-US" sz="2400"/>
              <a:t>The FIB-4 index may not reliably detect individuals with liver stiffness measurements of 8 kPa or higher, potentially leading to false negative results in about 20% of cases </a:t>
            </a: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hlinkClick r:id="rId2"/>
              </a:rPr>
              <a:t>https://eurjmedres.biomedcentral.com/articles/10.1186/s40001-024-02032-x#:~:text=The%20FIB%2D4%20test%20is,of%20false%20positives%20and%20negatives</a:t>
            </a: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 </a:t>
            </a:r>
          </a:p>
          <a:p>
            <a:endParaRPr lang="en-US" sz="2400"/>
          </a:p>
        </p:txBody>
      </p:sp>
    </p:spTree>
    <p:extLst>
      <p:ext uri="{BB962C8B-B14F-4D97-AF65-F5344CB8AC3E}">
        <p14:creationId xmlns:p14="http://schemas.microsoft.com/office/powerpoint/2010/main" val="520428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7F77-9A1C-AE71-7719-D9E3A374E69D}"/>
              </a:ext>
            </a:extLst>
          </p:cNvPr>
          <p:cNvSpPr>
            <a:spLocks noGrp="1"/>
          </p:cNvSpPr>
          <p:nvPr>
            <p:ph type="title"/>
          </p:nvPr>
        </p:nvSpPr>
        <p:spPr>
          <a:xfrm>
            <a:off x="522514" y="195943"/>
            <a:ext cx="10515600" cy="733606"/>
          </a:xfrm>
          <a:solidFill>
            <a:srgbClr val="0070C0"/>
          </a:solidFill>
        </p:spPr>
        <p:txBody>
          <a:bodyPr>
            <a:normAutofit/>
          </a:bodyPr>
          <a:lstStyle/>
          <a:p>
            <a:pPr algn="ctr"/>
            <a:r>
              <a:rPr lang="en-US" b="1">
                <a:solidFill>
                  <a:schemeClr val="bg1"/>
                </a:solidFill>
              </a:rPr>
              <a:t>Diabetes Medications &amp; MASLD </a:t>
            </a:r>
          </a:p>
        </p:txBody>
      </p:sp>
      <p:sp>
        <p:nvSpPr>
          <p:cNvPr id="3" name="Content Placeholder 2">
            <a:extLst>
              <a:ext uri="{FF2B5EF4-FFF2-40B4-BE49-F238E27FC236}">
                <a16:creationId xmlns:a16="http://schemas.microsoft.com/office/drawing/2014/main" id="{22BA1F18-3550-6DF3-0ABB-EBB2D52E8D16}"/>
              </a:ext>
            </a:extLst>
          </p:cNvPr>
          <p:cNvSpPr>
            <a:spLocks noGrp="1"/>
          </p:cNvSpPr>
          <p:nvPr>
            <p:ph idx="1"/>
          </p:nvPr>
        </p:nvSpPr>
        <p:spPr>
          <a:xfrm>
            <a:off x="328749" y="1175657"/>
            <a:ext cx="10515600" cy="5486400"/>
          </a:xfrm>
        </p:spPr>
        <p:txBody>
          <a:bodyPr>
            <a:normAutofit lnSpcReduction="10000"/>
          </a:bodyPr>
          <a:lstStyle/>
          <a:p>
            <a:r>
              <a:rPr lang="en-US" sz="1600"/>
              <a:t>Glucagon-like peptide-1 receptor agonists</a:t>
            </a:r>
          </a:p>
          <a:p>
            <a:r>
              <a:rPr lang="en-US" sz="1600"/>
              <a:t>Semaglutide, dulaglutide, liraglutide (1.8 mg/day), exenatide and lixisenatide have been shown to be effective in reducing steatohepatitis, compared with controls and glucagon-like peptide-1 (GLP-1) receptor agonists has the additional benefit of aiding weight loss</a:t>
            </a:r>
          </a:p>
          <a:p>
            <a:r>
              <a:rPr lang="en-US" sz="1600"/>
              <a:t>Thiazolidinediones</a:t>
            </a:r>
          </a:p>
          <a:p>
            <a:r>
              <a:rPr lang="en-US" sz="1600"/>
              <a:t>Pioglitazone, a thiazolidinedione, has also been demonstrated in placebo-controlled biopsy studies in patients with diabetes to be an effective long-term treatment to reduce steatosis and inflammation in MASLD.61Expand Reference Care should be taken in patients at risk of heart failure and pioglitazone is also associated with weight gain.62Expand Reference</a:t>
            </a:r>
          </a:p>
          <a:p>
            <a:r>
              <a:rPr lang="en-US" sz="1600"/>
              <a:t>Sodium-glucose cotransporter-2 inhibitors</a:t>
            </a:r>
          </a:p>
          <a:p>
            <a:r>
              <a:rPr lang="en-US" sz="1600"/>
              <a:t>Sodium-glucose cotransporter-2 inhibitors (SGLT-2i) have not been studied in paired biopsy studies in MASLD, however multiple placebo or active-controlled studies, utilizing reduction in serum liver enzyme levels or liver fat content on imaging as end points, have been undertaken. A meta-analysis of these studies (in which 90% of the patients had T2D) demonstrated SGLT-2i were effective at reducing liver enzymes (ALT and gamma-</a:t>
            </a:r>
            <a:r>
              <a:rPr lang="en-US" sz="1600" err="1"/>
              <a:t>glutamyltransferase</a:t>
            </a:r>
            <a:r>
              <a:rPr lang="en-US" sz="1600"/>
              <a:t> [GGT]) and liver fat content measured with magnetic resonance imaging (MRI), suggesting they may have utility in treating steatohepatitis associated with MASLD.63Expand Reference</a:t>
            </a:r>
          </a:p>
          <a:p>
            <a:endParaRPr lang="en-US" sz="1600"/>
          </a:p>
          <a:p>
            <a:r>
              <a:rPr lang="en-US" sz="1600"/>
              <a:t>Conversely metformin, sulphonylureas, dipeptidyl peptidase-4 (DPP4) inhibitors and insulin have not been demonstrated to have additional benefit in the treatment of MASLD beyond improvement in diabetes control and should not be preferred treatments for patients with T2D and MASLD if the above treatments could be used in the first instance</a:t>
            </a:r>
          </a:p>
        </p:txBody>
      </p:sp>
    </p:spTree>
    <p:extLst>
      <p:ext uri="{BB962C8B-B14F-4D97-AF65-F5344CB8AC3E}">
        <p14:creationId xmlns:p14="http://schemas.microsoft.com/office/powerpoint/2010/main" val="2092078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7AD4-31F0-D74B-5E60-68E5A496DBE9}"/>
              </a:ext>
            </a:extLst>
          </p:cNvPr>
          <p:cNvSpPr>
            <a:spLocks noGrp="1"/>
          </p:cNvSpPr>
          <p:nvPr>
            <p:ph type="title"/>
          </p:nvPr>
        </p:nvSpPr>
        <p:spPr>
          <a:xfrm>
            <a:off x="188494" y="240046"/>
            <a:ext cx="10515600" cy="717717"/>
          </a:xfrm>
          <a:solidFill>
            <a:srgbClr val="0070C0"/>
          </a:solidFill>
        </p:spPr>
        <p:txBody>
          <a:bodyPr>
            <a:normAutofit/>
          </a:bodyPr>
          <a:lstStyle/>
          <a:p>
            <a:pPr algn="ctr"/>
            <a:r>
              <a:rPr lang="en-US" sz="3600" b="1">
                <a:solidFill>
                  <a:schemeClr val="bg1"/>
                </a:solidFill>
              </a:rPr>
              <a:t>Suggested Multidisciplinary Team Composition</a:t>
            </a:r>
          </a:p>
        </p:txBody>
      </p:sp>
      <p:sp>
        <p:nvSpPr>
          <p:cNvPr id="3" name="Content Placeholder 2">
            <a:extLst>
              <a:ext uri="{FF2B5EF4-FFF2-40B4-BE49-F238E27FC236}">
                <a16:creationId xmlns:a16="http://schemas.microsoft.com/office/drawing/2014/main" id="{F8A16FEA-4880-9816-5DAD-066AB14FBABD}"/>
              </a:ext>
            </a:extLst>
          </p:cNvPr>
          <p:cNvSpPr>
            <a:spLocks noGrp="1"/>
          </p:cNvSpPr>
          <p:nvPr>
            <p:ph idx="1"/>
          </p:nvPr>
        </p:nvSpPr>
        <p:spPr>
          <a:xfrm>
            <a:off x="282279" y="1148863"/>
            <a:ext cx="10515600" cy="5469092"/>
          </a:xfrm>
        </p:spPr>
        <p:txBody>
          <a:bodyPr>
            <a:normAutofit fontScale="92500" lnSpcReduction="10000"/>
          </a:bodyPr>
          <a:lstStyle/>
          <a:p>
            <a:r>
              <a:rPr lang="en-US" sz="2400"/>
              <a:t>MASLD &amp; MASH with F0-F1</a:t>
            </a:r>
            <a:r>
              <a:rPr lang="en-US" sz="2000"/>
              <a:t>(low risk MASH)</a:t>
            </a:r>
          </a:p>
          <a:p>
            <a:pPr lvl="1"/>
            <a:r>
              <a:rPr lang="en-US" sz="1800"/>
              <a:t>Primary Care team (physicians, APPs, PharmDs, etc.)</a:t>
            </a:r>
          </a:p>
          <a:p>
            <a:pPr lvl="2"/>
            <a:r>
              <a:rPr lang="en-US" sz="1400"/>
              <a:t>Possible Endocrinology/Diabetes Care specialists</a:t>
            </a:r>
          </a:p>
          <a:p>
            <a:pPr lvl="1"/>
            <a:r>
              <a:rPr lang="en-US" sz="1800"/>
              <a:t>RDNs</a:t>
            </a:r>
          </a:p>
          <a:p>
            <a:pPr lvl="1"/>
            <a:r>
              <a:rPr lang="en-US" sz="1800"/>
              <a:t>CDCES</a:t>
            </a:r>
          </a:p>
          <a:p>
            <a:pPr lvl="1"/>
            <a:r>
              <a:rPr lang="en-US" sz="1800"/>
              <a:t>Behavioral Health</a:t>
            </a:r>
          </a:p>
          <a:p>
            <a:pPr lvl="1"/>
            <a:r>
              <a:rPr lang="en-US" sz="1800"/>
              <a:t>Exercise specialists/ Exercise program team</a:t>
            </a:r>
          </a:p>
          <a:p>
            <a:pPr lvl="1"/>
            <a:r>
              <a:rPr lang="en-US" sz="1800"/>
              <a:t>Obesity Management team</a:t>
            </a:r>
          </a:p>
          <a:p>
            <a:pPr lvl="1"/>
            <a:r>
              <a:rPr lang="en-US" sz="1800"/>
              <a:t>Bariatric/ Metabolic Surgery per ADA SoC</a:t>
            </a:r>
          </a:p>
          <a:p>
            <a:r>
              <a:rPr lang="en-US" sz="2200"/>
              <a:t>MASLD/MASH with F2-F3 (“at-risk fibrosis”)</a:t>
            </a:r>
          </a:p>
          <a:p>
            <a:pPr lvl="1"/>
            <a:r>
              <a:rPr lang="en-US" sz="1800"/>
              <a:t>As above</a:t>
            </a:r>
          </a:p>
          <a:p>
            <a:pPr lvl="1"/>
            <a:r>
              <a:rPr lang="en-US" sz="1800"/>
              <a:t>Add on Hepatology or GI care team</a:t>
            </a:r>
          </a:p>
          <a:p>
            <a:pPr lvl="1"/>
            <a:r>
              <a:rPr lang="en-US" sz="1800"/>
              <a:t>Possible Endocrinology/Diabetes Care specialists</a:t>
            </a:r>
          </a:p>
          <a:p>
            <a:r>
              <a:rPr lang="en-US" sz="2200"/>
              <a:t>Cirrhosis (F4)</a:t>
            </a:r>
          </a:p>
          <a:p>
            <a:pPr lvl="1"/>
            <a:r>
              <a:rPr lang="en-US" sz="1800"/>
              <a:t>Same as for F2-3 fibrosis</a:t>
            </a:r>
          </a:p>
          <a:p>
            <a:pPr lvl="1"/>
            <a:r>
              <a:rPr lang="en-US" sz="1800"/>
              <a:t>Consider referrals to </a:t>
            </a:r>
          </a:p>
          <a:p>
            <a:pPr lvl="2"/>
            <a:r>
              <a:rPr lang="en-US" sz="1600"/>
              <a:t>Transplant team for decompensated cirrhosis</a:t>
            </a:r>
          </a:p>
          <a:p>
            <a:pPr lvl="2"/>
            <a:r>
              <a:rPr lang="en-US" sz="1600"/>
              <a:t>Social support team</a:t>
            </a:r>
          </a:p>
        </p:txBody>
      </p:sp>
      <p:sp>
        <p:nvSpPr>
          <p:cNvPr id="4" name="Right Brace 3">
            <a:extLst>
              <a:ext uri="{FF2B5EF4-FFF2-40B4-BE49-F238E27FC236}">
                <a16:creationId xmlns:a16="http://schemas.microsoft.com/office/drawing/2014/main" id="{2CFFE0A0-9A2D-320C-18AC-183F5BFA5BC2}"/>
              </a:ext>
            </a:extLst>
          </p:cNvPr>
          <p:cNvSpPr/>
          <p:nvPr/>
        </p:nvSpPr>
        <p:spPr>
          <a:xfrm>
            <a:off x="6096000" y="1336431"/>
            <a:ext cx="1037764" cy="500791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D54BDD8B-0476-DE78-8BD1-6DE5A4641293}"/>
              </a:ext>
            </a:extLst>
          </p:cNvPr>
          <p:cNvSpPr txBox="1"/>
          <p:nvPr/>
        </p:nvSpPr>
        <p:spPr>
          <a:xfrm>
            <a:off x="6766542" y="3429000"/>
            <a:ext cx="3937552" cy="707886"/>
          </a:xfrm>
          <a:prstGeom prst="rect">
            <a:avLst/>
          </a:prstGeom>
          <a:noFill/>
        </p:spPr>
        <p:txBody>
          <a:bodyPr wrap="none" rtlCol="0">
            <a:spAutoFit/>
          </a:bodyPr>
          <a:lstStyle/>
          <a:p>
            <a:pPr algn="ctr"/>
            <a:r>
              <a:rPr lang="en-US" sz="2000" b="1"/>
              <a:t>Primary Care, RDNs, CDCES, BH</a:t>
            </a:r>
          </a:p>
          <a:p>
            <a:pPr algn="ctr"/>
            <a:r>
              <a:rPr lang="en-US" sz="2000" b="1"/>
              <a:t> at all levels</a:t>
            </a:r>
          </a:p>
        </p:txBody>
      </p:sp>
    </p:spTree>
    <p:extLst>
      <p:ext uri="{BB962C8B-B14F-4D97-AF65-F5344CB8AC3E}">
        <p14:creationId xmlns:p14="http://schemas.microsoft.com/office/powerpoint/2010/main" val="68804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7A40-DA0B-676F-C089-79C8BB9617C7}"/>
              </a:ext>
            </a:extLst>
          </p:cNvPr>
          <p:cNvSpPr>
            <a:spLocks noGrp="1"/>
          </p:cNvSpPr>
          <p:nvPr>
            <p:ph type="title"/>
          </p:nvPr>
        </p:nvSpPr>
        <p:spPr>
          <a:xfrm>
            <a:off x="127000" y="165834"/>
            <a:ext cx="10018486" cy="854075"/>
          </a:xfrm>
          <a:solidFill>
            <a:srgbClr val="0070C0"/>
          </a:solidFill>
        </p:spPr>
        <p:txBody>
          <a:bodyPr>
            <a:normAutofit fontScale="90000"/>
          </a:bodyPr>
          <a:lstStyle/>
          <a:p>
            <a:pPr algn="ctr"/>
            <a:r>
              <a:rPr lang="en-US" sz="3600" b="1">
                <a:solidFill>
                  <a:schemeClr val="bg1"/>
                </a:solidFill>
              </a:rPr>
              <a:t>Management of MASLD - Agenda</a:t>
            </a:r>
            <a:br>
              <a:rPr lang="en-US" sz="3600" b="1">
                <a:solidFill>
                  <a:schemeClr val="bg1"/>
                </a:solidFill>
              </a:rPr>
            </a:br>
            <a:r>
              <a:rPr lang="en-US" sz="3600" b="1">
                <a:solidFill>
                  <a:schemeClr val="bg1"/>
                </a:solidFill>
              </a:rPr>
              <a:t>Recommendations &amp; Reasons </a:t>
            </a:r>
          </a:p>
        </p:txBody>
      </p:sp>
      <p:sp>
        <p:nvSpPr>
          <p:cNvPr id="3" name="Content Placeholder 2">
            <a:extLst>
              <a:ext uri="{FF2B5EF4-FFF2-40B4-BE49-F238E27FC236}">
                <a16:creationId xmlns:a16="http://schemas.microsoft.com/office/drawing/2014/main" id="{66C4CD72-F6B8-4B7A-8A9F-60E74655C9A2}"/>
              </a:ext>
            </a:extLst>
          </p:cNvPr>
          <p:cNvSpPr>
            <a:spLocks noGrp="1"/>
          </p:cNvSpPr>
          <p:nvPr>
            <p:ph idx="1"/>
          </p:nvPr>
        </p:nvSpPr>
        <p:spPr>
          <a:xfrm>
            <a:off x="127000" y="1160585"/>
            <a:ext cx="10018486" cy="5332291"/>
          </a:xfrm>
        </p:spPr>
        <p:txBody>
          <a:bodyPr>
            <a:normAutofit/>
          </a:bodyPr>
          <a:lstStyle/>
          <a:p>
            <a:r>
              <a:rPr lang="en-US" sz="2400"/>
              <a:t>Lifestyle </a:t>
            </a:r>
          </a:p>
          <a:p>
            <a:pPr lvl="1"/>
            <a:r>
              <a:rPr lang="en-US" sz="2000"/>
              <a:t>Weight loss - Reduced calories </a:t>
            </a:r>
          </a:p>
          <a:p>
            <a:pPr lvl="1"/>
            <a:r>
              <a:rPr lang="en-US" sz="2000"/>
              <a:t>Diet composition (liver fat, lipotoxicity, inflammation, etc.) </a:t>
            </a:r>
          </a:p>
          <a:p>
            <a:pPr lvl="1"/>
            <a:r>
              <a:rPr lang="en-US" sz="2000"/>
              <a:t>Increased physical activity / exercise / reduced sedentary time</a:t>
            </a:r>
          </a:p>
          <a:p>
            <a:pPr lvl="1"/>
            <a:r>
              <a:rPr lang="en-US" sz="2000"/>
              <a:t>Alcohol avoidance</a:t>
            </a:r>
          </a:p>
          <a:p>
            <a:pPr lvl="1"/>
            <a:r>
              <a:rPr lang="en-US" sz="2000"/>
              <a:t>Smoking cessation </a:t>
            </a:r>
          </a:p>
          <a:p>
            <a:r>
              <a:rPr lang="en-US" sz="2400" b="1"/>
              <a:t>Medications </a:t>
            </a:r>
          </a:p>
          <a:p>
            <a:pPr lvl="1"/>
            <a:r>
              <a:rPr lang="en-US" sz="2000" b="1"/>
              <a:t>For Diabetes – weight loss, CVD/renal risk reduction, Steatosis or MASH benefits</a:t>
            </a:r>
          </a:p>
          <a:p>
            <a:pPr lvl="1"/>
            <a:r>
              <a:rPr lang="en-US" sz="2000" b="1"/>
              <a:t>For Obesity – CVD risk reduction, improvement in MASH parameters/fibrosis </a:t>
            </a:r>
          </a:p>
          <a:p>
            <a:pPr lvl="1"/>
            <a:r>
              <a:rPr lang="en-US" sz="2000" b="1"/>
              <a:t>Statins –  CVD risk reduction, do NOT need to stop </a:t>
            </a:r>
          </a:p>
          <a:p>
            <a:pPr lvl="1"/>
            <a:r>
              <a:rPr lang="en-US" sz="2000" b="1"/>
              <a:t>For advanced fibrosis F2-F3 – one agent FDA approved – Resmetirom</a:t>
            </a:r>
          </a:p>
          <a:p>
            <a:r>
              <a:rPr lang="en-US" sz="2400" b="1"/>
              <a:t>Monitoring </a:t>
            </a:r>
            <a:r>
              <a:rPr lang="en-US" sz="2400"/>
              <a:t>&amp; Messaging </a:t>
            </a:r>
          </a:p>
          <a:p>
            <a:pPr marL="457200" lvl="1" indent="0">
              <a:buNone/>
            </a:pPr>
            <a:endParaRPr lang="en-US"/>
          </a:p>
        </p:txBody>
      </p:sp>
    </p:spTree>
    <p:extLst>
      <p:ext uri="{BB962C8B-B14F-4D97-AF65-F5344CB8AC3E}">
        <p14:creationId xmlns:p14="http://schemas.microsoft.com/office/powerpoint/2010/main" val="262121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D6E0E-8864-6D23-24C7-8FB95BC80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A8350-F33F-E704-3A58-F187E2171DAF}"/>
              </a:ext>
            </a:extLst>
          </p:cNvPr>
          <p:cNvSpPr>
            <a:spLocks noGrp="1"/>
          </p:cNvSpPr>
          <p:nvPr>
            <p:ph type="title"/>
          </p:nvPr>
        </p:nvSpPr>
        <p:spPr>
          <a:xfrm>
            <a:off x="158262" y="318233"/>
            <a:ext cx="9519138" cy="1002567"/>
          </a:xfrm>
          <a:solidFill>
            <a:srgbClr val="0070C0"/>
          </a:solidFill>
        </p:spPr>
        <p:txBody>
          <a:bodyPr>
            <a:normAutofit/>
          </a:bodyPr>
          <a:lstStyle/>
          <a:p>
            <a:pPr algn="ctr"/>
            <a:r>
              <a:rPr lang="en-US" sz="3600" b="1">
                <a:solidFill>
                  <a:schemeClr val="bg1"/>
                </a:solidFill>
              </a:rPr>
              <a:t>The Impact of Diabetes Management on MASLD </a:t>
            </a:r>
            <a:endParaRPr lang="en-US" sz="3100" b="1">
              <a:solidFill>
                <a:schemeClr val="bg1"/>
              </a:solidFill>
            </a:endParaRPr>
          </a:p>
        </p:txBody>
      </p:sp>
      <p:sp>
        <p:nvSpPr>
          <p:cNvPr id="3" name="Content Placeholder 2">
            <a:extLst>
              <a:ext uri="{FF2B5EF4-FFF2-40B4-BE49-F238E27FC236}">
                <a16:creationId xmlns:a16="http://schemas.microsoft.com/office/drawing/2014/main" id="{4A45791E-AAF3-B42A-A16A-D1E8BD0B0A2B}"/>
              </a:ext>
            </a:extLst>
          </p:cNvPr>
          <p:cNvSpPr>
            <a:spLocks noGrp="1"/>
          </p:cNvSpPr>
          <p:nvPr>
            <p:ph idx="1"/>
          </p:nvPr>
        </p:nvSpPr>
        <p:spPr>
          <a:xfrm>
            <a:off x="158262" y="1485901"/>
            <a:ext cx="9519138" cy="5053866"/>
          </a:xfrm>
        </p:spPr>
        <p:txBody>
          <a:bodyPr>
            <a:normAutofit lnSpcReduction="10000"/>
          </a:bodyPr>
          <a:lstStyle/>
          <a:p>
            <a:r>
              <a:rPr lang="en-US" sz="2400"/>
              <a:t>Diabetes-related Hyperglycemia </a:t>
            </a:r>
            <a:r>
              <a:rPr lang="en-US" sz="1900"/>
              <a:t>(effects still being studied/clarified)</a:t>
            </a:r>
          </a:p>
          <a:p>
            <a:pPr lvl="1"/>
            <a:r>
              <a:rPr lang="en-US" sz="2000"/>
              <a:t>can alter the way the liver processes and stores lipids, contributing to </a:t>
            </a:r>
            <a:r>
              <a:rPr lang="en-US" sz="2000" b="1"/>
              <a:t>fat accumulation and inflammation - lipotoxicity</a:t>
            </a:r>
          </a:p>
          <a:p>
            <a:pPr lvl="1"/>
            <a:r>
              <a:rPr lang="en-US" sz="2000"/>
              <a:t>can lead to the formation of </a:t>
            </a:r>
            <a:r>
              <a:rPr lang="en-US" sz="2000" b="1"/>
              <a:t>AGEs (advanced glycosylation end-products</a:t>
            </a:r>
            <a:r>
              <a:rPr lang="en-US" sz="2000"/>
              <a:t>), which can </a:t>
            </a:r>
            <a:r>
              <a:rPr lang="en-US" sz="2000" b="1"/>
              <a:t>damage liver cells and contribute to fibrosis</a:t>
            </a:r>
          </a:p>
          <a:p>
            <a:pPr lvl="1"/>
            <a:r>
              <a:rPr lang="en-US" sz="2000"/>
              <a:t>can increase </a:t>
            </a:r>
            <a:r>
              <a:rPr lang="en-US" sz="2000" b="1"/>
              <a:t>oxidative stress and inflammation </a:t>
            </a:r>
            <a:r>
              <a:rPr lang="en-US" sz="2000"/>
              <a:t>in the liver, further </a:t>
            </a:r>
            <a:r>
              <a:rPr lang="en-US" sz="2000" b="1" i="1"/>
              <a:t>damaging liver cells</a:t>
            </a:r>
            <a:r>
              <a:rPr lang="en-US" sz="2000"/>
              <a:t> and </a:t>
            </a:r>
            <a:r>
              <a:rPr lang="en-US" sz="2000" b="1" i="1"/>
              <a:t>accelerating fibrosis</a:t>
            </a:r>
            <a:r>
              <a:rPr lang="en-US" sz="2000"/>
              <a:t>. </a:t>
            </a:r>
          </a:p>
          <a:p>
            <a:pPr lvl="1"/>
            <a:r>
              <a:rPr lang="en-US" sz="2000"/>
              <a:t>can increase the </a:t>
            </a:r>
            <a:r>
              <a:rPr lang="en-US" sz="2000" b="1"/>
              <a:t>risk of HCC </a:t>
            </a:r>
          </a:p>
          <a:p>
            <a:pPr marL="457200" lvl="1" indent="0">
              <a:buNone/>
            </a:pPr>
            <a:endParaRPr lang="en-US" sz="2000" b="1"/>
          </a:p>
          <a:p>
            <a:pPr marL="457200" lvl="1" indent="0">
              <a:buNone/>
            </a:pPr>
            <a:endParaRPr lang="en-US" sz="2000" b="1"/>
          </a:p>
          <a:p>
            <a:pPr marL="0" indent="0" algn="ctr">
              <a:buNone/>
            </a:pPr>
            <a:r>
              <a:rPr lang="en-US" sz="2000" i="1"/>
              <a:t>“The longer someone has T2D, the greater the chance they will develop or experience progression of MASLD, highlighting the importance of diabetes management in preventing liver complications”</a:t>
            </a:r>
          </a:p>
          <a:p>
            <a:pPr marL="0" indent="0">
              <a:buNone/>
            </a:pPr>
            <a:endParaRPr lang="en-US" sz="800" b="1"/>
          </a:p>
          <a:p>
            <a:pPr marL="457200" lvl="1" indent="0">
              <a:buNone/>
            </a:pPr>
            <a:endParaRPr lang="en-US" sz="1000"/>
          </a:p>
          <a:p>
            <a:pPr marL="0" indent="0" algn="ctr">
              <a:buNone/>
            </a:pPr>
            <a:r>
              <a:rPr lang="en-US" sz="2400" i="1"/>
              <a:t>“</a:t>
            </a:r>
            <a:r>
              <a:rPr lang="en-US" sz="2000" i="1"/>
              <a:t>Glycemic control and cirrhosis management tend to be synergistic, so improving one often helps with the other”</a:t>
            </a:r>
          </a:p>
          <a:p>
            <a:endParaRPr lang="en-US" sz="2400" i="1"/>
          </a:p>
          <a:p>
            <a:endParaRPr lang="en-US" sz="2200" i="1"/>
          </a:p>
          <a:p>
            <a:endParaRPr lang="en-US" sz="2400"/>
          </a:p>
          <a:p>
            <a:endParaRPr lang="en-US" sz="2400"/>
          </a:p>
        </p:txBody>
      </p:sp>
    </p:spTree>
    <p:extLst>
      <p:ext uri="{BB962C8B-B14F-4D97-AF65-F5344CB8AC3E}">
        <p14:creationId xmlns:p14="http://schemas.microsoft.com/office/powerpoint/2010/main" val="171921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Date Placeholder 3">
            <a:extLst>
              <a:ext uri="{FF2B5EF4-FFF2-40B4-BE49-F238E27FC236}">
                <a16:creationId xmlns:a16="http://schemas.microsoft.com/office/drawing/2014/main" id="{B55FF2C7-BD7A-478A-B485-D1FF025352A2}"/>
              </a:ext>
            </a:extLst>
          </p:cNvPr>
          <p:cNvSpPr>
            <a:spLocks noGrp="1" noChangeArrowheads="1"/>
          </p:cNvSpPr>
          <p:nvPr>
            <p:custDataLst>
              <p:tags r:id="rId1"/>
            </p:custDataLst>
          </p:nvPr>
        </p:nvSpPr>
        <p:spPr bwMode="auto">
          <a:xfrm>
            <a:off x="1524000" y="6472238"/>
            <a:ext cx="2540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6032" tIns="63500" rIns="127000" bIns="63500" anchor="ctr"/>
          <a:lstStyle>
            <a:lvl1pPr>
              <a:spcBef>
                <a:spcPct val="20000"/>
              </a:spcBef>
              <a:buSzPct val="100000"/>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800">
                <a:solidFill>
                  <a:srgbClr val="FFFFFF"/>
                </a:solidFill>
                <a:latin typeface="Helvetica" panose="020B0604020202020204" pitchFamily="34" charset="0"/>
              </a:rPr>
              <a:t>Date of Download:  4/19/2025</a:t>
            </a:r>
          </a:p>
        </p:txBody>
      </p:sp>
      <p:cxnSp>
        <p:nvCxnSpPr>
          <p:cNvPr id="162825" name="Straight Connector 13">
            <a:extLst>
              <a:ext uri="{FF2B5EF4-FFF2-40B4-BE49-F238E27FC236}">
                <a16:creationId xmlns:a16="http://schemas.microsoft.com/office/drawing/2014/main" id="{33382432-851E-C6FF-E062-C0EA1BEC47B8}"/>
              </a:ext>
            </a:extLst>
          </p:cNvPr>
          <p:cNvCxnSpPr>
            <a:cxnSpLocks noChangeShapeType="1"/>
          </p:cNvCxnSpPr>
          <p:nvPr>
            <p:custDataLst>
              <p:tags r:id="rId2"/>
            </p:custDataLst>
          </p:nvPr>
        </p:nvCxnSpPr>
        <p:spPr bwMode="auto">
          <a:xfrm>
            <a:off x="1524000" y="958850"/>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62826" name="Picture 5" descr="American Diabetes Association">
            <a:extLst>
              <a:ext uri="{FF2B5EF4-FFF2-40B4-BE49-F238E27FC236}">
                <a16:creationId xmlns:a16="http://schemas.microsoft.com/office/drawing/2014/main" id="{4A788B9A-A0A5-61E8-7035-1EE5404430D4}"/>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7192510" y="6067143"/>
            <a:ext cx="199866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2827" name="New picture">
            <a:extLst>
              <a:ext uri="{FF2B5EF4-FFF2-40B4-BE49-F238E27FC236}">
                <a16:creationId xmlns:a16="http://schemas.microsoft.com/office/drawing/2014/main" id="{8EE0A17C-8889-BFB2-0A86-3EF4EF9E751C}"/>
              </a:ext>
            </a:extLst>
          </p:cNvPr>
          <p:cNvPicPr>
            <a:picLocks noChangeAspect="1" noChangeArrowheads="1"/>
          </p:cNvPicPr>
          <p:nvPr>
            <p:custDataLst>
              <p:tags r:id="rId4"/>
            </p:custDataLst>
          </p:nvPr>
        </p:nvPicPr>
        <p:blipFill rotWithShape="1">
          <a:blip r:embed="rId8">
            <a:extLst>
              <a:ext uri="{28A0092B-C50C-407E-A947-70E740481C1C}">
                <a14:useLocalDpi xmlns:a14="http://schemas.microsoft.com/office/drawing/2010/main" val="0"/>
              </a:ext>
            </a:extLst>
          </a:blip>
          <a:srcRect b="16560"/>
          <a:stretch/>
        </p:blipFill>
        <p:spPr bwMode="auto">
          <a:xfrm>
            <a:off x="457941" y="325919"/>
            <a:ext cx="6106758" cy="620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 name="Oval 1">
            <a:extLst>
              <a:ext uri="{FF2B5EF4-FFF2-40B4-BE49-F238E27FC236}">
                <a16:creationId xmlns:a16="http://schemas.microsoft.com/office/drawing/2014/main" id="{79F32447-4A60-3A39-7ED2-273D5AF632C7}"/>
              </a:ext>
            </a:extLst>
          </p:cNvPr>
          <p:cNvSpPr/>
          <p:nvPr/>
        </p:nvSpPr>
        <p:spPr bwMode="auto">
          <a:xfrm>
            <a:off x="457941" y="5540831"/>
            <a:ext cx="3733059" cy="99124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50841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8"/>
</p:tagLst>
</file>

<file path=ppt/tags/tag10.xml><?xml version="1.0" encoding="utf-8"?>
<p:tagLst xmlns:a="http://schemas.openxmlformats.org/drawingml/2006/main" xmlns:r="http://schemas.openxmlformats.org/officeDocument/2006/relationships" xmlns:p="http://schemas.openxmlformats.org/presentationml/2006/main">
  <p:tag name="AS_UNIQUEID" val="8"/>
</p:tagLst>
</file>

<file path=ppt/tags/tag11.xml><?xml version="1.0" encoding="utf-8"?>
<p:tagLst xmlns:a="http://schemas.openxmlformats.org/drawingml/2006/main" xmlns:r="http://schemas.openxmlformats.org/officeDocument/2006/relationships" xmlns:p="http://schemas.openxmlformats.org/presentationml/2006/main">
  <p:tag name="AS_UNIQUEID" val="9"/>
</p:tagLst>
</file>

<file path=ppt/tags/tag12.xml><?xml version="1.0" encoding="utf-8"?>
<p:tagLst xmlns:a="http://schemas.openxmlformats.org/drawingml/2006/main" xmlns:r="http://schemas.openxmlformats.org/officeDocument/2006/relationships" xmlns:p="http://schemas.openxmlformats.org/presentationml/2006/main">
  <p:tag name="AS_UNIQUEID" val="10"/>
</p:tagLst>
</file>

<file path=ppt/tags/tag13.xml><?xml version="1.0" encoding="utf-8"?>
<p:tagLst xmlns:a="http://schemas.openxmlformats.org/drawingml/2006/main" xmlns:r="http://schemas.openxmlformats.org/officeDocument/2006/relationships" xmlns:p="http://schemas.openxmlformats.org/presentationml/2006/main">
  <p:tag name="AS_UNIQUEID" val="11"/>
</p:tagLst>
</file>

<file path=ppt/tags/tag14.xml><?xml version="1.0" encoding="utf-8"?>
<p:tagLst xmlns:a="http://schemas.openxmlformats.org/drawingml/2006/main" xmlns:r="http://schemas.openxmlformats.org/officeDocument/2006/relationships" xmlns:p="http://schemas.openxmlformats.org/presentationml/2006/main">
  <p:tag name="AS_UNIQUEID" val="12"/>
</p:tagLst>
</file>

<file path=ppt/tags/tag15.xml><?xml version="1.0" encoding="utf-8"?>
<p:tagLst xmlns:a="http://schemas.openxmlformats.org/drawingml/2006/main" xmlns:r="http://schemas.openxmlformats.org/officeDocument/2006/relationships" xmlns:p="http://schemas.openxmlformats.org/presentationml/2006/main">
  <p:tag name="AS_UNIQUEID" val="13"/>
</p:tagLst>
</file>

<file path=ppt/tags/tag16.xml><?xml version="1.0" encoding="utf-8"?>
<p:tagLst xmlns:a="http://schemas.openxmlformats.org/drawingml/2006/main" xmlns:r="http://schemas.openxmlformats.org/officeDocument/2006/relationships" xmlns:p="http://schemas.openxmlformats.org/presentationml/2006/main">
  <p:tag name="AS_UNIQUEID" val="11"/>
</p:tagLst>
</file>

<file path=ppt/tags/tag17.xml><?xml version="1.0" encoding="utf-8"?>
<p:tagLst xmlns:a="http://schemas.openxmlformats.org/drawingml/2006/main" xmlns:r="http://schemas.openxmlformats.org/officeDocument/2006/relationships" xmlns:p="http://schemas.openxmlformats.org/presentationml/2006/main">
  <p:tag name="AS_UNIQUEID" val="12"/>
</p:tagLst>
</file>

<file path=ppt/tags/tag18.xml><?xml version="1.0" encoding="utf-8"?>
<p:tagLst xmlns:a="http://schemas.openxmlformats.org/drawingml/2006/main" xmlns:r="http://schemas.openxmlformats.org/officeDocument/2006/relationships" xmlns:p="http://schemas.openxmlformats.org/presentationml/2006/main">
  <p:tag name="AS_UNIQUEID" val="13"/>
</p:tagLst>
</file>

<file path=ppt/tags/tag19.xml><?xml version="1.0" encoding="utf-8"?>
<p:tagLst xmlns:a="http://schemas.openxmlformats.org/drawingml/2006/main" xmlns:r="http://schemas.openxmlformats.org/officeDocument/2006/relationships" xmlns:p="http://schemas.openxmlformats.org/presentationml/2006/main">
  <p:tag name="AS_UNIQUEID" val="8"/>
</p:tagLst>
</file>

<file path=ppt/tags/tag2.xml><?xml version="1.0" encoding="utf-8"?>
<p:tagLst xmlns:a="http://schemas.openxmlformats.org/drawingml/2006/main" xmlns:r="http://schemas.openxmlformats.org/officeDocument/2006/relationships" xmlns:p="http://schemas.openxmlformats.org/presentationml/2006/main">
  <p:tag name="AS_UNIQUEID" val="9"/>
</p:tagLst>
</file>

<file path=ppt/tags/tag20.xml><?xml version="1.0" encoding="utf-8"?>
<p:tagLst xmlns:a="http://schemas.openxmlformats.org/drawingml/2006/main" xmlns:r="http://schemas.openxmlformats.org/officeDocument/2006/relationships" xmlns:p="http://schemas.openxmlformats.org/presentationml/2006/main">
  <p:tag name="AS_UNIQUEID" val="9"/>
</p:tagLst>
</file>

<file path=ppt/tags/tag21.xml><?xml version="1.0" encoding="utf-8"?>
<p:tagLst xmlns:a="http://schemas.openxmlformats.org/drawingml/2006/main" xmlns:r="http://schemas.openxmlformats.org/officeDocument/2006/relationships" xmlns:p="http://schemas.openxmlformats.org/presentationml/2006/main">
  <p:tag name="AS_UNIQUEID" val="10"/>
</p:tagLst>
</file>

<file path=ppt/tags/tag22.xml><?xml version="1.0" encoding="utf-8"?>
<p:tagLst xmlns:a="http://schemas.openxmlformats.org/drawingml/2006/main" xmlns:r="http://schemas.openxmlformats.org/officeDocument/2006/relationships" xmlns:p="http://schemas.openxmlformats.org/presentationml/2006/main">
  <p:tag name="AS_UNIQUEID" val="11"/>
</p:tagLst>
</file>

<file path=ppt/tags/tag23.xml><?xml version="1.0" encoding="utf-8"?>
<p:tagLst xmlns:a="http://schemas.openxmlformats.org/drawingml/2006/main" xmlns:r="http://schemas.openxmlformats.org/officeDocument/2006/relationships" xmlns:p="http://schemas.openxmlformats.org/presentationml/2006/main">
  <p:tag name="AS_UNIQUEID" val="12"/>
</p:tagLst>
</file>

<file path=ppt/tags/tag24.xml><?xml version="1.0" encoding="utf-8"?>
<p:tagLst xmlns:a="http://schemas.openxmlformats.org/drawingml/2006/main" xmlns:r="http://schemas.openxmlformats.org/officeDocument/2006/relationships" xmlns:p="http://schemas.openxmlformats.org/presentationml/2006/main">
  <p:tag name="AS_UNIQUEID" val="13"/>
</p:tagLst>
</file>

<file path=ppt/tags/tag25.xml><?xml version="1.0" encoding="utf-8"?>
<p:tagLst xmlns:a="http://schemas.openxmlformats.org/drawingml/2006/main" xmlns:r="http://schemas.openxmlformats.org/officeDocument/2006/relationships" xmlns:p="http://schemas.openxmlformats.org/presentationml/2006/main">
  <p:tag name="AS_UNIQUEID" val="11"/>
</p:tagLst>
</file>

<file path=ppt/tags/tag26.xml><?xml version="1.0" encoding="utf-8"?>
<p:tagLst xmlns:a="http://schemas.openxmlformats.org/drawingml/2006/main" xmlns:r="http://schemas.openxmlformats.org/officeDocument/2006/relationships" xmlns:p="http://schemas.openxmlformats.org/presentationml/2006/main">
  <p:tag name="AS_UNIQUEID" val="12"/>
</p:tagLst>
</file>

<file path=ppt/tags/tag27.xml><?xml version="1.0" encoding="utf-8"?>
<p:tagLst xmlns:a="http://schemas.openxmlformats.org/drawingml/2006/main" xmlns:r="http://schemas.openxmlformats.org/officeDocument/2006/relationships" xmlns:p="http://schemas.openxmlformats.org/presentationml/2006/main">
  <p:tag name="AS_UNIQUEID" val="13"/>
</p:tagLst>
</file>

<file path=ppt/tags/tag28.xml><?xml version="1.0" encoding="utf-8"?>
<p:tagLst xmlns:a="http://schemas.openxmlformats.org/drawingml/2006/main" xmlns:r="http://schemas.openxmlformats.org/officeDocument/2006/relationships" xmlns:p="http://schemas.openxmlformats.org/presentationml/2006/main">
  <p:tag name="AS_UNIQUEID" val="543"/>
</p:tagLst>
</file>

<file path=ppt/tags/tag29.xml><?xml version="1.0" encoding="utf-8"?>
<p:tagLst xmlns:a="http://schemas.openxmlformats.org/drawingml/2006/main" xmlns:r="http://schemas.openxmlformats.org/officeDocument/2006/relationships" xmlns:p="http://schemas.openxmlformats.org/presentationml/2006/main">
  <p:tag name="AS_UNIQUEID" val="549"/>
</p:tagLst>
</file>

<file path=ppt/tags/tag3.xml><?xml version="1.0" encoding="utf-8"?>
<p:tagLst xmlns:a="http://schemas.openxmlformats.org/drawingml/2006/main" xmlns:r="http://schemas.openxmlformats.org/officeDocument/2006/relationships" xmlns:p="http://schemas.openxmlformats.org/presentationml/2006/main">
  <p:tag name="AS_UNIQUEID" val="10"/>
</p:tagLst>
</file>

<file path=ppt/tags/tag30.xml><?xml version="1.0" encoding="utf-8"?>
<p:tagLst xmlns:a="http://schemas.openxmlformats.org/drawingml/2006/main" xmlns:r="http://schemas.openxmlformats.org/officeDocument/2006/relationships" xmlns:p="http://schemas.openxmlformats.org/presentationml/2006/main">
  <p:tag name="AS_UNIQUEID" val="550"/>
</p:tagLst>
</file>

<file path=ppt/tags/tag31.xml><?xml version="1.0" encoding="utf-8"?>
<p:tagLst xmlns:a="http://schemas.openxmlformats.org/drawingml/2006/main" xmlns:r="http://schemas.openxmlformats.org/officeDocument/2006/relationships" xmlns:p="http://schemas.openxmlformats.org/presentationml/2006/main">
  <p:tag name="AS_UNIQUEID" val="551"/>
</p:tagLst>
</file>

<file path=ppt/tags/tag32.xml><?xml version="1.0" encoding="utf-8"?>
<p:tagLst xmlns:a="http://schemas.openxmlformats.org/drawingml/2006/main" xmlns:r="http://schemas.openxmlformats.org/officeDocument/2006/relationships" xmlns:p="http://schemas.openxmlformats.org/presentationml/2006/main">
  <p:tag name="AS_UNIQUEID" val="543"/>
</p:tagLst>
</file>

<file path=ppt/tags/tag33.xml><?xml version="1.0" encoding="utf-8"?>
<p:tagLst xmlns:a="http://schemas.openxmlformats.org/drawingml/2006/main" xmlns:r="http://schemas.openxmlformats.org/officeDocument/2006/relationships" xmlns:p="http://schemas.openxmlformats.org/presentationml/2006/main">
  <p:tag name="AS_UNIQUEID" val="544"/>
</p:tagLst>
</file>

<file path=ppt/tags/tag34.xml><?xml version="1.0" encoding="utf-8"?>
<p:tagLst xmlns:a="http://schemas.openxmlformats.org/drawingml/2006/main" xmlns:r="http://schemas.openxmlformats.org/officeDocument/2006/relationships" xmlns:p="http://schemas.openxmlformats.org/presentationml/2006/main">
  <p:tag name="AS_UNIQUEID" val="545"/>
</p:tagLst>
</file>

<file path=ppt/tags/tag35.xml><?xml version="1.0" encoding="utf-8"?>
<p:tagLst xmlns:a="http://schemas.openxmlformats.org/drawingml/2006/main" xmlns:r="http://schemas.openxmlformats.org/officeDocument/2006/relationships" xmlns:p="http://schemas.openxmlformats.org/presentationml/2006/main">
  <p:tag name="AS_UNIQUEID" val="546"/>
</p:tagLst>
</file>

<file path=ppt/tags/tag36.xml><?xml version="1.0" encoding="utf-8"?>
<p:tagLst xmlns:a="http://schemas.openxmlformats.org/drawingml/2006/main" xmlns:r="http://schemas.openxmlformats.org/officeDocument/2006/relationships" xmlns:p="http://schemas.openxmlformats.org/presentationml/2006/main">
  <p:tag name="AS_UNIQUEID" val="547"/>
</p:tagLst>
</file>

<file path=ppt/tags/tag37.xml><?xml version="1.0" encoding="utf-8"?>
<p:tagLst xmlns:a="http://schemas.openxmlformats.org/drawingml/2006/main" xmlns:r="http://schemas.openxmlformats.org/officeDocument/2006/relationships" xmlns:p="http://schemas.openxmlformats.org/presentationml/2006/main">
  <p:tag name="AS_UNIQUEID" val="549"/>
</p:tagLst>
</file>

<file path=ppt/tags/tag38.xml><?xml version="1.0" encoding="utf-8"?>
<p:tagLst xmlns:a="http://schemas.openxmlformats.org/drawingml/2006/main" xmlns:r="http://schemas.openxmlformats.org/officeDocument/2006/relationships" xmlns:p="http://schemas.openxmlformats.org/presentationml/2006/main">
  <p:tag name="AS_UNIQUEID" val="550"/>
</p:tagLst>
</file>

<file path=ppt/tags/tag39.xml><?xml version="1.0" encoding="utf-8"?>
<p:tagLst xmlns:a="http://schemas.openxmlformats.org/drawingml/2006/main" xmlns:r="http://schemas.openxmlformats.org/officeDocument/2006/relationships" xmlns:p="http://schemas.openxmlformats.org/presentationml/2006/main">
  <p:tag name="AS_UNIQUEID" val="551"/>
</p:tagLst>
</file>

<file path=ppt/tags/tag4.xml><?xml version="1.0" encoding="utf-8"?>
<p:tagLst xmlns:a="http://schemas.openxmlformats.org/drawingml/2006/main" xmlns:r="http://schemas.openxmlformats.org/officeDocument/2006/relationships" xmlns:p="http://schemas.openxmlformats.org/presentationml/2006/main">
  <p:tag name="AS_UNIQUEID" val="11"/>
</p:tagLst>
</file>

<file path=ppt/tags/tag40.xml><?xml version="1.0" encoding="utf-8"?>
<p:tagLst xmlns:a="http://schemas.openxmlformats.org/drawingml/2006/main" xmlns:r="http://schemas.openxmlformats.org/officeDocument/2006/relationships" xmlns:p="http://schemas.openxmlformats.org/presentationml/2006/main">
  <p:tag name="AS_UNIQUEID" val="543"/>
</p:tagLst>
</file>

<file path=ppt/tags/tag41.xml><?xml version="1.0" encoding="utf-8"?>
<p:tagLst xmlns:a="http://schemas.openxmlformats.org/drawingml/2006/main" xmlns:r="http://schemas.openxmlformats.org/officeDocument/2006/relationships" xmlns:p="http://schemas.openxmlformats.org/presentationml/2006/main">
  <p:tag name="AS_UNIQUEID" val="544"/>
</p:tagLst>
</file>

<file path=ppt/tags/tag42.xml><?xml version="1.0" encoding="utf-8"?>
<p:tagLst xmlns:a="http://schemas.openxmlformats.org/drawingml/2006/main" xmlns:r="http://schemas.openxmlformats.org/officeDocument/2006/relationships" xmlns:p="http://schemas.openxmlformats.org/presentationml/2006/main">
  <p:tag name="AS_UNIQUEID" val="545"/>
</p:tagLst>
</file>

<file path=ppt/tags/tag43.xml><?xml version="1.0" encoding="utf-8"?>
<p:tagLst xmlns:a="http://schemas.openxmlformats.org/drawingml/2006/main" xmlns:r="http://schemas.openxmlformats.org/officeDocument/2006/relationships" xmlns:p="http://schemas.openxmlformats.org/presentationml/2006/main">
  <p:tag name="AS_UNIQUEID" val="546"/>
</p:tagLst>
</file>

<file path=ppt/tags/tag44.xml><?xml version="1.0" encoding="utf-8"?>
<p:tagLst xmlns:a="http://schemas.openxmlformats.org/drawingml/2006/main" xmlns:r="http://schemas.openxmlformats.org/officeDocument/2006/relationships" xmlns:p="http://schemas.openxmlformats.org/presentationml/2006/main">
  <p:tag name="AS_UNIQUEID" val="549"/>
</p:tagLst>
</file>

<file path=ppt/tags/tag45.xml><?xml version="1.0" encoding="utf-8"?>
<p:tagLst xmlns:a="http://schemas.openxmlformats.org/drawingml/2006/main" xmlns:r="http://schemas.openxmlformats.org/officeDocument/2006/relationships" xmlns:p="http://schemas.openxmlformats.org/presentationml/2006/main">
  <p:tag name="AS_UNIQUEID" val="550"/>
</p:tagLst>
</file>

<file path=ppt/tags/tag46.xml><?xml version="1.0" encoding="utf-8"?>
<p:tagLst xmlns:a="http://schemas.openxmlformats.org/drawingml/2006/main" xmlns:r="http://schemas.openxmlformats.org/officeDocument/2006/relationships" xmlns:p="http://schemas.openxmlformats.org/presentationml/2006/main">
  <p:tag name="AS_UNIQUEID" val="551"/>
</p:tagLst>
</file>

<file path=ppt/tags/tag5.xml><?xml version="1.0" encoding="utf-8"?>
<p:tagLst xmlns:a="http://schemas.openxmlformats.org/drawingml/2006/main" xmlns:r="http://schemas.openxmlformats.org/officeDocument/2006/relationships" xmlns:p="http://schemas.openxmlformats.org/presentationml/2006/main">
  <p:tag name="AS_UNIQUEID" val="12"/>
</p:tagLst>
</file>

<file path=ppt/tags/tag6.xml><?xml version="1.0" encoding="utf-8"?>
<p:tagLst xmlns:a="http://schemas.openxmlformats.org/drawingml/2006/main" xmlns:r="http://schemas.openxmlformats.org/officeDocument/2006/relationships" xmlns:p="http://schemas.openxmlformats.org/presentationml/2006/main">
  <p:tag name="AS_UNIQUEID" val="13"/>
</p:tagLst>
</file>

<file path=ppt/tags/tag7.xml><?xml version="1.0" encoding="utf-8"?>
<p:tagLst xmlns:a="http://schemas.openxmlformats.org/drawingml/2006/main" xmlns:r="http://schemas.openxmlformats.org/officeDocument/2006/relationships" xmlns:p="http://schemas.openxmlformats.org/presentationml/2006/main">
  <p:tag name="AS_UNIQUEID" val="11"/>
</p:tagLst>
</file>

<file path=ppt/tags/tag8.xml><?xml version="1.0" encoding="utf-8"?>
<p:tagLst xmlns:a="http://schemas.openxmlformats.org/drawingml/2006/main" xmlns:r="http://schemas.openxmlformats.org/officeDocument/2006/relationships" xmlns:p="http://schemas.openxmlformats.org/presentationml/2006/main">
  <p:tag name="AS_UNIQUEID" val="12"/>
</p:tagLst>
</file>

<file path=ppt/tags/tag9.xml><?xml version="1.0" encoding="utf-8"?>
<p:tagLst xmlns:a="http://schemas.openxmlformats.org/drawingml/2006/main" xmlns:r="http://schemas.openxmlformats.org/officeDocument/2006/relationships" xmlns:p="http://schemas.openxmlformats.org/presentationml/2006/main">
  <p:tag name="AS_UNIQUEID" val="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57</Slides>
  <Notes>25</Notes>
  <HiddenSlides>0</HiddenSlides>
  <ScaleCrop>false</ScaleCrop>
  <HeadingPairs>
    <vt:vector size="4" baseType="variant">
      <vt:variant>
        <vt:lpstr>Theme</vt:lpstr>
      </vt:variant>
      <vt:variant>
        <vt:i4>6</vt:i4>
      </vt:variant>
      <vt:variant>
        <vt:lpstr>Slide Titles</vt:lpstr>
      </vt:variant>
      <vt:variant>
        <vt:i4>57</vt:i4>
      </vt:variant>
    </vt:vector>
  </HeadingPairs>
  <TitlesOfParts>
    <vt:vector size="63" baseType="lpstr">
      <vt:lpstr>Office Theme</vt:lpstr>
      <vt:lpstr>Office Theme</vt:lpstr>
      <vt:lpstr>2_Office Theme</vt:lpstr>
      <vt:lpstr>2_Office Theme</vt:lpstr>
      <vt:lpstr>2_Office Theme</vt:lpstr>
      <vt:lpstr>Office Theme</vt:lpstr>
      <vt:lpstr>ECHO Diabetes MASLD Management –  Medications &amp; Monitoring</vt:lpstr>
      <vt:lpstr>Pre-Question – which one answer is most correct</vt:lpstr>
      <vt:lpstr>Lifestyle Management Recap – Key Points</vt:lpstr>
      <vt:lpstr>MASLD Benefits from Weekend Warrior PA Pattern</vt:lpstr>
      <vt:lpstr>Key Points to Consider as Goals of Management </vt:lpstr>
      <vt:lpstr>Suggested Multidisciplinary Team Composition</vt:lpstr>
      <vt:lpstr>Management of MASLD - Agenda Recommendations &amp; Reasons </vt:lpstr>
      <vt:lpstr>The Impact of Diabetes Management on MASLD </vt:lpstr>
      <vt:lpstr>PowerPoint Presentation</vt:lpstr>
      <vt:lpstr>Glycemic Treatment  Standards of Care in Diabetes 2025</vt:lpstr>
      <vt:lpstr>Management of MASLD/MASH ADA 2025 Standards of Care</vt:lpstr>
      <vt:lpstr>Reasoning for Recommendations ADA 2025 Standards of Care </vt:lpstr>
      <vt:lpstr>GLP1 RA Effects on MASLD</vt:lpstr>
      <vt:lpstr>Tirzepatide Effects on MASLD </vt:lpstr>
      <vt:lpstr>Phase 3 Trial of Semaglutide in Metabolic Dysfunction – Associated Steatohepatitis NEJM April 30, 2025</vt:lpstr>
      <vt:lpstr>PowerPoint Presentation</vt:lpstr>
      <vt:lpstr>Adding Pioglitazone for Glycemic &amp; MASLD benefits ADA 2025 Standards of Care</vt:lpstr>
      <vt:lpstr>Pioglitazone even at low dosage improves NAFLD in type 2 diabetes: clinical and pathophysiological insights from a subgroup of the TOSCA.IT randomised trial. Diabetes Res Clin Pract. 2021 Aug:178</vt:lpstr>
      <vt:lpstr>Cautions with Pioglitazone</vt:lpstr>
      <vt:lpstr>Combination of glucagon-like peptide 1 receptor agonist and thiazolidinedione for mortality and cardiovascular outcomes in patients with type 2 diabetes JAMA Network Open. Published online March 31, 2025</vt:lpstr>
      <vt:lpstr>ADA 2025 Standards of Care</vt:lpstr>
      <vt:lpstr>Vitamin E not recommended for T2D </vt:lpstr>
      <vt:lpstr>Recommendations regarding Resmetirom  ADA 2025 SoC</vt:lpstr>
      <vt:lpstr>Resmetirom – Phase 3 RCT</vt:lpstr>
      <vt:lpstr>Don’t Stop the Statin !! ADA 2025 Standards of Care</vt:lpstr>
      <vt:lpstr>Metabolic Surgery ADA 2025 Standards of Care</vt:lpstr>
      <vt:lpstr>Survival and Cost-Effectiveness of Bariatric Surgery Among Patients With Obesity and Cirrhosis.  JAMA Surg. Published online April 02, 2025. Bansal S, Bader A, Mahmud N, Kaplan DE. </vt:lpstr>
      <vt:lpstr>PowerPoint Presentation</vt:lpstr>
      <vt:lpstr>Monitoring</vt:lpstr>
      <vt:lpstr>How should patients with MASLD be monitored?</vt:lpstr>
      <vt:lpstr>PowerPoint Presentation</vt:lpstr>
      <vt:lpstr>How should patients with T2D &amp; MASLD be monitored?</vt:lpstr>
      <vt:lpstr>Apply Clinical Judgement </vt:lpstr>
      <vt:lpstr>How should patients with MASH be monitored?</vt:lpstr>
      <vt:lpstr>Monitoring - Screening for HCC</vt:lpstr>
      <vt:lpstr>PowerPoint Presentation</vt:lpstr>
      <vt:lpstr>Anticipate Updates/Revisions (Evolution) of Guidelines </vt:lpstr>
      <vt:lpstr>Effect of dapagliflozin on metabolic dysfunction-associated steatohepatitis: multicentre, double blind, randomised, placebo-controlled trial. BMJ 2025; 389 (Published 04 June 2025)</vt:lpstr>
      <vt:lpstr>Summary – Key Points for Medication Management</vt:lpstr>
      <vt:lpstr>Post-Question – which one answer is most correct</vt:lpstr>
      <vt:lpstr>Questions, Comments, Clarification</vt:lpstr>
      <vt:lpstr>PowerPoint Presentation</vt:lpstr>
      <vt:lpstr>Continuation of metformin use after a diagnosis of cirrhosis significantly improves survival of patients with diabetes. Hepatology. 2014 Dec;60(6):2008-16.</vt:lpstr>
      <vt:lpstr>PowerPoint Presentation</vt:lpstr>
      <vt:lpstr>Dual metformin and glucagon-like peptide-1 receptor agonist therapy reduces mortality and hepatic complications in cirrhotic patients with diabetes mellitus  Annals of Gastroenterology, 2023•pmc.ncbi.nlm.nih.gov</vt:lpstr>
      <vt:lpstr>Pioglitazone &amp; MASH Studies Summary</vt:lpstr>
      <vt:lpstr>Resmetirom</vt:lpstr>
      <vt:lpstr>Statin Use and Risk of Hepatocellular Carcinoma and Liver Fibrosis in Chronic Liver Disease | Hepatobiliary Disease | JAMA Internal Medicine | JAMA Network</vt:lpstr>
      <vt:lpstr>Renin-angiotensin-aldosterone system inhibitor use improves clinical outcomes in patients with metabolic dysfunction–associated steatotic liver diseases: Target trial emulation using real-world data</vt:lpstr>
      <vt:lpstr>Metformin in cancer prevention and therapy.  Ann Transl Med. 2014 Jun;2(6):57</vt:lpstr>
      <vt:lpstr>GLP-1 agonists halve risk of obesity-related cancers </vt:lpstr>
      <vt:lpstr>PowerPoint Presentation</vt:lpstr>
      <vt:lpstr>PowerPoint Presentation</vt:lpstr>
      <vt:lpstr>PowerPoint Presentation</vt:lpstr>
      <vt:lpstr>ADA 2025 Standards of Care – Management of MASLD</vt:lpstr>
      <vt:lpstr>Issues with FIB4</vt:lpstr>
      <vt:lpstr>Diabetes Medications &amp; MASLD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 Greenlee</dc:creator>
  <cp:revision>1</cp:revision>
  <dcterms:created xsi:type="dcterms:W3CDTF">2025-04-22T13:33:41Z</dcterms:created>
  <dcterms:modified xsi:type="dcterms:W3CDTF">2025-06-12T16:45:59Z</dcterms:modified>
</cp:coreProperties>
</file>