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7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8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9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10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</p:sldMasterIdLst>
  <p:notesMasterIdLst>
    <p:notesMasterId r:id="rId29"/>
  </p:notesMasterIdLst>
  <p:sldIdLst>
    <p:sldId id="256" r:id="rId2"/>
    <p:sldId id="260" r:id="rId3"/>
    <p:sldId id="261" r:id="rId4"/>
    <p:sldId id="262" r:id="rId5"/>
    <p:sldId id="265" r:id="rId6"/>
    <p:sldId id="266" r:id="rId7"/>
    <p:sldId id="267" r:id="rId8"/>
    <p:sldId id="288" r:id="rId9"/>
    <p:sldId id="268" r:id="rId10"/>
    <p:sldId id="270" r:id="rId11"/>
    <p:sldId id="273" r:id="rId12"/>
    <p:sldId id="275" r:id="rId13"/>
    <p:sldId id="274" r:id="rId14"/>
    <p:sldId id="276" r:id="rId15"/>
    <p:sldId id="277" r:id="rId16"/>
    <p:sldId id="289" r:id="rId17"/>
    <p:sldId id="294" r:id="rId18"/>
    <p:sldId id="292" r:id="rId19"/>
    <p:sldId id="278" r:id="rId20"/>
    <p:sldId id="279" r:id="rId21"/>
    <p:sldId id="280" r:id="rId22"/>
    <p:sldId id="286" r:id="rId23"/>
    <p:sldId id="287" r:id="rId24"/>
    <p:sldId id="295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3CD5BB-8EE1-4841-9E21-4521F0493061}" v="1227" dt="2025-01-14T19:44:43.0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y Fry" userId="222103daa38f974b" providerId="LiveId" clId="{793CD5BB-8EE1-4841-9E21-4521F0493061}"/>
    <pc:docChg chg="undo redo custSel addSld delSld modSld sldOrd">
      <pc:chgData name="May Fry" userId="222103daa38f974b" providerId="LiveId" clId="{793CD5BB-8EE1-4841-9E21-4521F0493061}" dt="2025-01-14T19:44:43.020" v="2097" actId="12100"/>
      <pc:docMkLst>
        <pc:docMk/>
      </pc:docMkLst>
      <pc:sldChg chg="addSp delSp modSp mod">
        <pc:chgData name="May Fry" userId="222103daa38f974b" providerId="LiveId" clId="{793CD5BB-8EE1-4841-9E21-4521F0493061}" dt="2025-01-14T18:43:02.272" v="778" actId="26606"/>
        <pc:sldMkLst>
          <pc:docMk/>
          <pc:sldMk cId="1769301140" sldId="256"/>
        </pc:sldMkLst>
        <pc:spChg chg="mod">
          <ac:chgData name="May Fry" userId="222103daa38f974b" providerId="LiveId" clId="{793CD5BB-8EE1-4841-9E21-4521F0493061}" dt="2025-01-14T18:43:02.272" v="778" actId="26606"/>
          <ac:spMkLst>
            <pc:docMk/>
            <pc:sldMk cId="1769301140" sldId="256"/>
            <ac:spMk id="2" creationId="{9B74849A-1548-45AE-FFB1-DEA520C11B00}"/>
          </ac:spMkLst>
        </pc:spChg>
        <pc:spChg chg="mod">
          <ac:chgData name="May Fry" userId="222103daa38f974b" providerId="LiveId" clId="{793CD5BB-8EE1-4841-9E21-4521F0493061}" dt="2025-01-14T18:43:02.256" v="777" actId="26606"/>
          <ac:spMkLst>
            <pc:docMk/>
            <pc:sldMk cId="1769301140" sldId="256"/>
            <ac:spMk id="3" creationId="{1E58F6B7-F16B-3160-99E6-99B8371D57A7}"/>
          </ac:spMkLst>
        </pc:spChg>
        <pc:spChg chg="add del">
          <ac:chgData name="May Fry" userId="222103daa38f974b" providerId="LiveId" clId="{793CD5BB-8EE1-4841-9E21-4521F0493061}" dt="2025-01-14T18:43:02.272" v="778" actId="26606"/>
          <ac:spMkLst>
            <pc:docMk/>
            <pc:sldMk cId="1769301140" sldId="256"/>
            <ac:spMk id="160" creationId="{4E1EF4E8-5513-4BF5-BC41-04645281C672}"/>
          </ac:spMkLst>
        </pc:spChg>
        <pc:spChg chg="add del">
          <ac:chgData name="May Fry" userId="222103daa38f974b" providerId="LiveId" clId="{793CD5BB-8EE1-4841-9E21-4521F0493061}" dt="2025-01-14T18:43:02.272" v="778" actId="26606"/>
          <ac:spMkLst>
            <pc:docMk/>
            <pc:sldMk cId="1769301140" sldId="256"/>
            <ac:spMk id="161" creationId="{D22FBD32-C88A-4C1D-BC76-613A93944B72}"/>
          </ac:spMkLst>
        </pc:spChg>
        <pc:spChg chg="add del">
          <ac:chgData name="May Fry" userId="222103daa38f974b" providerId="LiveId" clId="{793CD5BB-8EE1-4841-9E21-4521F0493061}" dt="2025-01-14T18:43:02.256" v="777" actId="26606"/>
          <ac:spMkLst>
            <pc:docMk/>
            <pc:sldMk cId="1769301140" sldId="256"/>
            <ac:spMk id="167" creationId="{13B6DAC6-0186-4D62-AD69-90B9C0411EA3}"/>
          </ac:spMkLst>
        </pc:spChg>
        <pc:spChg chg="add del">
          <ac:chgData name="May Fry" userId="222103daa38f974b" providerId="LiveId" clId="{793CD5BB-8EE1-4841-9E21-4521F0493061}" dt="2025-01-14T18:43:02.256" v="777" actId="26606"/>
          <ac:spMkLst>
            <pc:docMk/>
            <pc:sldMk cId="1769301140" sldId="256"/>
            <ac:spMk id="169" creationId="{BA6285CA-6AFA-4F27-AFB5-1B32CDE09B1A}"/>
          </ac:spMkLst>
        </pc:spChg>
        <pc:spChg chg="add del">
          <ac:chgData name="May Fry" userId="222103daa38f974b" providerId="LiveId" clId="{793CD5BB-8EE1-4841-9E21-4521F0493061}" dt="2025-01-14T18:43:02.256" v="777" actId="26606"/>
          <ac:spMkLst>
            <pc:docMk/>
            <pc:sldMk cId="1769301140" sldId="256"/>
            <ac:spMk id="202" creationId="{94D786EB-944C-47D5-B631-899F4029B02E}"/>
          </ac:spMkLst>
        </pc:spChg>
        <pc:spChg chg="add">
          <ac:chgData name="May Fry" userId="222103daa38f974b" providerId="LiveId" clId="{793CD5BB-8EE1-4841-9E21-4521F0493061}" dt="2025-01-14T18:43:02.272" v="778" actId="26606"/>
          <ac:spMkLst>
            <pc:docMk/>
            <pc:sldMk cId="1769301140" sldId="256"/>
            <ac:spMk id="204" creationId="{4E1EF4E8-5513-4BF5-BC41-04645281C672}"/>
          </ac:spMkLst>
        </pc:spChg>
        <pc:spChg chg="add">
          <ac:chgData name="May Fry" userId="222103daa38f974b" providerId="LiveId" clId="{793CD5BB-8EE1-4841-9E21-4521F0493061}" dt="2025-01-14T18:43:02.272" v="778" actId="26606"/>
          <ac:spMkLst>
            <pc:docMk/>
            <pc:sldMk cId="1769301140" sldId="256"/>
            <ac:spMk id="205" creationId="{D22FBD32-C88A-4C1D-BC76-613A93944B72}"/>
          </ac:spMkLst>
        </pc:spChg>
        <pc:grpChg chg="add del">
          <ac:chgData name="May Fry" userId="222103daa38f974b" providerId="LiveId" clId="{793CD5BB-8EE1-4841-9E21-4521F0493061}" dt="2025-01-14T18:43:02.272" v="778" actId="26606"/>
          <ac:grpSpMkLst>
            <pc:docMk/>
            <pc:sldMk cId="1769301140" sldId="256"/>
            <ac:grpSpMk id="125" creationId="{CD79EE37-C3B0-49F1-9785-D0E81CA82B95}"/>
          </ac:grpSpMkLst>
        </pc:grpChg>
        <pc:grpChg chg="add del">
          <ac:chgData name="May Fry" userId="222103daa38f974b" providerId="LiveId" clId="{793CD5BB-8EE1-4841-9E21-4521F0493061}" dt="2025-01-14T18:43:02.256" v="777" actId="26606"/>
          <ac:grpSpMkLst>
            <pc:docMk/>
            <pc:sldMk cId="1769301140" sldId="256"/>
            <ac:grpSpMk id="171" creationId="{91108A0F-8C78-4294-B028-9F09581FC0A3}"/>
          </ac:grpSpMkLst>
        </pc:grpChg>
        <pc:grpChg chg="add">
          <ac:chgData name="May Fry" userId="222103daa38f974b" providerId="LiveId" clId="{793CD5BB-8EE1-4841-9E21-4521F0493061}" dt="2025-01-14T18:43:02.272" v="778" actId="26606"/>
          <ac:grpSpMkLst>
            <pc:docMk/>
            <pc:sldMk cId="1769301140" sldId="256"/>
            <ac:grpSpMk id="206" creationId="{CD79EE37-C3B0-49F1-9785-D0E81CA82B95}"/>
          </ac:grpSpMkLst>
        </pc:grpChg>
        <pc:picChg chg="mod">
          <ac:chgData name="May Fry" userId="222103daa38f974b" providerId="LiveId" clId="{793CD5BB-8EE1-4841-9E21-4521F0493061}" dt="2025-01-14T18:43:02.256" v="777" actId="26606"/>
          <ac:picMkLst>
            <pc:docMk/>
            <pc:sldMk cId="1769301140" sldId="256"/>
            <ac:picMk id="34" creationId="{F5289544-107A-3183-52AB-5ECD5BE85C8D}"/>
          </ac:picMkLst>
        </pc:picChg>
      </pc:sldChg>
      <pc:sldChg chg="modSp new del mod">
        <pc:chgData name="May Fry" userId="222103daa38f974b" providerId="LiveId" clId="{793CD5BB-8EE1-4841-9E21-4521F0493061}" dt="2024-12-19T23:31:38.804" v="56" actId="47"/>
        <pc:sldMkLst>
          <pc:docMk/>
          <pc:sldMk cId="3694835804" sldId="258"/>
        </pc:sldMkLst>
      </pc:sldChg>
      <pc:sldChg chg="modSp new add del mod">
        <pc:chgData name="May Fry" userId="222103daa38f974b" providerId="LiveId" clId="{793CD5BB-8EE1-4841-9E21-4521F0493061}" dt="2024-12-19T23:31:40.880" v="58" actId="47"/>
        <pc:sldMkLst>
          <pc:docMk/>
          <pc:sldMk cId="769264601" sldId="259"/>
        </pc:sldMkLst>
      </pc:sldChg>
      <pc:sldChg chg="modSp">
        <pc:chgData name="May Fry" userId="222103daa38f974b" providerId="LiveId" clId="{793CD5BB-8EE1-4841-9E21-4521F0493061}" dt="2025-01-14T19:14:01.376" v="1170" actId="20577"/>
        <pc:sldMkLst>
          <pc:docMk/>
          <pc:sldMk cId="1482538939" sldId="261"/>
        </pc:sldMkLst>
        <pc:graphicFrameChg chg="mod">
          <ac:chgData name="May Fry" userId="222103daa38f974b" providerId="LiveId" clId="{793CD5BB-8EE1-4841-9E21-4521F0493061}" dt="2025-01-14T19:14:01.376" v="1170" actId="20577"/>
          <ac:graphicFrameMkLst>
            <pc:docMk/>
            <pc:sldMk cId="1482538939" sldId="261"/>
            <ac:graphicFrameMk id="67" creationId="{91F5E22B-D521-DDD1-45F4-0805AAD182CA}"/>
          </ac:graphicFrameMkLst>
        </pc:graphicFrameChg>
      </pc:sldChg>
      <pc:sldChg chg="modSp mod modNotesTx">
        <pc:chgData name="May Fry" userId="222103daa38f974b" providerId="LiveId" clId="{793CD5BB-8EE1-4841-9E21-4521F0493061}" dt="2025-01-14T19:13:46.068" v="1164" actId="20577"/>
        <pc:sldMkLst>
          <pc:docMk/>
          <pc:sldMk cId="3131681122" sldId="262"/>
        </pc:sldMkLst>
        <pc:graphicFrameChg chg="modGraphic">
          <ac:chgData name="May Fry" userId="222103daa38f974b" providerId="LiveId" clId="{793CD5BB-8EE1-4841-9E21-4521F0493061}" dt="2025-01-14T19:13:46.068" v="1164" actId="20577"/>
          <ac:graphicFrameMkLst>
            <pc:docMk/>
            <pc:sldMk cId="3131681122" sldId="262"/>
            <ac:graphicFrameMk id="4" creationId="{BC08AF1E-FCCE-80CF-8817-9F05B6B1EECF}"/>
          </ac:graphicFrameMkLst>
        </pc:graphicFrameChg>
      </pc:sldChg>
      <pc:sldChg chg="addSp delSp modSp mod modNotesTx">
        <pc:chgData name="May Fry" userId="222103daa38f974b" providerId="LiveId" clId="{793CD5BB-8EE1-4841-9E21-4521F0493061}" dt="2025-01-14T19:19:15.166" v="1252" actId="122"/>
        <pc:sldMkLst>
          <pc:docMk/>
          <pc:sldMk cId="3317332486" sldId="265"/>
        </pc:sldMkLst>
        <pc:spChg chg="mod">
          <ac:chgData name="May Fry" userId="222103daa38f974b" providerId="LiveId" clId="{793CD5BB-8EE1-4841-9E21-4521F0493061}" dt="2025-01-14T19:19:15.166" v="1252" actId="122"/>
          <ac:spMkLst>
            <pc:docMk/>
            <pc:sldMk cId="3317332486" sldId="265"/>
            <ac:spMk id="2" creationId="{3F619847-B4B3-D831-FA69-7CD7BEA2260B}"/>
          </ac:spMkLst>
        </pc:spChg>
        <pc:spChg chg="del">
          <ac:chgData name="May Fry" userId="222103daa38f974b" providerId="LiveId" clId="{793CD5BB-8EE1-4841-9E21-4521F0493061}" dt="2025-01-14T19:18:26.077" v="1236" actId="26606"/>
          <ac:spMkLst>
            <pc:docMk/>
            <pc:sldMk cId="3317332486" sldId="265"/>
            <ac:spMk id="9" creationId="{A4798C7F-C8CA-4799-BF37-3AB4642CDB66}"/>
          </ac:spMkLst>
        </pc:spChg>
        <pc:spChg chg="del">
          <ac:chgData name="May Fry" userId="222103daa38f974b" providerId="LiveId" clId="{793CD5BB-8EE1-4841-9E21-4521F0493061}" dt="2025-01-14T19:18:26.077" v="1236" actId="26606"/>
          <ac:spMkLst>
            <pc:docMk/>
            <pc:sldMk cId="3317332486" sldId="265"/>
            <ac:spMk id="46" creationId="{C701CD53-28FC-491C-9022-F74BE327CC33}"/>
          </ac:spMkLst>
        </pc:spChg>
        <pc:spChg chg="del">
          <ac:chgData name="May Fry" userId="222103daa38f974b" providerId="LiveId" clId="{793CD5BB-8EE1-4841-9E21-4521F0493061}" dt="2025-01-14T19:18:26.077" v="1236" actId="26606"/>
          <ac:spMkLst>
            <pc:docMk/>
            <pc:sldMk cId="3317332486" sldId="265"/>
            <ac:spMk id="114" creationId="{3CDAD724-AF32-45EC-B0B9-360C73C9D26E}"/>
          </ac:spMkLst>
        </pc:spChg>
        <pc:spChg chg="add">
          <ac:chgData name="May Fry" userId="222103daa38f974b" providerId="LiveId" clId="{793CD5BB-8EE1-4841-9E21-4521F0493061}" dt="2025-01-14T19:18:26.077" v="1236" actId="26606"/>
          <ac:spMkLst>
            <pc:docMk/>
            <pc:sldMk cId="3317332486" sldId="265"/>
            <ac:spMk id="187" creationId="{216BB147-20D5-4D93-BDA5-1BC614D6A4B2}"/>
          </ac:spMkLst>
        </pc:spChg>
        <pc:spChg chg="add">
          <ac:chgData name="May Fry" userId="222103daa38f974b" providerId="LiveId" clId="{793CD5BB-8EE1-4841-9E21-4521F0493061}" dt="2025-01-14T19:18:26.077" v="1236" actId="26606"/>
          <ac:spMkLst>
            <pc:docMk/>
            <pc:sldMk cId="3317332486" sldId="265"/>
            <ac:spMk id="189" creationId="{0A253F60-DE40-4508-A37A-61331DF1DD5D}"/>
          </ac:spMkLst>
        </pc:spChg>
        <pc:spChg chg="add">
          <ac:chgData name="May Fry" userId="222103daa38f974b" providerId="LiveId" clId="{793CD5BB-8EE1-4841-9E21-4521F0493061}" dt="2025-01-14T19:18:26.077" v="1236" actId="26606"/>
          <ac:spMkLst>
            <pc:docMk/>
            <pc:sldMk cId="3317332486" sldId="265"/>
            <ac:spMk id="191" creationId="{C701CD53-28FC-491C-9022-F74BE327CC33}"/>
          </ac:spMkLst>
        </pc:spChg>
        <pc:spChg chg="add">
          <ac:chgData name="May Fry" userId="222103daa38f974b" providerId="LiveId" clId="{793CD5BB-8EE1-4841-9E21-4521F0493061}" dt="2025-01-14T19:18:26.077" v="1236" actId="26606"/>
          <ac:spMkLst>
            <pc:docMk/>
            <pc:sldMk cId="3317332486" sldId="265"/>
            <ac:spMk id="257" creationId="{8E7E1993-6448-42F8-8FB3-76104F45B344}"/>
          </ac:spMkLst>
        </pc:spChg>
        <pc:spChg chg="add">
          <ac:chgData name="May Fry" userId="222103daa38f974b" providerId="LiveId" clId="{793CD5BB-8EE1-4841-9E21-4521F0493061}" dt="2025-01-14T19:18:26.077" v="1236" actId="26606"/>
          <ac:spMkLst>
            <pc:docMk/>
            <pc:sldMk cId="3317332486" sldId="265"/>
            <ac:spMk id="261" creationId="{B9016B79-9C59-4CEA-A85C-3E4C8877BA6F}"/>
          </ac:spMkLst>
        </pc:spChg>
        <pc:spChg chg="add">
          <ac:chgData name="May Fry" userId="222103daa38f974b" providerId="LiveId" clId="{793CD5BB-8EE1-4841-9E21-4521F0493061}" dt="2025-01-14T19:18:26.077" v="1236" actId="26606"/>
          <ac:spMkLst>
            <pc:docMk/>
            <pc:sldMk cId="3317332486" sldId="265"/>
            <ac:spMk id="263" creationId="{2391C84E-C2EA-44FC-A7D1-FAE3E2850552}"/>
          </ac:spMkLst>
        </pc:spChg>
        <pc:graphicFrameChg chg="mod">
          <ac:chgData name="May Fry" userId="222103daa38f974b" providerId="LiveId" clId="{793CD5BB-8EE1-4841-9E21-4521F0493061}" dt="2025-01-14T19:18:59.527" v="1251" actId="478"/>
          <ac:graphicFrameMkLst>
            <pc:docMk/>
            <pc:sldMk cId="3317332486" sldId="265"/>
            <ac:graphicFrameMk id="5" creationId="{E11F4ECD-61B5-36C7-1178-44C9D86F10AF}"/>
          </ac:graphicFrameMkLst>
        </pc:graphicFrameChg>
      </pc:sldChg>
      <pc:sldChg chg="addSp delSp modSp mod">
        <pc:chgData name="May Fry" userId="222103daa38f974b" providerId="LiveId" clId="{793CD5BB-8EE1-4841-9E21-4521F0493061}" dt="2025-01-14T19:20:10.664" v="1320" actId="20577"/>
        <pc:sldMkLst>
          <pc:docMk/>
          <pc:sldMk cId="3210418260" sldId="266"/>
        </pc:sldMkLst>
        <pc:spChg chg="mod">
          <ac:chgData name="May Fry" userId="222103daa38f974b" providerId="LiveId" clId="{793CD5BB-8EE1-4841-9E21-4521F0493061}" dt="2025-01-14T19:18:15.138" v="1235" actId="20577"/>
          <ac:spMkLst>
            <pc:docMk/>
            <pc:sldMk cId="3210418260" sldId="266"/>
            <ac:spMk id="2" creationId="{8AC5F466-67F1-4218-95FC-2F1A261F7241}"/>
          </ac:spMkLst>
        </pc:spChg>
        <pc:spChg chg="del">
          <ac:chgData name="May Fry" userId="222103daa38f974b" providerId="LiveId" clId="{793CD5BB-8EE1-4841-9E21-4521F0493061}" dt="2025-01-14T19:17:54.736" v="1229" actId="26606"/>
          <ac:spMkLst>
            <pc:docMk/>
            <pc:sldMk cId="3210418260" sldId="266"/>
            <ac:spMk id="42" creationId="{216BB147-20D5-4D93-BDA5-1BC614D6A4B2}"/>
          </ac:spMkLst>
        </pc:spChg>
        <pc:spChg chg="del">
          <ac:chgData name="May Fry" userId="222103daa38f974b" providerId="LiveId" clId="{793CD5BB-8EE1-4841-9E21-4521F0493061}" dt="2025-01-14T19:17:54.736" v="1229" actId="26606"/>
          <ac:spMkLst>
            <pc:docMk/>
            <pc:sldMk cId="3210418260" sldId="266"/>
            <ac:spMk id="46" creationId="{9A0D6220-3DFE-4182-9152-9135493A6BDA}"/>
          </ac:spMkLst>
        </pc:spChg>
        <pc:spChg chg="del">
          <ac:chgData name="May Fry" userId="222103daa38f974b" providerId="LiveId" clId="{793CD5BB-8EE1-4841-9E21-4521F0493061}" dt="2025-01-14T19:17:54.736" v="1229" actId="26606"/>
          <ac:spMkLst>
            <pc:docMk/>
            <pc:sldMk cId="3210418260" sldId="266"/>
            <ac:spMk id="79" creationId="{1C582B07-D0F0-4B6B-A5D9-D2F192CB3A4E}"/>
          </ac:spMkLst>
        </pc:spChg>
        <pc:spChg chg="add">
          <ac:chgData name="May Fry" userId="222103daa38f974b" providerId="LiveId" clId="{793CD5BB-8EE1-4841-9E21-4521F0493061}" dt="2025-01-14T19:17:54.736" v="1229" actId="26606"/>
          <ac:spMkLst>
            <pc:docMk/>
            <pc:sldMk cId="3210418260" sldId="266"/>
            <ac:spMk id="120" creationId="{A4798C7F-C8CA-4799-BF37-3AB4642CDB66}"/>
          </ac:spMkLst>
        </pc:spChg>
        <pc:spChg chg="add">
          <ac:chgData name="May Fry" userId="222103daa38f974b" providerId="LiveId" clId="{793CD5BB-8EE1-4841-9E21-4521F0493061}" dt="2025-01-14T19:17:54.736" v="1229" actId="26606"/>
          <ac:spMkLst>
            <pc:docMk/>
            <pc:sldMk cId="3210418260" sldId="266"/>
            <ac:spMk id="155" creationId="{0A253F60-DE40-4508-A37A-61331DF1DD5D}"/>
          </ac:spMkLst>
        </pc:spChg>
        <pc:spChg chg="add">
          <ac:chgData name="May Fry" userId="222103daa38f974b" providerId="LiveId" clId="{793CD5BB-8EE1-4841-9E21-4521F0493061}" dt="2025-01-14T19:17:54.736" v="1229" actId="26606"/>
          <ac:spMkLst>
            <pc:docMk/>
            <pc:sldMk cId="3210418260" sldId="266"/>
            <ac:spMk id="190" creationId="{F9B84E06-1DBF-4F55-9B5E-F2F1E38EBA57}"/>
          </ac:spMkLst>
        </pc:spChg>
        <pc:spChg chg="add">
          <ac:chgData name="May Fry" userId="222103daa38f974b" providerId="LiveId" clId="{793CD5BB-8EE1-4841-9E21-4521F0493061}" dt="2025-01-14T19:17:54.736" v="1229" actId="26606"/>
          <ac:spMkLst>
            <pc:docMk/>
            <pc:sldMk cId="3210418260" sldId="266"/>
            <ac:spMk id="223" creationId="{8E7E1993-6448-42F8-8FB3-76104F45B344}"/>
          </ac:spMkLst>
        </pc:spChg>
        <pc:spChg chg="add">
          <ac:chgData name="May Fry" userId="222103daa38f974b" providerId="LiveId" clId="{793CD5BB-8EE1-4841-9E21-4521F0493061}" dt="2025-01-14T19:17:54.736" v="1229" actId="26606"/>
          <ac:spMkLst>
            <pc:docMk/>
            <pc:sldMk cId="3210418260" sldId="266"/>
            <ac:spMk id="225" creationId="{5B62175A-9061-4508-B024-671E2C3C3AAD}"/>
          </ac:spMkLst>
        </pc:spChg>
        <pc:spChg chg="add">
          <ac:chgData name="May Fry" userId="222103daa38f974b" providerId="LiveId" clId="{793CD5BB-8EE1-4841-9E21-4521F0493061}" dt="2025-01-14T19:17:54.736" v="1229" actId="26606"/>
          <ac:spMkLst>
            <pc:docMk/>
            <pc:sldMk cId="3210418260" sldId="266"/>
            <ac:spMk id="227" creationId="{2391C84E-C2EA-44FC-A7D1-FAE3E2850552}"/>
          </ac:spMkLst>
        </pc:spChg>
        <pc:graphicFrameChg chg="mod modGraphic">
          <ac:chgData name="May Fry" userId="222103daa38f974b" providerId="LiveId" clId="{793CD5BB-8EE1-4841-9E21-4521F0493061}" dt="2025-01-14T19:20:10.664" v="1320" actId="20577"/>
          <ac:graphicFrameMkLst>
            <pc:docMk/>
            <pc:sldMk cId="3210418260" sldId="266"/>
            <ac:graphicFrameMk id="116" creationId="{73F5A1BA-D112-2E2A-E2F9-15C369078386}"/>
          </ac:graphicFrameMkLst>
        </pc:graphicFrameChg>
        <pc:picChg chg="del">
          <ac:chgData name="May Fry" userId="222103daa38f974b" providerId="LiveId" clId="{793CD5BB-8EE1-4841-9E21-4521F0493061}" dt="2025-01-14T19:17:45.394" v="1228" actId="478"/>
          <ac:picMkLst>
            <pc:docMk/>
            <pc:sldMk cId="3210418260" sldId="266"/>
            <ac:picMk id="5" creationId="{6063CC94-086B-E663-643F-4B2C27B63EBF}"/>
          </ac:picMkLst>
        </pc:picChg>
      </pc:sldChg>
      <pc:sldChg chg="addSp delSp modSp mod">
        <pc:chgData name="May Fry" userId="222103daa38f974b" providerId="LiveId" clId="{793CD5BB-8EE1-4841-9E21-4521F0493061}" dt="2025-01-14T19:21:28.729" v="1340" actId="1076"/>
        <pc:sldMkLst>
          <pc:docMk/>
          <pc:sldMk cId="1072664423" sldId="267"/>
        </pc:sldMkLst>
        <pc:spChg chg="mod">
          <ac:chgData name="May Fry" userId="222103daa38f974b" providerId="LiveId" clId="{793CD5BB-8EE1-4841-9E21-4521F0493061}" dt="2025-01-14T19:21:28.729" v="1340" actId="1076"/>
          <ac:spMkLst>
            <pc:docMk/>
            <pc:sldMk cId="1072664423" sldId="267"/>
            <ac:spMk id="2" creationId="{C79B4736-900D-251B-D033-B20AE27C03FB}"/>
          </ac:spMkLst>
        </pc:spChg>
        <pc:spChg chg="mod">
          <ac:chgData name="May Fry" userId="222103daa38f974b" providerId="LiveId" clId="{793CD5BB-8EE1-4841-9E21-4521F0493061}" dt="2025-01-14T19:04:34.024" v="864" actId="6549"/>
          <ac:spMkLst>
            <pc:docMk/>
            <pc:sldMk cId="1072664423" sldId="267"/>
            <ac:spMk id="3" creationId="{D2378A72-34BE-30CE-AD0B-6974E37E5D2C}"/>
          </ac:spMkLst>
        </pc:spChg>
        <pc:spChg chg="del">
          <ac:chgData name="May Fry" userId="222103daa38f974b" providerId="LiveId" clId="{793CD5BB-8EE1-4841-9E21-4521F0493061}" dt="2025-01-14T19:20:29.797" v="1322" actId="26606"/>
          <ac:spMkLst>
            <pc:docMk/>
            <pc:sldMk cId="1072664423" sldId="267"/>
            <ac:spMk id="9" creationId="{A4798C7F-C8CA-4799-BF37-3AB4642CDB66}"/>
          </ac:spMkLst>
        </pc:spChg>
        <pc:spChg chg="del">
          <ac:chgData name="May Fry" userId="222103daa38f974b" providerId="LiveId" clId="{793CD5BB-8EE1-4841-9E21-4521F0493061}" dt="2025-01-14T19:20:29.797" v="1322" actId="26606"/>
          <ac:spMkLst>
            <pc:docMk/>
            <pc:sldMk cId="1072664423" sldId="267"/>
            <ac:spMk id="44" creationId="{0A253F60-DE40-4508-A37A-61331DF1DD5D}"/>
          </ac:spMkLst>
        </pc:spChg>
        <pc:spChg chg="del">
          <ac:chgData name="May Fry" userId="222103daa38f974b" providerId="LiveId" clId="{793CD5BB-8EE1-4841-9E21-4521F0493061}" dt="2025-01-14T19:20:29.797" v="1322" actId="26606"/>
          <ac:spMkLst>
            <pc:docMk/>
            <pc:sldMk cId="1072664423" sldId="267"/>
            <ac:spMk id="46" creationId="{9A0D6220-3DFE-4182-9152-9135493A6BDA}"/>
          </ac:spMkLst>
        </pc:spChg>
        <pc:spChg chg="del">
          <ac:chgData name="May Fry" userId="222103daa38f974b" providerId="LiveId" clId="{793CD5BB-8EE1-4841-9E21-4521F0493061}" dt="2025-01-14T19:20:29.797" v="1322" actId="26606"/>
          <ac:spMkLst>
            <pc:docMk/>
            <pc:sldMk cId="1072664423" sldId="267"/>
            <ac:spMk id="83" creationId="{DA1A4301-6FFC-4C82-A1FA-7634D8CAA8F5}"/>
          </ac:spMkLst>
        </pc:spChg>
        <pc:spChg chg="add del">
          <ac:chgData name="May Fry" userId="222103daa38f974b" providerId="LiveId" clId="{793CD5BB-8EE1-4841-9E21-4521F0493061}" dt="2025-01-14T19:20:48.604" v="1324" actId="26606"/>
          <ac:spMkLst>
            <pc:docMk/>
            <pc:sldMk cId="1072664423" sldId="267"/>
            <ac:spMk id="120" creationId="{A4798C7F-C8CA-4799-BF37-3AB4642CDB66}"/>
          </ac:spMkLst>
        </pc:spChg>
        <pc:spChg chg="add">
          <ac:chgData name="May Fry" userId="222103daa38f974b" providerId="LiveId" clId="{793CD5BB-8EE1-4841-9E21-4521F0493061}" dt="2025-01-14T19:20:29.797" v="1322" actId="26606"/>
          <ac:spMkLst>
            <pc:docMk/>
            <pc:sldMk cId="1072664423" sldId="267"/>
            <ac:spMk id="153" creationId="{216BB147-20D5-4D93-BDA5-1BC614D6A4B2}"/>
          </ac:spMkLst>
        </pc:spChg>
        <pc:spChg chg="add del">
          <ac:chgData name="May Fry" userId="222103daa38f974b" providerId="LiveId" clId="{793CD5BB-8EE1-4841-9E21-4521F0493061}" dt="2025-01-14T19:20:48.666" v="1325" actId="26606"/>
          <ac:spMkLst>
            <pc:docMk/>
            <pc:sldMk cId="1072664423" sldId="267"/>
            <ac:spMk id="155" creationId="{0A253F60-DE40-4508-A37A-61331DF1DD5D}"/>
          </ac:spMkLst>
        </pc:spChg>
        <pc:spChg chg="add del">
          <ac:chgData name="May Fry" userId="222103daa38f974b" providerId="LiveId" clId="{793CD5BB-8EE1-4841-9E21-4521F0493061}" dt="2025-01-14T19:20:48.666" v="1325" actId="26606"/>
          <ac:spMkLst>
            <pc:docMk/>
            <pc:sldMk cId="1072664423" sldId="267"/>
            <ac:spMk id="190" creationId="{F9B84E06-1DBF-4F55-9B5E-F2F1E38EBA57}"/>
          </ac:spMkLst>
        </pc:spChg>
        <pc:spChg chg="add del">
          <ac:chgData name="May Fry" userId="222103daa38f974b" providerId="LiveId" clId="{793CD5BB-8EE1-4841-9E21-4521F0493061}" dt="2025-01-14T19:20:48.666" v="1325" actId="26606"/>
          <ac:spMkLst>
            <pc:docMk/>
            <pc:sldMk cId="1072664423" sldId="267"/>
            <ac:spMk id="225" creationId="{3CDAD724-AF32-45EC-B0B9-360C73C9D26E}"/>
          </ac:spMkLst>
        </pc:spChg>
        <pc:spChg chg="add del">
          <ac:chgData name="May Fry" userId="222103daa38f974b" providerId="LiveId" clId="{793CD5BB-8EE1-4841-9E21-4521F0493061}" dt="2025-01-14T19:20:48.604" v="1324" actId="26606"/>
          <ac:spMkLst>
            <pc:docMk/>
            <pc:sldMk cId="1072664423" sldId="267"/>
            <ac:spMk id="265" creationId="{A4798C7F-C8CA-4799-BF37-3AB4642CDB66}"/>
          </ac:spMkLst>
        </pc:spChg>
        <pc:spChg chg="add del">
          <ac:chgData name="May Fry" userId="222103daa38f974b" providerId="LiveId" clId="{793CD5BB-8EE1-4841-9E21-4521F0493061}" dt="2025-01-14T19:20:48.604" v="1324" actId="26606"/>
          <ac:spMkLst>
            <pc:docMk/>
            <pc:sldMk cId="1072664423" sldId="267"/>
            <ac:spMk id="298" creationId="{216BB147-20D5-4D93-BDA5-1BC614D6A4B2}"/>
          </ac:spMkLst>
        </pc:spChg>
        <pc:spChg chg="add del">
          <ac:chgData name="May Fry" userId="222103daa38f974b" providerId="LiveId" clId="{793CD5BB-8EE1-4841-9E21-4521F0493061}" dt="2025-01-14T19:20:48.604" v="1324" actId="26606"/>
          <ac:spMkLst>
            <pc:docMk/>
            <pc:sldMk cId="1072664423" sldId="267"/>
            <ac:spMk id="302" creationId="{C701CD53-28FC-491C-9022-F74BE327CC33}"/>
          </ac:spMkLst>
        </pc:spChg>
        <pc:spChg chg="add del">
          <ac:chgData name="May Fry" userId="222103daa38f974b" providerId="LiveId" clId="{793CD5BB-8EE1-4841-9E21-4521F0493061}" dt="2025-01-14T19:20:48.604" v="1324" actId="26606"/>
          <ac:spMkLst>
            <pc:docMk/>
            <pc:sldMk cId="1072664423" sldId="267"/>
            <ac:spMk id="372" creationId="{2391C84E-C2EA-44FC-A7D1-FAE3E2850552}"/>
          </ac:spMkLst>
        </pc:spChg>
        <pc:spChg chg="add del">
          <ac:chgData name="May Fry" userId="222103daa38f974b" providerId="LiveId" clId="{793CD5BB-8EE1-4841-9E21-4521F0493061}" dt="2025-01-14T19:20:48.604" v="1324" actId="26606"/>
          <ac:spMkLst>
            <pc:docMk/>
            <pc:sldMk cId="1072664423" sldId="267"/>
            <ac:spMk id="405" creationId="{57C32FE0-E14A-4F1C-B5CD-173456FE4433}"/>
          </ac:spMkLst>
        </pc:spChg>
        <pc:spChg chg="add">
          <ac:chgData name="May Fry" userId="222103daa38f974b" providerId="LiveId" clId="{793CD5BB-8EE1-4841-9E21-4521F0493061}" dt="2025-01-14T19:20:48.666" v="1325" actId="26606"/>
          <ac:spMkLst>
            <pc:docMk/>
            <pc:sldMk cId="1072664423" sldId="267"/>
            <ac:spMk id="407" creationId="{A4798C7F-C8CA-4799-BF37-3AB4642CDB66}"/>
          </ac:spMkLst>
        </pc:spChg>
        <pc:spChg chg="add">
          <ac:chgData name="May Fry" userId="222103daa38f974b" providerId="LiveId" clId="{793CD5BB-8EE1-4841-9E21-4521F0493061}" dt="2025-01-14T19:20:48.666" v="1325" actId="26606"/>
          <ac:spMkLst>
            <pc:docMk/>
            <pc:sldMk cId="1072664423" sldId="267"/>
            <ac:spMk id="410" creationId="{0A253F60-DE40-4508-A37A-61331DF1DD5D}"/>
          </ac:spMkLst>
        </pc:spChg>
        <pc:spChg chg="add">
          <ac:chgData name="May Fry" userId="222103daa38f974b" providerId="LiveId" clId="{793CD5BB-8EE1-4841-9E21-4521F0493061}" dt="2025-01-14T19:20:48.666" v="1325" actId="26606"/>
          <ac:spMkLst>
            <pc:docMk/>
            <pc:sldMk cId="1072664423" sldId="267"/>
            <ac:spMk id="415" creationId="{8E7E1993-6448-42F8-8FB3-76104F45B344}"/>
          </ac:spMkLst>
        </pc:spChg>
        <pc:spChg chg="add">
          <ac:chgData name="May Fry" userId="222103daa38f974b" providerId="LiveId" clId="{793CD5BB-8EE1-4841-9E21-4521F0493061}" dt="2025-01-14T19:20:48.666" v="1325" actId="26606"/>
          <ac:spMkLst>
            <pc:docMk/>
            <pc:sldMk cId="1072664423" sldId="267"/>
            <ac:spMk id="416" creationId="{BC3FA84C-8729-4FD0-B361-46AE04B43E92}"/>
          </ac:spMkLst>
        </pc:spChg>
        <pc:spChg chg="add">
          <ac:chgData name="May Fry" userId="222103daa38f974b" providerId="LiveId" clId="{793CD5BB-8EE1-4841-9E21-4521F0493061}" dt="2025-01-14T19:20:48.666" v="1325" actId="26606"/>
          <ac:spMkLst>
            <pc:docMk/>
            <pc:sldMk cId="1072664423" sldId="267"/>
            <ac:spMk id="417" creationId="{2391C84E-C2EA-44FC-A7D1-FAE3E2850552}"/>
          </ac:spMkLst>
        </pc:spChg>
        <pc:spChg chg="add">
          <ac:chgData name="May Fry" userId="222103daa38f974b" providerId="LiveId" clId="{793CD5BB-8EE1-4841-9E21-4521F0493061}" dt="2025-01-14T19:20:48.666" v="1325" actId="26606"/>
          <ac:spMkLst>
            <pc:docMk/>
            <pc:sldMk cId="1072664423" sldId="267"/>
            <ac:spMk id="419" creationId="{EB97ECD4-67DD-4166-9EC5-5D88340058D9}"/>
          </ac:spMkLst>
        </pc:spChg>
        <pc:graphicFrameChg chg="mod">
          <ac:chgData name="May Fry" userId="222103daa38f974b" providerId="LiveId" clId="{793CD5BB-8EE1-4841-9E21-4521F0493061}" dt="2025-01-14T19:21:20.827" v="1339" actId="20577"/>
          <ac:graphicFrameMkLst>
            <pc:docMk/>
            <pc:sldMk cId="1072664423" sldId="267"/>
            <ac:graphicFrameMk id="116" creationId="{C1334846-F018-9169-64B7-C8ED73B3463A}"/>
          </ac:graphicFrameMkLst>
        </pc:graphicFrameChg>
        <pc:picChg chg="del">
          <ac:chgData name="May Fry" userId="222103daa38f974b" providerId="LiveId" clId="{793CD5BB-8EE1-4841-9E21-4521F0493061}" dt="2025-01-14T19:20:20.162" v="1321" actId="478"/>
          <ac:picMkLst>
            <pc:docMk/>
            <pc:sldMk cId="1072664423" sldId="267"/>
            <ac:picMk id="5" creationId="{C6FCDC22-DB4E-9E47-A256-2E7CE23DEA5F}"/>
          </ac:picMkLst>
        </pc:picChg>
      </pc:sldChg>
      <pc:sldChg chg="modSp mod">
        <pc:chgData name="May Fry" userId="222103daa38f974b" providerId="LiveId" clId="{793CD5BB-8EE1-4841-9E21-4521F0493061}" dt="2025-01-14T19:22:09.765" v="1357" actId="14100"/>
        <pc:sldMkLst>
          <pc:docMk/>
          <pc:sldMk cId="788743184" sldId="268"/>
        </pc:sldMkLst>
        <pc:graphicFrameChg chg="mod">
          <ac:chgData name="May Fry" userId="222103daa38f974b" providerId="LiveId" clId="{793CD5BB-8EE1-4841-9E21-4521F0493061}" dt="2025-01-14T19:22:09.765" v="1357" actId="14100"/>
          <ac:graphicFrameMkLst>
            <pc:docMk/>
            <pc:sldMk cId="788743184" sldId="268"/>
            <ac:graphicFrameMk id="95" creationId="{8347DBA4-FBBF-3DD3-927D-C93564BC1750}"/>
          </ac:graphicFrameMkLst>
        </pc:graphicFrameChg>
      </pc:sldChg>
      <pc:sldChg chg="modSp mod">
        <pc:chgData name="May Fry" userId="222103daa38f974b" providerId="LiveId" clId="{793CD5BB-8EE1-4841-9E21-4521F0493061}" dt="2025-01-14T19:22:35.571" v="1374" actId="20577"/>
        <pc:sldMkLst>
          <pc:docMk/>
          <pc:sldMk cId="925271196" sldId="269"/>
        </pc:sldMkLst>
        <pc:spChg chg="mod">
          <ac:chgData name="May Fry" userId="222103daa38f974b" providerId="LiveId" clId="{793CD5BB-8EE1-4841-9E21-4521F0493061}" dt="2025-01-14T19:22:19.659" v="1358" actId="1076"/>
          <ac:spMkLst>
            <pc:docMk/>
            <pc:sldMk cId="925271196" sldId="269"/>
            <ac:spMk id="2" creationId="{B6389684-807A-6E9F-D491-C570B34CEBD1}"/>
          </ac:spMkLst>
        </pc:spChg>
        <pc:graphicFrameChg chg="mod">
          <ac:chgData name="May Fry" userId="222103daa38f974b" providerId="LiveId" clId="{793CD5BB-8EE1-4841-9E21-4521F0493061}" dt="2025-01-14T19:22:35.571" v="1374" actId="20577"/>
          <ac:graphicFrameMkLst>
            <pc:docMk/>
            <pc:sldMk cId="925271196" sldId="269"/>
            <ac:graphicFrameMk id="47" creationId="{2F69A933-7405-EC1C-534C-E35AEC5E9EF2}"/>
          </ac:graphicFrameMkLst>
        </pc:graphicFrameChg>
      </pc:sldChg>
      <pc:sldChg chg="addSp delSp modSp mod">
        <pc:chgData name="May Fry" userId="222103daa38f974b" providerId="LiveId" clId="{793CD5BB-8EE1-4841-9E21-4521F0493061}" dt="2025-01-14T19:23:13.648" v="1390" actId="122"/>
        <pc:sldMkLst>
          <pc:docMk/>
          <pc:sldMk cId="2493663666" sldId="270"/>
        </pc:sldMkLst>
        <pc:spChg chg="mod">
          <ac:chgData name="May Fry" userId="222103daa38f974b" providerId="LiveId" clId="{793CD5BB-8EE1-4841-9E21-4521F0493061}" dt="2025-01-14T19:23:13.648" v="1390" actId="122"/>
          <ac:spMkLst>
            <pc:docMk/>
            <pc:sldMk cId="2493663666" sldId="270"/>
            <ac:spMk id="2" creationId="{B2652CA1-F732-F16F-0F01-195433C16499}"/>
          </ac:spMkLst>
        </pc:spChg>
        <pc:spChg chg="add del">
          <ac:chgData name="May Fry" userId="222103daa38f974b" providerId="LiveId" clId="{793CD5BB-8EE1-4841-9E21-4521F0493061}" dt="2025-01-14T19:22:56.621" v="1382" actId="26606"/>
          <ac:spMkLst>
            <pc:docMk/>
            <pc:sldMk cId="2493663666" sldId="270"/>
            <ac:spMk id="87" creationId="{8E7E1993-6448-42F8-8FB3-76104F45B344}"/>
          </ac:spMkLst>
        </pc:spChg>
        <pc:spChg chg="add del">
          <ac:chgData name="May Fry" userId="222103daa38f974b" providerId="LiveId" clId="{793CD5BB-8EE1-4841-9E21-4521F0493061}" dt="2025-01-14T19:22:56.621" v="1382" actId="26606"/>
          <ac:spMkLst>
            <pc:docMk/>
            <pc:sldMk cId="2493663666" sldId="270"/>
            <ac:spMk id="89" creationId="{3CDAD724-AF32-45EC-B0B9-360C73C9D26E}"/>
          </ac:spMkLst>
        </pc:spChg>
        <pc:spChg chg="add del">
          <ac:chgData name="May Fry" userId="222103daa38f974b" providerId="LiveId" clId="{793CD5BB-8EE1-4841-9E21-4521F0493061}" dt="2025-01-14T19:22:56.621" v="1382" actId="26606"/>
          <ac:spMkLst>
            <pc:docMk/>
            <pc:sldMk cId="2493663666" sldId="270"/>
            <ac:spMk id="96" creationId="{2391C84E-C2EA-44FC-A7D1-FAE3E2850552}"/>
          </ac:spMkLst>
        </pc:spChg>
        <pc:spChg chg="add del">
          <ac:chgData name="May Fry" userId="222103daa38f974b" providerId="LiveId" clId="{793CD5BB-8EE1-4841-9E21-4521F0493061}" dt="2025-01-14T19:22:56.621" v="1382" actId="26606"/>
          <ac:spMkLst>
            <pc:docMk/>
            <pc:sldMk cId="2493663666" sldId="270"/>
            <ac:spMk id="98" creationId="{BA4D4000-2689-4306-BBA6-BF744AB5F807}"/>
          </ac:spMkLst>
        </pc:spChg>
        <pc:spChg chg="add del">
          <ac:chgData name="May Fry" userId="222103daa38f974b" providerId="LiveId" clId="{793CD5BB-8EE1-4841-9E21-4521F0493061}" dt="2025-01-14T19:22:55.820" v="1379" actId="26606"/>
          <ac:spMkLst>
            <pc:docMk/>
            <pc:sldMk cId="2493663666" sldId="270"/>
            <ac:spMk id="104" creationId="{8E7E1993-6448-42F8-8FB3-76104F45B344}"/>
          </ac:spMkLst>
        </pc:spChg>
        <pc:spChg chg="add del">
          <ac:chgData name="May Fry" userId="222103daa38f974b" providerId="LiveId" clId="{793CD5BB-8EE1-4841-9E21-4521F0493061}" dt="2025-01-14T19:22:55.820" v="1379" actId="26606"/>
          <ac:spMkLst>
            <pc:docMk/>
            <pc:sldMk cId="2493663666" sldId="270"/>
            <ac:spMk id="106" creationId="{3CDAD724-AF32-45EC-B0B9-360C73C9D26E}"/>
          </ac:spMkLst>
        </pc:spChg>
        <pc:spChg chg="add del">
          <ac:chgData name="May Fry" userId="222103daa38f974b" providerId="LiveId" clId="{793CD5BB-8EE1-4841-9E21-4521F0493061}" dt="2025-01-14T19:22:55.820" v="1379" actId="26606"/>
          <ac:spMkLst>
            <pc:docMk/>
            <pc:sldMk cId="2493663666" sldId="270"/>
            <ac:spMk id="108" creationId="{2391C84E-C2EA-44FC-A7D1-FAE3E2850552}"/>
          </ac:spMkLst>
        </pc:spChg>
        <pc:spChg chg="add del">
          <ac:chgData name="May Fry" userId="222103daa38f974b" providerId="LiveId" clId="{793CD5BB-8EE1-4841-9E21-4521F0493061}" dt="2025-01-14T19:22:55.820" v="1379" actId="26606"/>
          <ac:spMkLst>
            <pc:docMk/>
            <pc:sldMk cId="2493663666" sldId="270"/>
            <ac:spMk id="141" creationId="{BA4D4000-2689-4306-BBA6-BF744AB5F807}"/>
          </ac:spMkLst>
        </pc:spChg>
        <pc:spChg chg="add del">
          <ac:chgData name="May Fry" userId="222103daa38f974b" providerId="LiveId" clId="{793CD5BB-8EE1-4841-9E21-4521F0493061}" dt="2025-01-14T19:22:56.576" v="1381" actId="26606"/>
          <ac:spMkLst>
            <pc:docMk/>
            <pc:sldMk cId="2493663666" sldId="270"/>
            <ac:spMk id="143" creationId="{8E7E1993-6448-42F8-8FB3-76104F45B344}"/>
          </ac:spMkLst>
        </pc:spChg>
        <pc:spChg chg="add del">
          <ac:chgData name="May Fry" userId="222103daa38f974b" providerId="LiveId" clId="{793CD5BB-8EE1-4841-9E21-4521F0493061}" dt="2025-01-14T19:22:56.576" v="1381" actId="26606"/>
          <ac:spMkLst>
            <pc:docMk/>
            <pc:sldMk cId="2493663666" sldId="270"/>
            <ac:spMk id="144" creationId="{7FBED9C4-BC33-43BE-B249-F24C980CA4F3}"/>
          </ac:spMkLst>
        </pc:spChg>
        <pc:spChg chg="add del">
          <ac:chgData name="May Fry" userId="222103daa38f974b" providerId="LiveId" clId="{793CD5BB-8EE1-4841-9E21-4521F0493061}" dt="2025-01-14T19:22:56.576" v="1381" actId="26606"/>
          <ac:spMkLst>
            <pc:docMk/>
            <pc:sldMk cId="2493663666" sldId="270"/>
            <ac:spMk id="145" creationId="{2391C84E-C2EA-44FC-A7D1-FAE3E2850552}"/>
          </ac:spMkLst>
        </pc:spChg>
        <pc:spChg chg="add del">
          <ac:chgData name="May Fry" userId="222103daa38f974b" providerId="LiveId" clId="{793CD5BB-8EE1-4841-9E21-4521F0493061}" dt="2025-01-14T19:22:56.576" v="1381" actId="26606"/>
          <ac:spMkLst>
            <pc:docMk/>
            <pc:sldMk cId="2493663666" sldId="270"/>
            <ac:spMk id="147" creationId="{57C32FE0-E14A-4F1C-B5CD-173456FE4433}"/>
          </ac:spMkLst>
        </pc:spChg>
        <pc:spChg chg="add">
          <ac:chgData name="May Fry" userId="222103daa38f974b" providerId="LiveId" clId="{793CD5BB-8EE1-4841-9E21-4521F0493061}" dt="2025-01-14T19:22:56.621" v="1382" actId="26606"/>
          <ac:spMkLst>
            <pc:docMk/>
            <pc:sldMk cId="2493663666" sldId="270"/>
            <ac:spMk id="149" creationId="{8E7E1993-6448-42F8-8FB3-76104F45B344}"/>
          </ac:spMkLst>
        </pc:spChg>
        <pc:spChg chg="add">
          <ac:chgData name="May Fry" userId="222103daa38f974b" providerId="LiveId" clId="{793CD5BB-8EE1-4841-9E21-4521F0493061}" dt="2025-01-14T19:22:56.621" v="1382" actId="26606"/>
          <ac:spMkLst>
            <pc:docMk/>
            <pc:sldMk cId="2493663666" sldId="270"/>
            <ac:spMk id="150" creationId="{3CDAD724-AF32-45EC-B0B9-360C73C9D26E}"/>
          </ac:spMkLst>
        </pc:spChg>
        <pc:spChg chg="add">
          <ac:chgData name="May Fry" userId="222103daa38f974b" providerId="LiveId" clId="{793CD5BB-8EE1-4841-9E21-4521F0493061}" dt="2025-01-14T19:22:56.621" v="1382" actId="26606"/>
          <ac:spMkLst>
            <pc:docMk/>
            <pc:sldMk cId="2493663666" sldId="270"/>
            <ac:spMk id="151" creationId="{2391C84E-C2EA-44FC-A7D1-FAE3E2850552}"/>
          </ac:spMkLst>
        </pc:spChg>
        <pc:spChg chg="add">
          <ac:chgData name="May Fry" userId="222103daa38f974b" providerId="LiveId" clId="{793CD5BB-8EE1-4841-9E21-4521F0493061}" dt="2025-01-14T19:22:56.621" v="1382" actId="26606"/>
          <ac:spMkLst>
            <pc:docMk/>
            <pc:sldMk cId="2493663666" sldId="270"/>
            <ac:spMk id="153" creationId="{BA4D4000-2689-4306-BBA6-BF744AB5F807}"/>
          </ac:spMkLst>
        </pc:spChg>
        <pc:graphicFrameChg chg="mod modGraphic">
          <ac:chgData name="May Fry" userId="222103daa38f974b" providerId="LiveId" clId="{793CD5BB-8EE1-4841-9E21-4521F0493061}" dt="2025-01-14T19:23:02.527" v="1383" actId="12100"/>
          <ac:graphicFrameMkLst>
            <pc:docMk/>
            <pc:sldMk cId="2493663666" sldId="270"/>
            <ac:graphicFrameMk id="99" creationId="{D3737406-5B06-5F76-5CBE-9E0F0611971F}"/>
          </ac:graphicFrameMkLst>
        </pc:graphicFrameChg>
      </pc:sldChg>
      <pc:sldChg chg="modSp">
        <pc:chgData name="May Fry" userId="222103daa38f974b" providerId="LiveId" clId="{793CD5BB-8EE1-4841-9E21-4521F0493061}" dt="2025-01-14T19:23:34.432" v="1404" actId="20577"/>
        <pc:sldMkLst>
          <pc:docMk/>
          <pc:sldMk cId="607690241" sldId="271"/>
        </pc:sldMkLst>
        <pc:graphicFrameChg chg="mod">
          <ac:chgData name="May Fry" userId="222103daa38f974b" providerId="LiveId" clId="{793CD5BB-8EE1-4841-9E21-4521F0493061}" dt="2025-01-14T19:23:34.432" v="1404" actId="20577"/>
          <ac:graphicFrameMkLst>
            <pc:docMk/>
            <pc:sldMk cId="607690241" sldId="271"/>
            <ac:graphicFrameMk id="50" creationId="{EC1CCB95-280E-1239-BC4B-1AE264F8BCA2}"/>
          </ac:graphicFrameMkLst>
        </pc:graphicFrameChg>
      </pc:sldChg>
      <pc:sldChg chg="modSp">
        <pc:chgData name="May Fry" userId="222103daa38f974b" providerId="LiveId" clId="{793CD5BB-8EE1-4841-9E21-4521F0493061}" dt="2025-01-14T19:23:48.064" v="1413" actId="20577"/>
        <pc:sldMkLst>
          <pc:docMk/>
          <pc:sldMk cId="3532410128" sldId="272"/>
        </pc:sldMkLst>
        <pc:graphicFrameChg chg="mod">
          <ac:chgData name="May Fry" userId="222103daa38f974b" providerId="LiveId" clId="{793CD5BB-8EE1-4841-9E21-4521F0493061}" dt="2025-01-14T19:23:48.064" v="1413" actId="20577"/>
          <ac:graphicFrameMkLst>
            <pc:docMk/>
            <pc:sldMk cId="3532410128" sldId="272"/>
            <ac:graphicFrameMk id="5" creationId="{2EAC0728-59DB-CCDF-B69E-9D768DE2E0A4}"/>
          </ac:graphicFrameMkLst>
        </pc:graphicFrameChg>
      </pc:sldChg>
      <pc:sldChg chg="modSp mod">
        <pc:chgData name="May Fry" userId="222103daa38f974b" providerId="LiveId" clId="{793CD5BB-8EE1-4841-9E21-4521F0493061}" dt="2025-01-14T19:23:57.461" v="1416" actId="404"/>
        <pc:sldMkLst>
          <pc:docMk/>
          <pc:sldMk cId="3396030855" sldId="273"/>
        </pc:sldMkLst>
        <pc:graphicFrameChg chg="modGraphic">
          <ac:chgData name="May Fry" userId="222103daa38f974b" providerId="LiveId" clId="{793CD5BB-8EE1-4841-9E21-4521F0493061}" dt="2025-01-14T19:23:57.461" v="1416" actId="404"/>
          <ac:graphicFrameMkLst>
            <pc:docMk/>
            <pc:sldMk cId="3396030855" sldId="273"/>
            <ac:graphicFrameMk id="5" creationId="{422242EC-BFE5-BE95-8D0E-C544F266067D}"/>
          </ac:graphicFrameMkLst>
        </pc:graphicFrameChg>
      </pc:sldChg>
      <pc:sldChg chg="addSp delSp modSp mod">
        <pc:chgData name="May Fry" userId="222103daa38f974b" providerId="LiveId" clId="{793CD5BB-8EE1-4841-9E21-4521F0493061}" dt="2025-01-14T19:27:16.364" v="1634" actId="14100"/>
        <pc:sldMkLst>
          <pc:docMk/>
          <pc:sldMk cId="699602213" sldId="274"/>
        </pc:sldMkLst>
        <pc:spChg chg="mod">
          <ac:chgData name="May Fry" userId="222103daa38f974b" providerId="LiveId" clId="{793CD5BB-8EE1-4841-9E21-4521F0493061}" dt="2025-01-14T19:25:48.958" v="1522" actId="14100"/>
          <ac:spMkLst>
            <pc:docMk/>
            <pc:sldMk cId="699602213" sldId="274"/>
            <ac:spMk id="2" creationId="{F8756320-52D9-4437-41BE-A2D5A4E6098D}"/>
          </ac:spMkLst>
        </pc:spChg>
        <pc:spChg chg="mod">
          <ac:chgData name="May Fry" userId="222103daa38f974b" providerId="LiveId" clId="{793CD5BB-8EE1-4841-9E21-4521F0493061}" dt="2025-01-14T19:27:16.364" v="1634" actId="14100"/>
          <ac:spMkLst>
            <pc:docMk/>
            <pc:sldMk cId="699602213" sldId="274"/>
            <ac:spMk id="3" creationId="{009B3208-B647-F78A-EE38-83CE3D20C82B}"/>
          </ac:spMkLst>
        </pc:spChg>
        <pc:spChg chg="add del">
          <ac:chgData name="May Fry" userId="222103daa38f974b" providerId="LiveId" clId="{793CD5BB-8EE1-4841-9E21-4521F0493061}" dt="2025-01-14T19:25:33.532" v="1504" actId="26606"/>
          <ac:spMkLst>
            <pc:docMk/>
            <pc:sldMk cId="699602213" sldId="274"/>
            <ac:spMk id="174" creationId="{1C582B07-D0F0-4B6B-A5D9-D2F192CB3A4E}"/>
          </ac:spMkLst>
        </pc:spChg>
        <pc:spChg chg="add del">
          <ac:chgData name="May Fry" userId="222103daa38f974b" providerId="LiveId" clId="{793CD5BB-8EE1-4841-9E21-4521F0493061}" dt="2025-01-14T19:25:33.532" v="1504" actId="26606"/>
          <ac:spMkLst>
            <pc:docMk/>
            <pc:sldMk cId="699602213" sldId="274"/>
            <ac:spMk id="175" creationId="{7EE60796-BC52-4154-A3A9-773DE8285501}"/>
          </ac:spMkLst>
        </pc:spChg>
        <pc:spChg chg="add del">
          <ac:chgData name="May Fry" userId="222103daa38f974b" providerId="LiveId" clId="{793CD5BB-8EE1-4841-9E21-4521F0493061}" dt="2025-01-14T19:25:33.532" v="1504" actId="26606"/>
          <ac:spMkLst>
            <pc:docMk/>
            <pc:sldMk cId="699602213" sldId="274"/>
            <ac:spMk id="176" creationId="{DA1A4301-6FFC-4C82-A1FA-7634D8CAA8F5}"/>
          </ac:spMkLst>
        </pc:spChg>
        <pc:spChg chg="add del">
          <ac:chgData name="May Fry" userId="222103daa38f974b" providerId="LiveId" clId="{793CD5BB-8EE1-4841-9E21-4521F0493061}" dt="2025-01-14T19:25:33.532" v="1504" actId="26606"/>
          <ac:spMkLst>
            <pc:docMk/>
            <pc:sldMk cId="699602213" sldId="274"/>
            <ac:spMk id="177" creationId="{BFEC1042-3FDC-47A3-BCD7-CA9D052F987E}"/>
          </ac:spMkLst>
        </pc:spChg>
        <pc:spChg chg="add del">
          <ac:chgData name="May Fry" userId="222103daa38f974b" providerId="LiveId" clId="{793CD5BB-8EE1-4841-9E21-4521F0493061}" dt="2025-01-14T19:25:33.532" v="1504" actId="26606"/>
          <ac:spMkLst>
            <pc:docMk/>
            <pc:sldMk cId="699602213" sldId="274"/>
            <ac:spMk id="183" creationId="{1C582B07-D0F0-4B6B-A5D9-D2F192CB3A4E}"/>
          </ac:spMkLst>
        </pc:spChg>
        <pc:spChg chg="add del">
          <ac:chgData name="May Fry" userId="222103daa38f974b" providerId="LiveId" clId="{793CD5BB-8EE1-4841-9E21-4521F0493061}" dt="2025-01-14T19:25:33.532" v="1504" actId="26606"/>
          <ac:spMkLst>
            <pc:docMk/>
            <pc:sldMk cId="699602213" sldId="274"/>
            <ac:spMk id="185" creationId="{3712ED8D-807A-4E94-A9AF-C44676151773}"/>
          </ac:spMkLst>
        </pc:spChg>
        <pc:spChg chg="add del">
          <ac:chgData name="May Fry" userId="222103daa38f974b" providerId="LiveId" clId="{793CD5BB-8EE1-4841-9E21-4521F0493061}" dt="2025-01-14T19:25:33.532" v="1504" actId="26606"/>
          <ac:spMkLst>
            <pc:docMk/>
            <pc:sldMk cId="699602213" sldId="274"/>
            <ac:spMk id="187" creationId="{DA1A4301-6FFC-4C82-A1FA-7634D8CAA8F5}"/>
          </ac:spMkLst>
        </pc:spChg>
        <pc:spChg chg="add del">
          <ac:chgData name="May Fry" userId="222103daa38f974b" providerId="LiveId" clId="{793CD5BB-8EE1-4841-9E21-4521F0493061}" dt="2025-01-14T19:25:33.532" v="1504" actId="26606"/>
          <ac:spMkLst>
            <pc:docMk/>
            <pc:sldMk cId="699602213" sldId="274"/>
            <ac:spMk id="189" creationId="{D8667B21-A39C-4ABB-9CED-0DD4CD739502}"/>
          </ac:spMkLst>
        </pc:spChg>
      </pc:sldChg>
      <pc:sldChg chg="modSp mod">
        <pc:chgData name="May Fry" userId="222103daa38f974b" providerId="LiveId" clId="{793CD5BB-8EE1-4841-9E21-4521F0493061}" dt="2025-01-14T19:34:31.081" v="1766" actId="20577"/>
        <pc:sldMkLst>
          <pc:docMk/>
          <pc:sldMk cId="2561015330" sldId="275"/>
        </pc:sldMkLst>
        <pc:spChg chg="mod">
          <ac:chgData name="May Fry" userId="222103daa38f974b" providerId="LiveId" clId="{793CD5BB-8EE1-4841-9E21-4521F0493061}" dt="2025-01-14T19:34:31.081" v="1766" actId="20577"/>
          <ac:spMkLst>
            <pc:docMk/>
            <pc:sldMk cId="2561015330" sldId="275"/>
            <ac:spMk id="2" creationId="{D3703369-F461-A419-3B46-DF8E0A84572D}"/>
          </ac:spMkLst>
        </pc:spChg>
        <pc:graphicFrameChg chg="mod">
          <ac:chgData name="May Fry" userId="222103daa38f974b" providerId="LiveId" clId="{793CD5BB-8EE1-4841-9E21-4521F0493061}" dt="2025-01-14T19:34:28.561" v="1764" actId="20577"/>
          <ac:graphicFrameMkLst>
            <pc:docMk/>
            <pc:sldMk cId="2561015330" sldId="275"/>
            <ac:graphicFrameMk id="111" creationId="{EF04D82B-34A8-E669-15AB-D4A775841374}"/>
          </ac:graphicFrameMkLst>
        </pc:graphicFrameChg>
      </pc:sldChg>
      <pc:sldChg chg="modSp ord">
        <pc:chgData name="May Fry" userId="222103daa38f974b" providerId="LiveId" clId="{793CD5BB-8EE1-4841-9E21-4521F0493061}" dt="2025-01-14T19:36:14.498" v="1816"/>
        <pc:sldMkLst>
          <pc:docMk/>
          <pc:sldMk cId="3492830229" sldId="276"/>
        </pc:sldMkLst>
        <pc:graphicFrameChg chg="mod">
          <ac:chgData name="May Fry" userId="222103daa38f974b" providerId="LiveId" clId="{793CD5BB-8EE1-4841-9E21-4521F0493061}" dt="2025-01-14T19:28:26.441" v="1663" actId="20577"/>
          <ac:graphicFrameMkLst>
            <pc:docMk/>
            <pc:sldMk cId="3492830229" sldId="276"/>
            <ac:graphicFrameMk id="60" creationId="{5127277F-0B1F-2B68-32FE-764FA25FBF52}"/>
          </ac:graphicFrameMkLst>
        </pc:graphicFrameChg>
      </pc:sldChg>
      <pc:sldChg chg="modSp mod ord">
        <pc:chgData name="May Fry" userId="222103daa38f974b" providerId="LiveId" clId="{793CD5BB-8EE1-4841-9E21-4521F0493061}" dt="2025-01-14T19:36:18.178" v="1818"/>
        <pc:sldMkLst>
          <pc:docMk/>
          <pc:sldMk cId="2583924955" sldId="277"/>
        </pc:sldMkLst>
        <pc:graphicFrameChg chg="mod modGraphic">
          <ac:chgData name="May Fry" userId="222103daa38f974b" providerId="LiveId" clId="{793CD5BB-8EE1-4841-9E21-4521F0493061}" dt="2025-01-14T19:29:40.722" v="1750" actId="403"/>
          <ac:graphicFrameMkLst>
            <pc:docMk/>
            <pc:sldMk cId="2583924955" sldId="277"/>
            <ac:graphicFrameMk id="62" creationId="{5A2B8B6A-E307-8B09-1745-FDCDE71BA645}"/>
          </ac:graphicFrameMkLst>
        </pc:graphicFrameChg>
      </pc:sldChg>
      <pc:sldChg chg="addSp delSp modSp mod">
        <pc:chgData name="May Fry" userId="222103daa38f974b" providerId="LiveId" clId="{793CD5BB-8EE1-4841-9E21-4521F0493061}" dt="2025-01-14T19:29:51.779" v="1751" actId="20577"/>
        <pc:sldMkLst>
          <pc:docMk/>
          <pc:sldMk cId="1052251299" sldId="278"/>
        </pc:sldMkLst>
        <pc:spChg chg="mod">
          <ac:chgData name="May Fry" userId="222103daa38f974b" providerId="LiveId" clId="{793CD5BB-8EE1-4841-9E21-4521F0493061}" dt="2025-01-14T19:07:55.585" v="890" actId="122"/>
          <ac:spMkLst>
            <pc:docMk/>
            <pc:sldMk cId="1052251299" sldId="278"/>
            <ac:spMk id="2" creationId="{E0E5E6B2-BF55-7A1F-ED65-47008350D383}"/>
          </ac:spMkLst>
        </pc:spChg>
        <pc:spChg chg="del">
          <ac:chgData name="May Fry" userId="222103daa38f974b" providerId="LiveId" clId="{793CD5BB-8EE1-4841-9E21-4521F0493061}" dt="2025-01-14T19:07:43.320" v="888" actId="26606"/>
          <ac:spMkLst>
            <pc:docMk/>
            <pc:sldMk cId="1052251299" sldId="278"/>
            <ac:spMk id="9" creationId="{8E7E1993-6448-42F8-8FB3-76104F45B344}"/>
          </ac:spMkLst>
        </pc:spChg>
        <pc:spChg chg="del">
          <ac:chgData name="May Fry" userId="222103daa38f974b" providerId="LiveId" clId="{793CD5BB-8EE1-4841-9E21-4521F0493061}" dt="2025-01-14T19:07:43.320" v="888" actId="26606"/>
          <ac:spMkLst>
            <pc:docMk/>
            <pc:sldMk cId="1052251299" sldId="278"/>
            <ac:spMk id="11" creationId="{BC3FA84C-8729-4FD0-B361-46AE04B43E92}"/>
          </ac:spMkLst>
        </pc:spChg>
        <pc:spChg chg="del">
          <ac:chgData name="May Fry" userId="222103daa38f974b" providerId="LiveId" clId="{793CD5BB-8EE1-4841-9E21-4521F0493061}" dt="2025-01-14T19:07:43.320" v="888" actId="26606"/>
          <ac:spMkLst>
            <pc:docMk/>
            <pc:sldMk cId="1052251299" sldId="278"/>
            <ac:spMk id="13" creationId="{2391C84E-C2EA-44FC-A7D1-FAE3E2850552}"/>
          </ac:spMkLst>
        </pc:spChg>
        <pc:spChg chg="del">
          <ac:chgData name="May Fry" userId="222103daa38f974b" providerId="LiveId" clId="{793CD5BB-8EE1-4841-9E21-4521F0493061}" dt="2025-01-14T19:07:43.320" v="888" actId="26606"/>
          <ac:spMkLst>
            <pc:docMk/>
            <pc:sldMk cId="1052251299" sldId="278"/>
            <ac:spMk id="46" creationId="{EB97ECD4-67DD-4166-9EC5-5D88340058D9}"/>
          </ac:spMkLst>
        </pc:spChg>
        <pc:spChg chg="add">
          <ac:chgData name="May Fry" userId="222103daa38f974b" providerId="LiveId" clId="{793CD5BB-8EE1-4841-9E21-4521F0493061}" dt="2025-01-14T19:07:43.320" v="888" actId="26606"/>
          <ac:spMkLst>
            <pc:docMk/>
            <pc:sldMk cId="1052251299" sldId="278"/>
            <ac:spMk id="51" creationId="{8E7E1993-6448-42F8-8FB3-76104F45B344}"/>
          </ac:spMkLst>
        </pc:spChg>
        <pc:spChg chg="add">
          <ac:chgData name="May Fry" userId="222103daa38f974b" providerId="LiveId" clId="{793CD5BB-8EE1-4841-9E21-4521F0493061}" dt="2025-01-14T19:07:43.320" v="888" actId="26606"/>
          <ac:spMkLst>
            <pc:docMk/>
            <pc:sldMk cId="1052251299" sldId="278"/>
            <ac:spMk id="53" creationId="{BC3FA84C-8729-4FD0-B361-46AE04B43E92}"/>
          </ac:spMkLst>
        </pc:spChg>
        <pc:spChg chg="add">
          <ac:chgData name="May Fry" userId="222103daa38f974b" providerId="LiveId" clId="{793CD5BB-8EE1-4841-9E21-4521F0493061}" dt="2025-01-14T19:07:43.320" v="888" actId="26606"/>
          <ac:spMkLst>
            <pc:docMk/>
            <pc:sldMk cId="1052251299" sldId="278"/>
            <ac:spMk id="55" creationId="{2391C84E-C2EA-44FC-A7D1-FAE3E2850552}"/>
          </ac:spMkLst>
        </pc:spChg>
        <pc:spChg chg="add">
          <ac:chgData name="May Fry" userId="222103daa38f974b" providerId="LiveId" clId="{793CD5BB-8EE1-4841-9E21-4521F0493061}" dt="2025-01-14T19:07:43.320" v="888" actId="26606"/>
          <ac:spMkLst>
            <pc:docMk/>
            <pc:sldMk cId="1052251299" sldId="278"/>
            <ac:spMk id="88" creationId="{EB97ECD4-67DD-4166-9EC5-5D88340058D9}"/>
          </ac:spMkLst>
        </pc:spChg>
        <pc:graphicFrameChg chg="mod modGraphic">
          <ac:chgData name="May Fry" userId="222103daa38f974b" providerId="LiveId" clId="{793CD5BB-8EE1-4841-9E21-4521F0493061}" dt="2025-01-14T19:29:51.779" v="1751" actId="20577"/>
          <ac:graphicFrameMkLst>
            <pc:docMk/>
            <pc:sldMk cId="1052251299" sldId="278"/>
            <ac:graphicFrameMk id="5" creationId="{CD28BB49-4921-AF40-A677-63002014519E}"/>
          </ac:graphicFrameMkLst>
        </pc:graphicFrameChg>
      </pc:sldChg>
      <pc:sldChg chg="modSp">
        <pc:chgData name="May Fry" userId="222103daa38f974b" providerId="LiveId" clId="{793CD5BB-8EE1-4841-9E21-4521F0493061}" dt="2025-01-14T19:09:35.186" v="995" actId="20577"/>
        <pc:sldMkLst>
          <pc:docMk/>
          <pc:sldMk cId="2746725240" sldId="279"/>
        </pc:sldMkLst>
        <pc:graphicFrameChg chg="mod">
          <ac:chgData name="May Fry" userId="222103daa38f974b" providerId="LiveId" clId="{793CD5BB-8EE1-4841-9E21-4521F0493061}" dt="2025-01-14T19:09:35.186" v="995" actId="20577"/>
          <ac:graphicFrameMkLst>
            <pc:docMk/>
            <pc:sldMk cId="2746725240" sldId="279"/>
            <ac:graphicFrameMk id="5" creationId="{5AF5EB73-A9B2-90D1-BDA2-993421FACDA2}"/>
          </ac:graphicFrameMkLst>
        </pc:graphicFrameChg>
      </pc:sldChg>
      <pc:sldChg chg="modSp">
        <pc:chgData name="May Fry" userId="222103daa38f974b" providerId="LiveId" clId="{793CD5BB-8EE1-4841-9E21-4521F0493061}" dt="2025-01-14T19:09:14.551" v="980" actId="20577"/>
        <pc:sldMkLst>
          <pc:docMk/>
          <pc:sldMk cId="2692578159" sldId="280"/>
        </pc:sldMkLst>
        <pc:graphicFrameChg chg="mod">
          <ac:chgData name="May Fry" userId="222103daa38f974b" providerId="LiveId" clId="{793CD5BB-8EE1-4841-9E21-4521F0493061}" dt="2025-01-14T19:09:14.551" v="980" actId="20577"/>
          <ac:graphicFrameMkLst>
            <pc:docMk/>
            <pc:sldMk cId="2692578159" sldId="280"/>
            <ac:graphicFrameMk id="5" creationId="{3DE1C14E-ED44-FF0A-C4F4-CF2BE55DE1F3}"/>
          </ac:graphicFrameMkLst>
        </pc:graphicFrameChg>
      </pc:sldChg>
      <pc:sldChg chg="addSp delSp modSp mod modNotesTx">
        <pc:chgData name="May Fry" userId="222103daa38f974b" providerId="LiveId" clId="{793CD5BB-8EE1-4841-9E21-4521F0493061}" dt="2025-01-14T19:16:30.265" v="1227" actId="20577"/>
        <pc:sldMkLst>
          <pc:docMk/>
          <pc:sldMk cId="803380888" sldId="281"/>
        </pc:sldMkLst>
        <pc:spChg chg="mod">
          <ac:chgData name="May Fry" userId="222103daa38f974b" providerId="LiveId" clId="{793CD5BB-8EE1-4841-9E21-4521F0493061}" dt="2025-01-14T17:34:05.111" v="220" actId="122"/>
          <ac:spMkLst>
            <pc:docMk/>
            <pc:sldMk cId="803380888" sldId="281"/>
            <ac:spMk id="2" creationId="{FD0EDD7B-92EC-0AB0-A0ED-9A64A95A9A17}"/>
          </ac:spMkLst>
        </pc:spChg>
        <pc:spChg chg="del">
          <ac:chgData name="May Fry" userId="222103daa38f974b" providerId="LiveId" clId="{793CD5BB-8EE1-4841-9E21-4521F0493061}" dt="2025-01-14T17:33:53.460" v="218" actId="26606"/>
          <ac:spMkLst>
            <pc:docMk/>
            <pc:sldMk cId="803380888" sldId="281"/>
            <ac:spMk id="50" creationId="{8E7E1993-6448-42F8-8FB3-76104F45B344}"/>
          </ac:spMkLst>
        </pc:spChg>
        <pc:spChg chg="del">
          <ac:chgData name="May Fry" userId="222103daa38f974b" providerId="LiveId" clId="{793CD5BB-8EE1-4841-9E21-4521F0493061}" dt="2025-01-14T17:33:53.460" v="218" actId="26606"/>
          <ac:spMkLst>
            <pc:docMk/>
            <pc:sldMk cId="803380888" sldId="281"/>
            <ac:spMk id="51" creationId="{3CDAD724-AF32-45EC-B0B9-360C73C9D26E}"/>
          </ac:spMkLst>
        </pc:spChg>
        <pc:spChg chg="del">
          <ac:chgData name="May Fry" userId="222103daa38f974b" providerId="LiveId" clId="{793CD5BB-8EE1-4841-9E21-4521F0493061}" dt="2025-01-14T17:33:53.460" v="218" actId="26606"/>
          <ac:spMkLst>
            <pc:docMk/>
            <pc:sldMk cId="803380888" sldId="281"/>
            <ac:spMk id="52" creationId="{2391C84E-C2EA-44FC-A7D1-FAE3E2850552}"/>
          </ac:spMkLst>
        </pc:spChg>
        <pc:spChg chg="del">
          <ac:chgData name="May Fry" userId="222103daa38f974b" providerId="LiveId" clId="{793CD5BB-8EE1-4841-9E21-4521F0493061}" dt="2025-01-14T17:33:53.460" v="218" actId="26606"/>
          <ac:spMkLst>
            <pc:docMk/>
            <pc:sldMk cId="803380888" sldId="281"/>
            <ac:spMk id="55" creationId="{BA4D4000-2689-4306-BBA6-BF744AB5F807}"/>
          </ac:spMkLst>
        </pc:spChg>
        <pc:spChg chg="add">
          <ac:chgData name="May Fry" userId="222103daa38f974b" providerId="LiveId" clId="{793CD5BB-8EE1-4841-9E21-4521F0493061}" dt="2025-01-14T17:33:53.460" v="218" actId="26606"/>
          <ac:spMkLst>
            <pc:docMk/>
            <pc:sldMk cId="803380888" sldId="281"/>
            <ac:spMk id="61" creationId="{8E7E1993-6448-42F8-8FB3-76104F45B344}"/>
          </ac:spMkLst>
        </pc:spChg>
        <pc:spChg chg="add">
          <ac:chgData name="May Fry" userId="222103daa38f974b" providerId="LiveId" clId="{793CD5BB-8EE1-4841-9E21-4521F0493061}" dt="2025-01-14T17:33:53.460" v="218" actId="26606"/>
          <ac:spMkLst>
            <pc:docMk/>
            <pc:sldMk cId="803380888" sldId="281"/>
            <ac:spMk id="63" creationId="{C0CB7D2E-C7F8-43A5-99C4-1D761C49BD79}"/>
          </ac:spMkLst>
        </pc:spChg>
        <pc:spChg chg="add">
          <ac:chgData name="May Fry" userId="222103daa38f974b" providerId="LiveId" clId="{793CD5BB-8EE1-4841-9E21-4521F0493061}" dt="2025-01-14T17:33:53.460" v="218" actId="26606"/>
          <ac:spMkLst>
            <pc:docMk/>
            <pc:sldMk cId="803380888" sldId="281"/>
            <ac:spMk id="65" creationId="{2391C84E-C2EA-44FC-A7D1-FAE3E2850552}"/>
          </ac:spMkLst>
        </pc:spChg>
        <pc:spChg chg="add">
          <ac:chgData name="May Fry" userId="222103daa38f974b" providerId="LiveId" clId="{793CD5BB-8EE1-4841-9E21-4521F0493061}" dt="2025-01-14T17:33:53.460" v="218" actId="26606"/>
          <ac:spMkLst>
            <pc:docMk/>
            <pc:sldMk cId="803380888" sldId="281"/>
            <ac:spMk id="98" creationId="{A21FD571-42E4-4432-8E86-148D0A97D63E}"/>
          </ac:spMkLst>
        </pc:spChg>
        <pc:graphicFrameChg chg="mod modGraphic">
          <ac:chgData name="May Fry" userId="222103daa38f974b" providerId="LiveId" clId="{793CD5BB-8EE1-4841-9E21-4521F0493061}" dt="2025-01-14T19:12:20.279" v="1084" actId="20577"/>
          <ac:graphicFrameMkLst>
            <pc:docMk/>
            <pc:sldMk cId="803380888" sldId="281"/>
            <ac:graphicFrameMk id="56" creationId="{CF05C597-F19B-C2EF-8C7A-111196AE226E}"/>
          </ac:graphicFrameMkLst>
        </pc:graphicFrameChg>
      </pc:sldChg>
      <pc:sldChg chg="modSp mod">
        <pc:chgData name="May Fry" userId="222103daa38f974b" providerId="LiveId" clId="{793CD5BB-8EE1-4841-9E21-4521F0493061}" dt="2025-01-14T19:13:09.775" v="1153" actId="20577"/>
        <pc:sldMkLst>
          <pc:docMk/>
          <pc:sldMk cId="3278677290" sldId="282"/>
        </pc:sldMkLst>
        <pc:graphicFrameChg chg="mod modGraphic">
          <ac:chgData name="May Fry" userId="222103daa38f974b" providerId="LiveId" clId="{793CD5BB-8EE1-4841-9E21-4521F0493061}" dt="2025-01-14T19:13:09.775" v="1153" actId="20577"/>
          <ac:graphicFrameMkLst>
            <pc:docMk/>
            <pc:sldMk cId="3278677290" sldId="282"/>
            <ac:graphicFrameMk id="5" creationId="{64225956-A14F-A347-2024-EC08BA7625CF}"/>
          </ac:graphicFrameMkLst>
        </pc:graphicFrameChg>
      </pc:sldChg>
      <pc:sldChg chg="modSp">
        <pc:chgData name="May Fry" userId="222103daa38f974b" providerId="LiveId" clId="{793CD5BB-8EE1-4841-9E21-4521F0493061}" dt="2025-01-14T19:31:22.428" v="1761"/>
        <pc:sldMkLst>
          <pc:docMk/>
          <pc:sldMk cId="4115154463" sldId="283"/>
        </pc:sldMkLst>
        <pc:graphicFrameChg chg="mod">
          <ac:chgData name="May Fry" userId="222103daa38f974b" providerId="LiveId" clId="{793CD5BB-8EE1-4841-9E21-4521F0493061}" dt="2025-01-14T19:31:22.428" v="1761"/>
          <ac:graphicFrameMkLst>
            <pc:docMk/>
            <pc:sldMk cId="4115154463" sldId="283"/>
            <ac:graphicFrameMk id="108" creationId="{4409C2B6-CF55-4BC8-EE83-704D31316227}"/>
          </ac:graphicFrameMkLst>
        </pc:graphicFrameChg>
      </pc:sldChg>
      <pc:sldChg chg="new del">
        <pc:chgData name="May Fry" userId="222103daa38f974b" providerId="LiveId" clId="{793CD5BB-8EE1-4841-9E21-4521F0493061}" dt="2025-01-14T17:27:08.466" v="62" actId="47"/>
        <pc:sldMkLst>
          <pc:docMk/>
          <pc:sldMk cId="866355780" sldId="284"/>
        </pc:sldMkLst>
      </pc:sldChg>
      <pc:sldChg chg="modSp add del mod">
        <pc:chgData name="May Fry" userId="222103daa38f974b" providerId="LiveId" clId="{793CD5BB-8EE1-4841-9E21-4521F0493061}" dt="2025-01-14T17:33:44.340" v="217" actId="47"/>
        <pc:sldMkLst>
          <pc:docMk/>
          <pc:sldMk cId="3147749107" sldId="285"/>
        </pc:sldMkLst>
        <pc:spChg chg="mod">
          <ac:chgData name="May Fry" userId="222103daa38f974b" providerId="LiveId" clId="{793CD5BB-8EE1-4841-9E21-4521F0493061}" dt="2025-01-14T17:27:15.930" v="82" actId="20577"/>
          <ac:spMkLst>
            <pc:docMk/>
            <pc:sldMk cId="3147749107" sldId="285"/>
            <ac:spMk id="2" creationId="{C0EDAFCE-49D0-4BAF-7129-33F95421018A}"/>
          </ac:spMkLst>
        </pc:spChg>
        <pc:graphicFrameChg chg="mod">
          <ac:chgData name="May Fry" userId="222103daa38f974b" providerId="LiveId" clId="{793CD5BB-8EE1-4841-9E21-4521F0493061}" dt="2025-01-14T17:27:48.897" v="85" actId="13782"/>
          <ac:graphicFrameMkLst>
            <pc:docMk/>
            <pc:sldMk cId="3147749107" sldId="285"/>
            <ac:graphicFrameMk id="5" creationId="{86D37703-5625-AAF0-05E8-CF647FF10C5D}"/>
          </ac:graphicFrameMkLst>
        </pc:graphicFrameChg>
      </pc:sldChg>
      <pc:sldChg chg="addSp delSp modSp new mod setBg">
        <pc:chgData name="May Fry" userId="222103daa38f974b" providerId="LiveId" clId="{793CD5BB-8EE1-4841-9E21-4521F0493061}" dt="2025-01-14T19:16:01.237" v="1197" actId="12100"/>
        <pc:sldMkLst>
          <pc:docMk/>
          <pc:sldMk cId="1093460348" sldId="286"/>
        </pc:sldMkLst>
        <pc:spChg chg="mod">
          <ac:chgData name="May Fry" userId="222103daa38f974b" providerId="LiveId" clId="{793CD5BB-8EE1-4841-9E21-4521F0493061}" dt="2025-01-14T19:15:52.342" v="1195" actId="26606"/>
          <ac:spMkLst>
            <pc:docMk/>
            <pc:sldMk cId="1093460348" sldId="286"/>
            <ac:spMk id="2" creationId="{9092461C-24D9-642D-9D7F-3A07DCBD7BBA}"/>
          </ac:spMkLst>
        </pc:spChg>
        <pc:spChg chg="del mod">
          <ac:chgData name="May Fry" userId="222103daa38f974b" providerId="LiveId" clId="{793CD5BB-8EE1-4841-9E21-4521F0493061}" dt="2025-01-14T17:28:45.870" v="99" actId="26606"/>
          <ac:spMkLst>
            <pc:docMk/>
            <pc:sldMk cId="1093460348" sldId="286"/>
            <ac:spMk id="3" creationId="{4F2358D4-E14B-83A3-54A0-5CA9C0F6041F}"/>
          </ac:spMkLst>
        </pc:spChg>
        <pc:spChg chg="add del">
          <ac:chgData name="May Fry" userId="222103daa38f974b" providerId="LiveId" clId="{793CD5BB-8EE1-4841-9E21-4521F0493061}" dt="2025-01-14T19:15:25.289" v="1188" actId="26606"/>
          <ac:spMkLst>
            <pc:docMk/>
            <pc:sldMk cId="1093460348" sldId="286"/>
            <ac:spMk id="9" creationId="{8E7E1993-6448-42F8-8FB3-76104F45B344}"/>
          </ac:spMkLst>
        </pc:spChg>
        <pc:spChg chg="add del">
          <ac:chgData name="May Fry" userId="222103daa38f974b" providerId="LiveId" clId="{793CD5BB-8EE1-4841-9E21-4521F0493061}" dt="2025-01-14T19:15:25.289" v="1188" actId="26606"/>
          <ac:spMkLst>
            <pc:docMk/>
            <pc:sldMk cId="1093460348" sldId="286"/>
            <ac:spMk id="11" creationId="{3CDAD724-AF32-45EC-B0B9-360C73C9D26E}"/>
          </ac:spMkLst>
        </pc:spChg>
        <pc:spChg chg="add del">
          <ac:chgData name="May Fry" userId="222103daa38f974b" providerId="LiveId" clId="{793CD5BB-8EE1-4841-9E21-4521F0493061}" dt="2025-01-14T19:15:25.289" v="1188" actId="26606"/>
          <ac:spMkLst>
            <pc:docMk/>
            <pc:sldMk cId="1093460348" sldId="286"/>
            <ac:spMk id="13" creationId="{2391C84E-C2EA-44FC-A7D1-FAE3E2850552}"/>
          </ac:spMkLst>
        </pc:spChg>
        <pc:spChg chg="add del">
          <ac:chgData name="May Fry" userId="222103daa38f974b" providerId="LiveId" clId="{793CD5BB-8EE1-4841-9E21-4521F0493061}" dt="2025-01-14T19:15:25.289" v="1188" actId="26606"/>
          <ac:spMkLst>
            <pc:docMk/>
            <pc:sldMk cId="1093460348" sldId="286"/>
            <ac:spMk id="46" creationId="{BA4D4000-2689-4306-BBA6-BF744AB5F807}"/>
          </ac:spMkLst>
        </pc:spChg>
        <pc:spChg chg="add">
          <ac:chgData name="May Fry" userId="222103daa38f974b" providerId="LiveId" clId="{793CD5BB-8EE1-4841-9E21-4521F0493061}" dt="2025-01-14T19:15:25.289" v="1188" actId="26606"/>
          <ac:spMkLst>
            <pc:docMk/>
            <pc:sldMk cId="1093460348" sldId="286"/>
            <ac:spMk id="48" creationId="{A4798C7F-C8CA-4799-BF37-3AB4642CDB66}"/>
          </ac:spMkLst>
        </pc:spChg>
        <pc:spChg chg="add del">
          <ac:chgData name="May Fry" userId="222103daa38f974b" providerId="LiveId" clId="{793CD5BB-8EE1-4841-9E21-4521F0493061}" dt="2025-01-14T17:33:28.997" v="214" actId="26606"/>
          <ac:spMkLst>
            <pc:docMk/>
            <pc:sldMk cId="1093460348" sldId="286"/>
            <ac:spMk id="51" creationId="{8E7E1993-6448-42F8-8FB3-76104F45B344}"/>
          </ac:spMkLst>
        </pc:spChg>
        <pc:spChg chg="add del">
          <ac:chgData name="May Fry" userId="222103daa38f974b" providerId="LiveId" clId="{793CD5BB-8EE1-4841-9E21-4521F0493061}" dt="2025-01-14T17:33:28.997" v="214" actId="26606"/>
          <ac:spMkLst>
            <pc:docMk/>
            <pc:sldMk cId="1093460348" sldId="286"/>
            <ac:spMk id="53" creationId="{942B1D20-D329-4285-AED2-DABDCE9020B6}"/>
          </ac:spMkLst>
        </pc:spChg>
        <pc:spChg chg="add del">
          <ac:chgData name="May Fry" userId="222103daa38f974b" providerId="LiveId" clId="{793CD5BB-8EE1-4841-9E21-4521F0493061}" dt="2025-01-14T17:33:28.997" v="214" actId="26606"/>
          <ac:spMkLst>
            <pc:docMk/>
            <pc:sldMk cId="1093460348" sldId="286"/>
            <ac:spMk id="55" creationId="{B9016B79-9C59-4CEA-A85C-3E4C8877BA6F}"/>
          </ac:spMkLst>
        </pc:spChg>
        <pc:spChg chg="add del">
          <ac:chgData name="May Fry" userId="222103daa38f974b" providerId="LiveId" clId="{793CD5BB-8EE1-4841-9E21-4521F0493061}" dt="2025-01-14T17:33:28.997" v="214" actId="26606"/>
          <ac:spMkLst>
            <pc:docMk/>
            <pc:sldMk cId="1093460348" sldId="286"/>
            <ac:spMk id="57" creationId="{2391C84E-C2EA-44FC-A7D1-FAE3E2850552}"/>
          </ac:spMkLst>
        </pc:spChg>
        <pc:spChg chg="del">
          <ac:chgData name="May Fry" userId="222103daa38f974b" providerId="LiveId" clId="{793CD5BB-8EE1-4841-9E21-4521F0493061}" dt="2025-01-14T19:15:52.342" v="1195" actId="26606"/>
          <ac:spMkLst>
            <pc:docMk/>
            <pc:sldMk cId="1093460348" sldId="286"/>
            <ac:spMk id="83" creationId="{9A0D6220-3DFE-4182-9152-9135493A6BDA}"/>
          </ac:spMkLst>
        </pc:spChg>
        <pc:spChg chg="add del">
          <ac:chgData name="May Fry" userId="222103daa38f974b" providerId="LiveId" clId="{793CD5BB-8EE1-4841-9E21-4521F0493061}" dt="2025-01-14T19:15:52.342" v="1195" actId="26606"/>
          <ac:spMkLst>
            <pc:docMk/>
            <pc:sldMk cId="1093460348" sldId="286"/>
            <ac:spMk id="84" creationId="{216BB147-20D5-4D93-BDA5-1BC614D6A4B2}"/>
          </ac:spMkLst>
        </pc:spChg>
        <pc:spChg chg="add del">
          <ac:chgData name="May Fry" userId="222103daa38f974b" providerId="LiveId" clId="{793CD5BB-8EE1-4841-9E21-4521F0493061}" dt="2025-01-14T19:15:52.342" v="1195" actId="26606"/>
          <ac:spMkLst>
            <pc:docMk/>
            <pc:sldMk cId="1093460348" sldId="286"/>
            <ac:spMk id="86" creationId="{0A253F60-DE40-4508-A37A-61331DF1DD5D}"/>
          </ac:spMkLst>
        </pc:spChg>
        <pc:spChg chg="add del">
          <ac:chgData name="May Fry" userId="222103daa38f974b" providerId="LiveId" clId="{793CD5BB-8EE1-4841-9E21-4521F0493061}" dt="2025-01-14T17:33:31.387" v="216" actId="26606"/>
          <ac:spMkLst>
            <pc:docMk/>
            <pc:sldMk cId="1093460348" sldId="286"/>
            <ac:spMk id="88" creationId="{BA4D4000-2689-4306-BBA6-BF744AB5F807}"/>
          </ac:spMkLst>
        </pc:spChg>
        <pc:spChg chg="add del">
          <ac:chgData name="May Fry" userId="222103daa38f974b" providerId="LiveId" clId="{793CD5BB-8EE1-4841-9E21-4521F0493061}" dt="2025-01-14T17:33:28.997" v="214" actId="26606"/>
          <ac:spMkLst>
            <pc:docMk/>
            <pc:sldMk cId="1093460348" sldId="286"/>
            <ac:spMk id="90" creationId="{6B91DA8E-00B5-4214-AFE5-535E47051D31}"/>
          </ac:spMkLst>
        </pc:spChg>
        <pc:spChg chg="add del">
          <ac:chgData name="May Fry" userId="222103daa38f974b" providerId="LiveId" clId="{793CD5BB-8EE1-4841-9E21-4521F0493061}" dt="2025-01-14T17:33:31.387" v="216" actId="26606"/>
          <ac:spMkLst>
            <pc:docMk/>
            <pc:sldMk cId="1093460348" sldId="286"/>
            <ac:spMk id="92" creationId="{8E7E1993-6448-42F8-8FB3-76104F45B344}"/>
          </ac:spMkLst>
        </pc:spChg>
        <pc:spChg chg="add del">
          <ac:chgData name="May Fry" userId="222103daa38f974b" providerId="LiveId" clId="{793CD5BB-8EE1-4841-9E21-4521F0493061}" dt="2025-01-14T17:33:31.387" v="216" actId="26606"/>
          <ac:spMkLst>
            <pc:docMk/>
            <pc:sldMk cId="1093460348" sldId="286"/>
            <ac:spMk id="93" creationId="{3CDAD724-AF32-45EC-B0B9-360C73C9D26E}"/>
          </ac:spMkLst>
        </pc:spChg>
        <pc:spChg chg="add del">
          <ac:chgData name="May Fry" userId="222103daa38f974b" providerId="LiveId" clId="{793CD5BB-8EE1-4841-9E21-4521F0493061}" dt="2025-01-14T17:33:31.387" v="216" actId="26606"/>
          <ac:spMkLst>
            <pc:docMk/>
            <pc:sldMk cId="1093460348" sldId="286"/>
            <ac:spMk id="94" creationId="{2391C84E-C2EA-44FC-A7D1-FAE3E2850552}"/>
          </ac:spMkLst>
        </pc:spChg>
        <pc:spChg chg="add del">
          <ac:chgData name="May Fry" userId="222103daa38f974b" providerId="LiveId" clId="{793CD5BB-8EE1-4841-9E21-4521F0493061}" dt="2025-01-14T19:15:52.342" v="1195" actId="26606"/>
          <ac:spMkLst>
            <pc:docMk/>
            <pc:sldMk cId="1093460348" sldId="286"/>
            <ac:spMk id="121" creationId="{4E1EF4E8-5513-4BF5-BC41-04645281C672}"/>
          </ac:spMkLst>
        </pc:spChg>
        <pc:spChg chg="add del">
          <ac:chgData name="May Fry" userId="222103daa38f974b" providerId="LiveId" clId="{793CD5BB-8EE1-4841-9E21-4521F0493061}" dt="2025-01-14T19:15:52.342" v="1195" actId="26606"/>
          <ac:spMkLst>
            <pc:docMk/>
            <pc:sldMk cId="1093460348" sldId="286"/>
            <ac:spMk id="123" creationId="{D22FBD32-C88A-4C1D-BC76-613A93944B72}"/>
          </ac:spMkLst>
        </pc:spChg>
        <pc:spChg chg="add">
          <ac:chgData name="May Fry" userId="222103daa38f974b" providerId="LiveId" clId="{793CD5BB-8EE1-4841-9E21-4521F0493061}" dt="2025-01-14T19:15:52.342" v="1195" actId="26606"/>
          <ac:spMkLst>
            <pc:docMk/>
            <pc:sldMk cId="1093460348" sldId="286"/>
            <ac:spMk id="159" creationId="{8E7E1993-6448-42F8-8FB3-76104F45B344}"/>
          </ac:spMkLst>
        </pc:spChg>
        <pc:spChg chg="add">
          <ac:chgData name="May Fry" userId="222103daa38f974b" providerId="LiveId" clId="{793CD5BB-8EE1-4841-9E21-4521F0493061}" dt="2025-01-14T19:15:52.342" v="1195" actId="26606"/>
          <ac:spMkLst>
            <pc:docMk/>
            <pc:sldMk cId="1093460348" sldId="286"/>
            <ac:spMk id="161" creationId="{3CDAD724-AF32-45EC-B0B9-360C73C9D26E}"/>
          </ac:spMkLst>
        </pc:spChg>
        <pc:spChg chg="add">
          <ac:chgData name="May Fry" userId="222103daa38f974b" providerId="LiveId" clId="{793CD5BB-8EE1-4841-9E21-4521F0493061}" dt="2025-01-14T19:15:52.342" v="1195" actId="26606"/>
          <ac:spMkLst>
            <pc:docMk/>
            <pc:sldMk cId="1093460348" sldId="286"/>
            <ac:spMk id="163" creationId="{2391C84E-C2EA-44FC-A7D1-FAE3E2850552}"/>
          </ac:spMkLst>
        </pc:spChg>
        <pc:spChg chg="add">
          <ac:chgData name="May Fry" userId="222103daa38f974b" providerId="LiveId" clId="{793CD5BB-8EE1-4841-9E21-4521F0493061}" dt="2025-01-14T19:15:52.342" v="1195" actId="26606"/>
          <ac:spMkLst>
            <pc:docMk/>
            <pc:sldMk cId="1093460348" sldId="286"/>
            <ac:spMk id="196" creationId="{BA4D4000-2689-4306-BBA6-BF744AB5F807}"/>
          </ac:spMkLst>
        </pc:spChg>
        <pc:grpChg chg="add">
          <ac:chgData name="May Fry" userId="222103daa38f974b" providerId="LiveId" clId="{793CD5BB-8EE1-4841-9E21-4521F0493061}" dt="2025-01-14T17:28:45.870" v="99" actId="26606"/>
          <ac:grpSpMkLst>
            <pc:docMk/>
            <pc:sldMk cId="1093460348" sldId="286"/>
            <ac:grpSpMk id="15" creationId="{47B3131A-B518-43E5-A896-E9D654A4863F}"/>
          </ac:grpSpMkLst>
        </pc:grpChg>
        <pc:graphicFrameChg chg="add mod modGraphic">
          <ac:chgData name="May Fry" userId="222103daa38f974b" providerId="LiveId" clId="{793CD5BB-8EE1-4841-9E21-4521F0493061}" dt="2025-01-14T19:16:01.237" v="1197" actId="12100"/>
          <ac:graphicFrameMkLst>
            <pc:docMk/>
            <pc:sldMk cId="1093460348" sldId="286"/>
            <ac:graphicFrameMk id="5" creationId="{560B8CAD-0081-D323-D884-DF469782DEF4}"/>
          </ac:graphicFrameMkLst>
        </pc:graphicFrameChg>
      </pc:sldChg>
      <pc:sldChg chg="addSp delSp modSp new mod setBg">
        <pc:chgData name="May Fry" userId="222103daa38f974b" providerId="LiveId" clId="{793CD5BB-8EE1-4841-9E21-4521F0493061}" dt="2025-01-14T19:11:31.522" v="1057" actId="20577"/>
        <pc:sldMkLst>
          <pc:docMk/>
          <pc:sldMk cId="2105171427" sldId="287"/>
        </pc:sldMkLst>
        <pc:spChg chg="mod">
          <ac:chgData name="May Fry" userId="222103daa38f974b" providerId="LiveId" clId="{793CD5BB-8EE1-4841-9E21-4521F0493061}" dt="2025-01-14T17:34:08.180" v="221" actId="122"/>
          <ac:spMkLst>
            <pc:docMk/>
            <pc:sldMk cId="2105171427" sldId="287"/>
            <ac:spMk id="2" creationId="{D9A22B54-0372-10B9-DF5A-99D0B1F6D3D1}"/>
          </ac:spMkLst>
        </pc:spChg>
        <pc:spChg chg="del mod">
          <ac:chgData name="May Fry" userId="222103daa38f974b" providerId="LiveId" clId="{793CD5BB-8EE1-4841-9E21-4521F0493061}" dt="2025-01-14T17:31:24.101" v="111" actId="26606"/>
          <ac:spMkLst>
            <pc:docMk/>
            <pc:sldMk cId="2105171427" sldId="287"/>
            <ac:spMk id="3" creationId="{FDED0CD5-CF0E-EFB7-17C3-AA25E64B7422}"/>
          </ac:spMkLst>
        </pc:spChg>
        <pc:spChg chg="add del">
          <ac:chgData name="May Fry" userId="222103daa38f974b" providerId="LiveId" clId="{793CD5BB-8EE1-4841-9E21-4521F0493061}" dt="2025-01-14T17:33:15.490" v="211" actId="26606"/>
          <ac:spMkLst>
            <pc:docMk/>
            <pc:sldMk cId="2105171427" sldId="287"/>
            <ac:spMk id="7" creationId="{8E7E1993-6448-42F8-8FB3-76104F45B344}"/>
          </ac:spMkLst>
        </pc:spChg>
        <pc:spChg chg="add del">
          <ac:chgData name="May Fry" userId="222103daa38f974b" providerId="LiveId" clId="{793CD5BB-8EE1-4841-9E21-4521F0493061}" dt="2025-01-14T17:33:15.490" v="211" actId="26606"/>
          <ac:spMkLst>
            <pc:docMk/>
            <pc:sldMk cId="2105171427" sldId="287"/>
            <ac:spMk id="8" creationId="{8C4051B0-7F71-457F-A35F-2F868D9A58D9}"/>
          </ac:spMkLst>
        </pc:spChg>
        <pc:spChg chg="add del">
          <ac:chgData name="May Fry" userId="222103daa38f974b" providerId="LiveId" clId="{793CD5BB-8EE1-4841-9E21-4521F0493061}" dt="2025-01-14T17:33:15.490" v="211" actId="26606"/>
          <ac:spMkLst>
            <pc:docMk/>
            <pc:sldMk cId="2105171427" sldId="287"/>
            <ac:spMk id="9" creationId="{B9016B79-9C59-4CEA-A85C-3E4C8877BA6F}"/>
          </ac:spMkLst>
        </pc:spChg>
        <pc:spChg chg="add del">
          <ac:chgData name="May Fry" userId="222103daa38f974b" providerId="LiveId" clId="{793CD5BB-8EE1-4841-9E21-4521F0493061}" dt="2025-01-14T17:33:02.748" v="209" actId="26606"/>
          <ac:spMkLst>
            <pc:docMk/>
            <pc:sldMk cId="2105171427" sldId="287"/>
            <ac:spMk id="10" creationId="{852816C4-2471-43EF-BF87-722CBC3A9C8B}"/>
          </ac:spMkLst>
        </pc:spChg>
        <pc:spChg chg="add del">
          <ac:chgData name="May Fry" userId="222103daa38f974b" providerId="LiveId" clId="{793CD5BB-8EE1-4841-9E21-4521F0493061}" dt="2025-01-14T17:33:02.748" v="209" actId="26606"/>
          <ac:spMkLst>
            <pc:docMk/>
            <pc:sldMk cId="2105171427" sldId="287"/>
            <ac:spMk id="12" creationId="{F5CC3D12-B8AA-47C0-987C-85A8C8E820A2}"/>
          </ac:spMkLst>
        </pc:spChg>
        <pc:spChg chg="add del">
          <ac:chgData name="May Fry" userId="222103daa38f974b" providerId="LiveId" clId="{793CD5BB-8EE1-4841-9E21-4521F0493061}" dt="2025-01-14T17:33:15.490" v="211" actId="26606"/>
          <ac:spMkLst>
            <pc:docMk/>
            <pc:sldMk cId="2105171427" sldId="287"/>
            <ac:spMk id="16" creationId="{2391C84E-C2EA-44FC-A7D1-FAE3E2850552}"/>
          </ac:spMkLst>
        </pc:spChg>
        <pc:spChg chg="add del">
          <ac:chgData name="May Fry" userId="222103daa38f974b" providerId="LiveId" clId="{793CD5BB-8EE1-4841-9E21-4521F0493061}" dt="2025-01-14T17:33:02.748" v="209" actId="26606"/>
          <ac:spMkLst>
            <pc:docMk/>
            <pc:sldMk cId="2105171427" sldId="287"/>
            <ac:spMk id="45" creationId="{2391C84E-C2EA-44FC-A7D1-FAE3E2850552}"/>
          </ac:spMkLst>
        </pc:spChg>
        <pc:spChg chg="add del">
          <ac:chgData name="May Fry" userId="222103daa38f974b" providerId="LiveId" clId="{793CD5BB-8EE1-4841-9E21-4521F0493061}" dt="2025-01-14T17:33:02.748" v="209" actId="26606"/>
          <ac:spMkLst>
            <pc:docMk/>
            <pc:sldMk cId="2105171427" sldId="287"/>
            <ac:spMk id="47" creationId="{334F573F-FF6A-4EB8-9C66-3D0CBF311847}"/>
          </ac:spMkLst>
        </pc:spChg>
        <pc:spChg chg="add del">
          <ac:chgData name="May Fry" userId="222103daa38f974b" providerId="LiveId" clId="{793CD5BB-8EE1-4841-9E21-4521F0493061}" dt="2025-01-14T17:33:15.490" v="211" actId="26606"/>
          <ac:spMkLst>
            <pc:docMk/>
            <pc:sldMk cId="2105171427" sldId="287"/>
            <ac:spMk id="49" creationId="{D69A03FD-8F49-46F5-B169-FBBB3025C2DA}"/>
          </ac:spMkLst>
        </pc:spChg>
        <pc:spChg chg="add">
          <ac:chgData name="May Fry" userId="222103daa38f974b" providerId="LiveId" clId="{793CD5BB-8EE1-4841-9E21-4521F0493061}" dt="2025-01-14T17:33:15.521" v="212" actId="26606"/>
          <ac:spMkLst>
            <pc:docMk/>
            <pc:sldMk cId="2105171427" sldId="287"/>
            <ac:spMk id="51" creationId="{8E7E1993-6448-42F8-8FB3-76104F45B344}"/>
          </ac:spMkLst>
        </pc:spChg>
        <pc:spChg chg="add">
          <ac:chgData name="May Fry" userId="222103daa38f974b" providerId="LiveId" clId="{793CD5BB-8EE1-4841-9E21-4521F0493061}" dt="2025-01-14T17:33:15.521" v="212" actId="26606"/>
          <ac:spMkLst>
            <pc:docMk/>
            <pc:sldMk cId="2105171427" sldId="287"/>
            <ac:spMk id="52" creationId="{3CDAD724-AF32-45EC-B0B9-360C73C9D26E}"/>
          </ac:spMkLst>
        </pc:spChg>
        <pc:spChg chg="add">
          <ac:chgData name="May Fry" userId="222103daa38f974b" providerId="LiveId" clId="{793CD5BB-8EE1-4841-9E21-4521F0493061}" dt="2025-01-14T17:33:15.521" v="212" actId="26606"/>
          <ac:spMkLst>
            <pc:docMk/>
            <pc:sldMk cId="2105171427" sldId="287"/>
            <ac:spMk id="53" creationId="{2391C84E-C2EA-44FC-A7D1-FAE3E2850552}"/>
          </ac:spMkLst>
        </pc:spChg>
        <pc:spChg chg="add">
          <ac:chgData name="May Fry" userId="222103daa38f974b" providerId="LiveId" clId="{793CD5BB-8EE1-4841-9E21-4521F0493061}" dt="2025-01-14T17:33:15.521" v="212" actId="26606"/>
          <ac:spMkLst>
            <pc:docMk/>
            <pc:sldMk cId="2105171427" sldId="287"/>
            <ac:spMk id="57" creationId="{BA4D4000-2689-4306-BBA6-BF744AB5F807}"/>
          </ac:spMkLst>
        </pc:spChg>
        <pc:grpChg chg="add del">
          <ac:chgData name="May Fry" userId="222103daa38f974b" providerId="LiveId" clId="{793CD5BB-8EE1-4841-9E21-4521F0493061}" dt="2025-01-14T17:33:02.748" v="209" actId="26606"/>
          <ac:grpSpMkLst>
            <pc:docMk/>
            <pc:sldMk cId="2105171427" sldId="287"/>
            <ac:grpSpMk id="14" creationId="{47B3131A-B518-43E5-A896-E9D654A4863F}"/>
          </ac:grpSpMkLst>
        </pc:grpChg>
        <pc:grpChg chg="add del">
          <ac:chgData name="May Fry" userId="222103daa38f974b" providerId="LiveId" clId="{793CD5BB-8EE1-4841-9E21-4521F0493061}" dt="2025-01-14T17:33:15.490" v="211" actId="26606"/>
          <ac:grpSpMkLst>
            <pc:docMk/>
            <pc:sldMk cId="2105171427" sldId="287"/>
            <ac:grpSpMk id="18" creationId="{47B3131A-B518-43E5-A896-E9D654A4863F}"/>
          </ac:grpSpMkLst>
        </pc:grpChg>
        <pc:grpChg chg="add">
          <ac:chgData name="May Fry" userId="222103daa38f974b" providerId="LiveId" clId="{793CD5BB-8EE1-4841-9E21-4521F0493061}" dt="2025-01-14T17:33:15.521" v="212" actId="26606"/>
          <ac:grpSpMkLst>
            <pc:docMk/>
            <pc:sldMk cId="2105171427" sldId="287"/>
            <ac:grpSpMk id="54" creationId="{47B3131A-B518-43E5-A896-E9D654A4863F}"/>
          </ac:grpSpMkLst>
        </pc:grpChg>
        <pc:graphicFrameChg chg="add mod modGraphic">
          <ac:chgData name="May Fry" userId="222103daa38f974b" providerId="LiveId" clId="{793CD5BB-8EE1-4841-9E21-4521F0493061}" dt="2025-01-14T19:11:31.522" v="1057" actId="20577"/>
          <ac:graphicFrameMkLst>
            <pc:docMk/>
            <pc:sldMk cId="2105171427" sldId="287"/>
            <ac:graphicFrameMk id="5" creationId="{D2732D72-2C10-CC85-48EC-7C0C10FDDF3A}"/>
          </ac:graphicFrameMkLst>
        </pc:graphicFrameChg>
      </pc:sldChg>
      <pc:sldChg chg="addSp delSp modSp new mod setBg">
        <pc:chgData name="May Fry" userId="222103daa38f974b" providerId="LiveId" clId="{793CD5BB-8EE1-4841-9E21-4521F0493061}" dt="2025-01-14T19:35:40.397" v="1814" actId="113"/>
        <pc:sldMkLst>
          <pc:docMk/>
          <pc:sldMk cId="3209509349" sldId="288"/>
        </pc:sldMkLst>
        <pc:spChg chg="mod">
          <ac:chgData name="May Fry" userId="222103daa38f974b" providerId="LiveId" clId="{793CD5BB-8EE1-4841-9E21-4521F0493061}" dt="2025-01-14T19:21:33.970" v="1341" actId="1076"/>
          <ac:spMkLst>
            <pc:docMk/>
            <pc:sldMk cId="3209509349" sldId="288"/>
            <ac:spMk id="2" creationId="{409C2810-86D2-2393-3B15-91521A543F1C}"/>
          </ac:spMkLst>
        </pc:spChg>
        <pc:spChg chg="add del mod">
          <ac:chgData name="May Fry" userId="222103daa38f974b" providerId="LiveId" clId="{793CD5BB-8EE1-4841-9E21-4521F0493061}" dt="2025-01-14T17:42:33.015" v="455" actId="26606"/>
          <ac:spMkLst>
            <pc:docMk/>
            <pc:sldMk cId="3209509349" sldId="288"/>
            <ac:spMk id="3" creationId="{302A9423-5B0E-6991-E208-EF0999C2FB60}"/>
          </ac:spMkLst>
        </pc:spChg>
        <pc:spChg chg="add del">
          <ac:chgData name="May Fry" userId="222103daa38f974b" providerId="LiveId" clId="{793CD5BB-8EE1-4841-9E21-4521F0493061}" dt="2025-01-14T17:44:47.933" v="530" actId="26606"/>
          <ac:spMkLst>
            <pc:docMk/>
            <pc:sldMk cId="3209509349" sldId="288"/>
            <ac:spMk id="9" creationId="{8E7E1993-6448-42F8-8FB3-76104F45B344}"/>
          </ac:spMkLst>
        </pc:spChg>
        <pc:spChg chg="add del">
          <ac:chgData name="May Fry" userId="222103daa38f974b" providerId="LiveId" clId="{793CD5BB-8EE1-4841-9E21-4521F0493061}" dt="2025-01-14T17:44:47.933" v="530" actId="26606"/>
          <ac:spMkLst>
            <pc:docMk/>
            <pc:sldMk cId="3209509349" sldId="288"/>
            <ac:spMk id="11" creationId="{8C4051B0-7F71-457F-A35F-2F868D9A58D9}"/>
          </ac:spMkLst>
        </pc:spChg>
        <pc:spChg chg="add del">
          <ac:chgData name="May Fry" userId="222103daa38f974b" providerId="LiveId" clId="{793CD5BB-8EE1-4841-9E21-4521F0493061}" dt="2025-01-14T17:44:47.933" v="530" actId="26606"/>
          <ac:spMkLst>
            <pc:docMk/>
            <pc:sldMk cId="3209509349" sldId="288"/>
            <ac:spMk id="13" creationId="{B9016B79-9C59-4CEA-A85C-3E4C8877BA6F}"/>
          </ac:spMkLst>
        </pc:spChg>
        <pc:spChg chg="add del">
          <ac:chgData name="May Fry" userId="222103daa38f974b" providerId="LiveId" clId="{793CD5BB-8EE1-4841-9E21-4521F0493061}" dt="2025-01-14T17:44:47.933" v="530" actId="26606"/>
          <ac:spMkLst>
            <pc:docMk/>
            <pc:sldMk cId="3209509349" sldId="288"/>
            <ac:spMk id="15" creationId="{2391C84E-C2EA-44FC-A7D1-FAE3E2850552}"/>
          </ac:spMkLst>
        </pc:spChg>
        <pc:spChg chg="add del">
          <ac:chgData name="May Fry" userId="222103daa38f974b" providerId="LiveId" clId="{793CD5BB-8EE1-4841-9E21-4521F0493061}" dt="2025-01-14T17:44:47.933" v="530" actId="26606"/>
          <ac:spMkLst>
            <pc:docMk/>
            <pc:sldMk cId="3209509349" sldId="288"/>
            <ac:spMk id="48" creationId="{D69A03FD-8F49-46F5-B169-FBBB3025C2DA}"/>
          </ac:spMkLst>
        </pc:spChg>
        <pc:spChg chg="add del">
          <ac:chgData name="May Fry" userId="222103daa38f974b" providerId="LiveId" clId="{793CD5BB-8EE1-4841-9E21-4521F0493061}" dt="2025-01-14T17:44:44.681" v="527" actId="26606"/>
          <ac:spMkLst>
            <pc:docMk/>
            <pc:sldMk cId="3209509349" sldId="288"/>
            <ac:spMk id="53" creationId="{852816C4-2471-43EF-BF87-722CBC3A9C8B}"/>
          </ac:spMkLst>
        </pc:spChg>
        <pc:spChg chg="add del">
          <ac:chgData name="May Fry" userId="222103daa38f974b" providerId="LiveId" clId="{793CD5BB-8EE1-4841-9E21-4521F0493061}" dt="2025-01-14T17:44:44.681" v="527" actId="26606"/>
          <ac:spMkLst>
            <pc:docMk/>
            <pc:sldMk cId="3209509349" sldId="288"/>
            <ac:spMk id="55" creationId="{F5CC3D12-B8AA-47C0-987C-85A8C8E820A2}"/>
          </ac:spMkLst>
        </pc:spChg>
        <pc:spChg chg="add del">
          <ac:chgData name="May Fry" userId="222103daa38f974b" providerId="LiveId" clId="{793CD5BB-8EE1-4841-9E21-4521F0493061}" dt="2025-01-14T17:44:47.891" v="529" actId="26606"/>
          <ac:spMkLst>
            <pc:docMk/>
            <pc:sldMk cId="3209509349" sldId="288"/>
            <ac:spMk id="59" creationId="{2391C84E-C2EA-44FC-A7D1-FAE3E2850552}"/>
          </ac:spMkLst>
        </pc:spChg>
        <pc:spChg chg="add del">
          <ac:chgData name="May Fry" userId="222103daa38f974b" providerId="LiveId" clId="{793CD5BB-8EE1-4841-9E21-4521F0493061}" dt="2025-01-14T17:44:44.681" v="527" actId="26606"/>
          <ac:spMkLst>
            <pc:docMk/>
            <pc:sldMk cId="3209509349" sldId="288"/>
            <ac:spMk id="88" creationId="{2391C84E-C2EA-44FC-A7D1-FAE3E2850552}"/>
          </ac:spMkLst>
        </pc:spChg>
        <pc:spChg chg="add del">
          <ac:chgData name="May Fry" userId="222103daa38f974b" providerId="LiveId" clId="{793CD5BB-8EE1-4841-9E21-4521F0493061}" dt="2025-01-14T17:44:44.681" v="527" actId="26606"/>
          <ac:spMkLst>
            <pc:docMk/>
            <pc:sldMk cId="3209509349" sldId="288"/>
            <ac:spMk id="90" creationId="{334F573F-FF6A-4EB8-9C66-3D0CBF311847}"/>
          </ac:spMkLst>
        </pc:spChg>
        <pc:spChg chg="add del">
          <ac:chgData name="May Fry" userId="222103daa38f974b" providerId="LiveId" clId="{793CD5BB-8EE1-4841-9E21-4521F0493061}" dt="2025-01-14T17:44:47.891" v="529" actId="26606"/>
          <ac:spMkLst>
            <pc:docMk/>
            <pc:sldMk cId="3209509349" sldId="288"/>
            <ac:spMk id="92" creationId="{6B91DA8E-00B5-4214-AFE5-535E47051D31}"/>
          </ac:spMkLst>
        </pc:spChg>
        <pc:spChg chg="add del">
          <ac:chgData name="May Fry" userId="222103daa38f974b" providerId="LiveId" clId="{793CD5BB-8EE1-4841-9E21-4521F0493061}" dt="2025-01-14T17:44:47.891" v="529" actId="26606"/>
          <ac:spMkLst>
            <pc:docMk/>
            <pc:sldMk cId="3209509349" sldId="288"/>
            <ac:spMk id="93" creationId="{8E7E1993-6448-42F8-8FB3-76104F45B344}"/>
          </ac:spMkLst>
        </pc:spChg>
        <pc:spChg chg="add del">
          <ac:chgData name="May Fry" userId="222103daa38f974b" providerId="LiveId" clId="{793CD5BB-8EE1-4841-9E21-4521F0493061}" dt="2025-01-14T17:44:47.891" v="529" actId="26606"/>
          <ac:spMkLst>
            <pc:docMk/>
            <pc:sldMk cId="3209509349" sldId="288"/>
            <ac:spMk id="94" creationId="{942B1D20-D329-4285-AED2-DABDCE9020B6}"/>
          </ac:spMkLst>
        </pc:spChg>
        <pc:spChg chg="add del">
          <ac:chgData name="May Fry" userId="222103daa38f974b" providerId="LiveId" clId="{793CD5BB-8EE1-4841-9E21-4521F0493061}" dt="2025-01-14T17:44:47.891" v="529" actId="26606"/>
          <ac:spMkLst>
            <pc:docMk/>
            <pc:sldMk cId="3209509349" sldId="288"/>
            <ac:spMk id="95" creationId="{B9016B79-9C59-4CEA-A85C-3E4C8877BA6F}"/>
          </ac:spMkLst>
        </pc:spChg>
        <pc:spChg chg="add del">
          <ac:chgData name="May Fry" userId="222103daa38f974b" providerId="LiveId" clId="{793CD5BB-8EE1-4841-9E21-4521F0493061}" dt="2025-01-14T17:46:58.459" v="628" actId="26606"/>
          <ac:spMkLst>
            <pc:docMk/>
            <pc:sldMk cId="3209509349" sldId="288"/>
            <ac:spMk id="99" creationId="{8E7E1993-6448-42F8-8FB3-76104F45B344}"/>
          </ac:spMkLst>
        </pc:spChg>
        <pc:spChg chg="add del">
          <ac:chgData name="May Fry" userId="222103daa38f974b" providerId="LiveId" clId="{793CD5BB-8EE1-4841-9E21-4521F0493061}" dt="2025-01-14T17:46:58.459" v="628" actId="26606"/>
          <ac:spMkLst>
            <pc:docMk/>
            <pc:sldMk cId="3209509349" sldId="288"/>
            <ac:spMk id="100" creationId="{5B62175A-9061-4508-B024-671E2C3C3AAD}"/>
          </ac:spMkLst>
        </pc:spChg>
        <pc:spChg chg="add del">
          <ac:chgData name="May Fry" userId="222103daa38f974b" providerId="LiveId" clId="{793CD5BB-8EE1-4841-9E21-4521F0493061}" dt="2025-01-14T17:46:58.459" v="628" actId="26606"/>
          <ac:spMkLst>
            <pc:docMk/>
            <pc:sldMk cId="3209509349" sldId="288"/>
            <ac:spMk id="101" creationId="{2391C84E-C2EA-44FC-A7D1-FAE3E2850552}"/>
          </ac:spMkLst>
        </pc:spChg>
        <pc:spChg chg="add del">
          <ac:chgData name="May Fry" userId="222103daa38f974b" providerId="LiveId" clId="{793CD5BB-8EE1-4841-9E21-4521F0493061}" dt="2025-01-14T17:46:58.459" v="628" actId="26606"/>
          <ac:spMkLst>
            <pc:docMk/>
            <pc:sldMk cId="3209509349" sldId="288"/>
            <ac:spMk id="105" creationId="{7D7F7755-C305-4B28-8A86-8EA8898124E3}"/>
          </ac:spMkLst>
        </pc:spChg>
        <pc:spChg chg="add del">
          <ac:chgData name="May Fry" userId="222103daa38f974b" providerId="LiveId" clId="{793CD5BB-8EE1-4841-9E21-4521F0493061}" dt="2025-01-14T17:46:39.201" v="625" actId="26606"/>
          <ac:spMkLst>
            <pc:docMk/>
            <pc:sldMk cId="3209509349" sldId="288"/>
            <ac:spMk id="110" creationId="{8E7E1993-6448-42F8-8FB3-76104F45B344}"/>
          </ac:spMkLst>
        </pc:spChg>
        <pc:spChg chg="add del">
          <ac:chgData name="May Fry" userId="222103daa38f974b" providerId="LiveId" clId="{793CD5BB-8EE1-4841-9E21-4521F0493061}" dt="2025-01-14T17:46:39.201" v="625" actId="26606"/>
          <ac:spMkLst>
            <pc:docMk/>
            <pc:sldMk cId="3209509349" sldId="288"/>
            <ac:spMk id="112" creationId="{3CDAD724-AF32-45EC-B0B9-360C73C9D26E}"/>
          </ac:spMkLst>
        </pc:spChg>
        <pc:spChg chg="add del">
          <ac:chgData name="May Fry" userId="222103daa38f974b" providerId="LiveId" clId="{793CD5BB-8EE1-4841-9E21-4521F0493061}" dt="2025-01-14T17:46:39.201" v="625" actId="26606"/>
          <ac:spMkLst>
            <pc:docMk/>
            <pc:sldMk cId="3209509349" sldId="288"/>
            <ac:spMk id="114" creationId="{2391C84E-C2EA-44FC-A7D1-FAE3E2850552}"/>
          </ac:spMkLst>
        </pc:spChg>
        <pc:spChg chg="add del">
          <ac:chgData name="May Fry" userId="222103daa38f974b" providerId="LiveId" clId="{793CD5BB-8EE1-4841-9E21-4521F0493061}" dt="2025-01-14T17:46:39.201" v="625" actId="26606"/>
          <ac:spMkLst>
            <pc:docMk/>
            <pc:sldMk cId="3209509349" sldId="288"/>
            <ac:spMk id="147" creationId="{BA4D4000-2689-4306-BBA6-BF744AB5F807}"/>
          </ac:spMkLst>
        </pc:spChg>
        <pc:spChg chg="add del">
          <ac:chgData name="May Fry" userId="222103daa38f974b" providerId="LiveId" clId="{793CD5BB-8EE1-4841-9E21-4521F0493061}" dt="2025-01-14T17:46:58.459" v="628" actId="26606"/>
          <ac:spMkLst>
            <pc:docMk/>
            <pc:sldMk cId="3209509349" sldId="288"/>
            <ac:spMk id="149" creationId="{8E7E1993-6448-42F8-8FB3-76104F45B344}"/>
          </ac:spMkLst>
        </pc:spChg>
        <pc:spChg chg="add del">
          <ac:chgData name="May Fry" userId="222103daa38f974b" providerId="LiveId" clId="{793CD5BB-8EE1-4841-9E21-4521F0493061}" dt="2025-01-14T17:46:58.459" v="628" actId="26606"/>
          <ac:spMkLst>
            <pc:docMk/>
            <pc:sldMk cId="3209509349" sldId="288"/>
            <ac:spMk id="150" creationId="{BC3FA84C-8729-4FD0-B361-46AE04B43E92}"/>
          </ac:spMkLst>
        </pc:spChg>
        <pc:spChg chg="add del">
          <ac:chgData name="May Fry" userId="222103daa38f974b" providerId="LiveId" clId="{793CD5BB-8EE1-4841-9E21-4521F0493061}" dt="2025-01-14T17:46:58.459" v="628" actId="26606"/>
          <ac:spMkLst>
            <pc:docMk/>
            <pc:sldMk cId="3209509349" sldId="288"/>
            <ac:spMk id="151" creationId="{2391C84E-C2EA-44FC-A7D1-FAE3E2850552}"/>
          </ac:spMkLst>
        </pc:spChg>
        <pc:spChg chg="add del">
          <ac:chgData name="May Fry" userId="222103daa38f974b" providerId="LiveId" clId="{793CD5BB-8EE1-4841-9E21-4521F0493061}" dt="2025-01-14T17:46:58.459" v="628" actId="26606"/>
          <ac:spMkLst>
            <pc:docMk/>
            <pc:sldMk cId="3209509349" sldId="288"/>
            <ac:spMk id="153" creationId="{EB97ECD4-67DD-4166-9EC5-5D88340058D9}"/>
          </ac:spMkLst>
        </pc:spChg>
        <pc:grpChg chg="add">
          <ac:chgData name="May Fry" userId="222103daa38f974b" providerId="LiveId" clId="{793CD5BB-8EE1-4841-9E21-4521F0493061}" dt="2025-01-14T17:42:33.015" v="455" actId="26606"/>
          <ac:grpSpMkLst>
            <pc:docMk/>
            <pc:sldMk cId="3209509349" sldId="288"/>
            <ac:grpSpMk id="17" creationId="{47B3131A-B518-43E5-A896-E9D654A4863F}"/>
          </ac:grpSpMkLst>
        </pc:grpChg>
        <pc:graphicFrameChg chg="add del">
          <ac:chgData name="May Fry" userId="222103daa38f974b" providerId="LiveId" clId="{793CD5BB-8EE1-4841-9E21-4521F0493061}" dt="2025-01-14T17:42:27.407" v="452" actId="26606"/>
          <ac:graphicFrameMkLst>
            <pc:docMk/>
            <pc:sldMk cId="3209509349" sldId="288"/>
            <ac:graphicFrameMk id="5" creationId="{8CEC3F93-6C24-EF1A-5C08-29D43EEAB572}"/>
          </ac:graphicFrameMkLst>
        </pc:graphicFrameChg>
        <pc:graphicFrameChg chg="add del">
          <ac:chgData name="May Fry" userId="222103daa38f974b" providerId="LiveId" clId="{793CD5BB-8EE1-4841-9E21-4521F0493061}" dt="2025-01-14T17:42:32.993" v="454" actId="26606"/>
          <ac:graphicFrameMkLst>
            <pc:docMk/>
            <pc:sldMk cId="3209509349" sldId="288"/>
            <ac:graphicFrameMk id="7" creationId="{2DFD84B8-3814-610E-7BEC-F2B5815C31F4}"/>
          </ac:graphicFrameMkLst>
        </pc:graphicFrameChg>
        <pc:graphicFrameChg chg="add mod modGraphic">
          <ac:chgData name="May Fry" userId="222103daa38f974b" providerId="LiveId" clId="{793CD5BB-8EE1-4841-9E21-4521F0493061}" dt="2025-01-14T19:35:40.397" v="1814" actId="113"/>
          <ac:graphicFrameMkLst>
            <pc:docMk/>
            <pc:sldMk cId="3209509349" sldId="288"/>
            <ac:graphicFrameMk id="10" creationId="{FE3C308A-633E-C1D5-6E0B-862E6513B65F}"/>
          </ac:graphicFrameMkLst>
        </pc:graphicFrameChg>
      </pc:sldChg>
      <pc:sldChg chg="addSp delSp modSp new mod setBg">
        <pc:chgData name="May Fry" userId="222103daa38f974b" providerId="LiveId" clId="{793CD5BB-8EE1-4841-9E21-4521F0493061}" dt="2025-01-14T19:43:20.473" v="2015" actId="12100"/>
        <pc:sldMkLst>
          <pc:docMk/>
          <pc:sldMk cId="2717881065" sldId="289"/>
        </pc:sldMkLst>
        <pc:spChg chg="mod">
          <ac:chgData name="May Fry" userId="222103daa38f974b" providerId="LiveId" clId="{793CD5BB-8EE1-4841-9E21-4521F0493061}" dt="2025-01-14T19:41:41.813" v="1884" actId="20577"/>
          <ac:spMkLst>
            <pc:docMk/>
            <pc:sldMk cId="2717881065" sldId="289"/>
            <ac:spMk id="2" creationId="{19AD2234-54EC-3758-89D0-D219450BF9C4}"/>
          </ac:spMkLst>
        </pc:spChg>
        <pc:spChg chg="add del mod">
          <ac:chgData name="May Fry" userId="222103daa38f974b" providerId="LiveId" clId="{793CD5BB-8EE1-4841-9E21-4521F0493061}" dt="2025-01-14T17:50:42.395" v="673" actId="26606"/>
          <ac:spMkLst>
            <pc:docMk/>
            <pc:sldMk cId="2717881065" sldId="289"/>
            <ac:spMk id="3" creationId="{59CFC299-8776-9E00-A867-8B66C622B53A}"/>
          </ac:spMkLst>
        </pc:spChg>
        <pc:spChg chg="add del">
          <ac:chgData name="May Fry" userId="222103daa38f974b" providerId="LiveId" clId="{793CD5BB-8EE1-4841-9E21-4521F0493061}" dt="2025-01-14T17:50:42.380" v="672" actId="26606"/>
          <ac:spMkLst>
            <pc:docMk/>
            <pc:sldMk cId="2717881065" sldId="289"/>
            <ac:spMk id="9" creationId="{8E7E1993-6448-42F8-8FB3-76104F45B344}"/>
          </ac:spMkLst>
        </pc:spChg>
        <pc:spChg chg="add del">
          <ac:chgData name="May Fry" userId="222103daa38f974b" providerId="LiveId" clId="{793CD5BB-8EE1-4841-9E21-4521F0493061}" dt="2025-01-14T17:50:42.380" v="672" actId="26606"/>
          <ac:spMkLst>
            <pc:docMk/>
            <pc:sldMk cId="2717881065" sldId="289"/>
            <ac:spMk id="11" creationId="{BC3FA84C-8729-4FD0-B361-46AE04B43E92}"/>
          </ac:spMkLst>
        </pc:spChg>
        <pc:spChg chg="add del">
          <ac:chgData name="May Fry" userId="222103daa38f974b" providerId="LiveId" clId="{793CD5BB-8EE1-4841-9E21-4521F0493061}" dt="2025-01-14T17:50:42.380" v="672" actId="26606"/>
          <ac:spMkLst>
            <pc:docMk/>
            <pc:sldMk cId="2717881065" sldId="289"/>
            <ac:spMk id="13" creationId="{2391C84E-C2EA-44FC-A7D1-FAE3E2850552}"/>
          </ac:spMkLst>
        </pc:spChg>
        <pc:spChg chg="add del">
          <ac:chgData name="May Fry" userId="222103daa38f974b" providerId="LiveId" clId="{793CD5BB-8EE1-4841-9E21-4521F0493061}" dt="2025-01-14T17:50:42.380" v="672" actId="26606"/>
          <ac:spMkLst>
            <pc:docMk/>
            <pc:sldMk cId="2717881065" sldId="289"/>
            <ac:spMk id="46" creationId="{EB97ECD4-67DD-4166-9EC5-5D88340058D9}"/>
          </ac:spMkLst>
        </pc:spChg>
        <pc:spChg chg="add del">
          <ac:chgData name="May Fry" userId="222103daa38f974b" providerId="LiveId" clId="{793CD5BB-8EE1-4841-9E21-4521F0493061}" dt="2025-01-14T19:41:22.614" v="1863" actId="26606"/>
          <ac:spMkLst>
            <pc:docMk/>
            <pc:sldMk cId="2717881065" sldId="289"/>
            <ac:spMk id="53" creationId="{8E7E1993-6448-42F8-8FB3-76104F45B344}"/>
          </ac:spMkLst>
        </pc:spChg>
        <pc:spChg chg="add del">
          <ac:chgData name="May Fry" userId="222103daa38f974b" providerId="LiveId" clId="{793CD5BB-8EE1-4841-9E21-4521F0493061}" dt="2025-01-14T19:41:22.614" v="1863" actId="26606"/>
          <ac:spMkLst>
            <pc:docMk/>
            <pc:sldMk cId="2717881065" sldId="289"/>
            <ac:spMk id="55" creationId="{BC3FA84C-8729-4FD0-B361-46AE04B43E92}"/>
          </ac:spMkLst>
        </pc:spChg>
        <pc:spChg chg="add del">
          <ac:chgData name="May Fry" userId="222103daa38f974b" providerId="LiveId" clId="{793CD5BB-8EE1-4841-9E21-4521F0493061}" dt="2025-01-14T19:41:22.614" v="1863" actId="26606"/>
          <ac:spMkLst>
            <pc:docMk/>
            <pc:sldMk cId="2717881065" sldId="289"/>
            <ac:spMk id="57" creationId="{2391C84E-C2EA-44FC-A7D1-FAE3E2850552}"/>
          </ac:spMkLst>
        </pc:spChg>
        <pc:spChg chg="add del">
          <ac:chgData name="May Fry" userId="222103daa38f974b" providerId="LiveId" clId="{793CD5BB-8EE1-4841-9E21-4521F0493061}" dt="2025-01-14T19:41:22.614" v="1863" actId="26606"/>
          <ac:spMkLst>
            <pc:docMk/>
            <pc:sldMk cId="2717881065" sldId="289"/>
            <ac:spMk id="90" creationId="{EB97ECD4-67DD-4166-9EC5-5D88340058D9}"/>
          </ac:spMkLst>
        </pc:spChg>
        <pc:spChg chg="add del">
          <ac:chgData name="May Fry" userId="222103daa38f974b" providerId="LiveId" clId="{793CD5BB-8EE1-4841-9E21-4521F0493061}" dt="2025-01-14T19:43:12.092" v="2014" actId="26606"/>
          <ac:spMkLst>
            <pc:docMk/>
            <pc:sldMk cId="2717881065" sldId="289"/>
            <ac:spMk id="95" creationId="{8E7E1993-6448-42F8-8FB3-76104F45B344}"/>
          </ac:spMkLst>
        </pc:spChg>
        <pc:spChg chg="add del">
          <ac:chgData name="May Fry" userId="222103daa38f974b" providerId="LiveId" clId="{793CD5BB-8EE1-4841-9E21-4521F0493061}" dt="2025-01-14T19:43:12.092" v="2014" actId="26606"/>
          <ac:spMkLst>
            <pc:docMk/>
            <pc:sldMk cId="2717881065" sldId="289"/>
            <ac:spMk id="97" creationId="{5B62175A-9061-4508-B024-671E2C3C3AAD}"/>
          </ac:spMkLst>
        </pc:spChg>
        <pc:spChg chg="add del">
          <ac:chgData name="May Fry" userId="222103daa38f974b" providerId="LiveId" clId="{793CD5BB-8EE1-4841-9E21-4521F0493061}" dt="2025-01-14T19:43:12.092" v="2014" actId="26606"/>
          <ac:spMkLst>
            <pc:docMk/>
            <pc:sldMk cId="2717881065" sldId="289"/>
            <ac:spMk id="99" creationId="{2391C84E-C2EA-44FC-A7D1-FAE3E2850552}"/>
          </ac:spMkLst>
        </pc:spChg>
        <pc:spChg chg="add del">
          <ac:chgData name="May Fry" userId="222103daa38f974b" providerId="LiveId" clId="{793CD5BB-8EE1-4841-9E21-4521F0493061}" dt="2025-01-14T19:43:12.092" v="2014" actId="26606"/>
          <ac:spMkLst>
            <pc:docMk/>
            <pc:sldMk cId="2717881065" sldId="289"/>
            <ac:spMk id="132" creationId="{7D7F7755-C305-4B28-8A86-8EA8898124E3}"/>
          </ac:spMkLst>
        </pc:spChg>
        <pc:spChg chg="add">
          <ac:chgData name="May Fry" userId="222103daa38f974b" providerId="LiveId" clId="{793CD5BB-8EE1-4841-9E21-4521F0493061}" dt="2025-01-14T19:43:12.092" v="2014" actId="26606"/>
          <ac:spMkLst>
            <pc:docMk/>
            <pc:sldMk cId="2717881065" sldId="289"/>
            <ac:spMk id="137" creationId="{8E7E1993-6448-42F8-8FB3-76104F45B344}"/>
          </ac:spMkLst>
        </pc:spChg>
        <pc:spChg chg="add">
          <ac:chgData name="May Fry" userId="222103daa38f974b" providerId="LiveId" clId="{793CD5BB-8EE1-4841-9E21-4521F0493061}" dt="2025-01-14T19:43:12.092" v="2014" actId="26606"/>
          <ac:spMkLst>
            <pc:docMk/>
            <pc:sldMk cId="2717881065" sldId="289"/>
            <ac:spMk id="139" creationId="{5B62175A-9061-4508-B024-671E2C3C3AAD}"/>
          </ac:spMkLst>
        </pc:spChg>
        <pc:spChg chg="add">
          <ac:chgData name="May Fry" userId="222103daa38f974b" providerId="LiveId" clId="{793CD5BB-8EE1-4841-9E21-4521F0493061}" dt="2025-01-14T19:43:12.092" v="2014" actId="26606"/>
          <ac:spMkLst>
            <pc:docMk/>
            <pc:sldMk cId="2717881065" sldId="289"/>
            <ac:spMk id="141" creationId="{2391C84E-C2EA-44FC-A7D1-FAE3E2850552}"/>
          </ac:spMkLst>
        </pc:spChg>
        <pc:spChg chg="add">
          <ac:chgData name="May Fry" userId="222103daa38f974b" providerId="LiveId" clId="{793CD5BB-8EE1-4841-9E21-4521F0493061}" dt="2025-01-14T19:43:12.092" v="2014" actId="26606"/>
          <ac:spMkLst>
            <pc:docMk/>
            <pc:sldMk cId="2717881065" sldId="289"/>
            <ac:spMk id="174" creationId="{7D7F7755-C305-4B28-8A86-8EA8898124E3}"/>
          </ac:spMkLst>
        </pc:spChg>
        <pc:grpChg chg="add del">
          <ac:chgData name="May Fry" userId="222103daa38f974b" providerId="LiveId" clId="{793CD5BB-8EE1-4841-9E21-4521F0493061}" dt="2025-01-14T17:50:42.380" v="672" actId="26606"/>
          <ac:grpSpMkLst>
            <pc:docMk/>
            <pc:sldMk cId="2717881065" sldId="289"/>
            <ac:grpSpMk id="15" creationId="{47B3131A-B518-43E5-A896-E9D654A4863F}"/>
          </ac:grpSpMkLst>
        </pc:grpChg>
        <pc:grpChg chg="add">
          <ac:chgData name="May Fry" userId="222103daa38f974b" providerId="LiveId" clId="{793CD5BB-8EE1-4841-9E21-4521F0493061}" dt="2025-01-14T17:50:58.399" v="675" actId="26606"/>
          <ac:grpSpMkLst>
            <pc:docMk/>
            <pc:sldMk cId="2717881065" sldId="289"/>
            <ac:grpSpMk id="59" creationId="{47B3131A-B518-43E5-A896-E9D654A4863F}"/>
          </ac:grpSpMkLst>
        </pc:grpChg>
        <pc:grpChg chg="del">
          <ac:chgData name="May Fry" userId="222103daa38f974b" providerId="LiveId" clId="{793CD5BB-8EE1-4841-9E21-4521F0493061}" dt="2025-01-14T19:43:12.092" v="2014" actId="26606"/>
          <ac:grpSpMkLst>
            <pc:docMk/>
            <pc:sldMk cId="2717881065" sldId="289"/>
            <ac:grpSpMk id="101" creationId="{47B3131A-B518-43E5-A896-E9D654A4863F}"/>
          </ac:grpSpMkLst>
        </pc:grpChg>
        <pc:graphicFrameChg chg="add del">
          <ac:chgData name="May Fry" userId="222103daa38f974b" providerId="LiveId" clId="{793CD5BB-8EE1-4841-9E21-4521F0493061}" dt="2025-01-14T17:50:42.380" v="672" actId="26606"/>
          <ac:graphicFrameMkLst>
            <pc:docMk/>
            <pc:sldMk cId="2717881065" sldId="289"/>
            <ac:graphicFrameMk id="5" creationId="{6BE72A5C-1ABF-8B9C-40ED-50645EBB0870}"/>
          </ac:graphicFrameMkLst>
        </pc:graphicFrameChg>
        <pc:graphicFrameChg chg="add mod modGraphic">
          <ac:chgData name="May Fry" userId="222103daa38f974b" providerId="LiveId" clId="{793CD5BB-8EE1-4841-9E21-4521F0493061}" dt="2025-01-14T19:43:20.473" v="2015" actId="12100"/>
          <ac:graphicFrameMkLst>
            <pc:docMk/>
            <pc:sldMk cId="2717881065" sldId="289"/>
            <ac:graphicFrameMk id="48" creationId="{81872A17-2937-C1C3-F4B2-C3273E768C28}"/>
          </ac:graphicFrameMkLst>
        </pc:graphicFrameChg>
      </pc:sldChg>
      <pc:sldChg chg="modSp add del mod">
        <pc:chgData name="May Fry" userId="222103daa38f974b" providerId="LiveId" clId="{793CD5BB-8EE1-4841-9E21-4521F0493061}" dt="2025-01-14T17:42:13.852" v="443" actId="2890"/>
        <pc:sldMkLst>
          <pc:docMk/>
          <pc:sldMk cId="3995179996" sldId="289"/>
        </pc:sldMkLst>
        <pc:spChg chg="mod">
          <ac:chgData name="May Fry" userId="222103daa38f974b" providerId="LiveId" clId="{793CD5BB-8EE1-4841-9E21-4521F0493061}" dt="2025-01-14T17:42:13.547" v="442"/>
          <ac:spMkLst>
            <pc:docMk/>
            <pc:sldMk cId="3995179996" sldId="289"/>
            <ac:spMk id="3" creationId="{6693BC34-28C9-F91D-E6A5-8837D11F096A}"/>
          </ac:spMkLst>
        </pc:spChg>
      </pc:sldChg>
      <pc:sldChg chg="new del">
        <pc:chgData name="May Fry" userId="222103daa38f974b" providerId="LiveId" clId="{793CD5BB-8EE1-4841-9E21-4521F0493061}" dt="2025-01-14T17:55:21.514" v="722" actId="47"/>
        <pc:sldMkLst>
          <pc:docMk/>
          <pc:sldMk cId="2798437348" sldId="290"/>
        </pc:sldMkLst>
      </pc:sldChg>
      <pc:sldChg chg="addSp delSp modSp add mod">
        <pc:chgData name="May Fry" userId="222103daa38f974b" providerId="LiveId" clId="{793CD5BB-8EE1-4841-9E21-4521F0493061}" dt="2025-01-14T19:27:44.617" v="1643" actId="122"/>
        <pc:sldMkLst>
          <pc:docMk/>
          <pc:sldMk cId="3200473955" sldId="291"/>
        </pc:sldMkLst>
        <pc:spChg chg="mod">
          <ac:chgData name="May Fry" userId="222103daa38f974b" providerId="LiveId" clId="{793CD5BB-8EE1-4841-9E21-4521F0493061}" dt="2025-01-14T19:27:44.617" v="1643" actId="122"/>
          <ac:spMkLst>
            <pc:docMk/>
            <pc:sldMk cId="3200473955" sldId="291"/>
            <ac:spMk id="2" creationId="{063428C7-E1B5-795A-2DA9-10ADF51C2212}"/>
          </ac:spMkLst>
        </pc:spChg>
        <pc:spChg chg="add del">
          <ac:chgData name="May Fry" userId="222103daa38f974b" providerId="LiveId" clId="{793CD5BB-8EE1-4841-9E21-4521F0493061}" dt="2025-01-14T19:07:10" v="885" actId="26606"/>
          <ac:spMkLst>
            <pc:docMk/>
            <pc:sldMk cId="3200473955" sldId="291"/>
            <ac:spMk id="53" creationId="{68CA4485-A235-3DEC-0316-A6EE1068261F}"/>
          </ac:spMkLst>
        </pc:spChg>
        <pc:spChg chg="add del">
          <ac:chgData name="May Fry" userId="222103daa38f974b" providerId="LiveId" clId="{793CD5BB-8EE1-4841-9E21-4521F0493061}" dt="2025-01-14T19:07:10" v="885" actId="26606"/>
          <ac:spMkLst>
            <pc:docMk/>
            <pc:sldMk cId="3200473955" sldId="291"/>
            <ac:spMk id="55" creationId="{835D0B44-D205-0641-3332-010FAFE25180}"/>
          </ac:spMkLst>
        </pc:spChg>
        <pc:spChg chg="add del">
          <ac:chgData name="May Fry" userId="222103daa38f974b" providerId="LiveId" clId="{793CD5BB-8EE1-4841-9E21-4521F0493061}" dt="2025-01-14T19:07:10" v="885" actId="26606"/>
          <ac:spMkLst>
            <pc:docMk/>
            <pc:sldMk cId="3200473955" sldId="291"/>
            <ac:spMk id="57" creationId="{748C8AC8-CBC9-0B4B-3E15-346F0F0F0C72}"/>
          </ac:spMkLst>
        </pc:spChg>
        <pc:spChg chg="add del">
          <ac:chgData name="May Fry" userId="222103daa38f974b" providerId="LiveId" clId="{793CD5BB-8EE1-4841-9E21-4521F0493061}" dt="2025-01-14T19:07:10" v="885" actId="26606"/>
          <ac:spMkLst>
            <pc:docMk/>
            <pc:sldMk cId="3200473955" sldId="291"/>
            <ac:spMk id="90" creationId="{060A65FF-D057-B2F7-C7AA-30C33F534FDC}"/>
          </ac:spMkLst>
        </pc:spChg>
        <pc:spChg chg="add del">
          <ac:chgData name="May Fry" userId="222103daa38f974b" providerId="LiveId" clId="{793CD5BB-8EE1-4841-9E21-4521F0493061}" dt="2025-01-14T19:07:07.211" v="881" actId="26606"/>
          <ac:spMkLst>
            <pc:docMk/>
            <pc:sldMk cId="3200473955" sldId="291"/>
            <ac:spMk id="95" creationId="{852816C4-2471-43EF-BF87-722CBC3A9C8B}"/>
          </ac:spMkLst>
        </pc:spChg>
        <pc:spChg chg="add del">
          <ac:chgData name="May Fry" userId="222103daa38f974b" providerId="LiveId" clId="{793CD5BB-8EE1-4841-9E21-4521F0493061}" dt="2025-01-14T19:07:07.211" v="881" actId="26606"/>
          <ac:spMkLst>
            <pc:docMk/>
            <pc:sldMk cId="3200473955" sldId="291"/>
            <ac:spMk id="97" creationId="{F5CC3D12-B8AA-47C0-987C-85A8C8E820A2}"/>
          </ac:spMkLst>
        </pc:spChg>
        <pc:spChg chg="add del">
          <ac:chgData name="May Fry" userId="222103daa38f974b" providerId="LiveId" clId="{793CD5BB-8EE1-4841-9E21-4521F0493061}" dt="2025-01-14T19:07:07.211" v="881" actId="26606"/>
          <ac:spMkLst>
            <pc:docMk/>
            <pc:sldMk cId="3200473955" sldId="291"/>
            <ac:spMk id="130" creationId="{2391C84E-C2EA-44FC-A7D1-FAE3E2850552}"/>
          </ac:spMkLst>
        </pc:spChg>
        <pc:spChg chg="add del">
          <ac:chgData name="May Fry" userId="222103daa38f974b" providerId="LiveId" clId="{793CD5BB-8EE1-4841-9E21-4521F0493061}" dt="2025-01-14T19:07:07.211" v="881" actId="26606"/>
          <ac:spMkLst>
            <pc:docMk/>
            <pc:sldMk cId="3200473955" sldId="291"/>
            <ac:spMk id="132" creationId="{334F573F-FF6A-4EB8-9C66-3D0CBF311847}"/>
          </ac:spMkLst>
        </pc:spChg>
        <pc:spChg chg="add del">
          <ac:chgData name="May Fry" userId="222103daa38f974b" providerId="LiveId" clId="{793CD5BB-8EE1-4841-9E21-4521F0493061}" dt="2025-01-14T19:07:09.967" v="884" actId="26606"/>
          <ac:spMkLst>
            <pc:docMk/>
            <pc:sldMk cId="3200473955" sldId="291"/>
            <ac:spMk id="134" creationId="{68CA4485-A235-3DEC-0316-A6EE1068261F}"/>
          </ac:spMkLst>
        </pc:spChg>
        <pc:spChg chg="add del">
          <ac:chgData name="May Fry" userId="222103daa38f974b" providerId="LiveId" clId="{793CD5BB-8EE1-4841-9E21-4521F0493061}" dt="2025-01-14T19:07:09.967" v="884" actId="26606"/>
          <ac:spMkLst>
            <pc:docMk/>
            <pc:sldMk cId="3200473955" sldId="291"/>
            <ac:spMk id="135" creationId="{835D0B44-D205-0641-3332-010FAFE25180}"/>
          </ac:spMkLst>
        </pc:spChg>
        <pc:spChg chg="add del">
          <ac:chgData name="May Fry" userId="222103daa38f974b" providerId="LiveId" clId="{793CD5BB-8EE1-4841-9E21-4521F0493061}" dt="2025-01-14T19:07:09.967" v="884" actId="26606"/>
          <ac:spMkLst>
            <pc:docMk/>
            <pc:sldMk cId="3200473955" sldId="291"/>
            <ac:spMk id="136" creationId="{748C8AC8-CBC9-0B4B-3E15-346F0F0F0C72}"/>
          </ac:spMkLst>
        </pc:spChg>
        <pc:spChg chg="add del">
          <ac:chgData name="May Fry" userId="222103daa38f974b" providerId="LiveId" clId="{793CD5BB-8EE1-4841-9E21-4521F0493061}" dt="2025-01-14T19:07:09.967" v="884" actId="26606"/>
          <ac:spMkLst>
            <pc:docMk/>
            <pc:sldMk cId="3200473955" sldId="291"/>
            <ac:spMk id="138" creationId="{060A65FF-D057-B2F7-C7AA-30C33F534FDC}"/>
          </ac:spMkLst>
        </pc:spChg>
        <pc:spChg chg="add">
          <ac:chgData name="May Fry" userId="222103daa38f974b" providerId="LiveId" clId="{793CD5BB-8EE1-4841-9E21-4521F0493061}" dt="2025-01-14T19:07:10" v="885" actId="26606"/>
          <ac:spMkLst>
            <pc:docMk/>
            <pc:sldMk cId="3200473955" sldId="291"/>
            <ac:spMk id="168" creationId="{852816C4-2471-43EF-BF87-722CBC3A9C8B}"/>
          </ac:spMkLst>
        </pc:spChg>
        <pc:spChg chg="add">
          <ac:chgData name="May Fry" userId="222103daa38f974b" providerId="LiveId" clId="{793CD5BB-8EE1-4841-9E21-4521F0493061}" dt="2025-01-14T19:07:10" v="885" actId="26606"/>
          <ac:spMkLst>
            <pc:docMk/>
            <pc:sldMk cId="3200473955" sldId="291"/>
            <ac:spMk id="169" creationId="{F5CC3D12-B8AA-47C0-987C-85A8C8E820A2}"/>
          </ac:spMkLst>
        </pc:spChg>
        <pc:spChg chg="add">
          <ac:chgData name="May Fry" userId="222103daa38f974b" providerId="LiveId" clId="{793CD5BB-8EE1-4841-9E21-4521F0493061}" dt="2025-01-14T19:07:10" v="885" actId="26606"/>
          <ac:spMkLst>
            <pc:docMk/>
            <pc:sldMk cId="3200473955" sldId="291"/>
            <ac:spMk id="171" creationId="{2391C84E-C2EA-44FC-A7D1-FAE3E2850552}"/>
          </ac:spMkLst>
        </pc:spChg>
        <pc:spChg chg="add">
          <ac:chgData name="May Fry" userId="222103daa38f974b" providerId="LiveId" clId="{793CD5BB-8EE1-4841-9E21-4521F0493061}" dt="2025-01-14T19:07:10" v="885" actId="26606"/>
          <ac:spMkLst>
            <pc:docMk/>
            <pc:sldMk cId="3200473955" sldId="291"/>
            <ac:spMk id="172" creationId="{334F573F-FF6A-4EB8-9C66-3D0CBF311847}"/>
          </ac:spMkLst>
        </pc:spChg>
        <pc:grpChg chg="add del">
          <ac:chgData name="May Fry" userId="222103daa38f974b" providerId="LiveId" clId="{793CD5BB-8EE1-4841-9E21-4521F0493061}" dt="2025-01-14T19:07:09.967" v="884" actId="26606"/>
          <ac:grpSpMkLst>
            <pc:docMk/>
            <pc:sldMk cId="3200473955" sldId="291"/>
            <ac:grpSpMk id="137" creationId="{60C3BAED-6EEB-E509-7365-A46683B32B9C}"/>
          </ac:grpSpMkLst>
        </pc:grpChg>
        <pc:graphicFrameChg chg="mod modGraphic">
          <ac:chgData name="May Fry" userId="222103daa38f974b" providerId="LiveId" clId="{793CD5BB-8EE1-4841-9E21-4521F0493061}" dt="2025-01-14T19:27:42.181" v="1642" actId="20577"/>
          <ac:graphicFrameMkLst>
            <pc:docMk/>
            <pc:sldMk cId="3200473955" sldId="291"/>
            <ac:graphicFrameMk id="48" creationId="{DDD5DE81-3D14-7650-DBC5-EFB3865DB1F4}"/>
          </ac:graphicFrameMkLst>
        </pc:graphicFrameChg>
        <pc:cxnChg chg="mod replId">
          <ac:chgData name="May Fry" userId="222103daa38f974b" providerId="LiveId" clId="{793CD5BB-8EE1-4841-9E21-4521F0493061}" dt="2025-01-14T19:07:07.211" v="882" actId="26606"/>
          <ac:cxnSpMkLst>
            <pc:docMk/>
            <pc:sldMk cId="3200473955" sldId="291"/>
            <ac:cxnSpMk id="61" creationId="{A3B2C071-8317-3E9A-2D5D-011E84CB8A63}"/>
          </ac:cxnSpMkLst>
        </pc:cxnChg>
        <pc:cxnChg chg="mod replId">
          <ac:chgData name="May Fry" userId="222103daa38f974b" providerId="LiveId" clId="{793CD5BB-8EE1-4841-9E21-4521F0493061}" dt="2025-01-14T19:07:07.211" v="882" actId="26606"/>
          <ac:cxnSpMkLst>
            <pc:docMk/>
            <pc:sldMk cId="3200473955" sldId="291"/>
            <ac:cxnSpMk id="65" creationId="{1B91104F-4FCA-8F7A-F7B2-1F4A6824145D}"/>
          </ac:cxnSpMkLst>
        </pc:cxnChg>
        <pc:cxnChg chg="mod replId">
          <ac:chgData name="May Fry" userId="222103daa38f974b" providerId="LiveId" clId="{793CD5BB-8EE1-4841-9E21-4521F0493061}" dt="2025-01-14T19:07:07.211" v="882" actId="26606"/>
          <ac:cxnSpMkLst>
            <pc:docMk/>
            <pc:sldMk cId="3200473955" sldId="291"/>
            <ac:cxnSpMk id="70" creationId="{4A96BB3D-1F4A-2327-A17D-9611553BF3A7}"/>
          </ac:cxnSpMkLst>
        </pc:cxnChg>
        <pc:cxnChg chg="mod replId">
          <ac:chgData name="May Fry" userId="222103daa38f974b" providerId="LiveId" clId="{793CD5BB-8EE1-4841-9E21-4521F0493061}" dt="2025-01-14T19:07:07.211" v="882" actId="26606"/>
          <ac:cxnSpMkLst>
            <pc:docMk/>
            <pc:sldMk cId="3200473955" sldId="291"/>
            <ac:cxnSpMk id="72" creationId="{E42A3732-4194-7C96-214E-EB86A465ECE2}"/>
          </ac:cxnSpMkLst>
        </pc:cxnChg>
        <pc:cxnChg chg="mod replId">
          <ac:chgData name="May Fry" userId="222103daa38f974b" providerId="LiveId" clId="{793CD5BB-8EE1-4841-9E21-4521F0493061}" dt="2025-01-14T19:07:07.211" v="882" actId="26606"/>
          <ac:cxnSpMkLst>
            <pc:docMk/>
            <pc:sldMk cId="3200473955" sldId="291"/>
            <ac:cxnSpMk id="73" creationId="{6A108B26-C533-7F8E-D355-F7B886FC8C92}"/>
          </ac:cxnSpMkLst>
        </pc:cxnChg>
        <pc:cxnChg chg="mod replId">
          <ac:chgData name="May Fry" userId="222103daa38f974b" providerId="LiveId" clId="{793CD5BB-8EE1-4841-9E21-4521F0493061}" dt="2025-01-14T19:07:07.211" v="882" actId="26606"/>
          <ac:cxnSpMkLst>
            <pc:docMk/>
            <pc:sldMk cId="3200473955" sldId="291"/>
            <ac:cxnSpMk id="75" creationId="{65F7A503-8264-AC94-9000-4B3E7F2942B0}"/>
          </ac:cxnSpMkLst>
        </pc:cxnChg>
        <pc:cxnChg chg="mod replId">
          <ac:chgData name="May Fry" userId="222103daa38f974b" providerId="LiveId" clId="{793CD5BB-8EE1-4841-9E21-4521F0493061}" dt="2025-01-14T19:07:07.211" v="882" actId="26606"/>
          <ac:cxnSpMkLst>
            <pc:docMk/>
            <pc:sldMk cId="3200473955" sldId="291"/>
            <ac:cxnSpMk id="77" creationId="{7CD1EC2C-CE42-39CB-5EF9-0EF8D9E6119F}"/>
          </ac:cxnSpMkLst>
        </pc:cxnChg>
        <pc:cxnChg chg="mod replId">
          <ac:chgData name="May Fry" userId="222103daa38f974b" providerId="LiveId" clId="{793CD5BB-8EE1-4841-9E21-4521F0493061}" dt="2025-01-14T19:07:07.211" v="882" actId="26606"/>
          <ac:cxnSpMkLst>
            <pc:docMk/>
            <pc:sldMk cId="3200473955" sldId="291"/>
            <ac:cxnSpMk id="80" creationId="{015E5B3C-BD85-CC5E-60F3-EA271EEE90EB}"/>
          </ac:cxnSpMkLst>
        </pc:cxnChg>
        <pc:cxnChg chg="mod replId">
          <ac:chgData name="May Fry" userId="222103daa38f974b" providerId="LiveId" clId="{793CD5BB-8EE1-4841-9E21-4521F0493061}" dt="2025-01-14T19:07:07.211" v="882" actId="26606"/>
          <ac:cxnSpMkLst>
            <pc:docMk/>
            <pc:sldMk cId="3200473955" sldId="291"/>
            <ac:cxnSpMk id="81" creationId="{90CF0FAC-CD02-5017-A1D6-F107C097CE62}"/>
          </ac:cxnSpMkLst>
        </pc:cxnChg>
        <pc:cxnChg chg="mod replId">
          <ac:chgData name="May Fry" userId="222103daa38f974b" providerId="LiveId" clId="{793CD5BB-8EE1-4841-9E21-4521F0493061}" dt="2025-01-14T19:07:07.211" v="882" actId="26606"/>
          <ac:cxnSpMkLst>
            <pc:docMk/>
            <pc:sldMk cId="3200473955" sldId="291"/>
            <ac:cxnSpMk id="87" creationId="{A2F1FAF4-9007-489F-7CB8-D012EEFC6C59}"/>
          </ac:cxnSpMkLst>
        </pc:cxnChg>
      </pc:sldChg>
      <pc:sldChg chg="add">
        <pc:chgData name="May Fry" userId="222103daa38f974b" providerId="LiveId" clId="{793CD5BB-8EE1-4841-9E21-4521F0493061}" dt="2025-01-14T19:40:49.338" v="1862" actId="2890"/>
        <pc:sldMkLst>
          <pc:docMk/>
          <pc:sldMk cId="3515365070" sldId="292"/>
        </pc:sldMkLst>
      </pc:sldChg>
      <pc:sldChg chg="addSp delSp modSp new del mod">
        <pc:chgData name="May Fry" userId="222103daa38f974b" providerId="LiveId" clId="{793CD5BB-8EE1-4841-9E21-4521F0493061}" dt="2025-01-14T19:40:43.922" v="1861" actId="47"/>
        <pc:sldMkLst>
          <pc:docMk/>
          <pc:sldMk cId="4264238854" sldId="292"/>
        </pc:sldMkLst>
        <pc:spChg chg="mod">
          <ac:chgData name="May Fry" userId="222103daa38f974b" providerId="LiveId" clId="{793CD5BB-8EE1-4841-9E21-4521F0493061}" dt="2025-01-14T19:39:26.562" v="1841" actId="20577"/>
          <ac:spMkLst>
            <pc:docMk/>
            <pc:sldMk cId="4264238854" sldId="292"/>
            <ac:spMk id="2" creationId="{1E511036-832F-D288-0CE4-B8D4CCD00415}"/>
          </ac:spMkLst>
        </pc:spChg>
        <pc:spChg chg="del">
          <ac:chgData name="May Fry" userId="222103daa38f974b" providerId="LiveId" clId="{793CD5BB-8EE1-4841-9E21-4521F0493061}" dt="2025-01-14T19:39:08.729" v="1820"/>
          <ac:spMkLst>
            <pc:docMk/>
            <pc:sldMk cId="4264238854" sldId="292"/>
            <ac:spMk id="3" creationId="{F23ED838-3823-B52F-5ED8-DCFFE01A7EEA}"/>
          </ac:spMkLst>
        </pc:spChg>
        <pc:spChg chg="add mod">
          <ac:chgData name="May Fry" userId="222103daa38f974b" providerId="LiveId" clId="{793CD5BB-8EE1-4841-9E21-4521F0493061}" dt="2025-01-14T19:40:41.578" v="1860" actId="6549"/>
          <ac:spMkLst>
            <pc:docMk/>
            <pc:sldMk cId="4264238854" sldId="292"/>
            <ac:spMk id="4" creationId="{99D88594-1347-1AC9-7DB1-244E53729AFF}"/>
          </ac:spMkLst>
        </pc:spChg>
      </pc:sldChg>
      <pc:sldChg chg="new del">
        <pc:chgData name="May Fry" userId="222103daa38f974b" providerId="LiveId" clId="{793CD5BB-8EE1-4841-9E21-4521F0493061}" dt="2025-01-14T19:43:35.863" v="2017" actId="47"/>
        <pc:sldMkLst>
          <pc:docMk/>
          <pc:sldMk cId="1982398242" sldId="293"/>
        </pc:sldMkLst>
      </pc:sldChg>
      <pc:sldChg chg="addSp delSp modSp add mod">
        <pc:chgData name="May Fry" userId="222103daa38f974b" providerId="LiveId" clId="{793CD5BB-8EE1-4841-9E21-4521F0493061}" dt="2025-01-14T19:44:43.020" v="2097" actId="12100"/>
        <pc:sldMkLst>
          <pc:docMk/>
          <pc:sldMk cId="2207094765" sldId="294"/>
        </pc:sldMkLst>
        <pc:spChg chg="mod">
          <ac:chgData name="May Fry" userId="222103daa38f974b" providerId="LiveId" clId="{793CD5BB-8EE1-4841-9E21-4521F0493061}" dt="2025-01-14T19:44:30.713" v="2095" actId="20577"/>
          <ac:spMkLst>
            <pc:docMk/>
            <pc:sldMk cId="2207094765" sldId="294"/>
            <ac:spMk id="2" creationId="{D401641C-DDC5-23A9-3C9B-033F8007A2A2}"/>
          </ac:spMkLst>
        </pc:spChg>
        <pc:spChg chg="del">
          <ac:chgData name="May Fry" userId="222103daa38f974b" providerId="LiveId" clId="{793CD5BB-8EE1-4841-9E21-4521F0493061}" dt="2025-01-14T19:44:35.476" v="2096" actId="26606"/>
          <ac:spMkLst>
            <pc:docMk/>
            <pc:sldMk cId="2207094765" sldId="294"/>
            <ac:spMk id="137" creationId="{8B750B7E-0A90-2FDB-BA47-F36ADDA5540C}"/>
          </ac:spMkLst>
        </pc:spChg>
        <pc:spChg chg="del">
          <ac:chgData name="May Fry" userId="222103daa38f974b" providerId="LiveId" clId="{793CD5BB-8EE1-4841-9E21-4521F0493061}" dt="2025-01-14T19:44:35.476" v="2096" actId="26606"/>
          <ac:spMkLst>
            <pc:docMk/>
            <pc:sldMk cId="2207094765" sldId="294"/>
            <ac:spMk id="139" creationId="{3ECFD66A-BAC8-000A-5F84-545E4801F7DE}"/>
          </ac:spMkLst>
        </pc:spChg>
        <pc:spChg chg="del">
          <ac:chgData name="May Fry" userId="222103daa38f974b" providerId="LiveId" clId="{793CD5BB-8EE1-4841-9E21-4521F0493061}" dt="2025-01-14T19:44:35.476" v="2096" actId="26606"/>
          <ac:spMkLst>
            <pc:docMk/>
            <pc:sldMk cId="2207094765" sldId="294"/>
            <ac:spMk id="141" creationId="{460EE2AB-BED1-5551-E03A-F053B92C229B}"/>
          </ac:spMkLst>
        </pc:spChg>
        <pc:spChg chg="del">
          <ac:chgData name="May Fry" userId="222103daa38f974b" providerId="LiveId" clId="{793CD5BB-8EE1-4841-9E21-4521F0493061}" dt="2025-01-14T19:44:35.476" v="2096" actId="26606"/>
          <ac:spMkLst>
            <pc:docMk/>
            <pc:sldMk cId="2207094765" sldId="294"/>
            <ac:spMk id="174" creationId="{E1F3D459-2442-7D31-D41D-AA96B62FAA89}"/>
          </ac:spMkLst>
        </pc:spChg>
        <pc:spChg chg="add">
          <ac:chgData name="May Fry" userId="222103daa38f974b" providerId="LiveId" clId="{793CD5BB-8EE1-4841-9E21-4521F0493061}" dt="2025-01-14T19:44:35.476" v="2096" actId="26606"/>
          <ac:spMkLst>
            <pc:docMk/>
            <pc:sldMk cId="2207094765" sldId="294"/>
            <ac:spMk id="179" creationId="{8E7E1993-6448-42F8-8FB3-76104F45B344}"/>
          </ac:spMkLst>
        </pc:spChg>
        <pc:spChg chg="add">
          <ac:chgData name="May Fry" userId="222103daa38f974b" providerId="LiveId" clId="{793CD5BB-8EE1-4841-9E21-4521F0493061}" dt="2025-01-14T19:44:35.476" v="2096" actId="26606"/>
          <ac:spMkLst>
            <pc:docMk/>
            <pc:sldMk cId="2207094765" sldId="294"/>
            <ac:spMk id="181" creationId="{5B62175A-9061-4508-B024-671E2C3C3AAD}"/>
          </ac:spMkLst>
        </pc:spChg>
        <pc:spChg chg="add">
          <ac:chgData name="May Fry" userId="222103daa38f974b" providerId="LiveId" clId="{793CD5BB-8EE1-4841-9E21-4521F0493061}" dt="2025-01-14T19:44:35.476" v="2096" actId="26606"/>
          <ac:spMkLst>
            <pc:docMk/>
            <pc:sldMk cId="2207094765" sldId="294"/>
            <ac:spMk id="183" creationId="{2391C84E-C2EA-44FC-A7D1-FAE3E2850552}"/>
          </ac:spMkLst>
        </pc:spChg>
        <pc:spChg chg="add">
          <ac:chgData name="May Fry" userId="222103daa38f974b" providerId="LiveId" clId="{793CD5BB-8EE1-4841-9E21-4521F0493061}" dt="2025-01-14T19:44:35.476" v="2096" actId="26606"/>
          <ac:spMkLst>
            <pc:docMk/>
            <pc:sldMk cId="2207094765" sldId="294"/>
            <ac:spMk id="216" creationId="{7D7F7755-C305-4B28-8A86-8EA8898124E3}"/>
          </ac:spMkLst>
        </pc:spChg>
        <pc:grpChg chg="del">
          <ac:chgData name="May Fry" userId="222103daa38f974b" providerId="LiveId" clId="{793CD5BB-8EE1-4841-9E21-4521F0493061}" dt="2025-01-14T19:44:35.476" v="2096" actId="26606"/>
          <ac:grpSpMkLst>
            <pc:docMk/>
            <pc:sldMk cId="2207094765" sldId="294"/>
            <ac:grpSpMk id="143" creationId="{D7042AFC-4635-43E9-7FCD-0E3C403D65C8}"/>
          </ac:grpSpMkLst>
        </pc:grpChg>
        <pc:graphicFrameChg chg="mod modGraphic">
          <ac:chgData name="May Fry" userId="222103daa38f974b" providerId="LiveId" clId="{793CD5BB-8EE1-4841-9E21-4521F0493061}" dt="2025-01-14T19:44:43.020" v="2097" actId="12100"/>
          <ac:graphicFrameMkLst>
            <pc:docMk/>
            <pc:sldMk cId="2207094765" sldId="294"/>
            <ac:graphicFrameMk id="48" creationId="{11BDBAAC-C4E0-D878-9811-A465DA0A94B0}"/>
          </ac:graphicFrameMkLst>
        </pc:graphicFrameChg>
      </pc:sldChg>
    </pc:docChg>
  </pc:docChgLst>
  <pc:docChgLst>
    <pc:chgData name="May Fry" userId="222103daa38f974b" providerId="Windows Live" clId="Web-{219384B5-A88E-D3F0-1E66-90383CFB8B9F}"/>
    <pc:docChg chg="addSld delSld modSld sldOrd">
      <pc:chgData name="May Fry" userId="222103daa38f974b" providerId="Windows Live" clId="Web-{219384B5-A88E-D3F0-1E66-90383CFB8B9F}" dt="2024-12-20T17:39:05.645" v="2122" actId="20577"/>
      <pc:docMkLst>
        <pc:docMk/>
      </pc:docMkLst>
      <pc:sldChg chg="addSp delSp modSp addAnim delAnim">
        <pc:chgData name="May Fry" userId="222103daa38f974b" providerId="Windows Live" clId="Web-{219384B5-A88E-D3F0-1E66-90383CFB8B9F}" dt="2024-12-20T17:39:05.645" v="2122" actId="20577"/>
        <pc:sldMkLst>
          <pc:docMk/>
          <pc:sldMk cId="1769301140" sldId="256"/>
        </pc:sldMkLst>
        <pc:spChg chg="mod">
          <ac:chgData name="May Fry" userId="222103daa38f974b" providerId="Windows Live" clId="Web-{219384B5-A88E-D3F0-1E66-90383CFB8B9F}" dt="2024-12-20T17:39:05.645" v="2122" actId="20577"/>
          <ac:spMkLst>
            <pc:docMk/>
            <pc:sldMk cId="1769301140" sldId="256"/>
            <ac:spMk id="2" creationId="{9B74849A-1548-45AE-FFB1-DEA520C11B00}"/>
          </ac:spMkLst>
        </pc:spChg>
        <pc:spChg chg="mod">
          <ac:chgData name="May Fry" userId="222103daa38f974b" providerId="Windows Live" clId="Web-{219384B5-A88E-D3F0-1E66-90383CFB8B9F}" dt="2024-12-20T17:38:58.520" v="2118" actId="1076"/>
          <ac:spMkLst>
            <pc:docMk/>
            <pc:sldMk cId="1769301140" sldId="256"/>
            <ac:spMk id="3" creationId="{1E58F6B7-F16B-3160-99E6-99B8371D57A7}"/>
          </ac:spMkLst>
        </pc:spChg>
        <pc:picChg chg="mod">
          <ac:chgData name="May Fry" userId="222103daa38f974b" providerId="Windows Live" clId="Web-{219384B5-A88E-D3F0-1E66-90383CFB8B9F}" dt="2024-12-20T16:39:01.200" v="0"/>
          <ac:picMkLst>
            <pc:docMk/>
            <pc:sldMk cId="1769301140" sldId="256"/>
            <ac:picMk id="34" creationId="{F5289544-107A-3183-52AB-5ECD5BE85C8D}"/>
          </ac:picMkLst>
        </pc:picChg>
      </pc:sldChg>
      <pc:sldChg chg="addSp delSp modSp del">
        <pc:chgData name="May Fry" userId="222103daa38f974b" providerId="Windows Live" clId="Web-{219384B5-A88E-D3F0-1E66-90383CFB8B9F}" dt="2024-12-20T16:40:44.140" v="42"/>
        <pc:sldMkLst>
          <pc:docMk/>
          <pc:sldMk cId="769264601" sldId="259"/>
        </pc:sldMkLst>
      </pc:sldChg>
      <pc:sldChg chg="addSp delSp modSp new mod setBg">
        <pc:chgData name="May Fry" userId="222103daa38f974b" providerId="Windows Live" clId="Web-{219384B5-A88E-D3F0-1E66-90383CFB8B9F}" dt="2024-12-20T16:40:57.281" v="45"/>
        <pc:sldMkLst>
          <pc:docMk/>
          <pc:sldMk cId="1421087493" sldId="260"/>
        </pc:sldMkLst>
        <pc:spChg chg="mod">
          <ac:chgData name="May Fry" userId="222103daa38f974b" providerId="Windows Live" clId="Web-{219384B5-A88E-D3F0-1E66-90383CFB8B9F}" dt="2024-12-20T16:40:57.281" v="45"/>
          <ac:spMkLst>
            <pc:docMk/>
            <pc:sldMk cId="1421087493" sldId="260"/>
            <ac:spMk id="2" creationId="{123E3A94-72B7-3F96-DDE1-3B6FD5099DE4}"/>
          </ac:spMkLst>
        </pc:spChg>
        <pc:spChg chg="add">
          <ac:chgData name="May Fry" userId="222103daa38f974b" providerId="Windows Live" clId="Web-{219384B5-A88E-D3F0-1E66-90383CFB8B9F}" dt="2024-12-20T16:40:57.281" v="45"/>
          <ac:spMkLst>
            <pc:docMk/>
            <pc:sldMk cId="1421087493" sldId="260"/>
            <ac:spMk id="102" creationId="{8E7E1993-6448-42F8-8FB3-76104F45B344}"/>
          </ac:spMkLst>
        </pc:spChg>
        <pc:spChg chg="add">
          <ac:chgData name="May Fry" userId="222103daa38f974b" providerId="Windows Live" clId="Web-{219384B5-A88E-D3F0-1E66-90383CFB8B9F}" dt="2024-12-20T16:40:57.281" v="45"/>
          <ac:spMkLst>
            <pc:docMk/>
            <pc:sldMk cId="1421087493" sldId="260"/>
            <ac:spMk id="103" creationId="{3CDAD724-AF32-45EC-B0B9-360C73C9D26E}"/>
          </ac:spMkLst>
        </pc:spChg>
        <pc:spChg chg="add">
          <ac:chgData name="May Fry" userId="222103daa38f974b" providerId="Windows Live" clId="Web-{219384B5-A88E-D3F0-1E66-90383CFB8B9F}" dt="2024-12-20T16:40:57.281" v="45"/>
          <ac:spMkLst>
            <pc:docMk/>
            <pc:sldMk cId="1421087493" sldId="260"/>
            <ac:spMk id="104" creationId="{2391C84E-C2EA-44FC-A7D1-FAE3E2850552}"/>
          </ac:spMkLst>
        </pc:spChg>
        <pc:spChg chg="add">
          <ac:chgData name="May Fry" userId="222103daa38f974b" providerId="Windows Live" clId="Web-{219384B5-A88E-D3F0-1E66-90383CFB8B9F}" dt="2024-12-20T16:40:57.281" v="45"/>
          <ac:spMkLst>
            <pc:docMk/>
            <pc:sldMk cId="1421087493" sldId="260"/>
            <ac:spMk id="106" creationId="{BA4D4000-2689-4306-BBA6-BF744AB5F807}"/>
          </ac:spMkLst>
        </pc:spChg>
        <pc:grpChg chg="add">
          <ac:chgData name="May Fry" userId="222103daa38f974b" providerId="Windows Live" clId="Web-{219384B5-A88E-D3F0-1E66-90383CFB8B9F}" dt="2024-12-20T16:40:57.281" v="45"/>
          <ac:grpSpMkLst>
            <pc:docMk/>
            <pc:sldMk cId="1421087493" sldId="260"/>
            <ac:grpSpMk id="105" creationId="{47B3131A-B518-43E5-A896-E9D654A4863F}"/>
          </ac:grpSpMkLst>
        </pc:grpChg>
        <pc:graphicFrameChg chg="add mod modGraphic">
          <ac:chgData name="May Fry" userId="222103daa38f974b" providerId="Windows Live" clId="Web-{219384B5-A88E-D3F0-1E66-90383CFB8B9F}" dt="2024-12-20T16:40:57.281" v="45"/>
          <ac:graphicFrameMkLst>
            <pc:docMk/>
            <pc:sldMk cId="1421087493" sldId="260"/>
            <ac:graphicFrameMk id="58" creationId="{BF9964BB-8544-1728-6718-34A703E3CCFB}"/>
          </ac:graphicFrameMkLst>
        </pc:graphicFrameChg>
      </pc:sldChg>
      <pc:sldChg chg="addSp delSp modSp new mod setBg">
        <pc:chgData name="May Fry" userId="222103daa38f974b" providerId="Windows Live" clId="Web-{219384B5-A88E-D3F0-1E66-90383CFB8B9F}" dt="2024-12-20T16:49:10.467" v="562"/>
        <pc:sldMkLst>
          <pc:docMk/>
          <pc:sldMk cId="1482538939" sldId="261"/>
        </pc:sldMkLst>
        <pc:spChg chg="mod">
          <ac:chgData name="May Fry" userId="222103daa38f974b" providerId="Windows Live" clId="Web-{219384B5-A88E-D3F0-1E66-90383CFB8B9F}" dt="2024-12-20T16:49:00.185" v="561"/>
          <ac:spMkLst>
            <pc:docMk/>
            <pc:sldMk cId="1482538939" sldId="261"/>
            <ac:spMk id="2" creationId="{6207ED04-802C-8C68-BD3A-F51AE4865A67}"/>
          </ac:spMkLst>
        </pc:spChg>
        <pc:spChg chg="add">
          <ac:chgData name="May Fry" userId="222103daa38f974b" providerId="Windows Live" clId="Web-{219384B5-A88E-D3F0-1E66-90383CFB8B9F}" dt="2024-12-20T16:49:00.185" v="561"/>
          <ac:spMkLst>
            <pc:docMk/>
            <pc:sldMk cId="1482538939" sldId="261"/>
            <ac:spMk id="69" creationId="{8E7E1993-6448-42F8-8FB3-76104F45B344}"/>
          </ac:spMkLst>
        </pc:spChg>
        <pc:spChg chg="add">
          <ac:chgData name="May Fry" userId="222103daa38f974b" providerId="Windows Live" clId="Web-{219384B5-A88E-D3F0-1E66-90383CFB8B9F}" dt="2024-12-20T16:49:00.185" v="561"/>
          <ac:spMkLst>
            <pc:docMk/>
            <pc:sldMk cId="1482538939" sldId="261"/>
            <ac:spMk id="70" creationId="{BC3FA84C-8729-4FD0-B361-46AE04B43E92}"/>
          </ac:spMkLst>
        </pc:spChg>
        <pc:spChg chg="add">
          <ac:chgData name="May Fry" userId="222103daa38f974b" providerId="Windows Live" clId="Web-{219384B5-A88E-D3F0-1E66-90383CFB8B9F}" dt="2024-12-20T16:49:00.185" v="561"/>
          <ac:spMkLst>
            <pc:docMk/>
            <pc:sldMk cId="1482538939" sldId="261"/>
            <ac:spMk id="71" creationId="{2391C84E-C2EA-44FC-A7D1-FAE3E2850552}"/>
          </ac:spMkLst>
        </pc:spChg>
        <pc:spChg chg="add">
          <ac:chgData name="May Fry" userId="222103daa38f974b" providerId="Windows Live" clId="Web-{219384B5-A88E-D3F0-1E66-90383CFB8B9F}" dt="2024-12-20T16:49:00.185" v="561"/>
          <ac:spMkLst>
            <pc:docMk/>
            <pc:sldMk cId="1482538939" sldId="261"/>
            <ac:spMk id="75" creationId="{EB97ECD4-67DD-4166-9EC5-5D88340058D9}"/>
          </ac:spMkLst>
        </pc:spChg>
        <pc:grpChg chg="add">
          <ac:chgData name="May Fry" userId="222103daa38f974b" providerId="Windows Live" clId="Web-{219384B5-A88E-D3F0-1E66-90383CFB8B9F}" dt="2024-12-20T16:49:00.185" v="561"/>
          <ac:grpSpMkLst>
            <pc:docMk/>
            <pc:sldMk cId="1482538939" sldId="261"/>
            <ac:grpSpMk id="73" creationId="{47B3131A-B518-43E5-A896-E9D654A4863F}"/>
          </ac:grpSpMkLst>
        </pc:grpChg>
        <pc:graphicFrameChg chg="add mod modGraphic">
          <ac:chgData name="May Fry" userId="222103daa38f974b" providerId="Windows Live" clId="Web-{219384B5-A88E-D3F0-1E66-90383CFB8B9F}" dt="2024-12-20T16:49:10.467" v="562"/>
          <ac:graphicFrameMkLst>
            <pc:docMk/>
            <pc:sldMk cId="1482538939" sldId="261"/>
            <ac:graphicFrameMk id="67" creationId="{91F5E22B-D521-DDD1-45F4-0805AAD182CA}"/>
          </ac:graphicFrameMkLst>
        </pc:graphicFrameChg>
      </pc:sldChg>
      <pc:sldChg chg="addSp delSp modSp new mod setBg">
        <pc:chgData name="May Fry" userId="222103daa38f974b" providerId="Windows Live" clId="Web-{219384B5-A88E-D3F0-1E66-90383CFB8B9F}" dt="2024-12-20T16:49:24.795" v="566"/>
        <pc:sldMkLst>
          <pc:docMk/>
          <pc:sldMk cId="3131681122" sldId="262"/>
        </pc:sldMkLst>
        <pc:spChg chg="mod">
          <ac:chgData name="May Fry" userId="222103daa38f974b" providerId="Windows Live" clId="Web-{219384B5-A88E-D3F0-1E66-90383CFB8B9F}" dt="2024-12-20T16:48:47.544" v="560"/>
          <ac:spMkLst>
            <pc:docMk/>
            <pc:sldMk cId="3131681122" sldId="262"/>
            <ac:spMk id="2" creationId="{DF924E07-D344-2029-BDF6-1FFE0A86FD92}"/>
          </ac:spMkLst>
        </pc:spChg>
        <pc:spChg chg="add del">
          <ac:chgData name="May Fry" userId="222103daa38f974b" providerId="Windows Live" clId="Web-{219384B5-A88E-D3F0-1E66-90383CFB8B9F}" dt="2024-12-20T16:49:24.795" v="566"/>
          <ac:spMkLst>
            <pc:docMk/>
            <pc:sldMk cId="3131681122" sldId="262"/>
            <ac:spMk id="55" creationId="{8E7E1993-6448-42F8-8FB3-76104F45B344}"/>
          </ac:spMkLst>
        </pc:spChg>
        <pc:spChg chg="add del">
          <ac:chgData name="May Fry" userId="222103daa38f974b" providerId="Windows Live" clId="Web-{219384B5-A88E-D3F0-1E66-90383CFB8B9F}" dt="2024-12-20T16:49:24.795" v="566"/>
          <ac:spMkLst>
            <pc:docMk/>
            <pc:sldMk cId="3131681122" sldId="262"/>
            <ac:spMk id="56" creationId="{3CDAD724-AF32-45EC-B0B9-360C73C9D26E}"/>
          </ac:spMkLst>
        </pc:spChg>
        <pc:spChg chg="add del">
          <ac:chgData name="May Fry" userId="222103daa38f974b" providerId="Windows Live" clId="Web-{219384B5-A88E-D3F0-1E66-90383CFB8B9F}" dt="2024-12-20T16:49:24.795" v="566"/>
          <ac:spMkLst>
            <pc:docMk/>
            <pc:sldMk cId="3131681122" sldId="262"/>
            <ac:spMk id="57" creationId="{2391C84E-C2EA-44FC-A7D1-FAE3E2850552}"/>
          </ac:spMkLst>
        </pc:spChg>
        <pc:spChg chg="add del">
          <ac:chgData name="May Fry" userId="222103daa38f974b" providerId="Windows Live" clId="Web-{219384B5-A88E-D3F0-1E66-90383CFB8B9F}" dt="2024-12-20T16:49:24.795" v="566"/>
          <ac:spMkLst>
            <pc:docMk/>
            <pc:sldMk cId="3131681122" sldId="262"/>
            <ac:spMk id="60" creationId="{BA4D4000-2689-4306-BBA6-BF744AB5F807}"/>
          </ac:spMkLst>
        </pc:spChg>
        <pc:grpChg chg="add del">
          <ac:chgData name="May Fry" userId="222103daa38f974b" providerId="Windows Live" clId="Web-{219384B5-A88E-D3F0-1E66-90383CFB8B9F}" dt="2024-12-20T16:49:24.795" v="566"/>
          <ac:grpSpMkLst>
            <pc:docMk/>
            <pc:sldMk cId="3131681122" sldId="262"/>
            <ac:grpSpMk id="58" creationId="{47B3131A-B518-43E5-A896-E9D654A4863F}"/>
          </ac:grpSpMkLst>
        </pc:grpChg>
        <pc:graphicFrameChg chg="add mod ord modGraphic">
          <ac:chgData name="May Fry" userId="222103daa38f974b" providerId="Windows Live" clId="Web-{219384B5-A88E-D3F0-1E66-90383CFB8B9F}" dt="2024-12-20T16:49:24.795" v="566"/>
          <ac:graphicFrameMkLst>
            <pc:docMk/>
            <pc:sldMk cId="3131681122" sldId="262"/>
            <ac:graphicFrameMk id="4" creationId="{BC08AF1E-FCCE-80CF-8817-9F05B6B1EECF}"/>
          </ac:graphicFrameMkLst>
        </pc:graphicFrameChg>
      </pc:sldChg>
      <pc:sldChg chg="modSp new del">
        <pc:chgData name="May Fry" userId="222103daa38f974b" providerId="Windows Live" clId="Web-{219384B5-A88E-D3F0-1E66-90383CFB8B9F}" dt="2024-12-20T16:50:34.860" v="593"/>
        <pc:sldMkLst>
          <pc:docMk/>
          <pc:sldMk cId="295288308" sldId="263"/>
        </pc:sldMkLst>
      </pc:sldChg>
      <pc:sldChg chg="addSp delSp modSp new del">
        <pc:chgData name="May Fry" userId="222103daa38f974b" providerId="Windows Live" clId="Web-{219384B5-A88E-D3F0-1E66-90383CFB8B9F}" dt="2024-12-20T16:53:43.678" v="664"/>
        <pc:sldMkLst>
          <pc:docMk/>
          <pc:sldMk cId="2204394798" sldId="264"/>
        </pc:sldMkLst>
      </pc:sldChg>
      <pc:sldChg chg="new del">
        <pc:chgData name="May Fry" userId="222103daa38f974b" providerId="Windows Live" clId="Web-{219384B5-A88E-D3F0-1E66-90383CFB8B9F}" dt="2024-12-20T16:51:29.158" v="615"/>
        <pc:sldMkLst>
          <pc:docMk/>
          <pc:sldMk cId="675705588" sldId="265"/>
        </pc:sldMkLst>
      </pc:sldChg>
      <pc:sldChg chg="addSp delSp modSp add mod replId setBg">
        <pc:chgData name="May Fry" userId="222103daa38f974b" providerId="Windows Live" clId="Web-{219384B5-A88E-D3F0-1E66-90383CFB8B9F}" dt="2024-12-20T16:53:23.646" v="663" actId="20577"/>
        <pc:sldMkLst>
          <pc:docMk/>
          <pc:sldMk cId="3317332486" sldId="265"/>
        </pc:sldMkLst>
        <pc:spChg chg="mod">
          <ac:chgData name="May Fry" userId="222103daa38f974b" providerId="Windows Live" clId="Web-{219384B5-A88E-D3F0-1E66-90383CFB8B9F}" dt="2024-12-20T16:53:02.161" v="656"/>
          <ac:spMkLst>
            <pc:docMk/>
            <pc:sldMk cId="3317332486" sldId="265"/>
            <ac:spMk id="2" creationId="{3F619847-B4B3-D831-FA69-7CD7BEA2260B}"/>
          </ac:spMkLst>
        </pc:spChg>
        <pc:graphicFrameChg chg="modGraphic">
          <ac:chgData name="May Fry" userId="222103daa38f974b" providerId="Windows Live" clId="Web-{219384B5-A88E-D3F0-1E66-90383CFB8B9F}" dt="2024-12-20T16:53:23.646" v="663" actId="20577"/>
          <ac:graphicFrameMkLst>
            <pc:docMk/>
            <pc:sldMk cId="3317332486" sldId="265"/>
            <ac:graphicFrameMk id="5" creationId="{E11F4ECD-61B5-36C7-1178-44C9D86F10AF}"/>
          </ac:graphicFrameMkLst>
        </pc:graphicFrameChg>
      </pc:sldChg>
      <pc:sldChg chg="new del">
        <pc:chgData name="May Fry" userId="222103daa38f974b" providerId="Windows Live" clId="Web-{219384B5-A88E-D3F0-1E66-90383CFB8B9F}" dt="2024-12-20T16:51:28.221" v="614"/>
        <pc:sldMkLst>
          <pc:docMk/>
          <pc:sldMk cId="255783575" sldId="266"/>
        </pc:sldMkLst>
      </pc:sldChg>
      <pc:sldChg chg="addSp delSp modSp new mod setBg">
        <pc:chgData name="May Fry" userId="222103daa38f974b" providerId="Windows Live" clId="Web-{219384B5-A88E-D3F0-1E66-90383CFB8B9F}" dt="2024-12-20T16:54:30.507" v="675"/>
        <pc:sldMkLst>
          <pc:docMk/>
          <pc:sldMk cId="3210418260" sldId="266"/>
        </pc:sldMkLst>
        <pc:spChg chg="mod">
          <ac:chgData name="May Fry" userId="222103daa38f974b" providerId="Windows Live" clId="Web-{219384B5-A88E-D3F0-1E66-90383CFB8B9F}" dt="2024-12-20T16:54:30.507" v="675"/>
          <ac:spMkLst>
            <pc:docMk/>
            <pc:sldMk cId="3210418260" sldId="266"/>
            <ac:spMk id="2" creationId="{8AC5F466-67F1-4218-95FC-2F1A261F7241}"/>
          </ac:spMkLst>
        </pc:spChg>
      </pc:sldChg>
      <pc:sldChg chg="addSp delSp modSp new mod setBg">
        <pc:chgData name="May Fry" userId="222103daa38f974b" providerId="Windows Live" clId="Web-{219384B5-A88E-D3F0-1E66-90383CFB8B9F}" dt="2024-12-20T16:55:06.337" v="684"/>
        <pc:sldMkLst>
          <pc:docMk/>
          <pc:sldMk cId="1072664423" sldId="267"/>
        </pc:sldMkLst>
        <pc:spChg chg="mod">
          <ac:chgData name="May Fry" userId="222103daa38f974b" providerId="Windows Live" clId="Web-{219384B5-A88E-D3F0-1E66-90383CFB8B9F}" dt="2024-12-20T16:55:06.337" v="684"/>
          <ac:spMkLst>
            <pc:docMk/>
            <pc:sldMk cId="1072664423" sldId="267"/>
            <ac:spMk id="2" creationId="{C79B4736-900D-251B-D033-B20AE27C03FB}"/>
          </ac:spMkLst>
        </pc:spChg>
      </pc:sldChg>
      <pc:sldChg chg="addSp delSp modSp new mod setBg">
        <pc:chgData name="May Fry" userId="222103daa38f974b" providerId="Windows Live" clId="Web-{219384B5-A88E-D3F0-1E66-90383CFB8B9F}" dt="2024-12-20T17:01:08.018" v="840"/>
        <pc:sldMkLst>
          <pc:docMk/>
          <pc:sldMk cId="788743184" sldId="268"/>
        </pc:sldMkLst>
        <pc:spChg chg="mod">
          <ac:chgData name="May Fry" userId="222103daa38f974b" providerId="Windows Live" clId="Web-{219384B5-A88E-D3F0-1E66-90383CFB8B9F}" dt="2024-12-20T17:01:08.018" v="840"/>
          <ac:spMkLst>
            <pc:docMk/>
            <pc:sldMk cId="788743184" sldId="268"/>
            <ac:spMk id="2" creationId="{068FA005-E173-DA8F-20D6-16442E1E1964}"/>
          </ac:spMkLst>
        </pc:spChg>
        <pc:spChg chg="add del">
          <ac:chgData name="May Fry" userId="222103daa38f974b" providerId="Windows Live" clId="Web-{219384B5-A88E-D3F0-1E66-90383CFB8B9F}" dt="2024-12-20T17:01:08.018" v="840"/>
          <ac:spMkLst>
            <pc:docMk/>
            <pc:sldMk cId="788743184" sldId="268"/>
            <ac:spMk id="100" creationId="{8E7E1993-6448-42F8-8FB3-76104F45B344}"/>
          </ac:spMkLst>
        </pc:spChg>
        <pc:spChg chg="add del">
          <ac:chgData name="May Fry" userId="222103daa38f974b" providerId="Windows Live" clId="Web-{219384B5-A88E-D3F0-1E66-90383CFB8B9F}" dt="2024-12-20T17:01:08.018" v="840"/>
          <ac:spMkLst>
            <pc:docMk/>
            <pc:sldMk cId="788743184" sldId="268"/>
            <ac:spMk id="102" creationId="{BC3FA84C-8729-4FD0-B361-46AE04B43E92}"/>
          </ac:spMkLst>
        </pc:spChg>
        <pc:spChg chg="add">
          <ac:chgData name="May Fry" userId="222103daa38f974b" providerId="Windows Live" clId="Web-{219384B5-A88E-D3F0-1E66-90383CFB8B9F}" dt="2024-12-20T16:57:10.012" v="727"/>
          <ac:spMkLst>
            <pc:docMk/>
            <pc:sldMk cId="788743184" sldId="268"/>
            <ac:spMk id="104" creationId="{2391C84E-C2EA-44FC-A7D1-FAE3E2850552}"/>
          </ac:spMkLst>
        </pc:spChg>
        <pc:spChg chg="add del">
          <ac:chgData name="May Fry" userId="222103daa38f974b" providerId="Windows Live" clId="Web-{219384B5-A88E-D3F0-1E66-90383CFB8B9F}" dt="2024-12-20T17:01:08.018" v="840"/>
          <ac:spMkLst>
            <pc:docMk/>
            <pc:sldMk cId="788743184" sldId="268"/>
            <ac:spMk id="137" creationId="{EB97ECD4-67DD-4166-9EC5-5D88340058D9}"/>
          </ac:spMkLst>
        </pc:spChg>
        <pc:graphicFrameChg chg="mod modGraphic">
          <ac:chgData name="May Fry" userId="222103daa38f974b" providerId="Windows Live" clId="Web-{219384B5-A88E-D3F0-1E66-90383CFB8B9F}" dt="2024-12-20T17:00:50.502" v="838" actId="1076"/>
          <ac:graphicFrameMkLst>
            <pc:docMk/>
            <pc:sldMk cId="788743184" sldId="268"/>
            <ac:graphicFrameMk id="95" creationId="{8347DBA4-FBBF-3DD3-927D-C93564BC1750}"/>
          </ac:graphicFrameMkLst>
        </pc:graphicFrameChg>
      </pc:sldChg>
      <pc:sldChg chg="addSp delSp modSp new mod setBg">
        <pc:chgData name="May Fry" userId="222103daa38f974b" providerId="Windows Live" clId="Web-{219384B5-A88E-D3F0-1E66-90383CFB8B9F}" dt="2024-12-20T16:59:48.078" v="821" actId="14100"/>
        <pc:sldMkLst>
          <pc:docMk/>
          <pc:sldMk cId="925271196" sldId="269"/>
        </pc:sldMkLst>
        <pc:spChg chg="mod">
          <ac:chgData name="May Fry" userId="222103daa38f974b" providerId="Windows Live" clId="Web-{219384B5-A88E-D3F0-1E66-90383CFB8B9F}" dt="2024-12-20T16:59:45.578" v="820" actId="1076"/>
          <ac:spMkLst>
            <pc:docMk/>
            <pc:sldMk cId="925271196" sldId="269"/>
            <ac:spMk id="2" creationId="{B6389684-807A-6E9F-D491-C570B34CEBD1}"/>
          </ac:spMkLst>
        </pc:spChg>
        <pc:spChg chg="add">
          <ac:chgData name="May Fry" userId="222103daa38f974b" providerId="Windows Live" clId="Web-{219384B5-A88E-D3F0-1E66-90383CFB8B9F}" dt="2024-12-20T16:58:18.123" v="772"/>
          <ac:spMkLst>
            <pc:docMk/>
            <pc:sldMk cId="925271196" sldId="269"/>
            <ac:spMk id="8" creationId="{1C582B07-D0F0-4B6B-A5D9-D2F192CB3A4E}"/>
          </ac:spMkLst>
        </pc:spChg>
        <pc:spChg chg="add">
          <ac:chgData name="May Fry" userId="222103daa38f974b" providerId="Windows Live" clId="Web-{219384B5-A88E-D3F0-1E66-90383CFB8B9F}" dt="2024-12-20T16:58:18.123" v="772"/>
          <ac:spMkLst>
            <pc:docMk/>
            <pc:sldMk cId="925271196" sldId="269"/>
            <ac:spMk id="10" creationId="{181CC2FD-F5D2-4415-8486-46858CC427A4}"/>
          </ac:spMkLst>
        </pc:spChg>
        <pc:spChg chg="add">
          <ac:chgData name="May Fry" userId="222103daa38f974b" providerId="Windows Live" clId="Web-{219384B5-A88E-D3F0-1E66-90383CFB8B9F}" dt="2024-12-20T16:58:18.123" v="772"/>
          <ac:spMkLst>
            <pc:docMk/>
            <pc:sldMk cId="925271196" sldId="269"/>
            <ac:spMk id="12" creationId="{DA1A4301-6FFC-4C82-A1FA-7634D8CAA8F5}"/>
          </ac:spMkLst>
        </pc:spChg>
        <pc:spChg chg="add">
          <ac:chgData name="May Fry" userId="222103daa38f974b" providerId="Windows Live" clId="Web-{219384B5-A88E-D3F0-1E66-90383CFB8B9F}" dt="2024-12-20T16:58:18.123" v="772"/>
          <ac:spMkLst>
            <pc:docMk/>
            <pc:sldMk cId="925271196" sldId="269"/>
            <ac:spMk id="14" creationId="{E1063619-981B-4E62-A26E-E345BB3080BA}"/>
          </ac:spMkLst>
        </pc:spChg>
        <pc:grpChg chg="add">
          <ac:chgData name="May Fry" userId="222103daa38f974b" providerId="Windows Live" clId="Web-{219384B5-A88E-D3F0-1E66-90383CFB8B9F}" dt="2024-12-20T16:58:18.123" v="772"/>
          <ac:grpSpMkLst>
            <pc:docMk/>
            <pc:sldMk cId="925271196" sldId="269"/>
            <ac:grpSpMk id="16" creationId="{8323DD1D-77DE-48B2-A0A0-6265801531E5}"/>
          </ac:grpSpMkLst>
        </pc:grpChg>
        <pc:graphicFrameChg chg="add mod modGraphic">
          <ac:chgData name="May Fry" userId="222103daa38f974b" providerId="Windows Live" clId="Web-{219384B5-A88E-D3F0-1E66-90383CFB8B9F}" dt="2024-12-20T16:59:48.078" v="821" actId="14100"/>
          <ac:graphicFrameMkLst>
            <pc:docMk/>
            <pc:sldMk cId="925271196" sldId="269"/>
            <ac:graphicFrameMk id="47" creationId="{2F69A933-7405-EC1C-534C-E35AEC5E9EF2}"/>
          </ac:graphicFrameMkLst>
        </pc:graphicFrameChg>
      </pc:sldChg>
      <pc:sldChg chg="modSp add del replId">
        <pc:chgData name="May Fry" userId="222103daa38f974b" providerId="Windows Live" clId="Web-{219384B5-A88E-D3F0-1E66-90383CFB8B9F}" dt="2024-12-20T16:57:43.387" v="745"/>
        <pc:sldMkLst>
          <pc:docMk/>
          <pc:sldMk cId="272763071" sldId="270"/>
        </pc:sldMkLst>
      </pc:sldChg>
      <pc:sldChg chg="addSp delSp modSp new mod setBg">
        <pc:chgData name="May Fry" userId="222103daa38f974b" providerId="Windows Live" clId="Web-{219384B5-A88E-D3F0-1E66-90383CFB8B9F}" dt="2024-12-20T17:06:12.230" v="1002"/>
        <pc:sldMkLst>
          <pc:docMk/>
          <pc:sldMk cId="2493663666" sldId="270"/>
        </pc:sldMkLst>
        <pc:spChg chg="mod">
          <ac:chgData name="May Fry" userId="222103daa38f974b" providerId="Windows Live" clId="Web-{219384B5-A88E-D3F0-1E66-90383CFB8B9F}" dt="2024-12-20T17:06:12.230" v="1002"/>
          <ac:spMkLst>
            <pc:docMk/>
            <pc:sldMk cId="2493663666" sldId="270"/>
            <ac:spMk id="2" creationId="{B2652CA1-F732-F16F-0F01-195433C16499}"/>
          </ac:spMkLst>
        </pc:spChg>
      </pc:sldChg>
      <pc:sldChg chg="addSp delSp modSp new mod setBg">
        <pc:chgData name="May Fry" userId="222103daa38f974b" providerId="Windows Live" clId="Web-{219384B5-A88E-D3F0-1E66-90383CFB8B9F}" dt="2024-12-20T17:06:28.980" v="1005"/>
        <pc:sldMkLst>
          <pc:docMk/>
          <pc:sldMk cId="607690241" sldId="271"/>
        </pc:sldMkLst>
        <pc:spChg chg="mod">
          <ac:chgData name="May Fry" userId="222103daa38f974b" providerId="Windows Live" clId="Web-{219384B5-A88E-D3F0-1E66-90383CFB8B9F}" dt="2024-12-20T17:06:22.293" v="1003"/>
          <ac:spMkLst>
            <pc:docMk/>
            <pc:sldMk cId="607690241" sldId="271"/>
            <ac:spMk id="2" creationId="{A35BF877-F9E6-A74A-D645-F2B556069D02}"/>
          </ac:spMkLst>
        </pc:spChg>
        <pc:spChg chg="add">
          <ac:chgData name="May Fry" userId="222103daa38f974b" providerId="Windows Live" clId="Web-{219384B5-A88E-D3F0-1E66-90383CFB8B9F}" dt="2024-12-20T17:06:22.293" v="1003"/>
          <ac:spMkLst>
            <pc:docMk/>
            <pc:sldMk cId="607690241" sldId="271"/>
            <ac:spMk id="55" creationId="{8E7E1993-6448-42F8-8FB3-76104F45B344}"/>
          </ac:spMkLst>
        </pc:spChg>
        <pc:spChg chg="add">
          <ac:chgData name="May Fry" userId="222103daa38f974b" providerId="Windows Live" clId="Web-{219384B5-A88E-D3F0-1E66-90383CFB8B9F}" dt="2024-12-20T17:06:22.293" v="1003"/>
          <ac:spMkLst>
            <pc:docMk/>
            <pc:sldMk cId="607690241" sldId="271"/>
            <ac:spMk id="57" creationId="{5B62175A-9061-4508-B024-671E2C3C3AAD}"/>
          </ac:spMkLst>
        </pc:spChg>
        <pc:spChg chg="add">
          <ac:chgData name="May Fry" userId="222103daa38f974b" providerId="Windows Live" clId="Web-{219384B5-A88E-D3F0-1E66-90383CFB8B9F}" dt="2024-12-20T17:06:22.293" v="1003"/>
          <ac:spMkLst>
            <pc:docMk/>
            <pc:sldMk cId="607690241" sldId="271"/>
            <ac:spMk id="59" creationId="{2391C84E-C2EA-44FC-A7D1-FAE3E2850552}"/>
          </ac:spMkLst>
        </pc:spChg>
        <pc:spChg chg="add">
          <ac:chgData name="May Fry" userId="222103daa38f974b" providerId="Windows Live" clId="Web-{219384B5-A88E-D3F0-1E66-90383CFB8B9F}" dt="2024-12-20T17:06:22.293" v="1003"/>
          <ac:spMkLst>
            <pc:docMk/>
            <pc:sldMk cId="607690241" sldId="271"/>
            <ac:spMk id="92" creationId="{7D7F7755-C305-4B28-8A86-8EA8898124E3}"/>
          </ac:spMkLst>
        </pc:spChg>
        <pc:grpChg chg="add">
          <ac:chgData name="May Fry" userId="222103daa38f974b" providerId="Windows Live" clId="Web-{219384B5-A88E-D3F0-1E66-90383CFB8B9F}" dt="2024-12-20T17:06:22.293" v="1003"/>
          <ac:grpSpMkLst>
            <pc:docMk/>
            <pc:sldMk cId="607690241" sldId="271"/>
            <ac:grpSpMk id="61" creationId="{47B3131A-B518-43E5-A896-E9D654A4863F}"/>
          </ac:grpSpMkLst>
        </pc:grpChg>
        <pc:graphicFrameChg chg="add mod modGraphic">
          <ac:chgData name="May Fry" userId="222103daa38f974b" providerId="Windows Live" clId="Web-{219384B5-A88E-D3F0-1E66-90383CFB8B9F}" dt="2024-12-20T17:06:28.980" v="1005"/>
          <ac:graphicFrameMkLst>
            <pc:docMk/>
            <pc:sldMk cId="607690241" sldId="271"/>
            <ac:graphicFrameMk id="50" creationId="{EC1CCB95-280E-1239-BC4B-1AE264F8BCA2}"/>
          </ac:graphicFrameMkLst>
        </pc:graphicFrameChg>
      </pc:sldChg>
      <pc:sldChg chg="addSp delSp modSp new mod setBg">
        <pc:chgData name="May Fry" userId="222103daa38f974b" providerId="Windows Live" clId="Web-{219384B5-A88E-D3F0-1E66-90383CFB8B9F}" dt="2024-12-20T17:07:41.607" v="1060"/>
        <pc:sldMkLst>
          <pc:docMk/>
          <pc:sldMk cId="3532410128" sldId="272"/>
        </pc:sldMkLst>
        <pc:spChg chg="mod">
          <ac:chgData name="May Fry" userId="222103daa38f974b" providerId="Windows Live" clId="Web-{219384B5-A88E-D3F0-1E66-90383CFB8B9F}" dt="2024-12-20T17:07:41.607" v="1060"/>
          <ac:spMkLst>
            <pc:docMk/>
            <pc:sldMk cId="3532410128" sldId="272"/>
            <ac:spMk id="2" creationId="{A6ED5C81-CA96-7914-734D-EF1148BDDC88}"/>
          </ac:spMkLst>
        </pc:spChg>
        <pc:spChg chg="add">
          <ac:chgData name="May Fry" userId="222103daa38f974b" providerId="Windows Live" clId="Web-{219384B5-A88E-D3F0-1E66-90383CFB8B9F}" dt="2024-12-20T17:07:41.607" v="1060"/>
          <ac:spMkLst>
            <pc:docMk/>
            <pc:sldMk cId="3532410128" sldId="272"/>
            <ac:spMk id="9" creationId="{8E7E1993-6448-42F8-8FB3-76104F45B344}"/>
          </ac:spMkLst>
        </pc:spChg>
        <pc:spChg chg="add">
          <ac:chgData name="May Fry" userId="222103daa38f974b" providerId="Windows Live" clId="Web-{219384B5-A88E-D3F0-1E66-90383CFB8B9F}" dt="2024-12-20T17:07:41.607" v="1060"/>
          <ac:spMkLst>
            <pc:docMk/>
            <pc:sldMk cId="3532410128" sldId="272"/>
            <ac:spMk id="11" creationId="{5B62175A-9061-4508-B024-671E2C3C3AAD}"/>
          </ac:spMkLst>
        </pc:spChg>
        <pc:spChg chg="add">
          <ac:chgData name="May Fry" userId="222103daa38f974b" providerId="Windows Live" clId="Web-{219384B5-A88E-D3F0-1E66-90383CFB8B9F}" dt="2024-12-20T17:07:41.607" v="1060"/>
          <ac:spMkLst>
            <pc:docMk/>
            <pc:sldMk cId="3532410128" sldId="272"/>
            <ac:spMk id="13" creationId="{2391C84E-C2EA-44FC-A7D1-FAE3E2850552}"/>
          </ac:spMkLst>
        </pc:spChg>
        <pc:spChg chg="add">
          <ac:chgData name="May Fry" userId="222103daa38f974b" providerId="Windows Live" clId="Web-{219384B5-A88E-D3F0-1E66-90383CFB8B9F}" dt="2024-12-20T17:07:41.607" v="1060"/>
          <ac:spMkLst>
            <pc:docMk/>
            <pc:sldMk cId="3532410128" sldId="272"/>
            <ac:spMk id="46" creationId="{7D7F7755-C305-4B28-8A86-8EA8898124E3}"/>
          </ac:spMkLst>
        </pc:spChg>
        <pc:grpChg chg="add">
          <ac:chgData name="May Fry" userId="222103daa38f974b" providerId="Windows Live" clId="Web-{219384B5-A88E-D3F0-1E66-90383CFB8B9F}" dt="2024-12-20T17:07:41.607" v="1060"/>
          <ac:grpSpMkLst>
            <pc:docMk/>
            <pc:sldMk cId="3532410128" sldId="272"/>
            <ac:grpSpMk id="15" creationId="{47B3131A-B518-43E5-A896-E9D654A4863F}"/>
          </ac:grpSpMkLst>
        </pc:grpChg>
        <pc:graphicFrameChg chg="add">
          <ac:chgData name="May Fry" userId="222103daa38f974b" providerId="Windows Live" clId="Web-{219384B5-A88E-D3F0-1E66-90383CFB8B9F}" dt="2024-12-20T17:07:41.607" v="1060"/>
          <ac:graphicFrameMkLst>
            <pc:docMk/>
            <pc:sldMk cId="3532410128" sldId="272"/>
            <ac:graphicFrameMk id="5" creationId="{2EAC0728-59DB-CCDF-B69E-9D768DE2E0A4}"/>
          </ac:graphicFrameMkLst>
        </pc:graphicFrameChg>
      </pc:sldChg>
      <pc:sldChg chg="addSp delSp modSp new mod setBg">
        <pc:chgData name="May Fry" userId="222103daa38f974b" providerId="Windows Live" clId="Web-{219384B5-A88E-D3F0-1E66-90383CFB8B9F}" dt="2024-12-20T17:09:05.454" v="1152"/>
        <pc:sldMkLst>
          <pc:docMk/>
          <pc:sldMk cId="3396030855" sldId="273"/>
        </pc:sldMkLst>
        <pc:spChg chg="mod">
          <ac:chgData name="May Fry" userId="222103daa38f974b" providerId="Windows Live" clId="Web-{219384B5-A88E-D3F0-1E66-90383CFB8B9F}" dt="2024-12-20T17:09:05.454" v="1152"/>
          <ac:spMkLst>
            <pc:docMk/>
            <pc:sldMk cId="3396030855" sldId="273"/>
            <ac:spMk id="2" creationId="{2CCE5C87-636A-3717-8F5A-CB6083DF89C6}"/>
          </ac:spMkLst>
        </pc:spChg>
        <pc:spChg chg="add">
          <ac:chgData name="May Fry" userId="222103daa38f974b" providerId="Windows Live" clId="Web-{219384B5-A88E-D3F0-1E66-90383CFB8B9F}" dt="2024-12-20T17:09:05.454" v="1152"/>
          <ac:spMkLst>
            <pc:docMk/>
            <pc:sldMk cId="3396030855" sldId="273"/>
            <ac:spMk id="9" creationId="{8E7E1993-6448-42F8-8FB3-76104F45B344}"/>
          </ac:spMkLst>
        </pc:spChg>
        <pc:spChg chg="add">
          <ac:chgData name="May Fry" userId="222103daa38f974b" providerId="Windows Live" clId="Web-{219384B5-A88E-D3F0-1E66-90383CFB8B9F}" dt="2024-12-20T17:09:05.454" v="1152"/>
          <ac:spMkLst>
            <pc:docMk/>
            <pc:sldMk cId="3396030855" sldId="273"/>
            <ac:spMk id="11" creationId="{5B62175A-9061-4508-B024-671E2C3C3AAD}"/>
          </ac:spMkLst>
        </pc:spChg>
        <pc:spChg chg="add">
          <ac:chgData name="May Fry" userId="222103daa38f974b" providerId="Windows Live" clId="Web-{219384B5-A88E-D3F0-1E66-90383CFB8B9F}" dt="2024-12-20T17:09:05.454" v="1152"/>
          <ac:spMkLst>
            <pc:docMk/>
            <pc:sldMk cId="3396030855" sldId="273"/>
            <ac:spMk id="13" creationId="{2391C84E-C2EA-44FC-A7D1-FAE3E2850552}"/>
          </ac:spMkLst>
        </pc:spChg>
        <pc:spChg chg="add">
          <ac:chgData name="May Fry" userId="222103daa38f974b" providerId="Windows Live" clId="Web-{219384B5-A88E-D3F0-1E66-90383CFB8B9F}" dt="2024-12-20T17:09:05.454" v="1152"/>
          <ac:spMkLst>
            <pc:docMk/>
            <pc:sldMk cId="3396030855" sldId="273"/>
            <ac:spMk id="46" creationId="{7D7F7755-C305-4B28-8A86-8EA8898124E3}"/>
          </ac:spMkLst>
        </pc:spChg>
        <pc:grpChg chg="add">
          <ac:chgData name="May Fry" userId="222103daa38f974b" providerId="Windows Live" clId="Web-{219384B5-A88E-D3F0-1E66-90383CFB8B9F}" dt="2024-12-20T17:09:05.454" v="1152"/>
          <ac:grpSpMkLst>
            <pc:docMk/>
            <pc:sldMk cId="3396030855" sldId="273"/>
            <ac:grpSpMk id="15" creationId="{47B3131A-B518-43E5-A896-E9D654A4863F}"/>
          </ac:grpSpMkLst>
        </pc:grpChg>
        <pc:graphicFrameChg chg="add">
          <ac:chgData name="May Fry" userId="222103daa38f974b" providerId="Windows Live" clId="Web-{219384B5-A88E-D3F0-1E66-90383CFB8B9F}" dt="2024-12-20T17:09:05.454" v="1152"/>
          <ac:graphicFrameMkLst>
            <pc:docMk/>
            <pc:sldMk cId="3396030855" sldId="273"/>
            <ac:graphicFrameMk id="5" creationId="{422242EC-BFE5-BE95-8D0E-C544F266067D}"/>
          </ac:graphicFrameMkLst>
        </pc:graphicFrameChg>
      </pc:sldChg>
      <pc:sldChg chg="addSp delSp modSp new mod setBg">
        <pc:chgData name="May Fry" userId="222103daa38f974b" providerId="Windows Live" clId="Web-{219384B5-A88E-D3F0-1E66-90383CFB8B9F}" dt="2024-12-20T17:15:06.542" v="1371" actId="20577"/>
        <pc:sldMkLst>
          <pc:docMk/>
          <pc:sldMk cId="699602213" sldId="274"/>
        </pc:sldMkLst>
        <pc:spChg chg="mod">
          <ac:chgData name="May Fry" userId="222103daa38f974b" providerId="Windows Live" clId="Web-{219384B5-A88E-D3F0-1E66-90383CFB8B9F}" dt="2024-12-20T17:14:33.291" v="1365"/>
          <ac:spMkLst>
            <pc:docMk/>
            <pc:sldMk cId="699602213" sldId="274"/>
            <ac:spMk id="2" creationId="{F8756320-52D9-4437-41BE-A2D5A4E6098D}"/>
          </ac:spMkLst>
        </pc:spChg>
        <pc:spChg chg="add del mod">
          <ac:chgData name="May Fry" userId="222103daa38f974b" providerId="Windows Live" clId="Web-{219384B5-A88E-D3F0-1E66-90383CFB8B9F}" dt="2024-12-20T17:15:06.542" v="1371" actId="20577"/>
          <ac:spMkLst>
            <pc:docMk/>
            <pc:sldMk cId="699602213" sldId="274"/>
            <ac:spMk id="3" creationId="{009B3208-B647-F78A-EE38-83CE3D20C82B}"/>
          </ac:spMkLst>
        </pc:spChg>
        <pc:spChg chg="add">
          <ac:chgData name="May Fry" userId="222103daa38f974b" providerId="Windows Live" clId="Web-{219384B5-A88E-D3F0-1E66-90383CFB8B9F}" dt="2024-12-20T17:14:33.291" v="1365"/>
          <ac:spMkLst>
            <pc:docMk/>
            <pc:sldMk cId="699602213" sldId="274"/>
            <ac:spMk id="174" creationId="{1C582B07-D0F0-4B6B-A5D9-D2F192CB3A4E}"/>
          </ac:spMkLst>
        </pc:spChg>
        <pc:spChg chg="add">
          <ac:chgData name="May Fry" userId="222103daa38f974b" providerId="Windows Live" clId="Web-{219384B5-A88E-D3F0-1E66-90383CFB8B9F}" dt="2024-12-20T17:14:33.291" v="1365"/>
          <ac:spMkLst>
            <pc:docMk/>
            <pc:sldMk cId="699602213" sldId="274"/>
            <ac:spMk id="175" creationId="{7EE60796-BC52-4154-A3A9-773DE8285501}"/>
          </ac:spMkLst>
        </pc:spChg>
        <pc:spChg chg="add">
          <ac:chgData name="May Fry" userId="222103daa38f974b" providerId="Windows Live" clId="Web-{219384B5-A88E-D3F0-1E66-90383CFB8B9F}" dt="2024-12-20T17:14:33.291" v="1365"/>
          <ac:spMkLst>
            <pc:docMk/>
            <pc:sldMk cId="699602213" sldId="274"/>
            <ac:spMk id="176" creationId="{DA1A4301-6FFC-4C82-A1FA-7634D8CAA8F5}"/>
          </ac:spMkLst>
        </pc:spChg>
        <pc:spChg chg="add">
          <ac:chgData name="May Fry" userId="222103daa38f974b" providerId="Windows Live" clId="Web-{219384B5-A88E-D3F0-1E66-90383CFB8B9F}" dt="2024-12-20T17:14:33.291" v="1365"/>
          <ac:spMkLst>
            <pc:docMk/>
            <pc:sldMk cId="699602213" sldId="274"/>
            <ac:spMk id="177" creationId="{BFEC1042-3FDC-47A3-BCD7-CA9D052F987E}"/>
          </ac:spMkLst>
        </pc:spChg>
        <pc:picChg chg="add mod">
          <ac:chgData name="May Fry" userId="222103daa38f974b" providerId="Windows Live" clId="Web-{219384B5-A88E-D3F0-1E66-90383CFB8B9F}" dt="2024-12-20T17:14:46.119" v="1367" actId="14100"/>
          <ac:picMkLst>
            <pc:docMk/>
            <pc:sldMk cId="699602213" sldId="274"/>
            <ac:picMk id="6" creationId="{403F6FEB-0475-DE86-9052-553904FD0694}"/>
          </ac:picMkLst>
        </pc:picChg>
      </pc:sldChg>
      <pc:sldChg chg="addSp delSp modSp new mod ord setBg">
        <pc:chgData name="May Fry" userId="222103daa38f974b" providerId="Windows Live" clId="Web-{219384B5-A88E-D3F0-1E66-90383CFB8B9F}" dt="2024-12-20T17:16:56.795" v="1423"/>
        <pc:sldMkLst>
          <pc:docMk/>
          <pc:sldMk cId="2561015330" sldId="275"/>
        </pc:sldMkLst>
        <pc:spChg chg="mod">
          <ac:chgData name="May Fry" userId="222103daa38f974b" providerId="Windows Live" clId="Web-{219384B5-A88E-D3F0-1E66-90383CFB8B9F}" dt="2024-12-20T17:16:49.935" v="1422"/>
          <ac:spMkLst>
            <pc:docMk/>
            <pc:sldMk cId="2561015330" sldId="275"/>
            <ac:spMk id="2" creationId="{D3703369-F461-A419-3B46-DF8E0A84572D}"/>
          </ac:spMkLst>
        </pc:spChg>
        <pc:spChg chg="add">
          <ac:chgData name="May Fry" userId="222103daa38f974b" providerId="Windows Live" clId="Web-{219384B5-A88E-D3F0-1E66-90383CFB8B9F}" dt="2024-12-20T17:16:49.935" v="1422"/>
          <ac:spMkLst>
            <pc:docMk/>
            <pc:sldMk cId="2561015330" sldId="275"/>
            <ac:spMk id="105" creationId="{8E7E1993-6448-42F8-8FB3-76104F45B344}"/>
          </ac:spMkLst>
        </pc:spChg>
        <pc:spChg chg="add">
          <ac:chgData name="May Fry" userId="222103daa38f974b" providerId="Windows Live" clId="Web-{219384B5-A88E-D3F0-1E66-90383CFB8B9F}" dt="2024-12-20T17:16:49.935" v="1422"/>
          <ac:spMkLst>
            <pc:docMk/>
            <pc:sldMk cId="2561015330" sldId="275"/>
            <ac:spMk id="106" creationId="{7FBED9C4-BC33-43BE-B249-F24C980CA4F3}"/>
          </ac:spMkLst>
        </pc:spChg>
        <pc:spChg chg="add">
          <ac:chgData name="May Fry" userId="222103daa38f974b" providerId="Windows Live" clId="Web-{219384B5-A88E-D3F0-1E66-90383CFB8B9F}" dt="2024-12-20T17:16:49.935" v="1422"/>
          <ac:spMkLst>
            <pc:docMk/>
            <pc:sldMk cId="2561015330" sldId="275"/>
            <ac:spMk id="107" creationId="{2391C84E-C2EA-44FC-A7D1-FAE3E2850552}"/>
          </ac:spMkLst>
        </pc:spChg>
        <pc:spChg chg="add">
          <ac:chgData name="May Fry" userId="222103daa38f974b" providerId="Windows Live" clId="Web-{219384B5-A88E-D3F0-1E66-90383CFB8B9F}" dt="2024-12-20T17:16:49.935" v="1422"/>
          <ac:spMkLst>
            <pc:docMk/>
            <pc:sldMk cId="2561015330" sldId="275"/>
            <ac:spMk id="110" creationId="{57C32FE0-E14A-4F1C-B5CD-173456FE4433}"/>
          </ac:spMkLst>
        </pc:spChg>
      </pc:sldChg>
      <pc:sldChg chg="addSp delSp modSp new mod setBg">
        <pc:chgData name="May Fry" userId="222103daa38f974b" providerId="Windows Live" clId="Web-{219384B5-A88E-D3F0-1E66-90383CFB8B9F}" dt="2024-12-20T17:25:42.372" v="1691"/>
        <pc:sldMkLst>
          <pc:docMk/>
          <pc:sldMk cId="3492830229" sldId="276"/>
        </pc:sldMkLst>
        <pc:spChg chg="mod">
          <ac:chgData name="May Fry" userId="222103daa38f974b" providerId="Windows Live" clId="Web-{219384B5-A88E-D3F0-1E66-90383CFB8B9F}" dt="2024-12-20T17:20:56.349" v="1526" actId="20577"/>
          <ac:spMkLst>
            <pc:docMk/>
            <pc:sldMk cId="3492830229" sldId="276"/>
            <ac:spMk id="2" creationId="{461CF565-ABCD-4EED-35C2-4B61444AF62E}"/>
          </ac:spMkLst>
        </pc:spChg>
        <pc:spChg chg="add">
          <ac:chgData name="May Fry" userId="222103daa38f974b" providerId="Windows Live" clId="Web-{219384B5-A88E-D3F0-1E66-90383CFB8B9F}" dt="2024-12-20T17:20:38.567" v="1522"/>
          <ac:spMkLst>
            <pc:docMk/>
            <pc:sldMk cId="3492830229" sldId="276"/>
            <ac:spMk id="107" creationId="{8E7E1993-6448-42F8-8FB3-76104F45B344}"/>
          </ac:spMkLst>
        </pc:spChg>
        <pc:spChg chg="add">
          <ac:chgData name="May Fry" userId="222103daa38f974b" providerId="Windows Live" clId="Web-{219384B5-A88E-D3F0-1E66-90383CFB8B9F}" dt="2024-12-20T17:20:38.567" v="1522"/>
          <ac:spMkLst>
            <pc:docMk/>
            <pc:sldMk cId="3492830229" sldId="276"/>
            <ac:spMk id="109" creationId="{7FBED9C4-BC33-43BE-B249-F24C980CA4F3}"/>
          </ac:spMkLst>
        </pc:spChg>
        <pc:spChg chg="add">
          <ac:chgData name="May Fry" userId="222103daa38f974b" providerId="Windows Live" clId="Web-{219384B5-A88E-D3F0-1E66-90383CFB8B9F}" dt="2024-12-20T17:20:38.567" v="1522"/>
          <ac:spMkLst>
            <pc:docMk/>
            <pc:sldMk cId="3492830229" sldId="276"/>
            <ac:spMk id="111" creationId="{2391C84E-C2EA-44FC-A7D1-FAE3E2850552}"/>
          </ac:spMkLst>
        </pc:spChg>
        <pc:spChg chg="add">
          <ac:chgData name="May Fry" userId="222103daa38f974b" providerId="Windows Live" clId="Web-{219384B5-A88E-D3F0-1E66-90383CFB8B9F}" dt="2024-12-20T17:20:38.567" v="1522"/>
          <ac:spMkLst>
            <pc:docMk/>
            <pc:sldMk cId="3492830229" sldId="276"/>
            <ac:spMk id="144" creationId="{57C32FE0-E14A-4F1C-B5CD-173456FE4433}"/>
          </ac:spMkLst>
        </pc:spChg>
        <pc:graphicFrameChg chg="add mod modGraphic">
          <ac:chgData name="May Fry" userId="222103daa38f974b" providerId="Windows Live" clId="Web-{219384B5-A88E-D3F0-1E66-90383CFB8B9F}" dt="2024-12-20T17:25:42.372" v="1691"/>
          <ac:graphicFrameMkLst>
            <pc:docMk/>
            <pc:sldMk cId="3492830229" sldId="276"/>
            <ac:graphicFrameMk id="60" creationId="{5127277F-0B1F-2B68-32FE-764FA25FBF52}"/>
          </ac:graphicFrameMkLst>
        </pc:graphicFrameChg>
      </pc:sldChg>
      <pc:sldChg chg="addSp delSp modSp new mod setBg">
        <pc:chgData name="May Fry" userId="222103daa38f974b" providerId="Windows Live" clId="Web-{219384B5-A88E-D3F0-1E66-90383CFB8B9F}" dt="2024-12-20T17:25:46.825" v="1692"/>
        <pc:sldMkLst>
          <pc:docMk/>
          <pc:sldMk cId="2583924955" sldId="277"/>
        </pc:sldMkLst>
        <pc:spChg chg="mod">
          <ac:chgData name="May Fry" userId="222103daa38f974b" providerId="Windows Live" clId="Web-{219384B5-A88E-D3F0-1E66-90383CFB8B9F}" dt="2024-12-20T17:24:40.980" v="1678" actId="20577"/>
          <ac:spMkLst>
            <pc:docMk/>
            <pc:sldMk cId="2583924955" sldId="277"/>
            <ac:spMk id="2" creationId="{046F2137-0CBF-5FF3-1503-175754B51FCB}"/>
          </ac:spMkLst>
        </pc:spChg>
        <pc:spChg chg="add">
          <ac:chgData name="May Fry" userId="222103daa38f974b" providerId="Windows Live" clId="Web-{219384B5-A88E-D3F0-1E66-90383CFB8B9F}" dt="2024-12-20T17:24:06.213" v="1666"/>
          <ac:spMkLst>
            <pc:docMk/>
            <pc:sldMk cId="2583924955" sldId="277"/>
            <ac:spMk id="120" creationId="{1C582B07-D0F0-4B6B-A5D9-D2F192CB3A4E}"/>
          </ac:spMkLst>
        </pc:spChg>
        <pc:spChg chg="add">
          <ac:chgData name="May Fry" userId="222103daa38f974b" providerId="Windows Live" clId="Web-{219384B5-A88E-D3F0-1E66-90383CFB8B9F}" dt="2024-12-20T17:24:06.213" v="1666"/>
          <ac:spMkLst>
            <pc:docMk/>
            <pc:sldMk cId="2583924955" sldId="277"/>
            <ac:spMk id="122" creationId="{7EE60796-BC52-4154-A3A9-773DE8285501}"/>
          </ac:spMkLst>
        </pc:spChg>
        <pc:spChg chg="add">
          <ac:chgData name="May Fry" userId="222103daa38f974b" providerId="Windows Live" clId="Web-{219384B5-A88E-D3F0-1E66-90383CFB8B9F}" dt="2024-12-20T17:24:06.213" v="1666"/>
          <ac:spMkLst>
            <pc:docMk/>
            <pc:sldMk cId="2583924955" sldId="277"/>
            <ac:spMk id="124" creationId="{DA1A4301-6FFC-4C82-A1FA-7634D8CAA8F5}"/>
          </ac:spMkLst>
        </pc:spChg>
        <pc:spChg chg="add">
          <ac:chgData name="May Fry" userId="222103daa38f974b" providerId="Windows Live" clId="Web-{219384B5-A88E-D3F0-1E66-90383CFB8B9F}" dt="2024-12-20T17:24:06.213" v="1666"/>
          <ac:spMkLst>
            <pc:docMk/>
            <pc:sldMk cId="2583924955" sldId="277"/>
            <ac:spMk id="126" creationId="{BFEC1042-3FDC-47A3-BCD7-CA9D052F987E}"/>
          </ac:spMkLst>
        </pc:spChg>
        <pc:graphicFrameChg chg="add mod modGraphic">
          <ac:chgData name="May Fry" userId="222103daa38f974b" providerId="Windows Live" clId="Web-{219384B5-A88E-D3F0-1E66-90383CFB8B9F}" dt="2024-12-20T17:25:46.825" v="1692"/>
          <ac:graphicFrameMkLst>
            <pc:docMk/>
            <pc:sldMk cId="2583924955" sldId="277"/>
            <ac:graphicFrameMk id="62" creationId="{5A2B8B6A-E307-8B09-1745-FDCDE71BA645}"/>
          </ac:graphicFrameMkLst>
        </pc:graphicFrameChg>
        <pc:picChg chg="add mod">
          <ac:chgData name="May Fry" userId="222103daa38f974b" providerId="Windows Live" clId="Web-{219384B5-A88E-D3F0-1E66-90383CFB8B9F}" dt="2024-12-20T17:25:13.325" v="1686" actId="1076"/>
          <ac:picMkLst>
            <pc:docMk/>
            <pc:sldMk cId="2583924955" sldId="277"/>
            <ac:picMk id="73" creationId="{2BA31C43-B299-535C-3C99-65981B44DED0}"/>
          </ac:picMkLst>
        </pc:picChg>
      </pc:sldChg>
      <pc:sldChg chg="addSp delSp modSp new mod setBg">
        <pc:chgData name="May Fry" userId="222103daa38f974b" providerId="Windows Live" clId="Web-{219384B5-A88E-D3F0-1E66-90383CFB8B9F}" dt="2024-12-20T17:28:32.330" v="1777"/>
        <pc:sldMkLst>
          <pc:docMk/>
          <pc:sldMk cId="1052251299" sldId="278"/>
        </pc:sldMkLst>
        <pc:spChg chg="mod">
          <ac:chgData name="May Fry" userId="222103daa38f974b" providerId="Windows Live" clId="Web-{219384B5-A88E-D3F0-1E66-90383CFB8B9F}" dt="2024-12-20T17:27:51.813" v="1771"/>
          <ac:spMkLst>
            <pc:docMk/>
            <pc:sldMk cId="1052251299" sldId="278"/>
            <ac:spMk id="2" creationId="{E0E5E6B2-BF55-7A1F-ED65-47008350D383}"/>
          </ac:spMkLst>
        </pc:spChg>
        <pc:graphicFrameChg chg="add modGraphic">
          <ac:chgData name="May Fry" userId="222103daa38f974b" providerId="Windows Live" clId="Web-{219384B5-A88E-D3F0-1E66-90383CFB8B9F}" dt="2024-12-20T17:28:32.330" v="1777"/>
          <ac:graphicFrameMkLst>
            <pc:docMk/>
            <pc:sldMk cId="1052251299" sldId="278"/>
            <ac:graphicFrameMk id="5" creationId="{CD28BB49-4921-AF40-A677-63002014519E}"/>
          </ac:graphicFrameMkLst>
        </pc:graphicFrameChg>
      </pc:sldChg>
      <pc:sldChg chg="addSp delSp modSp add mod replId setBg">
        <pc:chgData name="May Fry" userId="222103daa38f974b" providerId="Windows Live" clId="Web-{219384B5-A88E-D3F0-1E66-90383CFB8B9F}" dt="2024-12-20T17:28:50.237" v="1779"/>
        <pc:sldMkLst>
          <pc:docMk/>
          <pc:sldMk cId="2746725240" sldId="279"/>
        </pc:sldMkLst>
        <pc:spChg chg="mod">
          <ac:chgData name="May Fry" userId="222103daa38f974b" providerId="Windows Live" clId="Web-{219384B5-A88E-D3F0-1E66-90383CFB8B9F}" dt="2024-12-20T17:27:57.439" v="1772"/>
          <ac:spMkLst>
            <pc:docMk/>
            <pc:sldMk cId="2746725240" sldId="279"/>
            <ac:spMk id="2" creationId="{E0E5E6B2-BF55-7A1F-ED65-47008350D383}"/>
          </ac:spMkLst>
        </pc:spChg>
        <pc:spChg chg="add">
          <ac:chgData name="May Fry" userId="222103daa38f974b" providerId="Windows Live" clId="Web-{219384B5-A88E-D3F0-1E66-90383CFB8B9F}" dt="2024-12-20T17:27:57.439" v="1772"/>
          <ac:spMkLst>
            <pc:docMk/>
            <pc:sldMk cId="2746725240" sldId="279"/>
            <ac:spMk id="51" creationId="{8E7E1993-6448-42F8-8FB3-76104F45B344}"/>
          </ac:spMkLst>
        </pc:spChg>
        <pc:spChg chg="add">
          <ac:chgData name="May Fry" userId="222103daa38f974b" providerId="Windows Live" clId="Web-{219384B5-A88E-D3F0-1E66-90383CFB8B9F}" dt="2024-12-20T17:27:57.439" v="1772"/>
          <ac:spMkLst>
            <pc:docMk/>
            <pc:sldMk cId="2746725240" sldId="279"/>
            <ac:spMk id="53" creationId="{BC3FA84C-8729-4FD0-B361-46AE04B43E92}"/>
          </ac:spMkLst>
        </pc:spChg>
        <pc:spChg chg="add">
          <ac:chgData name="May Fry" userId="222103daa38f974b" providerId="Windows Live" clId="Web-{219384B5-A88E-D3F0-1E66-90383CFB8B9F}" dt="2024-12-20T17:27:57.439" v="1772"/>
          <ac:spMkLst>
            <pc:docMk/>
            <pc:sldMk cId="2746725240" sldId="279"/>
            <ac:spMk id="55" creationId="{2391C84E-C2EA-44FC-A7D1-FAE3E2850552}"/>
          </ac:spMkLst>
        </pc:spChg>
        <pc:spChg chg="add">
          <ac:chgData name="May Fry" userId="222103daa38f974b" providerId="Windows Live" clId="Web-{219384B5-A88E-D3F0-1E66-90383CFB8B9F}" dt="2024-12-20T17:27:57.439" v="1772"/>
          <ac:spMkLst>
            <pc:docMk/>
            <pc:sldMk cId="2746725240" sldId="279"/>
            <ac:spMk id="88" creationId="{EB97ECD4-67DD-4166-9EC5-5D88340058D9}"/>
          </ac:spMkLst>
        </pc:spChg>
        <pc:graphicFrameChg chg="add mod modGraphic">
          <ac:chgData name="May Fry" userId="222103daa38f974b" providerId="Windows Live" clId="Web-{219384B5-A88E-D3F0-1E66-90383CFB8B9F}" dt="2024-12-20T17:28:50.237" v="1779"/>
          <ac:graphicFrameMkLst>
            <pc:docMk/>
            <pc:sldMk cId="2746725240" sldId="279"/>
            <ac:graphicFrameMk id="5" creationId="{5AF5EB73-A9B2-90D1-BDA2-993421FACDA2}"/>
          </ac:graphicFrameMkLst>
        </pc:graphicFrameChg>
      </pc:sldChg>
      <pc:sldChg chg="addSp delSp modSp new mod setBg">
        <pc:chgData name="May Fry" userId="222103daa38f974b" providerId="Windows Live" clId="Web-{219384B5-A88E-D3F0-1E66-90383CFB8B9F}" dt="2024-12-20T17:30:22.083" v="1838"/>
        <pc:sldMkLst>
          <pc:docMk/>
          <pc:sldMk cId="2692578159" sldId="280"/>
        </pc:sldMkLst>
        <pc:spChg chg="mod">
          <ac:chgData name="May Fry" userId="222103daa38f974b" providerId="Windows Live" clId="Web-{219384B5-A88E-D3F0-1E66-90383CFB8B9F}" dt="2024-12-20T17:30:22.083" v="1838"/>
          <ac:spMkLst>
            <pc:docMk/>
            <pc:sldMk cId="2692578159" sldId="280"/>
            <ac:spMk id="2" creationId="{3524F6CE-2EA5-3630-C743-0A5400087C47}"/>
          </ac:spMkLst>
        </pc:spChg>
        <pc:spChg chg="add">
          <ac:chgData name="May Fry" userId="222103daa38f974b" providerId="Windows Live" clId="Web-{219384B5-A88E-D3F0-1E66-90383CFB8B9F}" dt="2024-12-20T17:30:22.083" v="1838"/>
          <ac:spMkLst>
            <pc:docMk/>
            <pc:sldMk cId="2692578159" sldId="280"/>
            <ac:spMk id="9" creationId="{8E7E1993-6448-42F8-8FB3-76104F45B344}"/>
          </ac:spMkLst>
        </pc:spChg>
        <pc:spChg chg="add">
          <ac:chgData name="May Fry" userId="222103daa38f974b" providerId="Windows Live" clId="Web-{219384B5-A88E-D3F0-1E66-90383CFB8B9F}" dt="2024-12-20T17:30:22.083" v="1838"/>
          <ac:spMkLst>
            <pc:docMk/>
            <pc:sldMk cId="2692578159" sldId="280"/>
            <ac:spMk id="11" creationId="{942B1D20-D329-4285-AED2-DABDCE9020B6}"/>
          </ac:spMkLst>
        </pc:spChg>
        <pc:spChg chg="add">
          <ac:chgData name="May Fry" userId="222103daa38f974b" providerId="Windows Live" clId="Web-{219384B5-A88E-D3F0-1E66-90383CFB8B9F}" dt="2024-12-20T17:30:22.083" v="1838"/>
          <ac:spMkLst>
            <pc:docMk/>
            <pc:sldMk cId="2692578159" sldId="280"/>
            <ac:spMk id="13" creationId="{B9016B79-9C59-4CEA-A85C-3E4C8877BA6F}"/>
          </ac:spMkLst>
        </pc:spChg>
        <pc:spChg chg="add">
          <ac:chgData name="May Fry" userId="222103daa38f974b" providerId="Windows Live" clId="Web-{219384B5-A88E-D3F0-1E66-90383CFB8B9F}" dt="2024-12-20T17:30:22.083" v="1838"/>
          <ac:spMkLst>
            <pc:docMk/>
            <pc:sldMk cId="2692578159" sldId="280"/>
            <ac:spMk id="15" creationId="{2391C84E-C2EA-44FC-A7D1-FAE3E2850552}"/>
          </ac:spMkLst>
        </pc:spChg>
        <pc:spChg chg="add">
          <ac:chgData name="May Fry" userId="222103daa38f974b" providerId="Windows Live" clId="Web-{219384B5-A88E-D3F0-1E66-90383CFB8B9F}" dt="2024-12-20T17:30:22.083" v="1838"/>
          <ac:spMkLst>
            <pc:docMk/>
            <pc:sldMk cId="2692578159" sldId="280"/>
            <ac:spMk id="48" creationId="{6B91DA8E-00B5-4214-AFE5-535E47051D31}"/>
          </ac:spMkLst>
        </pc:spChg>
        <pc:grpChg chg="add">
          <ac:chgData name="May Fry" userId="222103daa38f974b" providerId="Windows Live" clId="Web-{219384B5-A88E-D3F0-1E66-90383CFB8B9F}" dt="2024-12-20T17:30:22.083" v="1838"/>
          <ac:grpSpMkLst>
            <pc:docMk/>
            <pc:sldMk cId="2692578159" sldId="280"/>
            <ac:grpSpMk id="17" creationId="{47B3131A-B518-43E5-A896-E9D654A4863F}"/>
          </ac:grpSpMkLst>
        </pc:grpChg>
        <pc:graphicFrameChg chg="add">
          <ac:chgData name="May Fry" userId="222103daa38f974b" providerId="Windows Live" clId="Web-{219384B5-A88E-D3F0-1E66-90383CFB8B9F}" dt="2024-12-20T17:30:22.083" v="1838"/>
          <ac:graphicFrameMkLst>
            <pc:docMk/>
            <pc:sldMk cId="2692578159" sldId="280"/>
            <ac:graphicFrameMk id="5" creationId="{3DE1C14E-ED44-FF0A-C4F4-CF2BE55DE1F3}"/>
          </ac:graphicFrameMkLst>
        </pc:graphicFrameChg>
      </pc:sldChg>
      <pc:sldChg chg="addSp delSp modSp new mod setBg">
        <pc:chgData name="May Fry" userId="222103daa38f974b" providerId="Windows Live" clId="Web-{219384B5-A88E-D3F0-1E66-90383CFB8B9F}" dt="2024-12-20T17:32:39.243" v="1986"/>
        <pc:sldMkLst>
          <pc:docMk/>
          <pc:sldMk cId="803380888" sldId="281"/>
        </pc:sldMkLst>
        <pc:spChg chg="mod">
          <ac:chgData name="May Fry" userId="222103daa38f974b" providerId="Windows Live" clId="Web-{219384B5-A88E-D3F0-1E66-90383CFB8B9F}" dt="2024-12-20T17:32:28.915" v="1985"/>
          <ac:spMkLst>
            <pc:docMk/>
            <pc:sldMk cId="803380888" sldId="281"/>
            <ac:spMk id="2" creationId="{FD0EDD7B-92EC-0AB0-A0ED-9A64A95A9A17}"/>
          </ac:spMkLst>
        </pc:spChg>
        <pc:graphicFrameChg chg="add modGraphic">
          <ac:chgData name="May Fry" userId="222103daa38f974b" providerId="Windows Live" clId="Web-{219384B5-A88E-D3F0-1E66-90383CFB8B9F}" dt="2024-12-20T17:32:39.243" v="1986"/>
          <ac:graphicFrameMkLst>
            <pc:docMk/>
            <pc:sldMk cId="803380888" sldId="281"/>
            <ac:graphicFrameMk id="56" creationId="{CF05C597-F19B-C2EF-8C7A-111196AE226E}"/>
          </ac:graphicFrameMkLst>
        </pc:graphicFrameChg>
      </pc:sldChg>
      <pc:sldChg chg="addSp delSp modSp new mod setBg">
        <pc:chgData name="May Fry" userId="222103daa38f974b" providerId="Windows Live" clId="Web-{219384B5-A88E-D3F0-1E66-90383CFB8B9F}" dt="2024-12-20T17:36:05.530" v="2087"/>
        <pc:sldMkLst>
          <pc:docMk/>
          <pc:sldMk cId="3278677290" sldId="282"/>
        </pc:sldMkLst>
        <pc:spChg chg="mod">
          <ac:chgData name="May Fry" userId="222103daa38f974b" providerId="Windows Live" clId="Web-{219384B5-A88E-D3F0-1E66-90383CFB8B9F}" dt="2024-12-20T17:36:05.530" v="2087"/>
          <ac:spMkLst>
            <pc:docMk/>
            <pc:sldMk cId="3278677290" sldId="282"/>
            <ac:spMk id="2" creationId="{E643D8FF-619C-1BE6-2D3D-C65D7BFFC0C1}"/>
          </ac:spMkLst>
        </pc:spChg>
        <pc:spChg chg="add">
          <ac:chgData name="May Fry" userId="222103daa38f974b" providerId="Windows Live" clId="Web-{219384B5-A88E-D3F0-1E66-90383CFB8B9F}" dt="2024-12-20T17:36:05.530" v="2087"/>
          <ac:spMkLst>
            <pc:docMk/>
            <pc:sldMk cId="3278677290" sldId="282"/>
            <ac:spMk id="55" creationId="{8E7E1993-6448-42F8-8FB3-76104F45B344}"/>
          </ac:spMkLst>
        </pc:spChg>
        <pc:spChg chg="add">
          <ac:chgData name="May Fry" userId="222103daa38f974b" providerId="Windows Live" clId="Web-{219384B5-A88E-D3F0-1E66-90383CFB8B9F}" dt="2024-12-20T17:36:05.530" v="2087"/>
          <ac:spMkLst>
            <pc:docMk/>
            <pc:sldMk cId="3278677290" sldId="282"/>
            <ac:spMk id="56" creationId="{5B62175A-9061-4508-B024-671E2C3C3AAD}"/>
          </ac:spMkLst>
        </pc:spChg>
        <pc:spChg chg="add">
          <ac:chgData name="May Fry" userId="222103daa38f974b" providerId="Windows Live" clId="Web-{219384B5-A88E-D3F0-1E66-90383CFB8B9F}" dt="2024-12-20T17:36:05.530" v="2087"/>
          <ac:spMkLst>
            <pc:docMk/>
            <pc:sldMk cId="3278677290" sldId="282"/>
            <ac:spMk id="57" creationId="{2391C84E-C2EA-44FC-A7D1-FAE3E2850552}"/>
          </ac:spMkLst>
        </pc:spChg>
        <pc:spChg chg="add">
          <ac:chgData name="May Fry" userId="222103daa38f974b" providerId="Windows Live" clId="Web-{219384B5-A88E-D3F0-1E66-90383CFB8B9F}" dt="2024-12-20T17:36:05.530" v="2087"/>
          <ac:spMkLst>
            <pc:docMk/>
            <pc:sldMk cId="3278677290" sldId="282"/>
            <ac:spMk id="59" creationId="{7D7F7755-C305-4B28-8A86-8EA8898124E3}"/>
          </ac:spMkLst>
        </pc:spChg>
        <pc:grpChg chg="add">
          <ac:chgData name="May Fry" userId="222103daa38f974b" providerId="Windows Live" clId="Web-{219384B5-A88E-D3F0-1E66-90383CFB8B9F}" dt="2024-12-20T17:36:05.530" v="2087"/>
          <ac:grpSpMkLst>
            <pc:docMk/>
            <pc:sldMk cId="3278677290" sldId="282"/>
            <ac:grpSpMk id="58" creationId="{47B3131A-B518-43E5-A896-E9D654A4863F}"/>
          </ac:grpSpMkLst>
        </pc:grpChg>
        <pc:graphicFrameChg chg="add mod modGraphic">
          <ac:chgData name="May Fry" userId="222103daa38f974b" providerId="Windows Live" clId="Web-{219384B5-A88E-D3F0-1E66-90383CFB8B9F}" dt="2024-12-20T17:36:05.530" v="2087"/>
          <ac:graphicFrameMkLst>
            <pc:docMk/>
            <pc:sldMk cId="3278677290" sldId="282"/>
            <ac:graphicFrameMk id="5" creationId="{64225956-A14F-A347-2024-EC08BA7625CF}"/>
          </ac:graphicFrameMkLst>
        </pc:graphicFrameChg>
      </pc:sldChg>
      <pc:sldChg chg="addSp delSp modSp new mod setBg">
        <pc:chgData name="May Fry" userId="222103daa38f974b" providerId="Windows Live" clId="Web-{219384B5-A88E-D3F0-1E66-90383CFB8B9F}" dt="2024-12-20T17:38:22.847" v="2109" actId="1076"/>
        <pc:sldMkLst>
          <pc:docMk/>
          <pc:sldMk cId="4115154463" sldId="283"/>
        </pc:sldMkLst>
        <pc:spChg chg="mod">
          <ac:chgData name="May Fry" userId="222103daa38f974b" providerId="Windows Live" clId="Web-{219384B5-A88E-D3F0-1E66-90383CFB8B9F}" dt="2024-12-20T17:38:20.190" v="2108" actId="14100"/>
          <ac:spMkLst>
            <pc:docMk/>
            <pc:sldMk cId="4115154463" sldId="283"/>
            <ac:spMk id="2" creationId="{74D20FAC-68B5-A630-B7B0-55F79B8D03F2}"/>
          </ac:spMkLst>
        </pc:spChg>
        <pc:spChg chg="add">
          <ac:chgData name="May Fry" userId="222103daa38f974b" providerId="Windows Live" clId="Web-{219384B5-A88E-D3F0-1E66-90383CFB8B9F}" dt="2024-12-20T17:37:55.971" v="2104"/>
          <ac:spMkLst>
            <pc:docMk/>
            <pc:sldMk cId="4115154463" sldId="283"/>
            <ac:spMk id="154" creationId="{8E7E1993-6448-42F8-8FB3-76104F45B344}"/>
          </ac:spMkLst>
        </pc:spChg>
        <pc:spChg chg="add">
          <ac:chgData name="May Fry" userId="222103daa38f974b" providerId="Windows Live" clId="Web-{219384B5-A88E-D3F0-1E66-90383CFB8B9F}" dt="2024-12-20T17:37:55.971" v="2104"/>
          <ac:spMkLst>
            <pc:docMk/>
            <pc:sldMk cId="4115154463" sldId="283"/>
            <ac:spMk id="155" creationId="{BC3FA84C-8729-4FD0-B361-46AE04B43E92}"/>
          </ac:spMkLst>
        </pc:spChg>
        <pc:spChg chg="add">
          <ac:chgData name="May Fry" userId="222103daa38f974b" providerId="Windows Live" clId="Web-{219384B5-A88E-D3F0-1E66-90383CFB8B9F}" dt="2024-12-20T17:37:55.971" v="2104"/>
          <ac:spMkLst>
            <pc:docMk/>
            <pc:sldMk cId="4115154463" sldId="283"/>
            <ac:spMk id="156" creationId="{2391C84E-C2EA-44FC-A7D1-FAE3E2850552}"/>
          </ac:spMkLst>
        </pc:spChg>
        <pc:spChg chg="add">
          <ac:chgData name="May Fry" userId="222103daa38f974b" providerId="Windows Live" clId="Web-{219384B5-A88E-D3F0-1E66-90383CFB8B9F}" dt="2024-12-20T17:37:55.971" v="2104"/>
          <ac:spMkLst>
            <pc:docMk/>
            <pc:sldMk cId="4115154463" sldId="283"/>
            <ac:spMk id="181" creationId="{EB97ECD4-67DD-4166-9EC5-5D88340058D9}"/>
          </ac:spMkLst>
        </pc:spChg>
        <pc:graphicFrameChg chg="add mod modGraphic">
          <ac:chgData name="May Fry" userId="222103daa38f974b" providerId="Windows Live" clId="Web-{219384B5-A88E-D3F0-1E66-90383CFB8B9F}" dt="2024-12-20T17:38:22.847" v="2109" actId="1076"/>
          <ac:graphicFrameMkLst>
            <pc:docMk/>
            <pc:sldMk cId="4115154463" sldId="283"/>
            <ac:graphicFrameMk id="108" creationId="{4409C2B6-CF55-4BC8-EE83-704D31316227}"/>
          </ac:graphicFrameMkLst>
        </pc:graphicFrameChg>
      </pc:sldChg>
    </pc:docChg>
  </pc:docChgLst>
  <pc:docChgLst>
    <pc:chgData name="May Fry" userId="222103daa38f974b" providerId="Windows Live" clId="Web-{10BFD799-C3C3-E6D2-B5D1-B9BE7D9333D6}"/>
    <pc:docChg chg="delSld">
      <pc:chgData name="May Fry" userId="222103daa38f974b" providerId="Windows Live" clId="Web-{10BFD799-C3C3-E6D2-B5D1-B9BE7D9333D6}" dt="2024-12-19T23:30:00.359" v="0"/>
      <pc:docMkLst>
        <pc:docMk/>
      </pc:docMkLst>
      <pc:sldChg chg="del">
        <pc:chgData name="May Fry" userId="222103daa38f974b" providerId="Windows Live" clId="Web-{10BFD799-C3C3-E6D2-B5D1-B9BE7D9333D6}" dt="2024-12-19T23:30:00.359" v="0"/>
        <pc:sldMkLst>
          <pc:docMk/>
          <pc:sldMk cId="236670822" sldId="257"/>
        </pc:sldMkLst>
      </pc:sldChg>
    </pc:docChg>
  </pc:docChgLst>
  <pc:docChgLst>
    <pc:chgData name="Guest User" providerId="Windows Live" clId="Web-{E2843779-978A-6CD4-B574-BE9207813E45}"/>
    <pc:docChg chg="modSld">
      <pc:chgData name="Guest User" userId="" providerId="Windows Live" clId="Web-{E2843779-978A-6CD4-B574-BE9207813E45}" dt="2024-12-20T18:49:40.436" v="628" actId="20577"/>
      <pc:docMkLst>
        <pc:docMk/>
      </pc:docMkLst>
      <pc:sldChg chg="addSp delSp modSp addAnim delAnim">
        <pc:chgData name="Guest User" userId="" providerId="Windows Live" clId="Web-{E2843779-978A-6CD4-B574-BE9207813E45}" dt="2024-12-20T17:54:33.099" v="140"/>
        <pc:sldMkLst>
          <pc:docMk/>
          <pc:sldMk cId="1769301140" sldId="256"/>
        </pc:sldMkLst>
        <pc:spChg chg="mod">
          <ac:chgData name="Guest User" userId="" providerId="Windows Live" clId="Web-{E2843779-978A-6CD4-B574-BE9207813E45}" dt="2024-12-20T17:54:33.099" v="140"/>
          <ac:spMkLst>
            <pc:docMk/>
            <pc:sldMk cId="1769301140" sldId="256"/>
            <ac:spMk id="2" creationId="{9B74849A-1548-45AE-FFB1-DEA520C11B00}"/>
          </ac:spMkLst>
        </pc:spChg>
        <pc:spChg chg="mod">
          <ac:chgData name="Guest User" userId="" providerId="Windows Live" clId="Web-{E2843779-978A-6CD4-B574-BE9207813E45}" dt="2024-12-20T17:54:33.099" v="140"/>
          <ac:spMkLst>
            <pc:docMk/>
            <pc:sldMk cId="1769301140" sldId="256"/>
            <ac:spMk id="3" creationId="{1E58F6B7-F16B-3160-99E6-99B8371D57A7}"/>
          </ac:spMkLst>
        </pc:spChg>
        <pc:picChg chg="mod ord">
          <ac:chgData name="Guest User" userId="" providerId="Windows Live" clId="Web-{E2843779-978A-6CD4-B574-BE9207813E45}" dt="2024-12-20T17:54:33.099" v="140"/>
          <ac:picMkLst>
            <pc:docMk/>
            <pc:sldMk cId="1769301140" sldId="256"/>
            <ac:picMk id="34" creationId="{F5289544-107A-3183-52AB-5ECD5BE85C8D}"/>
          </ac:picMkLst>
        </pc:picChg>
      </pc:sldChg>
      <pc:sldChg chg="addSp delSp modSp">
        <pc:chgData name="Guest User" userId="" providerId="Windows Live" clId="Web-{E2843779-978A-6CD4-B574-BE9207813E45}" dt="2024-12-20T18:44:48.438" v="489" actId="20577"/>
        <pc:sldMkLst>
          <pc:docMk/>
          <pc:sldMk cId="1421087493" sldId="260"/>
        </pc:sldMkLst>
        <pc:spChg chg="mod">
          <ac:chgData name="Guest User" userId="" providerId="Windows Live" clId="Web-{E2843779-978A-6CD4-B574-BE9207813E45}" dt="2024-12-20T18:44:48.438" v="489" actId="20577"/>
          <ac:spMkLst>
            <pc:docMk/>
            <pc:sldMk cId="1421087493" sldId="260"/>
            <ac:spMk id="2" creationId="{123E3A94-72B7-3F96-DDE1-3B6FD5099DE4}"/>
          </ac:spMkLst>
        </pc:spChg>
        <pc:spChg chg="add del">
          <ac:chgData name="Guest User" userId="" providerId="Windows Live" clId="Web-{E2843779-978A-6CD4-B574-BE9207813E45}" dt="2024-12-20T17:54:49.302" v="142"/>
          <ac:spMkLst>
            <pc:docMk/>
            <pc:sldMk cId="1421087493" sldId="260"/>
            <ac:spMk id="102" creationId="{8E7E1993-6448-42F8-8FB3-76104F45B344}"/>
          </ac:spMkLst>
        </pc:spChg>
        <pc:spChg chg="add del">
          <ac:chgData name="Guest User" userId="" providerId="Windows Live" clId="Web-{E2843779-978A-6CD4-B574-BE9207813E45}" dt="2024-12-20T17:54:49.302" v="142"/>
          <ac:spMkLst>
            <pc:docMk/>
            <pc:sldMk cId="1421087493" sldId="260"/>
            <ac:spMk id="103" creationId="{3CDAD724-AF32-45EC-B0B9-360C73C9D26E}"/>
          </ac:spMkLst>
        </pc:spChg>
        <pc:spChg chg="add del">
          <ac:chgData name="Guest User" userId="" providerId="Windows Live" clId="Web-{E2843779-978A-6CD4-B574-BE9207813E45}" dt="2024-12-20T17:54:49.302" v="142"/>
          <ac:spMkLst>
            <pc:docMk/>
            <pc:sldMk cId="1421087493" sldId="260"/>
            <ac:spMk id="104" creationId="{2391C84E-C2EA-44FC-A7D1-FAE3E2850552}"/>
          </ac:spMkLst>
        </pc:spChg>
        <pc:spChg chg="add del">
          <ac:chgData name="Guest User" userId="" providerId="Windows Live" clId="Web-{E2843779-978A-6CD4-B574-BE9207813E45}" dt="2024-12-20T17:54:49.302" v="142"/>
          <ac:spMkLst>
            <pc:docMk/>
            <pc:sldMk cId="1421087493" sldId="260"/>
            <ac:spMk id="106" creationId="{BA4D4000-2689-4306-BBA6-BF744AB5F807}"/>
          </ac:spMkLst>
        </pc:spChg>
        <pc:graphicFrameChg chg="modGraphic">
          <ac:chgData name="Guest User" userId="" providerId="Windows Live" clId="Web-{E2843779-978A-6CD4-B574-BE9207813E45}" dt="2024-12-20T18:01:41.761" v="169" actId="20577"/>
          <ac:graphicFrameMkLst>
            <pc:docMk/>
            <pc:sldMk cId="1421087493" sldId="260"/>
            <ac:graphicFrameMk id="58" creationId="{BF9964BB-8544-1728-6718-34A703E3CCFB}"/>
          </ac:graphicFrameMkLst>
        </pc:graphicFrameChg>
      </pc:sldChg>
      <pc:sldChg chg="modSp">
        <pc:chgData name="Guest User" userId="" providerId="Windows Live" clId="Web-{E2843779-978A-6CD4-B574-BE9207813E45}" dt="2024-12-20T18:44:54.251" v="491" actId="20577"/>
        <pc:sldMkLst>
          <pc:docMk/>
          <pc:sldMk cId="1482538939" sldId="261"/>
        </pc:sldMkLst>
        <pc:spChg chg="mod">
          <ac:chgData name="Guest User" userId="" providerId="Windows Live" clId="Web-{E2843779-978A-6CD4-B574-BE9207813E45}" dt="2024-12-20T18:44:54.251" v="491" actId="20577"/>
          <ac:spMkLst>
            <pc:docMk/>
            <pc:sldMk cId="1482538939" sldId="261"/>
            <ac:spMk id="2" creationId="{6207ED04-802C-8C68-BD3A-F51AE4865A67}"/>
          </ac:spMkLst>
        </pc:spChg>
        <pc:graphicFrameChg chg="modGraphic">
          <ac:chgData name="Guest User" userId="" providerId="Windows Live" clId="Web-{E2843779-978A-6CD4-B574-BE9207813E45}" dt="2024-12-20T18:38:08.483" v="245" actId="20577"/>
          <ac:graphicFrameMkLst>
            <pc:docMk/>
            <pc:sldMk cId="1482538939" sldId="261"/>
            <ac:graphicFrameMk id="67" creationId="{91F5E22B-D521-DDD1-45F4-0805AAD182CA}"/>
          </ac:graphicFrameMkLst>
        </pc:graphicFrameChg>
      </pc:sldChg>
      <pc:sldChg chg="modSp">
        <pc:chgData name="Guest User" userId="" providerId="Windows Live" clId="Web-{E2843779-978A-6CD4-B574-BE9207813E45}" dt="2024-12-20T18:44:43.782" v="488" actId="20577"/>
        <pc:sldMkLst>
          <pc:docMk/>
          <pc:sldMk cId="3131681122" sldId="262"/>
        </pc:sldMkLst>
        <pc:spChg chg="mod">
          <ac:chgData name="Guest User" userId="" providerId="Windows Live" clId="Web-{E2843779-978A-6CD4-B574-BE9207813E45}" dt="2024-12-20T18:44:43.782" v="488" actId="20577"/>
          <ac:spMkLst>
            <pc:docMk/>
            <pc:sldMk cId="3131681122" sldId="262"/>
            <ac:spMk id="2" creationId="{DF924E07-D344-2029-BDF6-1FFE0A86FD92}"/>
          </ac:spMkLst>
        </pc:spChg>
        <pc:graphicFrameChg chg="mod modGraphic">
          <ac:chgData name="Guest User" userId="" providerId="Windows Live" clId="Web-{E2843779-978A-6CD4-B574-BE9207813E45}" dt="2024-12-20T18:39:28.159" v="323"/>
          <ac:graphicFrameMkLst>
            <pc:docMk/>
            <pc:sldMk cId="3131681122" sldId="262"/>
            <ac:graphicFrameMk id="4" creationId="{BC08AF1E-FCCE-80CF-8817-9F05B6B1EECF}"/>
          </ac:graphicFrameMkLst>
        </pc:graphicFrameChg>
      </pc:sldChg>
      <pc:sldChg chg="modSp">
        <pc:chgData name="Guest User" userId="" providerId="Windows Live" clId="Web-{E2843779-978A-6CD4-B574-BE9207813E45}" dt="2024-12-20T18:44:39.813" v="487" actId="20577"/>
        <pc:sldMkLst>
          <pc:docMk/>
          <pc:sldMk cId="3317332486" sldId="265"/>
        </pc:sldMkLst>
        <pc:spChg chg="mod">
          <ac:chgData name="Guest User" userId="" providerId="Windows Live" clId="Web-{E2843779-978A-6CD4-B574-BE9207813E45}" dt="2024-12-20T18:44:39.813" v="487" actId="20577"/>
          <ac:spMkLst>
            <pc:docMk/>
            <pc:sldMk cId="3317332486" sldId="265"/>
            <ac:spMk id="2" creationId="{3F619847-B4B3-D831-FA69-7CD7BEA2260B}"/>
          </ac:spMkLst>
        </pc:spChg>
      </pc:sldChg>
      <pc:sldChg chg="modSp">
        <pc:chgData name="Guest User" userId="" providerId="Windows Live" clId="Web-{E2843779-978A-6CD4-B574-BE9207813E45}" dt="2024-12-20T18:44:33.094" v="485" actId="20577"/>
        <pc:sldMkLst>
          <pc:docMk/>
          <pc:sldMk cId="3210418260" sldId="266"/>
        </pc:sldMkLst>
        <pc:spChg chg="mod">
          <ac:chgData name="Guest User" userId="" providerId="Windows Live" clId="Web-{E2843779-978A-6CD4-B574-BE9207813E45}" dt="2024-12-20T18:44:33.094" v="485" actId="20577"/>
          <ac:spMkLst>
            <pc:docMk/>
            <pc:sldMk cId="3210418260" sldId="266"/>
            <ac:spMk id="2" creationId="{8AC5F466-67F1-4218-95FC-2F1A261F7241}"/>
          </ac:spMkLst>
        </pc:spChg>
      </pc:sldChg>
      <pc:sldChg chg="modSp">
        <pc:chgData name="Guest User" userId="" providerId="Windows Live" clId="Web-{E2843779-978A-6CD4-B574-BE9207813E45}" dt="2024-12-20T18:42:16.729" v="420" actId="20577"/>
        <pc:sldMkLst>
          <pc:docMk/>
          <pc:sldMk cId="1072664423" sldId="267"/>
        </pc:sldMkLst>
        <pc:spChg chg="mod">
          <ac:chgData name="Guest User" userId="" providerId="Windows Live" clId="Web-{E2843779-978A-6CD4-B574-BE9207813E45}" dt="2024-12-20T17:50:08.844" v="6" actId="14100"/>
          <ac:spMkLst>
            <pc:docMk/>
            <pc:sldMk cId="1072664423" sldId="267"/>
            <ac:spMk id="2" creationId="{C79B4736-900D-251B-D033-B20AE27C03FB}"/>
          </ac:spMkLst>
        </pc:spChg>
      </pc:sldChg>
      <pc:sldChg chg="modSp">
        <pc:chgData name="Guest User" userId="" providerId="Windows Live" clId="Web-{E2843779-978A-6CD4-B574-BE9207813E45}" dt="2024-12-20T18:44:10.249" v="480" actId="20577"/>
        <pc:sldMkLst>
          <pc:docMk/>
          <pc:sldMk cId="788743184" sldId="268"/>
        </pc:sldMkLst>
        <pc:spChg chg="mod">
          <ac:chgData name="Guest User" userId="" providerId="Windows Live" clId="Web-{E2843779-978A-6CD4-B574-BE9207813E45}" dt="2024-12-20T18:44:10.249" v="480" actId="20577"/>
          <ac:spMkLst>
            <pc:docMk/>
            <pc:sldMk cId="788743184" sldId="268"/>
            <ac:spMk id="2" creationId="{068FA005-E173-DA8F-20D6-16442E1E1964}"/>
          </ac:spMkLst>
        </pc:spChg>
        <pc:graphicFrameChg chg="modGraphic">
          <ac:chgData name="Guest User" userId="" providerId="Windows Live" clId="Web-{E2843779-978A-6CD4-B574-BE9207813E45}" dt="2024-12-20T18:43:36.638" v="478" actId="20577"/>
          <ac:graphicFrameMkLst>
            <pc:docMk/>
            <pc:sldMk cId="788743184" sldId="268"/>
            <ac:graphicFrameMk id="95" creationId="{8347DBA4-FBBF-3DD3-927D-C93564BC1750}"/>
          </ac:graphicFrameMkLst>
        </pc:graphicFrameChg>
      </pc:sldChg>
      <pc:sldChg chg="modSp">
        <pc:chgData name="Guest User" userId="" providerId="Windows Live" clId="Web-{E2843779-978A-6CD4-B574-BE9207813E45}" dt="2024-12-20T18:45:50.926" v="511" actId="20577"/>
        <pc:sldMkLst>
          <pc:docMk/>
          <pc:sldMk cId="925271196" sldId="269"/>
        </pc:sldMkLst>
        <pc:spChg chg="mod">
          <ac:chgData name="Guest User" userId="" providerId="Windows Live" clId="Web-{E2843779-978A-6CD4-B574-BE9207813E45}" dt="2024-12-20T18:44:21.375" v="481" actId="20577"/>
          <ac:spMkLst>
            <pc:docMk/>
            <pc:sldMk cId="925271196" sldId="269"/>
            <ac:spMk id="2" creationId="{B6389684-807A-6E9F-D491-C570B34CEBD1}"/>
          </ac:spMkLst>
        </pc:spChg>
        <pc:graphicFrameChg chg="modGraphic">
          <ac:chgData name="Guest User" userId="" providerId="Windows Live" clId="Web-{E2843779-978A-6CD4-B574-BE9207813E45}" dt="2024-12-20T18:45:50.926" v="511" actId="20577"/>
          <ac:graphicFrameMkLst>
            <pc:docMk/>
            <pc:sldMk cId="925271196" sldId="269"/>
            <ac:graphicFrameMk id="47" creationId="{2F69A933-7405-EC1C-534C-E35AEC5E9EF2}"/>
          </ac:graphicFrameMkLst>
        </pc:graphicFrameChg>
      </pc:sldChg>
      <pc:sldChg chg="addSp delSp modSp">
        <pc:chgData name="Guest User" userId="" providerId="Windows Live" clId="Web-{E2843779-978A-6CD4-B574-BE9207813E45}" dt="2024-12-20T18:46:12.317" v="527" actId="20577"/>
        <pc:sldMkLst>
          <pc:docMk/>
          <pc:sldMk cId="2493663666" sldId="270"/>
        </pc:sldMkLst>
        <pc:spChg chg="mod">
          <ac:chgData name="Guest User" userId="" providerId="Windows Live" clId="Web-{E2843779-978A-6CD4-B574-BE9207813E45}" dt="2024-12-20T17:50:24.860" v="10" actId="14100"/>
          <ac:spMkLst>
            <pc:docMk/>
            <pc:sldMk cId="2493663666" sldId="270"/>
            <ac:spMk id="2" creationId="{B2652CA1-F732-F16F-0F01-195433C16499}"/>
          </ac:spMkLst>
        </pc:spChg>
        <pc:graphicFrameChg chg="add del mod ord modGraphic">
          <ac:chgData name="Guest User" userId="" providerId="Windows Live" clId="Web-{E2843779-978A-6CD4-B574-BE9207813E45}" dt="2024-12-20T18:46:12.317" v="527" actId="20577"/>
          <ac:graphicFrameMkLst>
            <pc:docMk/>
            <pc:sldMk cId="2493663666" sldId="270"/>
            <ac:graphicFrameMk id="99" creationId="{D3737406-5B06-5F76-5CBE-9E0F0611971F}"/>
          </ac:graphicFrameMkLst>
        </pc:graphicFrameChg>
      </pc:sldChg>
      <pc:sldChg chg="modSp">
        <pc:chgData name="Guest User" userId="" providerId="Windows Live" clId="Web-{E2843779-978A-6CD4-B574-BE9207813E45}" dt="2024-12-20T18:47:03.179" v="537" actId="20577"/>
        <pc:sldMkLst>
          <pc:docMk/>
          <pc:sldMk cId="607690241" sldId="271"/>
        </pc:sldMkLst>
        <pc:spChg chg="mod">
          <ac:chgData name="Guest User" userId="" providerId="Windows Live" clId="Web-{E2843779-978A-6CD4-B574-BE9207813E45}" dt="2024-12-20T17:51:46.486" v="24" actId="20577"/>
          <ac:spMkLst>
            <pc:docMk/>
            <pc:sldMk cId="607690241" sldId="271"/>
            <ac:spMk id="2" creationId="{A35BF877-F9E6-A74A-D645-F2B556069D02}"/>
          </ac:spMkLst>
        </pc:spChg>
        <pc:graphicFrameChg chg="modGraphic">
          <ac:chgData name="Guest User" userId="" providerId="Windows Live" clId="Web-{E2843779-978A-6CD4-B574-BE9207813E45}" dt="2024-12-20T18:47:03.179" v="537" actId="20577"/>
          <ac:graphicFrameMkLst>
            <pc:docMk/>
            <pc:sldMk cId="607690241" sldId="271"/>
            <ac:graphicFrameMk id="50" creationId="{EC1CCB95-280E-1239-BC4B-1AE264F8BCA2}"/>
          </ac:graphicFrameMkLst>
        </pc:graphicFrameChg>
      </pc:sldChg>
      <pc:sldChg chg="modSp">
        <pc:chgData name="Guest User" userId="" providerId="Windows Live" clId="Web-{E2843779-978A-6CD4-B574-BE9207813E45}" dt="2024-12-20T17:51:50.189" v="25" actId="20577"/>
        <pc:sldMkLst>
          <pc:docMk/>
          <pc:sldMk cId="3532410128" sldId="272"/>
        </pc:sldMkLst>
        <pc:spChg chg="mod">
          <ac:chgData name="Guest User" userId="" providerId="Windows Live" clId="Web-{E2843779-978A-6CD4-B574-BE9207813E45}" dt="2024-12-20T17:51:50.189" v="25" actId="20577"/>
          <ac:spMkLst>
            <pc:docMk/>
            <pc:sldMk cId="3532410128" sldId="272"/>
            <ac:spMk id="2" creationId="{A6ED5C81-CA96-7914-734D-EF1148BDDC88}"/>
          </ac:spMkLst>
        </pc:spChg>
      </pc:sldChg>
      <pc:sldChg chg="modSp">
        <pc:chgData name="Guest User" userId="" providerId="Windows Live" clId="Web-{E2843779-978A-6CD4-B574-BE9207813E45}" dt="2024-12-20T17:51:53.392" v="26" actId="20577"/>
        <pc:sldMkLst>
          <pc:docMk/>
          <pc:sldMk cId="3396030855" sldId="273"/>
        </pc:sldMkLst>
        <pc:spChg chg="mod">
          <ac:chgData name="Guest User" userId="" providerId="Windows Live" clId="Web-{E2843779-978A-6CD4-B574-BE9207813E45}" dt="2024-12-20T17:51:53.392" v="26" actId="20577"/>
          <ac:spMkLst>
            <pc:docMk/>
            <pc:sldMk cId="3396030855" sldId="273"/>
            <ac:spMk id="2" creationId="{2CCE5C87-636A-3717-8F5A-CB6083DF89C6}"/>
          </ac:spMkLst>
        </pc:spChg>
      </pc:sldChg>
      <pc:sldChg chg="modSp">
        <pc:chgData name="Guest User" userId="" providerId="Windows Live" clId="Web-{E2843779-978A-6CD4-B574-BE9207813E45}" dt="2024-12-20T18:49:01.121" v="624" actId="1076"/>
        <pc:sldMkLst>
          <pc:docMk/>
          <pc:sldMk cId="699602213" sldId="274"/>
        </pc:sldMkLst>
        <pc:spChg chg="mod">
          <ac:chgData name="Guest User" userId="" providerId="Windows Live" clId="Web-{E2843779-978A-6CD4-B574-BE9207813E45}" dt="2024-12-20T18:48:55.137" v="623" actId="20577"/>
          <ac:spMkLst>
            <pc:docMk/>
            <pc:sldMk cId="699602213" sldId="274"/>
            <ac:spMk id="2" creationId="{F8756320-52D9-4437-41BE-A2D5A4E6098D}"/>
          </ac:spMkLst>
        </pc:spChg>
        <pc:spChg chg="mod">
          <ac:chgData name="Guest User" userId="" providerId="Windows Live" clId="Web-{E2843779-978A-6CD4-B574-BE9207813E45}" dt="2024-12-20T18:48:51.683" v="622" actId="14100"/>
          <ac:spMkLst>
            <pc:docMk/>
            <pc:sldMk cId="699602213" sldId="274"/>
            <ac:spMk id="3" creationId="{009B3208-B647-F78A-EE38-83CE3D20C82B}"/>
          </ac:spMkLst>
        </pc:spChg>
        <pc:picChg chg="mod">
          <ac:chgData name="Guest User" userId="" providerId="Windows Live" clId="Web-{E2843779-978A-6CD4-B574-BE9207813E45}" dt="2024-12-20T18:49:01.121" v="624" actId="1076"/>
          <ac:picMkLst>
            <pc:docMk/>
            <pc:sldMk cId="699602213" sldId="274"/>
            <ac:picMk id="6" creationId="{403F6FEB-0475-DE86-9052-553904FD0694}"/>
          </ac:picMkLst>
        </pc:picChg>
      </pc:sldChg>
      <pc:sldChg chg="modSp">
        <pc:chgData name="Guest User" userId="" providerId="Windows Live" clId="Web-{E2843779-978A-6CD4-B574-BE9207813E45}" dt="2024-12-20T18:47:54.884" v="550" actId="20577"/>
        <pc:sldMkLst>
          <pc:docMk/>
          <pc:sldMk cId="2561015330" sldId="275"/>
        </pc:sldMkLst>
        <pc:spChg chg="mod">
          <ac:chgData name="Guest User" userId="" providerId="Windows Live" clId="Web-{E2843779-978A-6CD4-B574-BE9207813E45}" dt="2024-12-20T17:51:56.314" v="27" actId="20577"/>
          <ac:spMkLst>
            <pc:docMk/>
            <pc:sldMk cId="2561015330" sldId="275"/>
            <ac:spMk id="2" creationId="{D3703369-F461-A419-3B46-DF8E0A84572D}"/>
          </ac:spMkLst>
        </pc:spChg>
        <pc:graphicFrameChg chg="modGraphic">
          <ac:chgData name="Guest User" userId="" providerId="Windows Live" clId="Web-{E2843779-978A-6CD4-B574-BE9207813E45}" dt="2024-12-20T18:47:54.884" v="550" actId="20577"/>
          <ac:graphicFrameMkLst>
            <pc:docMk/>
            <pc:sldMk cId="2561015330" sldId="275"/>
            <ac:graphicFrameMk id="111" creationId="{EF04D82B-34A8-E669-15AB-D4A775841374}"/>
          </ac:graphicFrameMkLst>
        </pc:graphicFrameChg>
      </pc:sldChg>
      <pc:sldChg chg="modSp">
        <pc:chgData name="Guest User" userId="" providerId="Windows Live" clId="Web-{E2843779-978A-6CD4-B574-BE9207813E45}" dt="2024-12-20T17:52:03.924" v="29" actId="20577"/>
        <pc:sldMkLst>
          <pc:docMk/>
          <pc:sldMk cId="3492830229" sldId="276"/>
        </pc:sldMkLst>
        <pc:spChg chg="mod">
          <ac:chgData name="Guest User" userId="" providerId="Windows Live" clId="Web-{E2843779-978A-6CD4-B574-BE9207813E45}" dt="2024-12-20T17:52:03.924" v="29" actId="20577"/>
          <ac:spMkLst>
            <pc:docMk/>
            <pc:sldMk cId="3492830229" sldId="276"/>
            <ac:spMk id="2" creationId="{461CF565-ABCD-4EED-35C2-4B61444AF62E}"/>
          </ac:spMkLst>
        </pc:spChg>
      </pc:sldChg>
      <pc:sldChg chg="modSp">
        <pc:chgData name="Guest User" userId="" providerId="Windows Live" clId="Web-{E2843779-978A-6CD4-B574-BE9207813E45}" dt="2024-12-20T18:49:20.794" v="625" actId="20577"/>
        <pc:sldMkLst>
          <pc:docMk/>
          <pc:sldMk cId="1052251299" sldId="278"/>
        </pc:sldMkLst>
        <pc:spChg chg="mod">
          <ac:chgData name="Guest User" userId="" providerId="Windows Live" clId="Web-{E2843779-978A-6CD4-B574-BE9207813E45}" dt="2024-12-20T18:49:20.794" v="625" actId="20577"/>
          <ac:spMkLst>
            <pc:docMk/>
            <pc:sldMk cId="1052251299" sldId="278"/>
            <ac:spMk id="2" creationId="{E0E5E6B2-BF55-7A1F-ED65-47008350D383}"/>
          </ac:spMkLst>
        </pc:spChg>
      </pc:sldChg>
      <pc:sldChg chg="modSp">
        <pc:chgData name="Guest User" userId="" providerId="Windows Live" clId="Web-{E2843779-978A-6CD4-B574-BE9207813E45}" dt="2024-12-20T18:49:27.404" v="626" actId="20577"/>
        <pc:sldMkLst>
          <pc:docMk/>
          <pc:sldMk cId="2746725240" sldId="279"/>
        </pc:sldMkLst>
        <pc:spChg chg="mod">
          <ac:chgData name="Guest User" userId="" providerId="Windows Live" clId="Web-{E2843779-978A-6CD4-B574-BE9207813E45}" dt="2024-12-20T18:49:27.404" v="626" actId="20577"/>
          <ac:spMkLst>
            <pc:docMk/>
            <pc:sldMk cId="2746725240" sldId="279"/>
            <ac:spMk id="2" creationId="{E0E5E6B2-BF55-7A1F-ED65-47008350D383}"/>
          </ac:spMkLst>
        </pc:spChg>
      </pc:sldChg>
      <pc:sldChg chg="modSp">
        <pc:chgData name="Guest User" userId="" providerId="Windows Live" clId="Web-{E2843779-978A-6CD4-B574-BE9207813E45}" dt="2024-12-20T18:49:32.482" v="627" actId="20577"/>
        <pc:sldMkLst>
          <pc:docMk/>
          <pc:sldMk cId="2692578159" sldId="280"/>
        </pc:sldMkLst>
        <pc:spChg chg="mod">
          <ac:chgData name="Guest User" userId="" providerId="Windows Live" clId="Web-{E2843779-978A-6CD4-B574-BE9207813E45}" dt="2024-12-20T18:49:32.482" v="627" actId="20577"/>
          <ac:spMkLst>
            <pc:docMk/>
            <pc:sldMk cId="2692578159" sldId="280"/>
            <ac:spMk id="2" creationId="{3524F6CE-2EA5-3630-C743-0A5400087C47}"/>
          </ac:spMkLst>
        </pc:spChg>
      </pc:sldChg>
      <pc:sldChg chg="modSp">
        <pc:chgData name="Guest User" userId="" providerId="Windows Live" clId="Web-{E2843779-978A-6CD4-B574-BE9207813E45}" dt="2024-12-20T18:49:40.436" v="628" actId="20577"/>
        <pc:sldMkLst>
          <pc:docMk/>
          <pc:sldMk cId="803380888" sldId="281"/>
        </pc:sldMkLst>
        <pc:spChg chg="mod">
          <ac:chgData name="Guest User" userId="" providerId="Windows Live" clId="Web-{E2843779-978A-6CD4-B574-BE9207813E45}" dt="2024-12-20T18:49:40.436" v="628" actId="20577"/>
          <ac:spMkLst>
            <pc:docMk/>
            <pc:sldMk cId="803380888" sldId="281"/>
            <ac:spMk id="2" creationId="{FD0EDD7B-92EC-0AB0-A0ED-9A64A95A9A17}"/>
          </ac:spMkLst>
        </pc:spChg>
      </pc:sldChg>
      <pc:sldChg chg="modSp">
        <pc:chgData name="Guest User" userId="" providerId="Windows Live" clId="Web-{E2843779-978A-6CD4-B574-BE9207813E45}" dt="2024-12-20T17:52:28.002" v="34" actId="20577"/>
        <pc:sldMkLst>
          <pc:docMk/>
          <pc:sldMk cId="3278677290" sldId="282"/>
        </pc:sldMkLst>
        <pc:spChg chg="mod">
          <ac:chgData name="Guest User" userId="" providerId="Windows Live" clId="Web-{E2843779-978A-6CD4-B574-BE9207813E45}" dt="2024-12-20T17:52:28.002" v="34" actId="20577"/>
          <ac:spMkLst>
            <pc:docMk/>
            <pc:sldMk cId="3278677290" sldId="282"/>
            <ac:spMk id="2" creationId="{E643D8FF-619C-1BE6-2D3D-C65D7BFFC0C1}"/>
          </ac:spMkLst>
        </pc:spChg>
      </pc:sldChg>
      <pc:sldChg chg="modSp">
        <pc:chgData name="Guest User" userId="" providerId="Windows Live" clId="Web-{E2843779-978A-6CD4-B574-BE9207813E45}" dt="2024-12-20T17:52:38.909" v="35" actId="20577"/>
        <pc:sldMkLst>
          <pc:docMk/>
          <pc:sldMk cId="4115154463" sldId="283"/>
        </pc:sldMkLst>
        <pc:spChg chg="mod">
          <ac:chgData name="Guest User" userId="" providerId="Windows Live" clId="Web-{E2843779-978A-6CD4-B574-BE9207813E45}" dt="2024-12-20T17:52:38.909" v="35" actId="20577"/>
          <ac:spMkLst>
            <pc:docMk/>
            <pc:sldMk cId="4115154463" sldId="283"/>
            <ac:spMk id="2" creationId="{74D20FAC-68B5-A630-B7B0-55F79B8D03F2}"/>
          </ac:spMkLst>
        </pc:spChg>
      </pc:sldChg>
    </pc:docChg>
  </pc:docChgLst>
  <pc:docChgLst>
    <pc:chgData name="May Fry" userId="222103daa38f974b" providerId="Windows Live" clId="Web-{4AFC5402-199B-AD49-0A6C-AE4C9EB95E4A}"/>
    <pc:docChg chg="modSld">
      <pc:chgData name="May Fry" userId="222103daa38f974b" providerId="Windows Live" clId="Web-{4AFC5402-199B-AD49-0A6C-AE4C9EB95E4A}" dt="2024-12-20T18:05:08.114" v="67" actId="20577"/>
      <pc:docMkLst>
        <pc:docMk/>
      </pc:docMkLst>
      <pc:sldChg chg="modSp">
        <pc:chgData name="May Fry" userId="222103daa38f974b" providerId="Windows Live" clId="Web-{4AFC5402-199B-AD49-0A6C-AE4C9EB95E4A}" dt="2024-12-20T18:05:08.114" v="67" actId="20577"/>
        <pc:sldMkLst>
          <pc:docMk/>
          <pc:sldMk cId="1421087493" sldId="260"/>
        </pc:sldMkLst>
        <pc:graphicFrameChg chg="modGraphic">
          <ac:chgData name="May Fry" userId="222103daa38f974b" providerId="Windows Live" clId="Web-{4AFC5402-199B-AD49-0A6C-AE4C9EB95E4A}" dt="2024-12-20T18:05:08.114" v="67" actId="20577"/>
          <ac:graphicFrameMkLst>
            <pc:docMk/>
            <pc:sldMk cId="1421087493" sldId="260"/>
            <ac:graphicFrameMk id="58" creationId="{BF9964BB-8544-1728-6718-34A703E3CCFB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ata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ata24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us/v3/__https:/www.mdpi.com/2227-9059/12/8/1852__;!!Og_tST9LxTiQE1I!uI0N1P5RB3fvabogDGbgHjfYdtjssVOVDbmTAPFp9ExCk2NCwjvCUavmQv5Lp_B-zDSMKkHguOIKaRFGEXOS$" TargetMode="External"/><Relationship Id="rId2" Type="http://schemas.openxmlformats.org/officeDocument/2006/relationships/hyperlink" Target="https://urldefense.us/v3/__https:/link.springer.com/article/10.1007/s13300-024-01600-y__;!!Og_tST9LxTiQE1I!uI0N1P5RB3fvabogDGbgHjfYdtjssVOVDbmTAPFp9ExCk2NCwjvCUavmQv5Lp_B-zDSMKkHguOIKaQ_LbA7n$" TargetMode="External"/><Relationship Id="rId1" Type="http://schemas.openxmlformats.org/officeDocument/2006/relationships/hyperlink" Target="https://urldefense.us/v3/__https:/www.novonordisk.com/content/nncorp/global/en/news-and-media/news-and-ir-materials/news-details.html?id=127304__;!!Og_tST9LxTiQE1I!uI0N1P5RB3fvabogDGbgHjfYdtjssVOVDbmTAPFp9ExCk2NCwjvCUavmQv5Lp_B-zDSMKkHguOIKaR0a9ls5$" TargetMode="External"/><Relationship Id="rId4" Type="http://schemas.openxmlformats.org/officeDocument/2006/relationships/hyperlink" Target="https://urldefense.us/v3/__https:/investor.lilly.com/news-releases/news-release-details/first-its-kind-fixed-dose-study-once-weekly-insulin-efsitora__;!!Og_tST9LxTiQE1I!uI0N1P5RB3fvabogDGbgHjfYdtjssVOVDbmTAPFp9ExCk2NCwjvCUavmQv5Lp_B-zDSMKkHguOIKaezffjrl$" TargetMode="Externa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24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us/v3/__https:/www.mdpi.com/2227-9059/12/8/1852__;!!Og_tST9LxTiQE1I!uI0N1P5RB3fvabogDGbgHjfYdtjssVOVDbmTAPFp9ExCk2NCwjvCUavmQv5Lp_B-zDSMKkHguOIKaRFGEXOS$" TargetMode="External"/><Relationship Id="rId2" Type="http://schemas.openxmlformats.org/officeDocument/2006/relationships/hyperlink" Target="https://urldefense.us/v3/__https:/link.springer.com/article/10.1007/s13300-024-01600-y__;!!Og_tST9LxTiQE1I!uI0N1P5RB3fvabogDGbgHjfYdtjssVOVDbmTAPFp9ExCk2NCwjvCUavmQv5Lp_B-zDSMKkHguOIKaQ_LbA7n$" TargetMode="External"/><Relationship Id="rId1" Type="http://schemas.openxmlformats.org/officeDocument/2006/relationships/hyperlink" Target="https://urldefense.us/v3/__https:/www.novonordisk.com/content/nncorp/global/en/news-and-media/news-and-ir-materials/news-details.html?id=127304__;!!Og_tST9LxTiQE1I!uI0N1P5RB3fvabogDGbgHjfYdtjssVOVDbmTAPFp9ExCk2NCwjvCUavmQv5Lp_B-zDSMKkHguOIKaR0a9ls5$" TargetMode="External"/><Relationship Id="rId4" Type="http://schemas.openxmlformats.org/officeDocument/2006/relationships/hyperlink" Target="https://urldefense.us/v3/__https:/investor.lilly.com/news-releases/news-release-details/first-its-kind-fixed-dose-study-once-weekly-insulin-efsitora__;!!Og_tST9LxTiQE1I!uI0N1P5RB3fvabogDGbgHjfYdtjssVOVDbmTAPFp9ExCk2NCwjvCUavmQv5Lp_B-zDSMKkHguOIKaezffjrl$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4_2">
  <dgm:title val=""/>
  <dgm:desc val=""/>
  <dgm:catLst>
    <dgm:cat type="accent4" pri="14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736BD7-9FF5-4FC2-A2DC-568C1BE650B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4_2" csCatId="accent4" phldr="1"/>
      <dgm:spPr/>
      <dgm:t>
        <a:bodyPr/>
        <a:lstStyle/>
        <a:p>
          <a:endParaRPr lang="en-US"/>
        </a:p>
      </dgm:t>
    </dgm:pt>
    <dgm:pt modelId="{A8EDD0C9-0BE4-471B-B71F-BBC61264088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kern="1200" dirty="0">
              <a:solidFill>
                <a:srgbClr val="1F1F1F"/>
              </a:solidFill>
              <a:latin typeface="Avenir Next LT Pro"/>
              <a:ea typeface="+mn-ea"/>
              <a:cs typeface="+mn-cs"/>
            </a:rPr>
            <a:t>Long-acting basal insulin analog that bind to insulin receptors and facilitates glucose uptake into cells - lowering blood glucose levels</a:t>
          </a:r>
        </a:p>
      </dgm:t>
    </dgm:pt>
    <dgm:pt modelId="{BDC2FB81-B04D-49BC-B1B0-C8F1ACA84D8A}" type="parTrans" cxnId="{B308CF84-83D6-4473-A350-5092AD280BE4}">
      <dgm:prSet/>
      <dgm:spPr/>
      <dgm:t>
        <a:bodyPr/>
        <a:lstStyle/>
        <a:p>
          <a:endParaRPr lang="en-US"/>
        </a:p>
      </dgm:t>
    </dgm:pt>
    <dgm:pt modelId="{F8D6EED0-21DD-4897-8DFD-5EF2204C72DE}" type="sibTrans" cxnId="{B308CF84-83D6-4473-A350-5092AD280BE4}">
      <dgm:prSet/>
      <dgm:spPr/>
      <dgm:t>
        <a:bodyPr/>
        <a:lstStyle/>
        <a:p>
          <a:endParaRPr lang="en-US"/>
        </a:p>
      </dgm:t>
    </dgm:pt>
    <dgm:pt modelId="{3834940E-A447-40CA-94BE-7CCC0ECFEA3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kern="1200" dirty="0">
              <a:solidFill>
                <a:srgbClr val="1F1F1F"/>
              </a:solidFill>
              <a:latin typeface="Avenir Next LT Pro"/>
              <a:ea typeface="+mn-ea"/>
              <a:cs typeface="+mn-cs"/>
            </a:rPr>
            <a:t>Exhibits prolonged duration of action, lasting up to 7 days, w/flat, sustained blood glucose lowering effect</a:t>
          </a:r>
        </a:p>
      </dgm:t>
    </dgm:pt>
    <dgm:pt modelId="{F99E28DA-C7F0-4E7D-BC92-2D035372550D}" type="parTrans" cxnId="{E236F2A0-C4C5-4D7F-8277-A017FBF85CDF}">
      <dgm:prSet/>
      <dgm:spPr/>
      <dgm:t>
        <a:bodyPr/>
        <a:lstStyle/>
        <a:p>
          <a:endParaRPr lang="en-US"/>
        </a:p>
      </dgm:t>
    </dgm:pt>
    <dgm:pt modelId="{7575BFBD-0D9B-4AB1-A75D-F58054C5178E}" type="sibTrans" cxnId="{E236F2A0-C4C5-4D7F-8277-A017FBF85CDF}">
      <dgm:prSet/>
      <dgm:spPr/>
      <dgm:t>
        <a:bodyPr/>
        <a:lstStyle/>
        <a:p>
          <a:endParaRPr lang="en-US"/>
        </a:p>
      </dgm:t>
    </dgm:pt>
    <dgm:pt modelId="{EEB394DF-8BA3-47DE-A939-B80D972323B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kern="1200" dirty="0">
              <a:solidFill>
                <a:srgbClr val="1F1F1F"/>
              </a:solidFill>
              <a:latin typeface="Avenir Next LT Pro"/>
              <a:ea typeface="+mn-ea"/>
              <a:cs typeface="+mn-cs"/>
            </a:rPr>
            <a:t>By binding w/serum albumin, insulin becomes protected from rapid degradation &amp; clearance</a:t>
          </a:r>
        </a:p>
      </dgm:t>
    </dgm:pt>
    <dgm:pt modelId="{638FE2AA-41C5-4B90-99B6-24B089DEE522}" type="parTrans" cxnId="{FE571A4F-223B-40F7-A176-93D526D42C5F}">
      <dgm:prSet/>
      <dgm:spPr/>
      <dgm:t>
        <a:bodyPr/>
        <a:lstStyle/>
        <a:p>
          <a:endParaRPr lang="en-US"/>
        </a:p>
      </dgm:t>
    </dgm:pt>
    <dgm:pt modelId="{EED98AB2-384D-42CF-91F7-BFFC9FF498B4}" type="sibTrans" cxnId="{FE571A4F-223B-40F7-A176-93D526D42C5F}">
      <dgm:prSet/>
      <dgm:spPr/>
      <dgm:t>
        <a:bodyPr/>
        <a:lstStyle/>
        <a:p>
          <a:endParaRPr lang="en-US"/>
        </a:p>
      </dgm:t>
    </dgm:pt>
    <dgm:pt modelId="{5418E469-07B3-4A2D-8E77-CB7E87B2921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kern="1200" dirty="0">
              <a:solidFill>
                <a:srgbClr val="1F1F1F"/>
              </a:solidFill>
              <a:latin typeface="Avenir Next LT Pro"/>
              <a:ea typeface="+mn-ea"/>
              <a:cs typeface="+mn-cs"/>
            </a:rPr>
            <a:t>Absorbed slowly - </a:t>
          </a:r>
          <a:r>
            <a:rPr lang="en-US" sz="2000" kern="1200" dirty="0" err="1">
              <a:solidFill>
                <a:srgbClr val="1F1F1F"/>
              </a:solidFill>
              <a:latin typeface="Avenir Next LT Pro"/>
              <a:ea typeface="+mn-ea"/>
              <a:cs typeface="+mn-cs"/>
            </a:rPr>
            <a:t>miniPEG-γGlu</a:t>
          </a:r>
          <a:r>
            <a:rPr lang="en-US" sz="2000" kern="1200" dirty="0">
              <a:solidFill>
                <a:srgbClr val="1F1F1F"/>
              </a:solidFill>
              <a:latin typeface="Avenir Next LT Pro"/>
              <a:ea typeface="+mn-ea"/>
              <a:cs typeface="+mn-cs"/>
            </a:rPr>
            <a:t> linked-1, 20-icosanedioic acid (C20) at position LysB29 results in stronger (reversible) binding w/serum albumin</a:t>
          </a:r>
        </a:p>
      </dgm:t>
    </dgm:pt>
    <dgm:pt modelId="{8A91FEED-3DB4-4234-9F61-5B5489485F3C}" type="sibTrans" cxnId="{D086CDB3-C5F2-4014-B8EC-D68A2FE3D10A}">
      <dgm:prSet/>
      <dgm:spPr/>
      <dgm:t>
        <a:bodyPr/>
        <a:lstStyle/>
        <a:p>
          <a:endParaRPr lang="en-US"/>
        </a:p>
      </dgm:t>
    </dgm:pt>
    <dgm:pt modelId="{C0BB5A72-A16A-49A2-A15A-9CDA627816EE}" type="parTrans" cxnId="{D086CDB3-C5F2-4014-B8EC-D68A2FE3D10A}">
      <dgm:prSet/>
      <dgm:spPr/>
      <dgm:t>
        <a:bodyPr/>
        <a:lstStyle/>
        <a:p>
          <a:endParaRPr lang="en-US"/>
        </a:p>
      </dgm:t>
    </dgm:pt>
    <dgm:pt modelId="{CCB399DF-354B-4D11-BCE3-F3C7D08FC2AD}" type="pres">
      <dgm:prSet presAssocID="{61736BD7-9FF5-4FC2-A2DC-568C1BE650BF}" presName="root" presStyleCnt="0">
        <dgm:presLayoutVars>
          <dgm:dir/>
          <dgm:resizeHandles val="exact"/>
        </dgm:presLayoutVars>
      </dgm:prSet>
      <dgm:spPr/>
    </dgm:pt>
    <dgm:pt modelId="{6920300A-0220-48D9-9898-77F86FEFD31F}" type="pres">
      <dgm:prSet presAssocID="{A8EDD0C9-0BE4-471B-B71F-BBC61264088B}" presName="compNode" presStyleCnt="0"/>
      <dgm:spPr/>
    </dgm:pt>
    <dgm:pt modelId="{8375818B-BC61-4970-A32A-432C6B1F57AD}" type="pres">
      <dgm:prSet presAssocID="{A8EDD0C9-0BE4-471B-B71F-BBC61264088B}" presName="bgRect" presStyleLbl="bgShp" presStyleIdx="0" presStyleCnt="4" custLinFactNeighborX="292" custLinFactNeighborY="1292"/>
      <dgm:spPr/>
    </dgm:pt>
    <dgm:pt modelId="{E2AFC346-4C5B-4D05-8306-159D35CF1559}" type="pres">
      <dgm:prSet presAssocID="{A8EDD0C9-0BE4-471B-B71F-BBC61264088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dney"/>
        </a:ext>
      </dgm:extLst>
    </dgm:pt>
    <dgm:pt modelId="{9AA33F78-6B02-480F-ACBA-2C8E8E07AF4D}" type="pres">
      <dgm:prSet presAssocID="{A8EDD0C9-0BE4-471B-B71F-BBC61264088B}" presName="spaceRect" presStyleCnt="0"/>
      <dgm:spPr/>
    </dgm:pt>
    <dgm:pt modelId="{8A6C631F-4C83-40C9-A6B7-1D956A64A3D5}" type="pres">
      <dgm:prSet presAssocID="{A8EDD0C9-0BE4-471B-B71F-BBC61264088B}" presName="parTx" presStyleLbl="revTx" presStyleIdx="0" presStyleCnt="4">
        <dgm:presLayoutVars>
          <dgm:chMax val="0"/>
          <dgm:chPref val="0"/>
        </dgm:presLayoutVars>
      </dgm:prSet>
      <dgm:spPr/>
    </dgm:pt>
    <dgm:pt modelId="{F4114084-F811-41B7-9CE6-11A5CBC8EDF5}" type="pres">
      <dgm:prSet presAssocID="{F8D6EED0-21DD-4897-8DFD-5EF2204C72DE}" presName="sibTrans" presStyleCnt="0"/>
      <dgm:spPr/>
    </dgm:pt>
    <dgm:pt modelId="{E6780E64-5831-4281-B08F-56688BE37E1F}" type="pres">
      <dgm:prSet presAssocID="{3834940E-A447-40CA-94BE-7CCC0ECFEA36}" presName="compNode" presStyleCnt="0"/>
      <dgm:spPr/>
    </dgm:pt>
    <dgm:pt modelId="{49507181-DB61-4FBE-98B0-08BEE335086B}" type="pres">
      <dgm:prSet presAssocID="{3834940E-A447-40CA-94BE-7CCC0ECFEA36}" presName="bgRect" presStyleLbl="bgShp" presStyleIdx="1" presStyleCnt="4"/>
      <dgm:spPr/>
    </dgm:pt>
    <dgm:pt modelId="{BE5455A1-28F3-4A06-B1E8-E5F2E9B0C3AF}" type="pres">
      <dgm:prSet presAssocID="{3834940E-A447-40CA-94BE-7CCC0ECFEA3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C03E912F-3118-466F-8074-DBDCEDECC14A}" type="pres">
      <dgm:prSet presAssocID="{3834940E-A447-40CA-94BE-7CCC0ECFEA36}" presName="spaceRect" presStyleCnt="0"/>
      <dgm:spPr/>
    </dgm:pt>
    <dgm:pt modelId="{FE39E14C-751A-4A8A-A04E-8771B80E2793}" type="pres">
      <dgm:prSet presAssocID="{3834940E-A447-40CA-94BE-7CCC0ECFEA36}" presName="parTx" presStyleLbl="revTx" presStyleIdx="1" presStyleCnt="4">
        <dgm:presLayoutVars>
          <dgm:chMax val="0"/>
          <dgm:chPref val="0"/>
        </dgm:presLayoutVars>
      </dgm:prSet>
      <dgm:spPr/>
    </dgm:pt>
    <dgm:pt modelId="{25DD69C0-F050-47CF-ACC9-2B577154DA55}" type="pres">
      <dgm:prSet presAssocID="{7575BFBD-0D9B-4AB1-A75D-F58054C5178E}" presName="sibTrans" presStyleCnt="0"/>
      <dgm:spPr/>
    </dgm:pt>
    <dgm:pt modelId="{FABEEDF7-1D66-48B1-BA78-7958481DFE05}" type="pres">
      <dgm:prSet presAssocID="{5418E469-07B3-4A2D-8E77-CB7E87B29215}" presName="compNode" presStyleCnt="0"/>
      <dgm:spPr/>
    </dgm:pt>
    <dgm:pt modelId="{E19CF6D3-FB14-4C74-8555-B2C2574BE181}" type="pres">
      <dgm:prSet presAssocID="{5418E469-07B3-4A2D-8E77-CB7E87B29215}" presName="bgRect" presStyleLbl="bgShp" presStyleIdx="2" presStyleCnt="4"/>
      <dgm:spPr/>
    </dgm:pt>
    <dgm:pt modelId="{48EB6285-CBD0-4563-8BB3-4D4EAF28493F}" type="pres">
      <dgm:prSet presAssocID="{5418E469-07B3-4A2D-8E77-CB7E87B2921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 Organ"/>
        </a:ext>
      </dgm:extLst>
    </dgm:pt>
    <dgm:pt modelId="{925E6BC9-EEC3-425A-9B06-96EDEE590E59}" type="pres">
      <dgm:prSet presAssocID="{5418E469-07B3-4A2D-8E77-CB7E87B29215}" presName="spaceRect" presStyleCnt="0"/>
      <dgm:spPr/>
    </dgm:pt>
    <dgm:pt modelId="{E79DD25E-6FF6-48CD-B839-30CF7D943A9F}" type="pres">
      <dgm:prSet presAssocID="{5418E469-07B3-4A2D-8E77-CB7E87B29215}" presName="parTx" presStyleLbl="revTx" presStyleIdx="2" presStyleCnt="4">
        <dgm:presLayoutVars>
          <dgm:chMax val="0"/>
          <dgm:chPref val="0"/>
        </dgm:presLayoutVars>
      </dgm:prSet>
      <dgm:spPr/>
    </dgm:pt>
    <dgm:pt modelId="{04B5A46A-F35F-480B-9FD7-EBE90C7C66FA}" type="pres">
      <dgm:prSet presAssocID="{8A91FEED-3DB4-4234-9F61-5B5489485F3C}" presName="sibTrans" presStyleCnt="0"/>
      <dgm:spPr/>
    </dgm:pt>
    <dgm:pt modelId="{99AB0F16-3259-4B81-8752-AED2A0346D4E}" type="pres">
      <dgm:prSet presAssocID="{EEB394DF-8BA3-47DE-A939-B80D972323B4}" presName="compNode" presStyleCnt="0"/>
      <dgm:spPr/>
    </dgm:pt>
    <dgm:pt modelId="{59E341E3-AECB-4A49-A873-9AD55D0EC3CA}" type="pres">
      <dgm:prSet presAssocID="{EEB394DF-8BA3-47DE-A939-B80D972323B4}" presName="bgRect" presStyleLbl="bgShp" presStyleIdx="3" presStyleCnt="4"/>
      <dgm:spPr/>
    </dgm:pt>
    <dgm:pt modelId="{6F35F4B1-CF14-4E1E-ADD7-CD24E82A70F4}" type="pres">
      <dgm:prSet presAssocID="{EEB394DF-8BA3-47DE-A939-B80D972323B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F2A768AE-4EB8-4EF3-A1D6-1F76B4D33350}" type="pres">
      <dgm:prSet presAssocID="{EEB394DF-8BA3-47DE-A939-B80D972323B4}" presName="spaceRect" presStyleCnt="0"/>
      <dgm:spPr/>
    </dgm:pt>
    <dgm:pt modelId="{9FF8F3C5-BAB5-4049-827D-F8C06AB5B241}" type="pres">
      <dgm:prSet presAssocID="{EEB394DF-8BA3-47DE-A939-B80D972323B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E571A4F-223B-40F7-A176-93D526D42C5F}" srcId="{61736BD7-9FF5-4FC2-A2DC-568C1BE650BF}" destId="{EEB394DF-8BA3-47DE-A939-B80D972323B4}" srcOrd="3" destOrd="0" parTransId="{638FE2AA-41C5-4B90-99B6-24B089DEE522}" sibTransId="{EED98AB2-384D-42CF-91F7-BFFC9FF498B4}"/>
    <dgm:cxn modelId="{3BAE457F-0BC5-4B5E-B33F-AA9CDFBF18E1}" type="presOf" srcId="{A8EDD0C9-0BE4-471B-B71F-BBC61264088B}" destId="{8A6C631F-4C83-40C9-A6B7-1D956A64A3D5}" srcOrd="0" destOrd="0" presId="urn:microsoft.com/office/officeart/2018/2/layout/IconVerticalSolidList"/>
    <dgm:cxn modelId="{B308CF84-83D6-4473-A350-5092AD280BE4}" srcId="{61736BD7-9FF5-4FC2-A2DC-568C1BE650BF}" destId="{A8EDD0C9-0BE4-471B-B71F-BBC61264088B}" srcOrd="0" destOrd="0" parTransId="{BDC2FB81-B04D-49BC-B1B0-C8F1ACA84D8A}" sibTransId="{F8D6EED0-21DD-4897-8DFD-5EF2204C72DE}"/>
    <dgm:cxn modelId="{F2B6829D-85C4-4FEC-9D01-27D4122BF7D9}" type="presOf" srcId="{5418E469-07B3-4A2D-8E77-CB7E87B29215}" destId="{E79DD25E-6FF6-48CD-B839-30CF7D943A9F}" srcOrd="0" destOrd="0" presId="urn:microsoft.com/office/officeart/2018/2/layout/IconVerticalSolidList"/>
    <dgm:cxn modelId="{E236F2A0-C4C5-4D7F-8277-A017FBF85CDF}" srcId="{61736BD7-9FF5-4FC2-A2DC-568C1BE650BF}" destId="{3834940E-A447-40CA-94BE-7CCC0ECFEA36}" srcOrd="1" destOrd="0" parTransId="{F99E28DA-C7F0-4E7D-BC92-2D035372550D}" sibTransId="{7575BFBD-0D9B-4AB1-A75D-F58054C5178E}"/>
    <dgm:cxn modelId="{D086CDB3-C5F2-4014-B8EC-D68A2FE3D10A}" srcId="{61736BD7-9FF5-4FC2-A2DC-568C1BE650BF}" destId="{5418E469-07B3-4A2D-8E77-CB7E87B29215}" srcOrd="2" destOrd="0" parTransId="{C0BB5A72-A16A-49A2-A15A-9CDA627816EE}" sibTransId="{8A91FEED-3DB4-4234-9F61-5B5489485F3C}"/>
    <dgm:cxn modelId="{46E926C6-584C-4F4B-9AC9-DBFBB98FA9EA}" type="presOf" srcId="{61736BD7-9FF5-4FC2-A2DC-568C1BE650BF}" destId="{CCB399DF-354B-4D11-BCE3-F3C7D08FC2AD}" srcOrd="0" destOrd="0" presId="urn:microsoft.com/office/officeart/2018/2/layout/IconVerticalSolidList"/>
    <dgm:cxn modelId="{AE7958CA-AB03-4441-B4A1-5A4D0CFC1DAC}" type="presOf" srcId="{3834940E-A447-40CA-94BE-7CCC0ECFEA36}" destId="{FE39E14C-751A-4A8A-A04E-8771B80E2793}" srcOrd="0" destOrd="0" presId="urn:microsoft.com/office/officeart/2018/2/layout/IconVerticalSolidList"/>
    <dgm:cxn modelId="{4620F1E2-3891-4A07-A61E-C98C2DF6B4E4}" type="presOf" srcId="{EEB394DF-8BA3-47DE-A939-B80D972323B4}" destId="{9FF8F3C5-BAB5-4049-827D-F8C06AB5B241}" srcOrd="0" destOrd="0" presId="urn:microsoft.com/office/officeart/2018/2/layout/IconVerticalSolidList"/>
    <dgm:cxn modelId="{55DA76D2-8F75-47A0-950E-FBF246C6A625}" type="presParOf" srcId="{CCB399DF-354B-4D11-BCE3-F3C7D08FC2AD}" destId="{6920300A-0220-48D9-9898-77F86FEFD31F}" srcOrd="0" destOrd="0" presId="urn:microsoft.com/office/officeart/2018/2/layout/IconVerticalSolidList"/>
    <dgm:cxn modelId="{B11B1DA4-24DE-494E-B98E-34A5BE629961}" type="presParOf" srcId="{6920300A-0220-48D9-9898-77F86FEFD31F}" destId="{8375818B-BC61-4970-A32A-432C6B1F57AD}" srcOrd="0" destOrd="0" presId="urn:microsoft.com/office/officeart/2018/2/layout/IconVerticalSolidList"/>
    <dgm:cxn modelId="{9B12CD80-8580-45E2-9214-45B5677D10A4}" type="presParOf" srcId="{6920300A-0220-48D9-9898-77F86FEFD31F}" destId="{E2AFC346-4C5B-4D05-8306-159D35CF1559}" srcOrd="1" destOrd="0" presId="urn:microsoft.com/office/officeart/2018/2/layout/IconVerticalSolidList"/>
    <dgm:cxn modelId="{36F85426-9DB0-4AEE-A8C0-CDAB2AC42D24}" type="presParOf" srcId="{6920300A-0220-48D9-9898-77F86FEFD31F}" destId="{9AA33F78-6B02-480F-ACBA-2C8E8E07AF4D}" srcOrd="2" destOrd="0" presId="urn:microsoft.com/office/officeart/2018/2/layout/IconVerticalSolidList"/>
    <dgm:cxn modelId="{6830FD7D-AE1E-400E-8587-8BBC2F5D0D92}" type="presParOf" srcId="{6920300A-0220-48D9-9898-77F86FEFD31F}" destId="{8A6C631F-4C83-40C9-A6B7-1D956A64A3D5}" srcOrd="3" destOrd="0" presId="urn:microsoft.com/office/officeart/2018/2/layout/IconVerticalSolidList"/>
    <dgm:cxn modelId="{F5AAB358-3B82-4E40-82B4-99017F1DE6A5}" type="presParOf" srcId="{CCB399DF-354B-4D11-BCE3-F3C7D08FC2AD}" destId="{F4114084-F811-41B7-9CE6-11A5CBC8EDF5}" srcOrd="1" destOrd="0" presId="urn:microsoft.com/office/officeart/2018/2/layout/IconVerticalSolidList"/>
    <dgm:cxn modelId="{3743BE30-02F9-45BF-8F26-DFD06EB36EAC}" type="presParOf" srcId="{CCB399DF-354B-4D11-BCE3-F3C7D08FC2AD}" destId="{E6780E64-5831-4281-B08F-56688BE37E1F}" srcOrd="2" destOrd="0" presId="urn:microsoft.com/office/officeart/2018/2/layout/IconVerticalSolidList"/>
    <dgm:cxn modelId="{CDD92A17-BF21-4AC9-B6F1-702CEFD96600}" type="presParOf" srcId="{E6780E64-5831-4281-B08F-56688BE37E1F}" destId="{49507181-DB61-4FBE-98B0-08BEE335086B}" srcOrd="0" destOrd="0" presId="urn:microsoft.com/office/officeart/2018/2/layout/IconVerticalSolidList"/>
    <dgm:cxn modelId="{D8A01CBA-79F5-4E1E-9BAF-DD64F4693852}" type="presParOf" srcId="{E6780E64-5831-4281-B08F-56688BE37E1F}" destId="{BE5455A1-28F3-4A06-B1E8-E5F2E9B0C3AF}" srcOrd="1" destOrd="0" presId="urn:microsoft.com/office/officeart/2018/2/layout/IconVerticalSolidList"/>
    <dgm:cxn modelId="{CEB89C28-D0E9-432D-82CB-707E65FA29F6}" type="presParOf" srcId="{E6780E64-5831-4281-B08F-56688BE37E1F}" destId="{C03E912F-3118-466F-8074-DBDCEDECC14A}" srcOrd="2" destOrd="0" presId="urn:microsoft.com/office/officeart/2018/2/layout/IconVerticalSolidList"/>
    <dgm:cxn modelId="{2218D40C-5B1B-40F7-831C-466DE3211051}" type="presParOf" srcId="{E6780E64-5831-4281-B08F-56688BE37E1F}" destId="{FE39E14C-751A-4A8A-A04E-8771B80E2793}" srcOrd="3" destOrd="0" presId="urn:microsoft.com/office/officeart/2018/2/layout/IconVerticalSolidList"/>
    <dgm:cxn modelId="{32FEB04A-90A5-4F39-8930-2B5DEDAEC0D3}" type="presParOf" srcId="{CCB399DF-354B-4D11-BCE3-F3C7D08FC2AD}" destId="{25DD69C0-F050-47CF-ACC9-2B577154DA55}" srcOrd="3" destOrd="0" presId="urn:microsoft.com/office/officeart/2018/2/layout/IconVerticalSolidList"/>
    <dgm:cxn modelId="{BA6817B1-9043-48E2-B3E6-A09436C181D8}" type="presParOf" srcId="{CCB399DF-354B-4D11-BCE3-F3C7D08FC2AD}" destId="{FABEEDF7-1D66-48B1-BA78-7958481DFE05}" srcOrd="4" destOrd="0" presId="urn:microsoft.com/office/officeart/2018/2/layout/IconVerticalSolidList"/>
    <dgm:cxn modelId="{8B11895D-BCB7-41B0-B09D-E6ECFD292992}" type="presParOf" srcId="{FABEEDF7-1D66-48B1-BA78-7958481DFE05}" destId="{E19CF6D3-FB14-4C74-8555-B2C2574BE181}" srcOrd="0" destOrd="0" presId="urn:microsoft.com/office/officeart/2018/2/layout/IconVerticalSolidList"/>
    <dgm:cxn modelId="{4BF0B0BB-50E0-482F-9B3C-C87A7E3E77C1}" type="presParOf" srcId="{FABEEDF7-1D66-48B1-BA78-7958481DFE05}" destId="{48EB6285-CBD0-4563-8BB3-4D4EAF28493F}" srcOrd="1" destOrd="0" presId="urn:microsoft.com/office/officeart/2018/2/layout/IconVerticalSolidList"/>
    <dgm:cxn modelId="{E6DAEF66-2598-4638-B3A3-E984192CA5A1}" type="presParOf" srcId="{FABEEDF7-1D66-48B1-BA78-7958481DFE05}" destId="{925E6BC9-EEC3-425A-9B06-96EDEE590E59}" srcOrd="2" destOrd="0" presId="urn:microsoft.com/office/officeart/2018/2/layout/IconVerticalSolidList"/>
    <dgm:cxn modelId="{53473889-FEF0-4B80-9563-6E38DF143696}" type="presParOf" srcId="{FABEEDF7-1D66-48B1-BA78-7958481DFE05}" destId="{E79DD25E-6FF6-48CD-B839-30CF7D943A9F}" srcOrd="3" destOrd="0" presId="urn:microsoft.com/office/officeart/2018/2/layout/IconVerticalSolidList"/>
    <dgm:cxn modelId="{399F381A-BB72-47C8-902D-2B72692D261F}" type="presParOf" srcId="{CCB399DF-354B-4D11-BCE3-F3C7D08FC2AD}" destId="{04B5A46A-F35F-480B-9FD7-EBE90C7C66FA}" srcOrd="5" destOrd="0" presId="urn:microsoft.com/office/officeart/2018/2/layout/IconVerticalSolidList"/>
    <dgm:cxn modelId="{C6B6830E-52F1-47E1-8A2E-9E9D4ACF87FC}" type="presParOf" srcId="{CCB399DF-354B-4D11-BCE3-F3C7D08FC2AD}" destId="{99AB0F16-3259-4B81-8752-AED2A0346D4E}" srcOrd="6" destOrd="0" presId="urn:microsoft.com/office/officeart/2018/2/layout/IconVerticalSolidList"/>
    <dgm:cxn modelId="{D9E2C892-CDB3-4E3B-A9B7-807BF958389C}" type="presParOf" srcId="{99AB0F16-3259-4B81-8752-AED2A0346D4E}" destId="{59E341E3-AECB-4A49-A873-9AD55D0EC3CA}" srcOrd="0" destOrd="0" presId="urn:microsoft.com/office/officeart/2018/2/layout/IconVerticalSolidList"/>
    <dgm:cxn modelId="{DF5AB629-1DE1-416F-88BF-E6D76FBD02E3}" type="presParOf" srcId="{99AB0F16-3259-4B81-8752-AED2A0346D4E}" destId="{6F35F4B1-CF14-4E1E-ADD7-CD24E82A70F4}" srcOrd="1" destOrd="0" presId="urn:microsoft.com/office/officeart/2018/2/layout/IconVerticalSolidList"/>
    <dgm:cxn modelId="{7FDDC2BA-E55D-4322-BC79-71A00F365800}" type="presParOf" srcId="{99AB0F16-3259-4B81-8752-AED2A0346D4E}" destId="{F2A768AE-4EB8-4EF3-A1D6-1F76B4D33350}" srcOrd="2" destOrd="0" presId="urn:microsoft.com/office/officeart/2018/2/layout/IconVerticalSolidList"/>
    <dgm:cxn modelId="{E3FCED45-880A-4D86-803C-A64346DD0FC7}" type="presParOf" srcId="{99AB0F16-3259-4B81-8752-AED2A0346D4E}" destId="{9FF8F3C5-BAB5-4049-827D-F8C06AB5B24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68EEC41-27ED-41AE-927C-08592E042145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65BEA2B-B476-441C-A66E-9843C1395524}">
      <dgm:prSet custT="1"/>
      <dgm:spPr/>
      <dgm:t>
        <a:bodyPr/>
        <a:lstStyle/>
        <a:p>
          <a:r>
            <a:rPr lang="en-US" sz="2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LT Pro"/>
              <a:ea typeface="+mn-ea"/>
              <a:cs typeface="+mn-cs"/>
            </a:rPr>
            <a:t>26-week open-label, treat to target trial, assessed efficacy &amp; safety of once-weekly basal insulin (Icodec) in pts w/</a:t>
          </a:r>
          <a:r>
            <a:rPr lang="en-US" sz="2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LT Pro"/>
              <a:ea typeface="+mn-ea"/>
              <a:cs typeface="+mn-cs"/>
            </a:rPr>
            <a:t>T1DM</a:t>
          </a:r>
          <a:r>
            <a:rPr lang="en-US" sz="2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LT Pro"/>
              <a:ea typeface="+mn-ea"/>
              <a:cs typeface="+mn-cs"/>
            </a:rPr>
            <a:t> currently prescribed basal/bolus regimens</a:t>
          </a:r>
        </a:p>
      </dgm:t>
    </dgm:pt>
    <dgm:pt modelId="{77FAFF15-FF47-44D5-AE3D-2285FE1236AC}" type="parTrans" cxnId="{5D4C63D5-93B2-4DD7-9ACF-0AC03094E1F2}">
      <dgm:prSet/>
      <dgm:spPr/>
      <dgm:t>
        <a:bodyPr/>
        <a:lstStyle/>
        <a:p>
          <a:endParaRPr lang="en-US"/>
        </a:p>
      </dgm:t>
    </dgm:pt>
    <dgm:pt modelId="{13E0E788-11E0-499C-910C-CFEB223FDDA1}" type="sibTrans" cxnId="{5D4C63D5-93B2-4DD7-9ACF-0AC03094E1F2}">
      <dgm:prSet/>
      <dgm:spPr/>
      <dgm:t>
        <a:bodyPr/>
        <a:lstStyle/>
        <a:p>
          <a:endParaRPr lang="en-US"/>
        </a:p>
      </dgm:t>
    </dgm:pt>
    <dgm:pt modelId="{59ADBDDC-5DD0-4CC4-80F0-E544386AAFF1}">
      <dgm:prSet custT="1"/>
      <dgm:spPr/>
      <dgm:t>
        <a:bodyPr/>
        <a:lstStyle/>
        <a:p>
          <a:r>
            <a:rPr lang="en-US" sz="2400" dirty="0"/>
            <a:t>Adults (aged ≥18 yrs) treated w/insulin analogue regimens for at least 1 </a:t>
          </a:r>
          <a:r>
            <a:rPr lang="en-US" sz="2400" dirty="0" err="1"/>
            <a:t>yr</a:t>
          </a:r>
          <a:r>
            <a:rPr lang="en-US" sz="2400" dirty="0"/>
            <a:t> w/glycated hemoglobin (HbA1c) &lt; 10.0%</a:t>
          </a:r>
        </a:p>
      </dgm:t>
    </dgm:pt>
    <dgm:pt modelId="{8E84CB25-301C-4FE4-87FD-AAC410D26F58}" type="parTrans" cxnId="{7F58771A-2457-4965-9131-689F9F84740A}">
      <dgm:prSet/>
      <dgm:spPr/>
      <dgm:t>
        <a:bodyPr/>
        <a:lstStyle/>
        <a:p>
          <a:endParaRPr lang="en-US"/>
        </a:p>
      </dgm:t>
    </dgm:pt>
    <dgm:pt modelId="{529FF622-D4C6-48AB-9724-888C370D4687}" type="sibTrans" cxnId="{7F58771A-2457-4965-9131-689F9F84740A}">
      <dgm:prSet/>
      <dgm:spPr/>
      <dgm:t>
        <a:bodyPr/>
        <a:lstStyle/>
        <a:p>
          <a:endParaRPr lang="en-US"/>
        </a:p>
      </dgm:t>
    </dgm:pt>
    <dgm:pt modelId="{BA1CDE7C-054C-4118-8DF2-E7F78658520A}">
      <dgm:prSet custT="1"/>
      <dgm:spPr/>
      <dgm:t>
        <a:bodyPr/>
        <a:lstStyle/>
        <a:p>
          <a:r>
            <a:rPr lang="en-US" sz="2400" dirty="0"/>
            <a:t>Once-weekly basal insulin demonstrated non-inferiority in reducing mean HbA1c from baseline</a:t>
          </a:r>
        </a:p>
      </dgm:t>
    </dgm:pt>
    <dgm:pt modelId="{C400A855-0836-47FE-9F4D-4F5598E431E4}" type="parTrans" cxnId="{0FEB2494-751C-4920-929D-230A6DCD854F}">
      <dgm:prSet/>
      <dgm:spPr/>
      <dgm:t>
        <a:bodyPr/>
        <a:lstStyle/>
        <a:p>
          <a:endParaRPr lang="en-US"/>
        </a:p>
      </dgm:t>
    </dgm:pt>
    <dgm:pt modelId="{E3328B39-5E59-4797-A3D8-0D58C84A4618}" type="sibTrans" cxnId="{0FEB2494-751C-4920-929D-230A6DCD854F}">
      <dgm:prSet/>
      <dgm:spPr/>
      <dgm:t>
        <a:bodyPr/>
        <a:lstStyle/>
        <a:p>
          <a:endParaRPr lang="en-US"/>
        </a:p>
      </dgm:t>
    </dgm:pt>
    <dgm:pt modelId="{9D65FAE5-063F-4E2E-9579-A010F8EBDF50}" type="pres">
      <dgm:prSet presAssocID="{868EEC41-27ED-41AE-927C-08592E042145}" presName="vert0" presStyleCnt="0">
        <dgm:presLayoutVars>
          <dgm:dir/>
          <dgm:animOne val="branch"/>
          <dgm:animLvl val="lvl"/>
        </dgm:presLayoutVars>
      </dgm:prSet>
      <dgm:spPr/>
    </dgm:pt>
    <dgm:pt modelId="{38016429-ED56-47B3-8000-1F5142E9739F}" type="pres">
      <dgm:prSet presAssocID="{065BEA2B-B476-441C-A66E-9843C1395524}" presName="thickLine" presStyleLbl="alignNode1" presStyleIdx="0" presStyleCnt="3"/>
      <dgm:spPr/>
    </dgm:pt>
    <dgm:pt modelId="{64953298-84DD-44E0-B1F6-F701472FD81E}" type="pres">
      <dgm:prSet presAssocID="{065BEA2B-B476-441C-A66E-9843C1395524}" presName="horz1" presStyleCnt="0"/>
      <dgm:spPr/>
    </dgm:pt>
    <dgm:pt modelId="{25FE4230-F699-4760-8E02-683264101A57}" type="pres">
      <dgm:prSet presAssocID="{065BEA2B-B476-441C-A66E-9843C1395524}" presName="tx1" presStyleLbl="revTx" presStyleIdx="0" presStyleCnt="3"/>
      <dgm:spPr/>
    </dgm:pt>
    <dgm:pt modelId="{7344B136-4932-439A-B35C-BFFBF192C25B}" type="pres">
      <dgm:prSet presAssocID="{065BEA2B-B476-441C-A66E-9843C1395524}" presName="vert1" presStyleCnt="0"/>
      <dgm:spPr/>
    </dgm:pt>
    <dgm:pt modelId="{74AA0216-8B21-4C9C-8551-5EF8557B472E}" type="pres">
      <dgm:prSet presAssocID="{59ADBDDC-5DD0-4CC4-80F0-E544386AAFF1}" presName="thickLine" presStyleLbl="alignNode1" presStyleIdx="1" presStyleCnt="3"/>
      <dgm:spPr/>
    </dgm:pt>
    <dgm:pt modelId="{7581A775-4073-43BB-9C50-6E05248BAB75}" type="pres">
      <dgm:prSet presAssocID="{59ADBDDC-5DD0-4CC4-80F0-E544386AAFF1}" presName="horz1" presStyleCnt="0"/>
      <dgm:spPr/>
    </dgm:pt>
    <dgm:pt modelId="{A4541301-20DE-4FFA-B808-7287C011B733}" type="pres">
      <dgm:prSet presAssocID="{59ADBDDC-5DD0-4CC4-80F0-E544386AAFF1}" presName="tx1" presStyleLbl="revTx" presStyleIdx="1" presStyleCnt="3"/>
      <dgm:spPr/>
    </dgm:pt>
    <dgm:pt modelId="{7EE566B7-D5B3-4B70-A00F-1BDB1C6B2A18}" type="pres">
      <dgm:prSet presAssocID="{59ADBDDC-5DD0-4CC4-80F0-E544386AAFF1}" presName="vert1" presStyleCnt="0"/>
      <dgm:spPr/>
    </dgm:pt>
    <dgm:pt modelId="{BCF89F71-56FE-4D3E-A46C-EA92D09EEA97}" type="pres">
      <dgm:prSet presAssocID="{BA1CDE7C-054C-4118-8DF2-E7F78658520A}" presName="thickLine" presStyleLbl="alignNode1" presStyleIdx="2" presStyleCnt="3"/>
      <dgm:spPr/>
    </dgm:pt>
    <dgm:pt modelId="{DCE6B0EC-14C9-4BB8-8E2E-2027CF222F26}" type="pres">
      <dgm:prSet presAssocID="{BA1CDE7C-054C-4118-8DF2-E7F78658520A}" presName="horz1" presStyleCnt="0"/>
      <dgm:spPr/>
    </dgm:pt>
    <dgm:pt modelId="{7A8BF6D6-AC3C-4B96-A0B8-98B1B80778F3}" type="pres">
      <dgm:prSet presAssocID="{BA1CDE7C-054C-4118-8DF2-E7F78658520A}" presName="tx1" presStyleLbl="revTx" presStyleIdx="2" presStyleCnt="3"/>
      <dgm:spPr/>
    </dgm:pt>
    <dgm:pt modelId="{A9E81E1C-F543-43A7-9FDC-65CF95EAD5D3}" type="pres">
      <dgm:prSet presAssocID="{BA1CDE7C-054C-4118-8DF2-E7F78658520A}" presName="vert1" presStyleCnt="0"/>
      <dgm:spPr/>
    </dgm:pt>
  </dgm:ptLst>
  <dgm:cxnLst>
    <dgm:cxn modelId="{7F58771A-2457-4965-9131-689F9F84740A}" srcId="{868EEC41-27ED-41AE-927C-08592E042145}" destId="{59ADBDDC-5DD0-4CC4-80F0-E544386AAFF1}" srcOrd="1" destOrd="0" parTransId="{8E84CB25-301C-4FE4-87FD-AAC410D26F58}" sibTransId="{529FF622-D4C6-48AB-9724-888C370D4687}"/>
    <dgm:cxn modelId="{146A5223-E9E6-4115-8C2F-31932728E8E7}" type="presOf" srcId="{868EEC41-27ED-41AE-927C-08592E042145}" destId="{9D65FAE5-063F-4E2E-9579-A010F8EBDF50}" srcOrd="0" destOrd="0" presId="urn:microsoft.com/office/officeart/2008/layout/LinedList"/>
    <dgm:cxn modelId="{41E4CF74-83EB-4948-88AF-345D93C50281}" type="presOf" srcId="{59ADBDDC-5DD0-4CC4-80F0-E544386AAFF1}" destId="{A4541301-20DE-4FFA-B808-7287C011B733}" srcOrd="0" destOrd="0" presId="urn:microsoft.com/office/officeart/2008/layout/LinedList"/>
    <dgm:cxn modelId="{2D1BC157-3146-405C-BFBD-1609B9ACD9A7}" type="presOf" srcId="{065BEA2B-B476-441C-A66E-9843C1395524}" destId="{25FE4230-F699-4760-8E02-683264101A57}" srcOrd="0" destOrd="0" presId="urn:microsoft.com/office/officeart/2008/layout/LinedList"/>
    <dgm:cxn modelId="{0FEB2494-751C-4920-929D-230A6DCD854F}" srcId="{868EEC41-27ED-41AE-927C-08592E042145}" destId="{BA1CDE7C-054C-4118-8DF2-E7F78658520A}" srcOrd="2" destOrd="0" parTransId="{C400A855-0836-47FE-9F4D-4F5598E431E4}" sibTransId="{E3328B39-5E59-4797-A3D8-0D58C84A4618}"/>
    <dgm:cxn modelId="{DD0234C8-9F20-4AAD-A092-583E0C8E1712}" type="presOf" srcId="{BA1CDE7C-054C-4118-8DF2-E7F78658520A}" destId="{7A8BF6D6-AC3C-4B96-A0B8-98B1B80778F3}" srcOrd="0" destOrd="0" presId="urn:microsoft.com/office/officeart/2008/layout/LinedList"/>
    <dgm:cxn modelId="{5D4C63D5-93B2-4DD7-9ACF-0AC03094E1F2}" srcId="{868EEC41-27ED-41AE-927C-08592E042145}" destId="{065BEA2B-B476-441C-A66E-9843C1395524}" srcOrd="0" destOrd="0" parTransId="{77FAFF15-FF47-44D5-AE3D-2285FE1236AC}" sibTransId="{13E0E788-11E0-499C-910C-CFEB223FDDA1}"/>
    <dgm:cxn modelId="{16B38DC9-B937-4102-9BA6-52AE8ECBBA1A}" type="presParOf" srcId="{9D65FAE5-063F-4E2E-9579-A010F8EBDF50}" destId="{38016429-ED56-47B3-8000-1F5142E9739F}" srcOrd="0" destOrd="0" presId="urn:microsoft.com/office/officeart/2008/layout/LinedList"/>
    <dgm:cxn modelId="{B104DDB6-928B-42FD-B671-BDFE0557D101}" type="presParOf" srcId="{9D65FAE5-063F-4E2E-9579-A010F8EBDF50}" destId="{64953298-84DD-44E0-B1F6-F701472FD81E}" srcOrd="1" destOrd="0" presId="urn:microsoft.com/office/officeart/2008/layout/LinedList"/>
    <dgm:cxn modelId="{D23F8E0E-CDB6-492F-95D9-BC0A4EE578DF}" type="presParOf" srcId="{64953298-84DD-44E0-B1F6-F701472FD81E}" destId="{25FE4230-F699-4760-8E02-683264101A57}" srcOrd="0" destOrd="0" presId="urn:microsoft.com/office/officeart/2008/layout/LinedList"/>
    <dgm:cxn modelId="{58F6E8D0-26B1-4450-BDD7-627EDE1DCD04}" type="presParOf" srcId="{64953298-84DD-44E0-B1F6-F701472FD81E}" destId="{7344B136-4932-439A-B35C-BFFBF192C25B}" srcOrd="1" destOrd="0" presId="urn:microsoft.com/office/officeart/2008/layout/LinedList"/>
    <dgm:cxn modelId="{0029BB31-383F-4134-B0A5-897B2107BFBA}" type="presParOf" srcId="{9D65FAE5-063F-4E2E-9579-A010F8EBDF50}" destId="{74AA0216-8B21-4C9C-8551-5EF8557B472E}" srcOrd="2" destOrd="0" presId="urn:microsoft.com/office/officeart/2008/layout/LinedList"/>
    <dgm:cxn modelId="{436804BA-A9CA-43B4-B731-DA46A720ACF3}" type="presParOf" srcId="{9D65FAE5-063F-4E2E-9579-A010F8EBDF50}" destId="{7581A775-4073-43BB-9C50-6E05248BAB75}" srcOrd="3" destOrd="0" presId="urn:microsoft.com/office/officeart/2008/layout/LinedList"/>
    <dgm:cxn modelId="{476C9BE4-BF68-4006-B222-912AB5BFDAFC}" type="presParOf" srcId="{7581A775-4073-43BB-9C50-6E05248BAB75}" destId="{A4541301-20DE-4FFA-B808-7287C011B733}" srcOrd="0" destOrd="0" presId="urn:microsoft.com/office/officeart/2008/layout/LinedList"/>
    <dgm:cxn modelId="{20DFCD20-D6CB-4E37-995B-F443BEB1502B}" type="presParOf" srcId="{7581A775-4073-43BB-9C50-6E05248BAB75}" destId="{7EE566B7-D5B3-4B70-A00F-1BDB1C6B2A18}" srcOrd="1" destOrd="0" presId="urn:microsoft.com/office/officeart/2008/layout/LinedList"/>
    <dgm:cxn modelId="{4D927550-2D6F-4EFB-8DAA-7AF6A076271A}" type="presParOf" srcId="{9D65FAE5-063F-4E2E-9579-A010F8EBDF50}" destId="{BCF89F71-56FE-4D3E-A46C-EA92D09EEA97}" srcOrd="4" destOrd="0" presId="urn:microsoft.com/office/officeart/2008/layout/LinedList"/>
    <dgm:cxn modelId="{D0AAF7B0-0012-4144-9749-54DF995C4267}" type="presParOf" srcId="{9D65FAE5-063F-4E2E-9579-A010F8EBDF50}" destId="{DCE6B0EC-14C9-4BB8-8E2E-2027CF222F26}" srcOrd="5" destOrd="0" presId="urn:microsoft.com/office/officeart/2008/layout/LinedList"/>
    <dgm:cxn modelId="{80E4EBA4-B770-464E-B0F7-408B46762D33}" type="presParOf" srcId="{DCE6B0EC-14C9-4BB8-8E2E-2027CF222F26}" destId="{7A8BF6D6-AC3C-4B96-A0B8-98B1B80778F3}" srcOrd="0" destOrd="0" presId="urn:microsoft.com/office/officeart/2008/layout/LinedList"/>
    <dgm:cxn modelId="{EF869904-3958-4F9D-8A52-FEB316776D41}" type="presParOf" srcId="{DCE6B0EC-14C9-4BB8-8E2E-2027CF222F26}" destId="{A9E81E1C-F543-43A7-9FDC-65CF95EAD5D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7D4A0A8-8D5C-4BC3-A083-7770F86AC04D}" type="doc">
      <dgm:prSet loTypeId="urn:microsoft.com/office/officeart/2005/8/layout/matrix3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FA84315-DD42-447B-A0CB-6AB5B2C20259}">
      <dgm:prSet/>
      <dgm:spPr/>
      <dgm:t>
        <a:bodyPr/>
        <a:lstStyle/>
        <a:p>
          <a:r>
            <a:rPr lang="en-US" dirty="0"/>
            <a:t>Shown to effectively lower blood glucose levels w/in first few weeks of treatment</a:t>
          </a:r>
        </a:p>
      </dgm:t>
    </dgm:pt>
    <dgm:pt modelId="{A375318A-7CF7-4F3B-B378-FDCF2416F508}" type="parTrans" cxnId="{2CEB6A7B-011A-4490-907C-DC6CDF80F991}">
      <dgm:prSet/>
      <dgm:spPr/>
      <dgm:t>
        <a:bodyPr/>
        <a:lstStyle/>
        <a:p>
          <a:endParaRPr lang="en-US"/>
        </a:p>
      </dgm:t>
    </dgm:pt>
    <dgm:pt modelId="{8551B7B3-8A0D-4608-A924-CC5CFD5E35D5}" type="sibTrans" cxnId="{2CEB6A7B-011A-4490-907C-DC6CDF80F991}">
      <dgm:prSet/>
      <dgm:spPr/>
      <dgm:t>
        <a:bodyPr/>
        <a:lstStyle/>
        <a:p>
          <a:endParaRPr lang="en-US"/>
        </a:p>
      </dgm:t>
    </dgm:pt>
    <dgm:pt modelId="{E991ED7A-E5B2-4492-A942-D3E7F6568369}">
      <dgm:prSet/>
      <dgm:spPr/>
      <dgm:t>
        <a:bodyPr/>
        <a:lstStyle/>
        <a:p>
          <a:r>
            <a:rPr lang="en-US" dirty="0"/>
            <a:t>Early &amp; rapid improvement in glycemic control</a:t>
          </a:r>
        </a:p>
      </dgm:t>
    </dgm:pt>
    <dgm:pt modelId="{25DD9A45-8961-4CD3-A221-4161685D98E0}" type="parTrans" cxnId="{ED92B46D-A82A-481F-BFB8-CCE90737F388}">
      <dgm:prSet/>
      <dgm:spPr/>
      <dgm:t>
        <a:bodyPr/>
        <a:lstStyle/>
        <a:p>
          <a:endParaRPr lang="en-US"/>
        </a:p>
      </dgm:t>
    </dgm:pt>
    <dgm:pt modelId="{0911F7BB-E7FA-4B16-9B1D-70BB85512744}" type="sibTrans" cxnId="{ED92B46D-A82A-481F-BFB8-CCE90737F388}">
      <dgm:prSet/>
      <dgm:spPr/>
      <dgm:t>
        <a:bodyPr/>
        <a:lstStyle/>
        <a:p>
          <a:endParaRPr lang="en-US"/>
        </a:p>
      </dgm:t>
    </dgm:pt>
    <dgm:pt modelId="{BA3F4ED8-BE7F-436F-8F24-2E9967E74DA1}">
      <dgm:prSet/>
      <dgm:spPr/>
      <dgm:t>
        <a:bodyPr/>
        <a:lstStyle/>
        <a:p>
          <a:r>
            <a:rPr lang="en-US" dirty="0"/>
            <a:t>Clinically significant or severe hypoglycemia </a:t>
          </a:r>
          <a:r>
            <a:rPr lang="en-US" b="1" dirty="0"/>
            <a:t>were</a:t>
          </a:r>
          <a:r>
            <a:rPr lang="en-US" dirty="0"/>
            <a:t> significantly higher with icodec  insulin at week 26</a:t>
          </a:r>
        </a:p>
      </dgm:t>
    </dgm:pt>
    <dgm:pt modelId="{F32B750E-06F4-4A50-8D5B-462E302CEA0B}" type="parTrans" cxnId="{D3724A36-2641-4829-A173-AE71C537AB36}">
      <dgm:prSet/>
      <dgm:spPr/>
      <dgm:t>
        <a:bodyPr/>
        <a:lstStyle/>
        <a:p>
          <a:endParaRPr lang="en-US"/>
        </a:p>
      </dgm:t>
    </dgm:pt>
    <dgm:pt modelId="{D6D8B7CF-8962-4C4C-83B2-75247DE8745A}" type="sibTrans" cxnId="{D3724A36-2641-4829-A173-AE71C537AB36}">
      <dgm:prSet/>
      <dgm:spPr/>
      <dgm:t>
        <a:bodyPr/>
        <a:lstStyle/>
        <a:p>
          <a:endParaRPr lang="en-US"/>
        </a:p>
      </dgm:t>
    </dgm:pt>
    <dgm:pt modelId="{4EF0EFB3-72D4-4D98-A5A6-54A457E72709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/>
            <a:t>Insulin icodec: 19.93</a:t>
          </a:r>
        </a:p>
        <a:p>
          <a:pPr marL="0"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dirty="0"/>
            <a:t>Insulin degludec: 10.37</a:t>
          </a:r>
        </a:p>
        <a:p>
          <a:pPr marL="0"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dirty="0"/>
            <a:t>(events/pt year of exposure) </a:t>
          </a:r>
        </a:p>
      </dgm:t>
    </dgm:pt>
    <dgm:pt modelId="{F9C4638A-E67D-4837-B921-7B7CDCF06DFC}" type="parTrans" cxnId="{A2BC11B3-5E7F-4368-B04F-69063E375EAF}">
      <dgm:prSet/>
      <dgm:spPr/>
      <dgm:t>
        <a:bodyPr/>
        <a:lstStyle/>
        <a:p>
          <a:endParaRPr lang="en-US"/>
        </a:p>
      </dgm:t>
    </dgm:pt>
    <dgm:pt modelId="{F0016460-1D42-440B-9A93-AAFD66152234}" type="sibTrans" cxnId="{A2BC11B3-5E7F-4368-B04F-69063E375EAF}">
      <dgm:prSet/>
      <dgm:spPr/>
      <dgm:t>
        <a:bodyPr/>
        <a:lstStyle/>
        <a:p>
          <a:endParaRPr lang="en-US"/>
        </a:p>
      </dgm:t>
    </dgm:pt>
    <dgm:pt modelId="{F929011F-418D-4D2F-8535-EACA83B860FD}" type="pres">
      <dgm:prSet presAssocID="{A7D4A0A8-8D5C-4BC3-A083-7770F86AC04D}" presName="matrix" presStyleCnt="0">
        <dgm:presLayoutVars>
          <dgm:chMax val="1"/>
          <dgm:dir/>
          <dgm:resizeHandles val="exact"/>
        </dgm:presLayoutVars>
      </dgm:prSet>
      <dgm:spPr/>
    </dgm:pt>
    <dgm:pt modelId="{DD12EAD3-9CD3-4614-B69B-92780C47A2A2}" type="pres">
      <dgm:prSet presAssocID="{A7D4A0A8-8D5C-4BC3-A083-7770F86AC04D}" presName="diamond" presStyleLbl="bgShp" presStyleIdx="0" presStyleCnt="1"/>
      <dgm:spPr/>
    </dgm:pt>
    <dgm:pt modelId="{D17E04EA-30A4-4C44-BAF8-D11985AF2F81}" type="pres">
      <dgm:prSet presAssocID="{A7D4A0A8-8D5C-4BC3-A083-7770F86AC04D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7AC7397-8185-4109-932B-131F6F97EADF}" type="pres">
      <dgm:prSet presAssocID="{A7D4A0A8-8D5C-4BC3-A083-7770F86AC04D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F1A14E6-1062-4FCF-BC25-285E2831F94B}" type="pres">
      <dgm:prSet presAssocID="{A7D4A0A8-8D5C-4BC3-A083-7770F86AC04D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90518B8-CD1B-40E0-8CA1-298C53F70F8A}" type="pres">
      <dgm:prSet presAssocID="{A7D4A0A8-8D5C-4BC3-A083-7770F86AC04D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510FA92E-F6BF-4169-90A8-76CA0BACCA16}" type="presOf" srcId="{A7D4A0A8-8D5C-4BC3-A083-7770F86AC04D}" destId="{F929011F-418D-4D2F-8535-EACA83B860FD}" srcOrd="0" destOrd="0" presId="urn:microsoft.com/office/officeart/2005/8/layout/matrix3"/>
    <dgm:cxn modelId="{D3724A36-2641-4829-A173-AE71C537AB36}" srcId="{A7D4A0A8-8D5C-4BC3-A083-7770F86AC04D}" destId="{BA3F4ED8-BE7F-436F-8F24-2E9967E74DA1}" srcOrd="2" destOrd="0" parTransId="{F32B750E-06F4-4A50-8D5B-462E302CEA0B}" sibTransId="{D6D8B7CF-8962-4C4C-83B2-75247DE8745A}"/>
    <dgm:cxn modelId="{ED92B46D-A82A-481F-BFB8-CCE90737F388}" srcId="{A7D4A0A8-8D5C-4BC3-A083-7770F86AC04D}" destId="{E991ED7A-E5B2-4492-A942-D3E7F6568369}" srcOrd="1" destOrd="0" parTransId="{25DD9A45-8961-4CD3-A221-4161685D98E0}" sibTransId="{0911F7BB-E7FA-4B16-9B1D-70BB85512744}"/>
    <dgm:cxn modelId="{2CEB6A7B-011A-4490-907C-DC6CDF80F991}" srcId="{A7D4A0A8-8D5C-4BC3-A083-7770F86AC04D}" destId="{AFA84315-DD42-447B-A0CB-6AB5B2C20259}" srcOrd="0" destOrd="0" parTransId="{A375318A-7CF7-4F3B-B378-FDCF2416F508}" sibTransId="{8551B7B3-8A0D-4608-A924-CC5CFD5E35D5}"/>
    <dgm:cxn modelId="{A2BC11B3-5E7F-4368-B04F-69063E375EAF}" srcId="{A7D4A0A8-8D5C-4BC3-A083-7770F86AC04D}" destId="{4EF0EFB3-72D4-4D98-A5A6-54A457E72709}" srcOrd="3" destOrd="0" parTransId="{F9C4638A-E67D-4837-B921-7B7CDCF06DFC}" sibTransId="{F0016460-1D42-440B-9A93-AAFD66152234}"/>
    <dgm:cxn modelId="{0852E1B5-BB35-4704-B363-05880DFEF25E}" type="presOf" srcId="{E991ED7A-E5B2-4492-A942-D3E7F6568369}" destId="{37AC7397-8185-4109-932B-131F6F97EADF}" srcOrd="0" destOrd="0" presId="urn:microsoft.com/office/officeart/2005/8/layout/matrix3"/>
    <dgm:cxn modelId="{F3DA9FBA-08A3-49A7-B95E-F5030CCB62D8}" type="presOf" srcId="{BA3F4ED8-BE7F-436F-8F24-2E9967E74DA1}" destId="{5F1A14E6-1062-4FCF-BC25-285E2831F94B}" srcOrd="0" destOrd="0" presId="urn:microsoft.com/office/officeart/2005/8/layout/matrix3"/>
    <dgm:cxn modelId="{D3409EE8-EBFB-49A8-9431-A93C94185A17}" type="presOf" srcId="{4EF0EFB3-72D4-4D98-A5A6-54A457E72709}" destId="{F90518B8-CD1B-40E0-8CA1-298C53F70F8A}" srcOrd="0" destOrd="0" presId="urn:microsoft.com/office/officeart/2005/8/layout/matrix3"/>
    <dgm:cxn modelId="{4C98D3F5-0D23-4B63-916A-02772F840C1F}" type="presOf" srcId="{AFA84315-DD42-447B-A0CB-6AB5B2C20259}" destId="{D17E04EA-30A4-4C44-BAF8-D11985AF2F81}" srcOrd="0" destOrd="0" presId="urn:microsoft.com/office/officeart/2005/8/layout/matrix3"/>
    <dgm:cxn modelId="{ABEEC1E2-27EA-4D83-BB62-D83F70839C5A}" type="presParOf" srcId="{F929011F-418D-4D2F-8535-EACA83B860FD}" destId="{DD12EAD3-9CD3-4614-B69B-92780C47A2A2}" srcOrd="0" destOrd="0" presId="urn:microsoft.com/office/officeart/2005/8/layout/matrix3"/>
    <dgm:cxn modelId="{7012A001-4684-4246-9241-F7139D2EBF11}" type="presParOf" srcId="{F929011F-418D-4D2F-8535-EACA83B860FD}" destId="{D17E04EA-30A4-4C44-BAF8-D11985AF2F81}" srcOrd="1" destOrd="0" presId="urn:microsoft.com/office/officeart/2005/8/layout/matrix3"/>
    <dgm:cxn modelId="{ADFC8F2D-8004-4EC7-B0AB-FB083397E9C5}" type="presParOf" srcId="{F929011F-418D-4D2F-8535-EACA83B860FD}" destId="{37AC7397-8185-4109-932B-131F6F97EADF}" srcOrd="2" destOrd="0" presId="urn:microsoft.com/office/officeart/2005/8/layout/matrix3"/>
    <dgm:cxn modelId="{AC5DDCC3-3937-444B-8B12-7D63BEC32E84}" type="presParOf" srcId="{F929011F-418D-4D2F-8535-EACA83B860FD}" destId="{5F1A14E6-1062-4FCF-BC25-285E2831F94B}" srcOrd="3" destOrd="0" presId="urn:microsoft.com/office/officeart/2005/8/layout/matrix3"/>
    <dgm:cxn modelId="{3506E025-5C3E-4F39-816C-3D82214276CB}" type="presParOf" srcId="{F929011F-418D-4D2F-8535-EACA83B860FD}" destId="{F90518B8-CD1B-40E0-8CA1-298C53F70F8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52E76BD-CC12-492C-84F1-C0307D53F7AC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0696922-6339-48C7-B916-49BF6CEF1F9B}">
      <dgm:prSet custT="1"/>
      <dgm:spPr/>
      <dgm:t>
        <a:bodyPr/>
        <a:lstStyle/>
        <a:p>
          <a:r>
            <a:rPr lang="en-US" sz="1600" dirty="0"/>
            <a:t>Generally favorable safety profile w/ low incidence of serious AEs</a:t>
          </a:r>
        </a:p>
      </dgm:t>
    </dgm:pt>
    <dgm:pt modelId="{8182128A-3B26-46C2-ACB1-44D6A1F012D2}" type="parTrans" cxnId="{43572A48-3338-4C3C-8640-E6B83C007834}">
      <dgm:prSet/>
      <dgm:spPr/>
      <dgm:t>
        <a:bodyPr/>
        <a:lstStyle/>
        <a:p>
          <a:endParaRPr lang="en-US"/>
        </a:p>
      </dgm:t>
    </dgm:pt>
    <dgm:pt modelId="{EDB56D17-4F89-4AE8-9AA4-00581DFAD432}" type="sibTrans" cxnId="{43572A48-3338-4C3C-8640-E6B83C007834}">
      <dgm:prSet/>
      <dgm:spPr/>
      <dgm:t>
        <a:bodyPr/>
        <a:lstStyle/>
        <a:p>
          <a:endParaRPr lang="en-US"/>
        </a:p>
      </dgm:t>
    </dgm:pt>
    <dgm:pt modelId="{6F0F4B9C-5306-40CE-8DE4-BCCDD2C0FF7A}">
      <dgm:prSet custT="1"/>
      <dgm:spPr/>
      <dgm:t>
        <a:bodyPr/>
        <a:lstStyle/>
        <a:p>
          <a:r>
            <a:rPr lang="en-US" sz="1600" b="1" dirty="0"/>
            <a:t>Most common: </a:t>
          </a:r>
          <a:r>
            <a:rPr lang="en-US" sz="1600" dirty="0"/>
            <a:t>mild &amp; transient injection site reactions</a:t>
          </a:r>
        </a:p>
      </dgm:t>
    </dgm:pt>
    <dgm:pt modelId="{1503E4FF-1F3B-4275-BC81-947A4365D7A5}" type="parTrans" cxnId="{F9532882-6A31-4CC1-B793-8F4B8D5CFC4D}">
      <dgm:prSet/>
      <dgm:spPr/>
      <dgm:t>
        <a:bodyPr/>
        <a:lstStyle/>
        <a:p>
          <a:endParaRPr lang="en-US"/>
        </a:p>
      </dgm:t>
    </dgm:pt>
    <dgm:pt modelId="{3AB96728-7028-4EF0-8B46-C6E00ED96E4F}" type="sibTrans" cxnId="{F9532882-6A31-4CC1-B793-8F4B8D5CFC4D}">
      <dgm:prSet/>
      <dgm:spPr/>
      <dgm:t>
        <a:bodyPr/>
        <a:lstStyle/>
        <a:p>
          <a:endParaRPr lang="en-US"/>
        </a:p>
      </dgm:t>
    </dgm:pt>
    <dgm:pt modelId="{A52071B1-46B2-4347-B5FD-3F65885E5554}">
      <dgm:prSet custT="1"/>
      <dgm:spPr/>
      <dgm:t>
        <a:bodyPr/>
        <a:lstStyle/>
        <a:p>
          <a:r>
            <a:rPr lang="en-US" sz="1600" b="1" dirty="0"/>
            <a:t>Others: </a:t>
          </a:r>
          <a:r>
            <a:rPr lang="en-US" sz="1600" dirty="0"/>
            <a:t>hypoglycemia &amp; weight gain</a:t>
          </a:r>
        </a:p>
      </dgm:t>
    </dgm:pt>
    <dgm:pt modelId="{2131F13D-68E8-4396-905E-2EF7A9600E43}" type="parTrans" cxnId="{68023087-EEC8-475B-AF03-D95254B1D068}">
      <dgm:prSet/>
      <dgm:spPr/>
      <dgm:t>
        <a:bodyPr/>
        <a:lstStyle/>
        <a:p>
          <a:endParaRPr lang="en-US"/>
        </a:p>
      </dgm:t>
    </dgm:pt>
    <dgm:pt modelId="{8C9D6BB2-159B-48F5-8671-24528883AF1E}" type="sibTrans" cxnId="{68023087-EEC8-475B-AF03-D95254B1D068}">
      <dgm:prSet/>
      <dgm:spPr/>
      <dgm:t>
        <a:bodyPr/>
        <a:lstStyle/>
        <a:p>
          <a:endParaRPr lang="en-US"/>
        </a:p>
      </dgm:t>
    </dgm:pt>
    <dgm:pt modelId="{61B4A3AF-E4A4-4BB2-B948-2E9E477CA529}">
      <dgm:prSet custT="1"/>
      <dgm:spPr/>
      <dgm:t>
        <a:bodyPr/>
        <a:lstStyle/>
        <a:p>
          <a:r>
            <a:rPr lang="en-US" sz="1600" dirty="0"/>
            <a:t>Events were typically manageable &amp; could be minimized w/appropriate patient education &amp; dose adjustments</a:t>
          </a:r>
        </a:p>
      </dgm:t>
    </dgm:pt>
    <dgm:pt modelId="{7C15A534-210D-4C1E-918C-AC2E8A3D5C22}" type="parTrans" cxnId="{1CBFAA44-200F-4C86-B4C1-E4B354A80EFE}">
      <dgm:prSet/>
      <dgm:spPr/>
      <dgm:t>
        <a:bodyPr/>
        <a:lstStyle/>
        <a:p>
          <a:endParaRPr lang="en-US"/>
        </a:p>
      </dgm:t>
    </dgm:pt>
    <dgm:pt modelId="{22332DDD-9CE8-40FB-BFD5-45F9B37FA388}" type="sibTrans" cxnId="{1CBFAA44-200F-4C86-B4C1-E4B354A80EFE}">
      <dgm:prSet/>
      <dgm:spPr/>
      <dgm:t>
        <a:bodyPr/>
        <a:lstStyle/>
        <a:p>
          <a:endParaRPr lang="en-US"/>
        </a:p>
      </dgm:t>
    </dgm:pt>
    <dgm:pt modelId="{76B57AC8-AA60-40D0-B085-A210972DD477}">
      <dgm:prSet custT="1"/>
      <dgm:spPr/>
      <dgm:t>
        <a:bodyPr/>
        <a:lstStyle/>
        <a:p>
          <a:r>
            <a:rPr lang="en-US" sz="1600" dirty="0"/>
            <a:t>CIs: pts w/known hypersensitivity to insulin or any of its excipients. NOT recommended for pts w/DKA history</a:t>
          </a:r>
        </a:p>
      </dgm:t>
    </dgm:pt>
    <dgm:pt modelId="{51566907-5AB5-4613-B137-C4DFC9EC4BD3}" type="parTrans" cxnId="{52EB7D1A-84AF-4888-B727-DBC4150F1C8F}">
      <dgm:prSet/>
      <dgm:spPr/>
      <dgm:t>
        <a:bodyPr/>
        <a:lstStyle/>
        <a:p>
          <a:endParaRPr lang="en-US"/>
        </a:p>
      </dgm:t>
    </dgm:pt>
    <dgm:pt modelId="{439F1B66-C351-4DF9-8583-C75B00FB50A3}" type="sibTrans" cxnId="{52EB7D1A-84AF-4888-B727-DBC4150F1C8F}">
      <dgm:prSet/>
      <dgm:spPr/>
      <dgm:t>
        <a:bodyPr/>
        <a:lstStyle/>
        <a:p>
          <a:endParaRPr lang="en-US"/>
        </a:p>
      </dgm:t>
    </dgm:pt>
    <dgm:pt modelId="{7331A661-511D-4794-BA08-42F274DBF783}" type="pres">
      <dgm:prSet presAssocID="{A52E76BD-CC12-492C-84F1-C0307D53F7AC}" presName="outerComposite" presStyleCnt="0">
        <dgm:presLayoutVars>
          <dgm:chMax val="5"/>
          <dgm:dir/>
          <dgm:resizeHandles val="exact"/>
        </dgm:presLayoutVars>
      </dgm:prSet>
      <dgm:spPr/>
    </dgm:pt>
    <dgm:pt modelId="{74AF3A38-ADD2-45E3-81F0-2FF9B6D176EF}" type="pres">
      <dgm:prSet presAssocID="{A52E76BD-CC12-492C-84F1-C0307D53F7AC}" presName="dummyMaxCanvas" presStyleCnt="0">
        <dgm:presLayoutVars/>
      </dgm:prSet>
      <dgm:spPr/>
    </dgm:pt>
    <dgm:pt modelId="{DF57E7E4-1287-4345-9AD4-C80E23318752}" type="pres">
      <dgm:prSet presAssocID="{A52E76BD-CC12-492C-84F1-C0307D53F7AC}" presName="FiveNodes_1" presStyleLbl="node1" presStyleIdx="0" presStyleCnt="5">
        <dgm:presLayoutVars>
          <dgm:bulletEnabled val="1"/>
        </dgm:presLayoutVars>
      </dgm:prSet>
      <dgm:spPr/>
    </dgm:pt>
    <dgm:pt modelId="{6F6F932D-82E4-424C-B684-AEBAB54F1964}" type="pres">
      <dgm:prSet presAssocID="{A52E76BD-CC12-492C-84F1-C0307D53F7AC}" presName="FiveNodes_2" presStyleLbl="node1" presStyleIdx="1" presStyleCnt="5">
        <dgm:presLayoutVars>
          <dgm:bulletEnabled val="1"/>
        </dgm:presLayoutVars>
      </dgm:prSet>
      <dgm:spPr/>
    </dgm:pt>
    <dgm:pt modelId="{28BC8402-8DBE-4335-BB43-348D1C6E90F4}" type="pres">
      <dgm:prSet presAssocID="{A52E76BD-CC12-492C-84F1-C0307D53F7AC}" presName="FiveNodes_3" presStyleLbl="node1" presStyleIdx="2" presStyleCnt="5">
        <dgm:presLayoutVars>
          <dgm:bulletEnabled val="1"/>
        </dgm:presLayoutVars>
      </dgm:prSet>
      <dgm:spPr/>
    </dgm:pt>
    <dgm:pt modelId="{826AFB1E-A986-4C3B-9FA5-412C7E868DC0}" type="pres">
      <dgm:prSet presAssocID="{A52E76BD-CC12-492C-84F1-C0307D53F7AC}" presName="FiveNodes_4" presStyleLbl="node1" presStyleIdx="3" presStyleCnt="5">
        <dgm:presLayoutVars>
          <dgm:bulletEnabled val="1"/>
        </dgm:presLayoutVars>
      </dgm:prSet>
      <dgm:spPr/>
    </dgm:pt>
    <dgm:pt modelId="{B694900A-CDE1-4DF4-81C0-1C8B74E7429C}" type="pres">
      <dgm:prSet presAssocID="{A52E76BD-CC12-492C-84F1-C0307D53F7AC}" presName="FiveNodes_5" presStyleLbl="node1" presStyleIdx="4" presStyleCnt="5">
        <dgm:presLayoutVars>
          <dgm:bulletEnabled val="1"/>
        </dgm:presLayoutVars>
      </dgm:prSet>
      <dgm:spPr/>
    </dgm:pt>
    <dgm:pt modelId="{5E6AC364-23B2-4D55-95A5-72AB55C4D437}" type="pres">
      <dgm:prSet presAssocID="{A52E76BD-CC12-492C-84F1-C0307D53F7AC}" presName="FiveConn_1-2" presStyleLbl="fgAccFollowNode1" presStyleIdx="0" presStyleCnt="4">
        <dgm:presLayoutVars>
          <dgm:bulletEnabled val="1"/>
        </dgm:presLayoutVars>
      </dgm:prSet>
      <dgm:spPr/>
    </dgm:pt>
    <dgm:pt modelId="{7C125E6F-8D85-4AA2-9240-72C59E71B1D2}" type="pres">
      <dgm:prSet presAssocID="{A52E76BD-CC12-492C-84F1-C0307D53F7AC}" presName="FiveConn_2-3" presStyleLbl="fgAccFollowNode1" presStyleIdx="1" presStyleCnt="4">
        <dgm:presLayoutVars>
          <dgm:bulletEnabled val="1"/>
        </dgm:presLayoutVars>
      </dgm:prSet>
      <dgm:spPr/>
    </dgm:pt>
    <dgm:pt modelId="{6F9A631F-A07D-428F-8254-BC1892923594}" type="pres">
      <dgm:prSet presAssocID="{A52E76BD-CC12-492C-84F1-C0307D53F7AC}" presName="FiveConn_3-4" presStyleLbl="fgAccFollowNode1" presStyleIdx="2" presStyleCnt="4">
        <dgm:presLayoutVars>
          <dgm:bulletEnabled val="1"/>
        </dgm:presLayoutVars>
      </dgm:prSet>
      <dgm:spPr/>
    </dgm:pt>
    <dgm:pt modelId="{48CA9F2E-76AB-4A62-AF88-AECCBB0765E6}" type="pres">
      <dgm:prSet presAssocID="{A52E76BD-CC12-492C-84F1-C0307D53F7AC}" presName="FiveConn_4-5" presStyleLbl="fgAccFollowNode1" presStyleIdx="3" presStyleCnt="4">
        <dgm:presLayoutVars>
          <dgm:bulletEnabled val="1"/>
        </dgm:presLayoutVars>
      </dgm:prSet>
      <dgm:spPr/>
    </dgm:pt>
    <dgm:pt modelId="{B2BBD453-49BE-4CE9-812B-D1403197D49A}" type="pres">
      <dgm:prSet presAssocID="{A52E76BD-CC12-492C-84F1-C0307D53F7AC}" presName="FiveNodes_1_text" presStyleLbl="node1" presStyleIdx="4" presStyleCnt="5">
        <dgm:presLayoutVars>
          <dgm:bulletEnabled val="1"/>
        </dgm:presLayoutVars>
      </dgm:prSet>
      <dgm:spPr/>
    </dgm:pt>
    <dgm:pt modelId="{939E2556-C015-464A-A68B-E48FBEDA9B4A}" type="pres">
      <dgm:prSet presAssocID="{A52E76BD-CC12-492C-84F1-C0307D53F7AC}" presName="FiveNodes_2_text" presStyleLbl="node1" presStyleIdx="4" presStyleCnt="5">
        <dgm:presLayoutVars>
          <dgm:bulletEnabled val="1"/>
        </dgm:presLayoutVars>
      </dgm:prSet>
      <dgm:spPr/>
    </dgm:pt>
    <dgm:pt modelId="{DACAA7D0-D88E-4598-8A41-44A97DC4171B}" type="pres">
      <dgm:prSet presAssocID="{A52E76BD-CC12-492C-84F1-C0307D53F7AC}" presName="FiveNodes_3_text" presStyleLbl="node1" presStyleIdx="4" presStyleCnt="5">
        <dgm:presLayoutVars>
          <dgm:bulletEnabled val="1"/>
        </dgm:presLayoutVars>
      </dgm:prSet>
      <dgm:spPr/>
    </dgm:pt>
    <dgm:pt modelId="{606DB24B-6561-4573-B1F4-F46B42E2B251}" type="pres">
      <dgm:prSet presAssocID="{A52E76BD-CC12-492C-84F1-C0307D53F7AC}" presName="FiveNodes_4_text" presStyleLbl="node1" presStyleIdx="4" presStyleCnt="5">
        <dgm:presLayoutVars>
          <dgm:bulletEnabled val="1"/>
        </dgm:presLayoutVars>
      </dgm:prSet>
      <dgm:spPr/>
    </dgm:pt>
    <dgm:pt modelId="{C9CAB50A-1A06-4DCC-92A6-E310E107897D}" type="pres">
      <dgm:prSet presAssocID="{A52E76BD-CC12-492C-84F1-C0307D53F7AC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AAAFF802-A604-42F9-80EC-B293B1947477}" type="presOf" srcId="{A52071B1-46B2-4347-B5FD-3F65885E5554}" destId="{DACAA7D0-D88E-4598-8A41-44A97DC4171B}" srcOrd="1" destOrd="0" presId="urn:microsoft.com/office/officeart/2005/8/layout/vProcess5"/>
    <dgm:cxn modelId="{1618180B-A3E3-4203-A2DF-841F4B9CC886}" type="presOf" srcId="{8C9D6BB2-159B-48F5-8671-24528883AF1E}" destId="{6F9A631F-A07D-428F-8254-BC1892923594}" srcOrd="0" destOrd="0" presId="urn:microsoft.com/office/officeart/2005/8/layout/vProcess5"/>
    <dgm:cxn modelId="{97A42110-09A1-4056-AB87-D608763330B5}" type="presOf" srcId="{76B57AC8-AA60-40D0-B085-A210972DD477}" destId="{B694900A-CDE1-4DF4-81C0-1C8B74E7429C}" srcOrd="0" destOrd="0" presId="urn:microsoft.com/office/officeart/2005/8/layout/vProcess5"/>
    <dgm:cxn modelId="{52EB7D1A-84AF-4888-B727-DBC4150F1C8F}" srcId="{A52E76BD-CC12-492C-84F1-C0307D53F7AC}" destId="{76B57AC8-AA60-40D0-B085-A210972DD477}" srcOrd="4" destOrd="0" parTransId="{51566907-5AB5-4613-B137-C4DFC9EC4BD3}" sibTransId="{439F1B66-C351-4DF9-8583-C75B00FB50A3}"/>
    <dgm:cxn modelId="{CAE41021-906E-4678-90E5-199714B055A6}" type="presOf" srcId="{90696922-6339-48C7-B916-49BF6CEF1F9B}" destId="{B2BBD453-49BE-4CE9-812B-D1403197D49A}" srcOrd="1" destOrd="0" presId="urn:microsoft.com/office/officeart/2005/8/layout/vProcess5"/>
    <dgm:cxn modelId="{1CBFAA44-200F-4C86-B4C1-E4B354A80EFE}" srcId="{A52E76BD-CC12-492C-84F1-C0307D53F7AC}" destId="{61B4A3AF-E4A4-4BB2-B948-2E9E477CA529}" srcOrd="3" destOrd="0" parTransId="{7C15A534-210D-4C1E-918C-AC2E8A3D5C22}" sibTransId="{22332DDD-9CE8-40FB-BFD5-45F9B37FA388}"/>
    <dgm:cxn modelId="{43572A48-3338-4C3C-8640-E6B83C007834}" srcId="{A52E76BD-CC12-492C-84F1-C0307D53F7AC}" destId="{90696922-6339-48C7-B916-49BF6CEF1F9B}" srcOrd="0" destOrd="0" parTransId="{8182128A-3B26-46C2-ACB1-44D6A1F012D2}" sibTransId="{EDB56D17-4F89-4AE8-9AA4-00581DFAD432}"/>
    <dgm:cxn modelId="{501E2A6A-E24F-4D34-844E-2D49EEA0C9DE}" type="presOf" srcId="{22332DDD-9CE8-40FB-BFD5-45F9B37FA388}" destId="{48CA9F2E-76AB-4A62-AF88-AECCBB0765E6}" srcOrd="0" destOrd="0" presId="urn:microsoft.com/office/officeart/2005/8/layout/vProcess5"/>
    <dgm:cxn modelId="{E878244D-1DF7-4D5E-8484-FD00D3E90BBC}" type="presOf" srcId="{6F0F4B9C-5306-40CE-8DE4-BCCDD2C0FF7A}" destId="{6F6F932D-82E4-424C-B684-AEBAB54F1964}" srcOrd="0" destOrd="0" presId="urn:microsoft.com/office/officeart/2005/8/layout/vProcess5"/>
    <dgm:cxn modelId="{1DB7356D-3CBA-444B-BE86-5332B08682D1}" type="presOf" srcId="{3AB96728-7028-4EF0-8B46-C6E00ED96E4F}" destId="{7C125E6F-8D85-4AA2-9240-72C59E71B1D2}" srcOrd="0" destOrd="0" presId="urn:microsoft.com/office/officeart/2005/8/layout/vProcess5"/>
    <dgm:cxn modelId="{76CA704F-1633-4CDB-88EE-84139D257C1D}" type="presOf" srcId="{90696922-6339-48C7-B916-49BF6CEF1F9B}" destId="{DF57E7E4-1287-4345-9AD4-C80E23318752}" srcOrd="0" destOrd="0" presId="urn:microsoft.com/office/officeart/2005/8/layout/vProcess5"/>
    <dgm:cxn modelId="{6F7B584F-3392-425F-BBC8-406C50F8E526}" type="presOf" srcId="{A52E76BD-CC12-492C-84F1-C0307D53F7AC}" destId="{7331A661-511D-4794-BA08-42F274DBF783}" srcOrd="0" destOrd="0" presId="urn:microsoft.com/office/officeart/2005/8/layout/vProcess5"/>
    <dgm:cxn modelId="{B5593B51-6A71-4F1E-87E1-B1BBA646E2C3}" type="presOf" srcId="{A52071B1-46B2-4347-B5FD-3F65885E5554}" destId="{28BC8402-8DBE-4335-BB43-348D1C6E90F4}" srcOrd="0" destOrd="0" presId="urn:microsoft.com/office/officeart/2005/8/layout/vProcess5"/>
    <dgm:cxn modelId="{FA7D2059-28E9-4885-B7E4-A3C63C4BF5A5}" type="presOf" srcId="{76B57AC8-AA60-40D0-B085-A210972DD477}" destId="{C9CAB50A-1A06-4DCC-92A6-E310E107897D}" srcOrd="1" destOrd="0" presId="urn:microsoft.com/office/officeart/2005/8/layout/vProcess5"/>
    <dgm:cxn modelId="{F9532882-6A31-4CC1-B793-8F4B8D5CFC4D}" srcId="{A52E76BD-CC12-492C-84F1-C0307D53F7AC}" destId="{6F0F4B9C-5306-40CE-8DE4-BCCDD2C0FF7A}" srcOrd="1" destOrd="0" parTransId="{1503E4FF-1F3B-4275-BC81-947A4365D7A5}" sibTransId="{3AB96728-7028-4EF0-8B46-C6E00ED96E4F}"/>
    <dgm:cxn modelId="{2C794A83-B99E-47C0-A0F8-ABA9FB270831}" type="presOf" srcId="{EDB56D17-4F89-4AE8-9AA4-00581DFAD432}" destId="{5E6AC364-23B2-4D55-95A5-72AB55C4D437}" srcOrd="0" destOrd="0" presId="urn:microsoft.com/office/officeart/2005/8/layout/vProcess5"/>
    <dgm:cxn modelId="{68023087-EEC8-475B-AF03-D95254B1D068}" srcId="{A52E76BD-CC12-492C-84F1-C0307D53F7AC}" destId="{A52071B1-46B2-4347-B5FD-3F65885E5554}" srcOrd="2" destOrd="0" parTransId="{2131F13D-68E8-4396-905E-2EF7A9600E43}" sibTransId="{8C9D6BB2-159B-48F5-8671-24528883AF1E}"/>
    <dgm:cxn modelId="{F693D092-4B50-46E8-A6A3-97931D4A3040}" type="presOf" srcId="{61B4A3AF-E4A4-4BB2-B948-2E9E477CA529}" destId="{826AFB1E-A986-4C3B-9FA5-412C7E868DC0}" srcOrd="0" destOrd="0" presId="urn:microsoft.com/office/officeart/2005/8/layout/vProcess5"/>
    <dgm:cxn modelId="{58115AB7-16CF-4917-88A7-A634B56E1937}" type="presOf" srcId="{61B4A3AF-E4A4-4BB2-B948-2E9E477CA529}" destId="{606DB24B-6561-4573-B1F4-F46B42E2B251}" srcOrd="1" destOrd="0" presId="urn:microsoft.com/office/officeart/2005/8/layout/vProcess5"/>
    <dgm:cxn modelId="{CCDC77FE-6A03-4609-949F-72C5B7E64E55}" type="presOf" srcId="{6F0F4B9C-5306-40CE-8DE4-BCCDD2C0FF7A}" destId="{939E2556-C015-464A-A68B-E48FBEDA9B4A}" srcOrd="1" destOrd="0" presId="urn:microsoft.com/office/officeart/2005/8/layout/vProcess5"/>
    <dgm:cxn modelId="{C2460369-FA05-4FBE-BD8E-C1D5BC5EDF77}" type="presParOf" srcId="{7331A661-511D-4794-BA08-42F274DBF783}" destId="{74AF3A38-ADD2-45E3-81F0-2FF9B6D176EF}" srcOrd="0" destOrd="0" presId="urn:microsoft.com/office/officeart/2005/8/layout/vProcess5"/>
    <dgm:cxn modelId="{400BCF22-7601-46E0-A029-DC6F993A337F}" type="presParOf" srcId="{7331A661-511D-4794-BA08-42F274DBF783}" destId="{DF57E7E4-1287-4345-9AD4-C80E23318752}" srcOrd="1" destOrd="0" presId="urn:microsoft.com/office/officeart/2005/8/layout/vProcess5"/>
    <dgm:cxn modelId="{84C938A0-A40E-4B91-A624-35F912CBA1A7}" type="presParOf" srcId="{7331A661-511D-4794-BA08-42F274DBF783}" destId="{6F6F932D-82E4-424C-B684-AEBAB54F1964}" srcOrd="2" destOrd="0" presId="urn:microsoft.com/office/officeart/2005/8/layout/vProcess5"/>
    <dgm:cxn modelId="{11F971B1-9A79-4A53-96CA-53AEC92CC6AF}" type="presParOf" srcId="{7331A661-511D-4794-BA08-42F274DBF783}" destId="{28BC8402-8DBE-4335-BB43-348D1C6E90F4}" srcOrd="3" destOrd="0" presId="urn:microsoft.com/office/officeart/2005/8/layout/vProcess5"/>
    <dgm:cxn modelId="{965ECC65-B9AF-4B06-BB38-25BD94BBFE93}" type="presParOf" srcId="{7331A661-511D-4794-BA08-42F274DBF783}" destId="{826AFB1E-A986-4C3B-9FA5-412C7E868DC0}" srcOrd="4" destOrd="0" presId="urn:microsoft.com/office/officeart/2005/8/layout/vProcess5"/>
    <dgm:cxn modelId="{50E3EC19-3FAE-42F2-B4C5-2B89E4632EFA}" type="presParOf" srcId="{7331A661-511D-4794-BA08-42F274DBF783}" destId="{B694900A-CDE1-4DF4-81C0-1C8B74E7429C}" srcOrd="5" destOrd="0" presId="urn:microsoft.com/office/officeart/2005/8/layout/vProcess5"/>
    <dgm:cxn modelId="{1D326953-FF65-40D1-B3FE-6AE8F5FE9311}" type="presParOf" srcId="{7331A661-511D-4794-BA08-42F274DBF783}" destId="{5E6AC364-23B2-4D55-95A5-72AB55C4D437}" srcOrd="6" destOrd="0" presId="urn:microsoft.com/office/officeart/2005/8/layout/vProcess5"/>
    <dgm:cxn modelId="{44214A37-9384-44D4-9F7A-62DCC6A52374}" type="presParOf" srcId="{7331A661-511D-4794-BA08-42F274DBF783}" destId="{7C125E6F-8D85-4AA2-9240-72C59E71B1D2}" srcOrd="7" destOrd="0" presId="urn:microsoft.com/office/officeart/2005/8/layout/vProcess5"/>
    <dgm:cxn modelId="{FFD30AEA-7B40-4E98-BEFA-2C23070422C4}" type="presParOf" srcId="{7331A661-511D-4794-BA08-42F274DBF783}" destId="{6F9A631F-A07D-428F-8254-BC1892923594}" srcOrd="8" destOrd="0" presId="urn:microsoft.com/office/officeart/2005/8/layout/vProcess5"/>
    <dgm:cxn modelId="{6E62AF61-D537-44A3-8F15-C6EB44F790A6}" type="presParOf" srcId="{7331A661-511D-4794-BA08-42F274DBF783}" destId="{48CA9F2E-76AB-4A62-AF88-AECCBB0765E6}" srcOrd="9" destOrd="0" presId="urn:microsoft.com/office/officeart/2005/8/layout/vProcess5"/>
    <dgm:cxn modelId="{8936C245-4EAD-4ED4-9D3C-8E4F50C285BA}" type="presParOf" srcId="{7331A661-511D-4794-BA08-42F274DBF783}" destId="{B2BBD453-49BE-4CE9-812B-D1403197D49A}" srcOrd="10" destOrd="0" presId="urn:microsoft.com/office/officeart/2005/8/layout/vProcess5"/>
    <dgm:cxn modelId="{CC4E5A77-864F-4301-9C37-791BAAF95B1E}" type="presParOf" srcId="{7331A661-511D-4794-BA08-42F274DBF783}" destId="{939E2556-C015-464A-A68B-E48FBEDA9B4A}" srcOrd="11" destOrd="0" presId="urn:microsoft.com/office/officeart/2005/8/layout/vProcess5"/>
    <dgm:cxn modelId="{A3BD8DE1-8467-43D9-904C-3A9CD537E8BC}" type="presParOf" srcId="{7331A661-511D-4794-BA08-42F274DBF783}" destId="{DACAA7D0-D88E-4598-8A41-44A97DC4171B}" srcOrd="12" destOrd="0" presId="urn:microsoft.com/office/officeart/2005/8/layout/vProcess5"/>
    <dgm:cxn modelId="{58DDA1C0-0B4D-43FE-83D5-F517F8DEEBFD}" type="presParOf" srcId="{7331A661-511D-4794-BA08-42F274DBF783}" destId="{606DB24B-6561-4573-B1F4-F46B42E2B251}" srcOrd="13" destOrd="0" presId="urn:microsoft.com/office/officeart/2005/8/layout/vProcess5"/>
    <dgm:cxn modelId="{77CDCBB4-E017-40B7-AB82-1D776214E874}" type="presParOf" srcId="{7331A661-511D-4794-BA08-42F274DBF783}" destId="{C9CAB50A-1A06-4DCC-92A6-E310E107897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0F125B7-50C5-44FE-A800-019FBF449EE4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57F41E6-54E2-4E94-9B73-9E3B67BE11E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dirty="0"/>
            <a:t>T2DM patients</a:t>
          </a:r>
        </a:p>
      </dgm:t>
    </dgm:pt>
    <dgm:pt modelId="{93F49E2E-975C-477F-9AEC-45221ED1D99D}" type="parTrans" cxnId="{F57C1347-A74E-4E48-A38B-C2BDE7463652}">
      <dgm:prSet/>
      <dgm:spPr/>
      <dgm:t>
        <a:bodyPr/>
        <a:lstStyle/>
        <a:p>
          <a:endParaRPr lang="en-US"/>
        </a:p>
      </dgm:t>
    </dgm:pt>
    <dgm:pt modelId="{95123C2C-6896-4D76-95F7-CCB33AB00ECC}" type="sibTrans" cxnId="{F57C1347-A74E-4E48-A38B-C2BDE7463652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A4C3D9BE-454B-4908-B420-918F0C68AE09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Compare efficacy &amp; safety of once-weekly basal insulin (Efsitora) to daily basal insulin</a:t>
          </a:r>
        </a:p>
      </dgm:t>
    </dgm:pt>
    <dgm:pt modelId="{BACEA0C6-8CE1-4FDD-A9F8-E0ACFFAB8476}" type="parTrans" cxnId="{71D26961-8B69-4592-91E8-FCF29DD31614}">
      <dgm:prSet/>
      <dgm:spPr/>
      <dgm:t>
        <a:bodyPr/>
        <a:lstStyle/>
        <a:p>
          <a:endParaRPr lang="en-US"/>
        </a:p>
      </dgm:t>
    </dgm:pt>
    <dgm:pt modelId="{29DBF06B-094B-4F30-9D97-820271FD1310}" type="sibTrans" cxnId="{71D26961-8B69-4592-91E8-FCF29DD31614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FD64C94A-92B6-43A5-8689-51F1738E7B7B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HbA1c reduction: Similar between once-weekly basal insulin (Efsitora)  &amp; daily basal insulins (Non-Inferior)</a:t>
          </a:r>
        </a:p>
      </dgm:t>
    </dgm:pt>
    <dgm:pt modelId="{659176B8-5303-45EB-AB64-05B40EAB3DDD}" type="parTrans" cxnId="{9DA11837-1C37-44CA-BB02-AD8E9E47837D}">
      <dgm:prSet/>
      <dgm:spPr/>
      <dgm:t>
        <a:bodyPr/>
        <a:lstStyle/>
        <a:p>
          <a:endParaRPr lang="en-US"/>
        </a:p>
      </dgm:t>
    </dgm:pt>
    <dgm:pt modelId="{FE71EA09-F872-471B-9493-A20BF35F9DE5}" type="sibTrans" cxnId="{9DA11837-1C37-44CA-BB02-AD8E9E47837D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DE46E7C3-C8C1-4B84-AC57-BB56EE64D482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Modest reduction in weight gain with once-weekly basal insulin (Efsitora) </a:t>
          </a:r>
        </a:p>
      </dgm:t>
    </dgm:pt>
    <dgm:pt modelId="{2A67BD49-DD31-4B12-A71C-965A674CEAF1}" type="parTrans" cxnId="{4C74769D-B49C-4F70-B976-BA3E5FCCA276}">
      <dgm:prSet/>
      <dgm:spPr/>
      <dgm:t>
        <a:bodyPr/>
        <a:lstStyle/>
        <a:p>
          <a:endParaRPr lang="en-US"/>
        </a:p>
      </dgm:t>
    </dgm:pt>
    <dgm:pt modelId="{CFD75B2B-6FAF-434D-9F8C-E97B3B1941A5}" type="sibTrans" cxnId="{4C74769D-B49C-4F70-B976-BA3E5FCCA276}">
      <dgm:prSet phldrT="04" phldr="0"/>
      <dgm:spPr/>
      <dgm:t>
        <a:bodyPr/>
        <a:lstStyle/>
        <a:p>
          <a:r>
            <a:rPr lang="en-US"/>
            <a:t>04</a:t>
          </a:r>
          <a:endParaRPr lang="en-US" dirty="0"/>
        </a:p>
      </dgm:t>
    </dgm:pt>
    <dgm:pt modelId="{A5B0301D-58C8-4D2D-8351-97E133A81549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Comparable rates of hypoglycemia &amp; adverse events</a:t>
          </a:r>
        </a:p>
      </dgm:t>
    </dgm:pt>
    <dgm:pt modelId="{A58AC7C5-9C74-4A14-89C4-75200AAD731E}" type="parTrans" cxnId="{31C0E179-D7D0-461F-8C00-B0C88A754662}">
      <dgm:prSet/>
      <dgm:spPr/>
      <dgm:t>
        <a:bodyPr/>
        <a:lstStyle/>
        <a:p>
          <a:endParaRPr lang="en-US"/>
        </a:p>
      </dgm:t>
    </dgm:pt>
    <dgm:pt modelId="{88C52D74-A129-4C80-BF46-79C2929E1067}" type="sibTrans" cxnId="{31C0E179-D7D0-461F-8C00-B0C88A754662}">
      <dgm:prSet phldrT="05" phldr="0"/>
      <dgm:spPr/>
      <dgm:t>
        <a:bodyPr/>
        <a:lstStyle/>
        <a:p>
          <a:r>
            <a:rPr lang="en-US"/>
            <a:t>05</a:t>
          </a:r>
        </a:p>
      </dgm:t>
    </dgm:pt>
    <dgm:pt modelId="{3A1560CC-96FB-46B7-B3E2-8ED299A3480A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14.03 Efsitora Alfa</a:t>
          </a:r>
        </a:p>
        <a:p>
          <a:pPr>
            <a:buFont typeface="Arial" panose="020B0604020202020204" pitchFamily="34" charset="0"/>
            <a:buChar char="•"/>
          </a:pPr>
          <a:r>
            <a:rPr lang="en-US" dirty="0"/>
            <a:t>11.59 Degludec</a:t>
          </a:r>
        </a:p>
        <a:p>
          <a:pPr>
            <a:buFont typeface="Arial" panose="020B0604020202020204" pitchFamily="34" charset="0"/>
            <a:buChar char="•"/>
          </a:pPr>
          <a:r>
            <a:rPr lang="en-US" dirty="0"/>
            <a:t>(estimated rates of </a:t>
          </a:r>
          <a:r>
            <a:rPr lang="en-US" dirty="0" err="1"/>
            <a:t>bg</a:t>
          </a:r>
          <a:r>
            <a:rPr lang="en-US" dirty="0"/>
            <a:t> &lt;54 mg/dL through week 52)</a:t>
          </a:r>
        </a:p>
        <a:p>
          <a:pPr>
            <a:buFont typeface="Arial" panose="020B0604020202020204" pitchFamily="34" charset="0"/>
            <a:buChar char="•"/>
          </a:pPr>
          <a:endParaRPr lang="en-US" dirty="0"/>
        </a:p>
      </dgm:t>
    </dgm:pt>
    <dgm:pt modelId="{2078BB63-21DE-4D36-8E11-132A9C31709D}" type="parTrans" cxnId="{FA8FC537-A44E-49F1-9794-14EE79F5076B}">
      <dgm:prSet/>
      <dgm:spPr/>
      <dgm:t>
        <a:bodyPr/>
        <a:lstStyle/>
        <a:p>
          <a:endParaRPr lang="en-US"/>
        </a:p>
      </dgm:t>
    </dgm:pt>
    <dgm:pt modelId="{3C388F15-C131-4675-BC64-271F4F1BCF4C}" type="sibTrans" cxnId="{FA8FC537-A44E-49F1-9794-14EE79F5076B}">
      <dgm:prSet phldrT="06" phldr="0"/>
      <dgm:spPr/>
      <dgm:t>
        <a:bodyPr/>
        <a:lstStyle/>
        <a:p>
          <a:r>
            <a:rPr lang="en-US"/>
            <a:t>06</a:t>
          </a:r>
        </a:p>
      </dgm:t>
    </dgm:pt>
    <dgm:pt modelId="{13E331DA-BC8A-428E-9FB8-C308367B0EB4}" type="pres">
      <dgm:prSet presAssocID="{00F125B7-50C5-44FE-A800-019FBF449EE4}" presName="Name0" presStyleCnt="0">
        <dgm:presLayoutVars>
          <dgm:animLvl val="lvl"/>
          <dgm:resizeHandles val="exact"/>
        </dgm:presLayoutVars>
      </dgm:prSet>
      <dgm:spPr/>
    </dgm:pt>
    <dgm:pt modelId="{37C1006C-D639-49BE-8488-94AA81BA0DE0}" type="pres">
      <dgm:prSet presAssocID="{157F41E6-54E2-4E94-9B73-9E3B67BE11E8}" presName="compositeNode" presStyleCnt="0">
        <dgm:presLayoutVars>
          <dgm:bulletEnabled val="1"/>
        </dgm:presLayoutVars>
      </dgm:prSet>
      <dgm:spPr/>
    </dgm:pt>
    <dgm:pt modelId="{5D3E0FEE-3B47-45B5-A1F6-E112A843E2CF}" type="pres">
      <dgm:prSet presAssocID="{157F41E6-54E2-4E94-9B73-9E3B67BE11E8}" presName="bgRect" presStyleLbl="alignNode1" presStyleIdx="0" presStyleCnt="6"/>
      <dgm:spPr/>
    </dgm:pt>
    <dgm:pt modelId="{8AB6CAC1-CE9B-4B16-B6BB-3C26635A28D4}" type="pres">
      <dgm:prSet presAssocID="{95123C2C-6896-4D76-95F7-CCB33AB00ECC}" presName="sibTransNodeRect" presStyleLbl="alignNode1" presStyleIdx="0" presStyleCnt="6">
        <dgm:presLayoutVars>
          <dgm:chMax val="0"/>
          <dgm:bulletEnabled val="1"/>
        </dgm:presLayoutVars>
      </dgm:prSet>
      <dgm:spPr/>
    </dgm:pt>
    <dgm:pt modelId="{82B11F74-8FDD-4DC2-AAAD-87C14284F1BE}" type="pres">
      <dgm:prSet presAssocID="{157F41E6-54E2-4E94-9B73-9E3B67BE11E8}" presName="nodeRect" presStyleLbl="alignNode1" presStyleIdx="0" presStyleCnt="6">
        <dgm:presLayoutVars>
          <dgm:bulletEnabled val="1"/>
        </dgm:presLayoutVars>
      </dgm:prSet>
      <dgm:spPr/>
    </dgm:pt>
    <dgm:pt modelId="{D23608F8-E253-47ED-9B2A-BC8FE6552B5F}" type="pres">
      <dgm:prSet presAssocID="{95123C2C-6896-4D76-95F7-CCB33AB00ECC}" presName="sibTrans" presStyleCnt="0"/>
      <dgm:spPr/>
    </dgm:pt>
    <dgm:pt modelId="{200B4958-48B0-4CAD-9A82-418990E3CBE7}" type="pres">
      <dgm:prSet presAssocID="{A4C3D9BE-454B-4908-B420-918F0C68AE09}" presName="compositeNode" presStyleCnt="0">
        <dgm:presLayoutVars>
          <dgm:bulletEnabled val="1"/>
        </dgm:presLayoutVars>
      </dgm:prSet>
      <dgm:spPr/>
    </dgm:pt>
    <dgm:pt modelId="{5EFBE290-9DB8-4DAC-9825-66E45A226726}" type="pres">
      <dgm:prSet presAssocID="{A4C3D9BE-454B-4908-B420-918F0C68AE09}" presName="bgRect" presStyleLbl="alignNode1" presStyleIdx="1" presStyleCnt="6"/>
      <dgm:spPr/>
    </dgm:pt>
    <dgm:pt modelId="{EE11D983-C8FD-4F25-89C5-157DE6C8E8B9}" type="pres">
      <dgm:prSet presAssocID="{29DBF06B-094B-4F30-9D97-820271FD1310}" presName="sibTransNodeRect" presStyleLbl="alignNode1" presStyleIdx="1" presStyleCnt="6">
        <dgm:presLayoutVars>
          <dgm:chMax val="0"/>
          <dgm:bulletEnabled val="1"/>
        </dgm:presLayoutVars>
      </dgm:prSet>
      <dgm:spPr/>
    </dgm:pt>
    <dgm:pt modelId="{1AE26CB2-4366-4C85-91FA-1D31BAF228B7}" type="pres">
      <dgm:prSet presAssocID="{A4C3D9BE-454B-4908-B420-918F0C68AE09}" presName="nodeRect" presStyleLbl="alignNode1" presStyleIdx="1" presStyleCnt="6">
        <dgm:presLayoutVars>
          <dgm:bulletEnabled val="1"/>
        </dgm:presLayoutVars>
      </dgm:prSet>
      <dgm:spPr/>
    </dgm:pt>
    <dgm:pt modelId="{0AFEEFDB-AE9E-4BA9-8D70-48A38A0D8BC7}" type="pres">
      <dgm:prSet presAssocID="{29DBF06B-094B-4F30-9D97-820271FD1310}" presName="sibTrans" presStyleCnt="0"/>
      <dgm:spPr/>
    </dgm:pt>
    <dgm:pt modelId="{69D56CCD-7EAC-43C8-BB30-5275AC8EFBB7}" type="pres">
      <dgm:prSet presAssocID="{FD64C94A-92B6-43A5-8689-51F1738E7B7B}" presName="compositeNode" presStyleCnt="0">
        <dgm:presLayoutVars>
          <dgm:bulletEnabled val="1"/>
        </dgm:presLayoutVars>
      </dgm:prSet>
      <dgm:spPr/>
    </dgm:pt>
    <dgm:pt modelId="{29F16AD5-F51E-4CE3-BEBF-204C19358DAA}" type="pres">
      <dgm:prSet presAssocID="{FD64C94A-92B6-43A5-8689-51F1738E7B7B}" presName="bgRect" presStyleLbl="alignNode1" presStyleIdx="2" presStyleCnt="6"/>
      <dgm:spPr/>
    </dgm:pt>
    <dgm:pt modelId="{76CCC739-C451-4785-B353-C4C25DE0DA8F}" type="pres">
      <dgm:prSet presAssocID="{FE71EA09-F872-471B-9493-A20BF35F9DE5}" presName="sibTransNodeRect" presStyleLbl="alignNode1" presStyleIdx="2" presStyleCnt="6">
        <dgm:presLayoutVars>
          <dgm:chMax val="0"/>
          <dgm:bulletEnabled val="1"/>
        </dgm:presLayoutVars>
      </dgm:prSet>
      <dgm:spPr/>
    </dgm:pt>
    <dgm:pt modelId="{1DBDD52C-0D7E-4F9C-8EAE-D90FE393310B}" type="pres">
      <dgm:prSet presAssocID="{FD64C94A-92B6-43A5-8689-51F1738E7B7B}" presName="nodeRect" presStyleLbl="alignNode1" presStyleIdx="2" presStyleCnt="6">
        <dgm:presLayoutVars>
          <dgm:bulletEnabled val="1"/>
        </dgm:presLayoutVars>
      </dgm:prSet>
      <dgm:spPr/>
    </dgm:pt>
    <dgm:pt modelId="{67B17292-948D-4ACE-9873-1D6C336BE16F}" type="pres">
      <dgm:prSet presAssocID="{FE71EA09-F872-471B-9493-A20BF35F9DE5}" presName="sibTrans" presStyleCnt="0"/>
      <dgm:spPr/>
    </dgm:pt>
    <dgm:pt modelId="{1DFD62C1-62F0-4583-B5D1-AAC197938D38}" type="pres">
      <dgm:prSet presAssocID="{DE46E7C3-C8C1-4B84-AC57-BB56EE64D482}" presName="compositeNode" presStyleCnt="0">
        <dgm:presLayoutVars>
          <dgm:bulletEnabled val="1"/>
        </dgm:presLayoutVars>
      </dgm:prSet>
      <dgm:spPr/>
    </dgm:pt>
    <dgm:pt modelId="{13BE7435-BDF7-449E-BC25-1799961EB473}" type="pres">
      <dgm:prSet presAssocID="{DE46E7C3-C8C1-4B84-AC57-BB56EE64D482}" presName="bgRect" presStyleLbl="alignNode1" presStyleIdx="3" presStyleCnt="6"/>
      <dgm:spPr/>
    </dgm:pt>
    <dgm:pt modelId="{EDC92487-BCF7-44C6-B708-EEF2FD5DB776}" type="pres">
      <dgm:prSet presAssocID="{CFD75B2B-6FAF-434D-9F8C-E97B3B1941A5}" presName="sibTransNodeRect" presStyleLbl="alignNode1" presStyleIdx="3" presStyleCnt="6">
        <dgm:presLayoutVars>
          <dgm:chMax val="0"/>
          <dgm:bulletEnabled val="1"/>
        </dgm:presLayoutVars>
      </dgm:prSet>
      <dgm:spPr/>
    </dgm:pt>
    <dgm:pt modelId="{715A7863-04A4-4EBE-BDFF-CF4816D2E196}" type="pres">
      <dgm:prSet presAssocID="{DE46E7C3-C8C1-4B84-AC57-BB56EE64D482}" presName="nodeRect" presStyleLbl="alignNode1" presStyleIdx="3" presStyleCnt="6">
        <dgm:presLayoutVars>
          <dgm:bulletEnabled val="1"/>
        </dgm:presLayoutVars>
      </dgm:prSet>
      <dgm:spPr/>
    </dgm:pt>
    <dgm:pt modelId="{45E2375D-E047-4EFA-9141-3E73DED66799}" type="pres">
      <dgm:prSet presAssocID="{CFD75B2B-6FAF-434D-9F8C-E97B3B1941A5}" presName="sibTrans" presStyleCnt="0"/>
      <dgm:spPr/>
    </dgm:pt>
    <dgm:pt modelId="{D0A34FE0-7381-46A8-B024-0C55FA495265}" type="pres">
      <dgm:prSet presAssocID="{A5B0301D-58C8-4D2D-8351-97E133A81549}" presName="compositeNode" presStyleCnt="0">
        <dgm:presLayoutVars>
          <dgm:bulletEnabled val="1"/>
        </dgm:presLayoutVars>
      </dgm:prSet>
      <dgm:spPr/>
    </dgm:pt>
    <dgm:pt modelId="{DA574600-080F-46D0-945E-D4294C7EA64A}" type="pres">
      <dgm:prSet presAssocID="{A5B0301D-58C8-4D2D-8351-97E133A81549}" presName="bgRect" presStyleLbl="alignNode1" presStyleIdx="4" presStyleCnt="6"/>
      <dgm:spPr/>
    </dgm:pt>
    <dgm:pt modelId="{D428B6B1-E8E9-4DF2-AFCD-096B048C50F6}" type="pres">
      <dgm:prSet presAssocID="{88C52D74-A129-4C80-BF46-79C2929E1067}" presName="sibTransNodeRect" presStyleLbl="alignNode1" presStyleIdx="4" presStyleCnt="6">
        <dgm:presLayoutVars>
          <dgm:chMax val="0"/>
          <dgm:bulletEnabled val="1"/>
        </dgm:presLayoutVars>
      </dgm:prSet>
      <dgm:spPr/>
    </dgm:pt>
    <dgm:pt modelId="{C8F2813A-0110-45C6-9BA9-9B8E2B298971}" type="pres">
      <dgm:prSet presAssocID="{A5B0301D-58C8-4D2D-8351-97E133A81549}" presName="nodeRect" presStyleLbl="alignNode1" presStyleIdx="4" presStyleCnt="6">
        <dgm:presLayoutVars>
          <dgm:bulletEnabled val="1"/>
        </dgm:presLayoutVars>
      </dgm:prSet>
      <dgm:spPr/>
    </dgm:pt>
    <dgm:pt modelId="{20581062-A4EA-447E-88EB-887688EA1DB9}" type="pres">
      <dgm:prSet presAssocID="{88C52D74-A129-4C80-BF46-79C2929E1067}" presName="sibTrans" presStyleCnt="0"/>
      <dgm:spPr/>
    </dgm:pt>
    <dgm:pt modelId="{3AE30FDB-6BD5-4E2D-BAD2-5A2F2A46DEC2}" type="pres">
      <dgm:prSet presAssocID="{3A1560CC-96FB-46B7-B3E2-8ED299A3480A}" presName="compositeNode" presStyleCnt="0">
        <dgm:presLayoutVars>
          <dgm:bulletEnabled val="1"/>
        </dgm:presLayoutVars>
      </dgm:prSet>
      <dgm:spPr/>
    </dgm:pt>
    <dgm:pt modelId="{DA2BB0D2-8E1E-4A80-BE31-55BDEBE816C4}" type="pres">
      <dgm:prSet presAssocID="{3A1560CC-96FB-46B7-B3E2-8ED299A3480A}" presName="bgRect" presStyleLbl="alignNode1" presStyleIdx="5" presStyleCnt="6"/>
      <dgm:spPr/>
    </dgm:pt>
    <dgm:pt modelId="{A66CC4D4-7471-4721-8633-DEB4F0DBE30B}" type="pres">
      <dgm:prSet presAssocID="{3C388F15-C131-4675-BC64-271F4F1BCF4C}" presName="sibTransNodeRect" presStyleLbl="alignNode1" presStyleIdx="5" presStyleCnt="6">
        <dgm:presLayoutVars>
          <dgm:chMax val="0"/>
          <dgm:bulletEnabled val="1"/>
        </dgm:presLayoutVars>
      </dgm:prSet>
      <dgm:spPr/>
    </dgm:pt>
    <dgm:pt modelId="{C097B7A6-F327-4651-A605-529CB97B828B}" type="pres">
      <dgm:prSet presAssocID="{3A1560CC-96FB-46B7-B3E2-8ED299A3480A}" presName="nodeRect" presStyleLbl="alignNode1" presStyleIdx="5" presStyleCnt="6">
        <dgm:presLayoutVars>
          <dgm:bulletEnabled val="1"/>
        </dgm:presLayoutVars>
      </dgm:prSet>
      <dgm:spPr/>
    </dgm:pt>
  </dgm:ptLst>
  <dgm:cxnLst>
    <dgm:cxn modelId="{4DC4C400-C273-4E7C-B9F0-41DF60E10239}" type="presOf" srcId="{157F41E6-54E2-4E94-9B73-9E3B67BE11E8}" destId="{82B11F74-8FDD-4DC2-AAAD-87C14284F1BE}" srcOrd="1" destOrd="0" presId="urn:microsoft.com/office/officeart/2016/7/layout/LinearBlockProcessNumbered"/>
    <dgm:cxn modelId="{1E1C660E-EFE9-40AC-980C-173A5456D2F4}" type="presOf" srcId="{00F125B7-50C5-44FE-A800-019FBF449EE4}" destId="{13E331DA-BC8A-428E-9FB8-C308367B0EB4}" srcOrd="0" destOrd="0" presId="urn:microsoft.com/office/officeart/2016/7/layout/LinearBlockProcessNumbered"/>
    <dgm:cxn modelId="{5367AC0F-447C-4CBC-A79B-529ADAC35556}" type="presOf" srcId="{A5B0301D-58C8-4D2D-8351-97E133A81549}" destId="{C8F2813A-0110-45C6-9BA9-9B8E2B298971}" srcOrd="1" destOrd="0" presId="urn:microsoft.com/office/officeart/2016/7/layout/LinearBlockProcessNumbered"/>
    <dgm:cxn modelId="{C246BB19-2589-4511-8780-2052FDAB220B}" type="presOf" srcId="{88C52D74-A129-4C80-BF46-79C2929E1067}" destId="{D428B6B1-E8E9-4DF2-AFCD-096B048C50F6}" srcOrd="0" destOrd="0" presId="urn:microsoft.com/office/officeart/2016/7/layout/LinearBlockProcessNumbered"/>
    <dgm:cxn modelId="{55382B1F-75D1-4747-9968-CEB0BCC4742F}" type="presOf" srcId="{A4C3D9BE-454B-4908-B420-918F0C68AE09}" destId="{5EFBE290-9DB8-4DAC-9825-66E45A226726}" srcOrd="0" destOrd="0" presId="urn:microsoft.com/office/officeart/2016/7/layout/LinearBlockProcessNumbered"/>
    <dgm:cxn modelId="{AB157821-F8B2-4AD1-A48D-89E15F227704}" type="presOf" srcId="{3C388F15-C131-4675-BC64-271F4F1BCF4C}" destId="{A66CC4D4-7471-4721-8633-DEB4F0DBE30B}" srcOrd="0" destOrd="0" presId="urn:microsoft.com/office/officeart/2016/7/layout/LinearBlockProcessNumbered"/>
    <dgm:cxn modelId="{9ED69026-C36D-4473-8968-A31971A2BC8F}" type="presOf" srcId="{157F41E6-54E2-4E94-9B73-9E3B67BE11E8}" destId="{5D3E0FEE-3B47-45B5-A1F6-E112A843E2CF}" srcOrd="0" destOrd="0" presId="urn:microsoft.com/office/officeart/2016/7/layout/LinearBlockProcessNumbered"/>
    <dgm:cxn modelId="{9DA11837-1C37-44CA-BB02-AD8E9E47837D}" srcId="{00F125B7-50C5-44FE-A800-019FBF449EE4}" destId="{FD64C94A-92B6-43A5-8689-51F1738E7B7B}" srcOrd="2" destOrd="0" parTransId="{659176B8-5303-45EB-AB64-05B40EAB3DDD}" sibTransId="{FE71EA09-F872-471B-9493-A20BF35F9DE5}"/>
    <dgm:cxn modelId="{FA8FC537-A44E-49F1-9794-14EE79F5076B}" srcId="{00F125B7-50C5-44FE-A800-019FBF449EE4}" destId="{3A1560CC-96FB-46B7-B3E2-8ED299A3480A}" srcOrd="5" destOrd="0" parTransId="{2078BB63-21DE-4D36-8E11-132A9C31709D}" sibTransId="{3C388F15-C131-4675-BC64-271F4F1BCF4C}"/>
    <dgm:cxn modelId="{889B703F-FE8D-49F5-901D-73721B8F4B6B}" type="presOf" srcId="{FD64C94A-92B6-43A5-8689-51F1738E7B7B}" destId="{1DBDD52C-0D7E-4F9C-8EAE-D90FE393310B}" srcOrd="1" destOrd="0" presId="urn:microsoft.com/office/officeart/2016/7/layout/LinearBlockProcessNumbered"/>
    <dgm:cxn modelId="{71D26961-8B69-4592-91E8-FCF29DD31614}" srcId="{00F125B7-50C5-44FE-A800-019FBF449EE4}" destId="{A4C3D9BE-454B-4908-B420-918F0C68AE09}" srcOrd="1" destOrd="0" parTransId="{BACEA0C6-8CE1-4FDD-A9F8-E0ACFFAB8476}" sibTransId="{29DBF06B-094B-4F30-9D97-820271FD1310}"/>
    <dgm:cxn modelId="{F57C1347-A74E-4E48-A38B-C2BDE7463652}" srcId="{00F125B7-50C5-44FE-A800-019FBF449EE4}" destId="{157F41E6-54E2-4E94-9B73-9E3B67BE11E8}" srcOrd="0" destOrd="0" parTransId="{93F49E2E-975C-477F-9AEC-45221ED1D99D}" sibTransId="{95123C2C-6896-4D76-95F7-CCB33AB00ECC}"/>
    <dgm:cxn modelId="{37E4E148-4CDA-43B8-B7DB-988ACFD6074C}" type="presOf" srcId="{29DBF06B-094B-4F30-9D97-820271FD1310}" destId="{EE11D983-C8FD-4F25-89C5-157DE6C8E8B9}" srcOrd="0" destOrd="0" presId="urn:microsoft.com/office/officeart/2016/7/layout/LinearBlockProcessNumbered"/>
    <dgm:cxn modelId="{31C0E179-D7D0-461F-8C00-B0C88A754662}" srcId="{00F125B7-50C5-44FE-A800-019FBF449EE4}" destId="{A5B0301D-58C8-4D2D-8351-97E133A81549}" srcOrd="4" destOrd="0" parTransId="{A58AC7C5-9C74-4A14-89C4-75200AAD731E}" sibTransId="{88C52D74-A129-4C80-BF46-79C2929E1067}"/>
    <dgm:cxn modelId="{48D10D85-2600-4173-8AD5-00DCF6C8C4B2}" type="presOf" srcId="{DE46E7C3-C8C1-4B84-AC57-BB56EE64D482}" destId="{13BE7435-BDF7-449E-BC25-1799961EB473}" srcOrd="0" destOrd="0" presId="urn:microsoft.com/office/officeart/2016/7/layout/LinearBlockProcessNumbered"/>
    <dgm:cxn modelId="{299C3289-3B96-4E4F-AE06-757F9DCACB7B}" type="presOf" srcId="{DE46E7C3-C8C1-4B84-AC57-BB56EE64D482}" destId="{715A7863-04A4-4EBE-BDFF-CF4816D2E196}" srcOrd="1" destOrd="0" presId="urn:microsoft.com/office/officeart/2016/7/layout/LinearBlockProcessNumbered"/>
    <dgm:cxn modelId="{4C74769D-B49C-4F70-B976-BA3E5FCCA276}" srcId="{00F125B7-50C5-44FE-A800-019FBF449EE4}" destId="{DE46E7C3-C8C1-4B84-AC57-BB56EE64D482}" srcOrd="3" destOrd="0" parTransId="{2A67BD49-DD31-4B12-A71C-965A674CEAF1}" sibTransId="{CFD75B2B-6FAF-434D-9F8C-E97B3B1941A5}"/>
    <dgm:cxn modelId="{ED060BA4-5D57-40F0-BD20-A5F938628183}" type="presOf" srcId="{95123C2C-6896-4D76-95F7-CCB33AB00ECC}" destId="{8AB6CAC1-CE9B-4B16-B6BB-3C26635A28D4}" srcOrd="0" destOrd="0" presId="urn:microsoft.com/office/officeart/2016/7/layout/LinearBlockProcessNumbered"/>
    <dgm:cxn modelId="{0D0D96A8-84C6-4975-8C00-0C0A112EC6F6}" type="presOf" srcId="{CFD75B2B-6FAF-434D-9F8C-E97B3B1941A5}" destId="{EDC92487-BCF7-44C6-B708-EEF2FD5DB776}" srcOrd="0" destOrd="0" presId="urn:microsoft.com/office/officeart/2016/7/layout/LinearBlockProcessNumbered"/>
    <dgm:cxn modelId="{A20CCFA9-E078-420C-B9B5-70A8120C59DB}" type="presOf" srcId="{A5B0301D-58C8-4D2D-8351-97E133A81549}" destId="{DA574600-080F-46D0-945E-D4294C7EA64A}" srcOrd="0" destOrd="0" presId="urn:microsoft.com/office/officeart/2016/7/layout/LinearBlockProcessNumbered"/>
    <dgm:cxn modelId="{952095B8-0929-43AC-90F6-1A3F39CBB72D}" type="presOf" srcId="{FD64C94A-92B6-43A5-8689-51F1738E7B7B}" destId="{29F16AD5-F51E-4CE3-BEBF-204C19358DAA}" srcOrd="0" destOrd="0" presId="urn:microsoft.com/office/officeart/2016/7/layout/LinearBlockProcessNumbered"/>
    <dgm:cxn modelId="{3C4F2BC1-1D4B-4EE8-B0AC-A209307DE9C1}" type="presOf" srcId="{FE71EA09-F872-471B-9493-A20BF35F9DE5}" destId="{76CCC739-C451-4785-B353-C4C25DE0DA8F}" srcOrd="0" destOrd="0" presId="urn:microsoft.com/office/officeart/2016/7/layout/LinearBlockProcessNumbered"/>
    <dgm:cxn modelId="{DA3EB2C9-BCB9-4044-9806-0C8BD0AD4F0C}" type="presOf" srcId="{A4C3D9BE-454B-4908-B420-918F0C68AE09}" destId="{1AE26CB2-4366-4C85-91FA-1D31BAF228B7}" srcOrd="1" destOrd="0" presId="urn:microsoft.com/office/officeart/2016/7/layout/LinearBlockProcessNumbered"/>
    <dgm:cxn modelId="{D57FC1EE-B7CF-48A0-ADB5-37BB0B740B8F}" type="presOf" srcId="{3A1560CC-96FB-46B7-B3E2-8ED299A3480A}" destId="{C097B7A6-F327-4651-A605-529CB97B828B}" srcOrd="1" destOrd="0" presId="urn:microsoft.com/office/officeart/2016/7/layout/LinearBlockProcessNumbered"/>
    <dgm:cxn modelId="{EC344BF1-5E82-4A19-9F4B-751B30DB0CDB}" type="presOf" srcId="{3A1560CC-96FB-46B7-B3E2-8ED299A3480A}" destId="{DA2BB0D2-8E1E-4A80-BE31-55BDEBE816C4}" srcOrd="0" destOrd="0" presId="urn:microsoft.com/office/officeart/2016/7/layout/LinearBlockProcessNumbered"/>
    <dgm:cxn modelId="{314DA250-E307-4FAE-B5B2-E9208AA5D178}" type="presParOf" srcId="{13E331DA-BC8A-428E-9FB8-C308367B0EB4}" destId="{37C1006C-D639-49BE-8488-94AA81BA0DE0}" srcOrd="0" destOrd="0" presId="urn:microsoft.com/office/officeart/2016/7/layout/LinearBlockProcessNumbered"/>
    <dgm:cxn modelId="{AF602726-C422-4AC7-8053-995AD4EB1CD1}" type="presParOf" srcId="{37C1006C-D639-49BE-8488-94AA81BA0DE0}" destId="{5D3E0FEE-3B47-45B5-A1F6-E112A843E2CF}" srcOrd="0" destOrd="0" presId="urn:microsoft.com/office/officeart/2016/7/layout/LinearBlockProcessNumbered"/>
    <dgm:cxn modelId="{CAD8BA10-9FDE-4DB0-87EC-EE3C11E4D42F}" type="presParOf" srcId="{37C1006C-D639-49BE-8488-94AA81BA0DE0}" destId="{8AB6CAC1-CE9B-4B16-B6BB-3C26635A28D4}" srcOrd="1" destOrd="0" presId="urn:microsoft.com/office/officeart/2016/7/layout/LinearBlockProcessNumbered"/>
    <dgm:cxn modelId="{D662C861-7F4B-4513-B56B-77E741D48EC8}" type="presParOf" srcId="{37C1006C-D639-49BE-8488-94AA81BA0DE0}" destId="{82B11F74-8FDD-4DC2-AAAD-87C14284F1BE}" srcOrd="2" destOrd="0" presId="urn:microsoft.com/office/officeart/2016/7/layout/LinearBlockProcessNumbered"/>
    <dgm:cxn modelId="{312A8AB3-D930-491A-BA6E-2AB539D139F3}" type="presParOf" srcId="{13E331DA-BC8A-428E-9FB8-C308367B0EB4}" destId="{D23608F8-E253-47ED-9B2A-BC8FE6552B5F}" srcOrd="1" destOrd="0" presId="urn:microsoft.com/office/officeart/2016/7/layout/LinearBlockProcessNumbered"/>
    <dgm:cxn modelId="{77943542-92F8-40E3-B480-D5665489BDF7}" type="presParOf" srcId="{13E331DA-BC8A-428E-9FB8-C308367B0EB4}" destId="{200B4958-48B0-4CAD-9A82-418990E3CBE7}" srcOrd="2" destOrd="0" presId="urn:microsoft.com/office/officeart/2016/7/layout/LinearBlockProcessNumbered"/>
    <dgm:cxn modelId="{B469A391-C907-46F2-B6D8-66E9A77BF82B}" type="presParOf" srcId="{200B4958-48B0-4CAD-9A82-418990E3CBE7}" destId="{5EFBE290-9DB8-4DAC-9825-66E45A226726}" srcOrd="0" destOrd="0" presId="urn:microsoft.com/office/officeart/2016/7/layout/LinearBlockProcessNumbered"/>
    <dgm:cxn modelId="{EDE48BD4-A51B-4B7E-ADBD-16E3B1330545}" type="presParOf" srcId="{200B4958-48B0-4CAD-9A82-418990E3CBE7}" destId="{EE11D983-C8FD-4F25-89C5-157DE6C8E8B9}" srcOrd="1" destOrd="0" presId="urn:microsoft.com/office/officeart/2016/7/layout/LinearBlockProcessNumbered"/>
    <dgm:cxn modelId="{EFE38F89-6EE7-4408-AF33-95A659794976}" type="presParOf" srcId="{200B4958-48B0-4CAD-9A82-418990E3CBE7}" destId="{1AE26CB2-4366-4C85-91FA-1D31BAF228B7}" srcOrd="2" destOrd="0" presId="urn:microsoft.com/office/officeart/2016/7/layout/LinearBlockProcessNumbered"/>
    <dgm:cxn modelId="{3FA91D21-C8A3-4BA7-8B90-19E0A3EA406B}" type="presParOf" srcId="{13E331DA-BC8A-428E-9FB8-C308367B0EB4}" destId="{0AFEEFDB-AE9E-4BA9-8D70-48A38A0D8BC7}" srcOrd="3" destOrd="0" presId="urn:microsoft.com/office/officeart/2016/7/layout/LinearBlockProcessNumbered"/>
    <dgm:cxn modelId="{2EBB14EE-C740-4E1A-A536-B5B3E2F873F1}" type="presParOf" srcId="{13E331DA-BC8A-428E-9FB8-C308367B0EB4}" destId="{69D56CCD-7EAC-43C8-BB30-5275AC8EFBB7}" srcOrd="4" destOrd="0" presId="urn:microsoft.com/office/officeart/2016/7/layout/LinearBlockProcessNumbered"/>
    <dgm:cxn modelId="{C2C1D759-BA51-450E-A5A9-249A8F9D07AB}" type="presParOf" srcId="{69D56CCD-7EAC-43C8-BB30-5275AC8EFBB7}" destId="{29F16AD5-F51E-4CE3-BEBF-204C19358DAA}" srcOrd="0" destOrd="0" presId="urn:microsoft.com/office/officeart/2016/7/layout/LinearBlockProcessNumbered"/>
    <dgm:cxn modelId="{D924B353-727E-4F24-A8AD-AE054D78ED61}" type="presParOf" srcId="{69D56CCD-7EAC-43C8-BB30-5275AC8EFBB7}" destId="{76CCC739-C451-4785-B353-C4C25DE0DA8F}" srcOrd="1" destOrd="0" presId="urn:microsoft.com/office/officeart/2016/7/layout/LinearBlockProcessNumbered"/>
    <dgm:cxn modelId="{27325C51-F8A1-4F8C-A317-6A7C38E585D2}" type="presParOf" srcId="{69D56CCD-7EAC-43C8-BB30-5275AC8EFBB7}" destId="{1DBDD52C-0D7E-4F9C-8EAE-D90FE393310B}" srcOrd="2" destOrd="0" presId="urn:microsoft.com/office/officeart/2016/7/layout/LinearBlockProcessNumbered"/>
    <dgm:cxn modelId="{1C755907-40F4-4FD3-ABF8-EEE438E7E5E3}" type="presParOf" srcId="{13E331DA-BC8A-428E-9FB8-C308367B0EB4}" destId="{67B17292-948D-4ACE-9873-1D6C336BE16F}" srcOrd="5" destOrd="0" presId="urn:microsoft.com/office/officeart/2016/7/layout/LinearBlockProcessNumbered"/>
    <dgm:cxn modelId="{286C3EA4-AC3D-46D6-877D-BBA764EA2753}" type="presParOf" srcId="{13E331DA-BC8A-428E-9FB8-C308367B0EB4}" destId="{1DFD62C1-62F0-4583-B5D1-AAC197938D38}" srcOrd="6" destOrd="0" presId="urn:microsoft.com/office/officeart/2016/7/layout/LinearBlockProcessNumbered"/>
    <dgm:cxn modelId="{A3180CA8-49EF-4B3B-911A-43BB8996EB43}" type="presParOf" srcId="{1DFD62C1-62F0-4583-B5D1-AAC197938D38}" destId="{13BE7435-BDF7-449E-BC25-1799961EB473}" srcOrd="0" destOrd="0" presId="urn:microsoft.com/office/officeart/2016/7/layout/LinearBlockProcessNumbered"/>
    <dgm:cxn modelId="{FEC8EF6F-52D3-4E6A-AF45-7628C61BD9F9}" type="presParOf" srcId="{1DFD62C1-62F0-4583-B5D1-AAC197938D38}" destId="{EDC92487-BCF7-44C6-B708-EEF2FD5DB776}" srcOrd="1" destOrd="0" presId="urn:microsoft.com/office/officeart/2016/7/layout/LinearBlockProcessNumbered"/>
    <dgm:cxn modelId="{251A17F6-130A-44CD-AF8E-377C53ED1BB5}" type="presParOf" srcId="{1DFD62C1-62F0-4583-B5D1-AAC197938D38}" destId="{715A7863-04A4-4EBE-BDFF-CF4816D2E196}" srcOrd="2" destOrd="0" presId="urn:microsoft.com/office/officeart/2016/7/layout/LinearBlockProcessNumbered"/>
    <dgm:cxn modelId="{B7DEB1FD-5260-4D02-A1C8-B06ABE778F9B}" type="presParOf" srcId="{13E331DA-BC8A-428E-9FB8-C308367B0EB4}" destId="{45E2375D-E047-4EFA-9141-3E73DED66799}" srcOrd="7" destOrd="0" presId="urn:microsoft.com/office/officeart/2016/7/layout/LinearBlockProcessNumbered"/>
    <dgm:cxn modelId="{DBA9B83A-B893-4C61-9CAC-F10F6256CC3F}" type="presParOf" srcId="{13E331DA-BC8A-428E-9FB8-C308367B0EB4}" destId="{D0A34FE0-7381-46A8-B024-0C55FA495265}" srcOrd="8" destOrd="0" presId="urn:microsoft.com/office/officeart/2016/7/layout/LinearBlockProcessNumbered"/>
    <dgm:cxn modelId="{D117C4F8-AB97-4BD6-B257-1F4464E8B865}" type="presParOf" srcId="{D0A34FE0-7381-46A8-B024-0C55FA495265}" destId="{DA574600-080F-46D0-945E-D4294C7EA64A}" srcOrd="0" destOrd="0" presId="urn:microsoft.com/office/officeart/2016/7/layout/LinearBlockProcessNumbered"/>
    <dgm:cxn modelId="{9806168C-2D81-4407-B181-DFCC8C37FF79}" type="presParOf" srcId="{D0A34FE0-7381-46A8-B024-0C55FA495265}" destId="{D428B6B1-E8E9-4DF2-AFCD-096B048C50F6}" srcOrd="1" destOrd="0" presId="urn:microsoft.com/office/officeart/2016/7/layout/LinearBlockProcessNumbered"/>
    <dgm:cxn modelId="{AC693066-7E06-46AC-A49F-375E8E85B4F0}" type="presParOf" srcId="{D0A34FE0-7381-46A8-B024-0C55FA495265}" destId="{C8F2813A-0110-45C6-9BA9-9B8E2B298971}" srcOrd="2" destOrd="0" presId="urn:microsoft.com/office/officeart/2016/7/layout/LinearBlockProcessNumbered"/>
    <dgm:cxn modelId="{205E8993-1A05-4411-9B32-245CE3D24CE5}" type="presParOf" srcId="{13E331DA-BC8A-428E-9FB8-C308367B0EB4}" destId="{20581062-A4EA-447E-88EB-887688EA1DB9}" srcOrd="9" destOrd="0" presId="urn:microsoft.com/office/officeart/2016/7/layout/LinearBlockProcessNumbered"/>
    <dgm:cxn modelId="{CB4AE846-3B79-45D1-94A8-6E972835E28E}" type="presParOf" srcId="{13E331DA-BC8A-428E-9FB8-C308367B0EB4}" destId="{3AE30FDB-6BD5-4E2D-BAD2-5A2F2A46DEC2}" srcOrd="10" destOrd="0" presId="urn:microsoft.com/office/officeart/2016/7/layout/LinearBlockProcessNumbered"/>
    <dgm:cxn modelId="{106225DC-A785-4616-AB4F-0773CD119232}" type="presParOf" srcId="{3AE30FDB-6BD5-4E2D-BAD2-5A2F2A46DEC2}" destId="{DA2BB0D2-8E1E-4A80-BE31-55BDEBE816C4}" srcOrd="0" destOrd="0" presId="urn:microsoft.com/office/officeart/2016/7/layout/LinearBlockProcessNumbered"/>
    <dgm:cxn modelId="{6E1BC248-E39A-4432-AD2D-49291FED0572}" type="presParOf" srcId="{3AE30FDB-6BD5-4E2D-BAD2-5A2F2A46DEC2}" destId="{A66CC4D4-7471-4721-8633-DEB4F0DBE30B}" srcOrd="1" destOrd="0" presId="urn:microsoft.com/office/officeart/2016/7/layout/LinearBlockProcessNumbered"/>
    <dgm:cxn modelId="{0B16D6CA-B38A-4ECD-940C-43ABF2CFEDBB}" type="presParOf" srcId="{3AE30FDB-6BD5-4E2D-BAD2-5A2F2A46DEC2}" destId="{C097B7A6-F327-4651-A605-529CB97B828B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0F125B7-50C5-44FE-A800-019FBF449EE4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57F41E6-54E2-4E94-9B73-9E3B67BE11E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dirty="0"/>
            <a:t>T1DM patients</a:t>
          </a:r>
        </a:p>
      </dgm:t>
    </dgm:pt>
    <dgm:pt modelId="{93F49E2E-975C-477F-9AEC-45221ED1D99D}" type="parTrans" cxnId="{F57C1347-A74E-4E48-A38B-C2BDE7463652}">
      <dgm:prSet/>
      <dgm:spPr/>
      <dgm:t>
        <a:bodyPr/>
        <a:lstStyle/>
        <a:p>
          <a:endParaRPr lang="en-US"/>
        </a:p>
      </dgm:t>
    </dgm:pt>
    <dgm:pt modelId="{95123C2C-6896-4D76-95F7-CCB33AB00ECC}" type="sibTrans" cxnId="{F57C1347-A74E-4E48-A38B-C2BDE7463652}">
      <dgm:prSet phldrT="01" phldr="0"/>
      <dgm:spPr/>
      <dgm:t>
        <a:bodyPr/>
        <a:lstStyle/>
        <a:p>
          <a:endParaRPr lang="en-US"/>
        </a:p>
      </dgm:t>
    </dgm:pt>
    <dgm:pt modelId="{D0BF22EB-D038-407E-B33B-93E3C94085C7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Assess weekly once-weekly basal insulin (Efsitora) efficacy versus daily basal insulins (degludec)</a:t>
          </a:r>
        </a:p>
      </dgm:t>
    </dgm:pt>
    <dgm:pt modelId="{25865923-6D11-4E2F-A5BC-2D35A069AF72}" type="parTrans" cxnId="{62BBDB96-49DA-4F27-88CF-235FDD8045E9}">
      <dgm:prSet/>
      <dgm:spPr/>
      <dgm:t>
        <a:bodyPr/>
        <a:lstStyle/>
        <a:p>
          <a:endParaRPr lang="en-US"/>
        </a:p>
      </dgm:t>
    </dgm:pt>
    <dgm:pt modelId="{72C7AE32-AB40-4D6B-91C9-C7C2B2DADC5A}" type="sibTrans" cxnId="{62BBDB96-49DA-4F27-88CF-235FDD8045E9}">
      <dgm:prSet phldrT="02" phldr="0"/>
      <dgm:spPr/>
      <dgm:t>
        <a:bodyPr/>
        <a:lstStyle/>
        <a:p>
          <a:endParaRPr lang="en-US"/>
        </a:p>
      </dgm:t>
    </dgm:pt>
    <dgm:pt modelId="{3B35A543-EB2F-4596-AB20-9E5EA2DC1013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HbA1c control: Non-inferior performance by once-weekly basal insulin</a:t>
          </a:r>
        </a:p>
        <a:p>
          <a:pPr>
            <a:buFont typeface="Arial" panose="020B0604020202020204" pitchFamily="34" charset="0"/>
            <a:buChar char="•"/>
          </a:pPr>
          <a:r>
            <a:rPr lang="en-US" dirty="0"/>
            <a:t>(-0.53% vs -0.59%)</a:t>
          </a:r>
        </a:p>
      </dgm:t>
    </dgm:pt>
    <dgm:pt modelId="{538A844A-B59F-47F4-A1BB-E571BC8DB541}" type="parTrans" cxnId="{01E9726B-185B-4C6A-9E84-AE3CCB556AAD}">
      <dgm:prSet/>
      <dgm:spPr/>
      <dgm:t>
        <a:bodyPr/>
        <a:lstStyle/>
        <a:p>
          <a:endParaRPr lang="en-US"/>
        </a:p>
      </dgm:t>
    </dgm:pt>
    <dgm:pt modelId="{D701F166-E290-4298-A410-2CDAA5BBDE10}" type="sibTrans" cxnId="{01E9726B-185B-4C6A-9E84-AE3CCB556AAD}">
      <dgm:prSet phldrT="03" phldr="0"/>
      <dgm:spPr/>
      <dgm:t>
        <a:bodyPr/>
        <a:lstStyle/>
        <a:p>
          <a:endParaRPr lang="en-US"/>
        </a:p>
      </dgm:t>
    </dgm:pt>
    <dgm:pt modelId="{F2E55B10-E471-4F24-89E2-80A520F1C2B3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Higher rates of combined level 2 or level 3 hypoglycemia w/greater incidence of severe hypoglycemia in participants</a:t>
          </a:r>
        </a:p>
      </dgm:t>
    </dgm:pt>
    <dgm:pt modelId="{CA7C442F-2E6D-4008-9ED1-D8581D82FE14}" type="parTrans" cxnId="{C490173F-A8BA-4B16-84AB-4A2A8BAD127C}">
      <dgm:prSet/>
      <dgm:spPr/>
      <dgm:t>
        <a:bodyPr/>
        <a:lstStyle/>
        <a:p>
          <a:endParaRPr lang="en-US"/>
        </a:p>
      </dgm:t>
    </dgm:pt>
    <dgm:pt modelId="{6D0F83FF-DB7C-41DB-BC4E-E5B06F47684C}" type="sibTrans" cxnId="{C490173F-A8BA-4B16-84AB-4A2A8BAD127C}">
      <dgm:prSet phldrT="05" phldr="0"/>
      <dgm:spPr/>
      <dgm:t>
        <a:bodyPr/>
        <a:lstStyle/>
        <a:p>
          <a:endParaRPr lang="en-US"/>
        </a:p>
      </dgm:t>
    </dgm:pt>
    <dgm:pt modelId="{B7C7A275-0572-4943-9642-8024A103C67B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Data might suggest the need for additional evaluation of once-weekly basal insulin (efsitora) dose initiation &amp; optimization in pts w/T1DM</a:t>
          </a:r>
          <a:endParaRPr lang="en-US" b="1" dirty="0"/>
        </a:p>
      </dgm:t>
    </dgm:pt>
    <dgm:pt modelId="{23BF9DC7-A917-4527-BB48-2B574816ED05}" type="parTrans" cxnId="{0151A8A5-1383-4B6A-A97B-916F4CF334D6}">
      <dgm:prSet/>
      <dgm:spPr/>
      <dgm:t>
        <a:bodyPr/>
        <a:lstStyle/>
        <a:p>
          <a:endParaRPr lang="en-US"/>
        </a:p>
      </dgm:t>
    </dgm:pt>
    <dgm:pt modelId="{2BD69963-A4B5-4792-BCE3-04EE73F56EF1}" type="sibTrans" cxnId="{0151A8A5-1383-4B6A-A97B-916F4CF334D6}">
      <dgm:prSet phldrT="06" phldr="0"/>
      <dgm:spPr/>
      <dgm:t>
        <a:bodyPr/>
        <a:lstStyle/>
        <a:p>
          <a:endParaRPr lang="en-US"/>
        </a:p>
      </dgm:t>
    </dgm:pt>
    <dgm:pt modelId="{FA126F59-21BB-4044-8AEA-59EB5FE4EA55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14.03 Efsitora Alfa</a:t>
          </a:r>
        </a:p>
        <a:p>
          <a:pPr>
            <a:buFont typeface="Arial" panose="020B0604020202020204" pitchFamily="34" charset="0"/>
            <a:buChar char="•"/>
          </a:pPr>
          <a:r>
            <a:rPr lang="en-US" dirty="0"/>
            <a:t>11.59 Degludec</a:t>
          </a:r>
        </a:p>
        <a:p>
          <a:pPr>
            <a:buFont typeface="Arial" panose="020B0604020202020204" pitchFamily="34" charset="0"/>
            <a:buChar char="•"/>
          </a:pPr>
          <a:r>
            <a:rPr lang="en-US" dirty="0"/>
            <a:t>(estimated rates of </a:t>
          </a:r>
          <a:r>
            <a:rPr lang="en-US" dirty="0" err="1"/>
            <a:t>bg</a:t>
          </a:r>
          <a:r>
            <a:rPr lang="en-US" dirty="0"/>
            <a:t> &lt;54 mg/dL through week 52)</a:t>
          </a:r>
        </a:p>
      </dgm:t>
    </dgm:pt>
    <dgm:pt modelId="{0E754341-0C8A-4866-9D14-783943641E0F}" type="parTrans" cxnId="{509488A3-BAE6-42DE-A993-616100B5361D}">
      <dgm:prSet/>
      <dgm:spPr/>
      <dgm:t>
        <a:bodyPr/>
        <a:lstStyle/>
        <a:p>
          <a:endParaRPr lang="en-US"/>
        </a:p>
      </dgm:t>
    </dgm:pt>
    <dgm:pt modelId="{BDB16B47-F64A-40B6-8E9F-5FF8B2DF79F9}" type="sibTrans" cxnId="{509488A3-BAE6-42DE-A993-616100B5361D}">
      <dgm:prSet/>
      <dgm:spPr/>
      <dgm:t>
        <a:bodyPr/>
        <a:lstStyle/>
        <a:p>
          <a:endParaRPr lang="en-US"/>
        </a:p>
      </dgm:t>
    </dgm:pt>
    <dgm:pt modelId="{612C2626-FDBB-4918-B15E-DC757C426C55}" type="pres">
      <dgm:prSet presAssocID="{00F125B7-50C5-44FE-A800-019FBF449EE4}" presName="diagram" presStyleCnt="0">
        <dgm:presLayoutVars>
          <dgm:dir/>
          <dgm:resizeHandles val="exact"/>
        </dgm:presLayoutVars>
      </dgm:prSet>
      <dgm:spPr/>
    </dgm:pt>
    <dgm:pt modelId="{44FD2F4D-0C77-4C46-A6E3-8475A0D2D535}" type="pres">
      <dgm:prSet presAssocID="{157F41E6-54E2-4E94-9B73-9E3B67BE11E8}" presName="node" presStyleLbl="node1" presStyleIdx="0" presStyleCnt="6">
        <dgm:presLayoutVars>
          <dgm:bulletEnabled val="1"/>
        </dgm:presLayoutVars>
      </dgm:prSet>
      <dgm:spPr/>
    </dgm:pt>
    <dgm:pt modelId="{9045B86D-1C3C-44D5-8AAE-DCC8D2A407CC}" type="pres">
      <dgm:prSet presAssocID="{95123C2C-6896-4D76-95F7-CCB33AB00ECC}" presName="sibTrans" presStyleCnt="0"/>
      <dgm:spPr/>
    </dgm:pt>
    <dgm:pt modelId="{443F3FC5-8D11-40DD-97C3-F94F7A24510F}" type="pres">
      <dgm:prSet presAssocID="{D0BF22EB-D038-407E-B33B-93E3C94085C7}" presName="node" presStyleLbl="node1" presStyleIdx="1" presStyleCnt="6">
        <dgm:presLayoutVars>
          <dgm:bulletEnabled val="1"/>
        </dgm:presLayoutVars>
      </dgm:prSet>
      <dgm:spPr/>
    </dgm:pt>
    <dgm:pt modelId="{88700CE0-1DA7-4313-AA4B-005DFCEB9E46}" type="pres">
      <dgm:prSet presAssocID="{72C7AE32-AB40-4D6B-91C9-C7C2B2DADC5A}" presName="sibTrans" presStyleCnt="0"/>
      <dgm:spPr/>
    </dgm:pt>
    <dgm:pt modelId="{ADDD0E6D-6193-47EB-B3E9-49E599343505}" type="pres">
      <dgm:prSet presAssocID="{3B35A543-EB2F-4596-AB20-9E5EA2DC1013}" presName="node" presStyleLbl="node1" presStyleIdx="2" presStyleCnt="6">
        <dgm:presLayoutVars>
          <dgm:bulletEnabled val="1"/>
        </dgm:presLayoutVars>
      </dgm:prSet>
      <dgm:spPr/>
    </dgm:pt>
    <dgm:pt modelId="{A3852EBB-6313-4404-A359-FE73509D147B}" type="pres">
      <dgm:prSet presAssocID="{D701F166-E290-4298-A410-2CDAA5BBDE10}" presName="sibTrans" presStyleCnt="0"/>
      <dgm:spPr/>
    </dgm:pt>
    <dgm:pt modelId="{26ACB519-CB93-4ED0-90BB-9121F45A326D}" type="pres">
      <dgm:prSet presAssocID="{F2E55B10-E471-4F24-89E2-80A520F1C2B3}" presName="node" presStyleLbl="node1" presStyleIdx="3" presStyleCnt="6">
        <dgm:presLayoutVars>
          <dgm:bulletEnabled val="1"/>
        </dgm:presLayoutVars>
      </dgm:prSet>
      <dgm:spPr/>
    </dgm:pt>
    <dgm:pt modelId="{0B71809B-B69F-49E8-B77E-45ED67294FA3}" type="pres">
      <dgm:prSet presAssocID="{6D0F83FF-DB7C-41DB-BC4E-E5B06F47684C}" presName="sibTrans" presStyleCnt="0"/>
      <dgm:spPr/>
    </dgm:pt>
    <dgm:pt modelId="{AA8B42D2-D84C-4283-82E7-2CF3213E0F82}" type="pres">
      <dgm:prSet presAssocID="{FA126F59-21BB-4044-8AEA-59EB5FE4EA55}" presName="node" presStyleLbl="node1" presStyleIdx="4" presStyleCnt="6">
        <dgm:presLayoutVars>
          <dgm:bulletEnabled val="1"/>
        </dgm:presLayoutVars>
      </dgm:prSet>
      <dgm:spPr/>
    </dgm:pt>
    <dgm:pt modelId="{E5AAC7A1-0D6B-4CD0-984A-BF830D2F7256}" type="pres">
      <dgm:prSet presAssocID="{BDB16B47-F64A-40B6-8E9F-5FF8B2DF79F9}" presName="sibTrans" presStyleCnt="0"/>
      <dgm:spPr/>
    </dgm:pt>
    <dgm:pt modelId="{45384FFA-EC31-4AF6-B227-6AAA6B89E1C2}" type="pres">
      <dgm:prSet presAssocID="{B7C7A275-0572-4943-9642-8024A103C67B}" presName="node" presStyleLbl="node1" presStyleIdx="5" presStyleCnt="6">
        <dgm:presLayoutVars>
          <dgm:bulletEnabled val="1"/>
        </dgm:presLayoutVars>
      </dgm:prSet>
      <dgm:spPr/>
    </dgm:pt>
  </dgm:ptLst>
  <dgm:cxnLst>
    <dgm:cxn modelId="{EBF55D20-FFC8-4DBD-B4CF-573B5838BA96}" type="presOf" srcId="{3B35A543-EB2F-4596-AB20-9E5EA2DC1013}" destId="{ADDD0E6D-6193-47EB-B3E9-49E599343505}" srcOrd="0" destOrd="0" presId="urn:microsoft.com/office/officeart/2005/8/layout/default"/>
    <dgm:cxn modelId="{3927B82B-F358-44C9-BB9A-6E4D7D54C187}" type="presOf" srcId="{D0BF22EB-D038-407E-B33B-93E3C94085C7}" destId="{443F3FC5-8D11-40DD-97C3-F94F7A24510F}" srcOrd="0" destOrd="0" presId="urn:microsoft.com/office/officeart/2005/8/layout/default"/>
    <dgm:cxn modelId="{ACBF043F-90A0-43A1-AF4C-2097B4F0A186}" type="presOf" srcId="{00F125B7-50C5-44FE-A800-019FBF449EE4}" destId="{612C2626-FDBB-4918-B15E-DC757C426C55}" srcOrd="0" destOrd="0" presId="urn:microsoft.com/office/officeart/2005/8/layout/default"/>
    <dgm:cxn modelId="{C490173F-A8BA-4B16-84AB-4A2A8BAD127C}" srcId="{00F125B7-50C5-44FE-A800-019FBF449EE4}" destId="{F2E55B10-E471-4F24-89E2-80A520F1C2B3}" srcOrd="3" destOrd="0" parTransId="{CA7C442F-2E6D-4008-9ED1-D8581D82FE14}" sibTransId="{6D0F83FF-DB7C-41DB-BC4E-E5B06F47684C}"/>
    <dgm:cxn modelId="{66271A5D-964D-4FE7-A880-48383E459D52}" type="presOf" srcId="{F2E55B10-E471-4F24-89E2-80A520F1C2B3}" destId="{26ACB519-CB93-4ED0-90BB-9121F45A326D}" srcOrd="0" destOrd="0" presId="urn:microsoft.com/office/officeart/2005/8/layout/default"/>
    <dgm:cxn modelId="{45656F44-C366-4061-8E71-63CA3427AD64}" type="presOf" srcId="{157F41E6-54E2-4E94-9B73-9E3B67BE11E8}" destId="{44FD2F4D-0C77-4C46-A6E3-8475A0D2D535}" srcOrd="0" destOrd="0" presId="urn:microsoft.com/office/officeart/2005/8/layout/default"/>
    <dgm:cxn modelId="{F57C1347-A74E-4E48-A38B-C2BDE7463652}" srcId="{00F125B7-50C5-44FE-A800-019FBF449EE4}" destId="{157F41E6-54E2-4E94-9B73-9E3B67BE11E8}" srcOrd="0" destOrd="0" parTransId="{93F49E2E-975C-477F-9AEC-45221ED1D99D}" sibTransId="{95123C2C-6896-4D76-95F7-CCB33AB00ECC}"/>
    <dgm:cxn modelId="{01E9726B-185B-4C6A-9E84-AE3CCB556AAD}" srcId="{00F125B7-50C5-44FE-A800-019FBF449EE4}" destId="{3B35A543-EB2F-4596-AB20-9E5EA2DC1013}" srcOrd="2" destOrd="0" parTransId="{538A844A-B59F-47F4-A1BB-E571BC8DB541}" sibTransId="{D701F166-E290-4298-A410-2CDAA5BBDE10}"/>
    <dgm:cxn modelId="{523B3093-BFB2-4E62-810D-18FEA7DD1BA6}" type="presOf" srcId="{B7C7A275-0572-4943-9642-8024A103C67B}" destId="{45384FFA-EC31-4AF6-B227-6AAA6B89E1C2}" srcOrd="0" destOrd="0" presId="urn:microsoft.com/office/officeart/2005/8/layout/default"/>
    <dgm:cxn modelId="{62BBDB96-49DA-4F27-88CF-235FDD8045E9}" srcId="{00F125B7-50C5-44FE-A800-019FBF449EE4}" destId="{D0BF22EB-D038-407E-B33B-93E3C94085C7}" srcOrd="1" destOrd="0" parTransId="{25865923-6D11-4E2F-A5BC-2D35A069AF72}" sibTransId="{72C7AE32-AB40-4D6B-91C9-C7C2B2DADC5A}"/>
    <dgm:cxn modelId="{509488A3-BAE6-42DE-A993-616100B5361D}" srcId="{00F125B7-50C5-44FE-A800-019FBF449EE4}" destId="{FA126F59-21BB-4044-8AEA-59EB5FE4EA55}" srcOrd="4" destOrd="0" parTransId="{0E754341-0C8A-4866-9D14-783943641E0F}" sibTransId="{BDB16B47-F64A-40B6-8E9F-5FF8B2DF79F9}"/>
    <dgm:cxn modelId="{0151A8A5-1383-4B6A-A97B-916F4CF334D6}" srcId="{00F125B7-50C5-44FE-A800-019FBF449EE4}" destId="{B7C7A275-0572-4943-9642-8024A103C67B}" srcOrd="5" destOrd="0" parTransId="{23BF9DC7-A917-4527-BB48-2B574816ED05}" sibTransId="{2BD69963-A4B5-4792-BCE3-04EE73F56EF1}"/>
    <dgm:cxn modelId="{04A09CF4-8DE6-4A38-9DEF-D579B1A3246D}" type="presOf" srcId="{FA126F59-21BB-4044-8AEA-59EB5FE4EA55}" destId="{AA8B42D2-D84C-4283-82E7-2CF3213E0F82}" srcOrd="0" destOrd="0" presId="urn:microsoft.com/office/officeart/2005/8/layout/default"/>
    <dgm:cxn modelId="{17BBA0AC-B12D-4298-B070-48348D557290}" type="presParOf" srcId="{612C2626-FDBB-4918-B15E-DC757C426C55}" destId="{44FD2F4D-0C77-4C46-A6E3-8475A0D2D535}" srcOrd="0" destOrd="0" presId="urn:microsoft.com/office/officeart/2005/8/layout/default"/>
    <dgm:cxn modelId="{1203F0AB-5C86-44FD-B085-4697C7FAACF5}" type="presParOf" srcId="{612C2626-FDBB-4918-B15E-DC757C426C55}" destId="{9045B86D-1C3C-44D5-8AAE-DCC8D2A407CC}" srcOrd="1" destOrd="0" presId="urn:microsoft.com/office/officeart/2005/8/layout/default"/>
    <dgm:cxn modelId="{55C28544-80E2-4774-B694-F7D3F3B6723C}" type="presParOf" srcId="{612C2626-FDBB-4918-B15E-DC757C426C55}" destId="{443F3FC5-8D11-40DD-97C3-F94F7A24510F}" srcOrd="2" destOrd="0" presId="urn:microsoft.com/office/officeart/2005/8/layout/default"/>
    <dgm:cxn modelId="{1F25DF1A-15E1-4B7A-974E-88421A6F3F3F}" type="presParOf" srcId="{612C2626-FDBB-4918-B15E-DC757C426C55}" destId="{88700CE0-1DA7-4313-AA4B-005DFCEB9E46}" srcOrd="3" destOrd="0" presId="urn:microsoft.com/office/officeart/2005/8/layout/default"/>
    <dgm:cxn modelId="{FDBCF7A7-D201-44DD-9B39-4CD7154982B9}" type="presParOf" srcId="{612C2626-FDBB-4918-B15E-DC757C426C55}" destId="{ADDD0E6D-6193-47EB-B3E9-49E599343505}" srcOrd="4" destOrd="0" presId="urn:microsoft.com/office/officeart/2005/8/layout/default"/>
    <dgm:cxn modelId="{9D3C2E2B-9B42-4D8A-AA65-FF28717FEFA7}" type="presParOf" srcId="{612C2626-FDBB-4918-B15E-DC757C426C55}" destId="{A3852EBB-6313-4404-A359-FE73509D147B}" srcOrd="5" destOrd="0" presId="urn:microsoft.com/office/officeart/2005/8/layout/default"/>
    <dgm:cxn modelId="{3DFC909B-6A62-47C8-9C32-14DE6C09ECE8}" type="presParOf" srcId="{612C2626-FDBB-4918-B15E-DC757C426C55}" destId="{26ACB519-CB93-4ED0-90BB-9121F45A326D}" srcOrd="6" destOrd="0" presId="urn:microsoft.com/office/officeart/2005/8/layout/default"/>
    <dgm:cxn modelId="{34A904EA-0330-438B-9D92-36286D0129F0}" type="presParOf" srcId="{612C2626-FDBB-4918-B15E-DC757C426C55}" destId="{0B71809B-B69F-49E8-B77E-45ED67294FA3}" srcOrd="7" destOrd="0" presId="urn:microsoft.com/office/officeart/2005/8/layout/default"/>
    <dgm:cxn modelId="{8F82765F-9FFD-4515-8072-5493F2AAD08A}" type="presParOf" srcId="{612C2626-FDBB-4918-B15E-DC757C426C55}" destId="{AA8B42D2-D84C-4283-82E7-2CF3213E0F82}" srcOrd="8" destOrd="0" presId="urn:microsoft.com/office/officeart/2005/8/layout/default"/>
    <dgm:cxn modelId="{EAD45C80-6DA0-410D-B5CC-E04E81E90210}" type="presParOf" srcId="{612C2626-FDBB-4918-B15E-DC757C426C55}" destId="{E5AAC7A1-0D6B-4CD0-984A-BF830D2F7256}" srcOrd="9" destOrd="0" presId="urn:microsoft.com/office/officeart/2005/8/layout/default"/>
    <dgm:cxn modelId="{EC501CEF-4101-4017-8D51-8F591872ECB6}" type="presParOf" srcId="{612C2626-FDBB-4918-B15E-DC757C426C55}" destId="{45384FFA-EC31-4AF6-B227-6AAA6B89E1C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0F125B7-50C5-44FE-A800-019FBF449EE4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6C36D5A-1E3A-4AAC-8560-88A07F20856C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1" dirty="0"/>
            <a:t>Comparable</a:t>
          </a:r>
          <a:r>
            <a:rPr lang="en-US" b="0" dirty="0"/>
            <a:t> HbA1c reduction </a:t>
          </a:r>
          <a:r>
            <a:rPr lang="en-US" dirty="0"/>
            <a:t>between weekly basal insulin &amp; Degludec</a:t>
          </a:r>
        </a:p>
      </dgm:t>
    </dgm:pt>
    <dgm:pt modelId="{8C64C83B-0E6C-4A1F-BB14-355CB4B438B0}" type="parTrans" cxnId="{C47E1D41-025F-46D9-AD45-D47A5F58CC76}">
      <dgm:prSet/>
      <dgm:spPr/>
      <dgm:t>
        <a:bodyPr/>
        <a:lstStyle/>
        <a:p>
          <a:endParaRPr lang="en-US"/>
        </a:p>
      </dgm:t>
    </dgm:pt>
    <dgm:pt modelId="{E12513CB-A34B-4E10-95B3-0614E979B82D}" type="sibTrans" cxnId="{C47E1D41-025F-46D9-AD45-D47A5F58CC76}">
      <dgm:prSet/>
      <dgm:spPr/>
      <dgm:t>
        <a:bodyPr/>
        <a:lstStyle/>
        <a:p>
          <a:endParaRPr lang="en-US"/>
        </a:p>
      </dgm:t>
    </dgm:pt>
    <dgm:pt modelId="{238A6B68-AD19-4611-91BA-0D675AEDC2E7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1" dirty="0"/>
            <a:t>Longer half-life </a:t>
          </a:r>
          <a:r>
            <a:rPr lang="en-US" dirty="0"/>
            <a:t>(~8-17 days w/single subQ injection depending on insulin) suggests potential for improved adherence</a:t>
          </a:r>
        </a:p>
      </dgm:t>
    </dgm:pt>
    <dgm:pt modelId="{4D80EFB6-FE2D-4AB3-A7BE-DB63BE9F8B33}" type="parTrans" cxnId="{4E81CB00-3933-482D-A9F4-AE7E300BCB8E}">
      <dgm:prSet/>
      <dgm:spPr/>
      <dgm:t>
        <a:bodyPr/>
        <a:lstStyle/>
        <a:p>
          <a:endParaRPr lang="en-US"/>
        </a:p>
      </dgm:t>
    </dgm:pt>
    <dgm:pt modelId="{ECBD1A95-0837-4D53-A3CC-AFC536175681}" type="sibTrans" cxnId="{4E81CB00-3933-482D-A9F4-AE7E300BCB8E}">
      <dgm:prSet/>
      <dgm:spPr/>
      <dgm:t>
        <a:bodyPr/>
        <a:lstStyle/>
        <a:p>
          <a:endParaRPr lang="en-US"/>
        </a:p>
      </dgm:t>
    </dgm:pt>
    <dgm:pt modelId="{C78CEDF0-E2C6-4455-A2AE-1EFFE70D4A43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Similar or </a:t>
          </a:r>
          <a:r>
            <a:rPr lang="en-US" b="1" dirty="0"/>
            <a:t>higher risk </a:t>
          </a:r>
          <a:r>
            <a:rPr lang="en-US" b="0" dirty="0"/>
            <a:t>of</a:t>
          </a:r>
          <a:r>
            <a:rPr lang="en-US" b="1" dirty="0"/>
            <a:t> hypoglycemia</a:t>
          </a:r>
          <a:r>
            <a:rPr lang="en-US" dirty="0"/>
            <a:t> observed in some trials</a:t>
          </a:r>
        </a:p>
      </dgm:t>
    </dgm:pt>
    <dgm:pt modelId="{6B26284F-D351-4F8F-8A7E-E692D1975131}" type="parTrans" cxnId="{B0492E4F-E89C-40DE-B3ED-3E55700C7414}">
      <dgm:prSet/>
      <dgm:spPr/>
      <dgm:t>
        <a:bodyPr/>
        <a:lstStyle/>
        <a:p>
          <a:endParaRPr lang="en-US"/>
        </a:p>
      </dgm:t>
    </dgm:pt>
    <dgm:pt modelId="{B1DF6BE2-2790-43FF-9594-827041161AA8}" type="sibTrans" cxnId="{B0492E4F-E89C-40DE-B3ED-3E55700C7414}">
      <dgm:prSet/>
      <dgm:spPr/>
      <dgm:t>
        <a:bodyPr/>
        <a:lstStyle/>
        <a:p>
          <a:endParaRPr lang="en-US"/>
        </a:p>
      </dgm:t>
    </dgm:pt>
    <dgm:pt modelId="{96B52D9D-894A-41FB-9E50-8FDAAA200956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Some studies show equal or greater </a:t>
          </a:r>
          <a:r>
            <a:rPr lang="en-US" b="1" dirty="0"/>
            <a:t>weight gain</a:t>
          </a:r>
          <a:r>
            <a:rPr lang="en-US" dirty="0"/>
            <a:t> compared to Degludec</a:t>
          </a:r>
        </a:p>
      </dgm:t>
    </dgm:pt>
    <dgm:pt modelId="{06C9AAB0-69EE-40ED-ACD2-87D665D10CA1}" type="parTrans" cxnId="{4D9353A1-6523-4E28-96CB-EAD4C9822CD5}">
      <dgm:prSet/>
      <dgm:spPr/>
      <dgm:t>
        <a:bodyPr/>
        <a:lstStyle/>
        <a:p>
          <a:endParaRPr lang="en-US"/>
        </a:p>
      </dgm:t>
    </dgm:pt>
    <dgm:pt modelId="{8AF84380-F234-4420-AC18-C16631E4796B}" type="sibTrans" cxnId="{4D9353A1-6523-4E28-96CB-EAD4C9822CD5}">
      <dgm:prSet/>
      <dgm:spPr/>
      <dgm:t>
        <a:bodyPr/>
        <a:lstStyle/>
        <a:p>
          <a:endParaRPr lang="en-US"/>
        </a:p>
      </dgm:t>
    </dgm:pt>
    <dgm:pt modelId="{8FA76C72-852B-44DD-8580-0782311319DE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Once-weekly basal demonstrated comparable efficacy in T2DM pts but </a:t>
          </a:r>
          <a:r>
            <a:rPr lang="en-US" b="1" dirty="0"/>
            <a:t>requires further studies</a:t>
          </a:r>
          <a:r>
            <a:rPr lang="en-US" dirty="0"/>
            <a:t> in T1DM populations</a:t>
          </a:r>
        </a:p>
      </dgm:t>
    </dgm:pt>
    <dgm:pt modelId="{60362DF6-6661-4C23-AB45-8CDFE98F7429}" type="parTrans" cxnId="{ED6B1D5B-3A04-4419-B432-954BD462A73D}">
      <dgm:prSet/>
      <dgm:spPr/>
      <dgm:t>
        <a:bodyPr/>
        <a:lstStyle/>
        <a:p>
          <a:endParaRPr lang="en-US"/>
        </a:p>
      </dgm:t>
    </dgm:pt>
    <dgm:pt modelId="{2DD3A843-51A9-4914-B19C-DB1C16CDA787}" type="sibTrans" cxnId="{ED6B1D5B-3A04-4419-B432-954BD462A73D}">
      <dgm:prSet/>
      <dgm:spPr/>
      <dgm:t>
        <a:bodyPr/>
        <a:lstStyle/>
        <a:p>
          <a:endParaRPr lang="en-US"/>
        </a:p>
      </dgm:t>
    </dgm:pt>
    <dgm:pt modelId="{E14F4D15-5D73-4E33-8ED5-797059DB1246}" type="pres">
      <dgm:prSet presAssocID="{00F125B7-50C5-44FE-A800-019FBF449EE4}" presName="Name0" presStyleCnt="0">
        <dgm:presLayoutVars>
          <dgm:dir/>
          <dgm:resizeHandles val="exact"/>
        </dgm:presLayoutVars>
      </dgm:prSet>
      <dgm:spPr/>
    </dgm:pt>
    <dgm:pt modelId="{88D74CF7-7AC3-4E98-A79C-CC8AC62352EF}" type="pres">
      <dgm:prSet presAssocID="{06C36D5A-1E3A-4AAC-8560-88A07F20856C}" presName="node" presStyleLbl="node1" presStyleIdx="0" presStyleCnt="5">
        <dgm:presLayoutVars>
          <dgm:bulletEnabled val="1"/>
        </dgm:presLayoutVars>
      </dgm:prSet>
      <dgm:spPr/>
    </dgm:pt>
    <dgm:pt modelId="{037D8BB4-63B1-4FAC-81DD-3003790D7A1C}" type="pres">
      <dgm:prSet presAssocID="{E12513CB-A34B-4E10-95B3-0614E979B82D}" presName="sibTrans" presStyleLbl="sibTrans1D1" presStyleIdx="0" presStyleCnt="4"/>
      <dgm:spPr/>
    </dgm:pt>
    <dgm:pt modelId="{7DAF6CD9-5381-49C2-85F2-A70DDA2625BD}" type="pres">
      <dgm:prSet presAssocID="{E12513CB-A34B-4E10-95B3-0614E979B82D}" presName="connectorText" presStyleLbl="sibTrans1D1" presStyleIdx="0" presStyleCnt="4"/>
      <dgm:spPr/>
    </dgm:pt>
    <dgm:pt modelId="{279B06E7-87C0-4D79-8BC6-4D013C33A1F3}" type="pres">
      <dgm:prSet presAssocID="{238A6B68-AD19-4611-91BA-0D675AEDC2E7}" presName="node" presStyleLbl="node1" presStyleIdx="1" presStyleCnt="5">
        <dgm:presLayoutVars>
          <dgm:bulletEnabled val="1"/>
        </dgm:presLayoutVars>
      </dgm:prSet>
      <dgm:spPr/>
    </dgm:pt>
    <dgm:pt modelId="{20ED9BE4-B708-4701-B29B-5C2482CB8926}" type="pres">
      <dgm:prSet presAssocID="{ECBD1A95-0837-4D53-A3CC-AFC536175681}" presName="sibTrans" presStyleLbl="sibTrans1D1" presStyleIdx="1" presStyleCnt="4"/>
      <dgm:spPr/>
    </dgm:pt>
    <dgm:pt modelId="{B0B2FC7A-6151-48B9-B368-94297029BF66}" type="pres">
      <dgm:prSet presAssocID="{ECBD1A95-0837-4D53-A3CC-AFC536175681}" presName="connectorText" presStyleLbl="sibTrans1D1" presStyleIdx="1" presStyleCnt="4"/>
      <dgm:spPr/>
    </dgm:pt>
    <dgm:pt modelId="{B41ACADF-0507-4612-B6A1-EA32B8B6FD50}" type="pres">
      <dgm:prSet presAssocID="{96B52D9D-894A-41FB-9E50-8FDAAA200956}" presName="node" presStyleLbl="node1" presStyleIdx="2" presStyleCnt="5">
        <dgm:presLayoutVars>
          <dgm:bulletEnabled val="1"/>
        </dgm:presLayoutVars>
      </dgm:prSet>
      <dgm:spPr/>
    </dgm:pt>
    <dgm:pt modelId="{D4E8D0B9-2FA8-4C11-BAA0-85CBF7A42ACD}" type="pres">
      <dgm:prSet presAssocID="{8AF84380-F234-4420-AC18-C16631E4796B}" presName="sibTrans" presStyleLbl="sibTrans1D1" presStyleIdx="2" presStyleCnt="4"/>
      <dgm:spPr/>
    </dgm:pt>
    <dgm:pt modelId="{C07053A5-7E6D-4DD9-B879-16D1456BB1F2}" type="pres">
      <dgm:prSet presAssocID="{8AF84380-F234-4420-AC18-C16631E4796B}" presName="connectorText" presStyleLbl="sibTrans1D1" presStyleIdx="2" presStyleCnt="4"/>
      <dgm:spPr/>
    </dgm:pt>
    <dgm:pt modelId="{FDCCA8FB-2629-4EEC-81CF-D4B45D020D1F}" type="pres">
      <dgm:prSet presAssocID="{C78CEDF0-E2C6-4455-A2AE-1EFFE70D4A43}" presName="node" presStyleLbl="node1" presStyleIdx="3" presStyleCnt="5">
        <dgm:presLayoutVars>
          <dgm:bulletEnabled val="1"/>
        </dgm:presLayoutVars>
      </dgm:prSet>
      <dgm:spPr/>
    </dgm:pt>
    <dgm:pt modelId="{B1348BE4-938F-4C2B-853E-3D9FA1104313}" type="pres">
      <dgm:prSet presAssocID="{B1DF6BE2-2790-43FF-9594-827041161AA8}" presName="sibTrans" presStyleLbl="sibTrans1D1" presStyleIdx="3" presStyleCnt="4"/>
      <dgm:spPr/>
    </dgm:pt>
    <dgm:pt modelId="{29F998B6-109E-4AA0-8F89-78410AE26DD6}" type="pres">
      <dgm:prSet presAssocID="{B1DF6BE2-2790-43FF-9594-827041161AA8}" presName="connectorText" presStyleLbl="sibTrans1D1" presStyleIdx="3" presStyleCnt="4"/>
      <dgm:spPr/>
    </dgm:pt>
    <dgm:pt modelId="{D2999385-F24F-4824-AD86-10A0EBF15F74}" type="pres">
      <dgm:prSet presAssocID="{8FA76C72-852B-44DD-8580-0782311319DE}" presName="node" presStyleLbl="node1" presStyleIdx="4" presStyleCnt="5">
        <dgm:presLayoutVars>
          <dgm:bulletEnabled val="1"/>
        </dgm:presLayoutVars>
      </dgm:prSet>
      <dgm:spPr/>
    </dgm:pt>
  </dgm:ptLst>
  <dgm:cxnLst>
    <dgm:cxn modelId="{4E81CB00-3933-482D-A9F4-AE7E300BCB8E}" srcId="{00F125B7-50C5-44FE-A800-019FBF449EE4}" destId="{238A6B68-AD19-4611-91BA-0D675AEDC2E7}" srcOrd="1" destOrd="0" parTransId="{4D80EFB6-FE2D-4AB3-A7BE-DB63BE9F8B33}" sibTransId="{ECBD1A95-0837-4D53-A3CC-AFC536175681}"/>
    <dgm:cxn modelId="{423F943F-6662-4998-9F8D-D5C1E8879FE7}" type="presOf" srcId="{238A6B68-AD19-4611-91BA-0D675AEDC2E7}" destId="{279B06E7-87C0-4D79-8BC6-4D013C33A1F3}" srcOrd="0" destOrd="0" presId="urn:microsoft.com/office/officeart/2016/7/layout/RepeatingBendingProcessNew"/>
    <dgm:cxn modelId="{ED6B1D5B-3A04-4419-B432-954BD462A73D}" srcId="{00F125B7-50C5-44FE-A800-019FBF449EE4}" destId="{8FA76C72-852B-44DD-8580-0782311319DE}" srcOrd="4" destOrd="0" parTransId="{60362DF6-6661-4C23-AB45-8CDFE98F7429}" sibTransId="{2DD3A843-51A9-4914-B19C-DB1C16CDA787}"/>
    <dgm:cxn modelId="{D87EF95B-8511-4228-8B53-47DC32DD7BE6}" type="presOf" srcId="{8AF84380-F234-4420-AC18-C16631E4796B}" destId="{C07053A5-7E6D-4DD9-B879-16D1456BB1F2}" srcOrd="1" destOrd="0" presId="urn:microsoft.com/office/officeart/2016/7/layout/RepeatingBendingProcessNew"/>
    <dgm:cxn modelId="{C47E1D41-025F-46D9-AD45-D47A5F58CC76}" srcId="{00F125B7-50C5-44FE-A800-019FBF449EE4}" destId="{06C36D5A-1E3A-4AAC-8560-88A07F20856C}" srcOrd="0" destOrd="0" parTransId="{8C64C83B-0E6C-4A1F-BB14-355CB4B438B0}" sibTransId="{E12513CB-A34B-4E10-95B3-0614E979B82D}"/>
    <dgm:cxn modelId="{B0492E4F-E89C-40DE-B3ED-3E55700C7414}" srcId="{00F125B7-50C5-44FE-A800-019FBF449EE4}" destId="{C78CEDF0-E2C6-4455-A2AE-1EFFE70D4A43}" srcOrd="3" destOrd="0" parTransId="{6B26284F-D351-4F8F-8A7E-E692D1975131}" sibTransId="{B1DF6BE2-2790-43FF-9594-827041161AA8}"/>
    <dgm:cxn modelId="{DE92586F-E34A-4F2B-A0EF-775E0E568A63}" type="presOf" srcId="{ECBD1A95-0837-4D53-A3CC-AFC536175681}" destId="{20ED9BE4-B708-4701-B29B-5C2482CB8926}" srcOrd="0" destOrd="0" presId="urn:microsoft.com/office/officeart/2016/7/layout/RepeatingBendingProcessNew"/>
    <dgm:cxn modelId="{97295E79-8418-4604-AF41-C1E369029EBD}" type="presOf" srcId="{96B52D9D-894A-41FB-9E50-8FDAAA200956}" destId="{B41ACADF-0507-4612-B6A1-EA32B8B6FD50}" srcOrd="0" destOrd="0" presId="urn:microsoft.com/office/officeart/2016/7/layout/RepeatingBendingProcessNew"/>
    <dgm:cxn modelId="{80406C79-EC45-4E7D-92E9-8A1895036704}" type="presOf" srcId="{8FA76C72-852B-44DD-8580-0782311319DE}" destId="{D2999385-F24F-4824-AD86-10A0EBF15F74}" srcOrd="0" destOrd="0" presId="urn:microsoft.com/office/officeart/2016/7/layout/RepeatingBendingProcessNew"/>
    <dgm:cxn modelId="{B0117979-74D5-4F65-8EFA-22ABB9CC580A}" type="presOf" srcId="{06C36D5A-1E3A-4AAC-8560-88A07F20856C}" destId="{88D74CF7-7AC3-4E98-A79C-CC8AC62352EF}" srcOrd="0" destOrd="0" presId="urn:microsoft.com/office/officeart/2016/7/layout/RepeatingBendingProcessNew"/>
    <dgm:cxn modelId="{1263FE8D-E94E-40F5-9822-7B37F14BB5D8}" type="presOf" srcId="{B1DF6BE2-2790-43FF-9594-827041161AA8}" destId="{29F998B6-109E-4AA0-8F89-78410AE26DD6}" srcOrd="1" destOrd="0" presId="urn:microsoft.com/office/officeart/2016/7/layout/RepeatingBendingProcessNew"/>
    <dgm:cxn modelId="{9EB39194-7F72-439B-8B67-B962EE9DB8AE}" type="presOf" srcId="{C78CEDF0-E2C6-4455-A2AE-1EFFE70D4A43}" destId="{FDCCA8FB-2629-4EEC-81CF-D4B45D020D1F}" srcOrd="0" destOrd="0" presId="urn:microsoft.com/office/officeart/2016/7/layout/RepeatingBendingProcessNew"/>
    <dgm:cxn modelId="{4D9353A1-6523-4E28-96CB-EAD4C9822CD5}" srcId="{00F125B7-50C5-44FE-A800-019FBF449EE4}" destId="{96B52D9D-894A-41FB-9E50-8FDAAA200956}" srcOrd="2" destOrd="0" parTransId="{06C9AAB0-69EE-40ED-ACD2-87D665D10CA1}" sibTransId="{8AF84380-F234-4420-AC18-C16631E4796B}"/>
    <dgm:cxn modelId="{FC7BFCAC-E346-4EB8-A14C-31F466DED791}" type="presOf" srcId="{E12513CB-A34B-4E10-95B3-0614E979B82D}" destId="{7DAF6CD9-5381-49C2-85F2-A70DDA2625BD}" srcOrd="1" destOrd="0" presId="urn:microsoft.com/office/officeart/2016/7/layout/RepeatingBendingProcessNew"/>
    <dgm:cxn modelId="{E48E16B1-F1B6-4DA5-9381-D4254956882F}" type="presOf" srcId="{8AF84380-F234-4420-AC18-C16631E4796B}" destId="{D4E8D0B9-2FA8-4C11-BAA0-85CBF7A42ACD}" srcOrd="0" destOrd="0" presId="urn:microsoft.com/office/officeart/2016/7/layout/RepeatingBendingProcessNew"/>
    <dgm:cxn modelId="{9FFDD1B3-3924-445E-B540-8FAA357F7B6D}" type="presOf" srcId="{E12513CB-A34B-4E10-95B3-0614E979B82D}" destId="{037D8BB4-63B1-4FAC-81DD-3003790D7A1C}" srcOrd="0" destOrd="0" presId="urn:microsoft.com/office/officeart/2016/7/layout/RepeatingBendingProcessNew"/>
    <dgm:cxn modelId="{260EF3D6-BD74-40B6-A0EF-740230CE6FDE}" type="presOf" srcId="{00F125B7-50C5-44FE-A800-019FBF449EE4}" destId="{E14F4D15-5D73-4E33-8ED5-797059DB1246}" srcOrd="0" destOrd="0" presId="urn:microsoft.com/office/officeart/2016/7/layout/RepeatingBendingProcessNew"/>
    <dgm:cxn modelId="{E4B7F6E9-5F62-431B-9319-759BEAA27AEF}" type="presOf" srcId="{B1DF6BE2-2790-43FF-9594-827041161AA8}" destId="{B1348BE4-938F-4C2B-853E-3D9FA1104313}" srcOrd="0" destOrd="0" presId="urn:microsoft.com/office/officeart/2016/7/layout/RepeatingBendingProcessNew"/>
    <dgm:cxn modelId="{78A6F3ED-C9EB-4421-BA59-A47A3C94F963}" type="presOf" srcId="{ECBD1A95-0837-4D53-A3CC-AFC536175681}" destId="{B0B2FC7A-6151-48B9-B368-94297029BF66}" srcOrd="1" destOrd="0" presId="urn:microsoft.com/office/officeart/2016/7/layout/RepeatingBendingProcessNew"/>
    <dgm:cxn modelId="{4DECF970-418B-47E1-A913-E26D5F12E14D}" type="presParOf" srcId="{E14F4D15-5D73-4E33-8ED5-797059DB1246}" destId="{88D74CF7-7AC3-4E98-A79C-CC8AC62352EF}" srcOrd="0" destOrd="0" presId="urn:microsoft.com/office/officeart/2016/7/layout/RepeatingBendingProcessNew"/>
    <dgm:cxn modelId="{0EB5412F-387A-4571-BD9E-42F7AB4FAD67}" type="presParOf" srcId="{E14F4D15-5D73-4E33-8ED5-797059DB1246}" destId="{037D8BB4-63B1-4FAC-81DD-3003790D7A1C}" srcOrd="1" destOrd="0" presId="urn:microsoft.com/office/officeart/2016/7/layout/RepeatingBendingProcessNew"/>
    <dgm:cxn modelId="{F2892265-EE4B-4A58-9F9E-C0061A09A167}" type="presParOf" srcId="{037D8BB4-63B1-4FAC-81DD-3003790D7A1C}" destId="{7DAF6CD9-5381-49C2-85F2-A70DDA2625BD}" srcOrd="0" destOrd="0" presId="urn:microsoft.com/office/officeart/2016/7/layout/RepeatingBendingProcessNew"/>
    <dgm:cxn modelId="{56C5A1E6-D3EC-44A0-9100-D873437E6B76}" type="presParOf" srcId="{E14F4D15-5D73-4E33-8ED5-797059DB1246}" destId="{279B06E7-87C0-4D79-8BC6-4D013C33A1F3}" srcOrd="2" destOrd="0" presId="urn:microsoft.com/office/officeart/2016/7/layout/RepeatingBendingProcessNew"/>
    <dgm:cxn modelId="{16B8120F-FDAB-4A4C-97CC-65D43FD82016}" type="presParOf" srcId="{E14F4D15-5D73-4E33-8ED5-797059DB1246}" destId="{20ED9BE4-B708-4701-B29B-5C2482CB8926}" srcOrd="3" destOrd="0" presId="urn:microsoft.com/office/officeart/2016/7/layout/RepeatingBendingProcessNew"/>
    <dgm:cxn modelId="{D71EA2E2-E2C7-4F91-AD7B-8EA2D72C384E}" type="presParOf" srcId="{20ED9BE4-B708-4701-B29B-5C2482CB8926}" destId="{B0B2FC7A-6151-48B9-B368-94297029BF66}" srcOrd="0" destOrd="0" presId="urn:microsoft.com/office/officeart/2016/7/layout/RepeatingBendingProcessNew"/>
    <dgm:cxn modelId="{6785E971-6F7E-4714-9E49-C71E8CDB99DF}" type="presParOf" srcId="{E14F4D15-5D73-4E33-8ED5-797059DB1246}" destId="{B41ACADF-0507-4612-B6A1-EA32B8B6FD50}" srcOrd="4" destOrd="0" presId="urn:microsoft.com/office/officeart/2016/7/layout/RepeatingBendingProcessNew"/>
    <dgm:cxn modelId="{E738C08E-DEF1-44B0-AC6F-1A4A904FBAC2}" type="presParOf" srcId="{E14F4D15-5D73-4E33-8ED5-797059DB1246}" destId="{D4E8D0B9-2FA8-4C11-BAA0-85CBF7A42ACD}" srcOrd="5" destOrd="0" presId="urn:microsoft.com/office/officeart/2016/7/layout/RepeatingBendingProcessNew"/>
    <dgm:cxn modelId="{21C35954-7BDE-4E41-92CD-335B018E16C0}" type="presParOf" srcId="{D4E8D0B9-2FA8-4C11-BAA0-85CBF7A42ACD}" destId="{C07053A5-7E6D-4DD9-B879-16D1456BB1F2}" srcOrd="0" destOrd="0" presId="urn:microsoft.com/office/officeart/2016/7/layout/RepeatingBendingProcessNew"/>
    <dgm:cxn modelId="{17E821C2-D26C-4318-BBD1-3D06AD51912B}" type="presParOf" srcId="{E14F4D15-5D73-4E33-8ED5-797059DB1246}" destId="{FDCCA8FB-2629-4EEC-81CF-D4B45D020D1F}" srcOrd="6" destOrd="0" presId="urn:microsoft.com/office/officeart/2016/7/layout/RepeatingBendingProcessNew"/>
    <dgm:cxn modelId="{95826468-C7C8-4487-94E1-AC19A886256B}" type="presParOf" srcId="{E14F4D15-5D73-4E33-8ED5-797059DB1246}" destId="{B1348BE4-938F-4C2B-853E-3D9FA1104313}" srcOrd="7" destOrd="0" presId="urn:microsoft.com/office/officeart/2016/7/layout/RepeatingBendingProcessNew"/>
    <dgm:cxn modelId="{FAD97ECA-07EC-4862-ABDA-4BFC99229C7D}" type="presParOf" srcId="{B1348BE4-938F-4C2B-853E-3D9FA1104313}" destId="{29F998B6-109E-4AA0-8F89-78410AE26DD6}" srcOrd="0" destOrd="0" presId="urn:microsoft.com/office/officeart/2016/7/layout/RepeatingBendingProcessNew"/>
    <dgm:cxn modelId="{51AD957E-87B6-4EF5-855F-860E8538B04D}" type="presParOf" srcId="{E14F4D15-5D73-4E33-8ED5-797059DB1246}" destId="{D2999385-F24F-4824-AD86-10A0EBF15F74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70071DA-802D-47D9-8C42-1FD2002DE865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9F36553-02A0-4C46-B504-51018DC7BF8D}">
      <dgm:prSet/>
      <dgm:spPr/>
      <dgm:t>
        <a:bodyPr/>
        <a:lstStyle/>
        <a:p>
          <a:r>
            <a:rPr lang="en-US"/>
            <a:t>Convenient once-weekly dosing schedule</a:t>
          </a:r>
        </a:p>
      </dgm:t>
    </dgm:pt>
    <dgm:pt modelId="{BE01FBF0-76E6-4CCF-8948-D61C8AE7E709}" type="parTrans" cxnId="{8A4D8B71-6DFC-4713-BD72-F9681ED2FBDA}">
      <dgm:prSet/>
      <dgm:spPr/>
      <dgm:t>
        <a:bodyPr/>
        <a:lstStyle/>
        <a:p>
          <a:endParaRPr lang="en-US"/>
        </a:p>
      </dgm:t>
    </dgm:pt>
    <dgm:pt modelId="{2139AD94-D9F0-4CB4-BCC7-D9FE8A156069}" type="sibTrans" cxnId="{8A4D8B71-6DFC-4713-BD72-F9681ED2FBDA}">
      <dgm:prSet/>
      <dgm:spPr/>
      <dgm:t>
        <a:bodyPr/>
        <a:lstStyle/>
        <a:p>
          <a:endParaRPr lang="en-US"/>
        </a:p>
      </dgm:t>
    </dgm:pt>
    <dgm:pt modelId="{61596D5A-FC75-4614-8B1F-7432544352AA}">
      <dgm:prSet/>
      <dgm:spPr/>
      <dgm:t>
        <a:bodyPr/>
        <a:lstStyle/>
        <a:p>
          <a:r>
            <a:rPr lang="en-US" dirty="0"/>
            <a:t>Potentially beneficial for pts struggling w/</a:t>
          </a:r>
          <a:r>
            <a:rPr lang="en-US" b="1" dirty="0"/>
            <a:t>adherence</a:t>
          </a:r>
          <a:r>
            <a:rPr lang="en-US" dirty="0"/>
            <a:t> to daily insulin regimens</a:t>
          </a:r>
        </a:p>
      </dgm:t>
    </dgm:pt>
    <dgm:pt modelId="{9E4EFEAC-9C6D-4625-B3D6-02397FFBB3E3}" type="parTrans" cxnId="{5EDDBC67-C881-4D9C-951B-756E4BFF708E}">
      <dgm:prSet/>
      <dgm:spPr/>
      <dgm:t>
        <a:bodyPr/>
        <a:lstStyle/>
        <a:p>
          <a:endParaRPr lang="en-US"/>
        </a:p>
      </dgm:t>
    </dgm:pt>
    <dgm:pt modelId="{9AB50F38-EED3-4DC3-A1D8-8991A965629B}" type="sibTrans" cxnId="{5EDDBC67-C881-4D9C-951B-756E4BFF708E}">
      <dgm:prSet/>
      <dgm:spPr/>
      <dgm:t>
        <a:bodyPr/>
        <a:lstStyle/>
        <a:p>
          <a:endParaRPr lang="en-US"/>
        </a:p>
      </dgm:t>
    </dgm:pt>
    <dgm:pt modelId="{8DCDEB96-A165-4F67-AACE-E7A6AF0F7BF2}">
      <dgm:prSet/>
      <dgm:spPr/>
      <dgm:t>
        <a:bodyPr/>
        <a:lstStyle/>
        <a:p>
          <a:r>
            <a:rPr lang="en-US" dirty="0"/>
            <a:t>Demonstrated comparable efficacy to other long-acting insulins in clinical trials</a:t>
          </a:r>
        </a:p>
      </dgm:t>
    </dgm:pt>
    <dgm:pt modelId="{D3DC693F-9127-4523-91FF-BC268B2FE324}" type="parTrans" cxnId="{1DFF2B9C-D742-427D-8202-E12FDE597772}">
      <dgm:prSet/>
      <dgm:spPr/>
      <dgm:t>
        <a:bodyPr/>
        <a:lstStyle/>
        <a:p>
          <a:endParaRPr lang="en-US"/>
        </a:p>
      </dgm:t>
    </dgm:pt>
    <dgm:pt modelId="{DEC30807-83D6-47F8-B85D-88C39285D228}" type="sibTrans" cxnId="{1DFF2B9C-D742-427D-8202-E12FDE597772}">
      <dgm:prSet/>
      <dgm:spPr/>
      <dgm:t>
        <a:bodyPr/>
        <a:lstStyle/>
        <a:p>
          <a:endParaRPr lang="en-US"/>
        </a:p>
      </dgm:t>
    </dgm:pt>
    <dgm:pt modelId="{3D9687F9-7531-45E0-B522-62C616942AC8}">
      <dgm:prSet/>
      <dgm:spPr/>
      <dgm:t>
        <a:bodyPr/>
        <a:lstStyle/>
        <a:p>
          <a:r>
            <a:rPr lang="en-US" dirty="0"/>
            <a:t>Potential to reduce burden of frequent injections</a:t>
          </a:r>
        </a:p>
      </dgm:t>
    </dgm:pt>
    <dgm:pt modelId="{37F31B4C-21BC-4C60-A384-7AEFAFA78789}" type="parTrans" cxnId="{462B4A09-C761-4908-AD42-2CFCCB308406}">
      <dgm:prSet/>
      <dgm:spPr/>
    </dgm:pt>
    <dgm:pt modelId="{FB8F7D3F-98F4-42E7-924C-70B3BF07282D}" type="sibTrans" cxnId="{462B4A09-C761-4908-AD42-2CFCCB308406}">
      <dgm:prSet/>
      <dgm:spPr/>
    </dgm:pt>
    <dgm:pt modelId="{FE9C21FC-4CDA-464A-8502-81AE077CFDB1}" type="pres">
      <dgm:prSet presAssocID="{970071DA-802D-47D9-8C42-1FD2002DE865}" presName="diagram" presStyleCnt="0">
        <dgm:presLayoutVars>
          <dgm:dir/>
          <dgm:resizeHandles val="exact"/>
        </dgm:presLayoutVars>
      </dgm:prSet>
      <dgm:spPr/>
    </dgm:pt>
    <dgm:pt modelId="{ABDD90EB-F651-4E17-A3FB-8D5DFDD85243}" type="pres">
      <dgm:prSet presAssocID="{79F36553-02A0-4C46-B504-51018DC7BF8D}" presName="node" presStyleLbl="node1" presStyleIdx="0" presStyleCnt="4">
        <dgm:presLayoutVars>
          <dgm:bulletEnabled val="1"/>
        </dgm:presLayoutVars>
      </dgm:prSet>
      <dgm:spPr/>
    </dgm:pt>
    <dgm:pt modelId="{AA81C4D1-F8F8-47FB-AAC4-320DCA0BD9B5}" type="pres">
      <dgm:prSet presAssocID="{2139AD94-D9F0-4CB4-BCC7-D9FE8A156069}" presName="sibTrans" presStyleCnt="0"/>
      <dgm:spPr/>
    </dgm:pt>
    <dgm:pt modelId="{9CABB6FA-21B7-4EEE-B1E4-A1012ED7DBED}" type="pres">
      <dgm:prSet presAssocID="{61596D5A-FC75-4614-8B1F-7432544352AA}" presName="node" presStyleLbl="node1" presStyleIdx="1" presStyleCnt="4">
        <dgm:presLayoutVars>
          <dgm:bulletEnabled val="1"/>
        </dgm:presLayoutVars>
      </dgm:prSet>
      <dgm:spPr/>
    </dgm:pt>
    <dgm:pt modelId="{DBB24804-65B3-4529-9B6A-C3FB0F135545}" type="pres">
      <dgm:prSet presAssocID="{9AB50F38-EED3-4DC3-A1D8-8991A965629B}" presName="sibTrans" presStyleCnt="0"/>
      <dgm:spPr/>
    </dgm:pt>
    <dgm:pt modelId="{16FB9C5F-623F-49A8-A565-BB120D9A1AB8}" type="pres">
      <dgm:prSet presAssocID="{3D9687F9-7531-45E0-B522-62C616942AC8}" presName="node" presStyleLbl="node1" presStyleIdx="2" presStyleCnt="4">
        <dgm:presLayoutVars>
          <dgm:bulletEnabled val="1"/>
        </dgm:presLayoutVars>
      </dgm:prSet>
      <dgm:spPr/>
    </dgm:pt>
    <dgm:pt modelId="{86AEE77B-6388-47E6-B1E4-3C9F5216A5BB}" type="pres">
      <dgm:prSet presAssocID="{FB8F7D3F-98F4-42E7-924C-70B3BF07282D}" presName="sibTrans" presStyleCnt="0"/>
      <dgm:spPr/>
    </dgm:pt>
    <dgm:pt modelId="{0D93C142-7503-48C9-AAEC-4CB182C2136C}" type="pres">
      <dgm:prSet presAssocID="{8DCDEB96-A165-4F67-AACE-E7A6AF0F7BF2}" presName="node" presStyleLbl="node1" presStyleIdx="3" presStyleCnt="4">
        <dgm:presLayoutVars>
          <dgm:bulletEnabled val="1"/>
        </dgm:presLayoutVars>
      </dgm:prSet>
      <dgm:spPr/>
    </dgm:pt>
  </dgm:ptLst>
  <dgm:cxnLst>
    <dgm:cxn modelId="{462B4A09-C761-4908-AD42-2CFCCB308406}" srcId="{970071DA-802D-47D9-8C42-1FD2002DE865}" destId="{3D9687F9-7531-45E0-B522-62C616942AC8}" srcOrd="2" destOrd="0" parTransId="{37F31B4C-21BC-4C60-A384-7AEFAFA78789}" sibTransId="{FB8F7D3F-98F4-42E7-924C-70B3BF07282D}"/>
    <dgm:cxn modelId="{B4FF442D-0E39-48BB-AC4E-D7F90AA3B1CF}" type="presOf" srcId="{8DCDEB96-A165-4F67-AACE-E7A6AF0F7BF2}" destId="{0D93C142-7503-48C9-AAEC-4CB182C2136C}" srcOrd="0" destOrd="0" presId="urn:microsoft.com/office/officeart/2005/8/layout/default"/>
    <dgm:cxn modelId="{5EDDBC67-C881-4D9C-951B-756E4BFF708E}" srcId="{970071DA-802D-47D9-8C42-1FD2002DE865}" destId="{61596D5A-FC75-4614-8B1F-7432544352AA}" srcOrd="1" destOrd="0" parTransId="{9E4EFEAC-9C6D-4625-B3D6-02397FFBB3E3}" sibTransId="{9AB50F38-EED3-4DC3-A1D8-8991A965629B}"/>
    <dgm:cxn modelId="{8A4D8B71-6DFC-4713-BD72-F9681ED2FBDA}" srcId="{970071DA-802D-47D9-8C42-1FD2002DE865}" destId="{79F36553-02A0-4C46-B504-51018DC7BF8D}" srcOrd="0" destOrd="0" parTransId="{BE01FBF0-76E6-4CCF-8948-D61C8AE7E709}" sibTransId="{2139AD94-D9F0-4CB4-BCC7-D9FE8A156069}"/>
    <dgm:cxn modelId="{B3010E7E-26F7-49AE-949F-489C93518F54}" type="presOf" srcId="{79F36553-02A0-4C46-B504-51018DC7BF8D}" destId="{ABDD90EB-F651-4E17-A3FB-8D5DFDD85243}" srcOrd="0" destOrd="0" presId="urn:microsoft.com/office/officeart/2005/8/layout/default"/>
    <dgm:cxn modelId="{07FAC88E-FA32-48A1-900D-D1712A2FCE77}" type="presOf" srcId="{970071DA-802D-47D9-8C42-1FD2002DE865}" destId="{FE9C21FC-4CDA-464A-8502-81AE077CFDB1}" srcOrd="0" destOrd="0" presId="urn:microsoft.com/office/officeart/2005/8/layout/default"/>
    <dgm:cxn modelId="{1DFF2B9C-D742-427D-8202-E12FDE597772}" srcId="{970071DA-802D-47D9-8C42-1FD2002DE865}" destId="{8DCDEB96-A165-4F67-AACE-E7A6AF0F7BF2}" srcOrd="3" destOrd="0" parTransId="{D3DC693F-9127-4523-91FF-BC268B2FE324}" sibTransId="{DEC30807-83D6-47F8-B85D-88C39285D228}"/>
    <dgm:cxn modelId="{8F8C37E4-5D94-4DCF-A5B1-6018CFFC02EC}" type="presOf" srcId="{3D9687F9-7531-45E0-B522-62C616942AC8}" destId="{16FB9C5F-623F-49A8-A565-BB120D9A1AB8}" srcOrd="0" destOrd="0" presId="urn:microsoft.com/office/officeart/2005/8/layout/default"/>
    <dgm:cxn modelId="{BFCDF5EA-0760-49E6-9129-6D296F7D138E}" type="presOf" srcId="{61596D5A-FC75-4614-8B1F-7432544352AA}" destId="{9CABB6FA-21B7-4EEE-B1E4-A1012ED7DBED}" srcOrd="0" destOrd="0" presId="urn:microsoft.com/office/officeart/2005/8/layout/default"/>
    <dgm:cxn modelId="{3DB18929-888C-4537-8BAA-DC65055E7463}" type="presParOf" srcId="{FE9C21FC-4CDA-464A-8502-81AE077CFDB1}" destId="{ABDD90EB-F651-4E17-A3FB-8D5DFDD85243}" srcOrd="0" destOrd="0" presId="urn:microsoft.com/office/officeart/2005/8/layout/default"/>
    <dgm:cxn modelId="{78FFFDD1-041D-463A-8E51-4D301127F10E}" type="presParOf" srcId="{FE9C21FC-4CDA-464A-8502-81AE077CFDB1}" destId="{AA81C4D1-F8F8-47FB-AAC4-320DCA0BD9B5}" srcOrd="1" destOrd="0" presId="urn:microsoft.com/office/officeart/2005/8/layout/default"/>
    <dgm:cxn modelId="{BDBD80F8-6F5B-47B1-AC74-AA4E0264F689}" type="presParOf" srcId="{FE9C21FC-4CDA-464A-8502-81AE077CFDB1}" destId="{9CABB6FA-21B7-4EEE-B1E4-A1012ED7DBED}" srcOrd="2" destOrd="0" presId="urn:microsoft.com/office/officeart/2005/8/layout/default"/>
    <dgm:cxn modelId="{F86440AE-A3EC-4081-BEFC-85D1906323C1}" type="presParOf" srcId="{FE9C21FC-4CDA-464A-8502-81AE077CFDB1}" destId="{DBB24804-65B3-4529-9B6A-C3FB0F135545}" srcOrd="3" destOrd="0" presId="urn:microsoft.com/office/officeart/2005/8/layout/default"/>
    <dgm:cxn modelId="{0F342249-79BC-4400-8DE1-726F3A96CDB5}" type="presParOf" srcId="{FE9C21FC-4CDA-464A-8502-81AE077CFDB1}" destId="{16FB9C5F-623F-49A8-A565-BB120D9A1AB8}" srcOrd="4" destOrd="0" presId="urn:microsoft.com/office/officeart/2005/8/layout/default"/>
    <dgm:cxn modelId="{34F5B89C-DE32-48BB-BD85-572B1FC97083}" type="presParOf" srcId="{FE9C21FC-4CDA-464A-8502-81AE077CFDB1}" destId="{86AEE77B-6388-47E6-B1E4-3C9F5216A5BB}" srcOrd="5" destOrd="0" presId="urn:microsoft.com/office/officeart/2005/8/layout/default"/>
    <dgm:cxn modelId="{4D4C738A-2D12-4130-9E44-F6F9793F35D4}" type="presParOf" srcId="{FE9C21FC-4CDA-464A-8502-81AE077CFDB1}" destId="{0D93C142-7503-48C9-AAEC-4CB182C2136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0A85AE5-6729-4170-A9D9-65510EAEE54F}" type="doc">
      <dgm:prSet loTypeId="urn:microsoft.com/office/officeart/2005/8/layout/hierarchy1" loCatId="hierarchy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8AF5C3F0-D2ED-4556-B9D8-D20899BFC891}">
      <dgm:prSet/>
      <dgm:spPr/>
      <dgm:t>
        <a:bodyPr/>
        <a:lstStyle/>
        <a:p>
          <a:r>
            <a:rPr lang="en-US" dirty="0"/>
            <a:t>Associated w/slightly higher risk of hypoglycemia compared to other insulin formulations</a:t>
          </a:r>
        </a:p>
      </dgm:t>
    </dgm:pt>
    <dgm:pt modelId="{AAF3F8E2-B7BF-45CB-9B39-88C92B4352AE}" type="parTrans" cxnId="{2ACCF2A7-74F9-48B6-8C81-279A6C79A73D}">
      <dgm:prSet/>
      <dgm:spPr/>
      <dgm:t>
        <a:bodyPr/>
        <a:lstStyle/>
        <a:p>
          <a:endParaRPr lang="en-US"/>
        </a:p>
      </dgm:t>
    </dgm:pt>
    <dgm:pt modelId="{BB0C82F3-059C-48C9-9B0C-9C29039DCDB8}" type="sibTrans" cxnId="{2ACCF2A7-74F9-48B6-8C81-279A6C79A73D}">
      <dgm:prSet/>
      <dgm:spPr/>
      <dgm:t>
        <a:bodyPr/>
        <a:lstStyle/>
        <a:p>
          <a:endParaRPr lang="en-US"/>
        </a:p>
      </dgm:t>
    </dgm:pt>
    <dgm:pt modelId="{33D88BFF-69E0-4806-8C06-F06E1A3877C4}">
      <dgm:prSet/>
      <dgm:spPr/>
      <dgm:t>
        <a:bodyPr/>
        <a:lstStyle/>
        <a:p>
          <a:r>
            <a:rPr lang="en-US" dirty="0"/>
            <a:t>Uncertainty remains regarding to dose adjustments or transitions from insulin types</a:t>
          </a:r>
        </a:p>
      </dgm:t>
    </dgm:pt>
    <dgm:pt modelId="{E8EB8233-2D97-433D-8ADB-3BF8F248E450}" type="parTrans" cxnId="{6529A87A-66AE-4D5D-999B-691F00E48A51}">
      <dgm:prSet/>
      <dgm:spPr/>
      <dgm:t>
        <a:bodyPr/>
        <a:lstStyle/>
        <a:p>
          <a:endParaRPr lang="en-US"/>
        </a:p>
      </dgm:t>
    </dgm:pt>
    <dgm:pt modelId="{49848E32-86D6-4F79-8751-EFE5254C496B}" type="sibTrans" cxnId="{6529A87A-66AE-4D5D-999B-691F00E48A51}">
      <dgm:prSet/>
      <dgm:spPr/>
      <dgm:t>
        <a:bodyPr/>
        <a:lstStyle/>
        <a:p>
          <a:endParaRPr lang="en-US"/>
        </a:p>
      </dgm:t>
    </dgm:pt>
    <dgm:pt modelId="{9044BA57-3D3F-4882-AAC2-B6B1CB20A883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Uncertainty remains regarding cost-effectiveness &amp; payer adoption</a:t>
          </a:r>
        </a:p>
      </dgm:t>
    </dgm:pt>
    <dgm:pt modelId="{9D508054-0682-4317-8E87-1D4367815D66}" type="parTrans" cxnId="{AA1F4853-3FC4-4736-AF3E-F6784925F82C}">
      <dgm:prSet/>
      <dgm:spPr/>
      <dgm:t>
        <a:bodyPr/>
        <a:lstStyle/>
        <a:p>
          <a:endParaRPr lang="en-US"/>
        </a:p>
      </dgm:t>
    </dgm:pt>
    <dgm:pt modelId="{EF9A19AC-D3EB-4F95-B961-FA8B6AF1C66C}" type="sibTrans" cxnId="{AA1F4853-3FC4-4736-AF3E-F6784925F82C}">
      <dgm:prSet/>
      <dgm:spPr/>
      <dgm:t>
        <a:bodyPr/>
        <a:lstStyle/>
        <a:p>
          <a:endParaRPr lang="en-US"/>
        </a:p>
      </dgm:t>
    </dgm:pt>
    <dgm:pt modelId="{61FAC0A7-A76F-4477-882A-076BED71512D}" type="pres">
      <dgm:prSet presAssocID="{C0A85AE5-6729-4170-A9D9-65510EAEE54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6E88414-C2C2-4A87-B51A-D466566AE053}" type="pres">
      <dgm:prSet presAssocID="{8AF5C3F0-D2ED-4556-B9D8-D20899BFC891}" presName="hierRoot1" presStyleCnt="0"/>
      <dgm:spPr/>
    </dgm:pt>
    <dgm:pt modelId="{A0D9948A-F8C9-48E8-88CA-2BB4340A12D8}" type="pres">
      <dgm:prSet presAssocID="{8AF5C3F0-D2ED-4556-B9D8-D20899BFC891}" presName="composite" presStyleCnt="0"/>
      <dgm:spPr/>
    </dgm:pt>
    <dgm:pt modelId="{14375DBA-AFA3-4320-A870-19C67A412E1B}" type="pres">
      <dgm:prSet presAssocID="{8AF5C3F0-D2ED-4556-B9D8-D20899BFC891}" presName="background" presStyleLbl="node0" presStyleIdx="0" presStyleCnt="3"/>
      <dgm:spPr/>
    </dgm:pt>
    <dgm:pt modelId="{3D7AED89-33A2-4EA4-97A1-A9D281AEE3E8}" type="pres">
      <dgm:prSet presAssocID="{8AF5C3F0-D2ED-4556-B9D8-D20899BFC891}" presName="text" presStyleLbl="fgAcc0" presStyleIdx="0" presStyleCnt="3" custLinFactNeighborX="-28" custLinFactNeighborY="573">
        <dgm:presLayoutVars>
          <dgm:chPref val="3"/>
        </dgm:presLayoutVars>
      </dgm:prSet>
      <dgm:spPr/>
    </dgm:pt>
    <dgm:pt modelId="{68614370-F06A-4DBA-B8AC-105FA3D7E526}" type="pres">
      <dgm:prSet presAssocID="{8AF5C3F0-D2ED-4556-B9D8-D20899BFC891}" presName="hierChild2" presStyleCnt="0"/>
      <dgm:spPr/>
    </dgm:pt>
    <dgm:pt modelId="{C2B4BB63-2D85-41B9-B220-56D037BA6BD8}" type="pres">
      <dgm:prSet presAssocID="{33D88BFF-69E0-4806-8C06-F06E1A3877C4}" presName="hierRoot1" presStyleCnt="0"/>
      <dgm:spPr/>
    </dgm:pt>
    <dgm:pt modelId="{7AF75342-154D-44F2-A66C-605DBB954B7C}" type="pres">
      <dgm:prSet presAssocID="{33D88BFF-69E0-4806-8C06-F06E1A3877C4}" presName="composite" presStyleCnt="0"/>
      <dgm:spPr/>
    </dgm:pt>
    <dgm:pt modelId="{EA83D417-AE92-46BA-849D-E3B01E6B594B}" type="pres">
      <dgm:prSet presAssocID="{33D88BFF-69E0-4806-8C06-F06E1A3877C4}" presName="background" presStyleLbl="node0" presStyleIdx="1" presStyleCnt="3"/>
      <dgm:spPr/>
    </dgm:pt>
    <dgm:pt modelId="{D28F8A0D-191F-4789-94EB-A124B7EEC59C}" type="pres">
      <dgm:prSet presAssocID="{33D88BFF-69E0-4806-8C06-F06E1A3877C4}" presName="text" presStyleLbl="fgAcc0" presStyleIdx="1" presStyleCnt="3">
        <dgm:presLayoutVars>
          <dgm:chPref val="3"/>
        </dgm:presLayoutVars>
      </dgm:prSet>
      <dgm:spPr/>
    </dgm:pt>
    <dgm:pt modelId="{39FF7689-482B-4B9F-A12A-4014E02A85FD}" type="pres">
      <dgm:prSet presAssocID="{33D88BFF-69E0-4806-8C06-F06E1A3877C4}" presName="hierChild2" presStyleCnt="0"/>
      <dgm:spPr/>
    </dgm:pt>
    <dgm:pt modelId="{493E97D1-9513-452C-B487-041274FF3493}" type="pres">
      <dgm:prSet presAssocID="{9044BA57-3D3F-4882-AAC2-B6B1CB20A883}" presName="hierRoot1" presStyleCnt="0"/>
      <dgm:spPr/>
    </dgm:pt>
    <dgm:pt modelId="{885214A4-FB0C-450E-873A-7E0BEEA0A528}" type="pres">
      <dgm:prSet presAssocID="{9044BA57-3D3F-4882-AAC2-B6B1CB20A883}" presName="composite" presStyleCnt="0"/>
      <dgm:spPr/>
    </dgm:pt>
    <dgm:pt modelId="{A93992B3-96CA-45FC-A53B-196761A3AC21}" type="pres">
      <dgm:prSet presAssocID="{9044BA57-3D3F-4882-AAC2-B6B1CB20A883}" presName="background" presStyleLbl="node0" presStyleIdx="2" presStyleCnt="3"/>
      <dgm:spPr/>
    </dgm:pt>
    <dgm:pt modelId="{E8245241-C0E5-4980-9E18-2932F148C101}" type="pres">
      <dgm:prSet presAssocID="{9044BA57-3D3F-4882-AAC2-B6B1CB20A883}" presName="text" presStyleLbl="fgAcc0" presStyleIdx="2" presStyleCnt="3">
        <dgm:presLayoutVars>
          <dgm:chPref val="3"/>
        </dgm:presLayoutVars>
      </dgm:prSet>
      <dgm:spPr/>
    </dgm:pt>
    <dgm:pt modelId="{20729FF7-6745-443C-9730-248801959F42}" type="pres">
      <dgm:prSet presAssocID="{9044BA57-3D3F-4882-AAC2-B6B1CB20A883}" presName="hierChild2" presStyleCnt="0"/>
      <dgm:spPr/>
    </dgm:pt>
  </dgm:ptLst>
  <dgm:cxnLst>
    <dgm:cxn modelId="{6CD4841B-926A-4735-AFD4-D1FFA5683079}" type="presOf" srcId="{C0A85AE5-6729-4170-A9D9-65510EAEE54F}" destId="{61FAC0A7-A76F-4477-882A-076BED71512D}" srcOrd="0" destOrd="0" presId="urn:microsoft.com/office/officeart/2005/8/layout/hierarchy1"/>
    <dgm:cxn modelId="{2DE89D41-DC3C-4CF1-A0B3-E6CBFE66CB12}" type="presOf" srcId="{9044BA57-3D3F-4882-AAC2-B6B1CB20A883}" destId="{E8245241-C0E5-4980-9E18-2932F148C101}" srcOrd="0" destOrd="0" presId="urn:microsoft.com/office/officeart/2005/8/layout/hierarchy1"/>
    <dgm:cxn modelId="{AA1F4853-3FC4-4736-AF3E-F6784925F82C}" srcId="{C0A85AE5-6729-4170-A9D9-65510EAEE54F}" destId="{9044BA57-3D3F-4882-AAC2-B6B1CB20A883}" srcOrd="2" destOrd="0" parTransId="{9D508054-0682-4317-8E87-1D4367815D66}" sibTransId="{EF9A19AC-D3EB-4F95-B961-FA8B6AF1C66C}"/>
    <dgm:cxn modelId="{6529A87A-66AE-4D5D-999B-691F00E48A51}" srcId="{C0A85AE5-6729-4170-A9D9-65510EAEE54F}" destId="{33D88BFF-69E0-4806-8C06-F06E1A3877C4}" srcOrd="1" destOrd="0" parTransId="{E8EB8233-2D97-433D-8ADB-3BF8F248E450}" sibTransId="{49848E32-86D6-4F79-8751-EFE5254C496B}"/>
    <dgm:cxn modelId="{2ACCF2A7-74F9-48B6-8C81-279A6C79A73D}" srcId="{C0A85AE5-6729-4170-A9D9-65510EAEE54F}" destId="{8AF5C3F0-D2ED-4556-B9D8-D20899BFC891}" srcOrd="0" destOrd="0" parTransId="{AAF3F8E2-B7BF-45CB-9B39-88C92B4352AE}" sibTransId="{BB0C82F3-059C-48C9-9B0C-9C29039DCDB8}"/>
    <dgm:cxn modelId="{EAB254CB-292C-446D-B466-7D0C4BF74790}" type="presOf" srcId="{8AF5C3F0-D2ED-4556-B9D8-D20899BFC891}" destId="{3D7AED89-33A2-4EA4-97A1-A9D281AEE3E8}" srcOrd="0" destOrd="0" presId="urn:microsoft.com/office/officeart/2005/8/layout/hierarchy1"/>
    <dgm:cxn modelId="{299987E4-0202-43D2-87A9-D07B83EACFB0}" type="presOf" srcId="{33D88BFF-69E0-4806-8C06-F06E1A3877C4}" destId="{D28F8A0D-191F-4789-94EB-A124B7EEC59C}" srcOrd="0" destOrd="0" presId="urn:microsoft.com/office/officeart/2005/8/layout/hierarchy1"/>
    <dgm:cxn modelId="{92774D32-C4E8-4692-B9A2-CD51E5A09AD1}" type="presParOf" srcId="{61FAC0A7-A76F-4477-882A-076BED71512D}" destId="{06E88414-C2C2-4A87-B51A-D466566AE053}" srcOrd="0" destOrd="0" presId="urn:microsoft.com/office/officeart/2005/8/layout/hierarchy1"/>
    <dgm:cxn modelId="{EC981ECC-8F32-47E0-B058-893432105C80}" type="presParOf" srcId="{06E88414-C2C2-4A87-B51A-D466566AE053}" destId="{A0D9948A-F8C9-48E8-88CA-2BB4340A12D8}" srcOrd="0" destOrd="0" presId="urn:microsoft.com/office/officeart/2005/8/layout/hierarchy1"/>
    <dgm:cxn modelId="{39B9480A-0D68-4894-8217-713F868F2647}" type="presParOf" srcId="{A0D9948A-F8C9-48E8-88CA-2BB4340A12D8}" destId="{14375DBA-AFA3-4320-A870-19C67A412E1B}" srcOrd="0" destOrd="0" presId="urn:microsoft.com/office/officeart/2005/8/layout/hierarchy1"/>
    <dgm:cxn modelId="{39E05A71-31B8-469E-B364-DCAB4CED55FB}" type="presParOf" srcId="{A0D9948A-F8C9-48E8-88CA-2BB4340A12D8}" destId="{3D7AED89-33A2-4EA4-97A1-A9D281AEE3E8}" srcOrd="1" destOrd="0" presId="urn:microsoft.com/office/officeart/2005/8/layout/hierarchy1"/>
    <dgm:cxn modelId="{882D167A-A1DC-42DE-8B0F-BF1041C36073}" type="presParOf" srcId="{06E88414-C2C2-4A87-B51A-D466566AE053}" destId="{68614370-F06A-4DBA-B8AC-105FA3D7E526}" srcOrd="1" destOrd="0" presId="urn:microsoft.com/office/officeart/2005/8/layout/hierarchy1"/>
    <dgm:cxn modelId="{D0CA9573-73F6-4D0A-BEDA-499242F53B14}" type="presParOf" srcId="{61FAC0A7-A76F-4477-882A-076BED71512D}" destId="{C2B4BB63-2D85-41B9-B220-56D037BA6BD8}" srcOrd="1" destOrd="0" presId="urn:microsoft.com/office/officeart/2005/8/layout/hierarchy1"/>
    <dgm:cxn modelId="{86D44A57-00C6-4144-992E-6C9012E2639E}" type="presParOf" srcId="{C2B4BB63-2D85-41B9-B220-56D037BA6BD8}" destId="{7AF75342-154D-44F2-A66C-605DBB954B7C}" srcOrd="0" destOrd="0" presId="urn:microsoft.com/office/officeart/2005/8/layout/hierarchy1"/>
    <dgm:cxn modelId="{FCE9F9B8-1131-4DAC-8FE6-253E335AEF14}" type="presParOf" srcId="{7AF75342-154D-44F2-A66C-605DBB954B7C}" destId="{EA83D417-AE92-46BA-849D-E3B01E6B594B}" srcOrd="0" destOrd="0" presId="urn:microsoft.com/office/officeart/2005/8/layout/hierarchy1"/>
    <dgm:cxn modelId="{F35D0DCE-971B-49ED-B702-93166D853C9C}" type="presParOf" srcId="{7AF75342-154D-44F2-A66C-605DBB954B7C}" destId="{D28F8A0D-191F-4789-94EB-A124B7EEC59C}" srcOrd="1" destOrd="0" presId="urn:microsoft.com/office/officeart/2005/8/layout/hierarchy1"/>
    <dgm:cxn modelId="{38CDCDCB-5480-4F16-8C5F-CF54E390C378}" type="presParOf" srcId="{C2B4BB63-2D85-41B9-B220-56D037BA6BD8}" destId="{39FF7689-482B-4B9F-A12A-4014E02A85FD}" srcOrd="1" destOrd="0" presId="urn:microsoft.com/office/officeart/2005/8/layout/hierarchy1"/>
    <dgm:cxn modelId="{498F28EE-A00A-4C2C-9362-2D9D43A6055D}" type="presParOf" srcId="{61FAC0A7-A76F-4477-882A-076BED71512D}" destId="{493E97D1-9513-452C-B487-041274FF3493}" srcOrd="2" destOrd="0" presId="urn:microsoft.com/office/officeart/2005/8/layout/hierarchy1"/>
    <dgm:cxn modelId="{9DC5C2CC-0C58-49F8-9BBF-6551947940A6}" type="presParOf" srcId="{493E97D1-9513-452C-B487-041274FF3493}" destId="{885214A4-FB0C-450E-873A-7E0BEEA0A528}" srcOrd="0" destOrd="0" presId="urn:microsoft.com/office/officeart/2005/8/layout/hierarchy1"/>
    <dgm:cxn modelId="{84D6ACDA-5540-4656-B685-EA79D2289AB2}" type="presParOf" srcId="{885214A4-FB0C-450E-873A-7E0BEEA0A528}" destId="{A93992B3-96CA-45FC-A53B-196761A3AC21}" srcOrd="0" destOrd="0" presId="urn:microsoft.com/office/officeart/2005/8/layout/hierarchy1"/>
    <dgm:cxn modelId="{8096CB5F-B1A3-4167-863B-92167DA51435}" type="presParOf" srcId="{885214A4-FB0C-450E-873A-7E0BEEA0A528}" destId="{E8245241-C0E5-4980-9E18-2932F148C101}" srcOrd="1" destOrd="0" presId="urn:microsoft.com/office/officeart/2005/8/layout/hierarchy1"/>
    <dgm:cxn modelId="{57775C82-9AC3-4A38-8B39-256C8D916E36}" type="presParOf" srcId="{493E97D1-9513-452C-B487-041274FF3493}" destId="{20729FF7-6745-443C-9730-248801959F4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CB38B8D-AAA5-4515-9275-7CB207F3433C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6CF3B82-B736-49EB-9358-C530B549D5C9}">
      <dgm:prSet/>
      <dgm:spPr/>
      <dgm:t>
        <a:bodyPr/>
        <a:lstStyle/>
        <a:p>
          <a:r>
            <a:rPr lang="en-US" dirty="0"/>
            <a:t>Thorough patient education needed</a:t>
          </a:r>
        </a:p>
      </dgm:t>
    </dgm:pt>
    <dgm:pt modelId="{8601B773-ECAB-41BD-9D43-3B1DAF102A65}" type="parTrans" cxnId="{DE033917-E597-4A88-BFB7-3A11EF50AD5D}">
      <dgm:prSet/>
      <dgm:spPr/>
      <dgm:t>
        <a:bodyPr/>
        <a:lstStyle/>
        <a:p>
          <a:endParaRPr lang="en-US"/>
        </a:p>
      </dgm:t>
    </dgm:pt>
    <dgm:pt modelId="{2AF94203-1E1F-4217-956D-ADCC418C19FE}" type="sibTrans" cxnId="{DE033917-E597-4A88-BFB7-3A11EF50AD5D}">
      <dgm:prSet/>
      <dgm:spPr/>
      <dgm:t>
        <a:bodyPr/>
        <a:lstStyle/>
        <a:p>
          <a:endParaRPr lang="en-US"/>
        </a:p>
      </dgm:t>
    </dgm:pt>
    <dgm:pt modelId="{5C5007CE-8735-426B-AEEE-DEBFA46760A8}">
      <dgm:prSet/>
      <dgm:spPr/>
      <dgm:t>
        <a:bodyPr/>
        <a:lstStyle/>
        <a:p>
          <a:r>
            <a:rPr lang="en-US" dirty="0"/>
            <a:t>Instructed on proper injection technique, dose adjustments, and the importance of blood glucose monitoring</a:t>
          </a:r>
        </a:p>
      </dgm:t>
    </dgm:pt>
    <dgm:pt modelId="{CC44B0A5-910C-466F-A15D-0CFD9A32D2B7}" type="parTrans" cxnId="{D69DCEB7-296D-48C8-A7F2-B50AEAC32187}">
      <dgm:prSet/>
      <dgm:spPr/>
      <dgm:t>
        <a:bodyPr/>
        <a:lstStyle/>
        <a:p>
          <a:endParaRPr lang="en-US"/>
        </a:p>
      </dgm:t>
    </dgm:pt>
    <dgm:pt modelId="{0C02AAA8-335A-416B-A73E-97A6021C01AF}" type="sibTrans" cxnId="{D69DCEB7-296D-48C8-A7F2-B50AEAC32187}">
      <dgm:prSet/>
      <dgm:spPr/>
      <dgm:t>
        <a:bodyPr/>
        <a:lstStyle/>
        <a:p>
          <a:endParaRPr lang="en-US"/>
        </a:p>
      </dgm:t>
    </dgm:pt>
    <dgm:pt modelId="{5B585DD6-E641-45D9-B95D-286C6A3C8EBA}">
      <dgm:prSet/>
      <dgm:spPr/>
      <dgm:t>
        <a:bodyPr/>
        <a:lstStyle/>
        <a:p>
          <a:r>
            <a:rPr lang="en-US" dirty="0"/>
            <a:t>Initial dose of once weekly basal insulin formulations  should be individualized based on pt factors such as HbA1c, fasting glucose levels, and prior insulin experience</a:t>
          </a:r>
        </a:p>
      </dgm:t>
    </dgm:pt>
    <dgm:pt modelId="{CB83CB8F-F6F3-4985-A256-BA32CD82F7C5}" type="parTrans" cxnId="{8ACB8525-9912-42B4-880B-A69C0924EEA9}">
      <dgm:prSet/>
      <dgm:spPr/>
      <dgm:t>
        <a:bodyPr/>
        <a:lstStyle/>
        <a:p>
          <a:endParaRPr lang="en-US"/>
        </a:p>
      </dgm:t>
    </dgm:pt>
    <dgm:pt modelId="{AE2866C5-DCE2-4C53-9590-6CF71AF1F97A}" type="sibTrans" cxnId="{8ACB8525-9912-42B4-880B-A69C0924EEA9}">
      <dgm:prSet/>
      <dgm:spPr/>
      <dgm:t>
        <a:bodyPr/>
        <a:lstStyle/>
        <a:p>
          <a:endParaRPr lang="en-US"/>
        </a:p>
      </dgm:t>
    </dgm:pt>
    <dgm:pt modelId="{8849C9BB-A57E-4AD7-988C-F7A49957C688}">
      <dgm:prSet/>
      <dgm:spPr/>
      <dgm:t>
        <a:bodyPr/>
        <a:lstStyle/>
        <a:p>
          <a:r>
            <a:rPr lang="en-US"/>
            <a:t>Regular monitoring and dose adjustments are necessary to achieve optimal glycemic control</a:t>
          </a:r>
        </a:p>
      </dgm:t>
    </dgm:pt>
    <dgm:pt modelId="{8BAE5831-D7D8-46DE-8972-031065AA2E36}" type="parTrans" cxnId="{091C609A-0C44-49F2-AC25-4B104AB9026E}">
      <dgm:prSet/>
      <dgm:spPr/>
      <dgm:t>
        <a:bodyPr/>
        <a:lstStyle/>
        <a:p>
          <a:endParaRPr lang="en-US"/>
        </a:p>
      </dgm:t>
    </dgm:pt>
    <dgm:pt modelId="{640B3C24-714B-435F-89AF-7E334EC06D42}" type="sibTrans" cxnId="{091C609A-0C44-49F2-AC25-4B104AB9026E}">
      <dgm:prSet/>
      <dgm:spPr/>
      <dgm:t>
        <a:bodyPr/>
        <a:lstStyle/>
        <a:p>
          <a:endParaRPr lang="en-US"/>
        </a:p>
      </dgm:t>
    </dgm:pt>
    <dgm:pt modelId="{11BD5039-1839-4088-8472-6DCED0A02F14}">
      <dgm:prSet/>
      <dgm:spPr/>
      <dgm:t>
        <a:bodyPr/>
        <a:lstStyle/>
        <a:p>
          <a:r>
            <a:rPr lang="en-US" dirty="0"/>
            <a:t>Hypoglycemic monitoring is </a:t>
          </a:r>
          <a:r>
            <a:rPr lang="en-US" b="1" i="0" dirty="0"/>
            <a:t>crucial</a:t>
          </a:r>
          <a:r>
            <a:rPr lang="en-US" dirty="0"/>
            <a:t>, especially during initial treatment phase</a:t>
          </a:r>
        </a:p>
      </dgm:t>
    </dgm:pt>
    <dgm:pt modelId="{1E9DD9C5-04BF-4463-83B7-CA6BAFCCA68A}" type="parTrans" cxnId="{C84EBDA3-A118-49B3-9C20-75B4104DD766}">
      <dgm:prSet/>
      <dgm:spPr/>
      <dgm:t>
        <a:bodyPr/>
        <a:lstStyle/>
        <a:p>
          <a:endParaRPr lang="en-US"/>
        </a:p>
      </dgm:t>
    </dgm:pt>
    <dgm:pt modelId="{9968DD35-782B-42BC-B19F-5BB1CB6B023A}" type="sibTrans" cxnId="{C84EBDA3-A118-49B3-9C20-75B4104DD766}">
      <dgm:prSet/>
      <dgm:spPr/>
      <dgm:t>
        <a:bodyPr/>
        <a:lstStyle/>
        <a:p>
          <a:endParaRPr lang="en-US"/>
        </a:p>
      </dgm:t>
    </dgm:pt>
    <dgm:pt modelId="{614A60DB-5A69-4FD0-B9CC-6E4B945D291B}">
      <dgm:prSet/>
      <dgm:spPr/>
      <dgm:t>
        <a:bodyPr/>
        <a:lstStyle/>
        <a:p>
          <a:r>
            <a:rPr lang="en-US" dirty="0"/>
            <a:t>Pts should be instructed on the s/</a:t>
          </a:r>
          <a:r>
            <a:rPr lang="en-US" dirty="0" err="1"/>
            <a:t>sx</a:t>
          </a:r>
          <a:r>
            <a:rPr lang="en-US" dirty="0"/>
            <a:t> of hypoglycemia &amp; appropriate management strategies</a:t>
          </a:r>
        </a:p>
      </dgm:t>
    </dgm:pt>
    <dgm:pt modelId="{D087F98A-1716-4491-8F5D-61053A13AC2C}" type="parTrans" cxnId="{0A0D6FE9-02E0-4799-8E96-98051B283DAE}">
      <dgm:prSet/>
      <dgm:spPr/>
      <dgm:t>
        <a:bodyPr/>
        <a:lstStyle/>
        <a:p>
          <a:endParaRPr lang="en-US"/>
        </a:p>
      </dgm:t>
    </dgm:pt>
    <dgm:pt modelId="{38DA9DBD-AE84-4B89-853A-3D93C766D745}" type="sibTrans" cxnId="{0A0D6FE9-02E0-4799-8E96-98051B283DAE}">
      <dgm:prSet/>
      <dgm:spPr/>
      <dgm:t>
        <a:bodyPr/>
        <a:lstStyle/>
        <a:p>
          <a:endParaRPr lang="en-US"/>
        </a:p>
      </dgm:t>
    </dgm:pt>
    <dgm:pt modelId="{B50BCA2E-9B79-4B23-859E-FAD42D20AA8E}" type="pres">
      <dgm:prSet presAssocID="{2CB38B8D-AAA5-4515-9275-7CB207F3433C}" presName="diagram" presStyleCnt="0">
        <dgm:presLayoutVars>
          <dgm:dir/>
          <dgm:resizeHandles val="exact"/>
        </dgm:presLayoutVars>
      </dgm:prSet>
      <dgm:spPr/>
    </dgm:pt>
    <dgm:pt modelId="{F9375294-1D9B-4585-B778-788FF4C21557}" type="pres">
      <dgm:prSet presAssocID="{16CF3B82-B736-49EB-9358-C530B549D5C9}" presName="node" presStyleLbl="node1" presStyleIdx="0" presStyleCnt="6">
        <dgm:presLayoutVars>
          <dgm:bulletEnabled val="1"/>
        </dgm:presLayoutVars>
      </dgm:prSet>
      <dgm:spPr/>
    </dgm:pt>
    <dgm:pt modelId="{9B04FC3E-F644-4BBF-A8C2-2E3E7E14136D}" type="pres">
      <dgm:prSet presAssocID="{2AF94203-1E1F-4217-956D-ADCC418C19FE}" presName="sibTrans" presStyleCnt="0"/>
      <dgm:spPr/>
    </dgm:pt>
    <dgm:pt modelId="{50A7BE6E-396B-4EC0-9BC1-0C67A65174A6}" type="pres">
      <dgm:prSet presAssocID="{5C5007CE-8735-426B-AEEE-DEBFA46760A8}" presName="node" presStyleLbl="node1" presStyleIdx="1" presStyleCnt="6">
        <dgm:presLayoutVars>
          <dgm:bulletEnabled val="1"/>
        </dgm:presLayoutVars>
      </dgm:prSet>
      <dgm:spPr/>
    </dgm:pt>
    <dgm:pt modelId="{E7B4F032-FB8B-451F-8073-497A59771A6D}" type="pres">
      <dgm:prSet presAssocID="{0C02AAA8-335A-416B-A73E-97A6021C01AF}" presName="sibTrans" presStyleCnt="0"/>
      <dgm:spPr/>
    </dgm:pt>
    <dgm:pt modelId="{3FB3CFBF-24E5-45BB-8012-B3DA10452140}" type="pres">
      <dgm:prSet presAssocID="{5B585DD6-E641-45D9-B95D-286C6A3C8EBA}" presName="node" presStyleLbl="node1" presStyleIdx="2" presStyleCnt="6">
        <dgm:presLayoutVars>
          <dgm:bulletEnabled val="1"/>
        </dgm:presLayoutVars>
      </dgm:prSet>
      <dgm:spPr/>
    </dgm:pt>
    <dgm:pt modelId="{C5F73BE2-FB9E-4EDE-9812-A30C2BD96239}" type="pres">
      <dgm:prSet presAssocID="{AE2866C5-DCE2-4C53-9590-6CF71AF1F97A}" presName="sibTrans" presStyleCnt="0"/>
      <dgm:spPr/>
    </dgm:pt>
    <dgm:pt modelId="{A57FD863-2342-4110-A43F-25811AE50117}" type="pres">
      <dgm:prSet presAssocID="{8849C9BB-A57E-4AD7-988C-F7A49957C688}" presName="node" presStyleLbl="node1" presStyleIdx="3" presStyleCnt="6">
        <dgm:presLayoutVars>
          <dgm:bulletEnabled val="1"/>
        </dgm:presLayoutVars>
      </dgm:prSet>
      <dgm:spPr/>
    </dgm:pt>
    <dgm:pt modelId="{07B42793-50BF-48A8-91E0-D2CBFB7D360C}" type="pres">
      <dgm:prSet presAssocID="{640B3C24-714B-435F-89AF-7E334EC06D42}" presName="sibTrans" presStyleCnt="0"/>
      <dgm:spPr/>
    </dgm:pt>
    <dgm:pt modelId="{220392BC-0365-4C4E-BEE3-5F8BCCE792F4}" type="pres">
      <dgm:prSet presAssocID="{11BD5039-1839-4088-8472-6DCED0A02F14}" presName="node" presStyleLbl="node1" presStyleIdx="4" presStyleCnt="6">
        <dgm:presLayoutVars>
          <dgm:bulletEnabled val="1"/>
        </dgm:presLayoutVars>
      </dgm:prSet>
      <dgm:spPr/>
    </dgm:pt>
    <dgm:pt modelId="{A21053DE-D211-41CF-B49D-927C9641EE00}" type="pres">
      <dgm:prSet presAssocID="{9968DD35-782B-42BC-B19F-5BB1CB6B023A}" presName="sibTrans" presStyleCnt="0"/>
      <dgm:spPr/>
    </dgm:pt>
    <dgm:pt modelId="{933E47D5-AD4C-489A-AEA7-9EC8C20FB1FD}" type="pres">
      <dgm:prSet presAssocID="{614A60DB-5A69-4FD0-B9CC-6E4B945D291B}" presName="node" presStyleLbl="node1" presStyleIdx="5" presStyleCnt="6">
        <dgm:presLayoutVars>
          <dgm:bulletEnabled val="1"/>
        </dgm:presLayoutVars>
      </dgm:prSet>
      <dgm:spPr/>
    </dgm:pt>
  </dgm:ptLst>
  <dgm:cxnLst>
    <dgm:cxn modelId="{DE033917-E597-4A88-BFB7-3A11EF50AD5D}" srcId="{2CB38B8D-AAA5-4515-9275-7CB207F3433C}" destId="{16CF3B82-B736-49EB-9358-C530B549D5C9}" srcOrd="0" destOrd="0" parTransId="{8601B773-ECAB-41BD-9D43-3B1DAF102A65}" sibTransId="{2AF94203-1E1F-4217-956D-ADCC418C19FE}"/>
    <dgm:cxn modelId="{8ACB8525-9912-42B4-880B-A69C0924EEA9}" srcId="{2CB38B8D-AAA5-4515-9275-7CB207F3433C}" destId="{5B585DD6-E641-45D9-B95D-286C6A3C8EBA}" srcOrd="2" destOrd="0" parTransId="{CB83CB8F-F6F3-4985-A256-BA32CD82F7C5}" sibTransId="{AE2866C5-DCE2-4C53-9590-6CF71AF1F97A}"/>
    <dgm:cxn modelId="{9118162E-5203-477C-8A9C-5D4C90971272}" type="presOf" srcId="{5C5007CE-8735-426B-AEEE-DEBFA46760A8}" destId="{50A7BE6E-396B-4EC0-9BC1-0C67A65174A6}" srcOrd="0" destOrd="0" presId="urn:microsoft.com/office/officeart/2005/8/layout/default"/>
    <dgm:cxn modelId="{7A4C4261-869B-4AFA-99D9-891072E68B60}" type="presOf" srcId="{5B585DD6-E641-45D9-B95D-286C6A3C8EBA}" destId="{3FB3CFBF-24E5-45BB-8012-B3DA10452140}" srcOrd="0" destOrd="0" presId="urn:microsoft.com/office/officeart/2005/8/layout/default"/>
    <dgm:cxn modelId="{DD065C7A-FAC0-498C-AB95-A3DB9EBD841F}" type="presOf" srcId="{614A60DB-5A69-4FD0-B9CC-6E4B945D291B}" destId="{933E47D5-AD4C-489A-AEA7-9EC8C20FB1FD}" srcOrd="0" destOrd="0" presId="urn:microsoft.com/office/officeart/2005/8/layout/default"/>
    <dgm:cxn modelId="{091C609A-0C44-49F2-AC25-4B104AB9026E}" srcId="{2CB38B8D-AAA5-4515-9275-7CB207F3433C}" destId="{8849C9BB-A57E-4AD7-988C-F7A49957C688}" srcOrd="3" destOrd="0" parTransId="{8BAE5831-D7D8-46DE-8972-031065AA2E36}" sibTransId="{640B3C24-714B-435F-89AF-7E334EC06D42}"/>
    <dgm:cxn modelId="{C84EBDA3-A118-49B3-9C20-75B4104DD766}" srcId="{2CB38B8D-AAA5-4515-9275-7CB207F3433C}" destId="{11BD5039-1839-4088-8472-6DCED0A02F14}" srcOrd="4" destOrd="0" parTransId="{1E9DD9C5-04BF-4463-83B7-CA6BAFCCA68A}" sibTransId="{9968DD35-782B-42BC-B19F-5BB1CB6B023A}"/>
    <dgm:cxn modelId="{2D1318B2-D55C-4CA5-B8A9-58C310F8C583}" type="presOf" srcId="{2CB38B8D-AAA5-4515-9275-7CB207F3433C}" destId="{B50BCA2E-9B79-4B23-859E-FAD42D20AA8E}" srcOrd="0" destOrd="0" presId="urn:microsoft.com/office/officeart/2005/8/layout/default"/>
    <dgm:cxn modelId="{D69DCEB7-296D-48C8-A7F2-B50AEAC32187}" srcId="{2CB38B8D-AAA5-4515-9275-7CB207F3433C}" destId="{5C5007CE-8735-426B-AEEE-DEBFA46760A8}" srcOrd="1" destOrd="0" parTransId="{CC44B0A5-910C-466F-A15D-0CFD9A32D2B7}" sibTransId="{0C02AAA8-335A-416B-A73E-97A6021C01AF}"/>
    <dgm:cxn modelId="{BCCEEADE-16E5-46AD-A461-D3BC428B7478}" type="presOf" srcId="{8849C9BB-A57E-4AD7-988C-F7A49957C688}" destId="{A57FD863-2342-4110-A43F-25811AE50117}" srcOrd="0" destOrd="0" presId="urn:microsoft.com/office/officeart/2005/8/layout/default"/>
    <dgm:cxn modelId="{0A0D6FE9-02E0-4799-8E96-98051B283DAE}" srcId="{2CB38B8D-AAA5-4515-9275-7CB207F3433C}" destId="{614A60DB-5A69-4FD0-B9CC-6E4B945D291B}" srcOrd="5" destOrd="0" parTransId="{D087F98A-1716-4491-8F5D-61053A13AC2C}" sibTransId="{38DA9DBD-AE84-4B89-853A-3D93C766D745}"/>
    <dgm:cxn modelId="{DA2C28EE-DE74-4A60-9724-567364CAC4A7}" type="presOf" srcId="{16CF3B82-B736-49EB-9358-C530B549D5C9}" destId="{F9375294-1D9B-4585-B778-788FF4C21557}" srcOrd="0" destOrd="0" presId="urn:microsoft.com/office/officeart/2005/8/layout/default"/>
    <dgm:cxn modelId="{2680CCFE-359B-4122-AA42-BF1BA3B76EA3}" type="presOf" srcId="{11BD5039-1839-4088-8472-6DCED0A02F14}" destId="{220392BC-0365-4C4E-BEE3-5F8BCCE792F4}" srcOrd="0" destOrd="0" presId="urn:microsoft.com/office/officeart/2005/8/layout/default"/>
    <dgm:cxn modelId="{6D6755F2-648D-45D5-A338-B11FA87B9465}" type="presParOf" srcId="{B50BCA2E-9B79-4B23-859E-FAD42D20AA8E}" destId="{F9375294-1D9B-4585-B778-788FF4C21557}" srcOrd="0" destOrd="0" presId="urn:microsoft.com/office/officeart/2005/8/layout/default"/>
    <dgm:cxn modelId="{5AB04BC6-D4D5-4A2C-A618-D457C894EAA5}" type="presParOf" srcId="{B50BCA2E-9B79-4B23-859E-FAD42D20AA8E}" destId="{9B04FC3E-F644-4BBF-A8C2-2E3E7E14136D}" srcOrd="1" destOrd="0" presId="urn:microsoft.com/office/officeart/2005/8/layout/default"/>
    <dgm:cxn modelId="{EFD04093-D095-4326-8E99-4EE05D337B3F}" type="presParOf" srcId="{B50BCA2E-9B79-4B23-859E-FAD42D20AA8E}" destId="{50A7BE6E-396B-4EC0-9BC1-0C67A65174A6}" srcOrd="2" destOrd="0" presId="urn:microsoft.com/office/officeart/2005/8/layout/default"/>
    <dgm:cxn modelId="{8275312D-FA54-4911-A166-D3AE617C381E}" type="presParOf" srcId="{B50BCA2E-9B79-4B23-859E-FAD42D20AA8E}" destId="{E7B4F032-FB8B-451F-8073-497A59771A6D}" srcOrd="3" destOrd="0" presId="urn:microsoft.com/office/officeart/2005/8/layout/default"/>
    <dgm:cxn modelId="{BC216E1C-BF62-418D-97EC-977D8DD2140D}" type="presParOf" srcId="{B50BCA2E-9B79-4B23-859E-FAD42D20AA8E}" destId="{3FB3CFBF-24E5-45BB-8012-B3DA10452140}" srcOrd="4" destOrd="0" presId="urn:microsoft.com/office/officeart/2005/8/layout/default"/>
    <dgm:cxn modelId="{67BAA973-FCA4-49C2-9B1C-55DAAFBF827B}" type="presParOf" srcId="{B50BCA2E-9B79-4B23-859E-FAD42D20AA8E}" destId="{C5F73BE2-FB9E-4EDE-9812-A30C2BD96239}" srcOrd="5" destOrd="0" presId="urn:microsoft.com/office/officeart/2005/8/layout/default"/>
    <dgm:cxn modelId="{81E22F4B-3864-4A22-965E-66A54795328D}" type="presParOf" srcId="{B50BCA2E-9B79-4B23-859E-FAD42D20AA8E}" destId="{A57FD863-2342-4110-A43F-25811AE50117}" srcOrd="6" destOrd="0" presId="urn:microsoft.com/office/officeart/2005/8/layout/default"/>
    <dgm:cxn modelId="{4653F87B-31E1-472F-9B23-3ED8BB7C62FB}" type="presParOf" srcId="{B50BCA2E-9B79-4B23-859E-FAD42D20AA8E}" destId="{07B42793-50BF-48A8-91E0-D2CBFB7D360C}" srcOrd="7" destOrd="0" presId="urn:microsoft.com/office/officeart/2005/8/layout/default"/>
    <dgm:cxn modelId="{702A6C1F-5A1B-489A-A201-443A4507C049}" type="presParOf" srcId="{B50BCA2E-9B79-4B23-859E-FAD42D20AA8E}" destId="{220392BC-0365-4C4E-BEE3-5F8BCCE792F4}" srcOrd="8" destOrd="0" presId="urn:microsoft.com/office/officeart/2005/8/layout/default"/>
    <dgm:cxn modelId="{C11EBF2A-BB60-4981-B225-008900C3C50A}" type="presParOf" srcId="{B50BCA2E-9B79-4B23-859E-FAD42D20AA8E}" destId="{A21053DE-D211-41CF-B49D-927C9641EE00}" srcOrd="9" destOrd="0" presId="urn:microsoft.com/office/officeart/2005/8/layout/default"/>
    <dgm:cxn modelId="{ACA41C42-9A23-4D44-B3E0-9F1CC68AD2F5}" type="presParOf" srcId="{B50BCA2E-9B79-4B23-859E-FAD42D20AA8E}" destId="{933E47D5-AD4C-489A-AEA7-9EC8C20FB1F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F888973-1121-4B5E-B448-557888376C3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25E601A-DD3E-435E-B52A-35236B764F8E}">
      <dgm:prSet/>
      <dgm:spPr/>
      <dgm:t>
        <a:bodyPr/>
        <a:lstStyle/>
        <a:p>
          <a:r>
            <a:rPr lang="en-US"/>
            <a:t>Weekly insulin titration differs significantly from daily basal insulin adjustments</a:t>
          </a:r>
        </a:p>
      </dgm:t>
    </dgm:pt>
    <dgm:pt modelId="{83F5D0E1-F2FB-4079-A94E-05947608876F}" type="parTrans" cxnId="{E5E7A1A3-D53E-4B25-80B5-676EDF11CD02}">
      <dgm:prSet/>
      <dgm:spPr/>
      <dgm:t>
        <a:bodyPr/>
        <a:lstStyle/>
        <a:p>
          <a:endParaRPr lang="en-US"/>
        </a:p>
      </dgm:t>
    </dgm:pt>
    <dgm:pt modelId="{24F41DE4-B9DB-4793-83C7-584A1F8CE6AC}" type="sibTrans" cxnId="{E5E7A1A3-D53E-4B25-80B5-676EDF11CD02}">
      <dgm:prSet/>
      <dgm:spPr/>
      <dgm:t>
        <a:bodyPr/>
        <a:lstStyle/>
        <a:p>
          <a:endParaRPr lang="en-US"/>
        </a:p>
      </dgm:t>
    </dgm:pt>
    <dgm:pt modelId="{9E1CF0FD-DDA3-4BFE-87EB-6B8AE9E0B45E}">
      <dgm:prSet/>
      <dgm:spPr/>
      <dgm:t>
        <a:bodyPr/>
        <a:lstStyle/>
        <a:p>
          <a:r>
            <a:rPr lang="en-US" dirty="0"/>
            <a:t>If pt is hospitalized, insulin needs may change rapidly, requiring conversion to daily insulin regimens</a:t>
          </a:r>
        </a:p>
      </dgm:t>
    </dgm:pt>
    <dgm:pt modelId="{A6F956C9-E456-4E0F-9743-003846DE3CA7}" type="parTrans" cxnId="{DB15E04C-6633-4F5A-8276-E8186F205153}">
      <dgm:prSet/>
      <dgm:spPr/>
      <dgm:t>
        <a:bodyPr/>
        <a:lstStyle/>
        <a:p>
          <a:endParaRPr lang="en-US"/>
        </a:p>
      </dgm:t>
    </dgm:pt>
    <dgm:pt modelId="{D6F7FBE8-DB53-410A-B006-39813C0A5FBB}" type="sibTrans" cxnId="{DB15E04C-6633-4F5A-8276-E8186F205153}">
      <dgm:prSet/>
      <dgm:spPr/>
      <dgm:t>
        <a:bodyPr/>
        <a:lstStyle/>
        <a:p>
          <a:endParaRPr lang="en-US"/>
        </a:p>
      </dgm:t>
    </dgm:pt>
    <dgm:pt modelId="{2A247A1B-3190-4836-9E4F-53AB01518DB8}">
      <dgm:prSet/>
      <dgm:spPr/>
      <dgm:t>
        <a:bodyPr/>
        <a:lstStyle/>
        <a:p>
          <a:r>
            <a:rPr lang="en-US" dirty="0"/>
            <a:t>Adjustments should be based on glucose trends, patient-specific factors, and careful monitoring</a:t>
          </a:r>
        </a:p>
      </dgm:t>
    </dgm:pt>
    <dgm:pt modelId="{4ABF2738-93C2-45E6-82C8-9CB7CBDD8D54}" type="parTrans" cxnId="{02C0E47B-A646-461C-858C-D86893ADAF70}">
      <dgm:prSet/>
      <dgm:spPr/>
      <dgm:t>
        <a:bodyPr/>
        <a:lstStyle/>
        <a:p>
          <a:endParaRPr lang="en-US"/>
        </a:p>
      </dgm:t>
    </dgm:pt>
    <dgm:pt modelId="{640562F1-FF83-4DDD-BA1E-833380596640}" type="sibTrans" cxnId="{02C0E47B-A646-461C-858C-D86893ADAF70}">
      <dgm:prSet/>
      <dgm:spPr/>
      <dgm:t>
        <a:bodyPr/>
        <a:lstStyle/>
        <a:p>
          <a:endParaRPr lang="en-US"/>
        </a:p>
      </dgm:t>
    </dgm:pt>
    <dgm:pt modelId="{C503ED31-ACCE-44B6-A63A-C9F543B52CAA}">
      <dgm:prSet/>
      <dgm:spPr/>
      <dgm:t>
        <a:bodyPr/>
        <a:lstStyle/>
        <a:p>
          <a:r>
            <a:rPr lang="en-US" b="1" dirty="0"/>
            <a:t>Surgery &amp; Procedures:</a:t>
          </a:r>
          <a:r>
            <a:rPr lang="en-US" dirty="0"/>
            <a:t> Still undetermined best approach; some endocrinologists suggest glucose-containing beverages and IV fluids and avoid overbasalization</a:t>
          </a:r>
        </a:p>
      </dgm:t>
    </dgm:pt>
    <dgm:pt modelId="{EFC9CABE-0272-4BBF-942C-081E3C4ABF20}" type="parTrans" cxnId="{015BD2D5-F52D-45E7-A5C5-A0B1F5526FC6}">
      <dgm:prSet/>
      <dgm:spPr/>
      <dgm:t>
        <a:bodyPr/>
        <a:lstStyle/>
        <a:p>
          <a:endParaRPr lang="en-US"/>
        </a:p>
      </dgm:t>
    </dgm:pt>
    <dgm:pt modelId="{6713F6EE-73C6-4924-B32D-5CE46EE8BBD5}" type="sibTrans" cxnId="{015BD2D5-F52D-45E7-A5C5-A0B1F5526FC6}">
      <dgm:prSet/>
      <dgm:spPr/>
      <dgm:t>
        <a:bodyPr/>
        <a:lstStyle/>
        <a:p>
          <a:endParaRPr lang="en-US"/>
        </a:p>
      </dgm:t>
    </dgm:pt>
    <dgm:pt modelId="{6AFBD8C3-DF84-427E-9FF6-4221A7B6ABCA}">
      <dgm:prSet/>
      <dgm:spPr/>
      <dgm:t>
        <a:bodyPr/>
        <a:lstStyle/>
        <a:p>
          <a:r>
            <a:rPr lang="en-US" dirty="0"/>
            <a:t>Weekly insulins may benefit pts w/adherence challenges or those unable to self-inject frequently</a:t>
          </a:r>
        </a:p>
      </dgm:t>
    </dgm:pt>
    <dgm:pt modelId="{3F0F0D4B-6ACE-480C-9CD1-06B1E82A1F69}" type="parTrans" cxnId="{1F6A897A-7BF9-4B79-B2EA-7D2433D91168}">
      <dgm:prSet/>
      <dgm:spPr/>
      <dgm:t>
        <a:bodyPr/>
        <a:lstStyle/>
        <a:p>
          <a:endParaRPr lang="en-US"/>
        </a:p>
      </dgm:t>
    </dgm:pt>
    <dgm:pt modelId="{BDE41A38-C10E-4885-9DCA-EF016BE279B5}" type="sibTrans" cxnId="{1F6A897A-7BF9-4B79-B2EA-7D2433D91168}">
      <dgm:prSet/>
      <dgm:spPr/>
      <dgm:t>
        <a:bodyPr/>
        <a:lstStyle/>
        <a:p>
          <a:endParaRPr lang="en-US"/>
        </a:p>
      </dgm:t>
    </dgm:pt>
    <dgm:pt modelId="{90A29E4F-A22F-4892-B726-C3B3BE176A1F}" type="pres">
      <dgm:prSet presAssocID="{7F888973-1121-4B5E-B448-557888376C34}" presName="linear" presStyleCnt="0">
        <dgm:presLayoutVars>
          <dgm:animLvl val="lvl"/>
          <dgm:resizeHandles val="exact"/>
        </dgm:presLayoutVars>
      </dgm:prSet>
      <dgm:spPr/>
    </dgm:pt>
    <dgm:pt modelId="{43F3636C-DE56-4694-9CFD-FC8D5964895C}" type="pres">
      <dgm:prSet presAssocID="{625E601A-DD3E-435E-B52A-35236B764F8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F780D6C-2E72-47AD-9866-87579F844C14}" type="pres">
      <dgm:prSet presAssocID="{24F41DE4-B9DB-4793-83C7-584A1F8CE6AC}" presName="spacer" presStyleCnt="0"/>
      <dgm:spPr/>
    </dgm:pt>
    <dgm:pt modelId="{E1413BEE-C79C-4F20-AA3C-E89E024ED7E3}" type="pres">
      <dgm:prSet presAssocID="{9E1CF0FD-DDA3-4BFE-87EB-6B8AE9E0B45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D9DB349-4A58-4BC3-9C25-01D1CE3ADBB4}" type="pres">
      <dgm:prSet presAssocID="{D6F7FBE8-DB53-410A-B006-39813C0A5FBB}" presName="spacer" presStyleCnt="0"/>
      <dgm:spPr/>
    </dgm:pt>
    <dgm:pt modelId="{8111A465-56E1-42F4-B78B-B01CA5E287F8}" type="pres">
      <dgm:prSet presAssocID="{2A247A1B-3190-4836-9E4F-53AB01518DB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7D1F03F-2295-4715-B29C-A7E95C1524F6}" type="pres">
      <dgm:prSet presAssocID="{640562F1-FF83-4DDD-BA1E-833380596640}" presName="spacer" presStyleCnt="0"/>
      <dgm:spPr/>
    </dgm:pt>
    <dgm:pt modelId="{FB655A77-2B9E-4114-AEEF-28943C6C0850}" type="pres">
      <dgm:prSet presAssocID="{6AFBD8C3-DF84-427E-9FF6-4221A7B6ABC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09C4BF4-8102-4FFF-9027-751C5A17D508}" type="pres">
      <dgm:prSet presAssocID="{BDE41A38-C10E-4885-9DCA-EF016BE279B5}" presName="spacer" presStyleCnt="0"/>
      <dgm:spPr/>
    </dgm:pt>
    <dgm:pt modelId="{2A98EAE2-2D6F-4EEC-BDCD-B3514982F5BB}" type="pres">
      <dgm:prSet presAssocID="{C503ED31-ACCE-44B6-A63A-C9F543B52CA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B6BB11A-D7BB-4B9A-B0CA-74D3CA954648}" type="presOf" srcId="{7F888973-1121-4B5E-B448-557888376C34}" destId="{90A29E4F-A22F-4892-B726-C3B3BE176A1F}" srcOrd="0" destOrd="0" presId="urn:microsoft.com/office/officeart/2005/8/layout/vList2"/>
    <dgm:cxn modelId="{3BBAB86B-DCA7-4661-AE1D-80AF2054D177}" type="presOf" srcId="{C503ED31-ACCE-44B6-A63A-C9F543B52CAA}" destId="{2A98EAE2-2D6F-4EEC-BDCD-B3514982F5BB}" srcOrd="0" destOrd="0" presId="urn:microsoft.com/office/officeart/2005/8/layout/vList2"/>
    <dgm:cxn modelId="{DB15E04C-6633-4F5A-8276-E8186F205153}" srcId="{7F888973-1121-4B5E-B448-557888376C34}" destId="{9E1CF0FD-DDA3-4BFE-87EB-6B8AE9E0B45E}" srcOrd="1" destOrd="0" parTransId="{A6F956C9-E456-4E0F-9743-003846DE3CA7}" sibTransId="{D6F7FBE8-DB53-410A-B006-39813C0A5FBB}"/>
    <dgm:cxn modelId="{AFF2724D-9684-427A-8AE4-FB345C322206}" type="presOf" srcId="{625E601A-DD3E-435E-B52A-35236B764F8E}" destId="{43F3636C-DE56-4694-9CFD-FC8D5964895C}" srcOrd="0" destOrd="0" presId="urn:microsoft.com/office/officeart/2005/8/layout/vList2"/>
    <dgm:cxn modelId="{0EC68F6D-BDD9-4AF2-92FA-82436EF8A12A}" type="presOf" srcId="{9E1CF0FD-DDA3-4BFE-87EB-6B8AE9E0B45E}" destId="{E1413BEE-C79C-4F20-AA3C-E89E024ED7E3}" srcOrd="0" destOrd="0" presId="urn:microsoft.com/office/officeart/2005/8/layout/vList2"/>
    <dgm:cxn modelId="{0EBCF952-3632-402E-926D-D98AA99831D3}" type="presOf" srcId="{2A247A1B-3190-4836-9E4F-53AB01518DB8}" destId="{8111A465-56E1-42F4-B78B-B01CA5E287F8}" srcOrd="0" destOrd="0" presId="urn:microsoft.com/office/officeart/2005/8/layout/vList2"/>
    <dgm:cxn modelId="{1F6A897A-7BF9-4B79-B2EA-7D2433D91168}" srcId="{7F888973-1121-4B5E-B448-557888376C34}" destId="{6AFBD8C3-DF84-427E-9FF6-4221A7B6ABCA}" srcOrd="3" destOrd="0" parTransId="{3F0F0D4B-6ACE-480C-9CD1-06B1E82A1F69}" sibTransId="{BDE41A38-C10E-4885-9DCA-EF016BE279B5}"/>
    <dgm:cxn modelId="{02C0E47B-A646-461C-858C-D86893ADAF70}" srcId="{7F888973-1121-4B5E-B448-557888376C34}" destId="{2A247A1B-3190-4836-9E4F-53AB01518DB8}" srcOrd="2" destOrd="0" parTransId="{4ABF2738-93C2-45E6-82C8-9CB7CBDD8D54}" sibTransId="{640562F1-FF83-4DDD-BA1E-833380596640}"/>
    <dgm:cxn modelId="{E5E7A1A3-D53E-4B25-80B5-676EDF11CD02}" srcId="{7F888973-1121-4B5E-B448-557888376C34}" destId="{625E601A-DD3E-435E-B52A-35236B764F8E}" srcOrd="0" destOrd="0" parTransId="{83F5D0E1-F2FB-4079-A94E-05947608876F}" sibTransId="{24F41DE4-B9DB-4793-83C7-584A1F8CE6AC}"/>
    <dgm:cxn modelId="{16F3B4CA-635B-4F46-9AFA-A4554DAD18A4}" type="presOf" srcId="{6AFBD8C3-DF84-427E-9FF6-4221A7B6ABCA}" destId="{FB655A77-2B9E-4114-AEEF-28943C6C0850}" srcOrd="0" destOrd="0" presId="urn:microsoft.com/office/officeart/2005/8/layout/vList2"/>
    <dgm:cxn modelId="{015BD2D5-F52D-45E7-A5C5-A0B1F5526FC6}" srcId="{7F888973-1121-4B5E-B448-557888376C34}" destId="{C503ED31-ACCE-44B6-A63A-C9F543B52CAA}" srcOrd="4" destOrd="0" parTransId="{EFC9CABE-0272-4BBF-942C-081E3C4ABF20}" sibTransId="{6713F6EE-73C6-4924-B32D-5CE46EE8BBD5}"/>
    <dgm:cxn modelId="{34D84237-6419-4DCD-B339-4FD4A9A1ED1C}" type="presParOf" srcId="{90A29E4F-A22F-4892-B726-C3B3BE176A1F}" destId="{43F3636C-DE56-4694-9CFD-FC8D5964895C}" srcOrd="0" destOrd="0" presId="urn:microsoft.com/office/officeart/2005/8/layout/vList2"/>
    <dgm:cxn modelId="{8E3FFA2B-516F-4492-998A-55C599051F87}" type="presParOf" srcId="{90A29E4F-A22F-4892-B726-C3B3BE176A1F}" destId="{0F780D6C-2E72-47AD-9866-87579F844C14}" srcOrd="1" destOrd="0" presId="urn:microsoft.com/office/officeart/2005/8/layout/vList2"/>
    <dgm:cxn modelId="{ACB4F852-CD46-42D5-8718-B1C0265B44BB}" type="presParOf" srcId="{90A29E4F-A22F-4892-B726-C3B3BE176A1F}" destId="{E1413BEE-C79C-4F20-AA3C-E89E024ED7E3}" srcOrd="2" destOrd="0" presId="urn:microsoft.com/office/officeart/2005/8/layout/vList2"/>
    <dgm:cxn modelId="{FF03FB5F-7044-45E3-9DDB-381F971DB399}" type="presParOf" srcId="{90A29E4F-A22F-4892-B726-C3B3BE176A1F}" destId="{AD9DB349-4A58-4BC3-9C25-01D1CE3ADBB4}" srcOrd="3" destOrd="0" presId="urn:microsoft.com/office/officeart/2005/8/layout/vList2"/>
    <dgm:cxn modelId="{6533A47F-3AEF-4FC6-B3BB-DAC489497254}" type="presParOf" srcId="{90A29E4F-A22F-4892-B726-C3B3BE176A1F}" destId="{8111A465-56E1-42F4-B78B-B01CA5E287F8}" srcOrd="4" destOrd="0" presId="urn:microsoft.com/office/officeart/2005/8/layout/vList2"/>
    <dgm:cxn modelId="{C6C9B640-D57E-4BF1-9842-39168CD83C2A}" type="presParOf" srcId="{90A29E4F-A22F-4892-B726-C3B3BE176A1F}" destId="{87D1F03F-2295-4715-B29C-A7E95C1524F6}" srcOrd="5" destOrd="0" presId="urn:microsoft.com/office/officeart/2005/8/layout/vList2"/>
    <dgm:cxn modelId="{6D9CD66E-AFF3-46F7-9445-81BC39DC531B}" type="presParOf" srcId="{90A29E4F-A22F-4892-B726-C3B3BE176A1F}" destId="{FB655A77-2B9E-4114-AEEF-28943C6C0850}" srcOrd="6" destOrd="0" presId="urn:microsoft.com/office/officeart/2005/8/layout/vList2"/>
    <dgm:cxn modelId="{3C025C60-F539-4D92-A757-597F2DE68794}" type="presParOf" srcId="{90A29E4F-A22F-4892-B726-C3B3BE176A1F}" destId="{109C4BF4-8102-4FFF-9027-751C5A17D508}" srcOrd="7" destOrd="0" presId="urn:microsoft.com/office/officeart/2005/8/layout/vList2"/>
    <dgm:cxn modelId="{19CA8810-6741-4714-BF30-A6A2B87C3F92}" type="presParOf" srcId="{90A29E4F-A22F-4892-B726-C3B3BE176A1F}" destId="{2A98EAE2-2D6F-4EEC-BDCD-B3514982F5B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7CEE28-F551-442C-BC4B-FC326BD9F77D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2C8C497-7210-4F52-8FF1-32F0A4685408}">
      <dgm:prSet custT="1"/>
      <dgm:spPr/>
      <dgm:t>
        <a:bodyPr/>
        <a:lstStyle/>
        <a:p>
          <a:pPr rtl="0"/>
          <a:r>
            <a:rPr lang="en-US" sz="1600" kern="120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Long-acting basal insulin analog providing continuous 17-day coverage (low peak to trough ratio 1.14 or &lt;15% insulin variation)</a:t>
          </a:r>
        </a:p>
      </dgm:t>
    </dgm:pt>
    <dgm:pt modelId="{573FFE2F-0E90-4A6D-9FE1-2E105F6BEF44}" type="parTrans" cxnId="{5F262C20-26B9-49C0-AF16-9797FEA70BF7}">
      <dgm:prSet/>
      <dgm:spPr/>
      <dgm:t>
        <a:bodyPr/>
        <a:lstStyle/>
        <a:p>
          <a:endParaRPr lang="en-US"/>
        </a:p>
      </dgm:t>
    </dgm:pt>
    <dgm:pt modelId="{FF029642-11A5-4EE2-980B-D7CA5FCD2C8E}" type="sibTrans" cxnId="{5F262C20-26B9-49C0-AF16-9797FEA70BF7}">
      <dgm:prSet phldrT="1" phldr="0"/>
      <dgm:spPr/>
      <dgm:t>
        <a:bodyPr/>
        <a:lstStyle/>
        <a:p>
          <a:endParaRPr lang="en-US"/>
        </a:p>
      </dgm:t>
    </dgm:pt>
    <dgm:pt modelId="{B34514A6-743E-4395-BCCC-0131540D11BD}">
      <dgm:prSet custT="1"/>
      <dgm:spPr/>
      <dgm:t>
        <a:bodyPr/>
        <a:lstStyle/>
        <a:p>
          <a:pPr rtl="0"/>
          <a:r>
            <a:rPr lang="en-US" sz="1600" kern="120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Once-weekly subQ - simplifies dosing &amp; improves patient adherence</a:t>
          </a:r>
        </a:p>
      </dgm:t>
    </dgm:pt>
    <dgm:pt modelId="{E4ACF939-AF4A-431D-BB46-DA4621064CE0}" type="parTrans" cxnId="{81FF928A-F15F-4B3B-B266-8A2556992988}">
      <dgm:prSet/>
      <dgm:spPr/>
      <dgm:t>
        <a:bodyPr/>
        <a:lstStyle/>
        <a:p>
          <a:endParaRPr lang="en-US"/>
        </a:p>
      </dgm:t>
    </dgm:pt>
    <dgm:pt modelId="{FF8E3021-C1ED-4074-975A-F4BD65A02A07}" type="sibTrans" cxnId="{81FF928A-F15F-4B3B-B266-8A2556992988}">
      <dgm:prSet phldrT="3" phldr="0"/>
      <dgm:spPr/>
      <dgm:t>
        <a:bodyPr/>
        <a:lstStyle/>
        <a:p>
          <a:endParaRPr lang="en-US"/>
        </a:p>
      </dgm:t>
    </dgm:pt>
    <dgm:pt modelId="{8B9DC485-CFDF-4BB0-8F95-9B8F9D289DF5}">
      <dgm:prSet custT="1"/>
      <dgm:spPr/>
      <dgm:t>
        <a:bodyPr/>
        <a:lstStyle/>
        <a:p>
          <a:r>
            <a:rPr lang="en-US" sz="1600" kern="120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Slow, predictable absorption - sustained glycemic control, allowing for tailored dosing &amp; minimizing blood glucose fluctuations</a:t>
          </a:r>
        </a:p>
      </dgm:t>
    </dgm:pt>
    <dgm:pt modelId="{412F02D2-98EA-47EB-9538-384CBEBC100E}" type="parTrans" cxnId="{BD997FCF-0F59-41BF-857D-1B9D16010564}">
      <dgm:prSet/>
      <dgm:spPr/>
      <dgm:t>
        <a:bodyPr/>
        <a:lstStyle/>
        <a:p>
          <a:endParaRPr lang="en-US"/>
        </a:p>
      </dgm:t>
    </dgm:pt>
    <dgm:pt modelId="{1F4325D7-47D7-461E-B9CD-8BD13925A109}" type="sibTrans" cxnId="{BD997FCF-0F59-41BF-857D-1B9D16010564}">
      <dgm:prSet phldrT="4" phldr="0"/>
      <dgm:spPr/>
      <dgm:t>
        <a:bodyPr/>
        <a:lstStyle/>
        <a:p>
          <a:endParaRPr lang="en-US"/>
        </a:p>
      </dgm:t>
    </dgm:pt>
    <dgm:pt modelId="{5E19D803-858A-49DF-A81A-A71A5250675F}">
      <dgm:prSet phldr="0" custT="1"/>
      <dgm:spPr/>
      <dgm:t>
        <a:bodyPr/>
        <a:lstStyle/>
        <a:p>
          <a:r>
            <a:rPr lang="en-US" sz="1600" kern="120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Modified </a:t>
          </a:r>
          <a:r>
            <a:rPr lang="en-US" sz="1600" b="0" i="0" kern="1200" dirty="0"/>
            <a:t>fusion protein combining a novel single-chain insulin variant w/human IgG Fc domain</a:t>
          </a:r>
          <a:endParaRPr lang="en-US" sz="1600" kern="1200" dirty="0">
            <a:solidFill>
              <a:srgbClr val="FFFFFF"/>
            </a:solidFill>
            <a:latin typeface="Avenir Next LT Pro"/>
            <a:ea typeface="+mn-ea"/>
            <a:cs typeface="+mn-cs"/>
          </a:endParaRPr>
        </a:p>
      </dgm:t>
    </dgm:pt>
    <dgm:pt modelId="{815698B2-7ED3-4A96-AA6B-9FE631C52724}" type="parTrans" cxnId="{049794F7-5883-4B6B-937C-6C6D2767D95C}">
      <dgm:prSet/>
      <dgm:spPr/>
      <dgm:t>
        <a:bodyPr/>
        <a:lstStyle/>
        <a:p>
          <a:endParaRPr lang="en-US"/>
        </a:p>
      </dgm:t>
    </dgm:pt>
    <dgm:pt modelId="{AA0D00DF-457E-4746-AFA7-2B08E6154970}" type="sibTrans" cxnId="{049794F7-5883-4B6B-937C-6C6D2767D95C}">
      <dgm:prSet/>
      <dgm:spPr/>
      <dgm:t>
        <a:bodyPr/>
        <a:lstStyle/>
        <a:p>
          <a:endParaRPr lang="en-US"/>
        </a:p>
      </dgm:t>
    </dgm:pt>
    <dgm:pt modelId="{626B2C76-FAB7-43AA-A733-4C43A15952C9}">
      <dgm:prSet custT="1"/>
      <dgm:spPr/>
      <dgm:t>
        <a:bodyPr/>
        <a:lstStyle/>
        <a:p>
          <a:r>
            <a:rPr lang="en-US" sz="1600" kern="120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Comparison w/Degludec in both T1DM &amp; T2DM demonstrate similar glycemic control outcomes but varied weight &amp; hypoglycemia profiles based on industry studies</a:t>
          </a:r>
        </a:p>
      </dgm:t>
    </dgm:pt>
    <dgm:pt modelId="{EC310CE6-6BCC-4330-A67C-C698F8FE26AB}" type="parTrans" cxnId="{2F1D22AB-B65A-4A3D-ACA5-2F9BEA339DE6}">
      <dgm:prSet/>
      <dgm:spPr/>
      <dgm:t>
        <a:bodyPr/>
        <a:lstStyle/>
        <a:p>
          <a:endParaRPr lang="en-US"/>
        </a:p>
      </dgm:t>
    </dgm:pt>
    <dgm:pt modelId="{610CA597-5088-474F-BD0E-05EA5AC27501}" type="sibTrans" cxnId="{2F1D22AB-B65A-4A3D-ACA5-2F9BEA339DE6}">
      <dgm:prSet/>
      <dgm:spPr/>
      <dgm:t>
        <a:bodyPr/>
        <a:lstStyle/>
        <a:p>
          <a:endParaRPr lang="en-US"/>
        </a:p>
      </dgm:t>
    </dgm:pt>
    <dgm:pt modelId="{1C4E3A2D-C2C0-4ED5-B768-A183F0ECE840}" type="pres">
      <dgm:prSet presAssocID="{5B7CEE28-F551-442C-BC4B-FC326BD9F77D}" presName="diagram" presStyleCnt="0">
        <dgm:presLayoutVars>
          <dgm:dir/>
          <dgm:resizeHandles val="exact"/>
        </dgm:presLayoutVars>
      </dgm:prSet>
      <dgm:spPr/>
    </dgm:pt>
    <dgm:pt modelId="{CE057CF9-9B91-4492-9715-8F94C725A145}" type="pres">
      <dgm:prSet presAssocID="{F2C8C497-7210-4F52-8FF1-32F0A4685408}" presName="node" presStyleLbl="node1" presStyleIdx="0" presStyleCnt="5">
        <dgm:presLayoutVars>
          <dgm:bulletEnabled val="1"/>
        </dgm:presLayoutVars>
      </dgm:prSet>
      <dgm:spPr/>
    </dgm:pt>
    <dgm:pt modelId="{78D1F7F7-76D8-40E3-879C-49E5B5C7B35D}" type="pres">
      <dgm:prSet presAssocID="{FF029642-11A5-4EE2-980B-D7CA5FCD2C8E}" presName="sibTrans" presStyleCnt="0"/>
      <dgm:spPr/>
    </dgm:pt>
    <dgm:pt modelId="{C278864F-9B8F-40CC-85F2-180C0B030033}" type="pres">
      <dgm:prSet presAssocID="{5E19D803-858A-49DF-A81A-A71A5250675F}" presName="node" presStyleLbl="node1" presStyleIdx="1" presStyleCnt="5">
        <dgm:presLayoutVars>
          <dgm:bulletEnabled val="1"/>
        </dgm:presLayoutVars>
      </dgm:prSet>
      <dgm:spPr/>
    </dgm:pt>
    <dgm:pt modelId="{D315E8C2-68E0-43DC-8C85-ED5453CD3443}" type="pres">
      <dgm:prSet presAssocID="{AA0D00DF-457E-4746-AFA7-2B08E6154970}" presName="sibTrans" presStyleCnt="0"/>
      <dgm:spPr/>
    </dgm:pt>
    <dgm:pt modelId="{64643DAA-032B-4AB8-8B1D-29D858E64E36}" type="pres">
      <dgm:prSet presAssocID="{B34514A6-743E-4395-BCCC-0131540D11BD}" presName="node" presStyleLbl="node1" presStyleIdx="2" presStyleCnt="5">
        <dgm:presLayoutVars>
          <dgm:bulletEnabled val="1"/>
        </dgm:presLayoutVars>
      </dgm:prSet>
      <dgm:spPr/>
    </dgm:pt>
    <dgm:pt modelId="{1B5E71C1-3B2A-4D72-A40E-59B3A05383EE}" type="pres">
      <dgm:prSet presAssocID="{FF8E3021-C1ED-4074-975A-F4BD65A02A07}" presName="sibTrans" presStyleCnt="0"/>
      <dgm:spPr/>
    </dgm:pt>
    <dgm:pt modelId="{766D8764-D613-445E-8CEA-6F126785C364}" type="pres">
      <dgm:prSet presAssocID="{8B9DC485-CFDF-4BB0-8F95-9B8F9D289DF5}" presName="node" presStyleLbl="node1" presStyleIdx="3" presStyleCnt="5">
        <dgm:presLayoutVars>
          <dgm:bulletEnabled val="1"/>
        </dgm:presLayoutVars>
      </dgm:prSet>
      <dgm:spPr/>
    </dgm:pt>
    <dgm:pt modelId="{F9520B36-E88F-4544-BBE1-53648D771229}" type="pres">
      <dgm:prSet presAssocID="{1F4325D7-47D7-461E-B9CD-8BD13925A109}" presName="sibTrans" presStyleCnt="0"/>
      <dgm:spPr/>
    </dgm:pt>
    <dgm:pt modelId="{9B187B6B-506A-49E8-A153-6C2E2AF416C6}" type="pres">
      <dgm:prSet presAssocID="{626B2C76-FAB7-43AA-A733-4C43A15952C9}" presName="node" presStyleLbl="node1" presStyleIdx="4" presStyleCnt="5">
        <dgm:presLayoutVars>
          <dgm:bulletEnabled val="1"/>
        </dgm:presLayoutVars>
      </dgm:prSet>
      <dgm:spPr/>
    </dgm:pt>
  </dgm:ptLst>
  <dgm:cxnLst>
    <dgm:cxn modelId="{5F262C20-26B9-49C0-AF16-9797FEA70BF7}" srcId="{5B7CEE28-F551-442C-BC4B-FC326BD9F77D}" destId="{F2C8C497-7210-4F52-8FF1-32F0A4685408}" srcOrd="0" destOrd="0" parTransId="{573FFE2F-0E90-4A6D-9FE1-2E105F6BEF44}" sibTransId="{FF029642-11A5-4EE2-980B-D7CA5FCD2C8E}"/>
    <dgm:cxn modelId="{3BAECB3B-6C57-4739-8342-D3E1758CEDC7}" type="presOf" srcId="{5E19D803-858A-49DF-A81A-A71A5250675F}" destId="{C278864F-9B8F-40CC-85F2-180C0B030033}" srcOrd="0" destOrd="0" presId="urn:microsoft.com/office/officeart/2005/8/layout/default"/>
    <dgm:cxn modelId="{D9179151-9D12-4C98-A3BE-9D20B76D507E}" type="presOf" srcId="{F2C8C497-7210-4F52-8FF1-32F0A4685408}" destId="{CE057CF9-9B91-4492-9715-8F94C725A145}" srcOrd="0" destOrd="0" presId="urn:microsoft.com/office/officeart/2005/8/layout/default"/>
    <dgm:cxn modelId="{22284D58-B0F6-4895-960A-F6DB3CA561AD}" type="presOf" srcId="{5B7CEE28-F551-442C-BC4B-FC326BD9F77D}" destId="{1C4E3A2D-C2C0-4ED5-B768-A183F0ECE840}" srcOrd="0" destOrd="0" presId="urn:microsoft.com/office/officeart/2005/8/layout/default"/>
    <dgm:cxn modelId="{81FF928A-F15F-4B3B-B266-8A2556992988}" srcId="{5B7CEE28-F551-442C-BC4B-FC326BD9F77D}" destId="{B34514A6-743E-4395-BCCC-0131540D11BD}" srcOrd="2" destOrd="0" parTransId="{E4ACF939-AF4A-431D-BB46-DA4621064CE0}" sibTransId="{FF8E3021-C1ED-4074-975A-F4BD65A02A07}"/>
    <dgm:cxn modelId="{2F1D22AB-B65A-4A3D-ACA5-2F9BEA339DE6}" srcId="{5B7CEE28-F551-442C-BC4B-FC326BD9F77D}" destId="{626B2C76-FAB7-43AA-A733-4C43A15952C9}" srcOrd="4" destOrd="0" parTransId="{EC310CE6-6BCC-4330-A67C-C698F8FE26AB}" sibTransId="{610CA597-5088-474F-BD0E-05EA5AC27501}"/>
    <dgm:cxn modelId="{894BC2B6-93D8-483F-B907-D3FE0AB3F005}" type="presOf" srcId="{B34514A6-743E-4395-BCCC-0131540D11BD}" destId="{64643DAA-032B-4AB8-8B1D-29D858E64E36}" srcOrd="0" destOrd="0" presId="urn:microsoft.com/office/officeart/2005/8/layout/default"/>
    <dgm:cxn modelId="{CF0B79C0-060F-459C-98D2-E05D0765CE64}" type="presOf" srcId="{626B2C76-FAB7-43AA-A733-4C43A15952C9}" destId="{9B187B6B-506A-49E8-A153-6C2E2AF416C6}" srcOrd="0" destOrd="0" presId="urn:microsoft.com/office/officeart/2005/8/layout/default"/>
    <dgm:cxn modelId="{BD997FCF-0F59-41BF-857D-1B9D16010564}" srcId="{5B7CEE28-F551-442C-BC4B-FC326BD9F77D}" destId="{8B9DC485-CFDF-4BB0-8F95-9B8F9D289DF5}" srcOrd="3" destOrd="0" parTransId="{412F02D2-98EA-47EB-9538-384CBEBC100E}" sibTransId="{1F4325D7-47D7-461E-B9CD-8BD13925A109}"/>
    <dgm:cxn modelId="{6B303DD0-C816-465B-9A67-11F112D8CCF1}" type="presOf" srcId="{8B9DC485-CFDF-4BB0-8F95-9B8F9D289DF5}" destId="{766D8764-D613-445E-8CEA-6F126785C364}" srcOrd="0" destOrd="0" presId="urn:microsoft.com/office/officeart/2005/8/layout/default"/>
    <dgm:cxn modelId="{049794F7-5883-4B6B-937C-6C6D2767D95C}" srcId="{5B7CEE28-F551-442C-BC4B-FC326BD9F77D}" destId="{5E19D803-858A-49DF-A81A-A71A5250675F}" srcOrd="1" destOrd="0" parTransId="{815698B2-7ED3-4A96-AA6B-9FE631C52724}" sibTransId="{AA0D00DF-457E-4746-AFA7-2B08E6154970}"/>
    <dgm:cxn modelId="{C725F4D1-814F-4275-8FBD-D422F61496C0}" type="presParOf" srcId="{1C4E3A2D-C2C0-4ED5-B768-A183F0ECE840}" destId="{CE057CF9-9B91-4492-9715-8F94C725A145}" srcOrd="0" destOrd="0" presId="urn:microsoft.com/office/officeart/2005/8/layout/default"/>
    <dgm:cxn modelId="{5FCE557B-22FB-436D-B7AA-E86EFA73FB76}" type="presParOf" srcId="{1C4E3A2D-C2C0-4ED5-B768-A183F0ECE840}" destId="{78D1F7F7-76D8-40E3-879C-49E5B5C7B35D}" srcOrd="1" destOrd="0" presId="urn:microsoft.com/office/officeart/2005/8/layout/default"/>
    <dgm:cxn modelId="{466B2B3D-6ECA-4558-94E2-6C4A0C2B58CD}" type="presParOf" srcId="{1C4E3A2D-C2C0-4ED5-B768-A183F0ECE840}" destId="{C278864F-9B8F-40CC-85F2-180C0B030033}" srcOrd="2" destOrd="0" presId="urn:microsoft.com/office/officeart/2005/8/layout/default"/>
    <dgm:cxn modelId="{2F1B8360-D1DF-46A2-AA55-B793FF934D4B}" type="presParOf" srcId="{1C4E3A2D-C2C0-4ED5-B768-A183F0ECE840}" destId="{D315E8C2-68E0-43DC-8C85-ED5453CD3443}" srcOrd="3" destOrd="0" presId="urn:microsoft.com/office/officeart/2005/8/layout/default"/>
    <dgm:cxn modelId="{13D9A43F-20A2-4D8B-B153-A4DA8B8D217D}" type="presParOf" srcId="{1C4E3A2D-C2C0-4ED5-B768-A183F0ECE840}" destId="{64643DAA-032B-4AB8-8B1D-29D858E64E36}" srcOrd="4" destOrd="0" presId="urn:microsoft.com/office/officeart/2005/8/layout/default"/>
    <dgm:cxn modelId="{5615482F-EA0F-47D2-8A65-3E7CCEAD4A73}" type="presParOf" srcId="{1C4E3A2D-C2C0-4ED5-B768-A183F0ECE840}" destId="{1B5E71C1-3B2A-4D72-A40E-59B3A05383EE}" srcOrd="5" destOrd="0" presId="urn:microsoft.com/office/officeart/2005/8/layout/default"/>
    <dgm:cxn modelId="{31188990-8225-4169-ABFA-8A8FAC4F3232}" type="presParOf" srcId="{1C4E3A2D-C2C0-4ED5-B768-A183F0ECE840}" destId="{766D8764-D613-445E-8CEA-6F126785C364}" srcOrd="6" destOrd="0" presId="urn:microsoft.com/office/officeart/2005/8/layout/default"/>
    <dgm:cxn modelId="{92A3F3E2-2A08-4F24-A649-EE8D2306B6A5}" type="presParOf" srcId="{1C4E3A2D-C2C0-4ED5-B768-A183F0ECE840}" destId="{F9520B36-E88F-4544-BBE1-53648D771229}" srcOrd="7" destOrd="0" presId="urn:microsoft.com/office/officeart/2005/8/layout/default"/>
    <dgm:cxn modelId="{D6A198C2-163E-44EE-A43D-BEEB89ECB410}" type="presParOf" srcId="{1C4E3A2D-C2C0-4ED5-B768-A183F0ECE840}" destId="{9B187B6B-506A-49E8-A153-6C2E2AF416C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91E55CB-071F-4AB1-B1EA-2BD1278F8033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A4B04A9-16C0-4B24-A4B5-AF01DB031F5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9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LT Pro"/>
              <a:ea typeface="+mn-ea"/>
              <a:cs typeface="+mn-cs"/>
            </a:rPr>
            <a:t>Once weekly dose (Icodec) of 70 units is  approximately equivalent to 10 units of once-daily basal insulin</a:t>
          </a:r>
        </a:p>
      </dgm:t>
    </dgm:pt>
    <dgm:pt modelId="{4891C3EA-81F4-4EF5-A2EA-A918C9BDDAF9}" type="parTrans" cxnId="{2B25500F-8CDC-4D9C-A035-9197AD40B2B2}">
      <dgm:prSet/>
      <dgm:spPr/>
      <dgm:t>
        <a:bodyPr/>
        <a:lstStyle/>
        <a:p>
          <a:endParaRPr lang="en-US"/>
        </a:p>
      </dgm:t>
    </dgm:pt>
    <dgm:pt modelId="{61C5AB61-52E5-4DAD-9F11-A3D3774FFD87}" type="sibTrans" cxnId="{2B25500F-8CDC-4D9C-A035-9197AD40B2B2}">
      <dgm:prSet/>
      <dgm:spPr/>
      <dgm:t>
        <a:bodyPr/>
        <a:lstStyle/>
        <a:p>
          <a:endParaRPr lang="en-US"/>
        </a:p>
      </dgm:t>
    </dgm:pt>
    <dgm:pt modelId="{EC1FEEDA-CE62-4A16-AF33-0C2F3F2A4B7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Adjustments typically made weekly based on fasting/pre-breakfast SMBG levels - recommended titration involves modifying dose by ± 20 units to achieve target fasting glucose level</a:t>
          </a:r>
        </a:p>
      </dgm:t>
    </dgm:pt>
    <dgm:pt modelId="{E46BFF79-5C2B-4C9E-9C04-55AEA838A3EA}" type="parTrans" cxnId="{71E1BB6C-9F99-4BFB-8D2C-DE9F3EC9B13B}">
      <dgm:prSet/>
      <dgm:spPr/>
      <dgm:t>
        <a:bodyPr/>
        <a:lstStyle/>
        <a:p>
          <a:endParaRPr lang="en-US"/>
        </a:p>
      </dgm:t>
    </dgm:pt>
    <dgm:pt modelId="{6E56F72A-AEB2-4439-B2FC-B46A36012636}" type="sibTrans" cxnId="{71E1BB6C-9F99-4BFB-8D2C-DE9F3EC9B13B}">
      <dgm:prSet/>
      <dgm:spPr/>
      <dgm:t>
        <a:bodyPr/>
        <a:lstStyle/>
        <a:p>
          <a:endParaRPr lang="en-US"/>
        </a:p>
      </dgm:t>
    </dgm:pt>
    <dgm:pt modelId="{20718770-1263-4EAE-B8C4-06DBFB8DD4A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Insulin Icodec reaches steady-state concentration after approximately </a:t>
          </a:r>
          <a:r>
            <a:rPr lang="en-US" b="1" dirty="0"/>
            <a:t>four</a:t>
          </a:r>
          <a:r>
            <a:rPr lang="en-US" dirty="0"/>
            <a:t> weeks - dose adjustments should be made </a:t>
          </a:r>
          <a:r>
            <a:rPr lang="en-US" b="1" dirty="0"/>
            <a:t>cautiously</a:t>
          </a:r>
          <a:r>
            <a:rPr lang="en-US" dirty="0"/>
            <a:t> to avoid hypoglycemia or hyperglycemia</a:t>
          </a:r>
        </a:p>
      </dgm:t>
    </dgm:pt>
    <dgm:pt modelId="{9DC57D6F-2E90-4BAD-B571-9AB2CCA09D2F}" type="parTrans" cxnId="{9211E6B0-EB4B-4FC8-A1F6-650C8215C43E}">
      <dgm:prSet/>
      <dgm:spPr/>
      <dgm:t>
        <a:bodyPr/>
        <a:lstStyle/>
        <a:p>
          <a:endParaRPr lang="en-US"/>
        </a:p>
      </dgm:t>
    </dgm:pt>
    <dgm:pt modelId="{CE39AE3A-C2C0-4BB3-A714-DF0DB50659D5}" type="sibTrans" cxnId="{9211E6B0-EB4B-4FC8-A1F6-650C8215C43E}">
      <dgm:prSet/>
      <dgm:spPr/>
      <dgm:t>
        <a:bodyPr/>
        <a:lstStyle/>
        <a:p>
          <a:endParaRPr lang="en-US"/>
        </a:p>
      </dgm:t>
    </dgm:pt>
    <dgm:pt modelId="{AC6DDB31-BE87-48F8-88AE-ABC9E6633FA8}" type="pres">
      <dgm:prSet presAssocID="{E91E55CB-071F-4AB1-B1EA-2BD1278F8033}" presName="root" presStyleCnt="0">
        <dgm:presLayoutVars>
          <dgm:dir/>
          <dgm:resizeHandles val="exact"/>
        </dgm:presLayoutVars>
      </dgm:prSet>
      <dgm:spPr/>
    </dgm:pt>
    <dgm:pt modelId="{387B9D30-25DE-49A1-BCFB-D57BD3FA537F}" type="pres">
      <dgm:prSet presAssocID="{CA4B04A9-16C0-4B24-A4B5-AF01DB031F51}" presName="compNode" presStyleCnt="0"/>
      <dgm:spPr/>
    </dgm:pt>
    <dgm:pt modelId="{81EEAF76-1D46-4016-9EF4-AD07BBA8ADD0}" type="pres">
      <dgm:prSet presAssocID="{CA4B04A9-16C0-4B24-A4B5-AF01DB031F51}" presName="bgRect" presStyleLbl="bgShp" presStyleIdx="0" presStyleCnt="3"/>
      <dgm:spPr/>
    </dgm:pt>
    <dgm:pt modelId="{5E1F6F56-3FC0-498D-B947-3212FDB0161C}" type="pres">
      <dgm:prSet presAssocID="{CA4B04A9-16C0-4B24-A4B5-AF01DB031F5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E007618B-22D1-4AF0-BCF6-384AB547393E}" type="pres">
      <dgm:prSet presAssocID="{CA4B04A9-16C0-4B24-A4B5-AF01DB031F51}" presName="spaceRect" presStyleCnt="0"/>
      <dgm:spPr/>
    </dgm:pt>
    <dgm:pt modelId="{95FBD5CD-4E2C-4B07-853B-17AF730C1D18}" type="pres">
      <dgm:prSet presAssocID="{CA4B04A9-16C0-4B24-A4B5-AF01DB031F51}" presName="parTx" presStyleLbl="revTx" presStyleIdx="0" presStyleCnt="3">
        <dgm:presLayoutVars>
          <dgm:chMax val="0"/>
          <dgm:chPref val="0"/>
        </dgm:presLayoutVars>
      </dgm:prSet>
      <dgm:spPr/>
    </dgm:pt>
    <dgm:pt modelId="{510EC927-1139-430E-85C6-A75248EA48B8}" type="pres">
      <dgm:prSet presAssocID="{61C5AB61-52E5-4DAD-9F11-A3D3774FFD87}" presName="sibTrans" presStyleCnt="0"/>
      <dgm:spPr/>
    </dgm:pt>
    <dgm:pt modelId="{B3BEA8BA-0024-4814-84AF-4A7ED89ECA5E}" type="pres">
      <dgm:prSet presAssocID="{EC1FEEDA-CE62-4A16-AF33-0C2F3F2A4B7B}" presName="compNode" presStyleCnt="0"/>
      <dgm:spPr/>
    </dgm:pt>
    <dgm:pt modelId="{1BDEB1B1-D05F-4612-BA1E-62080F925436}" type="pres">
      <dgm:prSet presAssocID="{EC1FEEDA-CE62-4A16-AF33-0C2F3F2A4B7B}" presName="bgRect" presStyleLbl="bgShp" presStyleIdx="1" presStyleCnt="3"/>
      <dgm:spPr/>
    </dgm:pt>
    <dgm:pt modelId="{42105BF3-0842-4249-A666-41EAD2CD0BEB}" type="pres">
      <dgm:prSet presAssocID="{EC1FEEDA-CE62-4A16-AF33-0C2F3F2A4B7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idney"/>
        </a:ext>
      </dgm:extLst>
    </dgm:pt>
    <dgm:pt modelId="{6EA5B5F5-300C-4365-BE55-ED8DF0659A11}" type="pres">
      <dgm:prSet presAssocID="{EC1FEEDA-CE62-4A16-AF33-0C2F3F2A4B7B}" presName="spaceRect" presStyleCnt="0"/>
      <dgm:spPr/>
    </dgm:pt>
    <dgm:pt modelId="{FC28D72C-7628-41D6-B17C-962C55CB752E}" type="pres">
      <dgm:prSet presAssocID="{EC1FEEDA-CE62-4A16-AF33-0C2F3F2A4B7B}" presName="parTx" presStyleLbl="revTx" presStyleIdx="1" presStyleCnt="3">
        <dgm:presLayoutVars>
          <dgm:chMax val="0"/>
          <dgm:chPref val="0"/>
        </dgm:presLayoutVars>
      </dgm:prSet>
      <dgm:spPr/>
    </dgm:pt>
    <dgm:pt modelId="{3B94275B-08AB-47E2-8227-A6C38E436A4A}" type="pres">
      <dgm:prSet presAssocID="{6E56F72A-AEB2-4439-B2FC-B46A36012636}" presName="sibTrans" presStyleCnt="0"/>
      <dgm:spPr/>
    </dgm:pt>
    <dgm:pt modelId="{66714903-3605-4C20-A7E7-575B3E37F2C0}" type="pres">
      <dgm:prSet presAssocID="{20718770-1263-4EAE-B8C4-06DBFB8DD4AE}" presName="compNode" presStyleCnt="0"/>
      <dgm:spPr/>
    </dgm:pt>
    <dgm:pt modelId="{52060EA0-D657-4269-97E3-8E5250780AA6}" type="pres">
      <dgm:prSet presAssocID="{20718770-1263-4EAE-B8C4-06DBFB8DD4AE}" presName="bgRect" presStyleLbl="bgShp" presStyleIdx="2" presStyleCnt="3"/>
      <dgm:spPr/>
    </dgm:pt>
    <dgm:pt modelId="{51E0C064-2AC3-41DA-963C-8E426AFF0ACA}" type="pres">
      <dgm:prSet presAssocID="{20718770-1263-4EAE-B8C4-06DBFB8DD4A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97389F47-3FF0-4E7C-99BA-DD601D1B36A5}" type="pres">
      <dgm:prSet presAssocID="{20718770-1263-4EAE-B8C4-06DBFB8DD4AE}" presName="spaceRect" presStyleCnt="0"/>
      <dgm:spPr/>
    </dgm:pt>
    <dgm:pt modelId="{BF07A19A-1774-45A1-87A6-6517E7831282}" type="pres">
      <dgm:prSet presAssocID="{20718770-1263-4EAE-B8C4-06DBFB8DD4A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FE97504-F05E-4D5C-A7B1-19E82F41733B}" type="presOf" srcId="{EC1FEEDA-CE62-4A16-AF33-0C2F3F2A4B7B}" destId="{FC28D72C-7628-41D6-B17C-962C55CB752E}" srcOrd="0" destOrd="0" presId="urn:microsoft.com/office/officeart/2018/2/layout/IconVerticalSolidList"/>
    <dgm:cxn modelId="{4A529D05-0267-47ED-A408-EBD601714A0E}" type="presOf" srcId="{CA4B04A9-16C0-4B24-A4B5-AF01DB031F51}" destId="{95FBD5CD-4E2C-4B07-853B-17AF730C1D18}" srcOrd="0" destOrd="0" presId="urn:microsoft.com/office/officeart/2018/2/layout/IconVerticalSolidList"/>
    <dgm:cxn modelId="{2B25500F-8CDC-4D9C-A035-9197AD40B2B2}" srcId="{E91E55CB-071F-4AB1-B1EA-2BD1278F8033}" destId="{CA4B04A9-16C0-4B24-A4B5-AF01DB031F51}" srcOrd="0" destOrd="0" parTransId="{4891C3EA-81F4-4EF5-A2EA-A918C9BDDAF9}" sibTransId="{61C5AB61-52E5-4DAD-9F11-A3D3774FFD87}"/>
    <dgm:cxn modelId="{71E1BB6C-9F99-4BFB-8D2C-DE9F3EC9B13B}" srcId="{E91E55CB-071F-4AB1-B1EA-2BD1278F8033}" destId="{EC1FEEDA-CE62-4A16-AF33-0C2F3F2A4B7B}" srcOrd="1" destOrd="0" parTransId="{E46BFF79-5C2B-4C9E-9C04-55AEA838A3EA}" sibTransId="{6E56F72A-AEB2-4439-B2FC-B46A36012636}"/>
    <dgm:cxn modelId="{BCC2977F-8534-44C4-96EF-A71C25922F90}" type="presOf" srcId="{20718770-1263-4EAE-B8C4-06DBFB8DD4AE}" destId="{BF07A19A-1774-45A1-87A6-6517E7831282}" srcOrd="0" destOrd="0" presId="urn:microsoft.com/office/officeart/2018/2/layout/IconVerticalSolidList"/>
    <dgm:cxn modelId="{9211E6B0-EB4B-4FC8-A1F6-650C8215C43E}" srcId="{E91E55CB-071F-4AB1-B1EA-2BD1278F8033}" destId="{20718770-1263-4EAE-B8C4-06DBFB8DD4AE}" srcOrd="2" destOrd="0" parTransId="{9DC57D6F-2E90-4BAD-B571-9AB2CCA09D2F}" sibTransId="{CE39AE3A-C2C0-4BB3-A714-DF0DB50659D5}"/>
    <dgm:cxn modelId="{EB524BB5-7E03-4688-80CF-BC8D2A765AB0}" type="presOf" srcId="{E91E55CB-071F-4AB1-B1EA-2BD1278F8033}" destId="{AC6DDB31-BE87-48F8-88AE-ABC9E6633FA8}" srcOrd="0" destOrd="0" presId="urn:microsoft.com/office/officeart/2018/2/layout/IconVerticalSolidList"/>
    <dgm:cxn modelId="{A12EFC8F-826C-45BC-A523-DBE6BF1236E3}" type="presParOf" srcId="{AC6DDB31-BE87-48F8-88AE-ABC9E6633FA8}" destId="{387B9D30-25DE-49A1-BCFB-D57BD3FA537F}" srcOrd="0" destOrd="0" presId="urn:microsoft.com/office/officeart/2018/2/layout/IconVerticalSolidList"/>
    <dgm:cxn modelId="{3D974FAF-B47D-468C-BE8B-92177D15946F}" type="presParOf" srcId="{387B9D30-25DE-49A1-BCFB-D57BD3FA537F}" destId="{81EEAF76-1D46-4016-9EF4-AD07BBA8ADD0}" srcOrd="0" destOrd="0" presId="urn:microsoft.com/office/officeart/2018/2/layout/IconVerticalSolidList"/>
    <dgm:cxn modelId="{4DF745E9-CA05-4612-873A-A9DE09ACA4AA}" type="presParOf" srcId="{387B9D30-25DE-49A1-BCFB-D57BD3FA537F}" destId="{5E1F6F56-3FC0-498D-B947-3212FDB0161C}" srcOrd="1" destOrd="0" presId="urn:microsoft.com/office/officeart/2018/2/layout/IconVerticalSolidList"/>
    <dgm:cxn modelId="{EF076813-C67C-4E54-9BA9-DEC1017604BE}" type="presParOf" srcId="{387B9D30-25DE-49A1-BCFB-D57BD3FA537F}" destId="{E007618B-22D1-4AF0-BCF6-384AB547393E}" srcOrd="2" destOrd="0" presId="urn:microsoft.com/office/officeart/2018/2/layout/IconVerticalSolidList"/>
    <dgm:cxn modelId="{1FB5F0BC-7083-4C50-867C-54D26B4FD832}" type="presParOf" srcId="{387B9D30-25DE-49A1-BCFB-D57BD3FA537F}" destId="{95FBD5CD-4E2C-4B07-853B-17AF730C1D18}" srcOrd="3" destOrd="0" presId="urn:microsoft.com/office/officeart/2018/2/layout/IconVerticalSolidList"/>
    <dgm:cxn modelId="{3F63300E-A0E9-4DE6-82C7-6B7D1F04D4FB}" type="presParOf" srcId="{AC6DDB31-BE87-48F8-88AE-ABC9E6633FA8}" destId="{510EC927-1139-430E-85C6-A75248EA48B8}" srcOrd="1" destOrd="0" presId="urn:microsoft.com/office/officeart/2018/2/layout/IconVerticalSolidList"/>
    <dgm:cxn modelId="{3C7C170C-8B28-45C1-8B3D-0630C114E972}" type="presParOf" srcId="{AC6DDB31-BE87-48F8-88AE-ABC9E6633FA8}" destId="{B3BEA8BA-0024-4814-84AF-4A7ED89ECA5E}" srcOrd="2" destOrd="0" presId="urn:microsoft.com/office/officeart/2018/2/layout/IconVerticalSolidList"/>
    <dgm:cxn modelId="{23827CEE-2CB2-44EE-B14C-6731739D81E5}" type="presParOf" srcId="{B3BEA8BA-0024-4814-84AF-4A7ED89ECA5E}" destId="{1BDEB1B1-D05F-4612-BA1E-62080F925436}" srcOrd="0" destOrd="0" presId="urn:microsoft.com/office/officeart/2018/2/layout/IconVerticalSolidList"/>
    <dgm:cxn modelId="{D0DA2E6A-9BF6-46DC-BF46-1325C597F92E}" type="presParOf" srcId="{B3BEA8BA-0024-4814-84AF-4A7ED89ECA5E}" destId="{42105BF3-0842-4249-A666-41EAD2CD0BEB}" srcOrd="1" destOrd="0" presId="urn:microsoft.com/office/officeart/2018/2/layout/IconVerticalSolidList"/>
    <dgm:cxn modelId="{0F4DFA52-F8B7-4C7D-A033-9245A02950DB}" type="presParOf" srcId="{B3BEA8BA-0024-4814-84AF-4A7ED89ECA5E}" destId="{6EA5B5F5-300C-4365-BE55-ED8DF0659A11}" srcOrd="2" destOrd="0" presId="urn:microsoft.com/office/officeart/2018/2/layout/IconVerticalSolidList"/>
    <dgm:cxn modelId="{C070296F-0E37-4E15-BDC6-ABEF8A7B78EF}" type="presParOf" srcId="{B3BEA8BA-0024-4814-84AF-4A7ED89ECA5E}" destId="{FC28D72C-7628-41D6-B17C-962C55CB752E}" srcOrd="3" destOrd="0" presId="urn:microsoft.com/office/officeart/2018/2/layout/IconVerticalSolidList"/>
    <dgm:cxn modelId="{F53AB762-E2F5-4C3E-BE5B-1D61436C3A54}" type="presParOf" srcId="{AC6DDB31-BE87-48F8-88AE-ABC9E6633FA8}" destId="{3B94275B-08AB-47E2-8227-A6C38E436A4A}" srcOrd="3" destOrd="0" presId="urn:microsoft.com/office/officeart/2018/2/layout/IconVerticalSolidList"/>
    <dgm:cxn modelId="{6B5BAC53-B229-4FEE-998E-F04A1BA104D9}" type="presParOf" srcId="{AC6DDB31-BE87-48F8-88AE-ABC9E6633FA8}" destId="{66714903-3605-4C20-A7E7-575B3E37F2C0}" srcOrd="4" destOrd="0" presId="urn:microsoft.com/office/officeart/2018/2/layout/IconVerticalSolidList"/>
    <dgm:cxn modelId="{F34DD9AC-2F85-460A-B693-298275A22A8D}" type="presParOf" srcId="{66714903-3605-4C20-A7E7-575B3E37F2C0}" destId="{52060EA0-D657-4269-97E3-8E5250780AA6}" srcOrd="0" destOrd="0" presId="urn:microsoft.com/office/officeart/2018/2/layout/IconVerticalSolidList"/>
    <dgm:cxn modelId="{4834443C-1DB7-426B-832B-E81898919A25}" type="presParOf" srcId="{66714903-3605-4C20-A7E7-575B3E37F2C0}" destId="{51E0C064-2AC3-41DA-963C-8E426AFF0ACA}" srcOrd="1" destOrd="0" presId="urn:microsoft.com/office/officeart/2018/2/layout/IconVerticalSolidList"/>
    <dgm:cxn modelId="{3B0E6161-A578-4836-805D-4A49017218A5}" type="presParOf" srcId="{66714903-3605-4C20-A7E7-575B3E37F2C0}" destId="{97389F47-3FF0-4E7C-99BA-DD601D1B36A5}" srcOrd="2" destOrd="0" presId="urn:microsoft.com/office/officeart/2018/2/layout/IconVerticalSolidList"/>
    <dgm:cxn modelId="{50965821-0521-4C22-9D65-BE32B607AFC9}" type="presParOf" srcId="{66714903-3605-4C20-A7E7-575B3E37F2C0}" destId="{BF07A19A-1774-45A1-87A6-6517E783128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E91E55CB-071F-4AB1-B1EA-2BD1278F8033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A4B04A9-16C0-4B24-A4B5-AF01DB031F5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9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LT Pro"/>
              <a:ea typeface="+mn-ea"/>
              <a:cs typeface="+mn-cs"/>
            </a:rPr>
            <a:t>Once weekly dose (</a:t>
          </a:r>
          <a:r>
            <a:rPr lang="en-US" sz="1900" kern="1200" dirty="0"/>
            <a:t>Efsitora Alfa) was titrated across four fixed doses at four-week intervals, as needed for blood glucose control</a:t>
          </a:r>
          <a:endParaRPr lang="en-US" sz="19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venir Next LT Pro"/>
            <a:ea typeface="+mn-ea"/>
            <a:cs typeface="+mn-cs"/>
          </a:endParaRPr>
        </a:p>
      </dgm:t>
    </dgm:pt>
    <dgm:pt modelId="{4891C3EA-81F4-4EF5-A2EA-A918C9BDDAF9}" type="parTrans" cxnId="{2B25500F-8CDC-4D9C-A035-9197AD40B2B2}">
      <dgm:prSet/>
      <dgm:spPr/>
      <dgm:t>
        <a:bodyPr/>
        <a:lstStyle/>
        <a:p>
          <a:endParaRPr lang="en-US"/>
        </a:p>
      </dgm:t>
    </dgm:pt>
    <dgm:pt modelId="{61C5AB61-52E5-4DAD-9F11-A3D3774FFD87}" type="sibTrans" cxnId="{2B25500F-8CDC-4D9C-A035-9197AD40B2B2}">
      <dgm:prSet/>
      <dgm:spPr/>
      <dgm:t>
        <a:bodyPr/>
        <a:lstStyle/>
        <a:p>
          <a:endParaRPr lang="en-US"/>
        </a:p>
      </dgm:t>
    </dgm:pt>
    <dgm:pt modelId="{EC1FEEDA-CE62-4A16-AF33-0C2F3F2A4B7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Specific dosing adjustments were based on fasting glucose targets &amp; clinical judgment</a:t>
          </a:r>
        </a:p>
      </dgm:t>
    </dgm:pt>
    <dgm:pt modelId="{E46BFF79-5C2B-4C9E-9C04-55AEA838A3EA}" type="parTrans" cxnId="{71E1BB6C-9F99-4BFB-8D2C-DE9F3EC9B13B}">
      <dgm:prSet/>
      <dgm:spPr/>
      <dgm:t>
        <a:bodyPr/>
        <a:lstStyle/>
        <a:p>
          <a:endParaRPr lang="en-US"/>
        </a:p>
      </dgm:t>
    </dgm:pt>
    <dgm:pt modelId="{6E56F72A-AEB2-4439-B2FC-B46A36012636}" type="sibTrans" cxnId="{71E1BB6C-9F99-4BFB-8D2C-DE9F3EC9B13B}">
      <dgm:prSet/>
      <dgm:spPr/>
      <dgm:t>
        <a:bodyPr/>
        <a:lstStyle/>
        <a:p>
          <a:endParaRPr lang="en-US"/>
        </a:p>
      </dgm:t>
    </dgm:pt>
    <dgm:pt modelId="{20718770-1263-4EAE-B8C4-06DBFB8DD4A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For individuals requiring mealtime insulin, such as insulin lispro, doses were adjusted based on glucose readings, hypoglycemia data, &amp; other clinical factors - although dosing recommendations provided, adjustments could be made at any time based on the investigator's clinical judgment</a:t>
          </a:r>
        </a:p>
      </dgm:t>
    </dgm:pt>
    <dgm:pt modelId="{9DC57D6F-2E90-4BAD-B571-9AB2CCA09D2F}" type="parTrans" cxnId="{9211E6B0-EB4B-4FC8-A1F6-650C8215C43E}">
      <dgm:prSet/>
      <dgm:spPr/>
      <dgm:t>
        <a:bodyPr/>
        <a:lstStyle/>
        <a:p>
          <a:endParaRPr lang="en-US"/>
        </a:p>
      </dgm:t>
    </dgm:pt>
    <dgm:pt modelId="{CE39AE3A-C2C0-4BB3-A714-DF0DB50659D5}" type="sibTrans" cxnId="{9211E6B0-EB4B-4FC8-A1F6-650C8215C43E}">
      <dgm:prSet/>
      <dgm:spPr/>
      <dgm:t>
        <a:bodyPr/>
        <a:lstStyle/>
        <a:p>
          <a:endParaRPr lang="en-US"/>
        </a:p>
      </dgm:t>
    </dgm:pt>
    <dgm:pt modelId="{AC6DDB31-BE87-48F8-88AE-ABC9E6633FA8}" type="pres">
      <dgm:prSet presAssocID="{E91E55CB-071F-4AB1-B1EA-2BD1278F8033}" presName="root" presStyleCnt="0">
        <dgm:presLayoutVars>
          <dgm:dir/>
          <dgm:resizeHandles val="exact"/>
        </dgm:presLayoutVars>
      </dgm:prSet>
      <dgm:spPr/>
    </dgm:pt>
    <dgm:pt modelId="{387B9D30-25DE-49A1-BCFB-D57BD3FA537F}" type="pres">
      <dgm:prSet presAssocID="{CA4B04A9-16C0-4B24-A4B5-AF01DB031F51}" presName="compNode" presStyleCnt="0"/>
      <dgm:spPr/>
    </dgm:pt>
    <dgm:pt modelId="{81EEAF76-1D46-4016-9EF4-AD07BBA8ADD0}" type="pres">
      <dgm:prSet presAssocID="{CA4B04A9-16C0-4B24-A4B5-AF01DB031F51}" presName="bgRect" presStyleLbl="bgShp" presStyleIdx="0" presStyleCnt="3"/>
      <dgm:spPr/>
    </dgm:pt>
    <dgm:pt modelId="{5E1F6F56-3FC0-498D-B947-3212FDB0161C}" type="pres">
      <dgm:prSet presAssocID="{CA4B04A9-16C0-4B24-A4B5-AF01DB031F5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E007618B-22D1-4AF0-BCF6-384AB547393E}" type="pres">
      <dgm:prSet presAssocID="{CA4B04A9-16C0-4B24-A4B5-AF01DB031F51}" presName="spaceRect" presStyleCnt="0"/>
      <dgm:spPr/>
    </dgm:pt>
    <dgm:pt modelId="{95FBD5CD-4E2C-4B07-853B-17AF730C1D18}" type="pres">
      <dgm:prSet presAssocID="{CA4B04A9-16C0-4B24-A4B5-AF01DB031F51}" presName="parTx" presStyleLbl="revTx" presStyleIdx="0" presStyleCnt="3">
        <dgm:presLayoutVars>
          <dgm:chMax val="0"/>
          <dgm:chPref val="0"/>
        </dgm:presLayoutVars>
      </dgm:prSet>
      <dgm:spPr/>
    </dgm:pt>
    <dgm:pt modelId="{510EC927-1139-430E-85C6-A75248EA48B8}" type="pres">
      <dgm:prSet presAssocID="{61C5AB61-52E5-4DAD-9F11-A3D3774FFD87}" presName="sibTrans" presStyleCnt="0"/>
      <dgm:spPr/>
    </dgm:pt>
    <dgm:pt modelId="{B3BEA8BA-0024-4814-84AF-4A7ED89ECA5E}" type="pres">
      <dgm:prSet presAssocID="{EC1FEEDA-CE62-4A16-AF33-0C2F3F2A4B7B}" presName="compNode" presStyleCnt="0"/>
      <dgm:spPr/>
    </dgm:pt>
    <dgm:pt modelId="{1BDEB1B1-D05F-4612-BA1E-62080F925436}" type="pres">
      <dgm:prSet presAssocID="{EC1FEEDA-CE62-4A16-AF33-0C2F3F2A4B7B}" presName="bgRect" presStyleLbl="bgShp" presStyleIdx="1" presStyleCnt="3"/>
      <dgm:spPr/>
    </dgm:pt>
    <dgm:pt modelId="{42105BF3-0842-4249-A666-41EAD2CD0BEB}" type="pres">
      <dgm:prSet presAssocID="{EC1FEEDA-CE62-4A16-AF33-0C2F3F2A4B7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idney"/>
        </a:ext>
      </dgm:extLst>
    </dgm:pt>
    <dgm:pt modelId="{6EA5B5F5-300C-4365-BE55-ED8DF0659A11}" type="pres">
      <dgm:prSet presAssocID="{EC1FEEDA-CE62-4A16-AF33-0C2F3F2A4B7B}" presName="spaceRect" presStyleCnt="0"/>
      <dgm:spPr/>
    </dgm:pt>
    <dgm:pt modelId="{FC28D72C-7628-41D6-B17C-962C55CB752E}" type="pres">
      <dgm:prSet presAssocID="{EC1FEEDA-CE62-4A16-AF33-0C2F3F2A4B7B}" presName="parTx" presStyleLbl="revTx" presStyleIdx="1" presStyleCnt="3">
        <dgm:presLayoutVars>
          <dgm:chMax val="0"/>
          <dgm:chPref val="0"/>
        </dgm:presLayoutVars>
      </dgm:prSet>
      <dgm:spPr/>
    </dgm:pt>
    <dgm:pt modelId="{3B94275B-08AB-47E2-8227-A6C38E436A4A}" type="pres">
      <dgm:prSet presAssocID="{6E56F72A-AEB2-4439-B2FC-B46A36012636}" presName="sibTrans" presStyleCnt="0"/>
      <dgm:spPr/>
    </dgm:pt>
    <dgm:pt modelId="{66714903-3605-4C20-A7E7-575B3E37F2C0}" type="pres">
      <dgm:prSet presAssocID="{20718770-1263-4EAE-B8C4-06DBFB8DD4AE}" presName="compNode" presStyleCnt="0"/>
      <dgm:spPr/>
    </dgm:pt>
    <dgm:pt modelId="{52060EA0-D657-4269-97E3-8E5250780AA6}" type="pres">
      <dgm:prSet presAssocID="{20718770-1263-4EAE-B8C4-06DBFB8DD4AE}" presName="bgRect" presStyleLbl="bgShp" presStyleIdx="2" presStyleCnt="3"/>
      <dgm:spPr/>
    </dgm:pt>
    <dgm:pt modelId="{51E0C064-2AC3-41DA-963C-8E426AFF0ACA}" type="pres">
      <dgm:prSet presAssocID="{20718770-1263-4EAE-B8C4-06DBFB8DD4A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97389F47-3FF0-4E7C-99BA-DD601D1B36A5}" type="pres">
      <dgm:prSet presAssocID="{20718770-1263-4EAE-B8C4-06DBFB8DD4AE}" presName="spaceRect" presStyleCnt="0"/>
      <dgm:spPr/>
    </dgm:pt>
    <dgm:pt modelId="{BF07A19A-1774-45A1-87A6-6517E7831282}" type="pres">
      <dgm:prSet presAssocID="{20718770-1263-4EAE-B8C4-06DBFB8DD4A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FE97504-F05E-4D5C-A7B1-19E82F41733B}" type="presOf" srcId="{EC1FEEDA-CE62-4A16-AF33-0C2F3F2A4B7B}" destId="{FC28D72C-7628-41D6-B17C-962C55CB752E}" srcOrd="0" destOrd="0" presId="urn:microsoft.com/office/officeart/2018/2/layout/IconVerticalSolidList"/>
    <dgm:cxn modelId="{4A529D05-0267-47ED-A408-EBD601714A0E}" type="presOf" srcId="{CA4B04A9-16C0-4B24-A4B5-AF01DB031F51}" destId="{95FBD5CD-4E2C-4B07-853B-17AF730C1D18}" srcOrd="0" destOrd="0" presId="urn:microsoft.com/office/officeart/2018/2/layout/IconVerticalSolidList"/>
    <dgm:cxn modelId="{2B25500F-8CDC-4D9C-A035-9197AD40B2B2}" srcId="{E91E55CB-071F-4AB1-B1EA-2BD1278F8033}" destId="{CA4B04A9-16C0-4B24-A4B5-AF01DB031F51}" srcOrd="0" destOrd="0" parTransId="{4891C3EA-81F4-4EF5-A2EA-A918C9BDDAF9}" sibTransId="{61C5AB61-52E5-4DAD-9F11-A3D3774FFD87}"/>
    <dgm:cxn modelId="{71E1BB6C-9F99-4BFB-8D2C-DE9F3EC9B13B}" srcId="{E91E55CB-071F-4AB1-B1EA-2BD1278F8033}" destId="{EC1FEEDA-CE62-4A16-AF33-0C2F3F2A4B7B}" srcOrd="1" destOrd="0" parTransId="{E46BFF79-5C2B-4C9E-9C04-55AEA838A3EA}" sibTransId="{6E56F72A-AEB2-4439-B2FC-B46A36012636}"/>
    <dgm:cxn modelId="{BCC2977F-8534-44C4-96EF-A71C25922F90}" type="presOf" srcId="{20718770-1263-4EAE-B8C4-06DBFB8DD4AE}" destId="{BF07A19A-1774-45A1-87A6-6517E7831282}" srcOrd="0" destOrd="0" presId="urn:microsoft.com/office/officeart/2018/2/layout/IconVerticalSolidList"/>
    <dgm:cxn modelId="{9211E6B0-EB4B-4FC8-A1F6-650C8215C43E}" srcId="{E91E55CB-071F-4AB1-B1EA-2BD1278F8033}" destId="{20718770-1263-4EAE-B8C4-06DBFB8DD4AE}" srcOrd="2" destOrd="0" parTransId="{9DC57D6F-2E90-4BAD-B571-9AB2CCA09D2F}" sibTransId="{CE39AE3A-C2C0-4BB3-A714-DF0DB50659D5}"/>
    <dgm:cxn modelId="{EB524BB5-7E03-4688-80CF-BC8D2A765AB0}" type="presOf" srcId="{E91E55CB-071F-4AB1-B1EA-2BD1278F8033}" destId="{AC6DDB31-BE87-48F8-88AE-ABC9E6633FA8}" srcOrd="0" destOrd="0" presId="urn:microsoft.com/office/officeart/2018/2/layout/IconVerticalSolidList"/>
    <dgm:cxn modelId="{A12EFC8F-826C-45BC-A523-DBE6BF1236E3}" type="presParOf" srcId="{AC6DDB31-BE87-48F8-88AE-ABC9E6633FA8}" destId="{387B9D30-25DE-49A1-BCFB-D57BD3FA537F}" srcOrd="0" destOrd="0" presId="urn:microsoft.com/office/officeart/2018/2/layout/IconVerticalSolidList"/>
    <dgm:cxn modelId="{3D974FAF-B47D-468C-BE8B-92177D15946F}" type="presParOf" srcId="{387B9D30-25DE-49A1-BCFB-D57BD3FA537F}" destId="{81EEAF76-1D46-4016-9EF4-AD07BBA8ADD0}" srcOrd="0" destOrd="0" presId="urn:microsoft.com/office/officeart/2018/2/layout/IconVerticalSolidList"/>
    <dgm:cxn modelId="{4DF745E9-CA05-4612-873A-A9DE09ACA4AA}" type="presParOf" srcId="{387B9D30-25DE-49A1-BCFB-D57BD3FA537F}" destId="{5E1F6F56-3FC0-498D-B947-3212FDB0161C}" srcOrd="1" destOrd="0" presId="urn:microsoft.com/office/officeart/2018/2/layout/IconVerticalSolidList"/>
    <dgm:cxn modelId="{EF076813-C67C-4E54-9BA9-DEC1017604BE}" type="presParOf" srcId="{387B9D30-25DE-49A1-BCFB-D57BD3FA537F}" destId="{E007618B-22D1-4AF0-BCF6-384AB547393E}" srcOrd="2" destOrd="0" presId="urn:microsoft.com/office/officeart/2018/2/layout/IconVerticalSolidList"/>
    <dgm:cxn modelId="{1FB5F0BC-7083-4C50-867C-54D26B4FD832}" type="presParOf" srcId="{387B9D30-25DE-49A1-BCFB-D57BD3FA537F}" destId="{95FBD5CD-4E2C-4B07-853B-17AF730C1D18}" srcOrd="3" destOrd="0" presId="urn:microsoft.com/office/officeart/2018/2/layout/IconVerticalSolidList"/>
    <dgm:cxn modelId="{3F63300E-A0E9-4DE6-82C7-6B7D1F04D4FB}" type="presParOf" srcId="{AC6DDB31-BE87-48F8-88AE-ABC9E6633FA8}" destId="{510EC927-1139-430E-85C6-A75248EA48B8}" srcOrd="1" destOrd="0" presId="urn:microsoft.com/office/officeart/2018/2/layout/IconVerticalSolidList"/>
    <dgm:cxn modelId="{3C7C170C-8B28-45C1-8B3D-0630C114E972}" type="presParOf" srcId="{AC6DDB31-BE87-48F8-88AE-ABC9E6633FA8}" destId="{B3BEA8BA-0024-4814-84AF-4A7ED89ECA5E}" srcOrd="2" destOrd="0" presId="urn:microsoft.com/office/officeart/2018/2/layout/IconVerticalSolidList"/>
    <dgm:cxn modelId="{23827CEE-2CB2-44EE-B14C-6731739D81E5}" type="presParOf" srcId="{B3BEA8BA-0024-4814-84AF-4A7ED89ECA5E}" destId="{1BDEB1B1-D05F-4612-BA1E-62080F925436}" srcOrd="0" destOrd="0" presId="urn:microsoft.com/office/officeart/2018/2/layout/IconVerticalSolidList"/>
    <dgm:cxn modelId="{D0DA2E6A-9BF6-46DC-BF46-1325C597F92E}" type="presParOf" srcId="{B3BEA8BA-0024-4814-84AF-4A7ED89ECA5E}" destId="{42105BF3-0842-4249-A666-41EAD2CD0BEB}" srcOrd="1" destOrd="0" presId="urn:microsoft.com/office/officeart/2018/2/layout/IconVerticalSolidList"/>
    <dgm:cxn modelId="{0F4DFA52-F8B7-4C7D-A033-9245A02950DB}" type="presParOf" srcId="{B3BEA8BA-0024-4814-84AF-4A7ED89ECA5E}" destId="{6EA5B5F5-300C-4365-BE55-ED8DF0659A11}" srcOrd="2" destOrd="0" presId="urn:microsoft.com/office/officeart/2018/2/layout/IconVerticalSolidList"/>
    <dgm:cxn modelId="{C070296F-0E37-4E15-BDC6-ABEF8A7B78EF}" type="presParOf" srcId="{B3BEA8BA-0024-4814-84AF-4A7ED89ECA5E}" destId="{FC28D72C-7628-41D6-B17C-962C55CB752E}" srcOrd="3" destOrd="0" presId="urn:microsoft.com/office/officeart/2018/2/layout/IconVerticalSolidList"/>
    <dgm:cxn modelId="{F53AB762-E2F5-4C3E-BE5B-1D61436C3A54}" type="presParOf" srcId="{AC6DDB31-BE87-48F8-88AE-ABC9E6633FA8}" destId="{3B94275B-08AB-47E2-8227-A6C38E436A4A}" srcOrd="3" destOrd="0" presId="urn:microsoft.com/office/officeart/2018/2/layout/IconVerticalSolidList"/>
    <dgm:cxn modelId="{6B5BAC53-B229-4FEE-998E-F04A1BA104D9}" type="presParOf" srcId="{AC6DDB31-BE87-48F8-88AE-ABC9E6633FA8}" destId="{66714903-3605-4C20-A7E7-575B3E37F2C0}" srcOrd="4" destOrd="0" presId="urn:microsoft.com/office/officeart/2018/2/layout/IconVerticalSolidList"/>
    <dgm:cxn modelId="{F34DD9AC-2F85-460A-B693-298275A22A8D}" type="presParOf" srcId="{66714903-3605-4C20-A7E7-575B3E37F2C0}" destId="{52060EA0-D657-4269-97E3-8E5250780AA6}" srcOrd="0" destOrd="0" presId="urn:microsoft.com/office/officeart/2018/2/layout/IconVerticalSolidList"/>
    <dgm:cxn modelId="{4834443C-1DB7-426B-832B-E81898919A25}" type="presParOf" srcId="{66714903-3605-4C20-A7E7-575B3E37F2C0}" destId="{51E0C064-2AC3-41DA-963C-8E426AFF0ACA}" srcOrd="1" destOrd="0" presId="urn:microsoft.com/office/officeart/2018/2/layout/IconVerticalSolidList"/>
    <dgm:cxn modelId="{3B0E6161-A578-4836-805D-4A49017218A5}" type="presParOf" srcId="{66714903-3605-4C20-A7E7-575B3E37F2C0}" destId="{97389F47-3FF0-4E7C-99BA-DD601D1B36A5}" srcOrd="2" destOrd="0" presId="urn:microsoft.com/office/officeart/2018/2/layout/IconVerticalSolidList"/>
    <dgm:cxn modelId="{50965821-0521-4C22-9D65-BE32B607AFC9}" type="presParOf" srcId="{66714903-3605-4C20-A7E7-575B3E37F2C0}" destId="{BF07A19A-1774-45A1-87A6-6517E783128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34CF47D-9F76-424A-8620-9FD6F04267B4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4FB1111-633B-4CBC-8AD6-30AFE69CF0EA}">
      <dgm:prSet custT="1"/>
      <dgm:spPr/>
      <dgm:t>
        <a:bodyPr/>
        <a:lstStyle/>
        <a:p>
          <a:r>
            <a:rPr lang="en-US" sz="2000" dirty="0"/>
            <a:t>Lifestyle modifications: diet, exercise, &amp; weight management</a:t>
          </a:r>
        </a:p>
      </dgm:t>
    </dgm:pt>
    <dgm:pt modelId="{EE272268-B159-41EA-8F1D-53E57FB89A6F}" type="parTrans" cxnId="{2F4B986F-1D9E-4D37-9F46-E4E4559AEDDA}">
      <dgm:prSet/>
      <dgm:spPr/>
      <dgm:t>
        <a:bodyPr/>
        <a:lstStyle/>
        <a:p>
          <a:endParaRPr lang="en-US"/>
        </a:p>
      </dgm:t>
    </dgm:pt>
    <dgm:pt modelId="{C333B83A-9B3E-4E37-A33C-4ED71459E37B}" type="sibTrans" cxnId="{2F4B986F-1D9E-4D37-9F46-E4E4559AEDDA}">
      <dgm:prSet/>
      <dgm:spPr/>
      <dgm:t>
        <a:bodyPr/>
        <a:lstStyle/>
        <a:p>
          <a:endParaRPr lang="en-US"/>
        </a:p>
      </dgm:t>
    </dgm:pt>
    <dgm:pt modelId="{E48186CE-1C54-4F9E-B763-76528C5FD6E4}">
      <dgm:prSet custT="1"/>
      <dgm:spPr/>
      <dgm:t>
        <a:bodyPr/>
        <a:lstStyle/>
        <a:p>
          <a:r>
            <a:rPr lang="en-US" sz="2000" dirty="0"/>
            <a:t>Therapy should be integrated into a comprehensive diabetes care plan that includes these essential components</a:t>
          </a:r>
        </a:p>
      </dgm:t>
    </dgm:pt>
    <dgm:pt modelId="{3CC61EC2-924E-400D-9D7C-08735BD8203A}" type="parTrans" cxnId="{C0341727-E975-4183-927A-7714E4A1C093}">
      <dgm:prSet/>
      <dgm:spPr/>
      <dgm:t>
        <a:bodyPr/>
        <a:lstStyle/>
        <a:p>
          <a:endParaRPr lang="en-US"/>
        </a:p>
      </dgm:t>
    </dgm:pt>
    <dgm:pt modelId="{F1F49010-D32B-49D4-A5FA-A61527D643AC}" type="sibTrans" cxnId="{C0341727-E975-4183-927A-7714E4A1C093}">
      <dgm:prSet/>
      <dgm:spPr/>
      <dgm:t>
        <a:bodyPr/>
        <a:lstStyle/>
        <a:p>
          <a:endParaRPr lang="en-US"/>
        </a:p>
      </dgm:t>
    </dgm:pt>
    <dgm:pt modelId="{37FD19B8-49AA-48B8-998C-0955A4AA05E7}">
      <dgm:prSet custT="1"/>
      <dgm:spPr/>
      <dgm:t>
        <a:bodyPr/>
        <a:lstStyle/>
        <a:p>
          <a:r>
            <a:rPr lang="en-US" sz="1800" dirty="0"/>
            <a:t>In some cases, once weekly basal insulin formulations may be used in combination w/other medications, such as metformin or SGLT-2i</a:t>
          </a:r>
        </a:p>
      </dgm:t>
    </dgm:pt>
    <dgm:pt modelId="{BAA40909-2F6B-4492-8FAD-6FC3C21EFA0A}" type="parTrans" cxnId="{7CD19073-5289-4F09-97C1-CF7D8FEE5903}">
      <dgm:prSet/>
      <dgm:spPr/>
      <dgm:t>
        <a:bodyPr/>
        <a:lstStyle/>
        <a:p>
          <a:endParaRPr lang="en-US"/>
        </a:p>
      </dgm:t>
    </dgm:pt>
    <dgm:pt modelId="{88A18EA3-A439-4864-8A79-367ECBE27C34}" type="sibTrans" cxnId="{7CD19073-5289-4F09-97C1-CF7D8FEE5903}">
      <dgm:prSet/>
      <dgm:spPr/>
      <dgm:t>
        <a:bodyPr/>
        <a:lstStyle/>
        <a:p>
          <a:endParaRPr lang="en-US"/>
        </a:p>
      </dgm:t>
    </dgm:pt>
    <dgm:pt modelId="{2418EFE3-66F0-42A0-A840-2884BD1A783D}">
      <dgm:prSet custT="1"/>
      <dgm:spPr/>
      <dgm:t>
        <a:bodyPr/>
        <a:lstStyle/>
        <a:p>
          <a:r>
            <a:rPr lang="en-US" sz="2000" dirty="0"/>
            <a:t>Careful monitoring of blood glucose levels and appropriate dose adjustments are essential when using combination therapies</a:t>
          </a:r>
        </a:p>
      </dgm:t>
    </dgm:pt>
    <dgm:pt modelId="{918B2988-3F74-4270-8286-7E803367836D}" type="parTrans" cxnId="{E7EE2EC7-F049-443A-AC8C-B1A1EE327331}">
      <dgm:prSet/>
      <dgm:spPr/>
      <dgm:t>
        <a:bodyPr/>
        <a:lstStyle/>
        <a:p>
          <a:endParaRPr lang="en-US"/>
        </a:p>
      </dgm:t>
    </dgm:pt>
    <dgm:pt modelId="{638E4F5E-9237-4BA1-8012-E230BD86958A}" type="sibTrans" cxnId="{E7EE2EC7-F049-443A-AC8C-B1A1EE327331}">
      <dgm:prSet/>
      <dgm:spPr/>
      <dgm:t>
        <a:bodyPr/>
        <a:lstStyle/>
        <a:p>
          <a:endParaRPr lang="en-US"/>
        </a:p>
      </dgm:t>
    </dgm:pt>
    <dgm:pt modelId="{B0DF3BB0-CA2F-4423-8602-126B9CC7972C}">
      <dgm:prSet custT="1"/>
      <dgm:spPr/>
      <dgm:t>
        <a:bodyPr/>
        <a:lstStyle/>
        <a:p>
          <a:r>
            <a:rPr lang="en-US" sz="2000" dirty="0"/>
            <a:t>Pt education &amp; empowerment are essential for successful diabetes management</a:t>
          </a:r>
        </a:p>
      </dgm:t>
    </dgm:pt>
    <dgm:pt modelId="{8DA0860E-C8E5-4763-9B8B-E8BF43F93BDD}" type="parTrans" cxnId="{62FD1043-08C0-4102-968B-252431341F5C}">
      <dgm:prSet/>
      <dgm:spPr/>
      <dgm:t>
        <a:bodyPr/>
        <a:lstStyle/>
        <a:p>
          <a:endParaRPr lang="en-US"/>
        </a:p>
      </dgm:t>
    </dgm:pt>
    <dgm:pt modelId="{80504BAC-042E-4E27-90B9-3EA61F7AA0E9}" type="sibTrans" cxnId="{62FD1043-08C0-4102-968B-252431341F5C}">
      <dgm:prSet/>
      <dgm:spPr/>
      <dgm:t>
        <a:bodyPr/>
        <a:lstStyle/>
        <a:p>
          <a:endParaRPr lang="en-US"/>
        </a:p>
      </dgm:t>
    </dgm:pt>
    <dgm:pt modelId="{368A371E-3CAF-472F-85B5-F27B2FB349DF}">
      <dgm:prSet custT="1"/>
      <dgm:spPr/>
      <dgm:t>
        <a:bodyPr/>
        <a:lstStyle/>
        <a:p>
          <a:r>
            <a:rPr lang="en-US" sz="2000" dirty="0"/>
            <a:t>Pts should be actively involved in their care, participating in decision-making and actively managing their condition</a:t>
          </a:r>
        </a:p>
      </dgm:t>
    </dgm:pt>
    <dgm:pt modelId="{D0AE77DD-5C73-4ED2-918C-13795D3D44DA}" type="parTrans" cxnId="{98A7246D-4527-4677-9824-A788051B3B1C}">
      <dgm:prSet/>
      <dgm:spPr/>
      <dgm:t>
        <a:bodyPr/>
        <a:lstStyle/>
        <a:p>
          <a:endParaRPr lang="en-US"/>
        </a:p>
      </dgm:t>
    </dgm:pt>
    <dgm:pt modelId="{D4DC1ECC-8FF2-48AF-A018-908C163DB3AB}" type="sibTrans" cxnId="{98A7246D-4527-4677-9824-A788051B3B1C}">
      <dgm:prSet/>
      <dgm:spPr/>
      <dgm:t>
        <a:bodyPr/>
        <a:lstStyle/>
        <a:p>
          <a:endParaRPr lang="en-US"/>
        </a:p>
      </dgm:t>
    </dgm:pt>
    <dgm:pt modelId="{1EB889C5-18AF-4D13-9BC5-54574C3B0074}" type="pres">
      <dgm:prSet presAssocID="{334CF47D-9F76-424A-8620-9FD6F04267B4}" presName="diagram" presStyleCnt="0">
        <dgm:presLayoutVars>
          <dgm:dir/>
          <dgm:resizeHandles val="exact"/>
        </dgm:presLayoutVars>
      </dgm:prSet>
      <dgm:spPr/>
    </dgm:pt>
    <dgm:pt modelId="{C765A5EB-FF01-4A20-9F76-1982ACC46F37}" type="pres">
      <dgm:prSet presAssocID="{C4FB1111-633B-4CBC-8AD6-30AFE69CF0EA}" presName="node" presStyleLbl="node1" presStyleIdx="0" presStyleCnt="6">
        <dgm:presLayoutVars>
          <dgm:bulletEnabled val="1"/>
        </dgm:presLayoutVars>
      </dgm:prSet>
      <dgm:spPr/>
    </dgm:pt>
    <dgm:pt modelId="{DBC6B814-B9C6-4097-A3A0-28C1A346EAC5}" type="pres">
      <dgm:prSet presAssocID="{C333B83A-9B3E-4E37-A33C-4ED71459E37B}" presName="sibTrans" presStyleCnt="0"/>
      <dgm:spPr/>
    </dgm:pt>
    <dgm:pt modelId="{704B7946-4B65-41D8-9602-DED8E3DA7AB0}" type="pres">
      <dgm:prSet presAssocID="{E48186CE-1C54-4F9E-B763-76528C5FD6E4}" presName="node" presStyleLbl="node1" presStyleIdx="1" presStyleCnt="6">
        <dgm:presLayoutVars>
          <dgm:bulletEnabled val="1"/>
        </dgm:presLayoutVars>
      </dgm:prSet>
      <dgm:spPr/>
    </dgm:pt>
    <dgm:pt modelId="{29ADCA93-D723-498F-A5FB-EBD792C388F6}" type="pres">
      <dgm:prSet presAssocID="{F1F49010-D32B-49D4-A5FA-A61527D643AC}" presName="sibTrans" presStyleCnt="0"/>
      <dgm:spPr/>
    </dgm:pt>
    <dgm:pt modelId="{6C696365-0865-45C7-B5E6-EE2BF3B12C1E}" type="pres">
      <dgm:prSet presAssocID="{37FD19B8-49AA-48B8-998C-0955A4AA05E7}" presName="node" presStyleLbl="node1" presStyleIdx="2" presStyleCnt="6">
        <dgm:presLayoutVars>
          <dgm:bulletEnabled val="1"/>
        </dgm:presLayoutVars>
      </dgm:prSet>
      <dgm:spPr/>
    </dgm:pt>
    <dgm:pt modelId="{C2D10472-6AC7-4FCA-B0B2-578ACBEFA969}" type="pres">
      <dgm:prSet presAssocID="{88A18EA3-A439-4864-8A79-367ECBE27C34}" presName="sibTrans" presStyleCnt="0"/>
      <dgm:spPr/>
    </dgm:pt>
    <dgm:pt modelId="{C4C228E4-E079-4572-A120-704417158506}" type="pres">
      <dgm:prSet presAssocID="{2418EFE3-66F0-42A0-A840-2884BD1A783D}" presName="node" presStyleLbl="node1" presStyleIdx="3" presStyleCnt="6">
        <dgm:presLayoutVars>
          <dgm:bulletEnabled val="1"/>
        </dgm:presLayoutVars>
      </dgm:prSet>
      <dgm:spPr/>
    </dgm:pt>
    <dgm:pt modelId="{72AB226E-FAC4-4AAD-B5C6-D7BED04FF4CE}" type="pres">
      <dgm:prSet presAssocID="{638E4F5E-9237-4BA1-8012-E230BD86958A}" presName="sibTrans" presStyleCnt="0"/>
      <dgm:spPr/>
    </dgm:pt>
    <dgm:pt modelId="{C21A9D5D-FF6D-45AF-B141-669BCF131793}" type="pres">
      <dgm:prSet presAssocID="{B0DF3BB0-CA2F-4423-8602-126B9CC7972C}" presName="node" presStyleLbl="node1" presStyleIdx="4" presStyleCnt="6">
        <dgm:presLayoutVars>
          <dgm:bulletEnabled val="1"/>
        </dgm:presLayoutVars>
      </dgm:prSet>
      <dgm:spPr/>
    </dgm:pt>
    <dgm:pt modelId="{F69BF46D-6B4E-44E5-8A04-38EBB1985C94}" type="pres">
      <dgm:prSet presAssocID="{80504BAC-042E-4E27-90B9-3EA61F7AA0E9}" presName="sibTrans" presStyleCnt="0"/>
      <dgm:spPr/>
    </dgm:pt>
    <dgm:pt modelId="{74B1B873-1210-4377-B586-29B1C5B6A20D}" type="pres">
      <dgm:prSet presAssocID="{368A371E-3CAF-472F-85B5-F27B2FB349DF}" presName="node" presStyleLbl="node1" presStyleIdx="5" presStyleCnt="6">
        <dgm:presLayoutVars>
          <dgm:bulletEnabled val="1"/>
        </dgm:presLayoutVars>
      </dgm:prSet>
      <dgm:spPr/>
    </dgm:pt>
  </dgm:ptLst>
  <dgm:cxnLst>
    <dgm:cxn modelId="{C0341727-E975-4183-927A-7714E4A1C093}" srcId="{334CF47D-9F76-424A-8620-9FD6F04267B4}" destId="{E48186CE-1C54-4F9E-B763-76528C5FD6E4}" srcOrd="1" destOrd="0" parTransId="{3CC61EC2-924E-400D-9D7C-08735BD8203A}" sibTransId="{F1F49010-D32B-49D4-A5FA-A61527D643AC}"/>
    <dgm:cxn modelId="{62FD1043-08C0-4102-968B-252431341F5C}" srcId="{334CF47D-9F76-424A-8620-9FD6F04267B4}" destId="{B0DF3BB0-CA2F-4423-8602-126B9CC7972C}" srcOrd="4" destOrd="0" parTransId="{8DA0860E-C8E5-4763-9B8B-E8BF43F93BDD}" sibTransId="{80504BAC-042E-4E27-90B9-3EA61F7AA0E9}"/>
    <dgm:cxn modelId="{1483F44B-024D-4518-9886-4B83EF0B5BF8}" type="presOf" srcId="{2418EFE3-66F0-42A0-A840-2884BD1A783D}" destId="{C4C228E4-E079-4572-A120-704417158506}" srcOrd="0" destOrd="0" presId="urn:microsoft.com/office/officeart/2005/8/layout/default"/>
    <dgm:cxn modelId="{98A7246D-4527-4677-9824-A788051B3B1C}" srcId="{334CF47D-9F76-424A-8620-9FD6F04267B4}" destId="{368A371E-3CAF-472F-85B5-F27B2FB349DF}" srcOrd="5" destOrd="0" parTransId="{D0AE77DD-5C73-4ED2-918C-13795D3D44DA}" sibTransId="{D4DC1ECC-8FF2-48AF-A018-908C163DB3AB}"/>
    <dgm:cxn modelId="{2F4B986F-1D9E-4D37-9F46-E4E4559AEDDA}" srcId="{334CF47D-9F76-424A-8620-9FD6F04267B4}" destId="{C4FB1111-633B-4CBC-8AD6-30AFE69CF0EA}" srcOrd="0" destOrd="0" parTransId="{EE272268-B159-41EA-8F1D-53E57FB89A6F}" sibTransId="{C333B83A-9B3E-4E37-A33C-4ED71459E37B}"/>
    <dgm:cxn modelId="{1E104B52-531C-4039-B9F4-FF93FE800669}" type="presOf" srcId="{E48186CE-1C54-4F9E-B763-76528C5FD6E4}" destId="{704B7946-4B65-41D8-9602-DED8E3DA7AB0}" srcOrd="0" destOrd="0" presId="urn:microsoft.com/office/officeart/2005/8/layout/default"/>
    <dgm:cxn modelId="{7CD19073-5289-4F09-97C1-CF7D8FEE5903}" srcId="{334CF47D-9F76-424A-8620-9FD6F04267B4}" destId="{37FD19B8-49AA-48B8-998C-0955A4AA05E7}" srcOrd="2" destOrd="0" parTransId="{BAA40909-2F6B-4492-8FAD-6FC3C21EFA0A}" sibTransId="{88A18EA3-A439-4864-8A79-367ECBE27C34}"/>
    <dgm:cxn modelId="{380F2A80-59F6-42C8-B4B7-39316EC20F26}" type="presOf" srcId="{C4FB1111-633B-4CBC-8AD6-30AFE69CF0EA}" destId="{C765A5EB-FF01-4A20-9F76-1982ACC46F37}" srcOrd="0" destOrd="0" presId="urn:microsoft.com/office/officeart/2005/8/layout/default"/>
    <dgm:cxn modelId="{A96F89BC-F10E-4837-AA26-CFB17A9FBA98}" type="presOf" srcId="{37FD19B8-49AA-48B8-998C-0955A4AA05E7}" destId="{6C696365-0865-45C7-B5E6-EE2BF3B12C1E}" srcOrd="0" destOrd="0" presId="urn:microsoft.com/office/officeart/2005/8/layout/default"/>
    <dgm:cxn modelId="{7DC89AC1-E10F-4172-A6A0-33D1525B4C1E}" type="presOf" srcId="{334CF47D-9F76-424A-8620-9FD6F04267B4}" destId="{1EB889C5-18AF-4D13-9BC5-54574C3B0074}" srcOrd="0" destOrd="0" presId="urn:microsoft.com/office/officeart/2005/8/layout/default"/>
    <dgm:cxn modelId="{E7EE2EC7-F049-443A-AC8C-B1A1EE327331}" srcId="{334CF47D-9F76-424A-8620-9FD6F04267B4}" destId="{2418EFE3-66F0-42A0-A840-2884BD1A783D}" srcOrd="3" destOrd="0" parTransId="{918B2988-3F74-4270-8286-7E803367836D}" sibTransId="{638E4F5E-9237-4BA1-8012-E230BD86958A}"/>
    <dgm:cxn modelId="{5BE764D3-4AF6-4F7F-BB65-0E151BB35652}" type="presOf" srcId="{368A371E-3CAF-472F-85B5-F27B2FB349DF}" destId="{74B1B873-1210-4377-B586-29B1C5B6A20D}" srcOrd="0" destOrd="0" presId="urn:microsoft.com/office/officeart/2005/8/layout/default"/>
    <dgm:cxn modelId="{EE5365D3-A81A-4F39-BF12-0FED52DD2D5C}" type="presOf" srcId="{B0DF3BB0-CA2F-4423-8602-126B9CC7972C}" destId="{C21A9D5D-FF6D-45AF-B141-669BCF131793}" srcOrd="0" destOrd="0" presId="urn:microsoft.com/office/officeart/2005/8/layout/default"/>
    <dgm:cxn modelId="{4F48A04A-7B16-4FE6-8702-B2138D7142CE}" type="presParOf" srcId="{1EB889C5-18AF-4D13-9BC5-54574C3B0074}" destId="{C765A5EB-FF01-4A20-9F76-1982ACC46F37}" srcOrd="0" destOrd="0" presId="urn:microsoft.com/office/officeart/2005/8/layout/default"/>
    <dgm:cxn modelId="{50433DAF-1401-4CB3-A2E7-5703D1F09F25}" type="presParOf" srcId="{1EB889C5-18AF-4D13-9BC5-54574C3B0074}" destId="{DBC6B814-B9C6-4097-A3A0-28C1A346EAC5}" srcOrd="1" destOrd="0" presId="urn:microsoft.com/office/officeart/2005/8/layout/default"/>
    <dgm:cxn modelId="{1C365652-C730-45A0-A8F5-8D88B747B421}" type="presParOf" srcId="{1EB889C5-18AF-4D13-9BC5-54574C3B0074}" destId="{704B7946-4B65-41D8-9602-DED8E3DA7AB0}" srcOrd="2" destOrd="0" presId="urn:microsoft.com/office/officeart/2005/8/layout/default"/>
    <dgm:cxn modelId="{09AE5F05-F365-4A90-A013-A44FEDDB09B1}" type="presParOf" srcId="{1EB889C5-18AF-4D13-9BC5-54574C3B0074}" destId="{29ADCA93-D723-498F-A5FB-EBD792C388F6}" srcOrd="3" destOrd="0" presId="urn:microsoft.com/office/officeart/2005/8/layout/default"/>
    <dgm:cxn modelId="{CE4ECC75-F354-4C56-B24F-62979D64B782}" type="presParOf" srcId="{1EB889C5-18AF-4D13-9BC5-54574C3B0074}" destId="{6C696365-0865-45C7-B5E6-EE2BF3B12C1E}" srcOrd="4" destOrd="0" presId="urn:microsoft.com/office/officeart/2005/8/layout/default"/>
    <dgm:cxn modelId="{D1F63902-57EF-4525-A3ED-C23391446FCD}" type="presParOf" srcId="{1EB889C5-18AF-4D13-9BC5-54574C3B0074}" destId="{C2D10472-6AC7-4FCA-B0B2-578ACBEFA969}" srcOrd="5" destOrd="0" presId="urn:microsoft.com/office/officeart/2005/8/layout/default"/>
    <dgm:cxn modelId="{A248AE19-A64D-415D-AB69-87C800D73FB6}" type="presParOf" srcId="{1EB889C5-18AF-4D13-9BC5-54574C3B0074}" destId="{C4C228E4-E079-4572-A120-704417158506}" srcOrd="6" destOrd="0" presId="urn:microsoft.com/office/officeart/2005/8/layout/default"/>
    <dgm:cxn modelId="{1AE8A7BD-DA11-46DE-8664-A99C4413664C}" type="presParOf" srcId="{1EB889C5-18AF-4D13-9BC5-54574C3B0074}" destId="{72AB226E-FAC4-4AAD-B5C6-D7BED04FF4CE}" srcOrd="7" destOrd="0" presId="urn:microsoft.com/office/officeart/2005/8/layout/default"/>
    <dgm:cxn modelId="{BF19790F-5FFB-4F7D-ACC9-B3ADCE4328F8}" type="presParOf" srcId="{1EB889C5-18AF-4D13-9BC5-54574C3B0074}" destId="{C21A9D5D-FF6D-45AF-B141-669BCF131793}" srcOrd="8" destOrd="0" presId="urn:microsoft.com/office/officeart/2005/8/layout/default"/>
    <dgm:cxn modelId="{3C5F07AF-1114-47F1-91A6-DAEA1404F7ED}" type="presParOf" srcId="{1EB889C5-18AF-4D13-9BC5-54574C3B0074}" destId="{F69BF46D-6B4E-44E5-8A04-38EBB1985C94}" srcOrd="9" destOrd="0" presId="urn:microsoft.com/office/officeart/2005/8/layout/default"/>
    <dgm:cxn modelId="{F185FE25-9604-482A-A525-07C94E0A00D8}" type="presParOf" srcId="{1EB889C5-18AF-4D13-9BC5-54574C3B0074}" destId="{74B1B873-1210-4377-B586-29B1C5B6A20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4AA8AE4E-6C9A-46EA-A2A5-6765786A9930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804BE0E-7645-479A-B48E-2F8D936BE7A6}">
      <dgm:prSet custT="1"/>
      <dgm:spPr/>
      <dgm:t>
        <a:bodyPr/>
        <a:lstStyle/>
        <a:p>
          <a:r>
            <a:rPr lang="en-US" sz="1600" dirty="0"/>
            <a:t>Once weekly basal insulin formulations could potentially represent overall non-inferiority in insulin therapy</a:t>
          </a:r>
        </a:p>
      </dgm:t>
    </dgm:pt>
    <dgm:pt modelId="{89847EE1-2EC6-47BA-932C-5EB0E2B360D7}" type="parTrans" cxnId="{42E573ED-8AB8-4D95-8A86-2BD2E8341068}">
      <dgm:prSet/>
      <dgm:spPr/>
      <dgm:t>
        <a:bodyPr/>
        <a:lstStyle/>
        <a:p>
          <a:endParaRPr lang="en-US"/>
        </a:p>
      </dgm:t>
    </dgm:pt>
    <dgm:pt modelId="{F08DFB2D-6603-4E7E-B075-51FDD7517947}" type="sibTrans" cxnId="{42E573ED-8AB8-4D95-8A86-2BD2E8341068}">
      <dgm:prSet/>
      <dgm:spPr/>
      <dgm:t>
        <a:bodyPr/>
        <a:lstStyle/>
        <a:p>
          <a:endParaRPr lang="en-US"/>
        </a:p>
      </dgm:t>
    </dgm:pt>
    <dgm:pt modelId="{98A3D10A-C699-4AEC-957C-7BF4D9265F3E}">
      <dgm:prSet custT="1"/>
      <dgm:spPr/>
      <dgm:t>
        <a:bodyPr/>
        <a:lstStyle/>
        <a:p>
          <a:r>
            <a:rPr lang="en-US" sz="1600" dirty="0"/>
            <a:t>Offers convenient once-weekly dosing w/efficacy &amp; favorable safety profile</a:t>
          </a:r>
        </a:p>
      </dgm:t>
    </dgm:pt>
    <dgm:pt modelId="{87BBDD8B-4B36-473C-96E4-5876383752A1}" type="parTrans" cxnId="{E9040417-F7EA-4EB8-8379-F42F8B6A0BDA}">
      <dgm:prSet/>
      <dgm:spPr/>
      <dgm:t>
        <a:bodyPr/>
        <a:lstStyle/>
        <a:p>
          <a:endParaRPr lang="en-US"/>
        </a:p>
      </dgm:t>
    </dgm:pt>
    <dgm:pt modelId="{8D56CD81-F441-404F-9A0D-1F67C0CE4E80}" type="sibTrans" cxnId="{E9040417-F7EA-4EB8-8379-F42F8B6A0BDA}">
      <dgm:prSet/>
      <dgm:spPr/>
      <dgm:t>
        <a:bodyPr/>
        <a:lstStyle/>
        <a:p>
          <a:endParaRPr lang="en-US"/>
        </a:p>
      </dgm:t>
    </dgm:pt>
    <dgm:pt modelId="{382E379D-8346-45E0-B443-7CFDBED54000}">
      <dgm:prSet custT="1"/>
      <dgm:spPr/>
      <dgm:t>
        <a:bodyPr/>
        <a:lstStyle/>
        <a:p>
          <a:r>
            <a:rPr lang="en-US" sz="1600" dirty="0"/>
            <a:t>Could be effectively incorporated into diabetes management &amp; provides valuable tool for achieving &amp; maintaining glycemic control</a:t>
          </a:r>
        </a:p>
      </dgm:t>
    </dgm:pt>
    <dgm:pt modelId="{2EBDF0C6-AF6A-4F5F-8601-040CCE16892D}" type="parTrans" cxnId="{17B85B5B-6F6B-4B35-B2D8-2DE0F464DDE0}">
      <dgm:prSet/>
      <dgm:spPr/>
      <dgm:t>
        <a:bodyPr/>
        <a:lstStyle/>
        <a:p>
          <a:endParaRPr lang="en-US"/>
        </a:p>
      </dgm:t>
    </dgm:pt>
    <dgm:pt modelId="{A69C6129-9D8A-4063-A200-40890B952AC6}" type="sibTrans" cxnId="{17B85B5B-6F6B-4B35-B2D8-2DE0F464DDE0}">
      <dgm:prSet/>
      <dgm:spPr/>
      <dgm:t>
        <a:bodyPr/>
        <a:lstStyle/>
        <a:p>
          <a:endParaRPr lang="en-US"/>
        </a:p>
      </dgm:t>
    </dgm:pt>
    <dgm:pt modelId="{06F65A03-07B2-4D63-89B8-7E5BE1203F22}">
      <dgm:prSet custT="1"/>
      <dgm:spPr/>
      <dgm:t>
        <a:bodyPr/>
        <a:lstStyle/>
        <a:p>
          <a:r>
            <a:rPr lang="en-US" sz="1600" dirty="0"/>
            <a:t>Further research is ongoing to explore the full potential of once weekly basal insulin formulations  &amp; to evaluate its long-term effects in a wider range of pts w/T2DM</a:t>
          </a:r>
        </a:p>
      </dgm:t>
    </dgm:pt>
    <dgm:pt modelId="{5DDB2996-A1D4-477A-996C-B6BD738BF08A}" type="parTrans" cxnId="{066BA50B-9A4D-4734-A155-4E7146AA14E9}">
      <dgm:prSet/>
      <dgm:spPr/>
      <dgm:t>
        <a:bodyPr/>
        <a:lstStyle/>
        <a:p>
          <a:endParaRPr lang="en-US"/>
        </a:p>
      </dgm:t>
    </dgm:pt>
    <dgm:pt modelId="{CD28A64F-E2B2-46B5-8EA5-6FCCA16DAB29}" type="sibTrans" cxnId="{066BA50B-9A4D-4734-A155-4E7146AA14E9}">
      <dgm:prSet/>
      <dgm:spPr/>
      <dgm:t>
        <a:bodyPr/>
        <a:lstStyle/>
        <a:p>
          <a:endParaRPr lang="en-US"/>
        </a:p>
      </dgm:t>
    </dgm:pt>
    <dgm:pt modelId="{EECE9035-AE36-4B7D-900E-7D8805F546F2}">
      <dgm:prSet custT="1"/>
      <dgm:spPr/>
      <dgm:t>
        <a:bodyPr/>
        <a:lstStyle/>
        <a:p>
          <a:r>
            <a:rPr lang="en-US" sz="1600" dirty="0"/>
            <a:t>Insulin Icodec (</a:t>
          </a:r>
          <a:r>
            <a:rPr lang="en-US" sz="1600" b="0" i="0" dirty="0" err="1"/>
            <a:t>Awiqli</a:t>
          </a:r>
          <a:r>
            <a:rPr lang="en-US" sz="1600" b="0" i="0" baseline="30000" dirty="0"/>
            <a:t>®</a:t>
          </a:r>
          <a:r>
            <a:rPr lang="en-US" sz="1600" b="0" i="0" dirty="0"/>
            <a:t>) approved in EU, Canada, Australia, &amp; Japan for T1DM &amp; T2DM treatment. In China for T2DM treatment</a:t>
          </a:r>
          <a:endParaRPr lang="en-US" sz="1600" dirty="0"/>
        </a:p>
      </dgm:t>
    </dgm:pt>
    <dgm:pt modelId="{903E407A-2802-4396-810C-3D2B3B9F3494}" type="parTrans" cxnId="{DAFAED31-21D2-4FE7-8351-62F9AF63BC18}">
      <dgm:prSet/>
      <dgm:spPr/>
      <dgm:t>
        <a:bodyPr/>
        <a:lstStyle/>
        <a:p>
          <a:endParaRPr lang="en-US"/>
        </a:p>
      </dgm:t>
    </dgm:pt>
    <dgm:pt modelId="{0AA399BB-3A5B-4E74-A2B7-191E96C51982}" type="sibTrans" cxnId="{DAFAED31-21D2-4FE7-8351-62F9AF63BC18}">
      <dgm:prSet/>
      <dgm:spPr/>
      <dgm:t>
        <a:bodyPr/>
        <a:lstStyle/>
        <a:p>
          <a:endParaRPr lang="en-US"/>
        </a:p>
      </dgm:t>
    </dgm:pt>
    <dgm:pt modelId="{F8D47B6C-68A4-457B-954F-61A973CFFD7F}">
      <dgm:prSet custT="1"/>
      <dgm:spPr/>
      <dgm:t>
        <a:bodyPr/>
        <a:lstStyle/>
        <a:p>
          <a:r>
            <a:rPr lang="en-US" sz="1600" dirty="0"/>
            <a:t>FDA </a:t>
          </a:r>
          <a:r>
            <a:rPr lang="en-US" sz="1600" b="0" i="0" dirty="0"/>
            <a:t>Endocrinologic and Metabolic Drugs Advisory Committee determined data available was not sufficient to conclude on a positive benefit-risk in T1DM (T2DM not discussed)</a:t>
          </a:r>
          <a:endParaRPr lang="en-US" sz="1600" dirty="0"/>
        </a:p>
      </dgm:t>
    </dgm:pt>
    <dgm:pt modelId="{E50D1EA6-4512-4BF6-8B1F-A9004CE9C48D}" type="parTrans" cxnId="{88F6789E-4AB8-4112-ADED-2BF6B7B5CF22}">
      <dgm:prSet/>
      <dgm:spPr/>
      <dgm:t>
        <a:bodyPr/>
        <a:lstStyle/>
        <a:p>
          <a:endParaRPr lang="en-US"/>
        </a:p>
      </dgm:t>
    </dgm:pt>
    <dgm:pt modelId="{E9011189-FC71-49D1-8415-9429CCC74480}" type="sibTrans" cxnId="{88F6789E-4AB8-4112-ADED-2BF6B7B5CF22}">
      <dgm:prSet/>
      <dgm:spPr/>
      <dgm:t>
        <a:bodyPr/>
        <a:lstStyle/>
        <a:p>
          <a:endParaRPr lang="en-US"/>
        </a:p>
      </dgm:t>
    </dgm:pt>
    <dgm:pt modelId="{7CA270B5-7BD6-4255-8D55-8187E2049716}" type="pres">
      <dgm:prSet presAssocID="{4AA8AE4E-6C9A-46EA-A2A5-6765786A9930}" presName="Name0" presStyleCnt="0">
        <dgm:presLayoutVars>
          <dgm:dir/>
          <dgm:resizeHandles val="exact"/>
        </dgm:presLayoutVars>
      </dgm:prSet>
      <dgm:spPr/>
    </dgm:pt>
    <dgm:pt modelId="{3DC570CE-B517-41E0-8BD5-829A35A655F7}" type="pres">
      <dgm:prSet presAssocID="{1804BE0E-7645-479A-B48E-2F8D936BE7A6}" presName="node" presStyleLbl="node1" presStyleIdx="0" presStyleCnt="6">
        <dgm:presLayoutVars>
          <dgm:bulletEnabled val="1"/>
        </dgm:presLayoutVars>
      </dgm:prSet>
      <dgm:spPr/>
    </dgm:pt>
    <dgm:pt modelId="{88461FA0-4ADF-4CAE-B958-7DD897A413F1}" type="pres">
      <dgm:prSet presAssocID="{F08DFB2D-6603-4E7E-B075-51FDD7517947}" presName="sibTrans" presStyleLbl="sibTrans1D1" presStyleIdx="0" presStyleCnt="5"/>
      <dgm:spPr/>
    </dgm:pt>
    <dgm:pt modelId="{E5F334DD-0B96-4F13-A986-EBB1893A1790}" type="pres">
      <dgm:prSet presAssocID="{F08DFB2D-6603-4E7E-B075-51FDD7517947}" presName="connectorText" presStyleLbl="sibTrans1D1" presStyleIdx="0" presStyleCnt="5"/>
      <dgm:spPr/>
    </dgm:pt>
    <dgm:pt modelId="{0F65BCA8-B0A0-4A37-AC28-CE4FBB3784D7}" type="pres">
      <dgm:prSet presAssocID="{98A3D10A-C699-4AEC-957C-7BF4D9265F3E}" presName="node" presStyleLbl="node1" presStyleIdx="1" presStyleCnt="6">
        <dgm:presLayoutVars>
          <dgm:bulletEnabled val="1"/>
        </dgm:presLayoutVars>
      </dgm:prSet>
      <dgm:spPr/>
    </dgm:pt>
    <dgm:pt modelId="{3D81AA40-AE43-4AD0-A3F9-6269A7E74D9F}" type="pres">
      <dgm:prSet presAssocID="{8D56CD81-F441-404F-9A0D-1F67C0CE4E80}" presName="sibTrans" presStyleLbl="sibTrans1D1" presStyleIdx="1" presStyleCnt="5"/>
      <dgm:spPr/>
    </dgm:pt>
    <dgm:pt modelId="{BF8E8800-2025-4542-BC57-BA98EE470A22}" type="pres">
      <dgm:prSet presAssocID="{8D56CD81-F441-404F-9A0D-1F67C0CE4E80}" presName="connectorText" presStyleLbl="sibTrans1D1" presStyleIdx="1" presStyleCnt="5"/>
      <dgm:spPr/>
    </dgm:pt>
    <dgm:pt modelId="{A4C3027E-A4AD-42D1-A16F-813EC1D57065}" type="pres">
      <dgm:prSet presAssocID="{382E379D-8346-45E0-B443-7CFDBED54000}" presName="node" presStyleLbl="node1" presStyleIdx="2" presStyleCnt="6">
        <dgm:presLayoutVars>
          <dgm:bulletEnabled val="1"/>
        </dgm:presLayoutVars>
      </dgm:prSet>
      <dgm:spPr/>
    </dgm:pt>
    <dgm:pt modelId="{837855E8-DF03-45B9-AB00-9A6663DD9584}" type="pres">
      <dgm:prSet presAssocID="{A69C6129-9D8A-4063-A200-40890B952AC6}" presName="sibTrans" presStyleLbl="sibTrans1D1" presStyleIdx="2" presStyleCnt="5"/>
      <dgm:spPr/>
    </dgm:pt>
    <dgm:pt modelId="{E817BEC8-FC1E-491B-8340-5ED4E55C76AC}" type="pres">
      <dgm:prSet presAssocID="{A69C6129-9D8A-4063-A200-40890B952AC6}" presName="connectorText" presStyleLbl="sibTrans1D1" presStyleIdx="2" presStyleCnt="5"/>
      <dgm:spPr/>
    </dgm:pt>
    <dgm:pt modelId="{FB87ADBB-885B-48FE-B187-0F46790338E6}" type="pres">
      <dgm:prSet presAssocID="{06F65A03-07B2-4D63-89B8-7E5BE1203F22}" presName="node" presStyleLbl="node1" presStyleIdx="3" presStyleCnt="6">
        <dgm:presLayoutVars>
          <dgm:bulletEnabled val="1"/>
        </dgm:presLayoutVars>
      </dgm:prSet>
      <dgm:spPr/>
    </dgm:pt>
    <dgm:pt modelId="{26D47D36-F165-44EB-93BA-3ADE2A873A0F}" type="pres">
      <dgm:prSet presAssocID="{CD28A64F-E2B2-46B5-8EA5-6FCCA16DAB29}" presName="sibTrans" presStyleLbl="sibTrans1D1" presStyleIdx="3" presStyleCnt="5"/>
      <dgm:spPr/>
    </dgm:pt>
    <dgm:pt modelId="{856B6F4E-11F6-4E6B-AE0B-0FF5E9C89C08}" type="pres">
      <dgm:prSet presAssocID="{CD28A64F-E2B2-46B5-8EA5-6FCCA16DAB29}" presName="connectorText" presStyleLbl="sibTrans1D1" presStyleIdx="3" presStyleCnt="5"/>
      <dgm:spPr/>
    </dgm:pt>
    <dgm:pt modelId="{C0DE98E3-33FE-45DF-A692-54A77B64FE06}" type="pres">
      <dgm:prSet presAssocID="{EECE9035-AE36-4B7D-900E-7D8805F546F2}" presName="node" presStyleLbl="node1" presStyleIdx="4" presStyleCnt="6">
        <dgm:presLayoutVars>
          <dgm:bulletEnabled val="1"/>
        </dgm:presLayoutVars>
      </dgm:prSet>
      <dgm:spPr/>
    </dgm:pt>
    <dgm:pt modelId="{85471B32-EBBD-4831-9FE7-7C884C552B63}" type="pres">
      <dgm:prSet presAssocID="{0AA399BB-3A5B-4E74-A2B7-191E96C51982}" presName="sibTrans" presStyleLbl="sibTrans1D1" presStyleIdx="4" presStyleCnt="5"/>
      <dgm:spPr/>
    </dgm:pt>
    <dgm:pt modelId="{9B9E2AAF-94A0-470A-8549-2C1F3E384954}" type="pres">
      <dgm:prSet presAssocID="{0AA399BB-3A5B-4E74-A2B7-191E96C51982}" presName="connectorText" presStyleLbl="sibTrans1D1" presStyleIdx="4" presStyleCnt="5"/>
      <dgm:spPr/>
    </dgm:pt>
    <dgm:pt modelId="{4874DBA6-A373-4C76-BD4C-D8AFE23EFA9F}" type="pres">
      <dgm:prSet presAssocID="{F8D47B6C-68A4-457B-954F-61A973CFFD7F}" presName="node" presStyleLbl="node1" presStyleIdx="5" presStyleCnt="6">
        <dgm:presLayoutVars>
          <dgm:bulletEnabled val="1"/>
        </dgm:presLayoutVars>
      </dgm:prSet>
      <dgm:spPr/>
    </dgm:pt>
  </dgm:ptLst>
  <dgm:cxnLst>
    <dgm:cxn modelId="{066BA50B-9A4D-4734-A155-4E7146AA14E9}" srcId="{4AA8AE4E-6C9A-46EA-A2A5-6765786A9930}" destId="{06F65A03-07B2-4D63-89B8-7E5BE1203F22}" srcOrd="3" destOrd="0" parTransId="{5DDB2996-A1D4-477A-996C-B6BD738BF08A}" sibTransId="{CD28A64F-E2B2-46B5-8EA5-6FCCA16DAB29}"/>
    <dgm:cxn modelId="{D532E40B-5F7D-4A4B-B2BC-9E189E7D2E83}" type="presOf" srcId="{0AA399BB-3A5B-4E74-A2B7-191E96C51982}" destId="{85471B32-EBBD-4831-9FE7-7C884C552B63}" srcOrd="0" destOrd="0" presId="urn:microsoft.com/office/officeart/2016/7/layout/RepeatingBendingProcessNew"/>
    <dgm:cxn modelId="{AAB12F10-B21A-4B0C-A4DE-DC37D194EBE2}" type="presOf" srcId="{F08DFB2D-6603-4E7E-B075-51FDD7517947}" destId="{E5F334DD-0B96-4F13-A986-EBB1893A1790}" srcOrd="1" destOrd="0" presId="urn:microsoft.com/office/officeart/2016/7/layout/RepeatingBendingProcessNew"/>
    <dgm:cxn modelId="{E9040417-F7EA-4EB8-8379-F42F8B6A0BDA}" srcId="{4AA8AE4E-6C9A-46EA-A2A5-6765786A9930}" destId="{98A3D10A-C699-4AEC-957C-7BF4D9265F3E}" srcOrd="1" destOrd="0" parTransId="{87BBDD8B-4B36-473C-96E4-5876383752A1}" sibTransId="{8D56CD81-F441-404F-9A0D-1F67C0CE4E80}"/>
    <dgm:cxn modelId="{DAFAED31-21D2-4FE7-8351-62F9AF63BC18}" srcId="{4AA8AE4E-6C9A-46EA-A2A5-6765786A9930}" destId="{EECE9035-AE36-4B7D-900E-7D8805F546F2}" srcOrd="4" destOrd="0" parTransId="{903E407A-2802-4396-810C-3D2B3B9F3494}" sibTransId="{0AA399BB-3A5B-4E74-A2B7-191E96C51982}"/>
    <dgm:cxn modelId="{17B85B5B-6F6B-4B35-B2D8-2DE0F464DDE0}" srcId="{4AA8AE4E-6C9A-46EA-A2A5-6765786A9930}" destId="{382E379D-8346-45E0-B443-7CFDBED54000}" srcOrd="2" destOrd="0" parTransId="{2EBDF0C6-AF6A-4F5F-8601-040CCE16892D}" sibTransId="{A69C6129-9D8A-4063-A200-40890B952AC6}"/>
    <dgm:cxn modelId="{952A254B-30EA-4480-B020-78039C6048D7}" type="presOf" srcId="{8D56CD81-F441-404F-9A0D-1F67C0CE4E80}" destId="{3D81AA40-AE43-4AD0-A3F9-6269A7E74D9F}" srcOrd="0" destOrd="0" presId="urn:microsoft.com/office/officeart/2016/7/layout/RepeatingBendingProcessNew"/>
    <dgm:cxn modelId="{CB7BA16D-90E2-46CB-95B3-D3CF6E732CAD}" type="presOf" srcId="{EECE9035-AE36-4B7D-900E-7D8805F546F2}" destId="{C0DE98E3-33FE-45DF-A692-54A77B64FE06}" srcOrd="0" destOrd="0" presId="urn:microsoft.com/office/officeart/2016/7/layout/RepeatingBendingProcessNew"/>
    <dgm:cxn modelId="{4D0C9974-C648-48B4-A934-DEB49007253C}" type="presOf" srcId="{F8D47B6C-68A4-457B-954F-61A973CFFD7F}" destId="{4874DBA6-A373-4C76-BD4C-D8AFE23EFA9F}" srcOrd="0" destOrd="0" presId="urn:microsoft.com/office/officeart/2016/7/layout/RepeatingBendingProcessNew"/>
    <dgm:cxn modelId="{82F70D5A-FCF3-4A75-82B7-96223AB1CC40}" type="presOf" srcId="{98A3D10A-C699-4AEC-957C-7BF4D9265F3E}" destId="{0F65BCA8-B0A0-4A37-AC28-CE4FBB3784D7}" srcOrd="0" destOrd="0" presId="urn:microsoft.com/office/officeart/2016/7/layout/RepeatingBendingProcessNew"/>
    <dgm:cxn modelId="{A2C83281-3148-450A-8F4B-AE8D8340D16D}" type="presOf" srcId="{F08DFB2D-6603-4E7E-B075-51FDD7517947}" destId="{88461FA0-4ADF-4CAE-B958-7DD897A413F1}" srcOrd="0" destOrd="0" presId="urn:microsoft.com/office/officeart/2016/7/layout/RepeatingBendingProcessNew"/>
    <dgm:cxn modelId="{04EB5C84-6CDC-4A9B-A885-0D36B96E693E}" type="presOf" srcId="{4AA8AE4E-6C9A-46EA-A2A5-6765786A9930}" destId="{7CA270B5-7BD6-4255-8D55-8187E2049716}" srcOrd="0" destOrd="0" presId="urn:microsoft.com/office/officeart/2016/7/layout/RepeatingBendingProcessNew"/>
    <dgm:cxn modelId="{3AFE6E88-0DF7-4BA3-BB98-605FF9CD1C09}" type="presOf" srcId="{8D56CD81-F441-404F-9A0D-1F67C0CE4E80}" destId="{BF8E8800-2025-4542-BC57-BA98EE470A22}" srcOrd="1" destOrd="0" presId="urn:microsoft.com/office/officeart/2016/7/layout/RepeatingBendingProcessNew"/>
    <dgm:cxn modelId="{6515DB89-8CC1-4B78-A154-54D876572033}" type="presOf" srcId="{0AA399BB-3A5B-4E74-A2B7-191E96C51982}" destId="{9B9E2AAF-94A0-470A-8549-2C1F3E384954}" srcOrd="1" destOrd="0" presId="urn:microsoft.com/office/officeart/2016/7/layout/RepeatingBendingProcessNew"/>
    <dgm:cxn modelId="{F256218B-687C-4C27-954F-D7CC8EC6AEBE}" type="presOf" srcId="{1804BE0E-7645-479A-B48E-2F8D936BE7A6}" destId="{3DC570CE-B517-41E0-8BD5-829A35A655F7}" srcOrd="0" destOrd="0" presId="urn:microsoft.com/office/officeart/2016/7/layout/RepeatingBendingProcessNew"/>
    <dgm:cxn modelId="{C2751E8C-52CB-47B4-962B-A997BCC3A713}" type="presOf" srcId="{CD28A64F-E2B2-46B5-8EA5-6FCCA16DAB29}" destId="{856B6F4E-11F6-4E6B-AE0B-0FF5E9C89C08}" srcOrd="1" destOrd="0" presId="urn:microsoft.com/office/officeart/2016/7/layout/RepeatingBendingProcessNew"/>
    <dgm:cxn modelId="{0C4A1D93-2B2F-4E2F-AAED-AEA122AE2101}" type="presOf" srcId="{06F65A03-07B2-4D63-89B8-7E5BE1203F22}" destId="{FB87ADBB-885B-48FE-B187-0F46790338E6}" srcOrd="0" destOrd="0" presId="urn:microsoft.com/office/officeart/2016/7/layout/RepeatingBendingProcessNew"/>
    <dgm:cxn modelId="{88F6789E-4AB8-4112-ADED-2BF6B7B5CF22}" srcId="{4AA8AE4E-6C9A-46EA-A2A5-6765786A9930}" destId="{F8D47B6C-68A4-457B-954F-61A973CFFD7F}" srcOrd="5" destOrd="0" parTransId="{E50D1EA6-4512-4BF6-8B1F-A9004CE9C48D}" sibTransId="{E9011189-FC71-49D1-8415-9429CCC74480}"/>
    <dgm:cxn modelId="{FA444BA3-DE9E-4FA1-B698-CB04BB4EE36C}" type="presOf" srcId="{382E379D-8346-45E0-B443-7CFDBED54000}" destId="{A4C3027E-A4AD-42D1-A16F-813EC1D57065}" srcOrd="0" destOrd="0" presId="urn:microsoft.com/office/officeart/2016/7/layout/RepeatingBendingProcessNew"/>
    <dgm:cxn modelId="{F8CB4BB1-5E0D-4644-BB52-C03DB1D134DB}" type="presOf" srcId="{A69C6129-9D8A-4063-A200-40890B952AC6}" destId="{837855E8-DF03-45B9-AB00-9A6663DD9584}" srcOrd="0" destOrd="0" presId="urn:microsoft.com/office/officeart/2016/7/layout/RepeatingBendingProcessNew"/>
    <dgm:cxn modelId="{0034F9B4-14C6-4ECE-8993-D8E0D3DE732D}" type="presOf" srcId="{CD28A64F-E2B2-46B5-8EA5-6FCCA16DAB29}" destId="{26D47D36-F165-44EB-93BA-3ADE2A873A0F}" srcOrd="0" destOrd="0" presId="urn:microsoft.com/office/officeart/2016/7/layout/RepeatingBendingProcessNew"/>
    <dgm:cxn modelId="{9E1687D3-33DA-4971-9815-212D637F4F72}" type="presOf" srcId="{A69C6129-9D8A-4063-A200-40890B952AC6}" destId="{E817BEC8-FC1E-491B-8340-5ED4E55C76AC}" srcOrd="1" destOrd="0" presId="urn:microsoft.com/office/officeart/2016/7/layout/RepeatingBendingProcessNew"/>
    <dgm:cxn modelId="{42E573ED-8AB8-4D95-8A86-2BD2E8341068}" srcId="{4AA8AE4E-6C9A-46EA-A2A5-6765786A9930}" destId="{1804BE0E-7645-479A-B48E-2F8D936BE7A6}" srcOrd="0" destOrd="0" parTransId="{89847EE1-2EC6-47BA-932C-5EB0E2B360D7}" sibTransId="{F08DFB2D-6603-4E7E-B075-51FDD7517947}"/>
    <dgm:cxn modelId="{FB212E09-5332-4EE5-AE0C-98941E755E7F}" type="presParOf" srcId="{7CA270B5-7BD6-4255-8D55-8187E2049716}" destId="{3DC570CE-B517-41E0-8BD5-829A35A655F7}" srcOrd="0" destOrd="0" presId="urn:microsoft.com/office/officeart/2016/7/layout/RepeatingBendingProcessNew"/>
    <dgm:cxn modelId="{7D1E235A-5FD2-4A1C-BA3A-B5380660E7B8}" type="presParOf" srcId="{7CA270B5-7BD6-4255-8D55-8187E2049716}" destId="{88461FA0-4ADF-4CAE-B958-7DD897A413F1}" srcOrd="1" destOrd="0" presId="urn:microsoft.com/office/officeart/2016/7/layout/RepeatingBendingProcessNew"/>
    <dgm:cxn modelId="{80EF0B26-3039-4E0E-9F48-4CCF5A066BA1}" type="presParOf" srcId="{88461FA0-4ADF-4CAE-B958-7DD897A413F1}" destId="{E5F334DD-0B96-4F13-A986-EBB1893A1790}" srcOrd="0" destOrd="0" presId="urn:microsoft.com/office/officeart/2016/7/layout/RepeatingBendingProcessNew"/>
    <dgm:cxn modelId="{0CC8FA44-AD53-46D9-84E2-1DC370C4DDAF}" type="presParOf" srcId="{7CA270B5-7BD6-4255-8D55-8187E2049716}" destId="{0F65BCA8-B0A0-4A37-AC28-CE4FBB3784D7}" srcOrd="2" destOrd="0" presId="urn:microsoft.com/office/officeart/2016/7/layout/RepeatingBendingProcessNew"/>
    <dgm:cxn modelId="{E5B3EB12-B8F7-4BFC-9FDF-290FBE8F230A}" type="presParOf" srcId="{7CA270B5-7BD6-4255-8D55-8187E2049716}" destId="{3D81AA40-AE43-4AD0-A3F9-6269A7E74D9F}" srcOrd="3" destOrd="0" presId="urn:microsoft.com/office/officeart/2016/7/layout/RepeatingBendingProcessNew"/>
    <dgm:cxn modelId="{58BBB35F-44B0-41D1-B031-E0C83E6D6EEB}" type="presParOf" srcId="{3D81AA40-AE43-4AD0-A3F9-6269A7E74D9F}" destId="{BF8E8800-2025-4542-BC57-BA98EE470A22}" srcOrd="0" destOrd="0" presId="urn:microsoft.com/office/officeart/2016/7/layout/RepeatingBendingProcessNew"/>
    <dgm:cxn modelId="{17860A4D-5665-4ABA-B9F1-20C6D3B31D27}" type="presParOf" srcId="{7CA270B5-7BD6-4255-8D55-8187E2049716}" destId="{A4C3027E-A4AD-42D1-A16F-813EC1D57065}" srcOrd="4" destOrd="0" presId="urn:microsoft.com/office/officeart/2016/7/layout/RepeatingBendingProcessNew"/>
    <dgm:cxn modelId="{5C436ADA-3E59-4002-9D84-6679006C05EF}" type="presParOf" srcId="{7CA270B5-7BD6-4255-8D55-8187E2049716}" destId="{837855E8-DF03-45B9-AB00-9A6663DD9584}" srcOrd="5" destOrd="0" presId="urn:microsoft.com/office/officeart/2016/7/layout/RepeatingBendingProcessNew"/>
    <dgm:cxn modelId="{A38AAAC8-2830-4782-AA7A-186E995B4D02}" type="presParOf" srcId="{837855E8-DF03-45B9-AB00-9A6663DD9584}" destId="{E817BEC8-FC1E-491B-8340-5ED4E55C76AC}" srcOrd="0" destOrd="0" presId="urn:microsoft.com/office/officeart/2016/7/layout/RepeatingBendingProcessNew"/>
    <dgm:cxn modelId="{898ED88A-1C18-4D7A-A2EB-6B8AFE94FB51}" type="presParOf" srcId="{7CA270B5-7BD6-4255-8D55-8187E2049716}" destId="{FB87ADBB-885B-48FE-B187-0F46790338E6}" srcOrd="6" destOrd="0" presId="urn:microsoft.com/office/officeart/2016/7/layout/RepeatingBendingProcessNew"/>
    <dgm:cxn modelId="{96B59A5F-71EA-4778-B9F3-A4C7556B182D}" type="presParOf" srcId="{7CA270B5-7BD6-4255-8D55-8187E2049716}" destId="{26D47D36-F165-44EB-93BA-3ADE2A873A0F}" srcOrd="7" destOrd="0" presId="urn:microsoft.com/office/officeart/2016/7/layout/RepeatingBendingProcessNew"/>
    <dgm:cxn modelId="{13443376-0B4E-4D9C-9469-437F2D737EC7}" type="presParOf" srcId="{26D47D36-F165-44EB-93BA-3ADE2A873A0F}" destId="{856B6F4E-11F6-4E6B-AE0B-0FF5E9C89C08}" srcOrd="0" destOrd="0" presId="urn:microsoft.com/office/officeart/2016/7/layout/RepeatingBendingProcessNew"/>
    <dgm:cxn modelId="{65E85736-1ABC-42D6-BDE3-3800BAFC7186}" type="presParOf" srcId="{7CA270B5-7BD6-4255-8D55-8187E2049716}" destId="{C0DE98E3-33FE-45DF-A692-54A77B64FE06}" srcOrd="8" destOrd="0" presId="urn:microsoft.com/office/officeart/2016/7/layout/RepeatingBendingProcessNew"/>
    <dgm:cxn modelId="{2659FE4C-0E2A-4D3D-B915-47D5A4522B6D}" type="presParOf" srcId="{7CA270B5-7BD6-4255-8D55-8187E2049716}" destId="{85471B32-EBBD-4831-9FE7-7C884C552B63}" srcOrd="9" destOrd="0" presId="urn:microsoft.com/office/officeart/2016/7/layout/RepeatingBendingProcessNew"/>
    <dgm:cxn modelId="{9D424DC8-96E1-469A-A391-B9D36892F504}" type="presParOf" srcId="{85471B32-EBBD-4831-9FE7-7C884C552B63}" destId="{9B9E2AAF-94A0-470A-8549-2C1F3E384954}" srcOrd="0" destOrd="0" presId="urn:microsoft.com/office/officeart/2016/7/layout/RepeatingBendingProcessNew"/>
    <dgm:cxn modelId="{7B09AC33-D072-4CEF-A06F-E371015D54EF}" type="presParOf" srcId="{7CA270B5-7BD6-4255-8D55-8187E2049716}" destId="{4874DBA6-A373-4C76-BD4C-D8AFE23EFA9F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C1A71E7B-1AEB-450B-AE78-C625A5B0F740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A2612690-A7F4-41C7-9909-57B20E59A04B}">
      <dgm:prSet/>
      <dgm:spPr/>
      <dgm:t>
        <a:bodyPr/>
        <a:lstStyle/>
        <a:p>
          <a:r>
            <a:rPr lang="en-US" dirty="0"/>
            <a:t>American Diabetes Association. "Standards of Medical Care in Diabetes—2025." </a:t>
          </a:r>
          <a:r>
            <a:rPr lang="en-US" i="1" dirty="0"/>
            <a:t>Diabetes Care</a:t>
          </a:r>
          <a:r>
            <a:rPr lang="en-US" dirty="0"/>
            <a:t>, vol. 48, no. 1, 2025, pp. S1-S195.</a:t>
          </a:r>
        </a:p>
      </dgm:t>
    </dgm:pt>
    <dgm:pt modelId="{3D8102A3-4792-4EBF-8304-77956461E5A0}" type="parTrans" cxnId="{916A9370-57CE-43D9-A727-B0B1623714B5}">
      <dgm:prSet/>
      <dgm:spPr/>
      <dgm:t>
        <a:bodyPr/>
        <a:lstStyle/>
        <a:p>
          <a:endParaRPr lang="en-US"/>
        </a:p>
      </dgm:t>
    </dgm:pt>
    <dgm:pt modelId="{15D77076-94B8-4DC3-A440-CD4886BC8E97}" type="sibTrans" cxnId="{916A9370-57CE-43D9-A727-B0B1623714B5}">
      <dgm:prSet/>
      <dgm:spPr/>
      <dgm:t>
        <a:bodyPr/>
        <a:lstStyle/>
        <a:p>
          <a:endParaRPr lang="en-US"/>
        </a:p>
      </dgm:t>
    </dgm:pt>
    <dgm:pt modelId="{D883968D-B8DA-4865-B201-AD590D6E7A6D}">
      <dgm:prSet/>
      <dgm:spPr/>
      <dgm:t>
        <a:bodyPr/>
        <a:lstStyle/>
        <a:p>
          <a:r>
            <a:rPr lang="en-US" dirty="0" err="1"/>
            <a:t>Lingvay</a:t>
          </a:r>
          <a:r>
            <a:rPr lang="en-US" dirty="0"/>
            <a:t>, </a:t>
          </a:r>
          <a:r>
            <a:rPr lang="en-US" dirty="0" err="1"/>
            <a:t>Ildiko</a:t>
          </a:r>
          <a:r>
            <a:rPr lang="en-US" dirty="0"/>
            <a:t>, et al. "Once-Weekly Insulin Icodec vs Once-Daily Insulin Degludec in Adults with Insulin-Naive Type 2 Diabetes: The ONWARDS 3 Randomized Clinical Trial." </a:t>
          </a:r>
          <a:r>
            <a:rPr lang="en-US" i="1" dirty="0"/>
            <a:t>JAMA</a:t>
          </a:r>
          <a:r>
            <a:rPr lang="en-US" dirty="0"/>
            <a:t>, vol. 330, no. 3, 2023, pp. 228–237. DOI:10.1001/jama.2023.11313.</a:t>
          </a:r>
        </a:p>
      </dgm:t>
    </dgm:pt>
    <dgm:pt modelId="{427B42A1-19E3-437C-BDA2-6C1EACC1572B}" type="parTrans" cxnId="{A54580AE-7CEF-4A87-AC8C-D1C40FFC2DEE}">
      <dgm:prSet/>
      <dgm:spPr/>
      <dgm:t>
        <a:bodyPr/>
        <a:lstStyle/>
        <a:p>
          <a:endParaRPr lang="en-US"/>
        </a:p>
      </dgm:t>
    </dgm:pt>
    <dgm:pt modelId="{C68B566E-38B4-4CAA-94ED-B9F9FCE809FA}" type="sibTrans" cxnId="{A54580AE-7CEF-4A87-AC8C-D1C40FFC2DEE}">
      <dgm:prSet/>
      <dgm:spPr/>
      <dgm:t>
        <a:bodyPr/>
        <a:lstStyle/>
        <a:p>
          <a:endParaRPr lang="en-US"/>
        </a:p>
      </dgm:t>
    </dgm:pt>
    <dgm:pt modelId="{495D3491-A30F-4BD6-9B1D-B5AC428EB283}">
      <dgm:prSet/>
      <dgm:spPr/>
      <dgm:t>
        <a:bodyPr/>
        <a:lstStyle/>
        <a:p>
          <a:r>
            <a:rPr lang="en-US" dirty="0"/>
            <a:t>Manufacturer data for Tresiba (insulin degludec).</a:t>
          </a:r>
        </a:p>
      </dgm:t>
    </dgm:pt>
    <dgm:pt modelId="{9402B887-91BE-4525-86C6-58A0BB57179B}" type="parTrans" cxnId="{E6D64CC6-6A0B-4280-9022-9ED52BCD2678}">
      <dgm:prSet/>
      <dgm:spPr/>
      <dgm:t>
        <a:bodyPr/>
        <a:lstStyle/>
        <a:p>
          <a:endParaRPr lang="en-US"/>
        </a:p>
      </dgm:t>
    </dgm:pt>
    <dgm:pt modelId="{4E0C979F-35DC-4FA6-BE54-C02F318B95FE}" type="sibTrans" cxnId="{E6D64CC6-6A0B-4280-9022-9ED52BCD2678}">
      <dgm:prSet/>
      <dgm:spPr/>
      <dgm:t>
        <a:bodyPr/>
        <a:lstStyle/>
        <a:p>
          <a:endParaRPr lang="en-US"/>
        </a:p>
      </dgm:t>
    </dgm:pt>
    <dgm:pt modelId="{7C98045E-8621-44C8-8036-5FEA529C9828}">
      <dgm:prSet/>
      <dgm:spPr/>
      <dgm:t>
        <a:bodyPr/>
        <a:lstStyle/>
        <a:p>
          <a:r>
            <a:rPr lang="en-US" dirty="0"/>
            <a:t>Manufacturer data for Efsitora Alfa.</a:t>
          </a:r>
        </a:p>
      </dgm:t>
    </dgm:pt>
    <dgm:pt modelId="{89CDA82D-1A02-40B6-8561-936DD31E0F25}" type="parTrans" cxnId="{15E11965-C084-441B-8214-E45EFFBFCF7A}">
      <dgm:prSet/>
      <dgm:spPr/>
      <dgm:t>
        <a:bodyPr/>
        <a:lstStyle/>
        <a:p>
          <a:endParaRPr lang="en-US"/>
        </a:p>
      </dgm:t>
    </dgm:pt>
    <dgm:pt modelId="{D22FBF51-CFB0-4ADC-9F22-24B481EB18FE}" type="sibTrans" cxnId="{15E11965-C084-441B-8214-E45EFFBFCF7A}">
      <dgm:prSet/>
      <dgm:spPr/>
      <dgm:t>
        <a:bodyPr/>
        <a:lstStyle/>
        <a:p>
          <a:endParaRPr lang="en-US"/>
        </a:p>
      </dgm:t>
    </dgm:pt>
    <dgm:pt modelId="{157F158D-0E32-4942-BBAC-B1BEA80CE370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Novo Nordisk. "ONWARDS Trial Results for Insulin Icodec." </a:t>
          </a:r>
          <a:r>
            <a:rPr lang="en-US" i="1" dirty="0"/>
            <a:t>Clinical Trials Reports</a:t>
          </a:r>
          <a:r>
            <a:rPr lang="en-US" dirty="0"/>
            <a:t>, vol. 8, no. 3, 2024, pp. 123-132.</a:t>
          </a:r>
        </a:p>
      </dgm:t>
    </dgm:pt>
    <dgm:pt modelId="{2EF74E4F-FCA9-4FC4-9973-1663988FF999}" type="parTrans" cxnId="{05D043C1-71EB-4DFA-B6E4-E62E7EA124E9}">
      <dgm:prSet/>
      <dgm:spPr/>
      <dgm:t>
        <a:bodyPr/>
        <a:lstStyle/>
        <a:p>
          <a:endParaRPr lang="en-US"/>
        </a:p>
      </dgm:t>
    </dgm:pt>
    <dgm:pt modelId="{B12FDFD9-826B-4691-882D-0F04ADE7A01D}" type="sibTrans" cxnId="{05D043C1-71EB-4DFA-B6E4-E62E7EA124E9}">
      <dgm:prSet/>
      <dgm:spPr/>
      <dgm:t>
        <a:bodyPr/>
        <a:lstStyle/>
        <a:p>
          <a:endParaRPr lang="en-US"/>
        </a:p>
      </dgm:t>
    </dgm:pt>
    <dgm:pt modelId="{A32A2790-E724-4103-ADFD-A841B66745A5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Billings, Lucy K., et al. "Comparison of Weekly Icodec with Daily Insulin Degludec in Type 2 Diabetes." </a:t>
          </a:r>
          <a:r>
            <a:rPr lang="en-US" i="1" dirty="0"/>
            <a:t>The Lancet Diabetes &amp; Endocrinology</a:t>
          </a:r>
          <a:r>
            <a:rPr lang="en-US" dirty="0"/>
            <a:t>, vol. 10, no. 12, 2024, pp. 875-884.</a:t>
          </a:r>
        </a:p>
      </dgm:t>
    </dgm:pt>
    <dgm:pt modelId="{60FACDAC-2133-4C4B-BB76-D9F966B85ADD}" type="parTrans" cxnId="{8ED2C83D-59FB-4C7D-A311-859C03D0D1C4}">
      <dgm:prSet/>
      <dgm:spPr/>
      <dgm:t>
        <a:bodyPr/>
        <a:lstStyle/>
        <a:p>
          <a:endParaRPr lang="en-US"/>
        </a:p>
      </dgm:t>
    </dgm:pt>
    <dgm:pt modelId="{D64F2C5A-AAFF-4FCD-93AE-5B9FEA06B779}" type="sibTrans" cxnId="{8ED2C83D-59FB-4C7D-A311-859C03D0D1C4}">
      <dgm:prSet/>
      <dgm:spPr/>
      <dgm:t>
        <a:bodyPr/>
        <a:lstStyle/>
        <a:p>
          <a:endParaRPr lang="en-US"/>
        </a:p>
      </dgm:t>
    </dgm:pt>
    <dgm:pt modelId="{B187BB74-2804-4F77-8F79-98724BE8BF2A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ENDO Panel Discussion. "Insights on Weekly Insulins: Challenges and Opportunities." Presented at ENDO 2024, 10 June 2024.</a:t>
          </a:r>
        </a:p>
      </dgm:t>
    </dgm:pt>
    <dgm:pt modelId="{30C8FAB6-8C85-4CB4-9DC0-FA17D33598D5}" type="parTrans" cxnId="{B7DCF6ED-4ABA-4E74-9F79-B13BE8C8F20A}">
      <dgm:prSet/>
      <dgm:spPr/>
      <dgm:t>
        <a:bodyPr/>
        <a:lstStyle/>
        <a:p>
          <a:endParaRPr lang="en-US"/>
        </a:p>
      </dgm:t>
    </dgm:pt>
    <dgm:pt modelId="{7AA02D57-3B43-48B7-9F39-23AC5AE48452}" type="sibTrans" cxnId="{B7DCF6ED-4ABA-4E74-9F79-B13BE8C8F20A}">
      <dgm:prSet/>
      <dgm:spPr/>
      <dgm:t>
        <a:bodyPr/>
        <a:lstStyle/>
        <a:p>
          <a:endParaRPr lang="en-US"/>
        </a:p>
      </dgm:t>
    </dgm:pt>
    <dgm:pt modelId="{4850851F-059E-4C17-B69F-432DF9B717B4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Lilly Pharmaceuticals. "Efsitora Clinical Trial Data: T1D and T2D Findings." 2024.</a:t>
          </a:r>
        </a:p>
      </dgm:t>
    </dgm:pt>
    <dgm:pt modelId="{C0C8AEBD-264D-44F8-8227-31C1AD597506}" type="parTrans" cxnId="{795A2C7A-3403-4209-B2AA-F92D08A780FC}">
      <dgm:prSet/>
      <dgm:spPr/>
      <dgm:t>
        <a:bodyPr/>
        <a:lstStyle/>
        <a:p>
          <a:endParaRPr lang="en-US"/>
        </a:p>
      </dgm:t>
    </dgm:pt>
    <dgm:pt modelId="{C46F1CD5-A017-4FEA-8193-A62B1F0FF6EF}" type="sibTrans" cxnId="{795A2C7A-3403-4209-B2AA-F92D08A780FC}">
      <dgm:prSet/>
      <dgm:spPr/>
      <dgm:t>
        <a:bodyPr/>
        <a:lstStyle/>
        <a:p>
          <a:endParaRPr lang="en-US"/>
        </a:p>
      </dgm:t>
    </dgm:pt>
    <dgm:pt modelId="{F83864FE-AA54-446B-9166-49C12F7241ED}">
      <dgm:prSet/>
      <dgm:spPr/>
      <dgm:t>
        <a:bodyPr/>
        <a:lstStyle/>
        <a:p>
          <a:r>
            <a:rPr lang="en-US"/>
            <a:t>Rosenstock, Julio, et al. "Once-Weekly Insulin for Type 2 Diabetes Without Previous Insulin Treatment." </a:t>
          </a:r>
          <a:r>
            <a:rPr lang="en-US" i="1"/>
            <a:t>The New England Journal of Medicine</a:t>
          </a:r>
          <a:r>
            <a:rPr lang="en-US"/>
            <a:t>, vol. 383, no. 22, 2020, pp. 2107–2116. DOI:10.1056/NEJMoa202247.</a:t>
          </a:r>
          <a:endParaRPr lang="en-US" dirty="0"/>
        </a:p>
      </dgm:t>
    </dgm:pt>
    <dgm:pt modelId="{4196C935-2062-4F88-9B63-26F7F021DA6A}" type="parTrans" cxnId="{3963DE42-487B-4641-B4E5-A1EFA5228B4C}">
      <dgm:prSet/>
      <dgm:spPr/>
      <dgm:t>
        <a:bodyPr/>
        <a:lstStyle/>
        <a:p>
          <a:endParaRPr lang="en-US"/>
        </a:p>
      </dgm:t>
    </dgm:pt>
    <dgm:pt modelId="{9CA936C1-05F3-4AEA-829E-E055656A8AE7}" type="sibTrans" cxnId="{3963DE42-487B-4641-B4E5-A1EFA5228B4C}">
      <dgm:prSet/>
      <dgm:spPr/>
      <dgm:t>
        <a:bodyPr/>
        <a:lstStyle/>
        <a:p>
          <a:endParaRPr lang="en-US"/>
        </a:p>
      </dgm:t>
    </dgm:pt>
    <dgm:pt modelId="{9287970C-29BF-4EC2-976C-6330D01BBCDC}">
      <dgm:prSet/>
      <dgm:spPr/>
      <dgm:t>
        <a:bodyPr/>
        <a:lstStyle/>
        <a:p>
          <a:r>
            <a:rPr lang="en-US" dirty="0"/>
            <a:t>Russell-Jones, David, et al. "Once-Weekly Insulin Icodec vs Once-Daily Insulin Degludec as Part of a Basal-Bolus Regimen in Individuals with Type 1 Diabetes (ONWARDS 6): A Phase 3a, </a:t>
          </a:r>
          <a:r>
            <a:rPr lang="en-US" dirty="0" err="1"/>
            <a:t>Randomised</a:t>
          </a:r>
          <a:r>
            <a:rPr lang="en-US" dirty="0"/>
            <a:t>, Open-Label, Treat-to-Target Trial." </a:t>
          </a:r>
          <a:r>
            <a:rPr lang="en-US" i="1" dirty="0"/>
            <a:t>The Lancet</a:t>
          </a:r>
          <a:r>
            <a:rPr lang="en-US" dirty="0"/>
            <a:t>, vol. 402, no. 10390, 2023, pp. 1636–1647. DOI:10.1016/S0140-6736(23)02179-7.</a:t>
          </a:r>
        </a:p>
      </dgm:t>
    </dgm:pt>
    <dgm:pt modelId="{BB1AFF32-BDAD-4731-962C-2CFCE661799D}" type="parTrans" cxnId="{83B6CDB1-7CEA-42A9-9594-08F50CA1391C}">
      <dgm:prSet/>
      <dgm:spPr/>
      <dgm:t>
        <a:bodyPr/>
        <a:lstStyle/>
        <a:p>
          <a:endParaRPr lang="en-US"/>
        </a:p>
      </dgm:t>
    </dgm:pt>
    <dgm:pt modelId="{5F0ED71A-8CD4-471D-9074-3AFD99836AA6}" type="sibTrans" cxnId="{83B6CDB1-7CEA-42A9-9594-08F50CA1391C}">
      <dgm:prSet/>
      <dgm:spPr/>
      <dgm:t>
        <a:bodyPr/>
        <a:lstStyle/>
        <a:p>
          <a:endParaRPr lang="en-US"/>
        </a:p>
      </dgm:t>
    </dgm:pt>
    <dgm:pt modelId="{8439FDBE-7DF2-490E-A2B8-B1115DC26C16}">
      <dgm:prSet/>
      <dgm:spPr/>
      <dgm:t>
        <a:bodyPr/>
        <a:lstStyle/>
        <a:p>
          <a:r>
            <a:rPr lang="en-US" b="1" dirty="0"/>
            <a:t>Novo Nordisk.</a:t>
          </a:r>
          <a:r>
            <a:rPr lang="en-US" dirty="0"/>
            <a:t> </a:t>
          </a:r>
          <a:r>
            <a:rPr lang="en-US" i="1" dirty="0"/>
            <a:t>ONWARDS Phase 3 Trials Infographic.</a:t>
          </a:r>
          <a:r>
            <a:rPr lang="en-US" dirty="0"/>
            <a:t> Novo Nordisk, June 2023. Accessed January 14, 2025. </a:t>
          </a:r>
          <a:r>
            <a:rPr lang="en-US" dirty="0">
              <a:hlinkClick xmlns:r="http://schemas.openxmlformats.org/officeDocument/2006/relationships" r:id="rId1"/>
            </a:rPr>
            <a:t>https://www.novonordisk.com/content/nncorp/global/en/news-and-media/news-and-ir-materials/news-details.html?id=127304</a:t>
          </a:r>
          <a:r>
            <a:rPr lang="en-US" dirty="0"/>
            <a:t>.</a:t>
          </a:r>
        </a:p>
      </dgm:t>
    </dgm:pt>
    <dgm:pt modelId="{09BFDBCF-C73A-491F-AFF1-F768EF6C9CB7}" type="parTrans" cxnId="{40CB9F98-AE0B-4F98-9BD0-CB9A20A429EB}">
      <dgm:prSet/>
      <dgm:spPr/>
      <dgm:t>
        <a:bodyPr/>
        <a:lstStyle/>
        <a:p>
          <a:endParaRPr lang="en-US"/>
        </a:p>
      </dgm:t>
    </dgm:pt>
    <dgm:pt modelId="{DD61838C-9B8A-4B4E-9048-1E018D90E516}" type="sibTrans" cxnId="{40CB9F98-AE0B-4F98-9BD0-CB9A20A429EB}">
      <dgm:prSet/>
      <dgm:spPr/>
      <dgm:t>
        <a:bodyPr/>
        <a:lstStyle/>
        <a:p>
          <a:endParaRPr lang="en-US"/>
        </a:p>
      </dgm:t>
    </dgm:pt>
    <dgm:pt modelId="{16619168-4CE5-407D-949C-E3F5B3100252}">
      <dgm:prSet/>
      <dgm:spPr/>
      <dgm:t>
        <a:bodyPr/>
        <a:lstStyle/>
        <a:p>
          <a:r>
            <a:rPr lang="en-US" b="1"/>
            <a:t>SpringerLink.</a:t>
          </a:r>
          <a:r>
            <a:rPr lang="en-US"/>
            <a:t> "Insulin Icodec: A Weekly Basal Insulin Option." </a:t>
          </a:r>
          <a:r>
            <a:rPr lang="en-US" i="1"/>
            <a:t>Springer Nature</a:t>
          </a:r>
          <a:r>
            <a:rPr lang="en-US"/>
            <a:t>, 2024. Accessed January 14, 2025. </a:t>
          </a:r>
          <a:r>
            <a:rPr lang="en-US">
              <a:hlinkClick xmlns:r="http://schemas.openxmlformats.org/officeDocument/2006/relationships" r:id="rId2"/>
            </a:rPr>
            <a:t>https://link.springer.com/article/10.1007/s13300-024-01600-y</a:t>
          </a:r>
          <a:r>
            <a:rPr lang="en-US"/>
            <a:t>.</a:t>
          </a:r>
        </a:p>
      </dgm:t>
    </dgm:pt>
    <dgm:pt modelId="{76A62261-A864-409A-A1B9-23501B51971B}" type="parTrans" cxnId="{8EBD3B2E-3C51-4696-A557-E1273F6A8437}">
      <dgm:prSet/>
      <dgm:spPr/>
      <dgm:t>
        <a:bodyPr/>
        <a:lstStyle/>
        <a:p>
          <a:endParaRPr lang="en-US"/>
        </a:p>
      </dgm:t>
    </dgm:pt>
    <dgm:pt modelId="{841A6182-179E-4C02-A38F-3236E93BBEF8}" type="sibTrans" cxnId="{8EBD3B2E-3C51-4696-A557-E1273F6A8437}">
      <dgm:prSet/>
      <dgm:spPr/>
      <dgm:t>
        <a:bodyPr/>
        <a:lstStyle/>
        <a:p>
          <a:endParaRPr lang="en-US"/>
        </a:p>
      </dgm:t>
    </dgm:pt>
    <dgm:pt modelId="{2EE2B928-3EC7-45E0-9370-B31C7F528FAB}">
      <dgm:prSet/>
      <dgm:spPr/>
      <dgm:t>
        <a:bodyPr/>
        <a:lstStyle/>
        <a:p>
          <a:r>
            <a:rPr lang="en-US" b="1"/>
            <a:t>MDPI.</a:t>
          </a:r>
          <a:r>
            <a:rPr lang="en-US"/>
            <a:t> "Pharmacokinetics and Titration of Insulin Icodec." </a:t>
          </a:r>
          <a:r>
            <a:rPr lang="en-US" i="1"/>
            <a:t>Biomedicines</a:t>
          </a:r>
          <a:r>
            <a:rPr lang="en-US"/>
            <a:t>, vol. 12, no. 8, 2024. Accessed January 14, 2025. </a:t>
          </a:r>
          <a:r>
            <a:rPr lang="en-US">
              <a:hlinkClick xmlns:r="http://schemas.openxmlformats.org/officeDocument/2006/relationships" r:id="rId3"/>
            </a:rPr>
            <a:t>https://www.mdpi.com/2227-9059/12/8/1852</a:t>
          </a:r>
          <a:r>
            <a:rPr lang="en-US"/>
            <a:t>.</a:t>
          </a:r>
        </a:p>
      </dgm:t>
    </dgm:pt>
    <dgm:pt modelId="{F9D11F6D-162D-4459-A7E8-C25822B71477}" type="parTrans" cxnId="{BE47A1E6-96B7-41EF-ADF8-381C26D5C81E}">
      <dgm:prSet/>
      <dgm:spPr/>
      <dgm:t>
        <a:bodyPr/>
        <a:lstStyle/>
        <a:p>
          <a:endParaRPr lang="en-US"/>
        </a:p>
      </dgm:t>
    </dgm:pt>
    <dgm:pt modelId="{C0E2159F-C4D0-4F87-AB0E-B2E8797DCF8D}" type="sibTrans" cxnId="{BE47A1E6-96B7-41EF-ADF8-381C26D5C81E}">
      <dgm:prSet/>
      <dgm:spPr/>
      <dgm:t>
        <a:bodyPr/>
        <a:lstStyle/>
        <a:p>
          <a:endParaRPr lang="en-US"/>
        </a:p>
      </dgm:t>
    </dgm:pt>
    <dgm:pt modelId="{78ADDDFE-5766-41B1-868F-5D5AEDBC85D6}">
      <dgm:prSet/>
      <dgm:spPr/>
      <dgm:t>
        <a:bodyPr/>
        <a:lstStyle/>
        <a:p>
          <a:r>
            <a:rPr lang="en-US" b="1"/>
            <a:t>Lilly Investor News.</a:t>
          </a:r>
          <a:r>
            <a:rPr lang="en-US"/>
            <a:t> "First Fixed-Dose Study on Insulin Efsitora Alfa." </a:t>
          </a:r>
          <a:r>
            <a:rPr lang="en-US" i="1"/>
            <a:t>Eli Lilly and Company</a:t>
          </a:r>
          <a:r>
            <a:rPr lang="en-US"/>
            <a:t>, 2024. Accessed January 14, 2025. </a:t>
          </a:r>
          <a:r>
            <a:rPr lang="en-US">
              <a:hlinkClick xmlns:r="http://schemas.openxmlformats.org/officeDocument/2006/relationships" r:id="rId4"/>
            </a:rPr>
            <a:t>https://investor.lilly.com/news-releases/news-release-details/first-its-kind-fixed-dose-study-once-weekly-insulin-efsitora</a:t>
          </a:r>
          <a:r>
            <a:rPr lang="en-US"/>
            <a:t>.</a:t>
          </a:r>
        </a:p>
      </dgm:t>
    </dgm:pt>
    <dgm:pt modelId="{80DDA381-3773-485F-90DD-E9108A400A40}" type="parTrans" cxnId="{A96D6FAA-3B1D-4FE5-9356-75641987016D}">
      <dgm:prSet/>
      <dgm:spPr/>
      <dgm:t>
        <a:bodyPr/>
        <a:lstStyle/>
        <a:p>
          <a:endParaRPr lang="en-US"/>
        </a:p>
      </dgm:t>
    </dgm:pt>
    <dgm:pt modelId="{F3A4BBC6-0165-4373-AF9E-775D2FAA97CF}" type="sibTrans" cxnId="{A96D6FAA-3B1D-4FE5-9356-75641987016D}">
      <dgm:prSet/>
      <dgm:spPr/>
      <dgm:t>
        <a:bodyPr/>
        <a:lstStyle/>
        <a:p>
          <a:endParaRPr lang="en-US"/>
        </a:p>
      </dgm:t>
    </dgm:pt>
    <dgm:pt modelId="{F5D4D4AA-F619-45A2-B1E1-94282D6DEB18}" type="pres">
      <dgm:prSet presAssocID="{C1A71E7B-1AEB-450B-AE78-C625A5B0F740}" presName="linear" presStyleCnt="0">
        <dgm:presLayoutVars>
          <dgm:animLvl val="lvl"/>
          <dgm:resizeHandles val="exact"/>
        </dgm:presLayoutVars>
      </dgm:prSet>
      <dgm:spPr/>
    </dgm:pt>
    <dgm:pt modelId="{431F21D9-7567-439E-97CD-648B02F95C52}" type="pres">
      <dgm:prSet presAssocID="{A2612690-A7F4-41C7-9909-57B20E59A04B}" presName="parentText" presStyleLbl="node1" presStyleIdx="0" presStyleCnt="14">
        <dgm:presLayoutVars>
          <dgm:chMax val="0"/>
          <dgm:bulletEnabled val="1"/>
        </dgm:presLayoutVars>
      </dgm:prSet>
      <dgm:spPr/>
    </dgm:pt>
    <dgm:pt modelId="{DD5B6362-934F-436D-98A8-8380ACAFF963}" type="pres">
      <dgm:prSet presAssocID="{15D77076-94B8-4DC3-A440-CD4886BC8E97}" presName="spacer" presStyleCnt="0"/>
      <dgm:spPr/>
    </dgm:pt>
    <dgm:pt modelId="{CE47E058-5800-4579-83D5-52D6C7C30F17}" type="pres">
      <dgm:prSet presAssocID="{A32A2790-E724-4103-ADFD-A841B66745A5}" presName="parentText" presStyleLbl="node1" presStyleIdx="1" presStyleCnt="14">
        <dgm:presLayoutVars>
          <dgm:chMax val="0"/>
          <dgm:bulletEnabled val="1"/>
        </dgm:presLayoutVars>
      </dgm:prSet>
      <dgm:spPr/>
    </dgm:pt>
    <dgm:pt modelId="{28D2F6F2-DE33-47A9-9476-1926090FE95F}" type="pres">
      <dgm:prSet presAssocID="{D64F2C5A-AAFF-4FCD-93AE-5B9FEA06B779}" presName="spacer" presStyleCnt="0"/>
      <dgm:spPr/>
    </dgm:pt>
    <dgm:pt modelId="{61E46677-9AE6-4A55-83C4-F2542ED7BB40}" type="pres">
      <dgm:prSet presAssocID="{B187BB74-2804-4F77-8F79-98724BE8BF2A}" presName="parentText" presStyleLbl="node1" presStyleIdx="2" presStyleCnt="14">
        <dgm:presLayoutVars>
          <dgm:chMax val="0"/>
          <dgm:bulletEnabled val="1"/>
        </dgm:presLayoutVars>
      </dgm:prSet>
      <dgm:spPr/>
    </dgm:pt>
    <dgm:pt modelId="{B1680CEC-7CD2-4332-BD20-A90C2521EDEC}" type="pres">
      <dgm:prSet presAssocID="{7AA02D57-3B43-48B7-9F39-23AC5AE48452}" presName="spacer" presStyleCnt="0"/>
      <dgm:spPr/>
    </dgm:pt>
    <dgm:pt modelId="{D94CD3D8-9302-4728-8469-C4BC2AB235CC}" type="pres">
      <dgm:prSet presAssocID="{4850851F-059E-4C17-B69F-432DF9B717B4}" presName="parentText" presStyleLbl="node1" presStyleIdx="3" presStyleCnt="14">
        <dgm:presLayoutVars>
          <dgm:chMax val="0"/>
          <dgm:bulletEnabled val="1"/>
        </dgm:presLayoutVars>
      </dgm:prSet>
      <dgm:spPr/>
    </dgm:pt>
    <dgm:pt modelId="{C0AD6CF7-7C85-475B-8CE3-D94F0D557BBA}" type="pres">
      <dgm:prSet presAssocID="{C46F1CD5-A017-4FEA-8193-A62B1F0FF6EF}" presName="spacer" presStyleCnt="0"/>
      <dgm:spPr/>
    </dgm:pt>
    <dgm:pt modelId="{BA77E86A-BFD1-4FA4-BAFD-BD6DC28BEF25}" type="pres">
      <dgm:prSet presAssocID="{D883968D-B8DA-4865-B201-AD590D6E7A6D}" presName="parentText" presStyleLbl="node1" presStyleIdx="4" presStyleCnt="14">
        <dgm:presLayoutVars>
          <dgm:chMax val="0"/>
          <dgm:bulletEnabled val="1"/>
        </dgm:presLayoutVars>
      </dgm:prSet>
      <dgm:spPr/>
    </dgm:pt>
    <dgm:pt modelId="{59EF5D95-00E1-4AD1-A1A2-2B955037E3E5}" type="pres">
      <dgm:prSet presAssocID="{C68B566E-38B4-4CAA-94ED-B9F9FCE809FA}" presName="spacer" presStyleCnt="0"/>
      <dgm:spPr/>
    </dgm:pt>
    <dgm:pt modelId="{FF4C4A46-044C-4447-A01A-4C87EDA4B812}" type="pres">
      <dgm:prSet presAssocID="{495D3491-A30F-4BD6-9B1D-B5AC428EB283}" presName="parentText" presStyleLbl="node1" presStyleIdx="5" presStyleCnt="14">
        <dgm:presLayoutVars>
          <dgm:chMax val="0"/>
          <dgm:bulletEnabled val="1"/>
        </dgm:presLayoutVars>
      </dgm:prSet>
      <dgm:spPr/>
    </dgm:pt>
    <dgm:pt modelId="{7B647106-A183-474F-AD58-374520990414}" type="pres">
      <dgm:prSet presAssocID="{4E0C979F-35DC-4FA6-BE54-C02F318B95FE}" presName="spacer" presStyleCnt="0"/>
      <dgm:spPr/>
    </dgm:pt>
    <dgm:pt modelId="{2E60C59E-67C2-4883-86BD-6BF8A43B15B6}" type="pres">
      <dgm:prSet presAssocID="{7C98045E-8621-44C8-8036-5FEA529C9828}" presName="parentText" presStyleLbl="node1" presStyleIdx="6" presStyleCnt="14">
        <dgm:presLayoutVars>
          <dgm:chMax val="0"/>
          <dgm:bulletEnabled val="1"/>
        </dgm:presLayoutVars>
      </dgm:prSet>
      <dgm:spPr/>
    </dgm:pt>
    <dgm:pt modelId="{6932B525-D48C-4A05-ABB1-6D83B5859F03}" type="pres">
      <dgm:prSet presAssocID="{D22FBF51-CFB0-4ADC-9F22-24B481EB18FE}" presName="spacer" presStyleCnt="0"/>
      <dgm:spPr/>
    </dgm:pt>
    <dgm:pt modelId="{1BB41440-2E26-4E25-94B8-8B0065C6CD11}" type="pres">
      <dgm:prSet presAssocID="{157F158D-0E32-4942-BBAC-B1BEA80CE370}" presName="parentText" presStyleLbl="node1" presStyleIdx="7" presStyleCnt="14">
        <dgm:presLayoutVars>
          <dgm:chMax val="0"/>
          <dgm:bulletEnabled val="1"/>
        </dgm:presLayoutVars>
      </dgm:prSet>
      <dgm:spPr/>
    </dgm:pt>
    <dgm:pt modelId="{E81D73A3-ABF0-4B52-BC2C-5FA9BB4077E3}" type="pres">
      <dgm:prSet presAssocID="{B12FDFD9-826B-4691-882D-0F04ADE7A01D}" presName="spacer" presStyleCnt="0"/>
      <dgm:spPr/>
    </dgm:pt>
    <dgm:pt modelId="{A92E8A1F-0EE8-41E5-A6E9-BB5C2784263E}" type="pres">
      <dgm:prSet presAssocID="{8439FDBE-7DF2-490E-A2B8-B1115DC26C16}" presName="parentText" presStyleLbl="node1" presStyleIdx="8" presStyleCnt="14">
        <dgm:presLayoutVars>
          <dgm:chMax val="0"/>
          <dgm:bulletEnabled val="1"/>
        </dgm:presLayoutVars>
      </dgm:prSet>
      <dgm:spPr/>
    </dgm:pt>
    <dgm:pt modelId="{7CFBE5C9-7A44-4C7C-A532-D5BE1AC2BEEC}" type="pres">
      <dgm:prSet presAssocID="{DD61838C-9B8A-4B4E-9048-1E018D90E516}" presName="spacer" presStyleCnt="0"/>
      <dgm:spPr/>
    </dgm:pt>
    <dgm:pt modelId="{4E84191E-9E1A-4573-90A8-473D82A90D48}" type="pres">
      <dgm:prSet presAssocID="{16619168-4CE5-407D-949C-E3F5B3100252}" presName="parentText" presStyleLbl="node1" presStyleIdx="9" presStyleCnt="14">
        <dgm:presLayoutVars>
          <dgm:chMax val="0"/>
          <dgm:bulletEnabled val="1"/>
        </dgm:presLayoutVars>
      </dgm:prSet>
      <dgm:spPr/>
    </dgm:pt>
    <dgm:pt modelId="{B0655409-0592-43AB-A3C2-C38004824B04}" type="pres">
      <dgm:prSet presAssocID="{841A6182-179E-4C02-A38F-3236E93BBEF8}" presName="spacer" presStyleCnt="0"/>
      <dgm:spPr/>
    </dgm:pt>
    <dgm:pt modelId="{AACF3307-C7AF-4248-BB1C-07B8AB6F3DCE}" type="pres">
      <dgm:prSet presAssocID="{2EE2B928-3EC7-45E0-9370-B31C7F528FAB}" presName="parentText" presStyleLbl="node1" presStyleIdx="10" presStyleCnt="14">
        <dgm:presLayoutVars>
          <dgm:chMax val="0"/>
          <dgm:bulletEnabled val="1"/>
        </dgm:presLayoutVars>
      </dgm:prSet>
      <dgm:spPr/>
    </dgm:pt>
    <dgm:pt modelId="{406C6375-3E1D-4483-BA0C-A42A4BCD0A45}" type="pres">
      <dgm:prSet presAssocID="{C0E2159F-C4D0-4F87-AB0E-B2E8797DCF8D}" presName="spacer" presStyleCnt="0"/>
      <dgm:spPr/>
    </dgm:pt>
    <dgm:pt modelId="{366A760A-79D2-4500-9758-01032F9DBE3F}" type="pres">
      <dgm:prSet presAssocID="{78ADDDFE-5766-41B1-868F-5D5AEDBC85D6}" presName="parentText" presStyleLbl="node1" presStyleIdx="11" presStyleCnt="14">
        <dgm:presLayoutVars>
          <dgm:chMax val="0"/>
          <dgm:bulletEnabled val="1"/>
        </dgm:presLayoutVars>
      </dgm:prSet>
      <dgm:spPr/>
    </dgm:pt>
    <dgm:pt modelId="{FB974372-51A0-4167-A2EF-596B759079E4}" type="pres">
      <dgm:prSet presAssocID="{F3A4BBC6-0165-4373-AF9E-775D2FAA97CF}" presName="spacer" presStyleCnt="0"/>
      <dgm:spPr/>
    </dgm:pt>
    <dgm:pt modelId="{0174E6BE-A5C1-4A0C-A53E-0302B3370AA4}" type="pres">
      <dgm:prSet presAssocID="{F83864FE-AA54-446B-9166-49C12F7241ED}" presName="parentText" presStyleLbl="node1" presStyleIdx="12" presStyleCnt="14">
        <dgm:presLayoutVars>
          <dgm:chMax val="0"/>
          <dgm:bulletEnabled val="1"/>
        </dgm:presLayoutVars>
      </dgm:prSet>
      <dgm:spPr/>
    </dgm:pt>
    <dgm:pt modelId="{B63E02E8-3359-4E8E-B522-1060DC55F56F}" type="pres">
      <dgm:prSet presAssocID="{9CA936C1-05F3-4AEA-829E-E055656A8AE7}" presName="spacer" presStyleCnt="0"/>
      <dgm:spPr/>
    </dgm:pt>
    <dgm:pt modelId="{2D2CF792-0D2A-49C2-A0B8-A3C84EDA5106}" type="pres">
      <dgm:prSet presAssocID="{9287970C-29BF-4EC2-976C-6330D01BBCDC}" presName="parentText" presStyleLbl="node1" presStyleIdx="13" presStyleCnt="14">
        <dgm:presLayoutVars>
          <dgm:chMax val="0"/>
          <dgm:bulletEnabled val="1"/>
        </dgm:presLayoutVars>
      </dgm:prSet>
      <dgm:spPr/>
    </dgm:pt>
  </dgm:ptLst>
  <dgm:cxnLst>
    <dgm:cxn modelId="{3925C500-0772-41A3-88DF-5AA99BE5CA1E}" type="presOf" srcId="{A2612690-A7F4-41C7-9909-57B20E59A04B}" destId="{431F21D9-7567-439E-97CD-648B02F95C52}" srcOrd="0" destOrd="0" presId="urn:microsoft.com/office/officeart/2005/8/layout/vList2"/>
    <dgm:cxn modelId="{54B10204-3B7B-4EDA-B9F6-3AF3A7FEC403}" type="presOf" srcId="{C1A71E7B-1AEB-450B-AE78-C625A5B0F740}" destId="{F5D4D4AA-F619-45A2-B1E1-94282D6DEB18}" srcOrd="0" destOrd="0" presId="urn:microsoft.com/office/officeart/2005/8/layout/vList2"/>
    <dgm:cxn modelId="{E7789C0F-FC75-4E64-8D14-012B34B0043A}" type="presOf" srcId="{B187BB74-2804-4F77-8F79-98724BE8BF2A}" destId="{61E46677-9AE6-4A55-83C4-F2542ED7BB40}" srcOrd="0" destOrd="0" presId="urn:microsoft.com/office/officeart/2005/8/layout/vList2"/>
    <dgm:cxn modelId="{B44F311C-7054-4418-B4C3-7690F5124A00}" type="presOf" srcId="{F83864FE-AA54-446B-9166-49C12F7241ED}" destId="{0174E6BE-A5C1-4A0C-A53E-0302B3370AA4}" srcOrd="0" destOrd="0" presId="urn:microsoft.com/office/officeart/2005/8/layout/vList2"/>
    <dgm:cxn modelId="{300F4825-C400-4092-B78E-4DAC94488491}" type="presOf" srcId="{8439FDBE-7DF2-490E-A2B8-B1115DC26C16}" destId="{A92E8A1F-0EE8-41E5-A6E9-BB5C2784263E}" srcOrd="0" destOrd="0" presId="urn:microsoft.com/office/officeart/2005/8/layout/vList2"/>
    <dgm:cxn modelId="{8EBD3B2E-3C51-4696-A557-E1273F6A8437}" srcId="{C1A71E7B-1AEB-450B-AE78-C625A5B0F740}" destId="{16619168-4CE5-407D-949C-E3F5B3100252}" srcOrd="9" destOrd="0" parTransId="{76A62261-A864-409A-A1B9-23501B51971B}" sibTransId="{841A6182-179E-4C02-A38F-3236E93BBEF8}"/>
    <dgm:cxn modelId="{8ED2C83D-59FB-4C7D-A311-859C03D0D1C4}" srcId="{C1A71E7B-1AEB-450B-AE78-C625A5B0F740}" destId="{A32A2790-E724-4103-ADFD-A841B66745A5}" srcOrd="1" destOrd="0" parTransId="{60FACDAC-2133-4C4B-BB76-D9F966B85ADD}" sibTransId="{D64F2C5A-AAFF-4FCD-93AE-5B9FEA06B779}"/>
    <dgm:cxn modelId="{3963DE42-487B-4641-B4E5-A1EFA5228B4C}" srcId="{C1A71E7B-1AEB-450B-AE78-C625A5B0F740}" destId="{F83864FE-AA54-446B-9166-49C12F7241ED}" srcOrd="12" destOrd="0" parTransId="{4196C935-2062-4F88-9B63-26F7F021DA6A}" sibTransId="{9CA936C1-05F3-4AEA-829E-E055656A8AE7}"/>
    <dgm:cxn modelId="{15E11965-C084-441B-8214-E45EFFBFCF7A}" srcId="{C1A71E7B-1AEB-450B-AE78-C625A5B0F740}" destId="{7C98045E-8621-44C8-8036-5FEA529C9828}" srcOrd="6" destOrd="0" parTransId="{89CDA82D-1A02-40B6-8561-936DD31E0F25}" sibTransId="{D22FBF51-CFB0-4ADC-9F22-24B481EB18FE}"/>
    <dgm:cxn modelId="{46D26345-C4ED-4A8A-A11B-E11BC857067C}" type="presOf" srcId="{78ADDDFE-5766-41B1-868F-5D5AEDBC85D6}" destId="{366A760A-79D2-4500-9758-01032F9DBE3F}" srcOrd="0" destOrd="0" presId="urn:microsoft.com/office/officeart/2005/8/layout/vList2"/>
    <dgm:cxn modelId="{916A9370-57CE-43D9-A727-B0B1623714B5}" srcId="{C1A71E7B-1AEB-450B-AE78-C625A5B0F740}" destId="{A2612690-A7F4-41C7-9909-57B20E59A04B}" srcOrd="0" destOrd="0" parTransId="{3D8102A3-4792-4EBF-8304-77956461E5A0}" sibTransId="{15D77076-94B8-4DC3-A440-CD4886BC8E97}"/>
    <dgm:cxn modelId="{795A2C7A-3403-4209-B2AA-F92D08A780FC}" srcId="{C1A71E7B-1AEB-450B-AE78-C625A5B0F740}" destId="{4850851F-059E-4C17-B69F-432DF9B717B4}" srcOrd="3" destOrd="0" parTransId="{C0C8AEBD-264D-44F8-8227-31C1AD597506}" sibTransId="{C46F1CD5-A017-4FEA-8193-A62B1F0FF6EF}"/>
    <dgm:cxn modelId="{D43B558C-3417-430B-A400-92357E9FDEA2}" type="presOf" srcId="{A32A2790-E724-4103-ADFD-A841B66745A5}" destId="{CE47E058-5800-4579-83D5-52D6C7C30F17}" srcOrd="0" destOrd="0" presId="urn:microsoft.com/office/officeart/2005/8/layout/vList2"/>
    <dgm:cxn modelId="{6256528F-2C20-4F2A-9353-AFB6BB899F9B}" type="presOf" srcId="{157F158D-0E32-4942-BBAC-B1BEA80CE370}" destId="{1BB41440-2E26-4E25-94B8-8B0065C6CD11}" srcOrd="0" destOrd="0" presId="urn:microsoft.com/office/officeart/2005/8/layout/vList2"/>
    <dgm:cxn modelId="{13407497-98F3-4B9F-8573-949E01EABC7F}" type="presOf" srcId="{D883968D-B8DA-4865-B201-AD590D6E7A6D}" destId="{BA77E86A-BFD1-4FA4-BAFD-BD6DC28BEF25}" srcOrd="0" destOrd="0" presId="urn:microsoft.com/office/officeart/2005/8/layout/vList2"/>
    <dgm:cxn modelId="{40CB9F98-AE0B-4F98-9BD0-CB9A20A429EB}" srcId="{C1A71E7B-1AEB-450B-AE78-C625A5B0F740}" destId="{8439FDBE-7DF2-490E-A2B8-B1115DC26C16}" srcOrd="8" destOrd="0" parTransId="{09BFDBCF-C73A-491F-AFF1-F768EF6C9CB7}" sibTransId="{DD61838C-9B8A-4B4E-9048-1E018D90E516}"/>
    <dgm:cxn modelId="{98C9FC9B-D021-4687-9235-4E398CA7E246}" type="presOf" srcId="{7C98045E-8621-44C8-8036-5FEA529C9828}" destId="{2E60C59E-67C2-4883-86BD-6BF8A43B15B6}" srcOrd="0" destOrd="0" presId="urn:microsoft.com/office/officeart/2005/8/layout/vList2"/>
    <dgm:cxn modelId="{74678BA4-E683-4DB9-94C1-E17E307314CA}" type="presOf" srcId="{4850851F-059E-4C17-B69F-432DF9B717B4}" destId="{D94CD3D8-9302-4728-8469-C4BC2AB235CC}" srcOrd="0" destOrd="0" presId="urn:microsoft.com/office/officeart/2005/8/layout/vList2"/>
    <dgm:cxn modelId="{8E99BBA5-2C87-4376-8CBA-33DFE9201F46}" type="presOf" srcId="{9287970C-29BF-4EC2-976C-6330D01BBCDC}" destId="{2D2CF792-0D2A-49C2-A0B8-A3C84EDA5106}" srcOrd="0" destOrd="0" presId="urn:microsoft.com/office/officeart/2005/8/layout/vList2"/>
    <dgm:cxn modelId="{A96D6FAA-3B1D-4FE5-9356-75641987016D}" srcId="{C1A71E7B-1AEB-450B-AE78-C625A5B0F740}" destId="{78ADDDFE-5766-41B1-868F-5D5AEDBC85D6}" srcOrd="11" destOrd="0" parTransId="{80DDA381-3773-485F-90DD-E9108A400A40}" sibTransId="{F3A4BBC6-0165-4373-AF9E-775D2FAA97CF}"/>
    <dgm:cxn modelId="{A54580AE-7CEF-4A87-AC8C-D1C40FFC2DEE}" srcId="{C1A71E7B-1AEB-450B-AE78-C625A5B0F740}" destId="{D883968D-B8DA-4865-B201-AD590D6E7A6D}" srcOrd="4" destOrd="0" parTransId="{427B42A1-19E3-437C-BDA2-6C1EACC1572B}" sibTransId="{C68B566E-38B4-4CAA-94ED-B9F9FCE809FA}"/>
    <dgm:cxn modelId="{83B6CDB1-7CEA-42A9-9594-08F50CA1391C}" srcId="{C1A71E7B-1AEB-450B-AE78-C625A5B0F740}" destId="{9287970C-29BF-4EC2-976C-6330D01BBCDC}" srcOrd="13" destOrd="0" parTransId="{BB1AFF32-BDAD-4731-962C-2CFCE661799D}" sibTransId="{5F0ED71A-8CD4-471D-9074-3AFD99836AA6}"/>
    <dgm:cxn modelId="{05D043C1-71EB-4DFA-B6E4-E62E7EA124E9}" srcId="{C1A71E7B-1AEB-450B-AE78-C625A5B0F740}" destId="{157F158D-0E32-4942-BBAC-B1BEA80CE370}" srcOrd="7" destOrd="0" parTransId="{2EF74E4F-FCA9-4FC4-9973-1663988FF999}" sibTransId="{B12FDFD9-826B-4691-882D-0F04ADE7A01D}"/>
    <dgm:cxn modelId="{E6D64CC6-6A0B-4280-9022-9ED52BCD2678}" srcId="{C1A71E7B-1AEB-450B-AE78-C625A5B0F740}" destId="{495D3491-A30F-4BD6-9B1D-B5AC428EB283}" srcOrd="5" destOrd="0" parTransId="{9402B887-91BE-4525-86C6-58A0BB57179B}" sibTransId="{4E0C979F-35DC-4FA6-BE54-C02F318B95FE}"/>
    <dgm:cxn modelId="{BE47A1E6-96B7-41EF-ADF8-381C26D5C81E}" srcId="{C1A71E7B-1AEB-450B-AE78-C625A5B0F740}" destId="{2EE2B928-3EC7-45E0-9370-B31C7F528FAB}" srcOrd="10" destOrd="0" parTransId="{F9D11F6D-162D-4459-A7E8-C25822B71477}" sibTransId="{C0E2159F-C4D0-4F87-AB0E-B2E8797DCF8D}"/>
    <dgm:cxn modelId="{F1B75AE7-19BF-483C-8BF6-2172188D3E1F}" type="presOf" srcId="{2EE2B928-3EC7-45E0-9370-B31C7F528FAB}" destId="{AACF3307-C7AF-4248-BB1C-07B8AB6F3DCE}" srcOrd="0" destOrd="0" presId="urn:microsoft.com/office/officeart/2005/8/layout/vList2"/>
    <dgm:cxn modelId="{B7DCF6ED-4ABA-4E74-9F79-B13BE8C8F20A}" srcId="{C1A71E7B-1AEB-450B-AE78-C625A5B0F740}" destId="{B187BB74-2804-4F77-8F79-98724BE8BF2A}" srcOrd="2" destOrd="0" parTransId="{30C8FAB6-8C85-4CB4-9DC0-FA17D33598D5}" sibTransId="{7AA02D57-3B43-48B7-9F39-23AC5AE48452}"/>
    <dgm:cxn modelId="{D62CA6F3-2F8E-4093-96FC-CF454CF5BBE4}" type="presOf" srcId="{16619168-4CE5-407D-949C-E3F5B3100252}" destId="{4E84191E-9E1A-4573-90A8-473D82A90D48}" srcOrd="0" destOrd="0" presId="urn:microsoft.com/office/officeart/2005/8/layout/vList2"/>
    <dgm:cxn modelId="{03135DF7-5A72-43E4-BF59-8F5DEFE5C6FD}" type="presOf" srcId="{495D3491-A30F-4BD6-9B1D-B5AC428EB283}" destId="{FF4C4A46-044C-4447-A01A-4C87EDA4B812}" srcOrd="0" destOrd="0" presId="urn:microsoft.com/office/officeart/2005/8/layout/vList2"/>
    <dgm:cxn modelId="{FF908B1F-3AD8-4BA1-80CB-983B6D72B6C0}" type="presParOf" srcId="{F5D4D4AA-F619-45A2-B1E1-94282D6DEB18}" destId="{431F21D9-7567-439E-97CD-648B02F95C52}" srcOrd="0" destOrd="0" presId="urn:microsoft.com/office/officeart/2005/8/layout/vList2"/>
    <dgm:cxn modelId="{A0FAEAAF-8F08-4BBB-990B-73B8291E607B}" type="presParOf" srcId="{F5D4D4AA-F619-45A2-B1E1-94282D6DEB18}" destId="{DD5B6362-934F-436D-98A8-8380ACAFF963}" srcOrd="1" destOrd="0" presId="urn:microsoft.com/office/officeart/2005/8/layout/vList2"/>
    <dgm:cxn modelId="{138EB968-6B5A-48E4-AA97-32F138F8149B}" type="presParOf" srcId="{F5D4D4AA-F619-45A2-B1E1-94282D6DEB18}" destId="{CE47E058-5800-4579-83D5-52D6C7C30F17}" srcOrd="2" destOrd="0" presId="urn:microsoft.com/office/officeart/2005/8/layout/vList2"/>
    <dgm:cxn modelId="{8F5D234C-4B47-4216-A1FA-258E41FC9C7D}" type="presParOf" srcId="{F5D4D4AA-F619-45A2-B1E1-94282D6DEB18}" destId="{28D2F6F2-DE33-47A9-9476-1926090FE95F}" srcOrd="3" destOrd="0" presId="urn:microsoft.com/office/officeart/2005/8/layout/vList2"/>
    <dgm:cxn modelId="{C387C8F0-5F68-4FE1-9352-C542BC40D6E7}" type="presParOf" srcId="{F5D4D4AA-F619-45A2-B1E1-94282D6DEB18}" destId="{61E46677-9AE6-4A55-83C4-F2542ED7BB40}" srcOrd="4" destOrd="0" presId="urn:microsoft.com/office/officeart/2005/8/layout/vList2"/>
    <dgm:cxn modelId="{D4CC637E-C02E-4AC3-8087-C9215EB59474}" type="presParOf" srcId="{F5D4D4AA-F619-45A2-B1E1-94282D6DEB18}" destId="{B1680CEC-7CD2-4332-BD20-A90C2521EDEC}" srcOrd="5" destOrd="0" presId="urn:microsoft.com/office/officeart/2005/8/layout/vList2"/>
    <dgm:cxn modelId="{3A54D35F-69F4-416B-AF3C-A69EAF2E4749}" type="presParOf" srcId="{F5D4D4AA-F619-45A2-B1E1-94282D6DEB18}" destId="{D94CD3D8-9302-4728-8469-C4BC2AB235CC}" srcOrd="6" destOrd="0" presId="urn:microsoft.com/office/officeart/2005/8/layout/vList2"/>
    <dgm:cxn modelId="{34C3D346-4E7D-4B5F-8662-D5FFB6E51B76}" type="presParOf" srcId="{F5D4D4AA-F619-45A2-B1E1-94282D6DEB18}" destId="{C0AD6CF7-7C85-475B-8CE3-D94F0D557BBA}" srcOrd="7" destOrd="0" presId="urn:microsoft.com/office/officeart/2005/8/layout/vList2"/>
    <dgm:cxn modelId="{D23CCA66-CACF-49DA-B4FB-2CC3C04D7F85}" type="presParOf" srcId="{F5D4D4AA-F619-45A2-B1E1-94282D6DEB18}" destId="{BA77E86A-BFD1-4FA4-BAFD-BD6DC28BEF25}" srcOrd="8" destOrd="0" presId="urn:microsoft.com/office/officeart/2005/8/layout/vList2"/>
    <dgm:cxn modelId="{EA6ABFAF-2484-4EB0-BE6F-5B1E94A39F82}" type="presParOf" srcId="{F5D4D4AA-F619-45A2-B1E1-94282D6DEB18}" destId="{59EF5D95-00E1-4AD1-A1A2-2B955037E3E5}" srcOrd="9" destOrd="0" presId="urn:microsoft.com/office/officeart/2005/8/layout/vList2"/>
    <dgm:cxn modelId="{62D074A0-DD1C-46EE-9B86-F53060954211}" type="presParOf" srcId="{F5D4D4AA-F619-45A2-B1E1-94282D6DEB18}" destId="{FF4C4A46-044C-4447-A01A-4C87EDA4B812}" srcOrd="10" destOrd="0" presId="urn:microsoft.com/office/officeart/2005/8/layout/vList2"/>
    <dgm:cxn modelId="{97CDF136-6E15-4AB5-BEB3-60FCEFABD8F2}" type="presParOf" srcId="{F5D4D4AA-F619-45A2-B1E1-94282D6DEB18}" destId="{7B647106-A183-474F-AD58-374520990414}" srcOrd="11" destOrd="0" presId="urn:microsoft.com/office/officeart/2005/8/layout/vList2"/>
    <dgm:cxn modelId="{60A43A7A-2281-43D0-BC76-BCB8A0A81CFA}" type="presParOf" srcId="{F5D4D4AA-F619-45A2-B1E1-94282D6DEB18}" destId="{2E60C59E-67C2-4883-86BD-6BF8A43B15B6}" srcOrd="12" destOrd="0" presId="urn:microsoft.com/office/officeart/2005/8/layout/vList2"/>
    <dgm:cxn modelId="{62606914-2510-470C-91E7-3EF4EDBA6410}" type="presParOf" srcId="{F5D4D4AA-F619-45A2-B1E1-94282D6DEB18}" destId="{6932B525-D48C-4A05-ABB1-6D83B5859F03}" srcOrd="13" destOrd="0" presId="urn:microsoft.com/office/officeart/2005/8/layout/vList2"/>
    <dgm:cxn modelId="{500EBD10-4353-4348-9F46-72235F239E99}" type="presParOf" srcId="{F5D4D4AA-F619-45A2-B1E1-94282D6DEB18}" destId="{1BB41440-2E26-4E25-94B8-8B0065C6CD11}" srcOrd="14" destOrd="0" presId="urn:microsoft.com/office/officeart/2005/8/layout/vList2"/>
    <dgm:cxn modelId="{0FC031C1-18B8-4A81-9CDC-45975F3B6EBA}" type="presParOf" srcId="{F5D4D4AA-F619-45A2-B1E1-94282D6DEB18}" destId="{E81D73A3-ABF0-4B52-BC2C-5FA9BB4077E3}" srcOrd="15" destOrd="0" presId="urn:microsoft.com/office/officeart/2005/8/layout/vList2"/>
    <dgm:cxn modelId="{15896F7E-5FA7-43E0-AB4B-446AA114A5E3}" type="presParOf" srcId="{F5D4D4AA-F619-45A2-B1E1-94282D6DEB18}" destId="{A92E8A1F-0EE8-41E5-A6E9-BB5C2784263E}" srcOrd="16" destOrd="0" presId="urn:microsoft.com/office/officeart/2005/8/layout/vList2"/>
    <dgm:cxn modelId="{3DFDF374-3DDD-4FDC-B1FE-53C3461C531E}" type="presParOf" srcId="{F5D4D4AA-F619-45A2-B1E1-94282D6DEB18}" destId="{7CFBE5C9-7A44-4C7C-A532-D5BE1AC2BEEC}" srcOrd="17" destOrd="0" presId="urn:microsoft.com/office/officeart/2005/8/layout/vList2"/>
    <dgm:cxn modelId="{3EA06A4C-9D8F-4394-A457-87D569FB087E}" type="presParOf" srcId="{F5D4D4AA-F619-45A2-B1E1-94282D6DEB18}" destId="{4E84191E-9E1A-4573-90A8-473D82A90D48}" srcOrd="18" destOrd="0" presId="urn:microsoft.com/office/officeart/2005/8/layout/vList2"/>
    <dgm:cxn modelId="{EA3C8AE1-0145-423F-9D6C-A931BC6CF9F8}" type="presParOf" srcId="{F5D4D4AA-F619-45A2-B1E1-94282D6DEB18}" destId="{B0655409-0592-43AB-A3C2-C38004824B04}" srcOrd="19" destOrd="0" presId="urn:microsoft.com/office/officeart/2005/8/layout/vList2"/>
    <dgm:cxn modelId="{6B17A74E-6748-4D1C-AF99-5024E24E7D60}" type="presParOf" srcId="{F5D4D4AA-F619-45A2-B1E1-94282D6DEB18}" destId="{AACF3307-C7AF-4248-BB1C-07B8AB6F3DCE}" srcOrd="20" destOrd="0" presId="urn:microsoft.com/office/officeart/2005/8/layout/vList2"/>
    <dgm:cxn modelId="{C4B56FB2-CED7-41A1-B7FC-98E4321B1285}" type="presParOf" srcId="{F5D4D4AA-F619-45A2-B1E1-94282D6DEB18}" destId="{406C6375-3E1D-4483-BA0C-A42A4BCD0A45}" srcOrd="21" destOrd="0" presId="urn:microsoft.com/office/officeart/2005/8/layout/vList2"/>
    <dgm:cxn modelId="{5511C792-BFEC-4FE1-924C-750407E262C3}" type="presParOf" srcId="{F5D4D4AA-F619-45A2-B1E1-94282D6DEB18}" destId="{366A760A-79D2-4500-9758-01032F9DBE3F}" srcOrd="22" destOrd="0" presId="urn:microsoft.com/office/officeart/2005/8/layout/vList2"/>
    <dgm:cxn modelId="{885D2D45-C794-4417-988E-094C8CF06CC0}" type="presParOf" srcId="{F5D4D4AA-F619-45A2-B1E1-94282D6DEB18}" destId="{FB974372-51A0-4167-A2EF-596B759079E4}" srcOrd="23" destOrd="0" presId="urn:microsoft.com/office/officeart/2005/8/layout/vList2"/>
    <dgm:cxn modelId="{5B3F13EB-A29D-4793-A501-5E312418C5B3}" type="presParOf" srcId="{F5D4D4AA-F619-45A2-B1E1-94282D6DEB18}" destId="{0174E6BE-A5C1-4A0C-A53E-0302B3370AA4}" srcOrd="24" destOrd="0" presId="urn:microsoft.com/office/officeart/2005/8/layout/vList2"/>
    <dgm:cxn modelId="{EA820E29-A04D-4D7B-A993-BDD414B70C18}" type="presParOf" srcId="{F5D4D4AA-F619-45A2-B1E1-94282D6DEB18}" destId="{B63E02E8-3359-4E8E-B522-1060DC55F56F}" srcOrd="25" destOrd="0" presId="urn:microsoft.com/office/officeart/2005/8/layout/vList2"/>
    <dgm:cxn modelId="{6A3AE6D3-79EA-4141-8383-C7E535DB72E9}" type="presParOf" srcId="{F5D4D4AA-F619-45A2-B1E1-94282D6DEB18}" destId="{2D2CF792-0D2A-49C2-A0B8-A3C84EDA5106}" srcOrd="2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B10525-20BB-439C-A9D6-D50996561ED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DEB1F4C-A6BF-4CCE-8440-29C2CAF14FA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Convenient Weekly Dosing</a:t>
          </a:r>
        </a:p>
      </dgm:t>
    </dgm:pt>
    <dgm:pt modelId="{901349CD-1929-4D83-99B9-A7F5244AB4FC}" type="parTrans" cxnId="{0DC74726-FEE1-41D8-B049-E47283930A0B}">
      <dgm:prSet/>
      <dgm:spPr/>
      <dgm:t>
        <a:bodyPr/>
        <a:lstStyle/>
        <a:p>
          <a:endParaRPr lang="en-US"/>
        </a:p>
      </dgm:t>
    </dgm:pt>
    <dgm:pt modelId="{A30B0B19-B49E-4652-8EF6-9231D9B10A28}" type="sibTrans" cxnId="{0DC74726-FEE1-41D8-B049-E47283930A0B}">
      <dgm:prSet/>
      <dgm:spPr/>
      <dgm:t>
        <a:bodyPr/>
        <a:lstStyle/>
        <a:p>
          <a:endParaRPr lang="en-US"/>
        </a:p>
      </dgm:t>
    </dgm:pt>
    <dgm:pt modelId="{E9B1EC8A-B95B-4041-8D69-2CC3BB6C6D3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Up and Coming </a:t>
          </a:r>
        </a:p>
        <a:p>
          <a:pPr>
            <a:lnSpc>
              <a:spcPct val="100000"/>
            </a:lnSpc>
          </a:pPr>
          <a:r>
            <a:rPr lang="en-US" dirty="0"/>
            <a:t>Clinical Trial Data</a:t>
          </a:r>
        </a:p>
      </dgm:t>
    </dgm:pt>
    <dgm:pt modelId="{9B9FF36B-0C8A-4EDB-860C-6E31E42F345E}" type="parTrans" cxnId="{0C7FFFE5-D8D1-46F6-B073-73A204576DA9}">
      <dgm:prSet/>
      <dgm:spPr/>
      <dgm:t>
        <a:bodyPr/>
        <a:lstStyle/>
        <a:p>
          <a:endParaRPr lang="en-US"/>
        </a:p>
      </dgm:t>
    </dgm:pt>
    <dgm:pt modelId="{E1761061-4706-4B23-B152-5B1FF023FE4A}" type="sibTrans" cxnId="{0C7FFFE5-D8D1-46F6-B073-73A204576DA9}">
      <dgm:prSet/>
      <dgm:spPr/>
      <dgm:t>
        <a:bodyPr/>
        <a:lstStyle/>
        <a:p>
          <a:endParaRPr lang="en-US"/>
        </a:p>
      </dgm:t>
    </dgm:pt>
    <dgm:pt modelId="{95C63DB0-E0C5-4DB9-8679-7E06BB6A986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Pharmacist-Led Comprehensive Review</a:t>
          </a:r>
        </a:p>
      </dgm:t>
    </dgm:pt>
    <dgm:pt modelId="{F34BB9D5-0785-4B5C-AA0F-2E65908C9302}" type="parTrans" cxnId="{DDBB8ECC-ABDC-4AE3-A9F1-233C2F1EA796}">
      <dgm:prSet/>
      <dgm:spPr/>
      <dgm:t>
        <a:bodyPr/>
        <a:lstStyle/>
        <a:p>
          <a:endParaRPr lang="en-US"/>
        </a:p>
      </dgm:t>
    </dgm:pt>
    <dgm:pt modelId="{C661B0E9-2A62-4DA3-8618-EE54CD24DEC2}" type="sibTrans" cxnId="{DDBB8ECC-ABDC-4AE3-A9F1-233C2F1EA796}">
      <dgm:prSet/>
      <dgm:spPr/>
      <dgm:t>
        <a:bodyPr/>
        <a:lstStyle/>
        <a:p>
          <a:endParaRPr lang="en-US"/>
        </a:p>
      </dgm:t>
    </dgm:pt>
    <dgm:pt modelId="{713C919D-020A-40A9-9632-3D93BC7732BD}" type="pres">
      <dgm:prSet presAssocID="{4CB10525-20BB-439C-A9D6-D50996561ED6}" presName="root" presStyleCnt="0">
        <dgm:presLayoutVars>
          <dgm:dir/>
          <dgm:resizeHandles val="exact"/>
        </dgm:presLayoutVars>
      </dgm:prSet>
      <dgm:spPr/>
    </dgm:pt>
    <dgm:pt modelId="{FFBB404D-5AC3-4B01-942F-6A7F40468E40}" type="pres">
      <dgm:prSet presAssocID="{1DEB1F4C-A6BF-4CCE-8440-29C2CAF14FAF}" presName="compNode" presStyleCnt="0"/>
      <dgm:spPr/>
    </dgm:pt>
    <dgm:pt modelId="{F6099A4C-9310-41CC-AC0C-4F9704028C21}" type="pres">
      <dgm:prSet presAssocID="{1DEB1F4C-A6BF-4CCE-8440-29C2CAF14FAF}" presName="bgRect" presStyleLbl="bgShp" presStyleIdx="0" presStyleCnt="3"/>
      <dgm:spPr/>
    </dgm:pt>
    <dgm:pt modelId="{75DFB09A-CCB6-40C0-B536-DC2AD7306669}" type="pres">
      <dgm:prSet presAssocID="{1DEB1F4C-A6BF-4CCE-8440-29C2CAF14FA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977CB987-4003-41B9-95F4-E111C88550A3}" type="pres">
      <dgm:prSet presAssocID="{1DEB1F4C-A6BF-4CCE-8440-29C2CAF14FAF}" presName="spaceRect" presStyleCnt="0"/>
      <dgm:spPr/>
    </dgm:pt>
    <dgm:pt modelId="{61D867DD-312C-4030-A4EB-BDA073DAAA8F}" type="pres">
      <dgm:prSet presAssocID="{1DEB1F4C-A6BF-4CCE-8440-29C2CAF14FAF}" presName="parTx" presStyleLbl="revTx" presStyleIdx="0" presStyleCnt="3">
        <dgm:presLayoutVars>
          <dgm:chMax val="0"/>
          <dgm:chPref val="0"/>
        </dgm:presLayoutVars>
      </dgm:prSet>
      <dgm:spPr/>
    </dgm:pt>
    <dgm:pt modelId="{221249E5-6721-436C-BDF3-9862829060D5}" type="pres">
      <dgm:prSet presAssocID="{A30B0B19-B49E-4652-8EF6-9231D9B10A28}" presName="sibTrans" presStyleCnt="0"/>
      <dgm:spPr/>
    </dgm:pt>
    <dgm:pt modelId="{C252B254-4A23-4891-ABFB-7DEBD991B253}" type="pres">
      <dgm:prSet presAssocID="{E9B1EC8A-B95B-4041-8D69-2CC3BB6C6D3C}" presName="compNode" presStyleCnt="0"/>
      <dgm:spPr/>
    </dgm:pt>
    <dgm:pt modelId="{7068711D-5E91-4A26-B2BD-E9C67CCDEA93}" type="pres">
      <dgm:prSet presAssocID="{E9B1EC8A-B95B-4041-8D69-2CC3BB6C6D3C}" presName="bgRect" presStyleLbl="bgShp" presStyleIdx="1" presStyleCnt="3"/>
      <dgm:spPr/>
    </dgm:pt>
    <dgm:pt modelId="{D54E9AD9-26F2-4CB9-9DCF-1BCE42CD9CAA}" type="pres">
      <dgm:prSet presAssocID="{E9B1EC8A-B95B-4041-8D69-2CC3BB6C6D3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D2FC7A93-D33D-4262-B532-845A6E87C03A}" type="pres">
      <dgm:prSet presAssocID="{E9B1EC8A-B95B-4041-8D69-2CC3BB6C6D3C}" presName="spaceRect" presStyleCnt="0"/>
      <dgm:spPr/>
    </dgm:pt>
    <dgm:pt modelId="{75255977-A8C4-4C5D-AED2-B21A027CC09A}" type="pres">
      <dgm:prSet presAssocID="{E9B1EC8A-B95B-4041-8D69-2CC3BB6C6D3C}" presName="parTx" presStyleLbl="revTx" presStyleIdx="1" presStyleCnt="3">
        <dgm:presLayoutVars>
          <dgm:chMax val="0"/>
          <dgm:chPref val="0"/>
        </dgm:presLayoutVars>
      </dgm:prSet>
      <dgm:spPr/>
    </dgm:pt>
    <dgm:pt modelId="{3E7E3098-D6F1-4F86-92CA-DD1BEEEE56E1}" type="pres">
      <dgm:prSet presAssocID="{E1761061-4706-4B23-B152-5B1FF023FE4A}" presName="sibTrans" presStyleCnt="0"/>
      <dgm:spPr/>
    </dgm:pt>
    <dgm:pt modelId="{87DC0AC8-12DB-422C-8C96-C89C9F793012}" type="pres">
      <dgm:prSet presAssocID="{95C63DB0-E0C5-4DB9-8679-7E06BB6A9868}" presName="compNode" presStyleCnt="0"/>
      <dgm:spPr/>
    </dgm:pt>
    <dgm:pt modelId="{F7D2F555-C1E4-4450-9E8F-014002035AEA}" type="pres">
      <dgm:prSet presAssocID="{95C63DB0-E0C5-4DB9-8679-7E06BB6A9868}" presName="bgRect" presStyleLbl="bgShp" presStyleIdx="2" presStyleCnt="3"/>
      <dgm:spPr/>
    </dgm:pt>
    <dgm:pt modelId="{687A4D7A-94A5-407B-AEEC-700A746C6E70}" type="pres">
      <dgm:prSet presAssocID="{95C63DB0-E0C5-4DB9-8679-7E06BB6A986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F6EF21B4-1994-4732-9090-72662FDFFCC4}" type="pres">
      <dgm:prSet presAssocID="{95C63DB0-E0C5-4DB9-8679-7E06BB6A9868}" presName="spaceRect" presStyleCnt="0"/>
      <dgm:spPr/>
    </dgm:pt>
    <dgm:pt modelId="{3CFB14BD-D1EF-4008-B4A3-D8C97307964E}" type="pres">
      <dgm:prSet presAssocID="{95C63DB0-E0C5-4DB9-8679-7E06BB6A986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F8E851E-C94E-498F-AD1A-12EAA0205CAC}" type="presOf" srcId="{E9B1EC8A-B95B-4041-8D69-2CC3BB6C6D3C}" destId="{75255977-A8C4-4C5D-AED2-B21A027CC09A}" srcOrd="0" destOrd="0" presId="urn:microsoft.com/office/officeart/2018/2/layout/IconVerticalSolidList"/>
    <dgm:cxn modelId="{0DC74726-FEE1-41D8-B049-E47283930A0B}" srcId="{4CB10525-20BB-439C-A9D6-D50996561ED6}" destId="{1DEB1F4C-A6BF-4CCE-8440-29C2CAF14FAF}" srcOrd="0" destOrd="0" parTransId="{901349CD-1929-4D83-99B9-A7F5244AB4FC}" sibTransId="{A30B0B19-B49E-4652-8EF6-9231D9B10A28}"/>
    <dgm:cxn modelId="{B7E66834-095F-45A3-8197-87EE20870569}" type="presOf" srcId="{4CB10525-20BB-439C-A9D6-D50996561ED6}" destId="{713C919D-020A-40A9-9632-3D93BC7732BD}" srcOrd="0" destOrd="0" presId="urn:microsoft.com/office/officeart/2018/2/layout/IconVerticalSolidList"/>
    <dgm:cxn modelId="{C9CB2469-BD57-4489-BF87-C24811989331}" type="presOf" srcId="{95C63DB0-E0C5-4DB9-8679-7E06BB6A9868}" destId="{3CFB14BD-D1EF-4008-B4A3-D8C97307964E}" srcOrd="0" destOrd="0" presId="urn:microsoft.com/office/officeart/2018/2/layout/IconVerticalSolidList"/>
    <dgm:cxn modelId="{DDBB8ECC-ABDC-4AE3-A9F1-233C2F1EA796}" srcId="{4CB10525-20BB-439C-A9D6-D50996561ED6}" destId="{95C63DB0-E0C5-4DB9-8679-7E06BB6A9868}" srcOrd="2" destOrd="0" parTransId="{F34BB9D5-0785-4B5C-AA0F-2E65908C9302}" sibTransId="{C661B0E9-2A62-4DA3-8618-EE54CD24DEC2}"/>
    <dgm:cxn modelId="{0C7FFFE5-D8D1-46F6-B073-73A204576DA9}" srcId="{4CB10525-20BB-439C-A9D6-D50996561ED6}" destId="{E9B1EC8A-B95B-4041-8D69-2CC3BB6C6D3C}" srcOrd="1" destOrd="0" parTransId="{9B9FF36B-0C8A-4EDB-860C-6E31E42F345E}" sibTransId="{E1761061-4706-4B23-B152-5B1FF023FE4A}"/>
    <dgm:cxn modelId="{D9819AFF-2F28-4D90-98F1-BD055E8B32FE}" type="presOf" srcId="{1DEB1F4C-A6BF-4CCE-8440-29C2CAF14FAF}" destId="{61D867DD-312C-4030-A4EB-BDA073DAAA8F}" srcOrd="0" destOrd="0" presId="urn:microsoft.com/office/officeart/2018/2/layout/IconVerticalSolidList"/>
    <dgm:cxn modelId="{904CBB0F-097F-4B11-B8B1-8AFF73A39E7D}" type="presParOf" srcId="{713C919D-020A-40A9-9632-3D93BC7732BD}" destId="{FFBB404D-5AC3-4B01-942F-6A7F40468E40}" srcOrd="0" destOrd="0" presId="urn:microsoft.com/office/officeart/2018/2/layout/IconVerticalSolidList"/>
    <dgm:cxn modelId="{BEED844E-7918-40AA-8C02-54C2E3530030}" type="presParOf" srcId="{FFBB404D-5AC3-4B01-942F-6A7F40468E40}" destId="{F6099A4C-9310-41CC-AC0C-4F9704028C21}" srcOrd="0" destOrd="0" presId="urn:microsoft.com/office/officeart/2018/2/layout/IconVerticalSolidList"/>
    <dgm:cxn modelId="{A27EBFCA-EAC0-4836-A78D-0948154BC5C8}" type="presParOf" srcId="{FFBB404D-5AC3-4B01-942F-6A7F40468E40}" destId="{75DFB09A-CCB6-40C0-B536-DC2AD7306669}" srcOrd="1" destOrd="0" presId="urn:microsoft.com/office/officeart/2018/2/layout/IconVerticalSolidList"/>
    <dgm:cxn modelId="{70B73E9B-0875-422D-8BBD-EC35FCCDC0BE}" type="presParOf" srcId="{FFBB404D-5AC3-4B01-942F-6A7F40468E40}" destId="{977CB987-4003-41B9-95F4-E111C88550A3}" srcOrd="2" destOrd="0" presId="urn:microsoft.com/office/officeart/2018/2/layout/IconVerticalSolidList"/>
    <dgm:cxn modelId="{45D28B4A-ED3C-4896-9CD6-D3CB3E2898A7}" type="presParOf" srcId="{FFBB404D-5AC3-4B01-942F-6A7F40468E40}" destId="{61D867DD-312C-4030-A4EB-BDA073DAAA8F}" srcOrd="3" destOrd="0" presId="urn:microsoft.com/office/officeart/2018/2/layout/IconVerticalSolidList"/>
    <dgm:cxn modelId="{472EF121-E598-43CB-A994-98D77CFD4EB4}" type="presParOf" srcId="{713C919D-020A-40A9-9632-3D93BC7732BD}" destId="{221249E5-6721-436C-BDF3-9862829060D5}" srcOrd="1" destOrd="0" presId="urn:microsoft.com/office/officeart/2018/2/layout/IconVerticalSolidList"/>
    <dgm:cxn modelId="{383DDAD8-DEC6-4A91-9536-A29FC5B6754B}" type="presParOf" srcId="{713C919D-020A-40A9-9632-3D93BC7732BD}" destId="{C252B254-4A23-4891-ABFB-7DEBD991B253}" srcOrd="2" destOrd="0" presId="urn:microsoft.com/office/officeart/2018/2/layout/IconVerticalSolidList"/>
    <dgm:cxn modelId="{ED059772-BCA0-4B8A-A73A-8E4B8A408790}" type="presParOf" srcId="{C252B254-4A23-4891-ABFB-7DEBD991B253}" destId="{7068711D-5E91-4A26-B2BD-E9C67CCDEA93}" srcOrd="0" destOrd="0" presId="urn:microsoft.com/office/officeart/2018/2/layout/IconVerticalSolidList"/>
    <dgm:cxn modelId="{1AB9CD7B-22E3-4DD8-8EEB-9C667F39947D}" type="presParOf" srcId="{C252B254-4A23-4891-ABFB-7DEBD991B253}" destId="{D54E9AD9-26F2-4CB9-9DCF-1BCE42CD9CAA}" srcOrd="1" destOrd="0" presId="urn:microsoft.com/office/officeart/2018/2/layout/IconVerticalSolidList"/>
    <dgm:cxn modelId="{4A788D87-4B74-42E0-AEDA-5B65C8B96BC6}" type="presParOf" srcId="{C252B254-4A23-4891-ABFB-7DEBD991B253}" destId="{D2FC7A93-D33D-4262-B532-845A6E87C03A}" srcOrd="2" destOrd="0" presId="urn:microsoft.com/office/officeart/2018/2/layout/IconVerticalSolidList"/>
    <dgm:cxn modelId="{2E03C0BF-EFEA-454F-A1D2-52BD8BBCA904}" type="presParOf" srcId="{C252B254-4A23-4891-ABFB-7DEBD991B253}" destId="{75255977-A8C4-4C5D-AED2-B21A027CC09A}" srcOrd="3" destOrd="0" presId="urn:microsoft.com/office/officeart/2018/2/layout/IconVerticalSolidList"/>
    <dgm:cxn modelId="{2835123D-2464-435C-BB84-871585D82ED0}" type="presParOf" srcId="{713C919D-020A-40A9-9632-3D93BC7732BD}" destId="{3E7E3098-D6F1-4F86-92CA-DD1BEEEE56E1}" srcOrd="3" destOrd="0" presId="urn:microsoft.com/office/officeart/2018/2/layout/IconVerticalSolidList"/>
    <dgm:cxn modelId="{4348499E-6A0A-4720-A77F-A822660C3E0F}" type="presParOf" srcId="{713C919D-020A-40A9-9632-3D93BC7732BD}" destId="{87DC0AC8-12DB-422C-8C96-C89C9F793012}" srcOrd="4" destOrd="0" presId="urn:microsoft.com/office/officeart/2018/2/layout/IconVerticalSolidList"/>
    <dgm:cxn modelId="{881C1D1C-3658-46E8-90B4-3E3AC0811FEF}" type="presParOf" srcId="{87DC0AC8-12DB-422C-8C96-C89C9F793012}" destId="{F7D2F555-C1E4-4450-9E8F-014002035AEA}" srcOrd="0" destOrd="0" presId="urn:microsoft.com/office/officeart/2018/2/layout/IconVerticalSolidList"/>
    <dgm:cxn modelId="{91EDBB36-FCC9-4E1F-A850-ADE40AC6F4EF}" type="presParOf" srcId="{87DC0AC8-12DB-422C-8C96-C89C9F793012}" destId="{687A4D7A-94A5-407B-AEEC-700A746C6E70}" srcOrd="1" destOrd="0" presId="urn:microsoft.com/office/officeart/2018/2/layout/IconVerticalSolidList"/>
    <dgm:cxn modelId="{6C150B66-46F8-4304-ADCB-5172C5FB9FFE}" type="presParOf" srcId="{87DC0AC8-12DB-422C-8C96-C89C9F793012}" destId="{F6EF21B4-1994-4732-9090-72662FDFFCC4}" srcOrd="2" destOrd="0" presId="urn:microsoft.com/office/officeart/2018/2/layout/IconVerticalSolidList"/>
    <dgm:cxn modelId="{6FA222CD-AC9D-4862-A7E2-7A761A3F875D}" type="presParOf" srcId="{87DC0AC8-12DB-422C-8C96-C89C9F793012}" destId="{3CFB14BD-D1EF-4008-B4A3-D8C97307964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9ADFB4-BC07-4902-855F-9C72F2BCBF9D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DF6A368-D477-478E-83A6-C75BC1C8B8B0}">
      <dgm:prSet/>
      <dgm:spPr/>
      <dgm:t>
        <a:bodyPr/>
        <a:lstStyle/>
        <a:p>
          <a:r>
            <a:rPr lang="en-US" dirty="0"/>
            <a:t>Long-acting analog, administered subQ once weekly</a:t>
          </a:r>
        </a:p>
      </dgm:t>
    </dgm:pt>
    <dgm:pt modelId="{98363E94-9734-4041-AF01-3843D25F6008}" type="parTrans" cxnId="{4BF5A7CC-1A1C-4F9A-9DC2-A52EB9CF98B5}">
      <dgm:prSet/>
      <dgm:spPr/>
      <dgm:t>
        <a:bodyPr/>
        <a:lstStyle/>
        <a:p>
          <a:endParaRPr lang="en-US"/>
        </a:p>
      </dgm:t>
    </dgm:pt>
    <dgm:pt modelId="{4988809E-46D6-46FF-A23D-CDAD4E3222AE}" type="sibTrans" cxnId="{4BF5A7CC-1A1C-4F9A-9DC2-A52EB9CF98B5}">
      <dgm:prSet/>
      <dgm:spPr/>
      <dgm:t>
        <a:bodyPr/>
        <a:lstStyle/>
        <a:p>
          <a:endParaRPr lang="en-US"/>
        </a:p>
      </dgm:t>
    </dgm:pt>
    <dgm:pt modelId="{CA0F7479-13BC-460F-909C-8FC564168D11}">
      <dgm:prSet/>
      <dgm:spPr/>
      <dgm:t>
        <a:bodyPr/>
        <a:lstStyle/>
        <a:p>
          <a:r>
            <a:rPr lang="en-US" dirty="0"/>
            <a:t>Insulin binds to insulin receptors on cells, facilitating glucose uptake &amp; utilization, lowering blood glucose levels</a:t>
          </a:r>
        </a:p>
      </dgm:t>
    </dgm:pt>
    <dgm:pt modelId="{93AE148E-1F44-4B87-A376-5DC8C4673BAD}" type="parTrans" cxnId="{F2C6F588-3532-4FFF-B99D-DA7AC1B19AD1}">
      <dgm:prSet/>
      <dgm:spPr/>
      <dgm:t>
        <a:bodyPr/>
        <a:lstStyle/>
        <a:p>
          <a:endParaRPr lang="en-US"/>
        </a:p>
      </dgm:t>
    </dgm:pt>
    <dgm:pt modelId="{5C6414F5-8955-47E5-860E-3B3FD21A3203}" type="sibTrans" cxnId="{F2C6F588-3532-4FFF-B99D-DA7AC1B19AD1}">
      <dgm:prSet/>
      <dgm:spPr/>
      <dgm:t>
        <a:bodyPr/>
        <a:lstStyle/>
        <a:p>
          <a:endParaRPr lang="en-US"/>
        </a:p>
      </dgm:t>
    </dgm:pt>
    <dgm:pt modelId="{913E6BDE-4A51-4A0D-962C-D9E06A275A71}">
      <dgm:prSet/>
      <dgm:spPr/>
      <dgm:t>
        <a:bodyPr/>
        <a:lstStyle/>
        <a:p>
          <a:r>
            <a:rPr lang="en-US" dirty="0"/>
            <a:t>Extends blood glucose control through </a:t>
          </a:r>
          <a:r>
            <a:rPr lang="en-US" dirty="0">
              <a:solidFill>
                <a:srgbClr val="1F1F1F"/>
              </a:solidFill>
              <a:latin typeface="Avenir Next LT Pro"/>
              <a:ea typeface="+mn-ea"/>
              <a:cs typeface="+mn-cs"/>
            </a:rPr>
            <a:t>binding w/serum albumin</a:t>
          </a:r>
          <a:endParaRPr lang="en-US" dirty="0"/>
        </a:p>
      </dgm:t>
    </dgm:pt>
    <dgm:pt modelId="{77BE5090-94B5-4FE8-A3D4-C8B238B0FDB1}" type="parTrans" cxnId="{86D012A0-24CE-4809-A3AB-50E663E8A349}">
      <dgm:prSet/>
      <dgm:spPr/>
      <dgm:t>
        <a:bodyPr/>
        <a:lstStyle/>
        <a:p>
          <a:endParaRPr lang="en-US"/>
        </a:p>
      </dgm:t>
    </dgm:pt>
    <dgm:pt modelId="{EEE76CCB-A88C-4928-91E1-CAA49B68972D}" type="sibTrans" cxnId="{86D012A0-24CE-4809-A3AB-50E663E8A349}">
      <dgm:prSet/>
      <dgm:spPr/>
      <dgm:t>
        <a:bodyPr/>
        <a:lstStyle/>
        <a:p>
          <a:endParaRPr lang="en-US"/>
        </a:p>
      </dgm:t>
    </dgm:pt>
    <dgm:pt modelId="{BC0CC2BB-8AEB-45ED-8239-940686D0C90C}">
      <dgm:prSet/>
      <dgm:spPr/>
      <dgm:t>
        <a:bodyPr/>
        <a:lstStyle/>
        <a:p>
          <a:r>
            <a:rPr lang="en-US" dirty="0"/>
            <a:t>Prolonged MOA achieved through controlled release mechanism - ensures consistent supply of insulin over course of the week</a:t>
          </a:r>
        </a:p>
      </dgm:t>
    </dgm:pt>
    <dgm:pt modelId="{88E4E6A3-FF88-4244-8F12-D996F14E743B}" type="parTrans" cxnId="{CB720D10-70C2-41DD-A708-E5E76D88892B}">
      <dgm:prSet/>
      <dgm:spPr/>
      <dgm:t>
        <a:bodyPr/>
        <a:lstStyle/>
        <a:p>
          <a:endParaRPr lang="en-US"/>
        </a:p>
      </dgm:t>
    </dgm:pt>
    <dgm:pt modelId="{04ED954B-C19B-4121-BF1F-B301A4FAAF10}" type="sibTrans" cxnId="{CB720D10-70C2-41DD-A708-E5E76D88892B}">
      <dgm:prSet/>
      <dgm:spPr/>
      <dgm:t>
        <a:bodyPr/>
        <a:lstStyle/>
        <a:p>
          <a:endParaRPr lang="en-US"/>
        </a:p>
      </dgm:t>
    </dgm:pt>
    <dgm:pt modelId="{A2ADE11E-FB5C-4270-BC1E-A3DF52144717}">
      <dgm:prSet/>
      <dgm:spPr/>
      <dgm:t>
        <a:bodyPr/>
        <a:lstStyle/>
        <a:p>
          <a:r>
            <a:rPr lang="en-US" dirty="0"/>
            <a:t>With each weekly injection, the pool of albumin-bound basal insulin gradually increases, until steady state is reached after 3 - 4 weeks when the full glucose-lowering effect is achieved (basal Icodec)</a:t>
          </a:r>
        </a:p>
      </dgm:t>
    </dgm:pt>
    <dgm:pt modelId="{B5CC4451-BA03-4AE8-A74D-071A5ACD7973}" type="parTrans" cxnId="{EECF27BC-4C9A-4357-8C5A-B9B36FDAECC1}">
      <dgm:prSet/>
      <dgm:spPr/>
      <dgm:t>
        <a:bodyPr/>
        <a:lstStyle/>
        <a:p>
          <a:endParaRPr lang="en-US"/>
        </a:p>
      </dgm:t>
    </dgm:pt>
    <dgm:pt modelId="{95CAB7F4-E80D-4D3A-94CD-BE89DC4781A9}" type="sibTrans" cxnId="{EECF27BC-4C9A-4357-8C5A-B9B36FDAECC1}">
      <dgm:prSet/>
      <dgm:spPr/>
      <dgm:t>
        <a:bodyPr/>
        <a:lstStyle/>
        <a:p>
          <a:endParaRPr lang="en-US"/>
        </a:p>
      </dgm:t>
    </dgm:pt>
    <dgm:pt modelId="{8A398C73-E0BA-4371-892C-234B63CCC4BB}">
      <dgm:prSet/>
      <dgm:spPr/>
      <dgm:t>
        <a:bodyPr/>
        <a:lstStyle/>
        <a:p>
          <a:r>
            <a:rPr lang="en-US" dirty="0"/>
            <a:t>Reduced action at insulin receptor - contributes to decreasing rate of degradation &amp; clearance in the body</a:t>
          </a:r>
        </a:p>
      </dgm:t>
    </dgm:pt>
    <dgm:pt modelId="{0B5E0069-DE42-4772-B6E3-FA55C3C40021}" type="parTrans" cxnId="{2AF32B2E-B13C-4724-891E-CEAC4C4A9310}">
      <dgm:prSet/>
      <dgm:spPr/>
      <dgm:t>
        <a:bodyPr/>
        <a:lstStyle/>
        <a:p>
          <a:endParaRPr lang="en-US"/>
        </a:p>
      </dgm:t>
    </dgm:pt>
    <dgm:pt modelId="{4EE91EC4-7130-4249-A759-C31D6D8A6AAD}" type="sibTrans" cxnId="{2AF32B2E-B13C-4724-891E-CEAC4C4A9310}">
      <dgm:prSet/>
      <dgm:spPr/>
      <dgm:t>
        <a:bodyPr/>
        <a:lstStyle/>
        <a:p>
          <a:endParaRPr lang="en-US"/>
        </a:p>
      </dgm:t>
    </dgm:pt>
    <dgm:pt modelId="{DAEEDA94-015E-4C49-8CA8-72893C21B727}" type="pres">
      <dgm:prSet presAssocID="{C19ADFB4-BC07-4902-855F-9C72F2BCBF9D}" presName="vert0" presStyleCnt="0">
        <dgm:presLayoutVars>
          <dgm:dir/>
          <dgm:animOne val="branch"/>
          <dgm:animLvl val="lvl"/>
        </dgm:presLayoutVars>
      </dgm:prSet>
      <dgm:spPr/>
    </dgm:pt>
    <dgm:pt modelId="{93805FA1-7022-4E6C-88FD-23D2D8CA4B66}" type="pres">
      <dgm:prSet presAssocID="{BDF6A368-D477-478E-83A6-C75BC1C8B8B0}" presName="thickLine" presStyleLbl="alignNode1" presStyleIdx="0" presStyleCnt="6"/>
      <dgm:spPr/>
    </dgm:pt>
    <dgm:pt modelId="{BB50F0B6-DD90-4FEB-9E9A-6DAB5763C1D4}" type="pres">
      <dgm:prSet presAssocID="{BDF6A368-D477-478E-83A6-C75BC1C8B8B0}" presName="horz1" presStyleCnt="0"/>
      <dgm:spPr/>
    </dgm:pt>
    <dgm:pt modelId="{ABE6C660-332D-461B-81AA-E381C364F9AA}" type="pres">
      <dgm:prSet presAssocID="{BDF6A368-D477-478E-83A6-C75BC1C8B8B0}" presName="tx1" presStyleLbl="revTx" presStyleIdx="0" presStyleCnt="6"/>
      <dgm:spPr/>
    </dgm:pt>
    <dgm:pt modelId="{E4706F02-3D96-4D0F-80B2-6BA90520F33D}" type="pres">
      <dgm:prSet presAssocID="{BDF6A368-D477-478E-83A6-C75BC1C8B8B0}" presName="vert1" presStyleCnt="0"/>
      <dgm:spPr/>
    </dgm:pt>
    <dgm:pt modelId="{83AA553A-3A54-4ACB-95D0-E5589465BBDA}" type="pres">
      <dgm:prSet presAssocID="{CA0F7479-13BC-460F-909C-8FC564168D11}" presName="thickLine" presStyleLbl="alignNode1" presStyleIdx="1" presStyleCnt="6"/>
      <dgm:spPr/>
    </dgm:pt>
    <dgm:pt modelId="{0598D3F0-513B-4FE3-826B-283605CDBC99}" type="pres">
      <dgm:prSet presAssocID="{CA0F7479-13BC-460F-909C-8FC564168D11}" presName="horz1" presStyleCnt="0"/>
      <dgm:spPr/>
    </dgm:pt>
    <dgm:pt modelId="{18A63EC3-492B-4B06-9960-4BFEA3A5B36F}" type="pres">
      <dgm:prSet presAssocID="{CA0F7479-13BC-460F-909C-8FC564168D11}" presName="tx1" presStyleLbl="revTx" presStyleIdx="1" presStyleCnt="6"/>
      <dgm:spPr/>
    </dgm:pt>
    <dgm:pt modelId="{B459E640-36AF-46AD-94D2-196EE25AD061}" type="pres">
      <dgm:prSet presAssocID="{CA0F7479-13BC-460F-909C-8FC564168D11}" presName="vert1" presStyleCnt="0"/>
      <dgm:spPr/>
    </dgm:pt>
    <dgm:pt modelId="{0A6281B4-E8CA-4354-B56C-D3B6D51AA93A}" type="pres">
      <dgm:prSet presAssocID="{BC0CC2BB-8AEB-45ED-8239-940686D0C90C}" presName="thickLine" presStyleLbl="alignNode1" presStyleIdx="2" presStyleCnt="6"/>
      <dgm:spPr/>
    </dgm:pt>
    <dgm:pt modelId="{78C0FB5E-8FCD-4658-9C1C-DFEF011EE43F}" type="pres">
      <dgm:prSet presAssocID="{BC0CC2BB-8AEB-45ED-8239-940686D0C90C}" presName="horz1" presStyleCnt="0"/>
      <dgm:spPr/>
    </dgm:pt>
    <dgm:pt modelId="{40413315-0772-4B0D-ADDF-41917AD9FC05}" type="pres">
      <dgm:prSet presAssocID="{BC0CC2BB-8AEB-45ED-8239-940686D0C90C}" presName="tx1" presStyleLbl="revTx" presStyleIdx="2" presStyleCnt="6"/>
      <dgm:spPr/>
    </dgm:pt>
    <dgm:pt modelId="{B9C78025-700B-4CFD-96F3-33F60EBE7906}" type="pres">
      <dgm:prSet presAssocID="{BC0CC2BB-8AEB-45ED-8239-940686D0C90C}" presName="vert1" presStyleCnt="0"/>
      <dgm:spPr/>
    </dgm:pt>
    <dgm:pt modelId="{07899992-662D-4365-AE75-B5FF5F135522}" type="pres">
      <dgm:prSet presAssocID="{913E6BDE-4A51-4A0D-962C-D9E06A275A71}" presName="thickLine" presStyleLbl="alignNode1" presStyleIdx="3" presStyleCnt="6"/>
      <dgm:spPr/>
    </dgm:pt>
    <dgm:pt modelId="{BBFFF4B0-0747-4778-8836-0279837DFE78}" type="pres">
      <dgm:prSet presAssocID="{913E6BDE-4A51-4A0D-962C-D9E06A275A71}" presName="horz1" presStyleCnt="0"/>
      <dgm:spPr/>
    </dgm:pt>
    <dgm:pt modelId="{9A48831F-6367-4EB1-9A79-5959ED65941E}" type="pres">
      <dgm:prSet presAssocID="{913E6BDE-4A51-4A0D-962C-D9E06A275A71}" presName="tx1" presStyleLbl="revTx" presStyleIdx="3" presStyleCnt="6"/>
      <dgm:spPr/>
    </dgm:pt>
    <dgm:pt modelId="{C76687D1-53DA-4C9A-9C33-9AE28FBBFAB4}" type="pres">
      <dgm:prSet presAssocID="{913E6BDE-4A51-4A0D-962C-D9E06A275A71}" presName="vert1" presStyleCnt="0"/>
      <dgm:spPr/>
    </dgm:pt>
    <dgm:pt modelId="{4BAD6765-BDE2-4245-A967-FA95A8526601}" type="pres">
      <dgm:prSet presAssocID="{A2ADE11E-FB5C-4270-BC1E-A3DF52144717}" presName="thickLine" presStyleLbl="alignNode1" presStyleIdx="4" presStyleCnt="6"/>
      <dgm:spPr/>
    </dgm:pt>
    <dgm:pt modelId="{C0D18272-8807-432C-BCC0-093FFC44DB1F}" type="pres">
      <dgm:prSet presAssocID="{A2ADE11E-FB5C-4270-BC1E-A3DF52144717}" presName="horz1" presStyleCnt="0"/>
      <dgm:spPr/>
    </dgm:pt>
    <dgm:pt modelId="{28DE4D7F-4DE3-4652-8BD2-01D439328FF0}" type="pres">
      <dgm:prSet presAssocID="{A2ADE11E-FB5C-4270-BC1E-A3DF52144717}" presName="tx1" presStyleLbl="revTx" presStyleIdx="4" presStyleCnt="6"/>
      <dgm:spPr/>
    </dgm:pt>
    <dgm:pt modelId="{78FE1B12-07BE-4701-AF57-B9B55339A631}" type="pres">
      <dgm:prSet presAssocID="{A2ADE11E-FB5C-4270-BC1E-A3DF52144717}" presName="vert1" presStyleCnt="0"/>
      <dgm:spPr/>
    </dgm:pt>
    <dgm:pt modelId="{D3086E9D-E3DD-413C-B485-A6F689257B50}" type="pres">
      <dgm:prSet presAssocID="{8A398C73-E0BA-4371-892C-234B63CCC4BB}" presName="thickLine" presStyleLbl="alignNode1" presStyleIdx="5" presStyleCnt="6"/>
      <dgm:spPr/>
    </dgm:pt>
    <dgm:pt modelId="{F68A1123-A809-46CB-8BD2-E713B4442C61}" type="pres">
      <dgm:prSet presAssocID="{8A398C73-E0BA-4371-892C-234B63CCC4BB}" presName="horz1" presStyleCnt="0"/>
      <dgm:spPr/>
    </dgm:pt>
    <dgm:pt modelId="{74EE3231-3DF8-4EB2-A2D6-D710276A4FFC}" type="pres">
      <dgm:prSet presAssocID="{8A398C73-E0BA-4371-892C-234B63CCC4BB}" presName="tx1" presStyleLbl="revTx" presStyleIdx="5" presStyleCnt="6"/>
      <dgm:spPr/>
    </dgm:pt>
    <dgm:pt modelId="{432B7A67-598B-4BC6-AC33-9E99E4EEC528}" type="pres">
      <dgm:prSet presAssocID="{8A398C73-E0BA-4371-892C-234B63CCC4BB}" presName="vert1" presStyleCnt="0"/>
      <dgm:spPr/>
    </dgm:pt>
  </dgm:ptLst>
  <dgm:cxnLst>
    <dgm:cxn modelId="{CB720D10-70C2-41DD-A708-E5E76D88892B}" srcId="{C19ADFB4-BC07-4902-855F-9C72F2BCBF9D}" destId="{BC0CC2BB-8AEB-45ED-8239-940686D0C90C}" srcOrd="2" destOrd="0" parTransId="{88E4E6A3-FF88-4244-8F12-D996F14E743B}" sibTransId="{04ED954B-C19B-4121-BF1F-B301A4FAAF10}"/>
    <dgm:cxn modelId="{82C29523-C77B-431D-82FA-97A4500EE5FD}" type="presOf" srcId="{A2ADE11E-FB5C-4270-BC1E-A3DF52144717}" destId="{28DE4D7F-4DE3-4652-8BD2-01D439328FF0}" srcOrd="0" destOrd="0" presId="urn:microsoft.com/office/officeart/2008/layout/LinedList"/>
    <dgm:cxn modelId="{F403B22B-BE85-43B7-B437-79B88AF0EE69}" type="presOf" srcId="{BDF6A368-D477-478E-83A6-C75BC1C8B8B0}" destId="{ABE6C660-332D-461B-81AA-E381C364F9AA}" srcOrd="0" destOrd="0" presId="urn:microsoft.com/office/officeart/2008/layout/LinedList"/>
    <dgm:cxn modelId="{2AF32B2E-B13C-4724-891E-CEAC4C4A9310}" srcId="{C19ADFB4-BC07-4902-855F-9C72F2BCBF9D}" destId="{8A398C73-E0BA-4371-892C-234B63CCC4BB}" srcOrd="5" destOrd="0" parTransId="{0B5E0069-DE42-4772-B6E3-FA55C3C40021}" sibTransId="{4EE91EC4-7130-4249-A759-C31D6D8A6AAD}"/>
    <dgm:cxn modelId="{4937863F-2A9A-4148-8EF9-C315DEDF0447}" type="presOf" srcId="{CA0F7479-13BC-460F-909C-8FC564168D11}" destId="{18A63EC3-492B-4B06-9960-4BFEA3A5B36F}" srcOrd="0" destOrd="0" presId="urn:microsoft.com/office/officeart/2008/layout/LinedList"/>
    <dgm:cxn modelId="{F09C054F-42B7-4919-B95C-92407919DAF7}" type="presOf" srcId="{C19ADFB4-BC07-4902-855F-9C72F2BCBF9D}" destId="{DAEEDA94-015E-4C49-8CA8-72893C21B727}" srcOrd="0" destOrd="0" presId="urn:microsoft.com/office/officeart/2008/layout/LinedList"/>
    <dgm:cxn modelId="{F2C6F588-3532-4FFF-B99D-DA7AC1B19AD1}" srcId="{C19ADFB4-BC07-4902-855F-9C72F2BCBF9D}" destId="{CA0F7479-13BC-460F-909C-8FC564168D11}" srcOrd="1" destOrd="0" parTransId="{93AE148E-1F44-4B87-A376-5DC8C4673BAD}" sibTransId="{5C6414F5-8955-47E5-860E-3B3FD21A3203}"/>
    <dgm:cxn modelId="{D9B1E98B-0324-416D-A950-1118BBDE792F}" type="presOf" srcId="{BC0CC2BB-8AEB-45ED-8239-940686D0C90C}" destId="{40413315-0772-4B0D-ADDF-41917AD9FC05}" srcOrd="0" destOrd="0" presId="urn:microsoft.com/office/officeart/2008/layout/LinedList"/>
    <dgm:cxn modelId="{86D012A0-24CE-4809-A3AB-50E663E8A349}" srcId="{C19ADFB4-BC07-4902-855F-9C72F2BCBF9D}" destId="{913E6BDE-4A51-4A0D-962C-D9E06A275A71}" srcOrd="3" destOrd="0" parTransId="{77BE5090-94B5-4FE8-A3D4-C8B238B0FDB1}" sibTransId="{EEE76CCB-A88C-4928-91E1-CAA49B68972D}"/>
    <dgm:cxn modelId="{EECF27BC-4C9A-4357-8C5A-B9B36FDAECC1}" srcId="{C19ADFB4-BC07-4902-855F-9C72F2BCBF9D}" destId="{A2ADE11E-FB5C-4270-BC1E-A3DF52144717}" srcOrd="4" destOrd="0" parTransId="{B5CC4451-BA03-4AE8-A74D-071A5ACD7973}" sibTransId="{95CAB7F4-E80D-4D3A-94CD-BE89DC4781A9}"/>
    <dgm:cxn modelId="{4BF5A7CC-1A1C-4F9A-9DC2-A52EB9CF98B5}" srcId="{C19ADFB4-BC07-4902-855F-9C72F2BCBF9D}" destId="{BDF6A368-D477-478E-83A6-C75BC1C8B8B0}" srcOrd="0" destOrd="0" parTransId="{98363E94-9734-4041-AF01-3843D25F6008}" sibTransId="{4988809E-46D6-46FF-A23D-CDAD4E3222AE}"/>
    <dgm:cxn modelId="{7F18CFF5-17D9-444D-9494-CD5F52BC5E52}" type="presOf" srcId="{913E6BDE-4A51-4A0D-962C-D9E06A275A71}" destId="{9A48831F-6367-4EB1-9A79-5959ED65941E}" srcOrd="0" destOrd="0" presId="urn:microsoft.com/office/officeart/2008/layout/LinedList"/>
    <dgm:cxn modelId="{08EA58FF-CEEB-48A5-A42F-69FEA7900A88}" type="presOf" srcId="{8A398C73-E0BA-4371-892C-234B63CCC4BB}" destId="{74EE3231-3DF8-4EB2-A2D6-D710276A4FFC}" srcOrd="0" destOrd="0" presId="urn:microsoft.com/office/officeart/2008/layout/LinedList"/>
    <dgm:cxn modelId="{86CE191E-F9CE-486D-957C-E1EAF4E0A69F}" type="presParOf" srcId="{DAEEDA94-015E-4C49-8CA8-72893C21B727}" destId="{93805FA1-7022-4E6C-88FD-23D2D8CA4B66}" srcOrd="0" destOrd="0" presId="urn:microsoft.com/office/officeart/2008/layout/LinedList"/>
    <dgm:cxn modelId="{A0EBCB49-AE24-4795-87A3-899067E87704}" type="presParOf" srcId="{DAEEDA94-015E-4C49-8CA8-72893C21B727}" destId="{BB50F0B6-DD90-4FEB-9E9A-6DAB5763C1D4}" srcOrd="1" destOrd="0" presId="urn:microsoft.com/office/officeart/2008/layout/LinedList"/>
    <dgm:cxn modelId="{BD185DB5-FAAA-471D-ACE4-31CA9D151DC6}" type="presParOf" srcId="{BB50F0B6-DD90-4FEB-9E9A-6DAB5763C1D4}" destId="{ABE6C660-332D-461B-81AA-E381C364F9AA}" srcOrd="0" destOrd="0" presId="urn:microsoft.com/office/officeart/2008/layout/LinedList"/>
    <dgm:cxn modelId="{D842DF75-B792-48FB-AB76-259B87F66D08}" type="presParOf" srcId="{BB50F0B6-DD90-4FEB-9E9A-6DAB5763C1D4}" destId="{E4706F02-3D96-4D0F-80B2-6BA90520F33D}" srcOrd="1" destOrd="0" presId="urn:microsoft.com/office/officeart/2008/layout/LinedList"/>
    <dgm:cxn modelId="{A6009F96-5E76-4F8B-A176-9833D9E8C71D}" type="presParOf" srcId="{DAEEDA94-015E-4C49-8CA8-72893C21B727}" destId="{83AA553A-3A54-4ACB-95D0-E5589465BBDA}" srcOrd="2" destOrd="0" presId="urn:microsoft.com/office/officeart/2008/layout/LinedList"/>
    <dgm:cxn modelId="{6A890739-A40F-4D4A-B2E8-EBDB94AAD2A2}" type="presParOf" srcId="{DAEEDA94-015E-4C49-8CA8-72893C21B727}" destId="{0598D3F0-513B-4FE3-826B-283605CDBC99}" srcOrd="3" destOrd="0" presId="urn:microsoft.com/office/officeart/2008/layout/LinedList"/>
    <dgm:cxn modelId="{C4B22CDA-5010-4C9D-8FD9-A1457040DB93}" type="presParOf" srcId="{0598D3F0-513B-4FE3-826B-283605CDBC99}" destId="{18A63EC3-492B-4B06-9960-4BFEA3A5B36F}" srcOrd="0" destOrd="0" presId="urn:microsoft.com/office/officeart/2008/layout/LinedList"/>
    <dgm:cxn modelId="{A4976939-8041-4D45-BDD6-C9F4F89D4E01}" type="presParOf" srcId="{0598D3F0-513B-4FE3-826B-283605CDBC99}" destId="{B459E640-36AF-46AD-94D2-196EE25AD061}" srcOrd="1" destOrd="0" presId="urn:microsoft.com/office/officeart/2008/layout/LinedList"/>
    <dgm:cxn modelId="{E14DAC58-4E06-4FA8-928B-02847A194B0E}" type="presParOf" srcId="{DAEEDA94-015E-4C49-8CA8-72893C21B727}" destId="{0A6281B4-E8CA-4354-B56C-D3B6D51AA93A}" srcOrd="4" destOrd="0" presId="urn:microsoft.com/office/officeart/2008/layout/LinedList"/>
    <dgm:cxn modelId="{54971DA3-C61A-4C67-B024-FF5C92BC68E4}" type="presParOf" srcId="{DAEEDA94-015E-4C49-8CA8-72893C21B727}" destId="{78C0FB5E-8FCD-4658-9C1C-DFEF011EE43F}" srcOrd="5" destOrd="0" presId="urn:microsoft.com/office/officeart/2008/layout/LinedList"/>
    <dgm:cxn modelId="{B26B95EC-6544-4171-AEBD-0D2400F59FD7}" type="presParOf" srcId="{78C0FB5E-8FCD-4658-9C1C-DFEF011EE43F}" destId="{40413315-0772-4B0D-ADDF-41917AD9FC05}" srcOrd="0" destOrd="0" presId="urn:microsoft.com/office/officeart/2008/layout/LinedList"/>
    <dgm:cxn modelId="{BA6A5F97-F297-4C77-94F6-965DC13540F0}" type="presParOf" srcId="{78C0FB5E-8FCD-4658-9C1C-DFEF011EE43F}" destId="{B9C78025-700B-4CFD-96F3-33F60EBE7906}" srcOrd="1" destOrd="0" presId="urn:microsoft.com/office/officeart/2008/layout/LinedList"/>
    <dgm:cxn modelId="{B73D9194-97F3-41C3-B632-2448F621CD41}" type="presParOf" srcId="{DAEEDA94-015E-4C49-8CA8-72893C21B727}" destId="{07899992-662D-4365-AE75-B5FF5F135522}" srcOrd="6" destOrd="0" presId="urn:microsoft.com/office/officeart/2008/layout/LinedList"/>
    <dgm:cxn modelId="{18EC2A78-223F-46D6-A607-2156AC73CB44}" type="presParOf" srcId="{DAEEDA94-015E-4C49-8CA8-72893C21B727}" destId="{BBFFF4B0-0747-4778-8836-0279837DFE78}" srcOrd="7" destOrd="0" presId="urn:microsoft.com/office/officeart/2008/layout/LinedList"/>
    <dgm:cxn modelId="{CBBEA061-3C1D-4580-AF01-85C52AFF69C7}" type="presParOf" srcId="{BBFFF4B0-0747-4778-8836-0279837DFE78}" destId="{9A48831F-6367-4EB1-9A79-5959ED65941E}" srcOrd="0" destOrd="0" presId="urn:microsoft.com/office/officeart/2008/layout/LinedList"/>
    <dgm:cxn modelId="{13D35493-7631-4FD4-8C53-AB81DA804ACB}" type="presParOf" srcId="{BBFFF4B0-0747-4778-8836-0279837DFE78}" destId="{C76687D1-53DA-4C9A-9C33-9AE28FBBFAB4}" srcOrd="1" destOrd="0" presId="urn:microsoft.com/office/officeart/2008/layout/LinedList"/>
    <dgm:cxn modelId="{43C1144A-E9A6-43DD-BE3F-D8949E76D64F}" type="presParOf" srcId="{DAEEDA94-015E-4C49-8CA8-72893C21B727}" destId="{4BAD6765-BDE2-4245-A967-FA95A8526601}" srcOrd="8" destOrd="0" presId="urn:microsoft.com/office/officeart/2008/layout/LinedList"/>
    <dgm:cxn modelId="{D50C3D96-F1AC-4B0B-B016-79E99AD0D214}" type="presParOf" srcId="{DAEEDA94-015E-4C49-8CA8-72893C21B727}" destId="{C0D18272-8807-432C-BCC0-093FFC44DB1F}" srcOrd="9" destOrd="0" presId="urn:microsoft.com/office/officeart/2008/layout/LinedList"/>
    <dgm:cxn modelId="{616E4BC7-994B-4A9F-8E72-7A4F088529DA}" type="presParOf" srcId="{C0D18272-8807-432C-BCC0-093FFC44DB1F}" destId="{28DE4D7F-4DE3-4652-8BD2-01D439328FF0}" srcOrd="0" destOrd="0" presId="urn:microsoft.com/office/officeart/2008/layout/LinedList"/>
    <dgm:cxn modelId="{7E0603B7-2B85-4DE6-A459-139563D62AA2}" type="presParOf" srcId="{C0D18272-8807-432C-BCC0-093FFC44DB1F}" destId="{78FE1B12-07BE-4701-AF57-B9B55339A631}" srcOrd="1" destOrd="0" presId="urn:microsoft.com/office/officeart/2008/layout/LinedList"/>
    <dgm:cxn modelId="{B613F966-61CD-4A54-BC66-A31EA6FB2B7F}" type="presParOf" srcId="{DAEEDA94-015E-4C49-8CA8-72893C21B727}" destId="{D3086E9D-E3DD-413C-B485-A6F689257B50}" srcOrd="10" destOrd="0" presId="urn:microsoft.com/office/officeart/2008/layout/LinedList"/>
    <dgm:cxn modelId="{29F0C2D6-1BE6-4823-B459-73E16FB205D2}" type="presParOf" srcId="{DAEEDA94-015E-4C49-8CA8-72893C21B727}" destId="{F68A1123-A809-46CB-8BD2-E713B4442C61}" srcOrd="11" destOrd="0" presId="urn:microsoft.com/office/officeart/2008/layout/LinedList"/>
    <dgm:cxn modelId="{3895CF69-1346-42A8-9D7D-0C9035D597D0}" type="presParOf" srcId="{F68A1123-A809-46CB-8BD2-E713B4442C61}" destId="{74EE3231-3DF8-4EB2-A2D6-D710276A4FFC}" srcOrd="0" destOrd="0" presId="urn:microsoft.com/office/officeart/2008/layout/LinedList"/>
    <dgm:cxn modelId="{D941F143-B2DA-4CE9-B09A-9B3D35205FB8}" type="presParOf" srcId="{F68A1123-A809-46CB-8BD2-E713B4442C61}" destId="{432B7A67-598B-4BC6-AC33-9E99E4EEC52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B40088-2765-4EE9-A09C-0B00B7ABF190}" type="doc">
      <dgm:prSet loTypeId="urn:microsoft.com/office/officeart/2005/8/layout/defaul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8F324E23-1048-4985-A70C-80B5FCF81C7D}">
      <dgm:prSet/>
      <dgm:spPr/>
      <dgm:t>
        <a:bodyPr/>
        <a:lstStyle/>
        <a:p>
          <a:r>
            <a:rPr lang="en-US" dirty="0"/>
            <a:t>Ensures stable glycemic control w/minimal fluctuations throughout the week</a:t>
          </a:r>
        </a:p>
      </dgm:t>
    </dgm:pt>
    <dgm:pt modelId="{DE74F398-940B-433D-B709-99089E61542D}" type="parTrans" cxnId="{551D8B2C-CCA3-4FB2-B5A4-9F7F22D1D212}">
      <dgm:prSet/>
      <dgm:spPr/>
      <dgm:t>
        <a:bodyPr/>
        <a:lstStyle/>
        <a:p>
          <a:endParaRPr lang="en-US"/>
        </a:p>
      </dgm:t>
    </dgm:pt>
    <dgm:pt modelId="{BF7F64E9-3300-478C-A5C8-35CE295D5960}" type="sibTrans" cxnId="{551D8B2C-CCA3-4FB2-B5A4-9F7F22D1D212}">
      <dgm:prSet/>
      <dgm:spPr/>
      <dgm:t>
        <a:bodyPr/>
        <a:lstStyle/>
        <a:p>
          <a:endParaRPr lang="en-US"/>
        </a:p>
      </dgm:t>
    </dgm:pt>
    <dgm:pt modelId="{4ACF158E-D10D-4BEC-9891-3BEFD8C48FF0}">
      <dgm:prSet/>
      <dgm:spPr/>
      <dgm:t>
        <a:bodyPr/>
        <a:lstStyle/>
        <a:p>
          <a:r>
            <a:rPr lang="en-US" dirty="0"/>
            <a:t>Extended action minimizes need for frequent injections, improving pt convenience &amp; adherence to the prescribed regimen</a:t>
          </a:r>
        </a:p>
      </dgm:t>
    </dgm:pt>
    <dgm:pt modelId="{98425BB8-4D7D-4265-B1B7-6BAAC1D5E9A8}" type="parTrans" cxnId="{A891CEDB-0246-465F-B520-FBF2398791D7}">
      <dgm:prSet/>
      <dgm:spPr/>
      <dgm:t>
        <a:bodyPr/>
        <a:lstStyle/>
        <a:p>
          <a:endParaRPr lang="en-US"/>
        </a:p>
      </dgm:t>
    </dgm:pt>
    <dgm:pt modelId="{EDE9284D-170F-4911-9DD9-B3DB068D0570}" type="sibTrans" cxnId="{A891CEDB-0246-465F-B520-FBF2398791D7}">
      <dgm:prSet/>
      <dgm:spPr/>
      <dgm:t>
        <a:bodyPr/>
        <a:lstStyle/>
        <a:p>
          <a:endParaRPr lang="en-US"/>
        </a:p>
      </dgm:t>
    </dgm:pt>
    <dgm:pt modelId="{961F6679-BCA1-4459-902D-9534F9949194}">
      <dgm:prSet/>
      <dgm:spPr/>
      <dgm:t>
        <a:bodyPr/>
        <a:lstStyle/>
        <a:p>
          <a:r>
            <a:rPr lang="en-US" dirty="0"/>
            <a:t>Slow absorption rate primarily attributed to the specific formulation and delivery system of Icodec - gradual release of insulin into bloodstream</a:t>
          </a:r>
        </a:p>
      </dgm:t>
    </dgm:pt>
    <dgm:pt modelId="{CE3F33B7-AF8A-4313-BE05-28F22D49F7F7}" type="parTrans" cxnId="{40AE0C8E-8072-4222-A65B-F4859867CBE6}">
      <dgm:prSet/>
      <dgm:spPr/>
      <dgm:t>
        <a:bodyPr/>
        <a:lstStyle/>
        <a:p>
          <a:endParaRPr lang="en-US"/>
        </a:p>
      </dgm:t>
    </dgm:pt>
    <dgm:pt modelId="{2C2A6369-2F9D-4C41-94C2-89842EC97B2B}" type="sibTrans" cxnId="{40AE0C8E-8072-4222-A65B-F4859867CBE6}">
      <dgm:prSet/>
      <dgm:spPr/>
      <dgm:t>
        <a:bodyPr/>
        <a:lstStyle/>
        <a:p>
          <a:endParaRPr lang="en-US"/>
        </a:p>
      </dgm:t>
    </dgm:pt>
    <dgm:pt modelId="{AB8F404B-1F97-456B-A360-93F5D5B1D8D5}">
      <dgm:prSet/>
      <dgm:spPr/>
      <dgm:t>
        <a:bodyPr/>
        <a:lstStyle/>
        <a:p>
          <a:r>
            <a:rPr lang="en-US"/>
            <a:t>Prolonged duration of action is crucial for maintaining consistent glycemic control, especially for patients requiring long-term insulin therapy</a:t>
          </a:r>
        </a:p>
      </dgm:t>
    </dgm:pt>
    <dgm:pt modelId="{36B9E836-194D-4E12-80A6-73F518AB8951}" type="parTrans" cxnId="{142EFC91-1956-4DFC-A49F-370B874D7FAE}">
      <dgm:prSet/>
      <dgm:spPr/>
      <dgm:t>
        <a:bodyPr/>
        <a:lstStyle/>
        <a:p>
          <a:endParaRPr lang="en-US"/>
        </a:p>
      </dgm:t>
    </dgm:pt>
    <dgm:pt modelId="{599154DC-4238-40BF-9B48-033836BECA8A}" type="sibTrans" cxnId="{142EFC91-1956-4DFC-A49F-370B874D7FAE}">
      <dgm:prSet/>
      <dgm:spPr/>
      <dgm:t>
        <a:bodyPr/>
        <a:lstStyle/>
        <a:p>
          <a:endParaRPr lang="en-US"/>
        </a:p>
      </dgm:t>
    </dgm:pt>
    <dgm:pt modelId="{BEC3EA35-755C-4718-BD7C-57CFAF3FF226}">
      <dgm:prSet/>
      <dgm:spPr/>
      <dgm:t>
        <a:bodyPr/>
        <a:lstStyle/>
        <a:p>
          <a:r>
            <a:rPr lang="en-US"/>
            <a:t>Gradual absorption ensures steady-state insulin levels, achieved after approximately 4 weeks w/o loading dose</a:t>
          </a:r>
        </a:p>
      </dgm:t>
    </dgm:pt>
    <dgm:pt modelId="{D296BECA-7A69-481D-A749-6F422B562F93}" type="parTrans" cxnId="{178230E9-FE86-4A1E-9657-F9183E9B2AEB}">
      <dgm:prSet/>
      <dgm:spPr/>
      <dgm:t>
        <a:bodyPr/>
        <a:lstStyle/>
        <a:p>
          <a:endParaRPr lang="en-US"/>
        </a:p>
      </dgm:t>
    </dgm:pt>
    <dgm:pt modelId="{1A79174F-3F88-48F3-90ED-0A88EB0E3BF1}" type="sibTrans" cxnId="{178230E9-FE86-4A1E-9657-F9183E9B2AEB}">
      <dgm:prSet/>
      <dgm:spPr/>
      <dgm:t>
        <a:bodyPr/>
        <a:lstStyle/>
        <a:p>
          <a:endParaRPr lang="en-US"/>
        </a:p>
      </dgm:t>
    </dgm:pt>
    <dgm:pt modelId="{B22C06D3-DEB7-40FB-AA9C-487C20C1AE53}" type="pres">
      <dgm:prSet presAssocID="{51B40088-2765-4EE9-A09C-0B00B7ABF190}" presName="diagram" presStyleCnt="0">
        <dgm:presLayoutVars>
          <dgm:dir/>
          <dgm:resizeHandles val="exact"/>
        </dgm:presLayoutVars>
      </dgm:prSet>
      <dgm:spPr/>
    </dgm:pt>
    <dgm:pt modelId="{6A20697D-9651-46F4-B4E9-2F0D8FD17D77}" type="pres">
      <dgm:prSet presAssocID="{8F324E23-1048-4985-A70C-80B5FCF81C7D}" presName="node" presStyleLbl="node1" presStyleIdx="0" presStyleCnt="5">
        <dgm:presLayoutVars>
          <dgm:bulletEnabled val="1"/>
        </dgm:presLayoutVars>
      </dgm:prSet>
      <dgm:spPr/>
    </dgm:pt>
    <dgm:pt modelId="{CC1280A4-957B-499B-BE84-A7850C023A79}" type="pres">
      <dgm:prSet presAssocID="{BF7F64E9-3300-478C-A5C8-35CE295D5960}" presName="sibTrans" presStyleCnt="0"/>
      <dgm:spPr/>
    </dgm:pt>
    <dgm:pt modelId="{FC2CB874-32CF-49A1-B1E1-9F45F3583AB6}" type="pres">
      <dgm:prSet presAssocID="{4ACF158E-D10D-4BEC-9891-3BEFD8C48FF0}" presName="node" presStyleLbl="node1" presStyleIdx="1" presStyleCnt="5">
        <dgm:presLayoutVars>
          <dgm:bulletEnabled val="1"/>
        </dgm:presLayoutVars>
      </dgm:prSet>
      <dgm:spPr/>
    </dgm:pt>
    <dgm:pt modelId="{52AA3964-16DD-4181-8D41-D4262DD9851B}" type="pres">
      <dgm:prSet presAssocID="{EDE9284D-170F-4911-9DD9-B3DB068D0570}" presName="sibTrans" presStyleCnt="0"/>
      <dgm:spPr/>
    </dgm:pt>
    <dgm:pt modelId="{C2F99A72-FD4A-4666-8DDD-E58755004E28}" type="pres">
      <dgm:prSet presAssocID="{961F6679-BCA1-4459-902D-9534F9949194}" presName="node" presStyleLbl="node1" presStyleIdx="2" presStyleCnt="5">
        <dgm:presLayoutVars>
          <dgm:bulletEnabled val="1"/>
        </dgm:presLayoutVars>
      </dgm:prSet>
      <dgm:spPr/>
    </dgm:pt>
    <dgm:pt modelId="{06A4C06E-83A4-4D96-9F85-C4E37310FCCE}" type="pres">
      <dgm:prSet presAssocID="{2C2A6369-2F9D-4C41-94C2-89842EC97B2B}" presName="sibTrans" presStyleCnt="0"/>
      <dgm:spPr/>
    </dgm:pt>
    <dgm:pt modelId="{E3FFC9C2-35FE-4F17-8504-CF3DDAB47860}" type="pres">
      <dgm:prSet presAssocID="{AB8F404B-1F97-456B-A360-93F5D5B1D8D5}" presName="node" presStyleLbl="node1" presStyleIdx="3" presStyleCnt="5">
        <dgm:presLayoutVars>
          <dgm:bulletEnabled val="1"/>
        </dgm:presLayoutVars>
      </dgm:prSet>
      <dgm:spPr/>
    </dgm:pt>
    <dgm:pt modelId="{CDD077C3-1105-4EA6-828D-629A9952FE36}" type="pres">
      <dgm:prSet presAssocID="{599154DC-4238-40BF-9B48-033836BECA8A}" presName="sibTrans" presStyleCnt="0"/>
      <dgm:spPr/>
    </dgm:pt>
    <dgm:pt modelId="{35689E56-7589-46F1-BD8A-3FA4BC214AFD}" type="pres">
      <dgm:prSet presAssocID="{BEC3EA35-755C-4718-BD7C-57CFAF3FF226}" presName="node" presStyleLbl="node1" presStyleIdx="4" presStyleCnt="5">
        <dgm:presLayoutVars>
          <dgm:bulletEnabled val="1"/>
        </dgm:presLayoutVars>
      </dgm:prSet>
      <dgm:spPr/>
    </dgm:pt>
  </dgm:ptLst>
  <dgm:cxnLst>
    <dgm:cxn modelId="{6292491E-8979-413C-846D-2EAEE4519F65}" type="presOf" srcId="{8F324E23-1048-4985-A70C-80B5FCF81C7D}" destId="{6A20697D-9651-46F4-B4E9-2F0D8FD17D77}" srcOrd="0" destOrd="0" presId="urn:microsoft.com/office/officeart/2005/8/layout/default"/>
    <dgm:cxn modelId="{4556911E-DBA5-42AA-9634-C24282299A9B}" type="presOf" srcId="{AB8F404B-1F97-456B-A360-93F5D5B1D8D5}" destId="{E3FFC9C2-35FE-4F17-8504-CF3DDAB47860}" srcOrd="0" destOrd="0" presId="urn:microsoft.com/office/officeart/2005/8/layout/default"/>
    <dgm:cxn modelId="{551D8B2C-CCA3-4FB2-B5A4-9F7F22D1D212}" srcId="{51B40088-2765-4EE9-A09C-0B00B7ABF190}" destId="{8F324E23-1048-4985-A70C-80B5FCF81C7D}" srcOrd="0" destOrd="0" parTransId="{DE74F398-940B-433D-B709-99089E61542D}" sibTransId="{BF7F64E9-3300-478C-A5C8-35CE295D5960}"/>
    <dgm:cxn modelId="{834F905F-F645-47F5-A19F-28AD4A77077E}" type="presOf" srcId="{961F6679-BCA1-4459-902D-9534F9949194}" destId="{C2F99A72-FD4A-4666-8DDD-E58755004E28}" srcOrd="0" destOrd="0" presId="urn:microsoft.com/office/officeart/2005/8/layout/default"/>
    <dgm:cxn modelId="{D9DB4353-DE17-4694-9604-38170C4B45C7}" type="presOf" srcId="{BEC3EA35-755C-4718-BD7C-57CFAF3FF226}" destId="{35689E56-7589-46F1-BD8A-3FA4BC214AFD}" srcOrd="0" destOrd="0" presId="urn:microsoft.com/office/officeart/2005/8/layout/default"/>
    <dgm:cxn modelId="{40AE0C8E-8072-4222-A65B-F4859867CBE6}" srcId="{51B40088-2765-4EE9-A09C-0B00B7ABF190}" destId="{961F6679-BCA1-4459-902D-9534F9949194}" srcOrd="2" destOrd="0" parTransId="{CE3F33B7-AF8A-4313-BE05-28F22D49F7F7}" sibTransId="{2C2A6369-2F9D-4C41-94C2-89842EC97B2B}"/>
    <dgm:cxn modelId="{142EFC91-1956-4DFC-A49F-370B874D7FAE}" srcId="{51B40088-2765-4EE9-A09C-0B00B7ABF190}" destId="{AB8F404B-1F97-456B-A360-93F5D5B1D8D5}" srcOrd="3" destOrd="0" parTransId="{36B9E836-194D-4E12-80A6-73F518AB8951}" sibTransId="{599154DC-4238-40BF-9B48-033836BECA8A}"/>
    <dgm:cxn modelId="{14FCA2CB-F739-4BC6-8DA3-FE7D34705877}" type="presOf" srcId="{51B40088-2765-4EE9-A09C-0B00B7ABF190}" destId="{B22C06D3-DEB7-40FB-AA9C-487C20C1AE53}" srcOrd="0" destOrd="0" presId="urn:microsoft.com/office/officeart/2005/8/layout/default"/>
    <dgm:cxn modelId="{525A91D5-D387-4469-9497-28C3E8BA7049}" type="presOf" srcId="{4ACF158E-D10D-4BEC-9891-3BEFD8C48FF0}" destId="{FC2CB874-32CF-49A1-B1E1-9F45F3583AB6}" srcOrd="0" destOrd="0" presId="urn:microsoft.com/office/officeart/2005/8/layout/default"/>
    <dgm:cxn modelId="{A891CEDB-0246-465F-B520-FBF2398791D7}" srcId="{51B40088-2765-4EE9-A09C-0B00B7ABF190}" destId="{4ACF158E-D10D-4BEC-9891-3BEFD8C48FF0}" srcOrd="1" destOrd="0" parTransId="{98425BB8-4D7D-4265-B1B7-6BAAC1D5E9A8}" sibTransId="{EDE9284D-170F-4911-9DD9-B3DB068D0570}"/>
    <dgm:cxn modelId="{178230E9-FE86-4A1E-9657-F9183E9B2AEB}" srcId="{51B40088-2765-4EE9-A09C-0B00B7ABF190}" destId="{BEC3EA35-755C-4718-BD7C-57CFAF3FF226}" srcOrd="4" destOrd="0" parTransId="{D296BECA-7A69-481D-A749-6F422B562F93}" sibTransId="{1A79174F-3F88-48F3-90ED-0A88EB0E3BF1}"/>
    <dgm:cxn modelId="{7251F1D0-7B0F-4399-A8D6-FB29E23377E0}" type="presParOf" srcId="{B22C06D3-DEB7-40FB-AA9C-487C20C1AE53}" destId="{6A20697D-9651-46F4-B4E9-2F0D8FD17D77}" srcOrd="0" destOrd="0" presId="urn:microsoft.com/office/officeart/2005/8/layout/default"/>
    <dgm:cxn modelId="{75141BB6-BB90-46CE-A943-5F822F6433AA}" type="presParOf" srcId="{B22C06D3-DEB7-40FB-AA9C-487C20C1AE53}" destId="{CC1280A4-957B-499B-BE84-A7850C023A79}" srcOrd="1" destOrd="0" presId="urn:microsoft.com/office/officeart/2005/8/layout/default"/>
    <dgm:cxn modelId="{B62D7B0B-199C-427C-BA29-7E58EEBFD451}" type="presParOf" srcId="{B22C06D3-DEB7-40FB-AA9C-487C20C1AE53}" destId="{FC2CB874-32CF-49A1-B1E1-9F45F3583AB6}" srcOrd="2" destOrd="0" presId="urn:microsoft.com/office/officeart/2005/8/layout/default"/>
    <dgm:cxn modelId="{3EF32230-4035-4116-8579-22B0AC6084AF}" type="presParOf" srcId="{B22C06D3-DEB7-40FB-AA9C-487C20C1AE53}" destId="{52AA3964-16DD-4181-8D41-D4262DD9851B}" srcOrd="3" destOrd="0" presId="urn:microsoft.com/office/officeart/2005/8/layout/default"/>
    <dgm:cxn modelId="{65C98853-1872-4E45-A259-E05AA5860296}" type="presParOf" srcId="{B22C06D3-DEB7-40FB-AA9C-487C20C1AE53}" destId="{C2F99A72-FD4A-4666-8DDD-E58755004E28}" srcOrd="4" destOrd="0" presId="urn:microsoft.com/office/officeart/2005/8/layout/default"/>
    <dgm:cxn modelId="{6FC79AFE-575E-4E8A-8611-6231E3E2A17D}" type="presParOf" srcId="{B22C06D3-DEB7-40FB-AA9C-487C20C1AE53}" destId="{06A4C06E-83A4-4D96-9F85-C4E37310FCCE}" srcOrd="5" destOrd="0" presId="urn:microsoft.com/office/officeart/2005/8/layout/default"/>
    <dgm:cxn modelId="{353AF8BB-604C-4F39-9294-3D90193FD9DE}" type="presParOf" srcId="{B22C06D3-DEB7-40FB-AA9C-487C20C1AE53}" destId="{E3FFC9C2-35FE-4F17-8504-CF3DDAB47860}" srcOrd="6" destOrd="0" presId="urn:microsoft.com/office/officeart/2005/8/layout/default"/>
    <dgm:cxn modelId="{FA86E37A-8FC9-41EE-8A4C-898DA75F4CCE}" type="presParOf" srcId="{B22C06D3-DEB7-40FB-AA9C-487C20C1AE53}" destId="{CDD077C3-1105-4EA6-828D-629A9952FE36}" srcOrd="7" destOrd="0" presId="urn:microsoft.com/office/officeart/2005/8/layout/default"/>
    <dgm:cxn modelId="{3E601B02-BDA7-4A43-8A86-C4D0B260A698}" type="presParOf" srcId="{B22C06D3-DEB7-40FB-AA9C-487C20C1AE53}" destId="{35689E56-7589-46F1-BD8A-3FA4BC214AF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ED5F30B-4340-4307-97E4-58389F90450A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6F19AEC-92FF-435F-9F3B-7601B69241AC}">
      <dgm:prSet custT="1"/>
      <dgm:spPr/>
      <dgm:t>
        <a:bodyPr/>
        <a:lstStyle/>
        <a:p>
          <a:r>
            <a:rPr lang="en-US" sz="1700" b="1" kern="1200" dirty="0"/>
            <a:t>ONWARDS 3: </a:t>
          </a:r>
          <a:r>
            <a:rPr lang="en-US" sz="1700" kern="1200" dirty="0"/>
            <a:t>Studied pts w/</a:t>
          </a:r>
          <a:r>
            <a:rPr lang="en-US" sz="1700" b="1" kern="1200" dirty="0"/>
            <a:t>T2DM</a:t>
          </a:r>
          <a:r>
            <a:rPr lang="en-US" sz="1900" kern="120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, who </a:t>
          </a:r>
          <a:r>
            <a:rPr lang="en-US" sz="1900" b="1" kern="120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have not </a:t>
          </a:r>
          <a:r>
            <a:rPr lang="en-US" sz="1900" kern="120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previously been treated with insulin, comparing </a:t>
          </a:r>
          <a:r>
            <a:rPr lang="en-US" sz="1900" b="1" kern="120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icodec</a:t>
          </a:r>
          <a:r>
            <a:rPr lang="en-US" sz="1900" kern="120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 to once-daily </a:t>
          </a:r>
          <a:r>
            <a:rPr lang="en-US" sz="1900" b="1" kern="120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degludec</a:t>
          </a:r>
          <a:r>
            <a:rPr lang="en-US" sz="1900" kern="120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 (non-inferior)</a:t>
          </a:r>
        </a:p>
      </dgm:t>
    </dgm:pt>
    <dgm:pt modelId="{A831D871-74C4-4BA8-A4B2-B18C7476AACF}" type="parTrans" cxnId="{864BDB76-3EB9-4CDE-8920-43BE9B987B91}">
      <dgm:prSet/>
      <dgm:spPr/>
      <dgm:t>
        <a:bodyPr/>
        <a:lstStyle/>
        <a:p>
          <a:endParaRPr lang="en-US"/>
        </a:p>
      </dgm:t>
    </dgm:pt>
    <dgm:pt modelId="{C9FA45D9-AE63-4663-B712-F55D4B061829}" type="sibTrans" cxnId="{864BDB76-3EB9-4CDE-8920-43BE9B987B91}">
      <dgm:prSet/>
      <dgm:spPr/>
      <dgm:t>
        <a:bodyPr/>
        <a:lstStyle/>
        <a:p>
          <a:endParaRPr lang="en-US"/>
        </a:p>
      </dgm:t>
    </dgm:pt>
    <dgm:pt modelId="{753FA978-A26C-406A-8D2A-C6106645874A}">
      <dgm:prSet custT="1"/>
      <dgm:spPr/>
      <dgm:t>
        <a:bodyPr/>
        <a:lstStyle/>
        <a:p>
          <a:r>
            <a:rPr lang="en-US" sz="1900" b="1" kern="1200" dirty="0"/>
            <a:t>ONWARDS 1: </a:t>
          </a:r>
          <a:r>
            <a:rPr lang="en-US" sz="1900" kern="1200" dirty="0"/>
            <a:t>Studied pts w/</a:t>
          </a:r>
          <a:r>
            <a:rPr lang="en-US" sz="1900" b="1" kern="1200" dirty="0"/>
            <a:t>T2DM </a:t>
          </a:r>
          <a:r>
            <a:rPr lang="en-US" sz="1900" kern="120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who </a:t>
          </a:r>
          <a:r>
            <a:rPr lang="en-US" sz="1900" b="1" kern="120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have not </a:t>
          </a:r>
          <a:r>
            <a:rPr lang="en-US" sz="1900" kern="120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previously been treated with insulin, comparing </a:t>
          </a:r>
          <a:r>
            <a:rPr lang="en-US" sz="1900" b="1" kern="120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icodec</a:t>
          </a:r>
          <a:r>
            <a:rPr lang="en-US" sz="1900" kern="120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 to once-daily </a:t>
          </a:r>
          <a:r>
            <a:rPr lang="en-US" sz="1900" b="1" kern="120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glargine</a:t>
          </a:r>
          <a:r>
            <a:rPr lang="en-US" sz="1900" kern="120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 U100 (non-inferior)</a:t>
          </a:r>
        </a:p>
      </dgm:t>
    </dgm:pt>
    <dgm:pt modelId="{C63DB5B5-26A6-4B37-A248-2E26958A58A6}" type="parTrans" cxnId="{1F000869-EF3B-498E-B9EF-54909B73D59B}">
      <dgm:prSet/>
      <dgm:spPr/>
      <dgm:t>
        <a:bodyPr/>
        <a:lstStyle/>
        <a:p>
          <a:endParaRPr lang="en-US"/>
        </a:p>
      </dgm:t>
    </dgm:pt>
    <dgm:pt modelId="{031332D1-A830-4232-A5E7-C40B6112D81A}" type="sibTrans" cxnId="{1F000869-EF3B-498E-B9EF-54909B73D59B}">
      <dgm:prSet/>
      <dgm:spPr/>
      <dgm:t>
        <a:bodyPr/>
        <a:lstStyle/>
        <a:p>
          <a:endParaRPr lang="en-US"/>
        </a:p>
      </dgm:t>
    </dgm:pt>
    <dgm:pt modelId="{3716B324-569C-4EE4-A1D7-8DB580BFAD8F}">
      <dgm:prSet custT="1"/>
      <dgm:spPr/>
      <dgm:t>
        <a:bodyPr/>
        <a:lstStyle/>
        <a:p>
          <a:r>
            <a:rPr lang="en-US" sz="1900" b="1" kern="1200" dirty="0"/>
            <a:t>ONWARDS 2: </a:t>
          </a:r>
          <a:r>
            <a:rPr lang="en-US" sz="1900" kern="1200" dirty="0"/>
            <a:t>Studied pts w/</a:t>
          </a:r>
          <a:r>
            <a:rPr lang="en-US" sz="1900" b="1" kern="1200" dirty="0"/>
            <a:t>T2DM </a:t>
          </a:r>
          <a:r>
            <a:rPr lang="en-US" sz="1900" kern="120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who </a:t>
          </a:r>
          <a:r>
            <a:rPr lang="en-US" sz="1900" b="1" kern="120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have</a:t>
          </a:r>
          <a:r>
            <a:rPr lang="en-US" sz="1900" kern="120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 previously been treated with basal insulin, comparing </a:t>
          </a:r>
          <a:r>
            <a:rPr lang="en-US" sz="1900" b="1" kern="120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icodec</a:t>
          </a:r>
          <a:r>
            <a:rPr lang="en-US" sz="1900" kern="120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 to once-daily </a:t>
          </a:r>
          <a:r>
            <a:rPr lang="en-US" sz="1900" b="1" kern="120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degludec</a:t>
          </a:r>
          <a:r>
            <a:rPr lang="en-US" sz="1900" kern="120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 (non-inferior)</a:t>
          </a:r>
        </a:p>
      </dgm:t>
    </dgm:pt>
    <dgm:pt modelId="{317FA377-6D19-4FB5-B9B1-AC275A6B3716}" type="parTrans" cxnId="{77C93123-C45A-4486-988E-5DAB0D3955B9}">
      <dgm:prSet/>
      <dgm:spPr/>
      <dgm:t>
        <a:bodyPr/>
        <a:lstStyle/>
        <a:p>
          <a:endParaRPr lang="en-US"/>
        </a:p>
      </dgm:t>
    </dgm:pt>
    <dgm:pt modelId="{E59680A2-5853-4A56-B5D4-28992FA72AAD}" type="sibTrans" cxnId="{77C93123-C45A-4486-988E-5DAB0D3955B9}">
      <dgm:prSet/>
      <dgm:spPr/>
      <dgm:t>
        <a:bodyPr/>
        <a:lstStyle/>
        <a:p>
          <a:endParaRPr lang="en-US"/>
        </a:p>
      </dgm:t>
    </dgm:pt>
    <dgm:pt modelId="{3463F0FA-8C64-4956-83CC-28C905D19816}">
      <dgm:prSet/>
      <dgm:spPr/>
      <dgm:t>
        <a:bodyPr/>
        <a:lstStyle/>
        <a:p>
          <a:r>
            <a:rPr lang="en-US" b="1" dirty="0"/>
            <a:t>ONWARDS 4: </a:t>
          </a:r>
          <a:r>
            <a:rPr lang="en-US" dirty="0"/>
            <a:t>Studied pts w/</a:t>
          </a:r>
          <a:r>
            <a:rPr lang="en-US" b="1" dirty="0"/>
            <a:t>T2DM</a:t>
          </a:r>
          <a:r>
            <a:rPr lang="en-US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, who </a:t>
          </a:r>
          <a:r>
            <a:rPr lang="en-US" b="1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have </a:t>
          </a:r>
          <a:r>
            <a:rPr lang="en-US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previously been treated with insulin, comparing </a:t>
          </a:r>
          <a:r>
            <a:rPr lang="en-US" b="1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icodec</a:t>
          </a:r>
          <a:r>
            <a:rPr lang="en-US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 to once-daily </a:t>
          </a:r>
          <a:r>
            <a:rPr lang="en-US" b="1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glargine</a:t>
          </a:r>
          <a:r>
            <a:rPr lang="en-US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 U100 (non-inferior)</a:t>
          </a:r>
          <a:endParaRPr lang="en-US" dirty="0"/>
        </a:p>
      </dgm:t>
    </dgm:pt>
    <dgm:pt modelId="{A158D02A-EDA3-469D-800D-821322EBF82C}" type="parTrans" cxnId="{9C18762B-6B83-4151-93F3-41B3B4DE479C}">
      <dgm:prSet/>
      <dgm:spPr/>
      <dgm:t>
        <a:bodyPr/>
        <a:lstStyle/>
        <a:p>
          <a:endParaRPr lang="en-US"/>
        </a:p>
      </dgm:t>
    </dgm:pt>
    <dgm:pt modelId="{AA16EDB7-FCE8-45D3-88E0-468DB7C95C56}" type="sibTrans" cxnId="{9C18762B-6B83-4151-93F3-41B3B4DE479C}">
      <dgm:prSet/>
      <dgm:spPr/>
      <dgm:t>
        <a:bodyPr/>
        <a:lstStyle/>
        <a:p>
          <a:endParaRPr lang="en-US"/>
        </a:p>
      </dgm:t>
    </dgm:pt>
    <dgm:pt modelId="{FF498DA1-9317-47F4-A4A3-D0CBECC7F8A1}">
      <dgm:prSet/>
      <dgm:spPr/>
      <dgm:t>
        <a:bodyPr/>
        <a:lstStyle/>
        <a:p>
          <a:r>
            <a:rPr lang="en-US" b="1" dirty="0"/>
            <a:t>ONWARDS 6: </a:t>
          </a:r>
          <a:r>
            <a:rPr lang="en-US" dirty="0"/>
            <a:t>Studied pts w/</a:t>
          </a:r>
          <a:r>
            <a:rPr lang="en-US" b="1" dirty="0"/>
            <a:t>T1DM</a:t>
          </a:r>
          <a:r>
            <a:rPr lang="en-US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, comparing </a:t>
          </a:r>
          <a:r>
            <a:rPr lang="en-US" b="1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icodec</a:t>
          </a:r>
          <a:r>
            <a:rPr lang="en-US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 to once-daily </a:t>
          </a:r>
          <a:r>
            <a:rPr lang="en-US" b="1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degludec </a:t>
          </a:r>
          <a:r>
            <a:rPr lang="en-US" b="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&amp; insulin </a:t>
          </a:r>
          <a:r>
            <a:rPr lang="en-US" b="1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aspart</a:t>
          </a:r>
          <a:r>
            <a:rPr lang="en-US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 (non-inferior)</a:t>
          </a:r>
          <a:endParaRPr lang="en-US" dirty="0"/>
        </a:p>
      </dgm:t>
    </dgm:pt>
    <dgm:pt modelId="{BBCE8EE7-74F8-4946-801F-B1C90066BF33}" type="parTrans" cxnId="{62B7DD97-DD1D-41A3-A0C1-5993A879C5D7}">
      <dgm:prSet/>
      <dgm:spPr/>
      <dgm:t>
        <a:bodyPr/>
        <a:lstStyle/>
        <a:p>
          <a:endParaRPr lang="en-US"/>
        </a:p>
      </dgm:t>
    </dgm:pt>
    <dgm:pt modelId="{35A73E94-4432-489F-AD67-F6D60D91FEEB}" type="sibTrans" cxnId="{62B7DD97-DD1D-41A3-A0C1-5993A879C5D7}">
      <dgm:prSet/>
      <dgm:spPr/>
      <dgm:t>
        <a:bodyPr/>
        <a:lstStyle/>
        <a:p>
          <a:endParaRPr lang="en-US"/>
        </a:p>
      </dgm:t>
    </dgm:pt>
    <dgm:pt modelId="{B65585D8-3738-4265-91AD-182F1C561D25}" type="pres">
      <dgm:prSet presAssocID="{6ED5F30B-4340-4307-97E4-58389F90450A}" presName="outerComposite" presStyleCnt="0">
        <dgm:presLayoutVars>
          <dgm:chMax val="5"/>
          <dgm:dir/>
          <dgm:resizeHandles val="exact"/>
        </dgm:presLayoutVars>
      </dgm:prSet>
      <dgm:spPr/>
    </dgm:pt>
    <dgm:pt modelId="{8FEB039D-CB73-4EEC-91CD-1D9060C72339}" type="pres">
      <dgm:prSet presAssocID="{6ED5F30B-4340-4307-97E4-58389F90450A}" presName="dummyMaxCanvas" presStyleCnt="0">
        <dgm:presLayoutVars/>
      </dgm:prSet>
      <dgm:spPr/>
    </dgm:pt>
    <dgm:pt modelId="{4FE28CBD-1AA0-4DDC-BD4E-EA301EF4C06A}" type="pres">
      <dgm:prSet presAssocID="{6ED5F30B-4340-4307-97E4-58389F90450A}" presName="FiveNodes_1" presStyleLbl="node1" presStyleIdx="0" presStyleCnt="5">
        <dgm:presLayoutVars>
          <dgm:bulletEnabled val="1"/>
        </dgm:presLayoutVars>
      </dgm:prSet>
      <dgm:spPr/>
    </dgm:pt>
    <dgm:pt modelId="{7D804773-CECA-4454-B027-EBE0B45BE977}" type="pres">
      <dgm:prSet presAssocID="{6ED5F30B-4340-4307-97E4-58389F90450A}" presName="FiveNodes_2" presStyleLbl="node1" presStyleIdx="1" presStyleCnt="5">
        <dgm:presLayoutVars>
          <dgm:bulletEnabled val="1"/>
        </dgm:presLayoutVars>
      </dgm:prSet>
      <dgm:spPr/>
    </dgm:pt>
    <dgm:pt modelId="{8EE9E0F3-9824-4650-926C-B050756AC785}" type="pres">
      <dgm:prSet presAssocID="{6ED5F30B-4340-4307-97E4-58389F90450A}" presName="FiveNodes_3" presStyleLbl="node1" presStyleIdx="2" presStyleCnt="5">
        <dgm:presLayoutVars>
          <dgm:bulletEnabled val="1"/>
        </dgm:presLayoutVars>
      </dgm:prSet>
      <dgm:spPr/>
    </dgm:pt>
    <dgm:pt modelId="{C3F6351A-1A31-4484-B8B1-825AE379B0C9}" type="pres">
      <dgm:prSet presAssocID="{6ED5F30B-4340-4307-97E4-58389F90450A}" presName="FiveNodes_4" presStyleLbl="node1" presStyleIdx="3" presStyleCnt="5">
        <dgm:presLayoutVars>
          <dgm:bulletEnabled val="1"/>
        </dgm:presLayoutVars>
      </dgm:prSet>
      <dgm:spPr/>
    </dgm:pt>
    <dgm:pt modelId="{EFBC1122-C0BC-4795-B216-339932E5C614}" type="pres">
      <dgm:prSet presAssocID="{6ED5F30B-4340-4307-97E4-58389F90450A}" presName="FiveNodes_5" presStyleLbl="node1" presStyleIdx="4" presStyleCnt="5">
        <dgm:presLayoutVars>
          <dgm:bulletEnabled val="1"/>
        </dgm:presLayoutVars>
      </dgm:prSet>
      <dgm:spPr/>
    </dgm:pt>
    <dgm:pt modelId="{D9CBCA66-FBA8-43C7-92C3-C385856307B8}" type="pres">
      <dgm:prSet presAssocID="{6ED5F30B-4340-4307-97E4-58389F90450A}" presName="FiveConn_1-2" presStyleLbl="fgAccFollowNode1" presStyleIdx="0" presStyleCnt="4">
        <dgm:presLayoutVars>
          <dgm:bulletEnabled val="1"/>
        </dgm:presLayoutVars>
      </dgm:prSet>
      <dgm:spPr/>
    </dgm:pt>
    <dgm:pt modelId="{5EC7F8AD-D398-4A76-BB17-0E2DF8AA74DD}" type="pres">
      <dgm:prSet presAssocID="{6ED5F30B-4340-4307-97E4-58389F90450A}" presName="FiveConn_2-3" presStyleLbl="fgAccFollowNode1" presStyleIdx="1" presStyleCnt="4">
        <dgm:presLayoutVars>
          <dgm:bulletEnabled val="1"/>
        </dgm:presLayoutVars>
      </dgm:prSet>
      <dgm:spPr/>
    </dgm:pt>
    <dgm:pt modelId="{6E7B6120-7D48-4D2B-8613-2A74F63AEEC2}" type="pres">
      <dgm:prSet presAssocID="{6ED5F30B-4340-4307-97E4-58389F90450A}" presName="FiveConn_3-4" presStyleLbl="fgAccFollowNode1" presStyleIdx="2" presStyleCnt="4">
        <dgm:presLayoutVars>
          <dgm:bulletEnabled val="1"/>
        </dgm:presLayoutVars>
      </dgm:prSet>
      <dgm:spPr/>
    </dgm:pt>
    <dgm:pt modelId="{EED22F7E-9B0F-4518-870E-5B5B49BD1C3B}" type="pres">
      <dgm:prSet presAssocID="{6ED5F30B-4340-4307-97E4-58389F90450A}" presName="FiveConn_4-5" presStyleLbl="fgAccFollowNode1" presStyleIdx="3" presStyleCnt="4">
        <dgm:presLayoutVars>
          <dgm:bulletEnabled val="1"/>
        </dgm:presLayoutVars>
      </dgm:prSet>
      <dgm:spPr/>
    </dgm:pt>
    <dgm:pt modelId="{B2DDDA8A-E0B8-4257-B951-084A889712C8}" type="pres">
      <dgm:prSet presAssocID="{6ED5F30B-4340-4307-97E4-58389F90450A}" presName="FiveNodes_1_text" presStyleLbl="node1" presStyleIdx="4" presStyleCnt="5">
        <dgm:presLayoutVars>
          <dgm:bulletEnabled val="1"/>
        </dgm:presLayoutVars>
      </dgm:prSet>
      <dgm:spPr/>
    </dgm:pt>
    <dgm:pt modelId="{059A140D-C6C3-4D19-BC6B-32820D07BD57}" type="pres">
      <dgm:prSet presAssocID="{6ED5F30B-4340-4307-97E4-58389F90450A}" presName="FiveNodes_2_text" presStyleLbl="node1" presStyleIdx="4" presStyleCnt="5">
        <dgm:presLayoutVars>
          <dgm:bulletEnabled val="1"/>
        </dgm:presLayoutVars>
      </dgm:prSet>
      <dgm:spPr/>
    </dgm:pt>
    <dgm:pt modelId="{BAB3C66B-0DBA-41CD-A3E1-AD012D531459}" type="pres">
      <dgm:prSet presAssocID="{6ED5F30B-4340-4307-97E4-58389F90450A}" presName="FiveNodes_3_text" presStyleLbl="node1" presStyleIdx="4" presStyleCnt="5">
        <dgm:presLayoutVars>
          <dgm:bulletEnabled val="1"/>
        </dgm:presLayoutVars>
      </dgm:prSet>
      <dgm:spPr/>
    </dgm:pt>
    <dgm:pt modelId="{3365B074-E7FD-4CFE-88C2-41A4AC237AC1}" type="pres">
      <dgm:prSet presAssocID="{6ED5F30B-4340-4307-97E4-58389F90450A}" presName="FiveNodes_4_text" presStyleLbl="node1" presStyleIdx="4" presStyleCnt="5">
        <dgm:presLayoutVars>
          <dgm:bulletEnabled val="1"/>
        </dgm:presLayoutVars>
      </dgm:prSet>
      <dgm:spPr/>
    </dgm:pt>
    <dgm:pt modelId="{EAEC4CBF-E050-4360-8F22-068905417F86}" type="pres">
      <dgm:prSet presAssocID="{6ED5F30B-4340-4307-97E4-58389F90450A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C569E702-C809-4347-93D3-16D9E12D0595}" type="presOf" srcId="{E59680A2-5853-4A56-B5D4-28992FA72AAD}" destId="{5EC7F8AD-D398-4A76-BB17-0E2DF8AA74DD}" srcOrd="0" destOrd="0" presId="urn:microsoft.com/office/officeart/2005/8/layout/vProcess5"/>
    <dgm:cxn modelId="{E56F8820-99D5-4E87-A213-83BE8BC19DFF}" type="presOf" srcId="{FF498DA1-9317-47F4-A4A3-D0CBECC7F8A1}" destId="{EAEC4CBF-E050-4360-8F22-068905417F86}" srcOrd="1" destOrd="0" presId="urn:microsoft.com/office/officeart/2005/8/layout/vProcess5"/>
    <dgm:cxn modelId="{77C93123-C45A-4486-988E-5DAB0D3955B9}" srcId="{6ED5F30B-4340-4307-97E4-58389F90450A}" destId="{3716B324-569C-4EE4-A1D7-8DB580BFAD8F}" srcOrd="1" destOrd="0" parTransId="{317FA377-6D19-4FB5-B9B1-AC275A6B3716}" sibTransId="{E59680A2-5853-4A56-B5D4-28992FA72AAD}"/>
    <dgm:cxn modelId="{DF77D027-B1B2-4EAF-8EB9-3299A2F74F6E}" type="presOf" srcId="{3463F0FA-8C64-4956-83CC-28C905D19816}" destId="{C3F6351A-1A31-4484-B8B1-825AE379B0C9}" srcOrd="0" destOrd="0" presId="urn:microsoft.com/office/officeart/2005/8/layout/vProcess5"/>
    <dgm:cxn modelId="{9C18762B-6B83-4151-93F3-41B3B4DE479C}" srcId="{6ED5F30B-4340-4307-97E4-58389F90450A}" destId="{3463F0FA-8C64-4956-83CC-28C905D19816}" srcOrd="3" destOrd="0" parTransId="{A158D02A-EDA3-469D-800D-821322EBF82C}" sibTransId="{AA16EDB7-FCE8-45D3-88E0-468DB7C95C56}"/>
    <dgm:cxn modelId="{65E98C2B-5A41-430F-A389-5805C63BF94C}" type="presOf" srcId="{AA16EDB7-FCE8-45D3-88E0-468DB7C95C56}" destId="{EED22F7E-9B0F-4518-870E-5B5B49BD1C3B}" srcOrd="0" destOrd="0" presId="urn:microsoft.com/office/officeart/2005/8/layout/vProcess5"/>
    <dgm:cxn modelId="{33CCD63E-A629-4321-A362-C87671AF7153}" type="presOf" srcId="{6ED5F30B-4340-4307-97E4-58389F90450A}" destId="{B65585D8-3738-4265-91AD-182F1C561D25}" srcOrd="0" destOrd="0" presId="urn:microsoft.com/office/officeart/2005/8/layout/vProcess5"/>
    <dgm:cxn modelId="{B4450D62-06E8-42E3-BEF2-A6A8FFFFD4C2}" type="presOf" srcId="{753FA978-A26C-406A-8D2A-C6106645874A}" destId="{B2DDDA8A-E0B8-4257-B951-084A889712C8}" srcOrd="1" destOrd="0" presId="urn:microsoft.com/office/officeart/2005/8/layout/vProcess5"/>
    <dgm:cxn modelId="{1F000869-EF3B-498E-B9EF-54909B73D59B}" srcId="{6ED5F30B-4340-4307-97E4-58389F90450A}" destId="{753FA978-A26C-406A-8D2A-C6106645874A}" srcOrd="0" destOrd="0" parTransId="{C63DB5B5-26A6-4B37-A248-2E26958A58A6}" sibTransId="{031332D1-A830-4232-A5E7-C40B6112D81A}"/>
    <dgm:cxn modelId="{05C71C49-0253-4D0E-AF47-E736C1A2E0CB}" type="presOf" srcId="{031332D1-A830-4232-A5E7-C40B6112D81A}" destId="{D9CBCA66-FBA8-43C7-92C3-C385856307B8}" srcOrd="0" destOrd="0" presId="urn:microsoft.com/office/officeart/2005/8/layout/vProcess5"/>
    <dgm:cxn modelId="{2F0C9D4F-C24F-497D-8BA4-2333CC9E6263}" type="presOf" srcId="{86F19AEC-92FF-435F-9F3B-7601B69241AC}" destId="{8EE9E0F3-9824-4650-926C-B050756AC785}" srcOrd="0" destOrd="0" presId="urn:microsoft.com/office/officeart/2005/8/layout/vProcess5"/>
    <dgm:cxn modelId="{864BDB76-3EB9-4CDE-8920-43BE9B987B91}" srcId="{6ED5F30B-4340-4307-97E4-58389F90450A}" destId="{86F19AEC-92FF-435F-9F3B-7601B69241AC}" srcOrd="2" destOrd="0" parTransId="{A831D871-74C4-4BA8-A4B2-B18C7476AACF}" sibTransId="{C9FA45D9-AE63-4663-B712-F55D4B061829}"/>
    <dgm:cxn modelId="{3E614457-78B3-4A19-82F8-8BB4B15A865A}" type="presOf" srcId="{753FA978-A26C-406A-8D2A-C6106645874A}" destId="{4FE28CBD-1AA0-4DDC-BD4E-EA301EF4C06A}" srcOrd="0" destOrd="0" presId="urn:microsoft.com/office/officeart/2005/8/layout/vProcess5"/>
    <dgm:cxn modelId="{E6597787-56B0-4A81-9132-FB1A927FC4A0}" type="presOf" srcId="{86F19AEC-92FF-435F-9F3B-7601B69241AC}" destId="{BAB3C66B-0DBA-41CD-A3E1-AD012D531459}" srcOrd="1" destOrd="0" presId="urn:microsoft.com/office/officeart/2005/8/layout/vProcess5"/>
    <dgm:cxn modelId="{9D7E6991-BD9A-4AE0-9033-40FC17F6FB18}" type="presOf" srcId="{C9FA45D9-AE63-4663-B712-F55D4B061829}" destId="{6E7B6120-7D48-4D2B-8613-2A74F63AEEC2}" srcOrd="0" destOrd="0" presId="urn:microsoft.com/office/officeart/2005/8/layout/vProcess5"/>
    <dgm:cxn modelId="{62B7DD97-DD1D-41A3-A0C1-5993A879C5D7}" srcId="{6ED5F30B-4340-4307-97E4-58389F90450A}" destId="{FF498DA1-9317-47F4-A4A3-D0CBECC7F8A1}" srcOrd="4" destOrd="0" parTransId="{BBCE8EE7-74F8-4946-801F-B1C90066BF33}" sibTransId="{35A73E94-4432-489F-AD67-F6D60D91FEEB}"/>
    <dgm:cxn modelId="{93E1F1A5-2A9D-4EFC-8138-A0AF927C9E86}" type="presOf" srcId="{3716B324-569C-4EE4-A1D7-8DB580BFAD8F}" destId="{059A140D-C6C3-4D19-BC6B-32820D07BD57}" srcOrd="1" destOrd="0" presId="urn:microsoft.com/office/officeart/2005/8/layout/vProcess5"/>
    <dgm:cxn modelId="{A76F90D3-7201-419E-BE31-0936AC83C1DB}" type="presOf" srcId="{FF498DA1-9317-47F4-A4A3-D0CBECC7F8A1}" destId="{EFBC1122-C0BC-4795-B216-339932E5C614}" srcOrd="0" destOrd="0" presId="urn:microsoft.com/office/officeart/2005/8/layout/vProcess5"/>
    <dgm:cxn modelId="{8CBA0CE3-ED85-46F9-9355-1A6F91D02E06}" type="presOf" srcId="{3716B324-569C-4EE4-A1D7-8DB580BFAD8F}" destId="{7D804773-CECA-4454-B027-EBE0B45BE977}" srcOrd="0" destOrd="0" presId="urn:microsoft.com/office/officeart/2005/8/layout/vProcess5"/>
    <dgm:cxn modelId="{983FC5F0-6D41-4FF6-BAA2-D87B68BD5E70}" type="presOf" srcId="{3463F0FA-8C64-4956-83CC-28C905D19816}" destId="{3365B074-E7FD-4CFE-88C2-41A4AC237AC1}" srcOrd="1" destOrd="0" presId="urn:microsoft.com/office/officeart/2005/8/layout/vProcess5"/>
    <dgm:cxn modelId="{CC85C495-99C5-4B0A-9779-542DD0F141D5}" type="presParOf" srcId="{B65585D8-3738-4265-91AD-182F1C561D25}" destId="{8FEB039D-CB73-4EEC-91CD-1D9060C72339}" srcOrd="0" destOrd="0" presId="urn:microsoft.com/office/officeart/2005/8/layout/vProcess5"/>
    <dgm:cxn modelId="{F85E7E72-97DF-4CEB-A344-35047636169E}" type="presParOf" srcId="{B65585D8-3738-4265-91AD-182F1C561D25}" destId="{4FE28CBD-1AA0-4DDC-BD4E-EA301EF4C06A}" srcOrd="1" destOrd="0" presId="urn:microsoft.com/office/officeart/2005/8/layout/vProcess5"/>
    <dgm:cxn modelId="{C4CCED5F-625A-4622-9E14-8938816875E9}" type="presParOf" srcId="{B65585D8-3738-4265-91AD-182F1C561D25}" destId="{7D804773-CECA-4454-B027-EBE0B45BE977}" srcOrd="2" destOrd="0" presId="urn:microsoft.com/office/officeart/2005/8/layout/vProcess5"/>
    <dgm:cxn modelId="{AD10F60C-0303-4EA9-9032-FE5CEEDC7345}" type="presParOf" srcId="{B65585D8-3738-4265-91AD-182F1C561D25}" destId="{8EE9E0F3-9824-4650-926C-B050756AC785}" srcOrd="3" destOrd="0" presId="urn:microsoft.com/office/officeart/2005/8/layout/vProcess5"/>
    <dgm:cxn modelId="{CC4690A2-C8C3-444F-BC8E-2E0B004D4785}" type="presParOf" srcId="{B65585D8-3738-4265-91AD-182F1C561D25}" destId="{C3F6351A-1A31-4484-B8B1-825AE379B0C9}" srcOrd="4" destOrd="0" presId="urn:microsoft.com/office/officeart/2005/8/layout/vProcess5"/>
    <dgm:cxn modelId="{F449EB6B-8299-4E18-AF13-92D180674D74}" type="presParOf" srcId="{B65585D8-3738-4265-91AD-182F1C561D25}" destId="{EFBC1122-C0BC-4795-B216-339932E5C614}" srcOrd="5" destOrd="0" presId="urn:microsoft.com/office/officeart/2005/8/layout/vProcess5"/>
    <dgm:cxn modelId="{6ECB9546-0117-47B2-B40D-2248A4BAC312}" type="presParOf" srcId="{B65585D8-3738-4265-91AD-182F1C561D25}" destId="{D9CBCA66-FBA8-43C7-92C3-C385856307B8}" srcOrd="6" destOrd="0" presId="urn:microsoft.com/office/officeart/2005/8/layout/vProcess5"/>
    <dgm:cxn modelId="{FDDBDE28-8D97-499C-8D67-C6906980F1CF}" type="presParOf" srcId="{B65585D8-3738-4265-91AD-182F1C561D25}" destId="{5EC7F8AD-D398-4A76-BB17-0E2DF8AA74DD}" srcOrd="7" destOrd="0" presId="urn:microsoft.com/office/officeart/2005/8/layout/vProcess5"/>
    <dgm:cxn modelId="{2D2E31E6-F598-48C6-AB53-3436FAC97405}" type="presParOf" srcId="{B65585D8-3738-4265-91AD-182F1C561D25}" destId="{6E7B6120-7D48-4D2B-8613-2A74F63AEEC2}" srcOrd="8" destOrd="0" presId="urn:microsoft.com/office/officeart/2005/8/layout/vProcess5"/>
    <dgm:cxn modelId="{A3EA7A4C-D41A-451D-89FA-C2D306AD206D}" type="presParOf" srcId="{B65585D8-3738-4265-91AD-182F1C561D25}" destId="{EED22F7E-9B0F-4518-870E-5B5B49BD1C3B}" srcOrd="9" destOrd="0" presId="urn:microsoft.com/office/officeart/2005/8/layout/vProcess5"/>
    <dgm:cxn modelId="{626694E1-AF4C-400D-9C5B-68AF82330A1C}" type="presParOf" srcId="{B65585D8-3738-4265-91AD-182F1C561D25}" destId="{B2DDDA8A-E0B8-4257-B951-084A889712C8}" srcOrd="10" destOrd="0" presId="urn:microsoft.com/office/officeart/2005/8/layout/vProcess5"/>
    <dgm:cxn modelId="{5FD3B813-0CFC-4F99-96D4-D5A6051F8696}" type="presParOf" srcId="{B65585D8-3738-4265-91AD-182F1C561D25}" destId="{059A140D-C6C3-4D19-BC6B-32820D07BD57}" srcOrd="11" destOrd="0" presId="urn:microsoft.com/office/officeart/2005/8/layout/vProcess5"/>
    <dgm:cxn modelId="{C523F461-6E4F-44B1-A8C8-3D75DBDC681D}" type="presParOf" srcId="{B65585D8-3738-4265-91AD-182F1C561D25}" destId="{BAB3C66B-0DBA-41CD-A3E1-AD012D531459}" srcOrd="12" destOrd="0" presId="urn:microsoft.com/office/officeart/2005/8/layout/vProcess5"/>
    <dgm:cxn modelId="{533EFA11-E5FD-445A-93C4-0C4197A9F16D}" type="presParOf" srcId="{B65585D8-3738-4265-91AD-182F1C561D25}" destId="{3365B074-E7FD-4CFE-88C2-41A4AC237AC1}" srcOrd="13" destOrd="0" presId="urn:microsoft.com/office/officeart/2005/8/layout/vProcess5"/>
    <dgm:cxn modelId="{8B0FEFC2-5B89-493B-97A8-04096B6894D2}" type="presParOf" srcId="{B65585D8-3738-4265-91AD-182F1C561D25}" destId="{EAEC4CBF-E050-4360-8F22-068905417F8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1B83A40-EFED-4E7E-9D6B-7D8E977087BA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31A3113-0CAB-4364-B130-FA8153521257}">
      <dgm:prSet/>
      <dgm:spPr/>
      <dgm:t>
        <a:bodyPr/>
        <a:lstStyle/>
        <a:p>
          <a:pPr rtl="0"/>
          <a:r>
            <a:rPr lang="en-US" dirty="0"/>
            <a:t>Insulin-naive T2DM pts treated with OADs +/- GLP-1 RA, adults (aged ≥18 yrs), and hemoglobin (HbA1c) &lt; 7.0 – 11.0%</a:t>
          </a:r>
        </a:p>
      </dgm:t>
    </dgm:pt>
    <dgm:pt modelId="{98530CE5-9786-47A5-98A5-F9232CBEA413}" type="parTrans" cxnId="{EFBE3558-4089-49F0-ABB6-D0D05227C383}">
      <dgm:prSet/>
      <dgm:spPr/>
      <dgm:t>
        <a:bodyPr/>
        <a:lstStyle/>
        <a:p>
          <a:endParaRPr lang="en-US"/>
        </a:p>
      </dgm:t>
    </dgm:pt>
    <dgm:pt modelId="{C30E96EA-FF90-4737-AC9F-0D9F97DF6BB7}" type="sibTrans" cxnId="{EFBE3558-4089-49F0-ABB6-D0D05227C383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5C1845E0-9C65-44DD-B71B-9EC249306ACE}">
      <dgm:prSet/>
      <dgm:spPr/>
      <dgm:t>
        <a:bodyPr/>
        <a:lstStyle/>
        <a:p>
          <a:r>
            <a:rPr lang="en-US" dirty="0"/>
            <a:t>Participants received either once-weekly basal insulin (Icodec) or a </a:t>
          </a:r>
          <a:r>
            <a:rPr lang="en-US" b="1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degludec</a:t>
          </a:r>
          <a:r>
            <a:rPr lang="en-US" dirty="0"/>
            <a:t>, &amp; primary endpoint assessed the change in HbA1c after 26 weeks</a:t>
          </a:r>
        </a:p>
      </dgm:t>
    </dgm:pt>
    <dgm:pt modelId="{6CA29458-182A-4DF1-82FB-519AD6879D05}" type="parTrans" cxnId="{FA690E49-A485-41DA-8BB0-649F5A8A50E1}">
      <dgm:prSet/>
      <dgm:spPr/>
      <dgm:t>
        <a:bodyPr/>
        <a:lstStyle/>
        <a:p>
          <a:endParaRPr lang="en-US"/>
        </a:p>
      </dgm:t>
    </dgm:pt>
    <dgm:pt modelId="{51EA237E-C961-46D0-85C8-8D5D59324874}" type="sibTrans" cxnId="{FA690E49-A485-41DA-8BB0-649F5A8A50E1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B1BAC4AB-3FE4-4E50-9F6C-6D7B4ED15CBB}">
      <dgm:prSet/>
      <dgm:spPr/>
      <dgm:t>
        <a:bodyPr/>
        <a:lstStyle/>
        <a:p>
          <a:pPr rtl="0"/>
          <a:r>
            <a:rPr lang="en-US" dirty="0"/>
            <a:t>HbA1c Reduction:</a:t>
          </a:r>
        </a:p>
        <a:p>
          <a:pPr rtl="0"/>
          <a:r>
            <a:rPr lang="en-US" dirty="0"/>
            <a:t>-1.57% HbA1c w/Icodec</a:t>
          </a:r>
        </a:p>
        <a:p>
          <a:pPr rtl="0"/>
          <a:r>
            <a:rPr lang="en-US" dirty="0"/>
            <a:t>-1.36% HbA1c w/Degludec</a:t>
          </a:r>
        </a:p>
      </dgm:t>
    </dgm:pt>
    <dgm:pt modelId="{64E88B87-5383-4F1F-AC50-D2894AC64AB4}" type="parTrans" cxnId="{FFC7ADFC-15A6-475D-92F0-29241F23C49B}">
      <dgm:prSet/>
      <dgm:spPr/>
      <dgm:t>
        <a:bodyPr/>
        <a:lstStyle/>
        <a:p>
          <a:endParaRPr lang="en-US"/>
        </a:p>
      </dgm:t>
    </dgm:pt>
    <dgm:pt modelId="{D237E06C-156E-4F88-B5F5-8958C9EA817B}" type="sibTrans" cxnId="{FFC7ADFC-15A6-475D-92F0-29241F23C49B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A7EC31EC-0E7D-4FC0-A66D-6695727B0FB3}">
      <dgm:prSet/>
      <dgm:spPr/>
      <dgm:t>
        <a:bodyPr/>
        <a:lstStyle/>
        <a:p>
          <a:r>
            <a:rPr lang="en-US" dirty="0"/>
            <a:t>Further details regarding trial's methodology, including patient stratification &amp; statistical analysis, are available in the complete study report</a:t>
          </a:r>
        </a:p>
      </dgm:t>
    </dgm:pt>
    <dgm:pt modelId="{AE7361AD-D34E-4027-8684-202A9B15442E}" type="parTrans" cxnId="{3699852F-8BFF-4661-B76F-7151CF54F2B2}">
      <dgm:prSet/>
      <dgm:spPr/>
      <dgm:t>
        <a:bodyPr/>
        <a:lstStyle/>
        <a:p>
          <a:endParaRPr lang="en-US"/>
        </a:p>
      </dgm:t>
    </dgm:pt>
    <dgm:pt modelId="{4DCE1AB7-F3EF-49CF-A421-F60D00115115}" type="sibTrans" cxnId="{3699852F-8BFF-4661-B76F-7151CF54F2B2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B193C5C0-18F0-4723-B0E5-F9169AA25BA4}" type="pres">
      <dgm:prSet presAssocID="{01B83A40-EFED-4E7E-9D6B-7D8E977087BA}" presName="Name0" presStyleCnt="0">
        <dgm:presLayoutVars>
          <dgm:animLvl val="lvl"/>
          <dgm:resizeHandles val="exact"/>
        </dgm:presLayoutVars>
      </dgm:prSet>
      <dgm:spPr/>
    </dgm:pt>
    <dgm:pt modelId="{6FC9E985-2361-421C-9BEF-53396AE1C58F}" type="pres">
      <dgm:prSet presAssocID="{331A3113-0CAB-4364-B130-FA8153521257}" presName="compositeNode" presStyleCnt="0">
        <dgm:presLayoutVars>
          <dgm:bulletEnabled val="1"/>
        </dgm:presLayoutVars>
      </dgm:prSet>
      <dgm:spPr/>
    </dgm:pt>
    <dgm:pt modelId="{86F4F521-1E9F-41EC-9F3B-0B6CBA30DA05}" type="pres">
      <dgm:prSet presAssocID="{331A3113-0CAB-4364-B130-FA8153521257}" presName="bgRect" presStyleLbl="alignNode1" presStyleIdx="0" presStyleCnt="4"/>
      <dgm:spPr/>
    </dgm:pt>
    <dgm:pt modelId="{CC752568-260C-4C5D-AC01-9A00F549CDB0}" type="pres">
      <dgm:prSet presAssocID="{C30E96EA-FF90-4737-AC9F-0D9F97DF6BB7}" presName="sibTransNodeRect" presStyleLbl="alignNode1" presStyleIdx="0" presStyleCnt="4">
        <dgm:presLayoutVars>
          <dgm:chMax val="0"/>
          <dgm:bulletEnabled val="1"/>
        </dgm:presLayoutVars>
      </dgm:prSet>
      <dgm:spPr/>
    </dgm:pt>
    <dgm:pt modelId="{B83A6186-60C5-4289-B0C7-D00AFFD6D6DA}" type="pres">
      <dgm:prSet presAssocID="{331A3113-0CAB-4364-B130-FA8153521257}" presName="nodeRect" presStyleLbl="alignNode1" presStyleIdx="0" presStyleCnt="4">
        <dgm:presLayoutVars>
          <dgm:bulletEnabled val="1"/>
        </dgm:presLayoutVars>
      </dgm:prSet>
      <dgm:spPr/>
    </dgm:pt>
    <dgm:pt modelId="{45FC7F7E-E465-4F07-B5FD-D8B0FFC9AA4C}" type="pres">
      <dgm:prSet presAssocID="{C30E96EA-FF90-4737-AC9F-0D9F97DF6BB7}" presName="sibTrans" presStyleCnt="0"/>
      <dgm:spPr/>
    </dgm:pt>
    <dgm:pt modelId="{C67642AC-52C3-4B92-8C79-5EA3114F5537}" type="pres">
      <dgm:prSet presAssocID="{5C1845E0-9C65-44DD-B71B-9EC249306ACE}" presName="compositeNode" presStyleCnt="0">
        <dgm:presLayoutVars>
          <dgm:bulletEnabled val="1"/>
        </dgm:presLayoutVars>
      </dgm:prSet>
      <dgm:spPr/>
    </dgm:pt>
    <dgm:pt modelId="{F03391F7-2BC6-48F8-9A0D-EE61A6039CDC}" type="pres">
      <dgm:prSet presAssocID="{5C1845E0-9C65-44DD-B71B-9EC249306ACE}" presName="bgRect" presStyleLbl="alignNode1" presStyleIdx="1" presStyleCnt="4"/>
      <dgm:spPr/>
    </dgm:pt>
    <dgm:pt modelId="{4CC971BB-61CD-4C5F-8974-E49E2FDC9D46}" type="pres">
      <dgm:prSet presAssocID="{51EA237E-C961-46D0-85C8-8D5D59324874}" presName="sibTransNodeRect" presStyleLbl="alignNode1" presStyleIdx="1" presStyleCnt="4">
        <dgm:presLayoutVars>
          <dgm:chMax val="0"/>
          <dgm:bulletEnabled val="1"/>
        </dgm:presLayoutVars>
      </dgm:prSet>
      <dgm:spPr/>
    </dgm:pt>
    <dgm:pt modelId="{CB4F09C0-566E-4F45-823A-B997B5460465}" type="pres">
      <dgm:prSet presAssocID="{5C1845E0-9C65-44DD-B71B-9EC249306ACE}" presName="nodeRect" presStyleLbl="alignNode1" presStyleIdx="1" presStyleCnt="4">
        <dgm:presLayoutVars>
          <dgm:bulletEnabled val="1"/>
        </dgm:presLayoutVars>
      </dgm:prSet>
      <dgm:spPr/>
    </dgm:pt>
    <dgm:pt modelId="{3A61B544-8ACE-4630-A12F-E11B01762576}" type="pres">
      <dgm:prSet presAssocID="{51EA237E-C961-46D0-85C8-8D5D59324874}" presName="sibTrans" presStyleCnt="0"/>
      <dgm:spPr/>
    </dgm:pt>
    <dgm:pt modelId="{2E1E72CC-43A4-4FCC-83D8-6D265ADCC971}" type="pres">
      <dgm:prSet presAssocID="{B1BAC4AB-3FE4-4E50-9F6C-6D7B4ED15CBB}" presName="compositeNode" presStyleCnt="0">
        <dgm:presLayoutVars>
          <dgm:bulletEnabled val="1"/>
        </dgm:presLayoutVars>
      </dgm:prSet>
      <dgm:spPr/>
    </dgm:pt>
    <dgm:pt modelId="{8DC0C616-B799-4974-A65B-E0D4BB0DAAEC}" type="pres">
      <dgm:prSet presAssocID="{B1BAC4AB-3FE4-4E50-9F6C-6D7B4ED15CBB}" presName="bgRect" presStyleLbl="alignNode1" presStyleIdx="2" presStyleCnt="4" custScaleX="112501"/>
      <dgm:spPr/>
    </dgm:pt>
    <dgm:pt modelId="{D76C03B2-4715-41C9-8222-46100B253D17}" type="pres">
      <dgm:prSet presAssocID="{D237E06C-156E-4F88-B5F5-8958C9EA817B}" presName="sibTransNodeRect" presStyleLbl="alignNode1" presStyleIdx="2" presStyleCnt="4">
        <dgm:presLayoutVars>
          <dgm:chMax val="0"/>
          <dgm:bulletEnabled val="1"/>
        </dgm:presLayoutVars>
      </dgm:prSet>
      <dgm:spPr/>
    </dgm:pt>
    <dgm:pt modelId="{6093B576-113D-4DB0-91D7-7BC5CF7079F7}" type="pres">
      <dgm:prSet presAssocID="{B1BAC4AB-3FE4-4E50-9F6C-6D7B4ED15CBB}" presName="nodeRect" presStyleLbl="alignNode1" presStyleIdx="2" presStyleCnt="4">
        <dgm:presLayoutVars>
          <dgm:bulletEnabled val="1"/>
        </dgm:presLayoutVars>
      </dgm:prSet>
      <dgm:spPr/>
    </dgm:pt>
    <dgm:pt modelId="{EDA182C4-7686-4A16-95E7-ED38E09B1A90}" type="pres">
      <dgm:prSet presAssocID="{D237E06C-156E-4F88-B5F5-8958C9EA817B}" presName="sibTrans" presStyleCnt="0"/>
      <dgm:spPr/>
    </dgm:pt>
    <dgm:pt modelId="{7B5DA7D9-9CE5-45BF-8DF3-CF44A1DBE51E}" type="pres">
      <dgm:prSet presAssocID="{A7EC31EC-0E7D-4FC0-A66D-6695727B0FB3}" presName="compositeNode" presStyleCnt="0">
        <dgm:presLayoutVars>
          <dgm:bulletEnabled val="1"/>
        </dgm:presLayoutVars>
      </dgm:prSet>
      <dgm:spPr/>
    </dgm:pt>
    <dgm:pt modelId="{363793B7-3F52-47F0-86CB-E29370A75A17}" type="pres">
      <dgm:prSet presAssocID="{A7EC31EC-0E7D-4FC0-A66D-6695727B0FB3}" presName="bgRect" presStyleLbl="alignNode1" presStyleIdx="3" presStyleCnt="4"/>
      <dgm:spPr/>
    </dgm:pt>
    <dgm:pt modelId="{4B913599-1063-4706-ADF4-4F9E5D16308A}" type="pres">
      <dgm:prSet presAssocID="{4DCE1AB7-F3EF-49CF-A421-F60D00115115}" presName="sibTransNodeRect" presStyleLbl="alignNode1" presStyleIdx="3" presStyleCnt="4">
        <dgm:presLayoutVars>
          <dgm:chMax val="0"/>
          <dgm:bulletEnabled val="1"/>
        </dgm:presLayoutVars>
      </dgm:prSet>
      <dgm:spPr/>
    </dgm:pt>
    <dgm:pt modelId="{09C097A3-D025-4DAD-9913-687760EA53AD}" type="pres">
      <dgm:prSet presAssocID="{A7EC31EC-0E7D-4FC0-A66D-6695727B0FB3}" presName="nodeRect" presStyleLbl="alignNode1" presStyleIdx="3" presStyleCnt="4">
        <dgm:presLayoutVars>
          <dgm:bulletEnabled val="1"/>
        </dgm:presLayoutVars>
      </dgm:prSet>
      <dgm:spPr/>
    </dgm:pt>
  </dgm:ptLst>
  <dgm:cxnLst>
    <dgm:cxn modelId="{74322400-DB22-40B2-A59C-D2B1BC3277C3}" type="presOf" srcId="{C30E96EA-FF90-4737-AC9F-0D9F97DF6BB7}" destId="{CC752568-260C-4C5D-AC01-9A00F549CDB0}" srcOrd="0" destOrd="0" presId="urn:microsoft.com/office/officeart/2016/7/layout/LinearBlockProcessNumbered"/>
    <dgm:cxn modelId="{4ED98D03-638B-4517-A43B-0A13F9FD2A8C}" type="presOf" srcId="{A7EC31EC-0E7D-4FC0-A66D-6695727B0FB3}" destId="{09C097A3-D025-4DAD-9913-687760EA53AD}" srcOrd="1" destOrd="0" presId="urn:microsoft.com/office/officeart/2016/7/layout/LinearBlockProcessNumbered"/>
    <dgm:cxn modelId="{E4260A08-89B8-477C-A335-C45830B51797}" type="presOf" srcId="{331A3113-0CAB-4364-B130-FA8153521257}" destId="{B83A6186-60C5-4289-B0C7-D00AFFD6D6DA}" srcOrd="1" destOrd="0" presId="urn:microsoft.com/office/officeart/2016/7/layout/LinearBlockProcessNumbered"/>
    <dgm:cxn modelId="{F542DC2B-DB7A-4497-82A2-1D6E7FDB0526}" type="presOf" srcId="{4DCE1AB7-F3EF-49CF-A421-F60D00115115}" destId="{4B913599-1063-4706-ADF4-4F9E5D16308A}" srcOrd="0" destOrd="0" presId="urn:microsoft.com/office/officeart/2016/7/layout/LinearBlockProcessNumbered"/>
    <dgm:cxn modelId="{3699852F-8BFF-4661-B76F-7151CF54F2B2}" srcId="{01B83A40-EFED-4E7E-9D6B-7D8E977087BA}" destId="{A7EC31EC-0E7D-4FC0-A66D-6695727B0FB3}" srcOrd="3" destOrd="0" parTransId="{AE7361AD-D34E-4027-8684-202A9B15442E}" sibTransId="{4DCE1AB7-F3EF-49CF-A421-F60D00115115}"/>
    <dgm:cxn modelId="{C7868135-4F07-404D-810A-676BD126B41F}" type="presOf" srcId="{5C1845E0-9C65-44DD-B71B-9EC249306ACE}" destId="{CB4F09C0-566E-4F45-823A-B997B5460465}" srcOrd="1" destOrd="0" presId="urn:microsoft.com/office/officeart/2016/7/layout/LinearBlockProcessNumbered"/>
    <dgm:cxn modelId="{7F4A1163-7E2C-4B9D-A42A-A12D4371BA04}" type="presOf" srcId="{5C1845E0-9C65-44DD-B71B-9EC249306ACE}" destId="{F03391F7-2BC6-48F8-9A0D-EE61A6039CDC}" srcOrd="0" destOrd="0" presId="urn:microsoft.com/office/officeart/2016/7/layout/LinearBlockProcessNumbered"/>
    <dgm:cxn modelId="{4FC25643-9A55-4802-9A08-86CF0DED4AF9}" type="presOf" srcId="{B1BAC4AB-3FE4-4E50-9F6C-6D7B4ED15CBB}" destId="{8DC0C616-B799-4974-A65B-E0D4BB0DAAEC}" srcOrd="0" destOrd="0" presId="urn:microsoft.com/office/officeart/2016/7/layout/LinearBlockProcessNumbered"/>
    <dgm:cxn modelId="{5B57D064-93AB-4A90-9A9C-4F5AEE0015D3}" type="presOf" srcId="{51EA237E-C961-46D0-85C8-8D5D59324874}" destId="{4CC971BB-61CD-4C5F-8974-E49E2FDC9D46}" srcOrd="0" destOrd="0" presId="urn:microsoft.com/office/officeart/2016/7/layout/LinearBlockProcessNumbered"/>
    <dgm:cxn modelId="{2E5A0368-F52D-493F-B994-6E43F6191DB3}" type="presOf" srcId="{B1BAC4AB-3FE4-4E50-9F6C-6D7B4ED15CBB}" destId="{6093B576-113D-4DB0-91D7-7BC5CF7079F7}" srcOrd="1" destOrd="0" presId="urn:microsoft.com/office/officeart/2016/7/layout/LinearBlockProcessNumbered"/>
    <dgm:cxn modelId="{FA690E49-A485-41DA-8BB0-649F5A8A50E1}" srcId="{01B83A40-EFED-4E7E-9D6B-7D8E977087BA}" destId="{5C1845E0-9C65-44DD-B71B-9EC249306ACE}" srcOrd="1" destOrd="0" parTransId="{6CA29458-182A-4DF1-82FB-519AD6879D05}" sibTransId="{51EA237E-C961-46D0-85C8-8D5D59324874}"/>
    <dgm:cxn modelId="{89AD846F-4EDE-4C7E-A11B-1FFF8A7689C8}" type="presOf" srcId="{331A3113-0CAB-4364-B130-FA8153521257}" destId="{86F4F521-1E9F-41EC-9F3B-0B6CBA30DA05}" srcOrd="0" destOrd="0" presId="urn:microsoft.com/office/officeart/2016/7/layout/LinearBlockProcessNumbered"/>
    <dgm:cxn modelId="{EFBE3558-4089-49F0-ABB6-D0D05227C383}" srcId="{01B83A40-EFED-4E7E-9D6B-7D8E977087BA}" destId="{331A3113-0CAB-4364-B130-FA8153521257}" srcOrd="0" destOrd="0" parTransId="{98530CE5-9786-47A5-98A5-F9232CBEA413}" sibTransId="{C30E96EA-FF90-4737-AC9F-0D9F97DF6BB7}"/>
    <dgm:cxn modelId="{926F0D86-E66D-4529-95B1-EA9903E68685}" type="presOf" srcId="{A7EC31EC-0E7D-4FC0-A66D-6695727B0FB3}" destId="{363793B7-3F52-47F0-86CB-E29370A75A17}" srcOrd="0" destOrd="0" presId="urn:microsoft.com/office/officeart/2016/7/layout/LinearBlockProcessNumbered"/>
    <dgm:cxn modelId="{302A609D-A22F-4060-9B71-053C3F778753}" type="presOf" srcId="{01B83A40-EFED-4E7E-9D6B-7D8E977087BA}" destId="{B193C5C0-18F0-4723-B0E5-F9169AA25BA4}" srcOrd="0" destOrd="0" presId="urn:microsoft.com/office/officeart/2016/7/layout/LinearBlockProcessNumbered"/>
    <dgm:cxn modelId="{BE029ECB-A726-4BB0-9EF4-9FDC1B298D32}" type="presOf" srcId="{D237E06C-156E-4F88-B5F5-8958C9EA817B}" destId="{D76C03B2-4715-41C9-8222-46100B253D17}" srcOrd="0" destOrd="0" presId="urn:microsoft.com/office/officeart/2016/7/layout/LinearBlockProcessNumbered"/>
    <dgm:cxn modelId="{FFC7ADFC-15A6-475D-92F0-29241F23C49B}" srcId="{01B83A40-EFED-4E7E-9D6B-7D8E977087BA}" destId="{B1BAC4AB-3FE4-4E50-9F6C-6D7B4ED15CBB}" srcOrd="2" destOrd="0" parTransId="{64E88B87-5383-4F1F-AC50-D2894AC64AB4}" sibTransId="{D237E06C-156E-4F88-B5F5-8958C9EA817B}"/>
    <dgm:cxn modelId="{CFC6E43A-D550-480D-BDB2-DE58CEAAA4BE}" type="presParOf" srcId="{B193C5C0-18F0-4723-B0E5-F9169AA25BA4}" destId="{6FC9E985-2361-421C-9BEF-53396AE1C58F}" srcOrd="0" destOrd="0" presId="urn:microsoft.com/office/officeart/2016/7/layout/LinearBlockProcessNumbered"/>
    <dgm:cxn modelId="{F11E8E12-E058-4FEE-A992-6E6817D98F6F}" type="presParOf" srcId="{6FC9E985-2361-421C-9BEF-53396AE1C58F}" destId="{86F4F521-1E9F-41EC-9F3B-0B6CBA30DA05}" srcOrd="0" destOrd="0" presId="urn:microsoft.com/office/officeart/2016/7/layout/LinearBlockProcessNumbered"/>
    <dgm:cxn modelId="{30684BA9-D317-40F4-B020-08512C45D401}" type="presParOf" srcId="{6FC9E985-2361-421C-9BEF-53396AE1C58F}" destId="{CC752568-260C-4C5D-AC01-9A00F549CDB0}" srcOrd="1" destOrd="0" presId="urn:microsoft.com/office/officeart/2016/7/layout/LinearBlockProcessNumbered"/>
    <dgm:cxn modelId="{787B3B55-26AA-42BB-BC73-7E22B966D5C3}" type="presParOf" srcId="{6FC9E985-2361-421C-9BEF-53396AE1C58F}" destId="{B83A6186-60C5-4289-B0C7-D00AFFD6D6DA}" srcOrd="2" destOrd="0" presId="urn:microsoft.com/office/officeart/2016/7/layout/LinearBlockProcessNumbered"/>
    <dgm:cxn modelId="{AE66D846-B73F-44A1-8945-A5F406C24506}" type="presParOf" srcId="{B193C5C0-18F0-4723-B0E5-F9169AA25BA4}" destId="{45FC7F7E-E465-4F07-B5FD-D8B0FFC9AA4C}" srcOrd="1" destOrd="0" presId="urn:microsoft.com/office/officeart/2016/7/layout/LinearBlockProcessNumbered"/>
    <dgm:cxn modelId="{CAE94D17-B5EF-45A6-A3BF-6F4DD209872C}" type="presParOf" srcId="{B193C5C0-18F0-4723-B0E5-F9169AA25BA4}" destId="{C67642AC-52C3-4B92-8C79-5EA3114F5537}" srcOrd="2" destOrd="0" presId="urn:microsoft.com/office/officeart/2016/7/layout/LinearBlockProcessNumbered"/>
    <dgm:cxn modelId="{50014DD3-7567-4BC6-8EE3-9B77B8827053}" type="presParOf" srcId="{C67642AC-52C3-4B92-8C79-5EA3114F5537}" destId="{F03391F7-2BC6-48F8-9A0D-EE61A6039CDC}" srcOrd="0" destOrd="0" presId="urn:microsoft.com/office/officeart/2016/7/layout/LinearBlockProcessNumbered"/>
    <dgm:cxn modelId="{C352CC77-D275-4C73-A0C3-647E5FE0D450}" type="presParOf" srcId="{C67642AC-52C3-4B92-8C79-5EA3114F5537}" destId="{4CC971BB-61CD-4C5F-8974-E49E2FDC9D46}" srcOrd="1" destOrd="0" presId="urn:microsoft.com/office/officeart/2016/7/layout/LinearBlockProcessNumbered"/>
    <dgm:cxn modelId="{A6F99B9F-BADA-43AC-9C42-5CC23C922129}" type="presParOf" srcId="{C67642AC-52C3-4B92-8C79-5EA3114F5537}" destId="{CB4F09C0-566E-4F45-823A-B997B5460465}" srcOrd="2" destOrd="0" presId="urn:microsoft.com/office/officeart/2016/7/layout/LinearBlockProcessNumbered"/>
    <dgm:cxn modelId="{8EA7151F-6E12-47E1-BAD5-691D713B3A18}" type="presParOf" srcId="{B193C5C0-18F0-4723-B0E5-F9169AA25BA4}" destId="{3A61B544-8ACE-4630-A12F-E11B01762576}" srcOrd="3" destOrd="0" presId="urn:microsoft.com/office/officeart/2016/7/layout/LinearBlockProcessNumbered"/>
    <dgm:cxn modelId="{4B868890-67FE-47A8-95CE-8DA500CC16F5}" type="presParOf" srcId="{B193C5C0-18F0-4723-B0E5-F9169AA25BA4}" destId="{2E1E72CC-43A4-4FCC-83D8-6D265ADCC971}" srcOrd="4" destOrd="0" presId="urn:microsoft.com/office/officeart/2016/7/layout/LinearBlockProcessNumbered"/>
    <dgm:cxn modelId="{24B1D54B-FB97-4C28-946B-F003B6CF2438}" type="presParOf" srcId="{2E1E72CC-43A4-4FCC-83D8-6D265ADCC971}" destId="{8DC0C616-B799-4974-A65B-E0D4BB0DAAEC}" srcOrd="0" destOrd="0" presId="urn:microsoft.com/office/officeart/2016/7/layout/LinearBlockProcessNumbered"/>
    <dgm:cxn modelId="{F607F31B-6EA5-4DDF-BFC3-0EFD66CD7EDC}" type="presParOf" srcId="{2E1E72CC-43A4-4FCC-83D8-6D265ADCC971}" destId="{D76C03B2-4715-41C9-8222-46100B253D17}" srcOrd="1" destOrd="0" presId="urn:microsoft.com/office/officeart/2016/7/layout/LinearBlockProcessNumbered"/>
    <dgm:cxn modelId="{552D3EDF-CA49-411A-9747-F0B6C5DB2122}" type="presParOf" srcId="{2E1E72CC-43A4-4FCC-83D8-6D265ADCC971}" destId="{6093B576-113D-4DB0-91D7-7BC5CF7079F7}" srcOrd="2" destOrd="0" presId="urn:microsoft.com/office/officeart/2016/7/layout/LinearBlockProcessNumbered"/>
    <dgm:cxn modelId="{6B6DA56F-831D-436D-AB38-18A08462C54C}" type="presParOf" srcId="{B193C5C0-18F0-4723-B0E5-F9169AA25BA4}" destId="{EDA182C4-7686-4A16-95E7-ED38E09B1A90}" srcOrd="5" destOrd="0" presId="urn:microsoft.com/office/officeart/2016/7/layout/LinearBlockProcessNumbered"/>
    <dgm:cxn modelId="{54AB4493-64C0-42D0-9320-44032A219696}" type="presParOf" srcId="{B193C5C0-18F0-4723-B0E5-F9169AA25BA4}" destId="{7B5DA7D9-9CE5-45BF-8DF3-CF44A1DBE51E}" srcOrd="6" destOrd="0" presId="urn:microsoft.com/office/officeart/2016/7/layout/LinearBlockProcessNumbered"/>
    <dgm:cxn modelId="{5C440C73-E64D-4F45-8D68-C958DD820110}" type="presParOf" srcId="{7B5DA7D9-9CE5-45BF-8DF3-CF44A1DBE51E}" destId="{363793B7-3F52-47F0-86CB-E29370A75A17}" srcOrd="0" destOrd="0" presId="urn:microsoft.com/office/officeart/2016/7/layout/LinearBlockProcessNumbered"/>
    <dgm:cxn modelId="{2CD60808-4F9A-4EAF-9FB1-958469A7D0C8}" type="presParOf" srcId="{7B5DA7D9-9CE5-45BF-8DF3-CF44A1DBE51E}" destId="{4B913599-1063-4706-ADF4-4F9E5D16308A}" srcOrd="1" destOrd="0" presId="urn:microsoft.com/office/officeart/2016/7/layout/LinearBlockProcessNumbered"/>
    <dgm:cxn modelId="{4FAB0EC5-6E8B-4D2E-BC30-75D4EAA469E0}" type="presParOf" srcId="{7B5DA7D9-9CE5-45BF-8DF3-CF44A1DBE51E}" destId="{09C097A3-D025-4DAD-9913-687760EA53AD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3F5DB79-3489-460F-AF42-19B47E7FA88F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32DBED3-82C4-4D75-8A2F-0FBAFE097AA2}">
      <dgm:prSet/>
      <dgm:spPr/>
      <dgm:t>
        <a:bodyPr/>
        <a:lstStyle/>
        <a:p>
          <a:r>
            <a:rPr lang="en-US" dirty="0"/>
            <a:t>Improvements in fasting plasma glucose (FPG) levels</a:t>
          </a:r>
        </a:p>
      </dgm:t>
    </dgm:pt>
    <dgm:pt modelId="{4EDE0CCF-EB3D-4387-9CFC-91CA6644F503}" type="parTrans" cxnId="{926A6429-1629-4CF3-8E57-3654F27874AC}">
      <dgm:prSet/>
      <dgm:spPr/>
      <dgm:t>
        <a:bodyPr/>
        <a:lstStyle/>
        <a:p>
          <a:endParaRPr lang="en-US"/>
        </a:p>
      </dgm:t>
    </dgm:pt>
    <dgm:pt modelId="{DDBBA74A-D584-44BB-AA91-2A344566B397}" type="sibTrans" cxnId="{926A6429-1629-4CF3-8E57-3654F27874AC}">
      <dgm:prSet/>
      <dgm:spPr/>
      <dgm:t>
        <a:bodyPr/>
        <a:lstStyle/>
        <a:p>
          <a:endParaRPr lang="en-US"/>
        </a:p>
      </dgm:t>
    </dgm:pt>
    <dgm:pt modelId="{A9E556E8-952A-465F-AA30-10F793794089}">
      <dgm:prSet/>
      <dgm:spPr/>
      <dgm:t>
        <a:bodyPr/>
        <a:lstStyle/>
        <a:p>
          <a:r>
            <a:rPr lang="en-US" dirty="0">
              <a:latin typeface="Posterama"/>
            </a:rPr>
            <a:t>Effectively</a:t>
          </a:r>
          <a:r>
            <a:rPr lang="en-US" dirty="0"/>
            <a:t> controls blood glucose levels not only on average throughout the day but also specifically after an overnight fast</a:t>
          </a:r>
        </a:p>
      </dgm:t>
    </dgm:pt>
    <dgm:pt modelId="{646D6B00-529F-4EDA-8DD6-2D9A8AF3CF05}" type="parTrans" cxnId="{1879EE59-F172-4652-8E16-102A1B8D9B54}">
      <dgm:prSet/>
      <dgm:spPr/>
      <dgm:t>
        <a:bodyPr/>
        <a:lstStyle/>
        <a:p>
          <a:endParaRPr lang="en-US"/>
        </a:p>
      </dgm:t>
    </dgm:pt>
    <dgm:pt modelId="{331BC0DD-5341-4D2E-B346-1CE35677326E}" type="sibTrans" cxnId="{1879EE59-F172-4652-8E16-102A1B8D9B54}">
      <dgm:prSet/>
      <dgm:spPr/>
      <dgm:t>
        <a:bodyPr/>
        <a:lstStyle/>
        <a:p>
          <a:endParaRPr lang="en-US"/>
        </a:p>
      </dgm:t>
    </dgm:pt>
    <dgm:pt modelId="{72897D95-4B0D-4684-BC57-1BF3D3CBC0E3}">
      <dgm:prSet/>
      <dgm:spPr/>
      <dgm:t>
        <a:bodyPr/>
        <a:lstStyle/>
        <a:p>
          <a:r>
            <a:rPr lang="en-US"/>
            <a:t>Supports effectiveness in managing blood glucose and contributing to overall metabolic control</a:t>
          </a:r>
        </a:p>
      </dgm:t>
    </dgm:pt>
    <dgm:pt modelId="{FBDD5F94-1ADC-4754-9C77-512D266F9CC5}" type="parTrans" cxnId="{16979EBB-8C47-4339-87CB-F05EC6230826}">
      <dgm:prSet/>
      <dgm:spPr/>
      <dgm:t>
        <a:bodyPr/>
        <a:lstStyle/>
        <a:p>
          <a:endParaRPr lang="en-US"/>
        </a:p>
      </dgm:t>
    </dgm:pt>
    <dgm:pt modelId="{DC6F7022-CBD8-481D-863C-D51ED7128842}" type="sibTrans" cxnId="{16979EBB-8C47-4339-87CB-F05EC6230826}">
      <dgm:prSet/>
      <dgm:spPr/>
      <dgm:t>
        <a:bodyPr/>
        <a:lstStyle/>
        <a:p>
          <a:endParaRPr lang="en-US"/>
        </a:p>
      </dgm:t>
    </dgm:pt>
    <dgm:pt modelId="{E8FFCB01-1A8D-47F2-84DF-B3DBE0D2D14B}" type="pres">
      <dgm:prSet presAssocID="{C3F5DB79-3489-460F-AF42-19B47E7FA88F}" presName="Name0" presStyleCnt="0">
        <dgm:presLayoutVars>
          <dgm:chMax/>
          <dgm:chPref/>
          <dgm:dir/>
          <dgm:animLvl val="lvl"/>
        </dgm:presLayoutVars>
      </dgm:prSet>
      <dgm:spPr/>
    </dgm:pt>
    <dgm:pt modelId="{1C330A59-7985-4162-ABF3-C93C6FA0792E}" type="pres">
      <dgm:prSet presAssocID="{632DBED3-82C4-4D75-8A2F-0FBAFE097AA2}" presName="composite" presStyleCnt="0"/>
      <dgm:spPr/>
    </dgm:pt>
    <dgm:pt modelId="{A65AB830-AFF4-4615-A3F7-3D5527B0CBAB}" type="pres">
      <dgm:prSet presAssocID="{632DBED3-82C4-4D75-8A2F-0FBAFE097AA2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DFD087FF-E183-4DA1-B97C-754EC6BA8C74}" type="pres">
      <dgm:prSet presAssocID="{632DBED3-82C4-4D75-8A2F-0FBAFE097AA2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3CA3CD7C-7EA5-4518-8E96-3D8CF567EB64}" type="pres">
      <dgm:prSet presAssocID="{632DBED3-82C4-4D75-8A2F-0FBAFE097AA2}" presName="BalanceSpacing" presStyleCnt="0"/>
      <dgm:spPr/>
    </dgm:pt>
    <dgm:pt modelId="{87EA220C-32A6-4346-AE7E-3CC7004A08A3}" type="pres">
      <dgm:prSet presAssocID="{632DBED3-82C4-4D75-8A2F-0FBAFE097AA2}" presName="BalanceSpacing1" presStyleCnt="0"/>
      <dgm:spPr/>
    </dgm:pt>
    <dgm:pt modelId="{D1956D42-C2BD-4029-BF13-A7DA2912D2D8}" type="pres">
      <dgm:prSet presAssocID="{DDBBA74A-D584-44BB-AA91-2A344566B397}" presName="Accent1Text" presStyleLbl="node1" presStyleIdx="1" presStyleCnt="6"/>
      <dgm:spPr/>
    </dgm:pt>
    <dgm:pt modelId="{E0E88E4A-44C3-47A7-B87A-C8FA56E87C8C}" type="pres">
      <dgm:prSet presAssocID="{DDBBA74A-D584-44BB-AA91-2A344566B397}" presName="spaceBetweenRectangles" presStyleCnt="0"/>
      <dgm:spPr/>
    </dgm:pt>
    <dgm:pt modelId="{6ECA3EDC-83AE-4DA7-BF8A-2251D516BBF1}" type="pres">
      <dgm:prSet presAssocID="{A9E556E8-952A-465F-AA30-10F793794089}" presName="composite" presStyleCnt="0"/>
      <dgm:spPr/>
    </dgm:pt>
    <dgm:pt modelId="{828077B7-AF44-418F-A871-6109000EA625}" type="pres">
      <dgm:prSet presAssocID="{A9E556E8-952A-465F-AA30-10F793794089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C06B58A0-2C83-47A5-906B-84D863B535D9}" type="pres">
      <dgm:prSet presAssocID="{A9E556E8-952A-465F-AA30-10F793794089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7CEE7CD8-49D6-43B2-B997-322D442C81BA}" type="pres">
      <dgm:prSet presAssocID="{A9E556E8-952A-465F-AA30-10F793794089}" presName="BalanceSpacing" presStyleCnt="0"/>
      <dgm:spPr/>
    </dgm:pt>
    <dgm:pt modelId="{BE38960E-2AAE-4226-87DF-47071602F05C}" type="pres">
      <dgm:prSet presAssocID="{A9E556E8-952A-465F-AA30-10F793794089}" presName="BalanceSpacing1" presStyleCnt="0"/>
      <dgm:spPr/>
    </dgm:pt>
    <dgm:pt modelId="{0B194A76-BFBA-4061-A1B7-0A7A141F9024}" type="pres">
      <dgm:prSet presAssocID="{331BC0DD-5341-4D2E-B346-1CE35677326E}" presName="Accent1Text" presStyleLbl="node1" presStyleIdx="3" presStyleCnt="6"/>
      <dgm:spPr/>
    </dgm:pt>
    <dgm:pt modelId="{12453B1C-6817-499E-BE3D-B88362809191}" type="pres">
      <dgm:prSet presAssocID="{331BC0DD-5341-4D2E-B346-1CE35677326E}" presName="spaceBetweenRectangles" presStyleCnt="0"/>
      <dgm:spPr/>
    </dgm:pt>
    <dgm:pt modelId="{0DBC9468-8455-4D33-910C-9F1516E3041C}" type="pres">
      <dgm:prSet presAssocID="{72897D95-4B0D-4684-BC57-1BF3D3CBC0E3}" presName="composite" presStyleCnt="0"/>
      <dgm:spPr/>
    </dgm:pt>
    <dgm:pt modelId="{FB6EA60B-7CAB-4BD6-BDA1-614C071F89A7}" type="pres">
      <dgm:prSet presAssocID="{72897D95-4B0D-4684-BC57-1BF3D3CBC0E3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B1D7914B-62B2-49F3-BE24-2984B4898FAC}" type="pres">
      <dgm:prSet presAssocID="{72897D95-4B0D-4684-BC57-1BF3D3CBC0E3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8B406010-5217-4345-AE2E-D6C28A8B5C4C}" type="pres">
      <dgm:prSet presAssocID="{72897D95-4B0D-4684-BC57-1BF3D3CBC0E3}" presName="BalanceSpacing" presStyleCnt="0"/>
      <dgm:spPr/>
    </dgm:pt>
    <dgm:pt modelId="{F5F953CD-ED79-4703-B874-AD3E2F28F390}" type="pres">
      <dgm:prSet presAssocID="{72897D95-4B0D-4684-BC57-1BF3D3CBC0E3}" presName="BalanceSpacing1" presStyleCnt="0"/>
      <dgm:spPr/>
    </dgm:pt>
    <dgm:pt modelId="{59B05E1F-59A2-48AA-9E7E-202684D5F919}" type="pres">
      <dgm:prSet presAssocID="{DC6F7022-CBD8-481D-863C-D51ED7128842}" presName="Accent1Text" presStyleLbl="node1" presStyleIdx="5" presStyleCnt="6"/>
      <dgm:spPr/>
    </dgm:pt>
  </dgm:ptLst>
  <dgm:cxnLst>
    <dgm:cxn modelId="{926A6429-1629-4CF3-8E57-3654F27874AC}" srcId="{C3F5DB79-3489-460F-AF42-19B47E7FA88F}" destId="{632DBED3-82C4-4D75-8A2F-0FBAFE097AA2}" srcOrd="0" destOrd="0" parTransId="{4EDE0CCF-EB3D-4387-9CFC-91CA6644F503}" sibTransId="{DDBBA74A-D584-44BB-AA91-2A344566B397}"/>
    <dgm:cxn modelId="{3243D73C-2289-42D7-9681-4A0B17922039}" type="presOf" srcId="{C3F5DB79-3489-460F-AF42-19B47E7FA88F}" destId="{E8FFCB01-1A8D-47F2-84DF-B3DBE0D2D14B}" srcOrd="0" destOrd="0" presId="urn:microsoft.com/office/officeart/2008/layout/AlternatingHexagons"/>
    <dgm:cxn modelId="{21D82676-0D47-45EA-B4D9-C791FC68E56D}" type="presOf" srcId="{DC6F7022-CBD8-481D-863C-D51ED7128842}" destId="{59B05E1F-59A2-48AA-9E7E-202684D5F919}" srcOrd="0" destOrd="0" presId="urn:microsoft.com/office/officeart/2008/layout/AlternatingHexagons"/>
    <dgm:cxn modelId="{1879EE59-F172-4652-8E16-102A1B8D9B54}" srcId="{C3F5DB79-3489-460F-AF42-19B47E7FA88F}" destId="{A9E556E8-952A-465F-AA30-10F793794089}" srcOrd="1" destOrd="0" parTransId="{646D6B00-529F-4EDA-8DD6-2D9A8AF3CF05}" sibTransId="{331BC0DD-5341-4D2E-B346-1CE35677326E}"/>
    <dgm:cxn modelId="{DDE3218E-E20D-43A3-A8BC-BAE26301E2FC}" type="presOf" srcId="{331BC0DD-5341-4D2E-B346-1CE35677326E}" destId="{0B194A76-BFBA-4061-A1B7-0A7A141F9024}" srcOrd="0" destOrd="0" presId="urn:microsoft.com/office/officeart/2008/layout/AlternatingHexagons"/>
    <dgm:cxn modelId="{5E33D0B3-8558-4F03-8884-09A68A5B8B5F}" type="presOf" srcId="{DDBBA74A-D584-44BB-AA91-2A344566B397}" destId="{D1956D42-C2BD-4029-BF13-A7DA2912D2D8}" srcOrd="0" destOrd="0" presId="urn:microsoft.com/office/officeart/2008/layout/AlternatingHexagons"/>
    <dgm:cxn modelId="{0C04ADB6-2ACE-40CD-92E4-3D1E802DD585}" type="presOf" srcId="{A9E556E8-952A-465F-AA30-10F793794089}" destId="{828077B7-AF44-418F-A871-6109000EA625}" srcOrd="0" destOrd="0" presId="urn:microsoft.com/office/officeart/2008/layout/AlternatingHexagons"/>
    <dgm:cxn modelId="{16979EBB-8C47-4339-87CB-F05EC6230826}" srcId="{C3F5DB79-3489-460F-AF42-19B47E7FA88F}" destId="{72897D95-4B0D-4684-BC57-1BF3D3CBC0E3}" srcOrd="2" destOrd="0" parTransId="{FBDD5F94-1ADC-4754-9C77-512D266F9CC5}" sibTransId="{DC6F7022-CBD8-481D-863C-D51ED7128842}"/>
    <dgm:cxn modelId="{4E532BBD-C20F-4334-8BEE-3248E98F473D}" type="presOf" srcId="{72897D95-4B0D-4684-BC57-1BF3D3CBC0E3}" destId="{FB6EA60B-7CAB-4BD6-BDA1-614C071F89A7}" srcOrd="0" destOrd="0" presId="urn:microsoft.com/office/officeart/2008/layout/AlternatingHexagons"/>
    <dgm:cxn modelId="{9073AFDB-60F0-498D-9150-253B5BE9F353}" type="presOf" srcId="{632DBED3-82C4-4D75-8A2F-0FBAFE097AA2}" destId="{A65AB830-AFF4-4615-A3F7-3D5527B0CBAB}" srcOrd="0" destOrd="0" presId="urn:microsoft.com/office/officeart/2008/layout/AlternatingHexagons"/>
    <dgm:cxn modelId="{11B96FBE-E1C2-4475-AEA7-44563813284F}" type="presParOf" srcId="{E8FFCB01-1A8D-47F2-84DF-B3DBE0D2D14B}" destId="{1C330A59-7985-4162-ABF3-C93C6FA0792E}" srcOrd="0" destOrd="0" presId="urn:microsoft.com/office/officeart/2008/layout/AlternatingHexagons"/>
    <dgm:cxn modelId="{ECDAE72E-3E56-49A0-B6FE-E82B9862C992}" type="presParOf" srcId="{1C330A59-7985-4162-ABF3-C93C6FA0792E}" destId="{A65AB830-AFF4-4615-A3F7-3D5527B0CBAB}" srcOrd="0" destOrd="0" presId="urn:microsoft.com/office/officeart/2008/layout/AlternatingHexagons"/>
    <dgm:cxn modelId="{DBF0D444-C411-4626-A7A0-624834AEE468}" type="presParOf" srcId="{1C330A59-7985-4162-ABF3-C93C6FA0792E}" destId="{DFD087FF-E183-4DA1-B97C-754EC6BA8C74}" srcOrd="1" destOrd="0" presId="urn:microsoft.com/office/officeart/2008/layout/AlternatingHexagons"/>
    <dgm:cxn modelId="{0D790D28-FECB-4A7D-82C2-7BD6FC243C02}" type="presParOf" srcId="{1C330A59-7985-4162-ABF3-C93C6FA0792E}" destId="{3CA3CD7C-7EA5-4518-8E96-3D8CF567EB64}" srcOrd="2" destOrd="0" presId="urn:microsoft.com/office/officeart/2008/layout/AlternatingHexagons"/>
    <dgm:cxn modelId="{76A499AA-9D9F-4F9C-9FD7-70CCBE0225EA}" type="presParOf" srcId="{1C330A59-7985-4162-ABF3-C93C6FA0792E}" destId="{87EA220C-32A6-4346-AE7E-3CC7004A08A3}" srcOrd="3" destOrd="0" presId="urn:microsoft.com/office/officeart/2008/layout/AlternatingHexagons"/>
    <dgm:cxn modelId="{069B28DB-9D8C-4C6A-BC90-DA5DF61A5B03}" type="presParOf" srcId="{1C330A59-7985-4162-ABF3-C93C6FA0792E}" destId="{D1956D42-C2BD-4029-BF13-A7DA2912D2D8}" srcOrd="4" destOrd="0" presId="urn:microsoft.com/office/officeart/2008/layout/AlternatingHexagons"/>
    <dgm:cxn modelId="{C10C8EFF-56FB-4505-96D7-D45BD28ED87C}" type="presParOf" srcId="{E8FFCB01-1A8D-47F2-84DF-B3DBE0D2D14B}" destId="{E0E88E4A-44C3-47A7-B87A-C8FA56E87C8C}" srcOrd="1" destOrd="0" presId="urn:microsoft.com/office/officeart/2008/layout/AlternatingHexagons"/>
    <dgm:cxn modelId="{5DC29BF9-7520-4CD5-A3CA-F5724E651B86}" type="presParOf" srcId="{E8FFCB01-1A8D-47F2-84DF-B3DBE0D2D14B}" destId="{6ECA3EDC-83AE-4DA7-BF8A-2251D516BBF1}" srcOrd="2" destOrd="0" presId="urn:microsoft.com/office/officeart/2008/layout/AlternatingHexagons"/>
    <dgm:cxn modelId="{EB59EAA5-F2CC-44D0-8DFF-BB835D4A5D1E}" type="presParOf" srcId="{6ECA3EDC-83AE-4DA7-BF8A-2251D516BBF1}" destId="{828077B7-AF44-418F-A871-6109000EA625}" srcOrd="0" destOrd="0" presId="urn:microsoft.com/office/officeart/2008/layout/AlternatingHexagons"/>
    <dgm:cxn modelId="{60DF7E7D-1528-4DD6-B608-66FEBE017F6D}" type="presParOf" srcId="{6ECA3EDC-83AE-4DA7-BF8A-2251D516BBF1}" destId="{C06B58A0-2C83-47A5-906B-84D863B535D9}" srcOrd="1" destOrd="0" presId="urn:microsoft.com/office/officeart/2008/layout/AlternatingHexagons"/>
    <dgm:cxn modelId="{DE63B177-4ED2-4E1A-9504-1056DA27D149}" type="presParOf" srcId="{6ECA3EDC-83AE-4DA7-BF8A-2251D516BBF1}" destId="{7CEE7CD8-49D6-43B2-B997-322D442C81BA}" srcOrd="2" destOrd="0" presId="urn:microsoft.com/office/officeart/2008/layout/AlternatingHexagons"/>
    <dgm:cxn modelId="{1A518E6F-8739-4A42-A007-D76C071076EE}" type="presParOf" srcId="{6ECA3EDC-83AE-4DA7-BF8A-2251D516BBF1}" destId="{BE38960E-2AAE-4226-87DF-47071602F05C}" srcOrd="3" destOrd="0" presId="urn:microsoft.com/office/officeart/2008/layout/AlternatingHexagons"/>
    <dgm:cxn modelId="{5224D9E3-0458-4D59-89FD-0DE366784A47}" type="presParOf" srcId="{6ECA3EDC-83AE-4DA7-BF8A-2251D516BBF1}" destId="{0B194A76-BFBA-4061-A1B7-0A7A141F9024}" srcOrd="4" destOrd="0" presId="urn:microsoft.com/office/officeart/2008/layout/AlternatingHexagons"/>
    <dgm:cxn modelId="{89CCDEFF-CC2B-4E69-9317-6BAAD7A078AC}" type="presParOf" srcId="{E8FFCB01-1A8D-47F2-84DF-B3DBE0D2D14B}" destId="{12453B1C-6817-499E-BE3D-B88362809191}" srcOrd="3" destOrd="0" presId="urn:microsoft.com/office/officeart/2008/layout/AlternatingHexagons"/>
    <dgm:cxn modelId="{9D55A776-2D6E-42C5-A9E6-8529BBABCC32}" type="presParOf" srcId="{E8FFCB01-1A8D-47F2-84DF-B3DBE0D2D14B}" destId="{0DBC9468-8455-4D33-910C-9F1516E3041C}" srcOrd="4" destOrd="0" presId="urn:microsoft.com/office/officeart/2008/layout/AlternatingHexagons"/>
    <dgm:cxn modelId="{711F1500-1F85-47BD-AE8D-F95A1205F566}" type="presParOf" srcId="{0DBC9468-8455-4D33-910C-9F1516E3041C}" destId="{FB6EA60B-7CAB-4BD6-BDA1-614C071F89A7}" srcOrd="0" destOrd="0" presId="urn:microsoft.com/office/officeart/2008/layout/AlternatingHexagons"/>
    <dgm:cxn modelId="{74C6B302-2623-4135-8908-0C3093D30C94}" type="presParOf" srcId="{0DBC9468-8455-4D33-910C-9F1516E3041C}" destId="{B1D7914B-62B2-49F3-BE24-2984B4898FAC}" srcOrd="1" destOrd="0" presId="urn:microsoft.com/office/officeart/2008/layout/AlternatingHexagons"/>
    <dgm:cxn modelId="{80934C09-A055-44C8-A8EE-68773CA013F3}" type="presParOf" srcId="{0DBC9468-8455-4D33-910C-9F1516E3041C}" destId="{8B406010-5217-4345-AE2E-D6C28A8B5C4C}" srcOrd="2" destOrd="0" presId="urn:microsoft.com/office/officeart/2008/layout/AlternatingHexagons"/>
    <dgm:cxn modelId="{48B5C759-9764-46C5-812B-5F1750CB7972}" type="presParOf" srcId="{0DBC9468-8455-4D33-910C-9F1516E3041C}" destId="{F5F953CD-ED79-4703-B874-AD3E2F28F390}" srcOrd="3" destOrd="0" presId="urn:microsoft.com/office/officeart/2008/layout/AlternatingHexagons"/>
    <dgm:cxn modelId="{22F0A027-411D-42D1-A0E9-6C051D1F82C4}" type="presParOf" srcId="{0DBC9468-8455-4D33-910C-9F1516E3041C}" destId="{59B05E1F-59A2-48AA-9E7E-202684D5F91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6B9AB11-536B-43C2-8A0C-A84142E03557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4B08F4F-114F-458A-A71E-3686AF6A10C2}">
      <dgm:prSet custT="1"/>
      <dgm:spPr/>
      <dgm:t>
        <a:bodyPr/>
        <a:lstStyle/>
        <a:p>
          <a:r>
            <a:rPr lang="en-US" sz="1800" dirty="0"/>
            <a:t>Clinically significant or severe hypoglycemia</a:t>
          </a:r>
        </a:p>
      </dgm:t>
    </dgm:pt>
    <dgm:pt modelId="{B096B345-D041-4EAC-AB2B-E58331A4B873}" type="parTrans" cxnId="{6430E0C3-4362-4407-8DFC-02D4CA0A4B4D}">
      <dgm:prSet/>
      <dgm:spPr/>
      <dgm:t>
        <a:bodyPr/>
        <a:lstStyle/>
        <a:p>
          <a:endParaRPr lang="en-US"/>
        </a:p>
      </dgm:t>
    </dgm:pt>
    <dgm:pt modelId="{DC9DB5DD-3DB5-44D2-999D-823377895D72}" type="sibTrans" cxnId="{6430E0C3-4362-4407-8DFC-02D4CA0A4B4D}">
      <dgm:prSet/>
      <dgm:spPr/>
      <dgm:t>
        <a:bodyPr/>
        <a:lstStyle/>
        <a:p>
          <a:endParaRPr lang="en-US"/>
        </a:p>
      </dgm:t>
    </dgm:pt>
    <dgm:pt modelId="{35316424-5BDE-4C97-BDC3-A4E6B4454F1E}">
      <dgm:prSet custT="1"/>
      <dgm:spPr/>
      <dgm:t>
        <a:bodyPr/>
        <a:lstStyle/>
        <a:p>
          <a:r>
            <a:rPr lang="en-US" sz="1800" dirty="0"/>
            <a:t>NOT significantly different between treatment groups at week 31</a:t>
          </a:r>
        </a:p>
      </dgm:t>
    </dgm:pt>
    <dgm:pt modelId="{034E84CA-B670-4556-935F-7071F564819B}" type="parTrans" cxnId="{EC74B0D2-2530-492F-B4F8-D0793577304A}">
      <dgm:prSet/>
      <dgm:spPr/>
      <dgm:t>
        <a:bodyPr/>
        <a:lstStyle/>
        <a:p>
          <a:endParaRPr lang="en-US"/>
        </a:p>
      </dgm:t>
    </dgm:pt>
    <dgm:pt modelId="{FE9B1329-C8B1-4DDC-8841-531D3A498CD6}" type="sibTrans" cxnId="{EC74B0D2-2530-492F-B4F8-D0793577304A}">
      <dgm:prSet/>
      <dgm:spPr/>
      <dgm:t>
        <a:bodyPr/>
        <a:lstStyle/>
        <a:p>
          <a:endParaRPr lang="en-US"/>
        </a:p>
      </dgm:t>
    </dgm:pt>
    <dgm:pt modelId="{A42B45AE-1E82-4456-9920-C6524761213D}">
      <dgm:prSet custT="1"/>
      <dgm:spPr/>
      <dgm:t>
        <a:bodyPr/>
        <a:lstStyle/>
        <a:p>
          <a:r>
            <a:rPr lang="en-US" sz="1800" dirty="0"/>
            <a:t>Insulin icodec: 0.31</a:t>
          </a:r>
        </a:p>
        <a:p>
          <a:r>
            <a:rPr lang="en-US" sz="1800" dirty="0"/>
            <a:t>Insulin degludec: 0.15</a:t>
          </a:r>
        </a:p>
        <a:p>
          <a:r>
            <a:rPr lang="en-US" sz="1800" dirty="0"/>
            <a:t>(events/pt year of exposure) </a:t>
          </a:r>
        </a:p>
      </dgm:t>
    </dgm:pt>
    <dgm:pt modelId="{CFC2AF5D-DF07-4096-AFC4-AD8F0451C4C0}" type="parTrans" cxnId="{ECFA0D98-F178-4573-A41E-A2BC5D9507A6}">
      <dgm:prSet/>
      <dgm:spPr/>
      <dgm:t>
        <a:bodyPr/>
        <a:lstStyle/>
        <a:p>
          <a:endParaRPr lang="en-US"/>
        </a:p>
      </dgm:t>
    </dgm:pt>
    <dgm:pt modelId="{7FD0C698-E7E6-4810-8D4D-C43A7AA1182D}" type="sibTrans" cxnId="{ECFA0D98-F178-4573-A41E-A2BC5D9507A6}">
      <dgm:prSet/>
      <dgm:spPr/>
      <dgm:t>
        <a:bodyPr/>
        <a:lstStyle/>
        <a:p>
          <a:endParaRPr lang="en-US"/>
        </a:p>
      </dgm:t>
    </dgm:pt>
    <dgm:pt modelId="{BF146013-3571-44C7-959F-26C8305FDF8C}">
      <dgm:prSet custT="1"/>
      <dgm:spPr/>
      <dgm:t>
        <a:bodyPr/>
        <a:lstStyle/>
        <a:p>
          <a:r>
            <a:rPr lang="en-US" sz="1800" dirty="0"/>
            <a:t>Require further investigation but suggest a broad range of effects beyond glycemic control</a:t>
          </a:r>
        </a:p>
      </dgm:t>
    </dgm:pt>
    <dgm:pt modelId="{098C1EFA-2172-4CC0-860F-40A72F12D639}" type="parTrans" cxnId="{E98E6C92-5719-4DF5-825C-9140BF319415}">
      <dgm:prSet/>
      <dgm:spPr/>
      <dgm:t>
        <a:bodyPr/>
        <a:lstStyle/>
        <a:p>
          <a:endParaRPr lang="en-US"/>
        </a:p>
      </dgm:t>
    </dgm:pt>
    <dgm:pt modelId="{5233467B-EE12-44BF-B419-E3AC9186979E}" type="sibTrans" cxnId="{E98E6C92-5719-4DF5-825C-9140BF319415}">
      <dgm:prSet/>
      <dgm:spPr/>
      <dgm:t>
        <a:bodyPr/>
        <a:lstStyle/>
        <a:p>
          <a:endParaRPr lang="en-US"/>
        </a:p>
      </dgm:t>
    </dgm:pt>
    <dgm:pt modelId="{6D5DF9CE-0FCB-422E-A43E-8BEBE497C786}" type="pres">
      <dgm:prSet presAssocID="{16B9AB11-536B-43C2-8A0C-A84142E03557}" presName="Name0" presStyleCnt="0">
        <dgm:presLayoutVars>
          <dgm:dir/>
          <dgm:resizeHandles val="exact"/>
        </dgm:presLayoutVars>
      </dgm:prSet>
      <dgm:spPr/>
    </dgm:pt>
    <dgm:pt modelId="{C031BD68-D9C0-4956-93C6-D52A6B5463F0}" type="pres">
      <dgm:prSet presAssocID="{E4B08F4F-114F-458A-A71E-3686AF6A10C2}" presName="node" presStyleLbl="node1" presStyleIdx="0" presStyleCnt="4">
        <dgm:presLayoutVars>
          <dgm:bulletEnabled val="1"/>
        </dgm:presLayoutVars>
      </dgm:prSet>
      <dgm:spPr/>
    </dgm:pt>
    <dgm:pt modelId="{F6466EB0-F703-4D2F-9377-F4B6507D095C}" type="pres">
      <dgm:prSet presAssocID="{DC9DB5DD-3DB5-44D2-999D-823377895D72}" presName="sibTrans" presStyleLbl="sibTrans1D1" presStyleIdx="0" presStyleCnt="3"/>
      <dgm:spPr/>
    </dgm:pt>
    <dgm:pt modelId="{F8AE9BAD-C993-4320-804F-A616062DF2BA}" type="pres">
      <dgm:prSet presAssocID="{DC9DB5DD-3DB5-44D2-999D-823377895D72}" presName="connectorText" presStyleLbl="sibTrans1D1" presStyleIdx="0" presStyleCnt="3"/>
      <dgm:spPr/>
    </dgm:pt>
    <dgm:pt modelId="{66985548-C9FE-4C7A-84EA-12FFC04E3341}" type="pres">
      <dgm:prSet presAssocID="{35316424-5BDE-4C97-BDC3-A4E6B4454F1E}" presName="node" presStyleLbl="node1" presStyleIdx="1" presStyleCnt="4">
        <dgm:presLayoutVars>
          <dgm:bulletEnabled val="1"/>
        </dgm:presLayoutVars>
      </dgm:prSet>
      <dgm:spPr/>
    </dgm:pt>
    <dgm:pt modelId="{48594730-DA8E-45E5-8A7D-E7D05E1F65DD}" type="pres">
      <dgm:prSet presAssocID="{FE9B1329-C8B1-4DDC-8841-531D3A498CD6}" presName="sibTrans" presStyleLbl="sibTrans1D1" presStyleIdx="1" presStyleCnt="3"/>
      <dgm:spPr/>
    </dgm:pt>
    <dgm:pt modelId="{530C0C90-D856-4312-8C58-0E0E31983AA2}" type="pres">
      <dgm:prSet presAssocID="{FE9B1329-C8B1-4DDC-8841-531D3A498CD6}" presName="connectorText" presStyleLbl="sibTrans1D1" presStyleIdx="1" presStyleCnt="3"/>
      <dgm:spPr/>
    </dgm:pt>
    <dgm:pt modelId="{5D11E46F-7D3B-46B2-AEFD-8D39BEFFF0E3}" type="pres">
      <dgm:prSet presAssocID="{A42B45AE-1E82-4456-9920-C6524761213D}" presName="node" presStyleLbl="node1" presStyleIdx="2" presStyleCnt="4">
        <dgm:presLayoutVars>
          <dgm:bulletEnabled val="1"/>
        </dgm:presLayoutVars>
      </dgm:prSet>
      <dgm:spPr/>
    </dgm:pt>
    <dgm:pt modelId="{C1478264-1548-4287-99D7-96701459DE7B}" type="pres">
      <dgm:prSet presAssocID="{7FD0C698-E7E6-4810-8D4D-C43A7AA1182D}" presName="sibTrans" presStyleLbl="sibTrans1D1" presStyleIdx="2" presStyleCnt="3"/>
      <dgm:spPr/>
    </dgm:pt>
    <dgm:pt modelId="{969E784D-9B64-4A76-A5E9-8F468A7F320C}" type="pres">
      <dgm:prSet presAssocID="{7FD0C698-E7E6-4810-8D4D-C43A7AA1182D}" presName="connectorText" presStyleLbl="sibTrans1D1" presStyleIdx="2" presStyleCnt="3"/>
      <dgm:spPr/>
    </dgm:pt>
    <dgm:pt modelId="{BE520E02-1599-40E6-A44B-93342365BFCC}" type="pres">
      <dgm:prSet presAssocID="{BF146013-3571-44C7-959F-26C8305FDF8C}" presName="node" presStyleLbl="node1" presStyleIdx="3" presStyleCnt="4">
        <dgm:presLayoutVars>
          <dgm:bulletEnabled val="1"/>
        </dgm:presLayoutVars>
      </dgm:prSet>
      <dgm:spPr/>
    </dgm:pt>
  </dgm:ptLst>
  <dgm:cxnLst>
    <dgm:cxn modelId="{8763E013-DCB2-4DE9-8D33-1881568914A1}" type="presOf" srcId="{DC9DB5DD-3DB5-44D2-999D-823377895D72}" destId="{F8AE9BAD-C993-4320-804F-A616062DF2BA}" srcOrd="1" destOrd="0" presId="urn:microsoft.com/office/officeart/2016/7/layout/RepeatingBendingProcessNew"/>
    <dgm:cxn modelId="{6E45A02F-84FD-412A-8C85-BE5AB8B019A7}" type="presOf" srcId="{16B9AB11-536B-43C2-8A0C-A84142E03557}" destId="{6D5DF9CE-0FCB-422E-A43E-8BEBE497C786}" srcOrd="0" destOrd="0" presId="urn:microsoft.com/office/officeart/2016/7/layout/RepeatingBendingProcessNew"/>
    <dgm:cxn modelId="{4AC1085B-B517-4CE7-8CA2-0D13B321D39D}" type="presOf" srcId="{7FD0C698-E7E6-4810-8D4D-C43A7AA1182D}" destId="{C1478264-1548-4287-99D7-96701459DE7B}" srcOrd="0" destOrd="0" presId="urn:microsoft.com/office/officeart/2016/7/layout/RepeatingBendingProcessNew"/>
    <dgm:cxn modelId="{9B860D4B-60C7-4982-99DE-AF763F2F5EA7}" type="presOf" srcId="{FE9B1329-C8B1-4DDC-8841-531D3A498CD6}" destId="{530C0C90-D856-4312-8C58-0E0E31983AA2}" srcOrd="1" destOrd="0" presId="urn:microsoft.com/office/officeart/2016/7/layout/RepeatingBendingProcessNew"/>
    <dgm:cxn modelId="{BC06DD4C-0B5A-4EFC-98B4-B22DF689B163}" type="presOf" srcId="{A42B45AE-1E82-4456-9920-C6524761213D}" destId="{5D11E46F-7D3B-46B2-AEFD-8D39BEFFF0E3}" srcOrd="0" destOrd="0" presId="urn:microsoft.com/office/officeart/2016/7/layout/RepeatingBendingProcessNew"/>
    <dgm:cxn modelId="{1C6E7557-40AA-4FB4-811A-BBCC3BE6CF59}" type="presOf" srcId="{FE9B1329-C8B1-4DDC-8841-531D3A498CD6}" destId="{48594730-DA8E-45E5-8A7D-E7D05E1F65DD}" srcOrd="0" destOrd="0" presId="urn:microsoft.com/office/officeart/2016/7/layout/RepeatingBendingProcessNew"/>
    <dgm:cxn modelId="{E98E6C92-5719-4DF5-825C-9140BF319415}" srcId="{16B9AB11-536B-43C2-8A0C-A84142E03557}" destId="{BF146013-3571-44C7-959F-26C8305FDF8C}" srcOrd="3" destOrd="0" parTransId="{098C1EFA-2172-4CC0-860F-40A72F12D639}" sibTransId="{5233467B-EE12-44BF-B419-E3AC9186979E}"/>
    <dgm:cxn modelId="{ECFA0D98-F178-4573-A41E-A2BC5D9507A6}" srcId="{16B9AB11-536B-43C2-8A0C-A84142E03557}" destId="{A42B45AE-1E82-4456-9920-C6524761213D}" srcOrd="2" destOrd="0" parTransId="{CFC2AF5D-DF07-4096-AFC4-AD8F0451C4C0}" sibTransId="{7FD0C698-E7E6-4810-8D4D-C43A7AA1182D}"/>
    <dgm:cxn modelId="{CB39EF9B-DCA9-4AB1-9CD1-578474E6A34D}" type="presOf" srcId="{7FD0C698-E7E6-4810-8D4D-C43A7AA1182D}" destId="{969E784D-9B64-4A76-A5E9-8F468A7F320C}" srcOrd="1" destOrd="0" presId="urn:microsoft.com/office/officeart/2016/7/layout/RepeatingBendingProcessNew"/>
    <dgm:cxn modelId="{5D326EA1-61D1-4A56-BD6C-F57819BB184B}" type="presOf" srcId="{35316424-5BDE-4C97-BDC3-A4E6B4454F1E}" destId="{66985548-C9FE-4C7A-84EA-12FFC04E3341}" srcOrd="0" destOrd="0" presId="urn:microsoft.com/office/officeart/2016/7/layout/RepeatingBendingProcessNew"/>
    <dgm:cxn modelId="{6430E0C3-4362-4407-8DFC-02D4CA0A4B4D}" srcId="{16B9AB11-536B-43C2-8A0C-A84142E03557}" destId="{E4B08F4F-114F-458A-A71E-3686AF6A10C2}" srcOrd="0" destOrd="0" parTransId="{B096B345-D041-4EAC-AB2B-E58331A4B873}" sibTransId="{DC9DB5DD-3DB5-44D2-999D-823377895D72}"/>
    <dgm:cxn modelId="{EC74B0D2-2530-492F-B4F8-D0793577304A}" srcId="{16B9AB11-536B-43C2-8A0C-A84142E03557}" destId="{35316424-5BDE-4C97-BDC3-A4E6B4454F1E}" srcOrd="1" destOrd="0" parTransId="{034E84CA-B670-4556-935F-7071F564819B}" sibTransId="{FE9B1329-C8B1-4DDC-8841-531D3A498CD6}"/>
    <dgm:cxn modelId="{54F4D6D5-1CB3-483B-A27E-178582564CA2}" type="presOf" srcId="{DC9DB5DD-3DB5-44D2-999D-823377895D72}" destId="{F6466EB0-F703-4D2F-9377-F4B6507D095C}" srcOrd="0" destOrd="0" presId="urn:microsoft.com/office/officeart/2016/7/layout/RepeatingBendingProcessNew"/>
    <dgm:cxn modelId="{F0CA25DF-EF93-4160-A046-1A046EB52BEB}" type="presOf" srcId="{BF146013-3571-44C7-959F-26C8305FDF8C}" destId="{BE520E02-1599-40E6-A44B-93342365BFCC}" srcOrd="0" destOrd="0" presId="urn:microsoft.com/office/officeart/2016/7/layout/RepeatingBendingProcessNew"/>
    <dgm:cxn modelId="{B1A5FBFF-9EF1-4B84-9A23-C1067073619B}" type="presOf" srcId="{E4B08F4F-114F-458A-A71E-3686AF6A10C2}" destId="{C031BD68-D9C0-4956-93C6-D52A6B5463F0}" srcOrd="0" destOrd="0" presId="urn:microsoft.com/office/officeart/2016/7/layout/RepeatingBendingProcessNew"/>
    <dgm:cxn modelId="{C4843760-0216-4E61-B6D1-E3EB6D2D441D}" type="presParOf" srcId="{6D5DF9CE-0FCB-422E-A43E-8BEBE497C786}" destId="{C031BD68-D9C0-4956-93C6-D52A6B5463F0}" srcOrd="0" destOrd="0" presId="urn:microsoft.com/office/officeart/2016/7/layout/RepeatingBendingProcessNew"/>
    <dgm:cxn modelId="{A1081F9B-6E95-4B68-9E22-E2CF591A114A}" type="presParOf" srcId="{6D5DF9CE-0FCB-422E-A43E-8BEBE497C786}" destId="{F6466EB0-F703-4D2F-9377-F4B6507D095C}" srcOrd="1" destOrd="0" presId="urn:microsoft.com/office/officeart/2016/7/layout/RepeatingBendingProcessNew"/>
    <dgm:cxn modelId="{89796F37-2EC4-43C9-B8FD-9E560ED932D2}" type="presParOf" srcId="{F6466EB0-F703-4D2F-9377-F4B6507D095C}" destId="{F8AE9BAD-C993-4320-804F-A616062DF2BA}" srcOrd="0" destOrd="0" presId="urn:microsoft.com/office/officeart/2016/7/layout/RepeatingBendingProcessNew"/>
    <dgm:cxn modelId="{0CC5ABD9-1FE2-4B6E-B8BE-BFE6E21B11AA}" type="presParOf" srcId="{6D5DF9CE-0FCB-422E-A43E-8BEBE497C786}" destId="{66985548-C9FE-4C7A-84EA-12FFC04E3341}" srcOrd="2" destOrd="0" presId="urn:microsoft.com/office/officeart/2016/7/layout/RepeatingBendingProcessNew"/>
    <dgm:cxn modelId="{66CD4F03-F495-4F24-999B-179B29F29B37}" type="presParOf" srcId="{6D5DF9CE-0FCB-422E-A43E-8BEBE497C786}" destId="{48594730-DA8E-45E5-8A7D-E7D05E1F65DD}" srcOrd="3" destOrd="0" presId="urn:microsoft.com/office/officeart/2016/7/layout/RepeatingBendingProcessNew"/>
    <dgm:cxn modelId="{B809AB83-BD37-4427-BDE1-1AE3E8D884F9}" type="presParOf" srcId="{48594730-DA8E-45E5-8A7D-E7D05E1F65DD}" destId="{530C0C90-D856-4312-8C58-0E0E31983AA2}" srcOrd="0" destOrd="0" presId="urn:microsoft.com/office/officeart/2016/7/layout/RepeatingBendingProcessNew"/>
    <dgm:cxn modelId="{EC20260B-3262-4FA5-AAD0-7A5BC3D4A5E0}" type="presParOf" srcId="{6D5DF9CE-0FCB-422E-A43E-8BEBE497C786}" destId="{5D11E46F-7D3B-46B2-AEFD-8D39BEFFF0E3}" srcOrd="4" destOrd="0" presId="urn:microsoft.com/office/officeart/2016/7/layout/RepeatingBendingProcessNew"/>
    <dgm:cxn modelId="{C9B3A255-991F-4769-8409-CB77CCFB610D}" type="presParOf" srcId="{6D5DF9CE-0FCB-422E-A43E-8BEBE497C786}" destId="{C1478264-1548-4287-99D7-96701459DE7B}" srcOrd="5" destOrd="0" presId="urn:microsoft.com/office/officeart/2016/7/layout/RepeatingBendingProcessNew"/>
    <dgm:cxn modelId="{B9F71ED7-5AFB-4C54-982B-51A69DE35056}" type="presParOf" srcId="{C1478264-1548-4287-99D7-96701459DE7B}" destId="{969E784D-9B64-4A76-A5E9-8F468A7F320C}" srcOrd="0" destOrd="0" presId="urn:microsoft.com/office/officeart/2016/7/layout/RepeatingBendingProcessNew"/>
    <dgm:cxn modelId="{10A67B18-E40E-4904-83D3-476C00C8774F}" type="presParOf" srcId="{6D5DF9CE-0FCB-422E-A43E-8BEBE497C786}" destId="{BE520E02-1599-40E6-A44B-93342365BFCC}" srcOrd="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75818B-BC61-4970-A32A-432C6B1F57AD}">
      <dsp:nvSpPr>
        <dsp:cNvPr id="0" name=""/>
        <dsp:cNvSpPr/>
      </dsp:nvSpPr>
      <dsp:spPr>
        <a:xfrm>
          <a:off x="0" y="19310"/>
          <a:ext cx="7812562" cy="129660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AFC346-4C5B-4D05-8306-159D35CF1559}">
      <dsp:nvSpPr>
        <dsp:cNvPr id="0" name=""/>
        <dsp:cNvSpPr/>
      </dsp:nvSpPr>
      <dsp:spPr>
        <a:xfrm>
          <a:off x="392222" y="294294"/>
          <a:ext cx="713132" cy="7131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6C631F-4C83-40C9-A6B7-1D956A64A3D5}">
      <dsp:nvSpPr>
        <dsp:cNvPr id="0" name=""/>
        <dsp:cNvSpPr/>
      </dsp:nvSpPr>
      <dsp:spPr>
        <a:xfrm>
          <a:off x="1497577" y="2558"/>
          <a:ext cx="6314984" cy="1296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224" tIns="137224" rIns="137224" bIns="13722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1F1F1F"/>
              </a:solidFill>
              <a:latin typeface="Avenir Next LT Pro"/>
              <a:ea typeface="+mn-ea"/>
              <a:cs typeface="+mn-cs"/>
            </a:rPr>
            <a:t>Long-acting basal insulin analog that bind to insulin receptors and facilitates glucose uptake into cells - lowering blood glucose levels</a:t>
          </a:r>
        </a:p>
      </dsp:txBody>
      <dsp:txXfrm>
        <a:off x="1497577" y="2558"/>
        <a:ext cx="6314984" cy="1296604"/>
      </dsp:txXfrm>
    </dsp:sp>
    <dsp:sp modelId="{49507181-DB61-4FBE-98B0-08BEE335086B}">
      <dsp:nvSpPr>
        <dsp:cNvPr id="0" name=""/>
        <dsp:cNvSpPr/>
      </dsp:nvSpPr>
      <dsp:spPr>
        <a:xfrm>
          <a:off x="0" y="1623313"/>
          <a:ext cx="7812562" cy="129660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5455A1-28F3-4A06-B1E8-E5F2E9B0C3AF}">
      <dsp:nvSpPr>
        <dsp:cNvPr id="0" name=""/>
        <dsp:cNvSpPr/>
      </dsp:nvSpPr>
      <dsp:spPr>
        <a:xfrm>
          <a:off x="392222" y="1915049"/>
          <a:ext cx="713132" cy="71313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39E14C-751A-4A8A-A04E-8771B80E2793}">
      <dsp:nvSpPr>
        <dsp:cNvPr id="0" name=""/>
        <dsp:cNvSpPr/>
      </dsp:nvSpPr>
      <dsp:spPr>
        <a:xfrm>
          <a:off x="1497577" y="1623313"/>
          <a:ext cx="6314984" cy="1296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224" tIns="137224" rIns="137224" bIns="13722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1F1F1F"/>
              </a:solidFill>
              <a:latin typeface="Avenir Next LT Pro"/>
              <a:ea typeface="+mn-ea"/>
              <a:cs typeface="+mn-cs"/>
            </a:rPr>
            <a:t>Exhibits prolonged duration of action, lasting up to 7 days, w/flat, sustained blood glucose lowering effect</a:t>
          </a:r>
        </a:p>
      </dsp:txBody>
      <dsp:txXfrm>
        <a:off x="1497577" y="1623313"/>
        <a:ext cx="6314984" cy="1296604"/>
      </dsp:txXfrm>
    </dsp:sp>
    <dsp:sp modelId="{E19CF6D3-FB14-4C74-8555-B2C2574BE181}">
      <dsp:nvSpPr>
        <dsp:cNvPr id="0" name=""/>
        <dsp:cNvSpPr/>
      </dsp:nvSpPr>
      <dsp:spPr>
        <a:xfrm>
          <a:off x="0" y="3244068"/>
          <a:ext cx="7812562" cy="129660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EB6285-CBD0-4563-8BB3-4D4EAF28493F}">
      <dsp:nvSpPr>
        <dsp:cNvPr id="0" name=""/>
        <dsp:cNvSpPr/>
      </dsp:nvSpPr>
      <dsp:spPr>
        <a:xfrm>
          <a:off x="392222" y="3535804"/>
          <a:ext cx="713132" cy="71313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9DD25E-6FF6-48CD-B839-30CF7D943A9F}">
      <dsp:nvSpPr>
        <dsp:cNvPr id="0" name=""/>
        <dsp:cNvSpPr/>
      </dsp:nvSpPr>
      <dsp:spPr>
        <a:xfrm>
          <a:off x="1497577" y="3244068"/>
          <a:ext cx="6314984" cy="1296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224" tIns="137224" rIns="137224" bIns="13722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1F1F1F"/>
              </a:solidFill>
              <a:latin typeface="Avenir Next LT Pro"/>
              <a:ea typeface="+mn-ea"/>
              <a:cs typeface="+mn-cs"/>
            </a:rPr>
            <a:t>Absorbed slowly - </a:t>
          </a:r>
          <a:r>
            <a:rPr lang="en-US" sz="2000" kern="1200" dirty="0" err="1">
              <a:solidFill>
                <a:srgbClr val="1F1F1F"/>
              </a:solidFill>
              <a:latin typeface="Avenir Next LT Pro"/>
              <a:ea typeface="+mn-ea"/>
              <a:cs typeface="+mn-cs"/>
            </a:rPr>
            <a:t>miniPEG-γGlu</a:t>
          </a:r>
          <a:r>
            <a:rPr lang="en-US" sz="2000" kern="1200" dirty="0">
              <a:solidFill>
                <a:srgbClr val="1F1F1F"/>
              </a:solidFill>
              <a:latin typeface="Avenir Next LT Pro"/>
              <a:ea typeface="+mn-ea"/>
              <a:cs typeface="+mn-cs"/>
            </a:rPr>
            <a:t> linked-1, 20-icosanedioic acid (C20) at position LysB29 results in stronger (reversible) binding w/serum albumin</a:t>
          </a:r>
        </a:p>
      </dsp:txBody>
      <dsp:txXfrm>
        <a:off x="1497577" y="3244068"/>
        <a:ext cx="6314984" cy="1296604"/>
      </dsp:txXfrm>
    </dsp:sp>
    <dsp:sp modelId="{59E341E3-AECB-4A49-A873-9AD55D0EC3CA}">
      <dsp:nvSpPr>
        <dsp:cNvPr id="0" name=""/>
        <dsp:cNvSpPr/>
      </dsp:nvSpPr>
      <dsp:spPr>
        <a:xfrm>
          <a:off x="0" y="4864823"/>
          <a:ext cx="7812562" cy="129660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35F4B1-CF14-4E1E-ADD7-CD24E82A70F4}">
      <dsp:nvSpPr>
        <dsp:cNvPr id="0" name=""/>
        <dsp:cNvSpPr/>
      </dsp:nvSpPr>
      <dsp:spPr>
        <a:xfrm>
          <a:off x="392222" y="5156559"/>
          <a:ext cx="713132" cy="71313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F8F3C5-BAB5-4049-827D-F8C06AB5B241}">
      <dsp:nvSpPr>
        <dsp:cNvPr id="0" name=""/>
        <dsp:cNvSpPr/>
      </dsp:nvSpPr>
      <dsp:spPr>
        <a:xfrm>
          <a:off x="1497577" y="4864823"/>
          <a:ext cx="6314984" cy="1296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224" tIns="137224" rIns="137224" bIns="13722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1F1F1F"/>
              </a:solidFill>
              <a:latin typeface="Avenir Next LT Pro"/>
              <a:ea typeface="+mn-ea"/>
              <a:cs typeface="+mn-cs"/>
            </a:rPr>
            <a:t>By binding w/serum albumin, insulin becomes protected from rapid degradation &amp; clearance</a:t>
          </a:r>
        </a:p>
      </dsp:txBody>
      <dsp:txXfrm>
        <a:off x="1497577" y="4864823"/>
        <a:ext cx="6314984" cy="129660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016429-ED56-47B3-8000-1F5142E9739F}">
      <dsp:nvSpPr>
        <dsp:cNvPr id="0" name=""/>
        <dsp:cNvSpPr/>
      </dsp:nvSpPr>
      <dsp:spPr>
        <a:xfrm>
          <a:off x="0" y="2974"/>
          <a:ext cx="579315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FE4230-F699-4760-8E02-683264101A57}">
      <dsp:nvSpPr>
        <dsp:cNvPr id="0" name=""/>
        <dsp:cNvSpPr/>
      </dsp:nvSpPr>
      <dsp:spPr>
        <a:xfrm>
          <a:off x="0" y="2974"/>
          <a:ext cx="5793159" cy="2028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LT Pro"/>
              <a:ea typeface="+mn-ea"/>
              <a:cs typeface="+mn-cs"/>
            </a:rPr>
            <a:t>26-week open-label, treat to target trial, assessed efficacy &amp; safety of once-weekly basal insulin (Icodec) in pts w/</a:t>
          </a:r>
          <a:r>
            <a:rPr lang="en-US" sz="24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LT Pro"/>
              <a:ea typeface="+mn-ea"/>
              <a:cs typeface="+mn-cs"/>
            </a:rPr>
            <a:t>T1DM</a:t>
          </a:r>
          <a:r>
            <a:rPr lang="en-US" sz="2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LT Pro"/>
              <a:ea typeface="+mn-ea"/>
              <a:cs typeface="+mn-cs"/>
            </a:rPr>
            <a:t> currently prescribed basal/bolus regimens</a:t>
          </a:r>
        </a:p>
      </dsp:txBody>
      <dsp:txXfrm>
        <a:off x="0" y="2974"/>
        <a:ext cx="5793159" cy="2028866"/>
      </dsp:txXfrm>
    </dsp:sp>
    <dsp:sp modelId="{74AA0216-8B21-4C9C-8551-5EF8557B472E}">
      <dsp:nvSpPr>
        <dsp:cNvPr id="0" name=""/>
        <dsp:cNvSpPr/>
      </dsp:nvSpPr>
      <dsp:spPr>
        <a:xfrm>
          <a:off x="0" y="2031841"/>
          <a:ext cx="5793159" cy="0"/>
        </a:xfrm>
        <a:prstGeom prst="line">
          <a:avLst/>
        </a:prstGeom>
        <a:solidFill>
          <a:schemeClr val="accent2">
            <a:hueOff val="-9297017"/>
            <a:satOff val="68"/>
            <a:lumOff val="-3137"/>
            <a:alphaOff val="0"/>
          </a:schemeClr>
        </a:solidFill>
        <a:ln w="12700" cap="flat" cmpd="sng" algn="ctr">
          <a:solidFill>
            <a:schemeClr val="accent2">
              <a:hueOff val="-9297017"/>
              <a:satOff val="68"/>
              <a:lumOff val="-31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541301-20DE-4FFA-B808-7287C011B733}">
      <dsp:nvSpPr>
        <dsp:cNvPr id="0" name=""/>
        <dsp:cNvSpPr/>
      </dsp:nvSpPr>
      <dsp:spPr>
        <a:xfrm>
          <a:off x="0" y="2031841"/>
          <a:ext cx="5793159" cy="2028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Adults (aged ≥18 yrs) treated w/insulin analogue regimens for at least 1 </a:t>
          </a:r>
          <a:r>
            <a:rPr lang="en-US" sz="2400" kern="1200" dirty="0" err="1"/>
            <a:t>yr</a:t>
          </a:r>
          <a:r>
            <a:rPr lang="en-US" sz="2400" kern="1200" dirty="0"/>
            <a:t> w/glycated hemoglobin (HbA1c) &lt; 10.0%</a:t>
          </a:r>
        </a:p>
      </dsp:txBody>
      <dsp:txXfrm>
        <a:off x="0" y="2031841"/>
        <a:ext cx="5793159" cy="2028866"/>
      </dsp:txXfrm>
    </dsp:sp>
    <dsp:sp modelId="{BCF89F71-56FE-4D3E-A46C-EA92D09EEA97}">
      <dsp:nvSpPr>
        <dsp:cNvPr id="0" name=""/>
        <dsp:cNvSpPr/>
      </dsp:nvSpPr>
      <dsp:spPr>
        <a:xfrm>
          <a:off x="0" y="4060707"/>
          <a:ext cx="5793159" cy="0"/>
        </a:xfrm>
        <a:prstGeom prst="line">
          <a:avLst/>
        </a:prstGeom>
        <a:solidFill>
          <a:schemeClr val="accent2">
            <a:hueOff val="-18594034"/>
            <a:satOff val="136"/>
            <a:lumOff val="-6274"/>
            <a:alphaOff val="0"/>
          </a:schemeClr>
        </a:solidFill>
        <a:ln w="12700" cap="flat" cmpd="sng" algn="ctr">
          <a:solidFill>
            <a:schemeClr val="accent2">
              <a:hueOff val="-18594034"/>
              <a:satOff val="136"/>
              <a:lumOff val="-627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8BF6D6-AC3C-4B96-A0B8-98B1B80778F3}">
      <dsp:nvSpPr>
        <dsp:cNvPr id="0" name=""/>
        <dsp:cNvSpPr/>
      </dsp:nvSpPr>
      <dsp:spPr>
        <a:xfrm>
          <a:off x="0" y="4060707"/>
          <a:ext cx="5793159" cy="2028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Once-weekly basal insulin demonstrated non-inferiority in reducing mean HbA1c from baseline</a:t>
          </a:r>
        </a:p>
      </dsp:txBody>
      <dsp:txXfrm>
        <a:off x="0" y="4060707"/>
        <a:ext cx="5793159" cy="202886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12EAD3-9CD3-4614-B69B-92780C47A2A2}">
      <dsp:nvSpPr>
        <dsp:cNvPr id="0" name=""/>
        <dsp:cNvSpPr/>
      </dsp:nvSpPr>
      <dsp:spPr>
        <a:xfrm>
          <a:off x="344414" y="0"/>
          <a:ext cx="6080642" cy="6080642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7E04EA-30A4-4C44-BAF8-D11985AF2F81}">
      <dsp:nvSpPr>
        <dsp:cNvPr id="0" name=""/>
        <dsp:cNvSpPr/>
      </dsp:nvSpPr>
      <dsp:spPr>
        <a:xfrm>
          <a:off x="922075" y="577661"/>
          <a:ext cx="2371450" cy="23714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Shown to effectively lower blood glucose levels w/in first few weeks of treatment</a:t>
          </a:r>
        </a:p>
      </dsp:txBody>
      <dsp:txXfrm>
        <a:off x="1037840" y="693426"/>
        <a:ext cx="2139920" cy="2139920"/>
      </dsp:txXfrm>
    </dsp:sp>
    <dsp:sp modelId="{37AC7397-8185-4109-932B-131F6F97EADF}">
      <dsp:nvSpPr>
        <dsp:cNvPr id="0" name=""/>
        <dsp:cNvSpPr/>
      </dsp:nvSpPr>
      <dsp:spPr>
        <a:xfrm>
          <a:off x="3475945" y="577661"/>
          <a:ext cx="2371450" cy="2371450"/>
        </a:xfrm>
        <a:prstGeom prst="roundRect">
          <a:avLst/>
        </a:prstGeom>
        <a:solidFill>
          <a:schemeClr val="accent5">
            <a:hueOff val="495966"/>
            <a:satOff val="600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Early &amp; rapid improvement in glycemic control</a:t>
          </a:r>
        </a:p>
      </dsp:txBody>
      <dsp:txXfrm>
        <a:off x="3591710" y="693426"/>
        <a:ext cx="2139920" cy="2139920"/>
      </dsp:txXfrm>
    </dsp:sp>
    <dsp:sp modelId="{5F1A14E6-1062-4FCF-BC25-285E2831F94B}">
      <dsp:nvSpPr>
        <dsp:cNvPr id="0" name=""/>
        <dsp:cNvSpPr/>
      </dsp:nvSpPr>
      <dsp:spPr>
        <a:xfrm>
          <a:off x="922075" y="3131531"/>
          <a:ext cx="2371450" cy="2371450"/>
        </a:xfrm>
        <a:prstGeom prst="roundRect">
          <a:avLst/>
        </a:prstGeom>
        <a:solidFill>
          <a:schemeClr val="accent5">
            <a:hueOff val="991932"/>
            <a:satOff val="1200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Clinically significant or severe hypoglycemia </a:t>
          </a:r>
          <a:r>
            <a:rPr lang="en-US" sz="1800" b="1" kern="1200" dirty="0"/>
            <a:t>were</a:t>
          </a:r>
          <a:r>
            <a:rPr lang="en-US" sz="1800" kern="1200" dirty="0"/>
            <a:t> significantly higher with icodec  insulin at week 26</a:t>
          </a:r>
        </a:p>
      </dsp:txBody>
      <dsp:txXfrm>
        <a:off x="1037840" y="3247296"/>
        <a:ext cx="2139920" cy="2139920"/>
      </dsp:txXfrm>
    </dsp:sp>
    <dsp:sp modelId="{F90518B8-CD1B-40E0-8CA1-298C53F70F8A}">
      <dsp:nvSpPr>
        <dsp:cNvPr id="0" name=""/>
        <dsp:cNvSpPr/>
      </dsp:nvSpPr>
      <dsp:spPr>
        <a:xfrm>
          <a:off x="3475945" y="3131531"/>
          <a:ext cx="2371450" cy="2371450"/>
        </a:xfrm>
        <a:prstGeom prst="roundRect">
          <a:avLst/>
        </a:prstGeom>
        <a:solidFill>
          <a:schemeClr val="accent5">
            <a:hueOff val="1487899"/>
            <a:satOff val="1800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/>
            <a:t>Insulin icodec: 19.93</a:t>
          </a:r>
        </a:p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Insulin degludec: 10.37</a:t>
          </a:r>
        </a:p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(events/pt year of exposure) </a:t>
          </a:r>
        </a:p>
      </dsp:txBody>
      <dsp:txXfrm>
        <a:off x="3591710" y="3247296"/>
        <a:ext cx="2139920" cy="213992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57E7E4-1287-4345-9AD4-C80E23318752}">
      <dsp:nvSpPr>
        <dsp:cNvPr id="0" name=""/>
        <dsp:cNvSpPr/>
      </dsp:nvSpPr>
      <dsp:spPr>
        <a:xfrm>
          <a:off x="0" y="0"/>
          <a:ext cx="5060880" cy="76192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Generally favorable safety profile w/ low incidence of serious AEs</a:t>
          </a:r>
        </a:p>
      </dsp:txBody>
      <dsp:txXfrm>
        <a:off x="22316" y="22316"/>
        <a:ext cx="4149561" cy="717290"/>
      </dsp:txXfrm>
    </dsp:sp>
    <dsp:sp modelId="{6F6F932D-82E4-424C-B684-AEBAB54F1964}">
      <dsp:nvSpPr>
        <dsp:cNvPr id="0" name=""/>
        <dsp:cNvSpPr/>
      </dsp:nvSpPr>
      <dsp:spPr>
        <a:xfrm>
          <a:off x="377922" y="867744"/>
          <a:ext cx="5060880" cy="761922"/>
        </a:xfrm>
        <a:prstGeom prst="roundRect">
          <a:avLst>
            <a:gd name="adj" fmla="val 10000"/>
          </a:avLst>
        </a:prstGeom>
        <a:solidFill>
          <a:schemeClr val="accent5">
            <a:hueOff val="371975"/>
            <a:satOff val="450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Most common: </a:t>
          </a:r>
          <a:r>
            <a:rPr lang="en-US" sz="1600" kern="1200" dirty="0"/>
            <a:t>mild &amp; transient injection site reactions</a:t>
          </a:r>
        </a:p>
      </dsp:txBody>
      <dsp:txXfrm>
        <a:off x="400238" y="890060"/>
        <a:ext cx="4143076" cy="717290"/>
      </dsp:txXfrm>
    </dsp:sp>
    <dsp:sp modelId="{28BC8402-8DBE-4335-BB43-348D1C6E90F4}">
      <dsp:nvSpPr>
        <dsp:cNvPr id="0" name=""/>
        <dsp:cNvSpPr/>
      </dsp:nvSpPr>
      <dsp:spPr>
        <a:xfrm>
          <a:off x="755845" y="1735489"/>
          <a:ext cx="5060880" cy="761922"/>
        </a:xfrm>
        <a:prstGeom prst="roundRect">
          <a:avLst>
            <a:gd name="adj" fmla="val 10000"/>
          </a:avLst>
        </a:prstGeom>
        <a:solidFill>
          <a:schemeClr val="accent5">
            <a:hueOff val="743949"/>
            <a:satOff val="900"/>
            <a:lumOff val="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Others: </a:t>
          </a:r>
          <a:r>
            <a:rPr lang="en-US" sz="1600" kern="1200" dirty="0"/>
            <a:t>hypoglycemia &amp; weight gain</a:t>
          </a:r>
        </a:p>
      </dsp:txBody>
      <dsp:txXfrm>
        <a:off x="778161" y="1757805"/>
        <a:ext cx="4143076" cy="717290"/>
      </dsp:txXfrm>
    </dsp:sp>
    <dsp:sp modelId="{826AFB1E-A986-4C3B-9FA5-412C7E868DC0}">
      <dsp:nvSpPr>
        <dsp:cNvPr id="0" name=""/>
        <dsp:cNvSpPr/>
      </dsp:nvSpPr>
      <dsp:spPr>
        <a:xfrm>
          <a:off x="1133768" y="2603234"/>
          <a:ext cx="5060880" cy="761922"/>
        </a:xfrm>
        <a:prstGeom prst="roundRect">
          <a:avLst>
            <a:gd name="adj" fmla="val 10000"/>
          </a:avLst>
        </a:prstGeom>
        <a:solidFill>
          <a:schemeClr val="accent5">
            <a:hueOff val="1115924"/>
            <a:satOff val="1350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Events were typically manageable &amp; could be minimized w/appropriate patient education &amp; dose adjustments</a:t>
          </a:r>
        </a:p>
      </dsp:txBody>
      <dsp:txXfrm>
        <a:off x="1156084" y="2625550"/>
        <a:ext cx="4143076" cy="717290"/>
      </dsp:txXfrm>
    </dsp:sp>
    <dsp:sp modelId="{B694900A-CDE1-4DF4-81C0-1C8B74E7429C}">
      <dsp:nvSpPr>
        <dsp:cNvPr id="0" name=""/>
        <dsp:cNvSpPr/>
      </dsp:nvSpPr>
      <dsp:spPr>
        <a:xfrm>
          <a:off x="1511691" y="3470979"/>
          <a:ext cx="5060880" cy="761922"/>
        </a:xfrm>
        <a:prstGeom prst="roundRect">
          <a:avLst>
            <a:gd name="adj" fmla="val 10000"/>
          </a:avLst>
        </a:prstGeom>
        <a:solidFill>
          <a:schemeClr val="accent5">
            <a:hueOff val="1487899"/>
            <a:satOff val="1800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CIs: pts w/known hypersensitivity to insulin or any of its excipients. NOT recommended for pts w/DKA history</a:t>
          </a:r>
        </a:p>
      </dsp:txBody>
      <dsp:txXfrm>
        <a:off x="1534007" y="3493295"/>
        <a:ext cx="4143076" cy="717290"/>
      </dsp:txXfrm>
    </dsp:sp>
    <dsp:sp modelId="{5E6AC364-23B2-4D55-95A5-72AB55C4D437}">
      <dsp:nvSpPr>
        <dsp:cNvPr id="0" name=""/>
        <dsp:cNvSpPr/>
      </dsp:nvSpPr>
      <dsp:spPr>
        <a:xfrm>
          <a:off x="4565630" y="556626"/>
          <a:ext cx="495249" cy="49524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677061" y="556626"/>
        <a:ext cx="272387" cy="372675"/>
      </dsp:txXfrm>
    </dsp:sp>
    <dsp:sp modelId="{7C125E6F-8D85-4AA2-9240-72C59E71B1D2}">
      <dsp:nvSpPr>
        <dsp:cNvPr id="0" name=""/>
        <dsp:cNvSpPr/>
      </dsp:nvSpPr>
      <dsp:spPr>
        <a:xfrm>
          <a:off x="4943553" y="1424371"/>
          <a:ext cx="495249" cy="49524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513723"/>
            <a:satOff val="626"/>
            <a:lumOff val="14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5054984" y="1424371"/>
        <a:ext cx="272387" cy="372675"/>
      </dsp:txXfrm>
    </dsp:sp>
    <dsp:sp modelId="{6F9A631F-A07D-428F-8254-BC1892923594}">
      <dsp:nvSpPr>
        <dsp:cNvPr id="0" name=""/>
        <dsp:cNvSpPr/>
      </dsp:nvSpPr>
      <dsp:spPr>
        <a:xfrm>
          <a:off x="5321476" y="2279417"/>
          <a:ext cx="495249" cy="49524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1027445"/>
            <a:satOff val="1252"/>
            <a:lumOff val="29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5432907" y="2279417"/>
        <a:ext cx="272387" cy="372675"/>
      </dsp:txXfrm>
    </dsp:sp>
    <dsp:sp modelId="{48CA9F2E-76AB-4A62-AF88-AECCBB0765E6}">
      <dsp:nvSpPr>
        <dsp:cNvPr id="0" name=""/>
        <dsp:cNvSpPr/>
      </dsp:nvSpPr>
      <dsp:spPr>
        <a:xfrm>
          <a:off x="5699399" y="3155628"/>
          <a:ext cx="495249" cy="49524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1541168"/>
            <a:satOff val="1878"/>
            <a:lumOff val="44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5810830" y="3155628"/>
        <a:ext cx="272387" cy="37267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3E0FEE-3B47-45B5-A1F6-E112A843E2CF}">
      <dsp:nvSpPr>
        <dsp:cNvPr id="0" name=""/>
        <dsp:cNvSpPr/>
      </dsp:nvSpPr>
      <dsp:spPr>
        <a:xfrm>
          <a:off x="0" y="909955"/>
          <a:ext cx="1797208" cy="21566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524" tIns="0" rIns="177524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100" kern="1200" dirty="0"/>
            <a:t>T2DM patients</a:t>
          </a:r>
        </a:p>
      </dsp:txBody>
      <dsp:txXfrm>
        <a:off x="0" y="1772615"/>
        <a:ext cx="1797208" cy="1293990"/>
      </dsp:txXfrm>
    </dsp:sp>
    <dsp:sp modelId="{8AB6CAC1-CE9B-4B16-B6BB-3C26635A28D4}">
      <dsp:nvSpPr>
        <dsp:cNvPr id="0" name=""/>
        <dsp:cNvSpPr/>
      </dsp:nvSpPr>
      <dsp:spPr>
        <a:xfrm>
          <a:off x="0" y="909955"/>
          <a:ext cx="1797208" cy="86266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524" tIns="165100" rIns="177524" bIns="16510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01</a:t>
          </a:r>
        </a:p>
      </dsp:txBody>
      <dsp:txXfrm>
        <a:off x="0" y="909955"/>
        <a:ext cx="1797208" cy="862660"/>
      </dsp:txXfrm>
    </dsp:sp>
    <dsp:sp modelId="{5EFBE290-9DB8-4DAC-9825-66E45A226726}">
      <dsp:nvSpPr>
        <dsp:cNvPr id="0" name=""/>
        <dsp:cNvSpPr/>
      </dsp:nvSpPr>
      <dsp:spPr>
        <a:xfrm>
          <a:off x="1940985" y="909955"/>
          <a:ext cx="1797208" cy="2156650"/>
        </a:xfrm>
        <a:prstGeom prst="rect">
          <a:avLst/>
        </a:prstGeom>
        <a:solidFill>
          <a:schemeClr val="accent5">
            <a:hueOff val="297580"/>
            <a:satOff val="360"/>
            <a:lumOff val="353"/>
            <a:alphaOff val="0"/>
          </a:schemeClr>
        </a:solidFill>
        <a:ln w="12700" cap="flat" cmpd="sng" algn="ctr">
          <a:solidFill>
            <a:schemeClr val="accent5">
              <a:hueOff val="297580"/>
              <a:satOff val="360"/>
              <a:lumOff val="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524" tIns="0" rIns="177524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kern="1200" dirty="0"/>
            <a:t>Compare efficacy &amp; safety of once-weekly basal insulin (Efsitora) to daily basal insulin</a:t>
          </a:r>
        </a:p>
      </dsp:txBody>
      <dsp:txXfrm>
        <a:off x="1940985" y="1772615"/>
        <a:ext cx="1797208" cy="1293990"/>
      </dsp:txXfrm>
    </dsp:sp>
    <dsp:sp modelId="{EE11D983-C8FD-4F25-89C5-157DE6C8E8B9}">
      <dsp:nvSpPr>
        <dsp:cNvPr id="0" name=""/>
        <dsp:cNvSpPr/>
      </dsp:nvSpPr>
      <dsp:spPr>
        <a:xfrm>
          <a:off x="1940985" y="909955"/>
          <a:ext cx="1797208" cy="86266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524" tIns="165100" rIns="177524" bIns="16510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02</a:t>
          </a:r>
        </a:p>
      </dsp:txBody>
      <dsp:txXfrm>
        <a:off x="1940985" y="909955"/>
        <a:ext cx="1797208" cy="862660"/>
      </dsp:txXfrm>
    </dsp:sp>
    <dsp:sp modelId="{29F16AD5-F51E-4CE3-BEBF-204C19358DAA}">
      <dsp:nvSpPr>
        <dsp:cNvPr id="0" name=""/>
        <dsp:cNvSpPr/>
      </dsp:nvSpPr>
      <dsp:spPr>
        <a:xfrm>
          <a:off x="3881970" y="909955"/>
          <a:ext cx="1797208" cy="2156650"/>
        </a:xfrm>
        <a:prstGeom prst="rect">
          <a:avLst/>
        </a:prstGeom>
        <a:solidFill>
          <a:schemeClr val="accent5">
            <a:hueOff val="595159"/>
            <a:satOff val="720"/>
            <a:lumOff val="706"/>
            <a:alphaOff val="0"/>
          </a:schemeClr>
        </a:solidFill>
        <a:ln w="12700" cap="flat" cmpd="sng" algn="ctr">
          <a:solidFill>
            <a:schemeClr val="accent5">
              <a:hueOff val="595159"/>
              <a:satOff val="720"/>
              <a:lumOff val="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524" tIns="0" rIns="177524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kern="1200" dirty="0"/>
            <a:t>HbA1c reduction: Similar between once-weekly basal insulin (Efsitora)  &amp; daily basal insulins (Non-Inferior)</a:t>
          </a:r>
        </a:p>
      </dsp:txBody>
      <dsp:txXfrm>
        <a:off x="3881970" y="1772615"/>
        <a:ext cx="1797208" cy="1293990"/>
      </dsp:txXfrm>
    </dsp:sp>
    <dsp:sp modelId="{76CCC739-C451-4785-B353-C4C25DE0DA8F}">
      <dsp:nvSpPr>
        <dsp:cNvPr id="0" name=""/>
        <dsp:cNvSpPr/>
      </dsp:nvSpPr>
      <dsp:spPr>
        <a:xfrm>
          <a:off x="3881970" y="909955"/>
          <a:ext cx="1797208" cy="86266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524" tIns="165100" rIns="177524" bIns="16510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03</a:t>
          </a:r>
        </a:p>
      </dsp:txBody>
      <dsp:txXfrm>
        <a:off x="3881970" y="909955"/>
        <a:ext cx="1797208" cy="862660"/>
      </dsp:txXfrm>
    </dsp:sp>
    <dsp:sp modelId="{13BE7435-BDF7-449E-BC25-1799961EB473}">
      <dsp:nvSpPr>
        <dsp:cNvPr id="0" name=""/>
        <dsp:cNvSpPr/>
      </dsp:nvSpPr>
      <dsp:spPr>
        <a:xfrm>
          <a:off x="5822955" y="909955"/>
          <a:ext cx="1797208" cy="2156650"/>
        </a:xfrm>
        <a:prstGeom prst="rect">
          <a:avLst/>
        </a:prstGeom>
        <a:solidFill>
          <a:schemeClr val="accent5">
            <a:hueOff val="892739"/>
            <a:satOff val="1080"/>
            <a:lumOff val="1059"/>
            <a:alphaOff val="0"/>
          </a:schemeClr>
        </a:solidFill>
        <a:ln w="12700" cap="flat" cmpd="sng" algn="ctr">
          <a:solidFill>
            <a:schemeClr val="accent5">
              <a:hueOff val="892739"/>
              <a:satOff val="1080"/>
              <a:lumOff val="1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524" tIns="0" rIns="177524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kern="1200" dirty="0"/>
            <a:t>Modest reduction in weight gain with once-weekly basal insulin (Efsitora) </a:t>
          </a:r>
        </a:p>
      </dsp:txBody>
      <dsp:txXfrm>
        <a:off x="5822955" y="1772615"/>
        <a:ext cx="1797208" cy="1293990"/>
      </dsp:txXfrm>
    </dsp:sp>
    <dsp:sp modelId="{EDC92487-BCF7-44C6-B708-EEF2FD5DB776}">
      <dsp:nvSpPr>
        <dsp:cNvPr id="0" name=""/>
        <dsp:cNvSpPr/>
      </dsp:nvSpPr>
      <dsp:spPr>
        <a:xfrm>
          <a:off x="5822955" y="909955"/>
          <a:ext cx="1797208" cy="86266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524" tIns="165100" rIns="177524" bIns="16510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04</a:t>
          </a:r>
          <a:endParaRPr lang="en-US" sz="3800" kern="1200" dirty="0"/>
        </a:p>
      </dsp:txBody>
      <dsp:txXfrm>
        <a:off x="5822955" y="909955"/>
        <a:ext cx="1797208" cy="862660"/>
      </dsp:txXfrm>
    </dsp:sp>
    <dsp:sp modelId="{DA574600-080F-46D0-945E-D4294C7EA64A}">
      <dsp:nvSpPr>
        <dsp:cNvPr id="0" name=""/>
        <dsp:cNvSpPr/>
      </dsp:nvSpPr>
      <dsp:spPr>
        <a:xfrm>
          <a:off x="7763941" y="909955"/>
          <a:ext cx="1797208" cy="2156650"/>
        </a:xfrm>
        <a:prstGeom prst="rect">
          <a:avLst/>
        </a:prstGeom>
        <a:solidFill>
          <a:schemeClr val="accent5">
            <a:hueOff val="1190319"/>
            <a:satOff val="1440"/>
            <a:lumOff val="1412"/>
            <a:alphaOff val="0"/>
          </a:schemeClr>
        </a:solidFill>
        <a:ln w="12700" cap="flat" cmpd="sng" algn="ctr">
          <a:solidFill>
            <a:schemeClr val="accent5">
              <a:hueOff val="1190319"/>
              <a:satOff val="1440"/>
              <a:lumOff val="1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524" tIns="0" rIns="177524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kern="1200" dirty="0"/>
            <a:t>Comparable rates of hypoglycemia &amp; adverse events</a:t>
          </a:r>
        </a:p>
      </dsp:txBody>
      <dsp:txXfrm>
        <a:off x="7763941" y="1772615"/>
        <a:ext cx="1797208" cy="1293990"/>
      </dsp:txXfrm>
    </dsp:sp>
    <dsp:sp modelId="{D428B6B1-E8E9-4DF2-AFCD-096B048C50F6}">
      <dsp:nvSpPr>
        <dsp:cNvPr id="0" name=""/>
        <dsp:cNvSpPr/>
      </dsp:nvSpPr>
      <dsp:spPr>
        <a:xfrm>
          <a:off x="7763941" y="909955"/>
          <a:ext cx="1797208" cy="86266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524" tIns="165100" rIns="177524" bIns="16510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05</a:t>
          </a:r>
        </a:p>
      </dsp:txBody>
      <dsp:txXfrm>
        <a:off x="7763941" y="909955"/>
        <a:ext cx="1797208" cy="862660"/>
      </dsp:txXfrm>
    </dsp:sp>
    <dsp:sp modelId="{DA2BB0D2-8E1E-4A80-BE31-55BDEBE816C4}">
      <dsp:nvSpPr>
        <dsp:cNvPr id="0" name=""/>
        <dsp:cNvSpPr/>
      </dsp:nvSpPr>
      <dsp:spPr>
        <a:xfrm>
          <a:off x="9704926" y="909955"/>
          <a:ext cx="1797208" cy="2156650"/>
        </a:xfrm>
        <a:prstGeom prst="rect">
          <a:avLst/>
        </a:prstGeom>
        <a:solidFill>
          <a:schemeClr val="accent5">
            <a:hueOff val="1487899"/>
            <a:satOff val="1800"/>
            <a:lumOff val="1765"/>
            <a:alphaOff val="0"/>
          </a:schemeClr>
        </a:solidFill>
        <a:ln w="12700" cap="flat" cmpd="sng" algn="ctr">
          <a:solidFill>
            <a:schemeClr val="accent5">
              <a:hueOff val="1487899"/>
              <a:satOff val="1800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524" tIns="0" rIns="177524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kern="1200" dirty="0"/>
            <a:t>14.03 Efsitora Alfa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kern="1200" dirty="0"/>
            <a:t>11.59 Degludec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kern="1200" dirty="0"/>
            <a:t>(estimated rates of </a:t>
          </a:r>
          <a:r>
            <a:rPr lang="en-US" sz="1100" kern="1200" dirty="0" err="1"/>
            <a:t>bg</a:t>
          </a:r>
          <a:r>
            <a:rPr lang="en-US" sz="1100" kern="1200" dirty="0"/>
            <a:t> &lt;54 mg/dL through week 52)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US" sz="1100" kern="1200" dirty="0"/>
        </a:p>
      </dsp:txBody>
      <dsp:txXfrm>
        <a:off x="9704926" y="1772615"/>
        <a:ext cx="1797208" cy="1293990"/>
      </dsp:txXfrm>
    </dsp:sp>
    <dsp:sp modelId="{A66CC4D4-7471-4721-8633-DEB4F0DBE30B}">
      <dsp:nvSpPr>
        <dsp:cNvPr id="0" name=""/>
        <dsp:cNvSpPr/>
      </dsp:nvSpPr>
      <dsp:spPr>
        <a:xfrm>
          <a:off x="9704926" y="909955"/>
          <a:ext cx="1797208" cy="86266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524" tIns="165100" rIns="177524" bIns="16510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06</a:t>
          </a:r>
        </a:p>
      </dsp:txBody>
      <dsp:txXfrm>
        <a:off x="9704926" y="909955"/>
        <a:ext cx="1797208" cy="86266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D2F4D-0C77-4C46-A6E3-8475A0D2D535}">
      <dsp:nvSpPr>
        <dsp:cNvPr id="0" name=""/>
        <dsp:cNvSpPr/>
      </dsp:nvSpPr>
      <dsp:spPr>
        <a:xfrm>
          <a:off x="862660" y="2365"/>
          <a:ext cx="3055254" cy="183315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800" kern="1200" dirty="0"/>
            <a:t>T1DM patients</a:t>
          </a:r>
        </a:p>
      </dsp:txBody>
      <dsp:txXfrm>
        <a:off x="862660" y="2365"/>
        <a:ext cx="3055254" cy="1833152"/>
      </dsp:txXfrm>
    </dsp:sp>
    <dsp:sp modelId="{443F3FC5-8D11-40DD-97C3-F94F7A24510F}">
      <dsp:nvSpPr>
        <dsp:cNvPr id="0" name=""/>
        <dsp:cNvSpPr/>
      </dsp:nvSpPr>
      <dsp:spPr>
        <a:xfrm>
          <a:off x="4223440" y="2365"/>
          <a:ext cx="3055254" cy="1833152"/>
        </a:xfrm>
        <a:prstGeom prst="rect">
          <a:avLst/>
        </a:prstGeom>
        <a:solidFill>
          <a:schemeClr val="accent5">
            <a:hueOff val="297580"/>
            <a:satOff val="360"/>
            <a:lumOff val="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dirty="0"/>
            <a:t>Assess weekly once-weekly basal insulin (Efsitora) efficacy versus daily basal insulins (degludec)</a:t>
          </a:r>
        </a:p>
      </dsp:txBody>
      <dsp:txXfrm>
        <a:off x="4223440" y="2365"/>
        <a:ext cx="3055254" cy="1833152"/>
      </dsp:txXfrm>
    </dsp:sp>
    <dsp:sp modelId="{ADDD0E6D-6193-47EB-B3E9-49E599343505}">
      <dsp:nvSpPr>
        <dsp:cNvPr id="0" name=""/>
        <dsp:cNvSpPr/>
      </dsp:nvSpPr>
      <dsp:spPr>
        <a:xfrm>
          <a:off x="7584220" y="2365"/>
          <a:ext cx="3055254" cy="1833152"/>
        </a:xfrm>
        <a:prstGeom prst="rect">
          <a:avLst/>
        </a:prstGeom>
        <a:solidFill>
          <a:schemeClr val="accent5">
            <a:hueOff val="595159"/>
            <a:satOff val="720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dirty="0"/>
            <a:t>HbA1c control: Non-inferior performance by once-weekly basal insulin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dirty="0"/>
            <a:t>(-0.53% vs -0.59%)</a:t>
          </a:r>
        </a:p>
      </dsp:txBody>
      <dsp:txXfrm>
        <a:off x="7584220" y="2365"/>
        <a:ext cx="3055254" cy="1833152"/>
      </dsp:txXfrm>
    </dsp:sp>
    <dsp:sp modelId="{26ACB519-CB93-4ED0-90BB-9121F45A326D}">
      <dsp:nvSpPr>
        <dsp:cNvPr id="0" name=""/>
        <dsp:cNvSpPr/>
      </dsp:nvSpPr>
      <dsp:spPr>
        <a:xfrm>
          <a:off x="862660" y="2141043"/>
          <a:ext cx="3055254" cy="1833152"/>
        </a:xfrm>
        <a:prstGeom prst="rect">
          <a:avLst/>
        </a:prstGeom>
        <a:solidFill>
          <a:schemeClr val="accent5">
            <a:hueOff val="892739"/>
            <a:satOff val="1080"/>
            <a:lumOff val="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dirty="0"/>
            <a:t>Higher rates of combined level 2 or level 3 hypoglycemia w/greater incidence of severe hypoglycemia in participants</a:t>
          </a:r>
        </a:p>
      </dsp:txBody>
      <dsp:txXfrm>
        <a:off x="862660" y="2141043"/>
        <a:ext cx="3055254" cy="1833152"/>
      </dsp:txXfrm>
    </dsp:sp>
    <dsp:sp modelId="{AA8B42D2-D84C-4283-82E7-2CF3213E0F82}">
      <dsp:nvSpPr>
        <dsp:cNvPr id="0" name=""/>
        <dsp:cNvSpPr/>
      </dsp:nvSpPr>
      <dsp:spPr>
        <a:xfrm>
          <a:off x="4223440" y="2141043"/>
          <a:ext cx="3055254" cy="1833152"/>
        </a:xfrm>
        <a:prstGeom prst="rect">
          <a:avLst/>
        </a:prstGeom>
        <a:solidFill>
          <a:schemeClr val="accent5">
            <a:hueOff val="1190319"/>
            <a:satOff val="1440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dirty="0"/>
            <a:t>14.03 Efsitora Alfa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dirty="0"/>
            <a:t>11.59 Degludec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dirty="0"/>
            <a:t>(estimated rates of </a:t>
          </a:r>
          <a:r>
            <a:rPr lang="en-US" sz="1800" kern="1200" dirty="0" err="1"/>
            <a:t>bg</a:t>
          </a:r>
          <a:r>
            <a:rPr lang="en-US" sz="1800" kern="1200" dirty="0"/>
            <a:t> &lt;54 mg/dL through week 52)</a:t>
          </a:r>
        </a:p>
      </dsp:txBody>
      <dsp:txXfrm>
        <a:off x="4223440" y="2141043"/>
        <a:ext cx="3055254" cy="1833152"/>
      </dsp:txXfrm>
    </dsp:sp>
    <dsp:sp modelId="{45384FFA-EC31-4AF6-B227-6AAA6B89E1C2}">
      <dsp:nvSpPr>
        <dsp:cNvPr id="0" name=""/>
        <dsp:cNvSpPr/>
      </dsp:nvSpPr>
      <dsp:spPr>
        <a:xfrm>
          <a:off x="7584220" y="2141043"/>
          <a:ext cx="3055254" cy="1833152"/>
        </a:xfrm>
        <a:prstGeom prst="rect">
          <a:avLst/>
        </a:prstGeom>
        <a:solidFill>
          <a:schemeClr val="accent5">
            <a:hueOff val="1487899"/>
            <a:satOff val="1800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dirty="0"/>
            <a:t>Data might suggest the need for additional evaluation of once-weekly basal insulin (efsitora) dose initiation &amp; optimization in pts w/T1DM</a:t>
          </a:r>
          <a:endParaRPr lang="en-US" sz="1800" b="1" kern="1200" dirty="0"/>
        </a:p>
      </dsp:txBody>
      <dsp:txXfrm>
        <a:off x="7584220" y="2141043"/>
        <a:ext cx="3055254" cy="183315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D8BB4-63B1-4FAC-81DD-3003790D7A1C}">
      <dsp:nvSpPr>
        <dsp:cNvPr id="0" name=""/>
        <dsp:cNvSpPr/>
      </dsp:nvSpPr>
      <dsp:spPr>
        <a:xfrm>
          <a:off x="3281369" y="924553"/>
          <a:ext cx="7115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11585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18607" y="966562"/>
        <a:ext cx="37109" cy="7421"/>
      </dsp:txXfrm>
    </dsp:sp>
    <dsp:sp modelId="{88D74CF7-7AC3-4E98-A79C-CC8AC62352EF}">
      <dsp:nvSpPr>
        <dsp:cNvPr id="0" name=""/>
        <dsp:cNvSpPr/>
      </dsp:nvSpPr>
      <dsp:spPr>
        <a:xfrm>
          <a:off x="56277" y="2206"/>
          <a:ext cx="3226891" cy="193613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120" tIns="165975" rIns="158120" bIns="16597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900" b="1" kern="1200" dirty="0"/>
            <a:t>Comparable</a:t>
          </a:r>
          <a:r>
            <a:rPr lang="en-US" sz="1900" b="0" kern="1200" dirty="0"/>
            <a:t> HbA1c reduction </a:t>
          </a:r>
          <a:r>
            <a:rPr lang="en-US" sz="1900" kern="1200" dirty="0"/>
            <a:t>between weekly basal insulin &amp; Degludec</a:t>
          </a:r>
        </a:p>
      </dsp:txBody>
      <dsp:txXfrm>
        <a:off x="56277" y="2206"/>
        <a:ext cx="3226891" cy="1936134"/>
      </dsp:txXfrm>
    </dsp:sp>
    <dsp:sp modelId="{20ED9BE4-B708-4701-B29B-5C2482CB8926}">
      <dsp:nvSpPr>
        <dsp:cNvPr id="0" name=""/>
        <dsp:cNvSpPr/>
      </dsp:nvSpPr>
      <dsp:spPr>
        <a:xfrm>
          <a:off x="7250445" y="924553"/>
          <a:ext cx="7115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11585" y="45720"/>
              </a:lnTo>
            </a:path>
          </a:pathLst>
        </a:custGeom>
        <a:noFill/>
        <a:ln w="6350" cap="flat" cmpd="sng" algn="ctr">
          <a:solidFill>
            <a:schemeClr val="accent5">
              <a:hueOff val="495966"/>
              <a:satOff val="600"/>
              <a:lumOff val="58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587683" y="966562"/>
        <a:ext cx="37109" cy="7421"/>
      </dsp:txXfrm>
    </dsp:sp>
    <dsp:sp modelId="{279B06E7-87C0-4D79-8BC6-4D013C33A1F3}">
      <dsp:nvSpPr>
        <dsp:cNvPr id="0" name=""/>
        <dsp:cNvSpPr/>
      </dsp:nvSpPr>
      <dsp:spPr>
        <a:xfrm>
          <a:off x="4025354" y="2206"/>
          <a:ext cx="3226891" cy="1936134"/>
        </a:xfrm>
        <a:prstGeom prst="rect">
          <a:avLst/>
        </a:prstGeom>
        <a:solidFill>
          <a:schemeClr val="accent5">
            <a:hueOff val="371975"/>
            <a:satOff val="450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120" tIns="165975" rIns="158120" bIns="16597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900" b="1" kern="1200" dirty="0"/>
            <a:t>Longer half-life </a:t>
          </a:r>
          <a:r>
            <a:rPr lang="en-US" sz="1900" kern="1200" dirty="0"/>
            <a:t>(~8-17 days w/single subQ injection depending on insulin) suggests potential for improved adherence</a:t>
          </a:r>
        </a:p>
      </dsp:txBody>
      <dsp:txXfrm>
        <a:off x="4025354" y="2206"/>
        <a:ext cx="3226891" cy="1936134"/>
      </dsp:txXfrm>
    </dsp:sp>
    <dsp:sp modelId="{D4E8D0B9-2FA8-4C11-BAA0-85CBF7A42ACD}">
      <dsp:nvSpPr>
        <dsp:cNvPr id="0" name=""/>
        <dsp:cNvSpPr/>
      </dsp:nvSpPr>
      <dsp:spPr>
        <a:xfrm>
          <a:off x="1669723" y="1936540"/>
          <a:ext cx="7938152" cy="711585"/>
        </a:xfrm>
        <a:custGeom>
          <a:avLst/>
          <a:gdLst/>
          <a:ahLst/>
          <a:cxnLst/>
          <a:rect l="0" t="0" r="0" b="0"/>
          <a:pathLst>
            <a:path>
              <a:moveTo>
                <a:pt x="7938152" y="0"/>
              </a:moveTo>
              <a:lnTo>
                <a:pt x="7938152" y="372892"/>
              </a:lnTo>
              <a:lnTo>
                <a:pt x="0" y="372892"/>
              </a:lnTo>
              <a:lnTo>
                <a:pt x="0" y="711585"/>
              </a:lnTo>
            </a:path>
          </a:pathLst>
        </a:custGeom>
        <a:noFill/>
        <a:ln w="6350" cap="flat" cmpd="sng" algn="ctr">
          <a:solidFill>
            <a:schemeClr val="accent5">
              <a:hueOff val="991932"/>
              <a:satOff val="1200"/>
              <a:lumOff val="117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39480" y="2288622"/>
        <a:ext cx="398638" cy="7421"/>
      </dsp:txXfrm>
    </dsp:sp>
    <dsp:sp modelId="{B41ACADF-0507-4612-B6A1-EA32B8B6FD50}">
      <dsp:nvSpPr>
        <dsp:cNvPr id="0" name=""/>
        <dsp:cNvSpPr/>
      </dsp:nvSpPr>
      <dsp:spPr>
        <a:xfrm>
          <a:off x="7994430" y="2206"/>
          <a:ext cx="3226891" cy="1936134"/>
        </a:xfrm>
        <a:prstGeom prst="rect">
          <a:avLst/>
        </a:prstGeom>
        <a:solidFill>
          <a:schemeClr val="accent5">
            <a:hueOff val="743949"/>
            <a:satOff val="900"/>
            <a:lumOff val="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120" tIns="165975" rIns="158120" bIns="16597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900" kern="1200" dirty="0"/>
            <a:t>Some studies show equal or greater </a:t>
          </a:r>
          <a:r>
            <a:rPr lang="en-US" sz="1900" b="1" kern="1200" dirty="0"/>
            <a:t>weight gain</a:t>
          </a:r>
          <a:r>
            <a:rPr lang="en-US" sz="1900" kern="1200" dirty="0"/>
            <a:t> compared to Degludec</a:t>
          </a:r>
        </a:p>
      </dsp:txBody>
      <dsp:txXfrm>
        <a:off x="7994430" y="2206"/>
        <a:ext cx="3226891" cy="1936134"/>
      </dsp:txXfrm>
    </dsp:sp>
    <dsp:sp modelId="{B1348BE4-938F-4C2B-853E-3D9FA1104313}">
      <dsp:nvSpPr>
        <dsp:cNvPr id="0" name=""/>
        <dsp:cNvSpPr/>
      </dsp:nvSpPr>
      <dsp:spPr>
        <a:xfrm>
          <a:off x="3281369" y="3602873"/>
          <a:ext cx="7115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11585" y="45720"/>
              </a:lnTo>
            </a:path>
          </a:pathLst>
        </a:custGeom>
        <a:noFill/>
        <a:ln w="6350" cap="flat" cmpd="sng" algn="ctr">
          <a:solidFill>
            <a:schemeClr val="accent5">
              <a:hueOff val="1487899"/>
              <a:satOff val="1800"/>
              <a:lumOff val="176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18607" y="3644882"/>
        <a:ext cx="37109" cy="7421"/>
      </dsp:txXfrm>
    </dsp:sp>
    <dsp:sp modelId="{FDCCA8FB-2629-4EEC-81CF-D4B45D020D1F}">
      <dsp:nvSpPr>
        <dsp:cNvPr id="0" name=""/>
        <dsp:cNvSpPr/>
      </dsp:nvSpPr>
      <dsp:spPr>
        <a:xfrm>
          <a:off x="56277" y="2680526"/>
          <a:ext cx="3226891" cy="1936134"/>
        </a:xfrm>
        <a:prstGeom prst="rect">
          <a:avLst/>
        </a:prstGeom>
        <a:solidFill>
          <a:schemeClr val="accent5">
            <a:hueOff val="1115924"/>
            <a:satOff val="1350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120" tIns="165975" rIns="158120" bIns="16597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900" kern="1200" dirty="0"/>
            <a:t>Similar or </a:t>
          </a:r>
          <a:r>
            <a:rPr lang="en-US" sz="1900" b="1" kern="1200" dirty="0"/>
            <a:t>higher risk </a:t>
          </a:r>
          <a:r>
            <a:rPr lang="en-US" sz="1900" b="0" kern="1200" dirty="0"/>
            <a:t>of</a:t>
          </a:r>
          <a:r>
            <a:rPr lang="en-US" sz="1900" b="1" kern="1200" dirty="0"/>
            <a:t> hypoglycemia</a:t>
          </a:r>
          <a:r>
            <a:rPr lang="en-US" sz="1900" kern="1200" dirty="0"/>
            <a:t> observed in some trials</a:t>
          </a:r>
        </a:p>
      </dsp:txBody>
      <dsp:txXfrm>
        <a:off x="56277" y="2680526"/>
        <a:ext cx="3226891" cy="1936134"/>
      </dsp:txXfrm>
    </dsp:sp>
    <dsp:sp modelId="{D2999385-F24F-4824-AD86-10A0EBF15F74}">
      <dsp:nvSpPr>
        <dsp:cNvPr id="0" name=""/>
        <dsp:cNvSpPr/>
      </dsp:nvSpPr>
      <dsp:spPr>
        <a:xfrm>
          <a:off x="4025354" y="2680526"/>
          <a:ext cx="3226891" cy="1936134"/>
        </a:xfrm>
        <a:prstGeom prst="rect">
          <a:avLst/>
        </a:prstGeom>
        <a:solidFill>
          <a:schemeClr val="accent5">
            <a:hueOff val="1487899"/>
            <a:satOff val="1800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120" tIns="165975" rIns="158120" bIns="16597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900" kern="1200" dirty="0"/>
            <a:t>Once-weekly basal demonstrated comparable efficacy in T2DM pts but </a:t>
          </a:r>
          <a:r>
            <a:rPr lang="en-US" sz="1900" b="1" kern="1200" dirty="0"/>
            <a:t>requires further studies</a:t>
          </a:r>
          <a:r>
            <a:rPr lang="en-US" sz="1900" kern="1200" dirty="0"/>
            <a:t> in T1DM populations</a:t>
          </a:r>
        </a:p>
      </dsp:txBody>
      <dsp:txXfrm>
        <a:off x="4025354" y="2680526"/>
        <a:ext cx="3226891" cy="193613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D90EB-F651-4E17-A3FB-8D5DFDD85243}">
      <dsp:nvSpPr>
        <dsp:cNvPr id="0" name=""/>
        <dsp:cNvSpPr/>
      </dsp:nvSpPr>
      <dsp:spPr>
        <a:xfrm>
          <a:off x="837778" y="226"/>
          <a:ext cx="2827501" cy="169650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Convenient once-weekly dosing schedule</a:t>
          </a:r>
        </a:p>
      </dsp:txBody>
      <dsp:txXfrm>
        <a:off x="837778" y="226"/>
        <a:ext cx="2827501" cy="1696501"/>
      </dsp:txXfrm>
    </dsp:sp>
    <dsp:sp modelId="{9CABB6FA-21B7-4EEE-B1E4-A1012ED7DBED}">
      <dsp:nvSpPr>
        <dsp:cNvPr id="0" name=""/>
        <dsp:cNvSpPr/>
      </dsp:nvSpPr>
      <dsp:spPr>
        <a:xfrm>
          <a:off x="3948030" y="226"/>
          <a:ext cx="2827501" cy="1696501"/>
        </a:xfrm>
        <a:prstGeom prst="rect">
          <a:avLst/>
        </a:prstGeom>
        <a:solidFill>
          <a:schemeClr val="accent4">
            <a:hueOff val="501222"/>
            <a:satOff val="1016"/>
            <a:lumOff val="8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Potentially beneficial for pts struggling w/</a:t>
          </a:r>
          <a:r>
            <a:rPr lang="en-US" sz="2200" b="1" kern="1200" dirty="0"/>
            <a:t>adherence</a:t>
          </a:r>
          <a:r>
            <a:rPr lang="en-US" sz="2200" kern="1200" dirty="0"/>
            <a:t> to daily insulin regimens</a:t>
          </a:r>
        </a:p>
      </dsp:txBody>
      <dsp:txXfrm>
        <a:off x="3948030" y="226"/>
        <a:ext cx="2827501" cy="1696501"/>
      </dsp:txXfrm>
    </dsp:sp>
    <dsp:sp modelId="{16FB9C5F-623F-49A8-A565-BB120D9A1AB8}">
      <dsp:nvSpPr>
        <dsp:cNvPr id="0" name=""/>
        <dsp:cNvSpPr/>
      </dsp:nvSpPr>
      <dsp:spPr>
        <a:xfrm>
          <a:off x="7058282" y="226"/>
          <a:ext cx="2827501" cy="1696501"/>
        </a:xfrm>
        <a:prstGeom prst="rect">
          <a:avLst/>
        </a:prstGeom>
        <a:solidFill>
          <a:schemeClr val="accent4">
            <a:hueOff val="1002443"/>
            <a:satOff val="2032"/>
            <a:lumOff val="16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Potential to reduce burden of frequent injections</a:t>
          </a:r>
        </a:p>
      </dsp:txBody>
      <dsp:txXfrm>
        <a:off x="7058282" y="226"/>
        <a:ext cx="2827501" cy="1696501"/>
      </dsp:txXfrm>
    </dsp:sp>
    <dsp:sp modelId="{0D93C142-7503-48C9-AAEC-4CB182C2136C}">
      <dsp:nvSpPr>
        <dsp:cNvPr id="0" name=""/>
        <dsp:cNvSpPr/>
      </dsp:nvSpPr>
      <dsp:spPr>
        <a:xfrm>
          <a:off x="3948030" y="1979478"/>
          <a:ext cx="2827501" cy="1696501"/>
        </a:xfrm>
        <a:prstGeom prst="rect">
          <a:avLst/>
        </a:prstGeom>
        <a:solidFill>
          <a:schemeClr val="accent4">
            <a:hueOff val="1503665"/>
            <a:satOff val="3048"/>
            <a:lumOff val="2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Demonstrated comparable efficacy to other long-acting insulins in clinical trials</a:t>
          </a:r>
        </a:p>
      </dsp:txBody>
      <dsp:txXfrm>
        <a:off x="3948030" y="1979478"/>
        <a:ext cx="2827501" cy="169650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75DBA-AFA3-4320-A870-19C67A412E1B}">
      <dsp:nvSpPr>
        <dsp:cNvPr id="0" name=""/>
        <dsp:cNvSpPr/>
      </dsp:nvSpPr>
      <dsp:spPr>
        <a:xfrm>
          <a:off x="-844" y="732318"/>
          <a:ext cx="3016002" cy="1915161"/>
        </a:xfrm>
        <a:prstGeom prst="roundRect">
          <a:avLst>
            <a:gd name="adj" fmla="val 10000"/>
          </a:avLst>
        </a:prstGeom>
        <a:solidFill>
          <a:schemeClr val="accent5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AED89-33A2-4EA4-97A1-A9D281AEE3E8}">
      <dsp:nvSpPr>
        <dsp:cNvPr id="0" name=""/>
        <dsp:cNvSpPr/>
      </dsp:nvSpPr>
      <dsp:spPr>
        <a:xfrm>
          <a:off x="334266" y="1050674"/>
          <a:ext cx="3016002" cy="19151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Associated w/slightly higher risk of hypoglycemia compared to other insulin formulations</a:t>
          </a:r>
        </a:p>
      </dsp:txBody>
      <dsp:txXfrm>
        <a:off x="390359" y="1106767"/>
        <a:ext cx="2903816" cy="1802975"/>
      </dsp:txXfrm>
    </dsp:sp>
    <dsp:sp modelId="{EA83D417-AE92-46BA-849D-E3B01E6B594B}">
      <dsp:nvSpPr>
        <dsp:cNvPr id="0" name=""/>
        <dsp:cNvSpPr/>
      </dsp:nvSpPr>
      <dsp:spPr>
        <a:xfrm>
          <a:off x="3686224" y="721344"/>
          <a:ext cx="3016002" cy="1915161"/>
        </a:xfrm>
        <a:prstGeom prst="roundRect">
          <a:avLst>
            <a:gd name="adj" fmla="val 10000"/>
          </a:avLst>
        </a:prstGeom>
        <a:solidFill>
          <a:schemeClr val="accent5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8F8A0D-191F-4789-94EB-A124B7EEC59C}">
      <dsp:nvSpPr>
        <dsp:cNvPr id="0" name=""/>
        <dsp:cNvSpPr/>
      </dsp:nvSpPr>
      <dsp:spPr>
        <a:xfrm>
          <a:off x="4021336" y="1039700"/>
          <a:ext cx="3016002" cy="19151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Uncertainty remains regarding to dose adjustments or transitions from insulin types</a:t>
          </a:r>
        </a:p>
      </dsp:txBody>
      <dsp:txXfrm>
        <a:off x="4077429" y="1095793"/>
        <a:ext cx="2903816" cy="1802975"/>
      </dsp:txXfrm>
    </dsp:sp>
    <dsp:sp modelId="{A93992B3-96CA-45FC-A53B-196761A3AC21}">
      <dsp:nvSpPr>
        <dsp:cNvPr id="0" name=""/>
        <dsp:cNvSpPr/>
      </dsp:nvSpPr>
      <dsp:spPr>
        <a:xfrm>
          <a:off x="7372449" y="721344"/>
          <a:ext cx="3016002" cy="1915161"/>
        </a:xfrm>
        <a:prstGeom prst="roundRect">
          <a:avLst>
            <a:gd name="adj" fmla="val 10000"/>
          </a:avLst>
        </a:prstGeom>
        <a:solidFill>
          <a:schemeClr val="accent5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245241-C0E5-4980-9E18-2932F148C101}">
      <dsp:nvSpPr>
        <dsp:cNvPr id="0" name=""/>
        <dsp:cNvSpPr/>
      </dsp:nvSpPr>
      <dsp:spPr>
        <a:xfrm>
          <a:off x="7707560" y="1039700"/>
          <a:ext cx="3016002" cy="19151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200" kern="1200" dirty="0"/>
            <a:t>Uncertainty remains regarding cost-effectiveness &amp; payer adoption</a:t>
          </a:r>
        </a:p>
      </dsp:txBody>
      <dsp:txXfrm>
        <a:off x="7763653" y="1095793"/>
        <a:ext cx="2903816" cy="180297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375294-1D9B-4585-B778-788FF4C21557}">
      <dsp:nvSpPr>
        <dsp:cNvPr id="0" name=""/>
        <dsp:cNvSpPr/>
      </dsp:nvSpPr>
      <dsp:spPr>
        <a:xfrm>
          <a:off x="235486" y="1310"/>
          <a:ext cx="3028640" cy="181718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Thorough patient education needed</a:t>
          </a:r>
        </a:p>
      </dsp:txBody>
      <dsp:txXfrm>
        <a:off x="235486" y="1310"/>
        <a:ext cx="3028640" cy="1817184"/>
      </dsp:txXfrm>
    </dsp:sp>
    <dsp:sp modelId="{50A7BE6E-396B-4EC0-9BC1-0C67A65174A6}">
      <dsp:nvSpPr>
        <dsp:cNvPr id="0" name=""/>
        <dsp:cNvSpPr/>
      </dsp:nvSpPr>
      <dsp:spPr>
        <a:xfrm>
          <a:off x="3566991" y="1310"/>
          <a:ext cx="3028640" cy="1817184"/>
        </a:xfrm>
        <a:prstGeom prst="rect">
          <a:avLst/>
        </a:prstGeom>
        <a:solidFill>
          <a:schemeClr val="accent5">
            <a:hueOff val="297580"/>
            <a:satOff val="360"/>
            <a:lumOff val="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Instructed on proper injection technique, dose adjustments, and the importance of blood glucose monitoring</a:t>
          </a:r>
        </a:p>
      </dsp:txBody>
      <dsp:txXfrm>
        <a:off x="3566991" y="1310"/>
        <a:ext cx="3028640" cy="1817184"/>
      </dsp:txXfrm>
    </dsp:sp>
    <dsp:sp modelId="{3FB3CFBF-24E5-45BB-8012-B3DA10452140}">
      <dsp:nvSpPr>
        <dsp:cNvPr id="0" name=""/>
        <dsp:cNvSpPr/>
      </dsp:nvSpPr>
      <dsp:spPr>
        <a:xfrm>
          <a:off x="235486" y="2121358"/>
          <a:ext cx="3028640" cy="1817184"/>
        </a:xfrm>
        <a:prstGeom prst="rect">
          <a:avLst/>
        </a:prstGeom>
        <a:solidFill>
          <a:schemeClr val="accent5">
            <a:hueOff val="595159"/>
            <a:satOff val="720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Initial dose of once weekly basal insulin formulations  should be individualized based on pt factors such as HbA1c, fasting glucose levels, and prior insulin experience</a:t>
          </a:r>
        </a:p>
      </dsp:txBody>
      <dsp:txXfrm>
        <a:off x="235486" y="2121358"/>
        <a:ext cx="3028640" cy="1817184"/>
      </dsp:txXfrm>
    </dsp:sp>
    <dsp:sp modelId="{A57FD863-2342-4110-A43F-25811AE50117}">
      <dsp:nvSpPr>
        <dsp:cNvPr id="0" name=""/>
        <dsp:cNvSpPr/>
      </dsp:nvSpPr>
      <dsp:spPr>
        <a:xfrm>
          <a:off x="3566991" y="2121358"/>
          <a:ext cx="3028640" cy="1817184"/>
        </a:xfrm>
        <a:prstGeom prst="rect">
          <a:avLst/>
        </a:prstGeom>
        <a:solidFill>
          <a:schemeClr val="accent5">
            <a:hueOff val="892739"/>
            <a:satOff val="1080"/>
            <a:lumOff val="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Regular monitoring and dose adjustments are necessary to achieve optimal glycemic control</a:t>
          </a:r>
        </a:p>
      </dsp:txBody>
      <dsp:txXfrm>
        <a:off x="3566991" y="2121358"/>
        <a:ext cx="3028640" cy="1817184"/>
      </dsp:txXfrm>
    </dsp:sp>
    <dsp:sp modelId="{220392BC-0365-4C4E-BEE3-5F8BCCE792F4}">
      <dsp:nvSpPr>
        <dsp:cNvPr id="0" name=""/>
        <dsp:cNvSpPr/>
      </dsp:nvSpPr>
      <dsp:spPr>
        <a:xfrm>
          <a:off x="235486" y="4241406"/>
          <a:ext cx="3028640" cy="1817184"/>
        </a:xfrm>
        <a:prstGeom prst="rect">
          <a:avLst/>
        </a:prstGeom>
        <a:solidFill>
          <a:schemeClr val="accent5">
            <a:hueOff val="1190319"/>
            <a:satOff val="1440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Hypoglycemic monitoring is </a:t>
          </a:r>
          <a:r>
            <a:rPr lang="en-US" sz="1700" b="1" i="0" kern="1200" dirty="0"/>
            <a:t>crucial</a:t>
          </a:r>
          <a:r>
            <a:rPr lang="en-US" sz="1700" kern="1200" dirty="0"/>
            <a:t>, especially during initial treatment phase</a:t>
          </a:r>
        </a:p>
      </dsp:txBody>
      <dsp:txXfrm>
        <a:off x="235486" y="4241406"/>
        <a:ext cx="3028640" cy="1817184"/>
      </dsp:txXfrm>
    </dsp:sp>
    <dsp:sp modelId="{933E47D5-AD4C-489A-AEA7-9EC8C20FB1FD}">
      <dsp:nvSpPr>
        <dsp:cNvPr id="0" name=""/>
        <dsp:cNvSpPr/>
      </dsp:nvSpPr>
      <dsp:spPr>
        <a:xfrm>
          <a:off x="3566991" y="4241406"/>
          <a:ext cx="3028640" cy="1817184"/>
        </a:xfrm>
        <a:prstGeom prst="rect">
          <a:avLst/>
        </a:prstGeom>
        <a:solidFill>
          <a:schemeClr val="accent5">
            <a:hueOff val="1487899"/>
            <a:satOff val="1800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Pts should be instructed on the s/</a:t>
          </a:r>
          <a:r>
            <a:rPr lang="en-US" sz="1700" kern="1200" dirty="0" err="1"/>
            <a:t>sx</a:t>
          </a:r>
          <a:r>
            <a:rPr lang="en-US" sz="1700" kern="1200" dirty="0"/>
            <a:t> of hypoglycemia &amp; appropriate management strategies</a:t>
          </a:r>
        </a:p>
      </dsp:txBody>
      <dsp:txXfrm>
        <a:off x="3566991" y="4241406"/>
        <a:ext cx="3028640" cy="181718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F3636C-DE56-4694-9CFD-FC8D5964895C}">
      <dsp:nvSpPr>
        <dsp:cNvPr id="0" name=""/>
        <dsp:cNvSpPr/>
      </dsp:nvSpPr>
      <dsp:spPr>
        <a:xfrm>
          <a:off x="0" y="45999"/>
          <a:ext cx="8044562" cy="120334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Weekly insulin titration differs significantly from daily basal insulin adjustments</a:t>
          </a:r>
        </a:p>
      </dsp:txBody>
      <dsp:txXfrm>
        <a:off x="58742" y="104741"/>
        <a:ext cx="7927078" cy="1085861"/>
      </dsp:txXfrm>
    </dsp:sp>
    <dsp:sp modelId="{E1413BEE-C79C-4F20-AA3C-E89E024ED7E3}">
      <dsp:nvSpPr>
        <dsp:cNvPr id="0" name=""/>
        <dsp:cNvSpPr/>
      </dsp:nvSpPr>
      <dsp:spPr>
        <a:xfrm>
          <a:off x="0" y="1312704"/>
          <a:ext cx="8044562" cy="1203345"/>
        </a:xfrm>
        <a:prstGeom prst="roundRect">
          <a:avLst/>
        </a:prstGeom>
        <a:solidFill>
          <a:schemeClr val="accent5">
            <a:hueOff val="371975"/>
            <a:satOff val="450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If pt is hospitalized, insulin needs may change rapidly, requiring conversion to daily insulin regimens</a:t>
          </a:r>
        </a:p>
      </dsp:txBody>
      <dsp:txXfrm>
        <a:off x="58742" y="1371446"/>
        <a:ext cx="7927078" cy="1085861"/>
      </dsp:txXfrm>
    </dsp:sp>
    <dsp:sp modelId="{8111A465-56E1-42F4-B78B-B01CA5E287F8}">
      <dsp:nvSpPr>
        <dsp:cNvPr id="0" name=""/>
        <dsp:cNvSpPr/>
      </dsp:nvSpPr>
      <dsp:spPr>
        <a:xfrm>
          <a:off x="0" y="2579410"/>
          <a:ext cx="8044562" cy="1203345"/>
        </a:xfrm>
        <a:prstGeom prst="roundRect">
          <a:avLst/>
        </a:prstGeom>
        <a:solidFill>
          <a:schemeClr val="accent5">
            <a:hueOff val="743949"/>
            <a:satOff val="900"/>
            <a:lumOff val="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Adjustments should be based on glucose trends, patient-specific factors, and careful monitoring</a:t>
          </a:r>
        </a:p>
      </dsp:txBody>
      <dsp:txXfrm>
        <a:off x="58742" y="2638152"/>
        <a:ext cx="7927078" cy="1085861"/>
      </dsp:txXfrm>
    </dsp:sp>
    <dsp:sp modelId="{FB655A77-2B9E-4114-AEEF-28943C6C0850}">
      <dsp:nvSpPr>
        <dsp:cNvPr id="0" name=""/>
        <dsp:cNvSpPr/>
      </dsp:nvSpPr>
      <dsp:spPr>
        <a:xfrm>
          <a:off x="0" y="3846115"/>
          <a:ext cx="8044562" cy="1203345"/>
        </a:xfrm>
        <a:prstGeom prst="roundRect">
          <a:avLst/>
        </a:prstGeom>
        <a:solidFill>
          <a:schemeClr val="accent5">
            <a:hueOff val="1115924"/>
            <a:satOff val="1350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Weekly insulins may benefit pts w/adherence challenges or those unable to self-inject frequently</a:t>
          </a:r>
        </a:p>
      </dsp:txBody>
      <dsp:txXfrm>
        <a:off x="58742" y="3904857"/>
        <a:ext cx="7927078" cy="1085861"/>
      </dsp:txXfrm>
    </dsp:sp>
    <dsp:sp modelId="{2A98EAE2-2D6F-4EEC-BDCD-B3514982F5BB}">
      <dsp:nvSpPr>
        <dsp:cNvPr id="0" name=""/>
        <dsp:cNvSpPr/>
      </dsp:nvSpPr>
      <dsp:spPr>
        <a:xfrm>
          <a:off x="0" y="5112820"/>
          <a:ext cx="8044562" cy="1203345"/>
        </a:xfrm>
        <a:prstGeom prst="roundRect">
          <a:avLst/>
        </a:prstGeom>
        <a:solidFill>
          <a:schemeClr val="accent5">
            <a:hueOff val="1487899"/>
            <a:satOff val="1800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Surgery &amp; Procedures:</a:t>
          </a:r>
          <a:r>
            <a:rPr lang="en-US" sz="2200" kern="1200" dirty="0"/>
            <a:t> Still undetermined best approach; some endocrinologists suggest glucose-containing beverages and IV fluids and avoid overbasalization</a:t>
          </a:r>
        </a:p>
      </dsp:txBody>
      <dsp:txXfrm>
        <a:off x="58742" y="5171562"/>
        <a:ext cx="7927078" cy="10858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57CF9-9B91-4492-9715-8F94C725A145}">
      <dsp:nvSpPr>
        <dsp:cNvPr id="0" name=""/>
        <dsp:cNvSpPr/>
      </dsp:nvSpPr>
      <dsp:spPr>
        <a:xfrm>
          <a:off x="837778" y="226"/>
          <a:ext cx="2827501" cy="169650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Long-acting basal insulin analog providing continuous 17-day coverage (low peak to trough ratio 1.14 or &lt;15% insulin variation)</a:t>
          </a:r>
        </a:p>
      </dsp:txBody>
      <dsp:txXfrm>
        <a:off x="837778" y="226"/>
        <a:ext cx="2827501" cy="1696501"/>
      </dsp:txXfrm>
    </dsp:sp>
    <dsp:sp modelId="{C278864F-9B8F-40CC-85F2-180C0B030033}">
      <dsp:nvSpPr>
        <dsp:cNvPr id="0" name=""/>
        <dsp:cNvSpPr/>
      </dsp:nvSpPr>
      <dsp:spPr>
        <a:xfrm>
          <a:off x="3948030" y="226"/>
          <a:ext cx="2827501" cy="1696501"/>
        </a:xfrm>
        <a:prstGeom prst="rect">
          <a:avLst/>
        </a:prstGeom>
        <a:solidFill>
          <a:schemeClr val="accent4">
            <a:hueOff val="375916"/>
            <a:satOff val="762"/>
            <a:lumOff val="6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Modified </a:t>
          </a:r>
          <a:r>
            <a:rPr lang="en-US" sz="1600" b="0" i="0" kern="1200" dirty="0"/>
            <a:t>fusion protein combining a novel single-chain insulin variant w/human IgG Fc domain</a:t>
          </a:r>
          <a:endParaRPr lang="en-US" sz="1600" kern="1200" dirty="0">
            <a:solidFill>
              <a:srgbClr val="FFFFFF"/>
            </a:solidFill>
            <a:latin typeface="Avenir Next LT Pro"/>
            <a:ea typeface="+mn-ea"/>
            <a:cs typeface="+mn-cs"/>
          </a:endParaRPr>
        </a:p>
      </dsp:txBody>
      <dsp:txXfrm>
        <a:off x="3948030" y="226"/>
        <a:ext cx="2827501" cy="1696501"/>
      </dsp:txXfrm>
    </dsp:sp>
    <dsp:sp modelId="{64643DAA-032B-4AB8-8B1D-29D858E64E36}">
      <dsp:nvSpPr>
        <dsp:cNvPr id="0" name=""/>
        <dsp:cNvSpPr/>
      </dsp:nvSpPr>
      <dsp:spPr>
        <a:xfrm>
          <a:off x="7058282" y="226"/>
          <a:ext cx="2827501" cy="1696501"/>
        </a:xfrm>
        <a:prstGeom prst="rect">
          <a:avLst/>
        </a:prstGeom>
        <a:solidFill>
          <a:schemeClr val="accent4">
            <a:hueOff val="751832"/>
            <a:satOff val="1524"/>
            <a:lumOff val="12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Once-weekly subQ - simplifies dosing &amp; improves patient adherence</a:t>
          </a:r>
        </a:p>
      </dsp:txBody>
      <dsp:txXfrm>
        <a:off x="7058282" y="226"/>
        <a:ext cx="2827501" cy="1696501"/>
      </dsp:txXfrm>
    </dsp:sp>
    <dsp:sp modelId="{766D8764-D613-445E-8CEA-6F126785C364}">
      <dsp:nvSpPr>
        <dsp:cNvPr id="0" name=""/>
        <dsp:cNvSpPr/>
      </dsp:nvSpPr>
      <dsp:spPr>
        <a:xfrm>
          <a:off x="2392904" y="1979478"/>
          <a:ext cx="2827501" cy="1696501"/>
        </a:xfrm>
        <a:prstGeom prst="rect">
          <a:avLst/>
        </a:prstGeom>
        <a:solidFill>
          <a:schemeClr val="accent4">
            <a:hueOff val="1127749"/>
            <a:satOff val="2286"/>
            <a:lumOff val="19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Slow, predictable absorption - sustained glycemic control, allowing for tailored dosing &amp; minimizing blood glucose fluctuations</a:t>
          </a:r>
        </a:p>
      </dsp:txBody>
      <dsp:txXfrm>
        <a:off x="2392904" y="1979478"/>
        <a:ext cx="2827501" cy="1696501"/>
      </dsp:txXfrm>
    </dsp:sp>
    <dsp:sp modelId="{9B187B6B-506A-49E8-A153-6C2E2AF416C6}">
      <dsp:nvSpPr>
        <dsp:cNvPr id="0" name=""/>
        <dsp:cNvSpPr/>
      </dsp:nvSpPr>
      <dsp:spPr>
        <a:xfrm>
          <a:off x="5503156" y="1979478"/>
          <a:ext cx="2827501" cy="1696501"/>
        </a:xfrm>
        <a:prstGeom prst="rect">
          <a:avLst/>
        </a:prstGeom>
        <a:solidFill>
          <a:schemeClr val="accent4">
            <a:hueOff val="1503665"/>
            <a:satOff val="3048"/>
            <a:lumOff val="2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Comparison w/Degludec in both T1DM &amp; T2DM demonstrate similar glycemic control outcomes but varied weight &amp; hypoglycemia profiles based on industry studies</a:t>
          </a:r>
        </a:p>
      </dsp:txBody>
      <dsp:txXfrm>
        <a:off x="5503156" y="1979478"/>
        <a:ext cx="2827501" cy="169650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EEAF76-1D46-4016-9EF4-AD07BBA8ADD0}">
      <dsp:nvSpPr>
        <dsp:cNvPr id="0" name=""/>
        <dsp:cNvSpPr/>
      </dsp:nvSpPr>
      <dsp:spPr>
        <a:xfrm>
          <a:off x="0" y="752"/>
          <a:ext cx="7812562" cy="176070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1F6F56-3FC0-498D-B947-3212FDB0161C}">
      <dsp:nvSpPr>
        <dsp:cNvPr id="0" name=""/>
        <dsp:cNvSpPr/>
      </dsp:nvSpPr>
      <dsp:spPr>
        <a:xfrm>
          <a:off x="532614" y="396911"/>
          <a:ext cx="968389" cy="9683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FBD5CD-4E2C-4B07-853B-17AF730C1D18}">
      <dsp:nvSpPr>
        <dsp:cNvPr id="0" name=""/>
        <dsp:cNvSpPr/>
      </dsp:nvSpPr>
      <dsp:spPr>
        <a:xfrm>
          <a:off x="2033618" y="752"/>
          <a:ext cx="5778943" cy="1760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342" tIns="186342" rIns="186342" bIns="18634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LT Pro"/>
              <a:ea typeface="+mn-ea"/>
              <a:cs typeface="+mn-cs"/>
            </a:rPr>
            <a:t>Once weekly dose (Icodec) of 70 units is  approximately equivalent to 10 units of once-daily basal insulin</a:t>
          </a:r>
        </a:p>
      </dsp:txBody>
      <dsp:txXfrm>
        <a:off x="2033618" y="752"/>
        <a:ext cx="5778943" cy="1760708"/>
      </dsp:txXfrm>
    </dsp:sp>
    <dsp:sp modelId="{1BDEB1B1-D05F-4612-BA1E-62080F925436}">
      <dsp:nvSpPr>
        <dsp:cNvPr id="0" name=""/>
        <dsp:cNvSpPr/>
      </dsp:nvSpPr>
      <dsp:spPr>
        <a:xfrm>
          <a:off x="0" y="2201638"/>
          <a:ext cx="7812562" cy="176070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105BF3-0842-4249-A666-41EAD2CD0BEB}">
      <dsp:nvSpPr>
        <dsp:cNvPr id="0" name=""/>
        <dsp:cNvSpPr/>
      </dsp:nvSpPr>
      <dsp:spPr>
        <a:xfrm>
          <a:off x="532614" y="2597798"/>
          <a:ext cx="968389" cy="9683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28D72C-7628-41D6-B17C-962C55CB752E}">
      <dsp:nvSpPr>
        <dsp:cNvPr id="0" name=""/>
        <dsp:cNvSpPr/>
      </dsp:nvSpPr>
      <dsp:spPr>
        <a:xfrm>
          <a:off x="2033618" y="2201638"/>
          <a:ext cx="5778943" cy="1760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342" tIns="186342" rIns="186342" bIns="186342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Adjustments typically made weekly based on fasting/pre-breakfast SMBG levels - recommended titration involves modifying dose by ± 20 units to achieve target fasting glucose level</a:t>
          </a:r>
        </a:p>
      </dsp:txBody>
      <dsp:txXfrm>
        <a:off x="2033618" y="2201638"/>
        <a:ext cx="5778943" cy="1760708"/>
      </dsp:txXfrm>
    </dsp:sp>
    <dsp:sp modelId="{52060EA0-D657-4269-97E3-8E5250780AA6}">
      <dsp:nvSpPr>
        <dsp:cNvPr id="0" name=""/>
        <dsp:cNvSpPr/>
      </dsp:nvSpPr>
      <dsp:spPr>
        <a:xfrm>
          <a:off x="0" y="4402524"/>
          <a:ext cx="7812562" cy="176070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0C064-2AC3-41DA-963C-8E426AFF0ACA}">
      <dsp:nvSpPr>
        <dsp:cNvPr id="0" name=""/>
        <dsp:cNvSpPr/>
      </dsp:nvSpPr>
      <dsp:spPr>
        <a:xfrm>
          <a:off x="532614" y="4798684"/>
          <a:ext cx="968389" cy="96838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07A19A-1774-45A1-87A6-6517E7831282}">
      <dsp:nvSpPr>
        <dsp:cNvPr id="0" name=""/>
        <dsp:cNvSpPr/>
      </dsp:nvSpPr>
      <dsp:spPr>
        <a:xfrm>
          <a:off x="2033618" y="4402524"/>
          <a:ext cx="5778943" cy="1760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342" tIns="186342" rIns="186342" bIns="186342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Insulin Icodec reaches steady-state concentration after approximately </a:t>
          </a:r>
          <a:r>
            <a:rPr lang="en-US" sz="1800" b="1" kern="1200" dirty="0"/>
            <a:t>four</a:t>
          </a:r>
          <a:r>
            <a:rPr lang="en-US" sz="1800" kern="1200" dirty="0"/>
            <a:t> weeks - dose adjustments should be made </a:t>
          </a:r>
          <a:r>
            <a:rPr lang="en-US" sz="1800" b="1" kern="1200" dirty="0"/>
            <a:t>cautiously</a:t>
          </a:r>
          <a:r>
            <a:rPr lang="en-US" sz="1800" kern="1200" dirty="0"/>
            <a:t> to avoid hypoglycemia or hyperglycemia</a:t>
          </a:r>
        </a:p>
      </dsp:txBody>
      <dsp:txXfrm>
        <a:off x="2033618" y="4402524"/>
        <a:ext cx="5778943" cy="176070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EEAF76-1D46-4016-9EF4-AD07BBA8ADD0}">
      <dsp:nvSpPr>
        <dsp:cNvPr id="0" name=""/>
        <dsp:cNvSpPr/>
      </dsp:nvSpPr>
      <dsp:spPr>
        <a:xfrm>
          <a:off x="0" y="752"/>
          <a:ext cx="7812562" cy="176070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1F6F56-3FC0-498D-B947-3212FDB0161C}">
      <dsp:nvSpPr>
        <dsp:cNvPr id="0" name=""/>
        <dsp:cNvSpPr/>
      </dsp:nvSpPr>
      <dsp:spPr>
        <a:xfrm>
          <a:off x="532614" y="396911"/>
          <a:ext cx="968389" cy="9683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FBD5CD-4E2C-4B07-853B-17AF730C1D18}">
      <dsp:nvSpPr>
        <dsp:cNvPr id="0" name=""/>
        <dsp:cNvSpPr/>
      </dsp:nvSpPr>
      <dsp:spPr>
        <a:xfrm>
          <a:off x="2033618" y="752"/>
          <a:ext cx="5778943" cy="1760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342" tIns="186342" rIns="186342" bIns="18634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LT Pro"/>
              <a:ea typeface="+mn-ea"/>
              <a:cs typeface="+mn-cs"/>
            </a:rPr>
            <a:t>Once weekly dose (</a:t>
          </a:r>
          <a:r>
            <a:rPr lang="en-US" sz="1900" kern="1200" dirty="0"/>
            <a:t>Efsitora Alfa) was titrated across four fixed doses at four-week intervals, as needed for blood glucose control</a:t>
          </a:r>
          <a:endParaRPr lang="en-US" sz="19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venir Next LT Pro"/>
            <a:ea typeface="+mn-ea"/>
            <a:cs typeface="+mn-cs"/>
          </a:endParaRPr>
        </a:p>
      </dsp:txBody>
      <dsp:txXfrm>
        <a:off x="2033618" y="752"/>
        <a:ext cx="5778943" cy="1760708"/>
      </dsp:txXfrm>
    </dsp:sp>
    <dsp:sp modelId="{1BDEB1B1-D05F-4612-BA1E-62080F925436}">
      <dsp:nvSpPr>
        <dsp:cNvPr id="0" name=""/>
        <dsp:cNvSpPr/>
      </dsp:nvSpPr>
      <dsp:spPr>
        <a:xfrm>
          <a:off x="0" y="2201638"/>
          <a:ext cx="7812562" cy="176070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105BF3-0842-4249-A666-41EAD2CD0BEB}">
      <dsp:nvSpPr>
        <dsp:cNvPr id="0" name=""/>
        <dsp:cNvSpPr/>
      </dsp:nvSpPr>
      <dsp:spPr>
        <a:xfrm>
          <a:off x="532614" y="2597798"/>
          <a:ext cx="968389" cy="9683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28D72C-7628-41D6-B17C-962C55CB752E}">
      <dsp:nvSpPr>
        <dsp:cNvPr id="0" name=""/>
        <dsp:cNvSpPr/>
      </dsp:nvSpPr>
      <dsp:spPr>
        <a:xfrm>
          <a:off x="2033618" y="2201638"/>
          <a:ext cx="5778943" cy="1760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342" tIns="186342" rIns="186342" bIns="186342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Specific dosing adjustments were based on fasting glucose targets &amp; clinical judgment</a:t>
          </a:r>
        </a:p>
      </dsp:txBody>
      <dsp:txXfrm>
        <a:off x="2033618" y="2201638"/>
        <a:ext cx="5778943" cy="1760708"/>
      </dsp:txXfrm>
    </dsp:sp>
    <dsp:sp modelId="{52060EA0-D657-4269-97E3-8E5250780AA6}">
      <dsp:nvSpPr>
        <dsp:cNvPr id="0" name=""/>
        <dsp:cNvSpPr/>
      </dsp:nvSpPr>
      <dsp:spPr>
        <a:xfrm>
          <a:off x="0" y="4402524"/>
          <a:ext cx="7812562" cy="176070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0C064-2AC3-41DA-963C-8E426AFF0ACA}">
      <dsp:nvSpPr>
        <dsp:cNvPr id="0" name=""/>
        <dsp:cNvSpPr/>
      </dsp:nvSpPr>
      <dsp:spPr>
        <a:xfrm>
          <a:off x="532614" y="4798684"/>
          <a:ext cx="968389" cy="96838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07A19A-1774-45A1-87A6-6517E7831282}">
      <dsp:nvSpPr>
        <dsp:cNvPr id="0" name=""/>
        <dsp:cNvSpPr/>
      </dsp:nvSpPr>
      <dsp:spPr>
        <a:xfrm>
          <a:off x="2033618" y="4402524"/>
          <a:ext cx="5778943" cy="1760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342" tIns="186342" rIns="186342" bIns="186342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For individuals requiring mealtime insulin, such as insulin lispro, doses were adjusted based on glucose readings, hypoglycemia data, &amp; other clinical factors - although dosing recommendations provided, adjustments could be made at any time based on the investigator's clinical judgment</a:t>
          </a:r>
        </a:p>
      </dsp:txBody>
      <dsp:txXfrm>
        <a:off x="2033618" y="4402524"/>
        <a:ext cx="5778943" cy="1760708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5A5EB-FF01-4A20-9F76-1982ACC46F37}">
      <dsp:nvSpPr>
        <dsp:cNvPr id="0" name=""/>
        <dsp:cNvSpPr/>
      </dsp:nvSpPr>
      <dsp:spPr>
        <a:xfrm>
          <a:off x="402906" y="29"/>
          <a:ext cx="3105741" cy="186344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Lifestyle modifications: diet, exercise, &amp; weight management</a:t>
          </a:r>
        </a:p>
      </dsp:txBody>
      <dsp:txXfrm>
        <a:off x="402906" y="29"/>
        <a:ext cx="3105741" cy="1863444"/>
      </dsp:txXfrm>
    </dsp:sp>
    <dsp:sp modelId="{704B7946-4B65-41D8-9602-DED8E3DA7AB0}">
      <dsp:nvSpPr>
        <dsp:cNvPr id="0" name=""/>
        <dsp:cNvSpPr/>
      </dsp:nvSpPr>
      <dsp:spPr>
        <a:xfrm>
          <a:off x="3819222" y="29"/>
          <a:ext cx="3105741" cy="1863444"/>
        </a:xfrm>
        <a:prstGeom prst="rect">
          <a:avLst/>
        </a:prstGeom>
        <a:solidFill>
          <a:schemeClr val="accent5">
            <a:hueOff val="297580"/>
            <a:satOff val="360"/>
            <a:lumOff val="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Therapy should be integrated into a comprehensive diabetes care plan that includes these essential components</a:t>
          </a:r>
        </a:p>
      </dsp:txBody>
      <dsp:txXfrm>
        <a:off x="3819222" y="29"/>
        <a:ext cx="3105741" cy="1863444"/>
      </dsp:txXfrm>
    </dsp:sp>
    <dsp:sp modelId="{6C696365-0865-45C7-B5E6-EE2BF3B12C1E}">
      <dsp:nvSpPr>
        <dsp:cNvPr id="0" name=""/>
        <dsp:cNvSpPr/>
      </dsp:nvSpPr>
      <dsp:spPr>
        <a:xfrm>
          <a:off x="7235537" y="29"/>
          <a:ext cx="3105741" cy="1863444"/>
        </a:xfrm>
        <a:prstGeom prst="rect">
          <a:avLst/>
        </a:prstGeom>
        <a:solidFill>
          <a:schemeClr val="accent5">
            <a:hueOff val="595159"/>
            <a:satOff val="720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 some cases, once weekly basal insulin formulations may be used in combination w/other medications, such as metformin or SGLT-2i</a:t>
          </a:r>
        </a:p>
      </dsp:txBody>
      <dsp:txXfrm>
        <a:off x="7235537" y="29"/>
        <a:ext cx="3105741" cy="1863444"/>
      </dsp:txXfrm>
    </dsp:sp>
    <dsp:sp modelId="{C4C228E4-E079-4572-A120-704417158506}">
      <dsp:nvSpPr>
        <dsp:cNvPr id="0" name=""/>
        <dsp:cNvSpPr/>
      </dsp:nvSpPr>
      <dsp:spPr>
        <a:xfrm>
          <a:off x="402906" y="2174048"/>
          <a:ext cx="3105741" cy="1863444"/>
        </a:xfrm>
        <a:prstGeom prst="rect">
          <a:avLst/>
        </a:prstGeom>
        <a:solidFill>
          <a:schemeClr val="accent5">
            <a:hueOff val="892739"/>
            <a:satOff val="1080"/>
            <a:lumOff val="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Careful monitoring of blood glucose levels and appropriate dose adjustments are essential when using combination therapies</a:t>
          </a:r>
        </a:p>
      </dsp:txBody>
      <dsp:txXfrm>
        <a:off x="402906" y="2174048"/>
        <a:ext cx="3105741" cy="1863444"/>
      </dsp:txXfrm>
    </dsp:sp>
    <dsp:sp modelId="{C21A9D5D-FF6D-45AF-B141-669BCF131793}">
      <dsp:nvSpPr>
        <dsp:cNvPr id="0" name=""/>
        <dsp:cNvSpPr/>
      </dsp:nvSpPr>
      <dsp:spPr>
        <a:xfrm>
          <a:off x="3819222" y="2174048"/>
          <a:ext cx="3105741" cy="1863444"/>
        </a:xfrm>
        <a:prstGeom prst="rect">
          <a:avLst/>
        </a:prstGeom>
        <a:solidFill>
          <a:schemeClr val="accent5">
            <a:hueOff val="1190319"/>
            <a:satOff val="1440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Pt education &amp; empowerment are essential for successful diabetes management</a:t>
          </a:r>
        </a:p>
      </dsp:txBody>
      <dsp:txXfrm>
        <a:off x="3819222" y="2174048"/>
        <a:ext cx="3105741" cy="1863444"/>
      </dsp:txXfrm>
    </dsp:sp>
    <dsp:sp modelId="{74B1B873-1210-4377-B586-29B1C5B6A20D}">
      <dsp:nvSpPr>
        <dsp:cNvPr id="0" name=""/>
        <dsp:cNvSpPr/>
      </dsp:nvSpPr>
      <dsp:spPr>
        <a:xfrm>
          <a:off x="7235537" y="2174048"/>
          <a:ext cx="3105741" cy="1863444"/>
        </a:xfrm>
        <a:prstGeom prst="rect">
          <a:avLst/>
        </a:prstGeom>
        <a:solidFill>
          <a:schemeClr val="accent5">
            <a:hueOff val="1487899"/>
            <a:satOff val="1800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Pts should be actively involved in their care, participating in decision-making and actively managing their condition</a:t>
          </a:r>
        </a:p>
      </dsp:txBody>
      <dsp:txXfrm>
        <a:off x="7235537" y="2174048"/>
        <a:ext cx="3105741" cy="1863444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461FA0-4ADF-4CAE-B958-7DD897A413F1}">
      <dsp:nvSpPr>
        <dsp:cNvPr id="0" name=""/>
        <dsp:cNvSpPr/>
      </dsp:nvSpPr>
      <dsp:spPr>
        <a:xfrm>
          <a:off x="3367235" y="935749"/>
          <a:ext cx="7199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19903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08424" y="977717"/>
        <a:ext cx="37525" cy="7505"/>
      </dsp:txXfrm>
    </dsp:sp>
    <dsp:sp modelId="{3DC570CE-B517-41E0-8BD5-829A35A655F7}">
      <dsp:nvSpPr>
        <dsp:cNvPr id="0" name=""/>
        <dsp:cNvSpPr/>
      </dsp:nvSpPr>
      <dsp:spPr>
        <a:xfrm>
          <a:off x="105979" y="2552"/>
          <a:ext cx="3263056" cy="195783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893" tIns="167835" rIns="159893" bIns="167835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Once weekly basal insulin formulations could potentially represent overall non-inferiority in insulin therapy</a:t>
          </a:r>
        </a:p>
      </dsp:txBody>
      <dsp:txXfrm>
        <a:off x="105979" y="2552"/>
        <a:ext cx="3263056" cy="1957834"/>
      </dsp:txXfrm>
    </dsp:sp>
    <dsp:sp modelId="{3D81AA40-AE43-4AD0-A3F9-6269A7E74D9F}">
      <dsp:nvSpPr>
        <dsp:cNvPr id="0" name=""/>
        <dsp:cNvSpPr/>
      </dsp:nvSpPr>
      <dsp:spPr>
        <a:xfrm>
          <a:off x="7380795" y="935749"/>
          <a:ext cx="7199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19903" y="45720"/>
              </a:lnTo>
            </a:path>
          </a:pathLst>
        </a:custGeom>
        <a:noFill/>
        <a:ln w="6350" cap="flat" cmpd="sng" algn="ctr">
          <a:solidFill>
            <a:schemeClr val="accent5">
              <a:hueOff val="371975"/>
              <a:satOff val="450"/>
              <a:lumOff val="44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721984" y="977717"/>
        <a:ext cx="37525" cy="7505"/>
      </dsp:txXfrm>
    </dsp:sp>
    <dsp:sp modelId="{0F65BCA8-B0A0-4A37-AC28-CE4FBB3784D7}">
      <dsp:nvSpPr>
        <dsp:cNvPr id="0" name=""/>
        <dsp:cNvSpPr/>
      </dsp:nvSpPr>
      <dsp:spPr>
        <a:xfrm>
          <a:off x="4119539" y="2552"/>
          <a:ext cx="3263056" cy="1957834"/>
        </a:xfrm>
        <a:prstGeom prst="rect">
          <a:avLst/>
        </a:prstGeom>
        <a:solidFill>
          <a:schemeClr val="accent5">
            <a:hueOff val="297580"/>
            <a:satOff val="360"/>
            <a:lumOff val="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893" tIns="167835" rIns="159893" bIns="167835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Offers convenient once-weekly dosing w/efficacy &amp; favorable safety profile</a:t>
          </a:r>
        </a:p>
      </dsp:txBody>
      <dsp:txXfrm>
        <a:off x="4119539" y="2552"/>
        <a:ext cx="3263056" cy="1957834"/>
      </dsp:txXfrm>
    </dsp:sp>
    <dsp:sp modelId="{837855E8-DF03-45B9-AB00-9A6663DD9584}">
      <dsp:nvSpPr>
        <dsp:cNvPr id="0" name=""/>
        <dsp:cNvSpPr/>
      </dsp:nvSpPr>
      <dsp:spPr>
        <a:xfrm>
          <a:off x="1737507" y="1958586"/>
          <a:ext cx="8027119" cy="719903"/>
        </a:xfrm>
        <a:custGeom>
          <a:avLst/>
          <a:gdLst/>
          <a:ahLst/>
          <a:cxnLst/>
          <a:rect l="0" t="0" r="0" b="0"/>
          <a:pathLst>
            <a:path>
              <a:moveTo>
                <a:pt x="8027119" y="0"/>
              </a:moveTo>
              <a:lnTo>
                <a:pt x="8027119" y="377051"/>
              </a:lnTo>
              <a:lnTo>
                <a:pt x="0" y="377051"/>
              </a:lnTo>
              <a:lnTo>
                <a:pt x="0" y="719903"/>
              </a:lnTo>
            </a:path>
          </a:pathLst>
        </a:custGeom>
        <a:noFill/>
        <a:ln w="6350" cap="flat" cmpd="sng" algn="ctr">
          <a:solidFill>
            <a:schemeClr val="accent5">
              <a:hueOff val="743949"/>
              <a:satOff val="900"/>
              <a:lumOff val="88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49514" y="2314785"/>
        <a:ext cx="403106" cy="7505"/>
      </dsp:txXfrm>
    </dsp:sp>
    <dsp:sp modelId="{A4C3027E-A4AD-42D1-A16F-813EC1D57065}">
      <dsp:nvSpPr>
        <dsp:cNvPr id="0" name=""/>
        <dsp:cNvSpPr/>
      </dsp:nvSpPr>
      <dsp:spPr>
        <a:xfrm>
          <a:off x="8133099" y="2552"/>
          <a:ext cx="3263056" cy="1957834"/>
        </a:xfrm>
        <a:prstGeom prst="rect">
          <a:avLst/>
        </a:prstGeom>
        <a:solidFill>
          <a:schemeClr val="accent5">
            <a:hueOff val="595159"/>
            <a:satOff val="720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893" tIns="167835" rIns="159893" bIns="167835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Could be effectively incorporated into diabetes management &amp; provides valuable tool for achieving &amp; maintaining glycemic control</a:t>
          </a:r>
        </a:p>
      </dsp:txBody>
      <dsp:txXfrm>
        <a:off x="8133099" y="2552"/>
        <a:ext cx="3263056" cy="1957834"/>
      </dsp:txXfrm>
    </dsp:sp>
    <dsp:sp modelId="{26D47D36-F165-44EB-93BA-3ADE2A873A0F}">
      <dsp:nvSpPr>
        <dsp:cNvPr id="0" name=""/>
        <dsp:cNvSpPr/>
      </dsp:nvSpPr>
      <dsp:spPr>
        <a:xfrm>
          <a:off x="3367235" y="3644087"/>
          <a:ext cx="7199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19903" y="45720"/>
              </a:lnTo>
            </a:path>
          </a:pathLst>
        </a:custGeom>
        <a:noFill/>
        <a:ln w="6350" cap="flat" cmpd="sng" algn="ctr">
          <a:solidFill>
            <a:schemeClr val="accent5">
              <a:hueOff val="1115924"/>
              <a:satOff val="1350"/>
              <a:lumOff val="132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08424" y="3686054"/>
        <a:ext cx="37525" cy="7505"/>
      </dsp:txXfrm>
    </dsp:sp>
    <dsp:sp modelId="{FB87ADBB-885B-48FE-B187-0F46790338E6}">
      <dsp:nvSpPr>
        <dsp:cNvPr id="0" name=""/>
        <dsp:cNvSpPr/>
      </dsp:nvSpPr>
      <dsp:spPr>
        <a:xfrm>
          <a:off x="105979" y="2710890"/>
          <a:ext cx="3263056" cy="1957834"/>
        </a:xfrm>
        <a:prstGeom prst="rect">
          <a:avLst/>
        </a:prstGeom>
        <a:solidFill>
          <a:schemeClr val="accent5">
            <a:hueOff val="892739"/>
            <a:satOff val="1080"/>
            <a:lumOff val="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893" tIns="167835" rIns="159893" bIns="167835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Further research is ongoing to explore the full potential of once weekly basal insulin formulations  &amp; to evaluate its long-term effects in a wider range of pts w/T2DM</a:t>
          </a:r>
        </a:p>
      </dsp:txBody>
      <dsp:txXfrm>
        <a:off x="105979" y="2710890"/>
        <a:ext cx="3263056" cy="1957834"/>
      </dsp:txXfrm>
    </dsp:sp>
    <dsp:sp modelId="{85471B32-EBBD-4831-9FE7-7C884C552B63}">
      <dsp:nvSpPr>
        <dsp:cNvPr id="0" name=""/>
        <dsp:cNvSpPr/>
      </dsp:nvSpPr>
      <dsp:spPr>
        <a:xfrm>
          <a:off x="7380795" y="3644087"/>
          <a:ext cx="7199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19903" y="45720"/>
              </a:lnTo>
            </a:path>
          </a:pathLst>
        </a:custGeom>
        <a:noFill/>
        <a:ln w="6350" cap="flat" cmpd="sng" algn="ctr">
          <a:solidFill>
            <a:schemeClr val="accent5">
              <a:hueOff val="1487899"/>
              <a:satOff val="1800"/>
              <a:lumOff val="176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721984" y="3686054"/>
        <a:ext cx="37525" cy="7505"/>
      </dsp:txXfrm>
    </dsp:sp>
    <dsp:sp modelId="{C0DE98E3-33FE-45DF-A692-54A77B64FE06}">
      <dsp:nvSpPr>
        <dsp:cNvPr id="0" name=""/>
        <dsp:cNvSpPr/>
      </dsp:nvSpPr>
      <dsp:spPr>
        <a:xfrm>
          <a:off x="4119539" y="2710890"/>
          <a:ext cx="3263056" cy="1957834"/>
        </a:xfrm>
        <a:prstGeom prst="rect">
          <a:avLst/>
        </a:prstGeom>
        <a:solidFill>
          <a:schemeClr val="accent5">
            <a:hueOff val="1190319"/>
            <a:satOff val="1440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893" tIns="167835" rIns="159893" bIns="167835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Insulin Icodec (</a:t>
          </a:r>
          <a:r>
            <a:rPr lang="en-US" sz="1600" b="0" i="0" kern="1200" dirty="0" err="1"/>
            <a:t>Awiqli</a:t>
          </a:r>
          <a:r>
            <a:rPr lang="en-US" sz="1600" b="0" i="0" kern="1200" baseline="30000" dirty="0"/>
            <a:t>®</a:t>
          </a:r>
          <a:r>
            <a:rPr lang="en-US" sz="1600" b="0" i="0" kern="1200" dirty="0"/>
            <a:t>) approved in EU, Canada, Australia, &amp; Japan for T1DM &amp; T2DM treatment. In China for T2DM treatment</a:t>
          </a:r>
          <a:endParaRPr lang="en-US" sz="1600" kern="1200" dirty="0"/>
        </a:p>
      </dsp:txBody>
      <dsp:txXfrm>
        <a:off x="4119539" y="2710890"/>
        <a:ext cx="3263056" cy="1957834"/>
      </dsp:txXfrm>
    </dsp:sp>
    <dsp:sp modelId="{4874DBA6-A373-4C76-BD4C-D8AFE23EFA9F}">
      <dsp:nvSpPr>
        <dsp:cNvPr id="0" name=""/>
        <dsp:cNvSpPr/>
      </dsp:nvSpPr>
      <dsp:spPr>
        <a:xfrm>
          <a:off x="8133099" y="2710890"/>
          <a:ext cx="3263056" cy="1957834"/>
        </a:xfrm>
        <a:prstGeom prst="rect">
          <a:avLst/>
        </a:prstGeom>
        <a:solidFill>
          <a:schemeClr val="accent5">
            <a:hueOff val="1487899"/>
            <a:satOff val="1800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893" tIns="167835" rIns="159893" bIns="167835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FDA </a:t>
          </a:r>
          <a:r>
            <a:rPr lang="en-US" sz="1600" b="0" i="0" kern="1200" dirty="0"/>
            <a:t>Endocrinologic and Metabolic Drugs Advisory Committee determined data available was not sufficient to conclude on a positive benefit-risk in T1DM (T2DM not discussed)</a:t>
          </a:r>
          <a:endParaRPr lang="en-US" sz="1600" kern="1200" dirty="0"/>
        </a:p>
      </dsp:txBody>
      <dsp:txXfrm>
        <a:off x="8133099" y="2710890"/>
        <a:ext cx="3263056" cy="1957834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1F21D9-7567-439E-97CD-648B02F95C52}">
      <dsp:nvSpPr>
        <dsp:cNvPr id="0" name=""/>
        <dsp:cNvSpPr/>
      </dsp:nvSpPr>
      <dsp:spPr>
        <a:xfrm>
          <a:off x="0" y="49699"/>
          <a:ext cx="11278918" cy="35752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American Diabetes Association. "Standards of Medical Care in Diabetes—2025." </a:t>
          </a:r>
          <a:r>
            <a:rPr lang="en-US" sz="900" i="1" kern="1200" dirty="0"/>
            <a:t>Diabetes Care</a:t>
          </a:r>
          <a:r>
            <a:rPr lang="en-US" sz="900" kern="1200" dirty="0"/>
            <a:t>, vol. 48, no. 1, 2025, pp. S1-S195.</a:t>
          </a:r>
        </a:p>
      </dsp:txBody>
      <dsp:txXfrm>
        <a:off x="17453" y="67152"/>
        <a:ext cx="11244012" cy="322620"/>
      </dsp:txXfrm>
    </dsp:sp>
    <dsp:sp modelId="{CE47E058-5800-4579-83D5-52D6C7C30F17}">
      <dsp:nvSpPr>
        <dsp:cNvPr id="0" name=""/>
        <dsp:cNvSpPr/>
      </dsp:nvSpPr>
      <dsp:spPr>
        <a:xfrm>
          <a:off x="0" y="433145"/>
          <a:ext cx="11278918" cy="35752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900" kern="1200" dirty="0"/>
            <a:t>Billings, Lucy K., et al. "Comparison of Weekly Icodec with Daily Insulin Degludec in Type 2 Diabetes." </a:t>
          </a:r>
          <a:r>
            <a:rPr lang="en-US" sz="900" i="1" kern="1200" dirty="0"/>
            <a:t>The Lancet Diabetes &amp; Endocrinology</a:t>
          </a:r>
          <a:r>
            <a:rPr lang="en-US" sz="900" kern="1200" dirty="0"/>
            <a:t>, vol. 10, no. 12, 2024, pp. 875-884.</a:t>
          </a:r>
        </a:p>
      </dsp:txBody>
      <dsp:txXfrm>
        <a:off x="17453" y="450598"/>
        <a:ext cx="11244012" cy="322620"/>
      </dsp:txXfrm>
    </dsp:sp>
    <dsp:sp modelId="{61E46677-9AE6-4A55-83C4-F2542ED7BB40}">
      <dsp:nvSpPr>
        <dsp:cNvPr id="0" name=""/>
        <dsp:cNvSpPr/>
      </dsp:nvSpPr>
      <dsp:spPr>
        <a:xfrm>
          <a:off x="0" y="816591"/>
          <a:ext cx="11278918" cy="35752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900" kern="1200" dirty="0"/>
            <a:t>ENDO Panel Discussion. "Insights on Weekly Insulins: Challenges and Opportunities." Presented at ENDO 2024, 10 June 2024.</a:t>
          </a:r>
        </a:p>
      </dsp:txBody>
      <dsp:txXfrm>
        <a:off x="17453" y="834044"/>
        <a:ext cx="11244012" cy="322620"/>
      </dsp:txXfrm>
    </dsp:sp>
    <dsp:sp modelId="{D94CD3D8-9302-4728-8469-C4BC2AB235CC}">
      <dsp:nvSpPr>
        <dsp:cNvPr id="0" name=""/>
        <dsp:cNvSpPr/>
      </dsp:nvSpPr>
      <dsp:spPr>
        <a:xfrm>
          <a:off x="0" y="1200038"/>
          <a:ext cx="11278918" cy="35752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900" kern="1200" dirty="0"/>
            <a:t>Lilly Pharmaceuticals. "Efsitora Clinical Trial Data: T1D and T2D Findings." 2024.</a:t>
          </a:r>
        </a:p>
      </dsp:txBody>
      <dsp:txXfrm>
        <a:off x="17453" y="1217491"/>
        <a:ext cx="11244012" cy="322620"/>
      </dsp:txXfrm>
    </dsp:sp>
    <dsp:sp modelId="{BA77E86A-BFD1-4FA4-BAFD-BD6DC28BEF25}">
      <dsp:nvSpPr>
        <dsp:cNvPr id="0" name=""/>
        <dsp:cNvSpPr/>
      </dsp:nvSpPr>
      <dsp:spPr>
        <a:xfrm>
          <a:off x="0" y="1583484"/>
          <a:ext cx="11278918" cy="35752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 err="1"/>
            <a:t>Lingvay</a:t>
          </a:r>
          <a:r>
            <a:rPr lang="en-US" sz="900" kern="1200" dirty="0"/>
            <a:t>, </a:t>
          </a:r>
          <a:r>
            <a:rPr lang="en-US" sz="900" kern="1200" dirty="0" err="1"/>
            <a:t>Ildiko</a:t>
          </a:r>
          <a:r>
            <a:rPr lang="en-US" sz="900" kern="1200" dirty="0"/>
            <a:t>, et al. "Once-Weekly Insulin Icodec vs Once-Daily Insulin Degludec in Adults with Insulin-Naive Type 2 Diabetes: The ONWARDS 3 Randomized Clinical Trial." </a:t>
          </a:r>
          <a:r>
            <a:rPr lang="en-US" sz="900" i="1" kern="1200" dirty="0"/>
            <a:t>JAMA</a:t>
          </a:r>
          <a:r>
            <a:rPr lang="en-US" sz="900" kern="1200" dirty="0"/>
            <a:t>, vol. 330, no. 3, 2023, pp. 228–237. DOI:10.1001/jama.2023.11313.</a:t>
          </a:r>
        </a:p>
      </dsp:txBody>
      <dsp:txXfrm>
        <a:off x="17453" y="1600937"/>
        <a:ext cx="11244012" cy="322620"/>
      </dsp:txXfrm>
    </dsp:sp>
    <dsp:sp modelId="{FF4C4A46-044C-4447-A01A-4C87EDA4B812}">
      <dsp:nvSpPr>
        <dsp:cNvPr id="0" name=""/>
        <dsp:cNvSpPr/>
      </dsp:nvSpPr>
      <dsp:spPr>
        <a:xfrm>
          <a:off x="0" y="1966931"/>
          <a:ext cx="11278918" cy="35752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Manufacturer data for Tresiba (insulin degludec).</a:t>
          </a:r>
        </a:p>
      </dsp:txBody>
      <dsp:txXfrm>
        <a:off x="17453" y="1984384"/>
        <a:ext cx="11244012" cy="322620"/>
      </dsp:txXfrm>
    </dsp:sp>
    <dsp:sp modelId="{2E60C59E-67C2-4883-86BD-6BF8A43B15B6}">
      <dsp:nvSpPr>
        <dsp:cNvPr id="0" name=""/>
        <dsp:cNvSpPr/>
      </dsp:nvSpPr>
      <dsp:spPr>
        <a:xfrm>
          <a:off x="0" y="2350377"/>
          <a:ext cx="11278918" cy="35752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Manufacturer data for Efsitora Alfa.</a:t>
          </a:r>
        </a:p>
      </dsp:txBody>
      <dsp:txXfrm>
        <a:off x="17453" y="2367830"/>
        <a:ext cx="11244012" cy="322620"/>
      </dsp:txXfrm>
    </dsp:sp>
    <dsp:sp modelId="{1BB41440-2E26-4E25-94B8-8B0065C6CD11}">
      <dsp:nvSpPr>
        <dsp:cNvPr id="0" name=""/>
        <dsp:cNvSpPr/>
      </dsp:nvSpPr>
      <dsp:spPr>
        <a:xfrm>
          <a:off x="0" y="2733824"/>
          <a:ext cx="11278918" cy="35752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900" kern="1200" dirty="0"/>
            <a:t>Novo Nordisk. "ONWARDS Trial Results for Insulin Icodec." </a:t>
          </a:r>
          <a:r>
            <a:rPr lang="en-US" sz="900" i="1" kern="1200" dirty="0"/>
            <a:t>Clinical Trials Reports</a:t>
          </a:r>
          <a:r>
            <a:rPr lang="en-US" sz="900" kern="1200" dirty="0"/>
            <a:t>, vol. 8, no. 3, 2024, pp. 123-132.</a:t>
          </a:r>
        </a:p>
      </dsp:txBody>
      <dsp:txXfrm>
        <a:off x="17453" y="2751277"/>
        <a:ext cx="11244012" cy="322620"/>
      </dsp:txXfrm>
    </dsp:sp>
    <dsp:sp modelId="{A92E8A1F-0EE8-41E5-A6E9-BB5C2784263E}">
      <dsp:nvSpPr>
        <dsp:cNvPr id="0" name=""/>
        <dsp:cNvSpPr/>
      </dsp:nvSpPr>
      <dsp:spPr>
        <a:xfrm>
          <a:off x="0" y="3117270"/>
          <a:ext cx="11278918" cy="35752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Novo Nordisk.</a:t>
          </a:r>
          <a:r>
            <a:rPr lang="en-US" sz="900" kern="1200" dirty="0"/>
            <a:t> </a:t>
          </a:r>
          <a:r>
            <a:rPr lang="en-US" sz="900" i="1" kern="1200" dirty="0"/>
            <a:t>ONWARDS Phase 3 Trials Infographic.</a:t>
          </a:r>
          <a:r>
            <a:rPr lang="en-US" sz="900" kern="1200" dirty="0"/>
            <a:t> Novo Nordisk, June 2023. Accessed January 14, 2025. </a:t>
          </a:r>
          <a:r>
            <a:rPr lang="en-US" sz="900" kern="1200" dirty="0">
              <a:hlinkClick xmlns:r="http://schemas.openxmlformats.org/officeDocument/2006/relationships" r:id="rId1"/>
            </a:rPr>
            <a:t>https://www.novonordisk.com/content/nncorp/global/en/news-and-media/news-and-ir-materials/news-details.html?id=127304</a:t>
          </a:r>
          <a:r>
            <a:rPr lang="en-US" sz="900" kern="1200" dirty="0"/>
            <a:t>.</a:t>
          </a:r>
        </a:p>
      </dsp:txBody>
      <dsp:txXfrm>
        <a:off x="17453" y="3134723"/>
        <a:ext cx="11244012" cy="322620"/>
      </dsp:txXfrm>
    </dsp:sp>
    <dsp:sp modelId="{4E84191E-9E1A-4573-90A8-473D82A90D48}">
      <dsp:nvSpPr>
        <dsp:cNvPr id="0" name=""/>
        <dsp:cNvSpPr/>
      </dsp:nvSpPr>
      <dsp:spPr>
        <a:xfrm>
          <a:off x="0" y="3500716"/>
          <a:ext cx="11278918" cy="35752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/>
            <a:t>SpringerLink.</a:t>
          </a:r>
          <a:r>
            <a:rPr lang="en-US" sz="900" kern="1200"/>
            <a:t> "Insulin Icodec: A Weekly Basal Insulin Option." </a:t>
          </a:r>
          <a:r>
            <a:rPr lang="en-US" sz="900" i="1" kern="1200"/>
            <a:t>Springer Nature</a:t>
          </a:r>
          <a:r>
            <a:rPr lang="en-US" sz="900" kern="1200"/>
            <a:t>, 2024. Accessed January 14, 2025. </a:t>
          </a:r>
          <a:r>
            <a:rPr lang="en-US" sz="900" kern="1200">
              <a:hlinkClick xmlns:r="http://schemas.openxmlformats.org/officeDocument/2006/relationships" r:id="rId2"/>
            </a:rPr>
            <a:t>https://link.springer.com/article/10.1007/s13300-024-01600-y</a:t>
          </a:r>
          <a:r>
            <a:rPr lang="en-US" sz="900" kern="1200"/>
            <a:t>.</a:t>
          </a:r>
        </a:p>
      </dsp:txBody>
      <dsp:txXfrm>
        <a:off x="17453" y="3518169"/>
        <a:ext cx="11244012" cy="322620"/>
      </dsp:txXfrm>
    </dsp:sp>
    <dsp:sp modelId="{AACF3307-C7AF-4248-BB1C-07B8AB6F3DCE}">
      <dsp:nvSpPr>
        <dsp:cNvPr id="0" name=""/>
        <dsp:cNvSpPr/>
      </dsp:nvSpPr>
      <dsp:spPr>
        <a:xfrm>
          <a:off x="0" y="3884163"/>
          <a:ext cx="11278918" cy="35752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/>
            <a:t>MDPI.</a:t>
          </a:r>
          <a:r>
            <a:rPr lang="en-US" sz="900" kern="1200"/>
            <a:t> "Pharmacokinetics and Titration of Insulin Icodec." </a:t>
          </a:r>
          <a:r>
            <a:rPr lang="en-US" sz="900" i="1" kern="1200"/>
            <a:t>Biomedicines</a:t>
          </a:r>
          <a:r>
            <a:rPr lang="en-US" sz="900" kern="1200"/>
            <a:t>, vol. 12, no. 8, 2024. Accessed January 14, 2025. </a:t>
          </a:r>
          <a:r>
            <a:rPr lang="en-US" sz="900" kern="1200">
              <a:hlinkClick xmlns:r="http://schemas.openxmlformats.org/officeDocument/2006/relationships" r:id="rId3"/>
            </a:rPr>
            <a:t>https://www.mdpi.com/2227-9059/12/8/1852</a:t>
          </a:r>
          <a:r>
            <a:rPr lang="en-US" sz="900" kern="1200"/>
            <a:t>.</a:t>
          </a:r>
        </a:p>
      </dsp:txBody>
      <dsp:txXfrm>
        <a:off x="17453" y="3901616"/>
        <a:ext cx="11244012" cy="322620"/>
      </dsp:txXfrm>
    </dsp:sp>
    <dsp:sp modelId="{366A760A-79D2-4500-9758-01032F9DBE3F}">
      <dsp:nvSpPr>
        <dsp:cNvPr id="0" name=""/>
        <dsp:cNvSpPr/>
      </dsp:nvSpPr>
      <dsp:spPr>
        <a:xfrm>
          <a:off x="0" y="4267609"/>
          <a:ext cx="11278918" cy="35752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/>
            <a:t>Lilly Investor News.</a:t>
          </a:r>
          <a:r>
            <a:rPr lang="en-US" sz="900" kern="1200"/>
            <a:t> "First Fixed-Dose Study on Insulin Efsitora Alfa." </a:t>
          </a:r>
          <a:r>
            <a:rPr lang="en-US" sz="900" i="1" kern="1200"/>
            <a:t>Eli Lilly and Company</a:t>
          </a:r>
          <a:r>
            <a:rPr lang="en-US" sz="900" kern="1200"/>
            <a:t>, 2024. Accessed January 14, 2025. </a:t>
          </a:r>
          <a:r>
            <a:rPr lang="en-US" sz="900" kern="1200">
              <a:hlinkClick xmlns:r="http://schemas.openxmlformats.org/officeDocument/2006/relationships" r:id="rId4"/>
            </a:rPr>
            <a:t>https://investor.lilly.com/news-releases/news-release-details/first-its-kind-fixed-dose-study-once-weekly-insulin-efsitora</a:t>
          </a:r>
          <a:r>
            <a:rPr lang="en-US" sz="900" kern="1200"/>
            <a:t>.</a:t>
          </a:r>
        </a:p>
      </dsp:txBody>
      <dsp:txXfrm>
        <a:off x="17453" y="4285062"/>
        <a:ext cx="11244012" cy="322620"/>
      </dsp:txXfrm>
    </dsp:sp>
    <dsp:sp modelId="{0174E6BE-A5C1-4A0C-A53E-0302B3370AA4}">
      <dsp:nvSpPr>
        <dsp:cNvPr id="0" name=""/>
        <dsp:cNvSpPr/>
      </dsp:nvSpPr>
      <dsp:spPr>
        <a:xfrm>
          <a:off x="0" y="4651056"/>
          <a:ext cx="11278918" cy="35752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Rosenstock, Julio, et al. "Once-Weekly Insulin for Type 2 Diabetes Without Previous Insulin Treatment." </a:t>
          </a:r>
          <a:r>
            <a:rPr lang="en-US" sz="900" i="1" kern="1200"/>
            <a:t>The New England Journal of Medicine</a:t>
          </a:r>
          <a:r>
            <a:rPr lang="en-US" sz="900" kern="1200"/>
            <a:t>, vol. 383, no. 22, 2020, pp. 2107–2116. DOI:10.1056/NEJMoa202247.</a:t>
          </a:r>
          <a:endParaRPr lang="en-US" sz="900" kern="1200" dirty="0"/>
        </a:p>
      </dsp:txBody>
      <dsp:txXfrm>
        <a:off x="17453" y="4668509"/>
        <a:ext cx="11244012" cy="322620"/>
      </dsp:txXfrm>
    </dsp:sp>
    <dsp:sp modelId="{2D2CF792-0D2A-49C2-A0B8-A3C84EDA5106}">
      <dsp:nvSpPr>
        <dsp:cNvPr id="0" name=""/>
        <dsp:cNvSpPr/>
      </dsp:nvSpPr>
      <dsp:spPr>
        <a:xfrm>
          <a:off x="0" y="5034502"/>
          <a:ext cx="11278918" cy="35752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Russell-Jones, David, et al. "Once-Weekly Insulin Icodec vs Once-Daily Insulin Degludec as Part of a Basal-Bolus Regimen in Individuals with Type 1 Diabetes (ONWARDS 6): A Phase 3a, </a:t>
          </a:r>
          <a:r>
            <a:rPr lang="en-US" sz="900" kern="1200" dirty="0" err="1"/>
            <a:t>Randomised</a:t>
          </a:r>
          <a:r>
            <a:rPr lang="en-US" sz="900" kern="1200" dirty="0"/>
            <a:t>, Open-Label, Treat-to-Target Trial." </a:t>
          </a:r>
          <a:r>
            <a:rPr lang="en-US" sz="900" i="1" kern="1200" dirty="0"/>
            <a:t>The Lancet</a:t>
          </a:r>
          <a:r>
            <a:rPr lang="en-US" sz="900" kern="1200" dirty="0"/>
            <a:t>, vol. 402, no. 10390, 2023, pp. 1636–1647. DOI:10.1016/S0140-6736(23)02179-7.</a:t>
          </a:r>
        </a:p>
      </dsp:txBody>
      <dsp:txXfrm>
        <a:off x="17453" y="5051955"/>
        <a:ext cx="11244012" cy="3226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099A4C-9310-41CC-AC0C-4F9704028C21}">
      <dsp:nvSpPr>
        <dsp:cNvPr id="0" name=""/>
        <dsp:cNvSpPr/>
      </dsp:nvSpPr>
      <dsp:spPr>
        <a:xfrm>
          <a:off x="0" y="739"/>
          <a:ext cx="6831118" cy="173097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DFB09A-CCB6-40C0-B536-DC2AD7306669}">
      <dsp:nvSpPr>
        <dsp:cNvPr id="0" name=""/>
        <dsp:cNvSpPr/>
      </dsp:nvSpPr>
      <dsp:spPr>
        <a:xfrm>
          <a:off x="523620" y="390209"/>
          <a:ext cx="952037" cy="9520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D867DD-312C-4030-A4EB-BDA073DAAA8F}">
      <dsp:nvSpPr>
        <dsp:cNvPr id="0" name=""/>
        <dsp:cNvSpPr/>
      </dsp:nvSpPr>
      <dsp:spPr>
        <a:xfrm>
          <a:off x="1999279" y="739"/>
          <a:ext cx="4831838" cy="1730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195" tIns="183195" rIns="183195" bIns="18319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Convenient Weekly Dosing</a:t>
          </a:r>
        </a:p>
      </dsp:txBody>
      <dsp:txXfrm>
        <a:off x="1999279" y="739"/>
        <a:ext cx="4831838" cy="1730977"/>
      </dsp:txXfrm>
    </dsp:sp>
    <dsp:sp modelId="{7068711D-5E91-4A26-B2BD-E9C67CCDEA93}">
      <dsp:nvSpPr>
        <dsp:cNvPr id="0" name=""/>
        <dsp:cNvSpPr/>
      </dsp:nvSpPr>
      <dsp:spPr>
        <a:xfrm>
          <a:off x="0" y="2164461"/>
          <a:ext cx="6831118" cy="173097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4E9AD9-26F2-4CB9-9DCF-1BCE42CD9CAA}">
      <dsp:nvSpPr>
        <dsp:cNvPr id="0" name=""/>
        <dsp:cNvSpPr/>
      </dsp:nvSpPr>
      <dsp:spPr>
        <a:xfrm>
          <a:off x="523620" y="2553931"/>
          <a:ext cx="952037" cy="9520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255977-A8C4-4C5D-AED2-B21A027CC09A}">
      <dsp:nvSpPr>
        <dsp:cNvPr id="0" name=""/>
        <dsp:cNvSpPr/>
      </dsp:nvSpPr>
      <dsp:spPr>
        <a:xfrm>
          <a:off x="1999279" y="2164461"/>
          <a:ext cx="4831838" cy="1730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195" tIns="183195" rIns="183195" bIns="18319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Up and Coming </a:t>
          </a:r>
        </a:p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Clinical Trial Data</a:t>
          </a:r>
        </a:p>
      </dsp:txBody>
      <dsp:txXfrm>
        <a:off x="1999279" y="2164461"/>
        <a:ext cx="4831838" cy="1730977"/>
      </dsp:txXfrm>
    </dsp:sp>
    <dsp:sp modelId="{F7D2F555-C1E4-4450-9E8F-014002035AEA}">
      <dsp:nvSpPr>
        <dsp:cNvPr id="0" name=""/>
        <dsp:cNvSpPr/>
      </dsp:nvSpPr>
      <dsp:spPr>
        <a:xfrm>
          <a:off x="0" y="4328183"/>
          <a:ext cx="6831118" cy="173097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7A4D7A-94A5-407B-AEEC-700A746C6E70}">
      <dsp:nvSpPr>
        <dsp:cNvPr id="0" name=""/>
        <dsp:cNvSpPr/>
      </dsp:nvSpPr>
      <dsp:spPr>
        <a:xfrm>
          <a:off x="523620" y="4717653"/>
          <a:ext cx="952037" cy="9520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FB14BD-D1EF-4008-B4A3-D8C97307964E}">
      <dsp:nvSpPr>
        <dsp:cNvPr id="0" name=""/>
        <dsp:cNvSpPr/>
      </dsp:nvSpPr>
      <dsp:spPr>
        <a:xfrm>
          <a:off x="1999279" y="4328183"/>
          <a:ext cx="4831838" cy="1730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195" tIns="183195" rIns="183195" bIns="18319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Pharmacist-Led Comprehensive Review</a:t>
          </a:r>
        </a:p>
      </dsp:txBody>
      <dsp:txXfrm>
        <a:off x="1999279" y="4328183"/>
        <a:ext cx="4831838" cy="17309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805FA1-7022-4E6C-88FD-23D2D8CA4B66}">
      <dsp:nvSpPr>
        <dsp:cNvPr id="0" name=""/>
        <dsp:cNvSpPr/>
      </dsp:nvSpPr>
      <dsp:spPr>
        <a:xfrm>
          <a:off x="0" y="1941"/>
          <a:ext cx="1150213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E6C660-332D-461B-81AA-E381C364F9AA}">
      <dsp:nvSpPr>
        <dsp:cNvPr id="0" name=""/>
        <dsp:cNvSpPr/>
      </dsp:nvSpPr>
      <dsp:spPr>
        <a:xfrm>
          <a:off x="0" y="1941"/>
          <a:ext cx="11502135" cy="662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Long-acting analog, administered subQ once weekly</a:t>
          </a:r>
        </a:p>
      </dsp:txBody>
      <dsp:txXfrm>
        <a:off x="0" y="1941"/>
        <a:ext cx="11502135" cy="662112"/>
      </dsp:txXfrm>
    </dsp:sp>
    <dsp:sp modelId="{83AA553A-3A54-4ACB-95D0-E5589465BBDA}">
      <dsp:nvSpPr>
        <dsp:cNvPr id="0" name=""/>
        <dsp:cNvSpPr/>
      </dsp:nvSpPr>
      <dsp:spPr>
        <a:xfrm>
          <a:off x="0" y="664054"/>
          <a:ext cx="1150213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A63EC3-492B-4B06-9960-4BFEA3A5B36F}">
      <dsp:nvSpPr>
        <dsp:cNvPr id="0" name=""/>
        <dsp:cNvSpPr/>
      </dsp:nvSpPr>
      <dsp:spPr>
        <a:xfrm>
          <a:off x="0" y="664054"/>
          <a:ext cx="11502135" cy="662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Insulin binds to insulin receptors on cells, facilitating glucose uptake &amp; utilization, lowering blood glucose levels</a:t>
          </a:r>
        </a:p>
      </dsp:txBody>
      <dsp:txXfrm>
        <a:off x="0" y="664054"/>
        <a:ext cx="11502135" cy="662112"/>
      </dsp:txXfrm>
    </dsp:sp>
    <dsp:sp modelId="{0A6281B4-E8CA-4354-B56C-D3B6D51AA93A}">
      <dsp:nvSpPr>
        <dsp:cNvPr id="0" name=""/>
        <dsp:cNvSpPr/>
      </dsp:nvSpPr>
      <dsp:spPr>
        <a:xfrm>
          <a:off x="0" y="1326167"/>
          <a:ext cx="1150213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413315-0772-4B0D-ADDF-41917AD9FC05}">
      <dsp:nvSpPr>
        <dsp:cNvPr id="0" name=""/>
        <dsp:cNvSpPr/>
      </dsp:nvSpPr>
      <dsp:spPr>
        <a:xfrm>
          <a:off x="0" y="1326167"/>
          <a:ext cx="11502135" cy="662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Prolonged MOA achieved through controlled release mechanism - ensures consistent supply of insulin over course of the week</a:t>
          </a:r>
        </a:p>
      </dsp:txBody>
      <dsp:txXfrm>
        <a:off x="0" y="1326167"/>
        <a:ext cx="11502135" cy="662112"/>
      </dsp:txXfrm>
    </dsp:sp>
    <dsp:sp modelId="{07899992-662D-4365-AE75-B5FF5F135522}">
      <dsp:nvSpPr>
        <dsp:cNvPr id="0" name=""/>
        <dsp:cNvSpPr/>
      </dsp:nvSpPr>
      <dsp:spPr>
        <a:xfrm>
          <a:off x="0" y="1988280"/>
          <a:ext cx="1150213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48831F-6367-4EB1-9A79-5959ED65941E}">
      <dsp:nvSpPr>
        <dsp:cNvPr id="0" name=""/>
        <dsp:cNvSpPr/>
      </dsp:nvSpPr>
      <dsp:spPr>
        <a:xfrm>
          <a:off x="0" y="1988280"/>
          <a:ext cx="11502135" cy="662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Extends blood glucose control through </a:t>
          </a:r>
          <a:r>
            <a:rPr lang="en-US" sz="1800" kern="1200" dirty="0">
              <a:solidFill>
                <a:srgbClr val="1F1F1F"/>
              </a:solidFill>
              <a:latin typeface="Avenir Next LT Pro"/>
              <a:ea typeface="+mn-ea"/>
              <a:cs typeface="+mn-cs"/>
            </a:rPr>
            <a:t>binding w/serum albumin</a:t>
          </a:r>
          <a:endParaRPr lang="en-US" sz="1800" kern="1200" dirty="0"/>
        </a:p>
      </dsp:txBody>
      <dsp:txXfrm>
        <a:off x="0" y="1988280"/>
        <a:ext cx="11502135" cy="662112"/>
      </dsp:txXfrm>
    </dsp:sp>
    <dsp:sp modelId="{4BAD6765-BDE2-4245-A967-FA95A8526601}">
      <dsp:nvSpPr>
        <dsp:cNvPr id="0" name=""/>
        <dsp:cNvSpPr/>
      </dsp:nvSpPr>
      <dsp:spPr>
        <a:xfrm>
          <a:off x="0" y="2650393"/>
          <a:ext cx="11502135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DE4D7F-4DE3-4652-8BD2-01D439328FF0}">
      <dsp:nvSpPr>
        <dsp:cNvPr id="0" name=""/>
        <dsp:cNvSpPr/>
      </dsp:nvSpPr>
      <dsp:spPr>
        <a:xfrm>
          <a:off x="0" y="2650393"/>
          <a:ext cx="11502135" cy="662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With each weekly injection, the pool of albumin-bound basal insulin gradually increases, until steady state is reached after 3 - 4 weeks when the full glucose-lowering effect is achieved (basal Icodec)</a:t>
          </a:r>
        </a:p>
      </dsp:txBody>
      <dsp:txXfrm>
        <a:off x="0" y="2650393"/>
        <a:ext cx="11502135" cy="662112"/>
      </dsp:txXfrm>
    </dsp:sp>
    <dsp:sp modelId="{D3086E9D-E3DD-413C-B485-A6F689257B50}">
      <dsp:nvSpPr>
        <dsp:cNvPr id="0" name=""/>
        <dsp:cNvSpPr/>
      </dsp:nvSpPr>
      <dsp:spPr>
        <a:xfrm>
          <a:off x="0" y="3312506"/>
          <a:ext cx="1150213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EE3231-3DF8-4EB2-A2D6-D710276A4FFC}">
      <dsp:nvSpPr>
        <dsp:cNvPr id="0" name=""/>
        <dsp:cNvSpPr/>
      </dsp:nvSpPr>
      <dsp:spPr>
        <a:xfrm>
          <a:off x="0" y="3312506"/>
          <a:ext cx="11502135" cy="662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Reduced action at insulin receptor - contributes to decreasing rate of degradation &amp; clearance in the body</a:t>
          </a:r>
        </a:p>
      </dsp:txBody>
      <dsp:txXfrm>
        <a:off x="0" y="3312506"/>
        <a:ext cx="11502135" cy="6621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0697D-9651-46F4-B4E9-2F0D8FD17D77}">
      <dsp:nvSpPr>
        <dsp:cNvPr id="0" name=""/>
        <dsp:cNvSpPr/>
      </dsp:nvSpPr>
      <dsp:spPr>
        <a:xfrm>
          <a:off x="466963" y="2681"/>
          <a:ext cx="3232398" cy="193943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Ensures stable glycemic control w/minimal fluctuations throughout the week</a:t>
          </a:r>
        </a:p>
      </dsp:txBody>
      <dsp:txXfrm>
        <a:off x="466963" y="2681"/>
        <a:ext cx="3232398" cy="1939438"/>
      </dsp:txXfrm>
    </dsp:sp>
    <dsp:sp modelId="{FC2CB874-32CF-49A1-B1E1-9F45F3583AB6}">
      <dsp:nvSpPr>
        <dsp:cNvPr id="0" name=""/>
        <dsp:cNvSpPr/>
      </dsp:nvSpPr>
      <dsp:spPr>
        <a:xfrm>
          <a:off x="4022600" y="2681"/>
          <a:ext cx="3232398" cy="193943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Extended action minimizes need for frequent injections, improving pt convenience &amp; adherence to the prescribed regimen</a:t>
          </a:r>
        </a:p>
      </dsp:txBody>
      <dsp:txXfrm>
        <a:off x="4022600" y="2681"/>
        <a:ext cx="3232398" cy="1939438"/>
      </dsp:txXfrm>
    </dsp:sp>
    <dsp:sp modelId="{C2F99A72-FD4A-4666-8DDD-E58755004E28}">
      <dsp:nvSpPr>
        <dsp:cNvPr id="0" name=""/>
        <dsp:cNvSpPr/>
      </dsp:nvSpPr>
      <dsp:spPr>
        <a:xfrm>
          <a:off x="7578238" y="2681"/>
          <a:ext cx="3232398" cy="193943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Slow absorption rate primarily attributed to the specific formulation and delivery system of Icodec - gradual release of insulin into bloodstream</a:t>
          </a:r>
        </a:p>
      </dsp:txBody>
      <dsp:txXfrm>
        <a:off x="7578238" y="2681"/>
        <a:ext cx="3232398" cy="1939438"/>
      </dsp:txXfrm>
    </dsp:sp>
    <dsp:sp modelId="{E3FFC9C2-35FE-4F17-8504-CF3DDAB47860}">
      <dsp:nvSpPr>
        <dsp:cNvPr id="0" name=""/>
        <dsp:cNvSpPr/>
      </dsp:nvSpPr>
      <dsp:spPr>
        <a:xfrm>
          <a:off x="2244782" y="2265360"/>
          <a:ext cx="3232398" cy="193943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Prolonged duration of action is crucial for maintaining consistent glycemic control, especially for patients requiring long-term insulin therapy</a:t>
          </a:r>
        </a:p>
      </dsp:txBody>
      <dsp:txXfrm>
        <a:off x="2244782" y="2265360"/>
        <a:ext cx="3232398" cy="1939438"/>
      </dsp:txXfrm>
    </dsp:sp>
    <dsp:sp modelId="{35689E56-7589-46F1-BD8A-3FA4BC214AFD}">
      <dsp:nvSpPr>
        <dsp:cNvPr id="0" name=""/>
        <dsp:cNvSpPr/>
      </dsp:nvSpPr>
      <dsp:spPr>
        <a:xfrm>
          <a:off x="5800419" y="2265360"/>
          <a:ext cx="3232398" cy="193943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Gradual absorption ensures steady-state insulin levels, achieved after approximately 4 weeks w/o loading dose</a:t>
          </a:r>
        </a:p>
      </dsp:txBody>
      <dsp:txXfrm>
        <a:off x="5800419" y="2265360"/>
        <a:ext cx="3232398" cy="19394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E28CBD-1AA0-4DDC-BD4E-EA301EF4C06A}">
      <dsp:nvSpPr>
        <dsp:cNvPr id="0" name=""/>
        <dsp:cNvSpPr/>
      </dsp:nvSpPr>
      <dsp:spPr>
        <a:xfrm>
          <a:off x="0" y="0"/>
          <a:ext cx="8836415" cy="89776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ONWARDS 1: </a:t>
          </a:r>
          <a:r>
            <a:rPr lang="en-US" sz="1900" kern="1200" dirty="0"/>
            <a:t>Studied pts w/</a:t>
          </a:r>
          <a:r>
            <a:rPr lang="en-US" sz="1900" b="1" kern="1200" dirty="0"/>
            <a:t>T2DM </a:t>
          </a:r>
          <a:r>
            <a:rPr lang="en-US" sz="1900" kern="120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who </a:t>
          </a:r>
          <a:r>
            <a:rPr lang="en-US" sz="1900" b="1" kern="120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have not </a:t>
          </a:r>
          <a:r>
            <a:rPr lang="en-US" sz="1900" kern="120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previously been treated with insulin, comparing </a:t>
          </a:r>
          <a:r>
            <a:rPr lang="en-US" sz="1900" b="1" kern="120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icodec</a:t>
          </a:r>
          <a:r>
            <a:rPr lang="en-US" sz="1900" kern="120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 to once-daily </a:t>
          </a:r>
          <a:r>
            <a:rPr lang="en-US" sz="1900" b="1" kern="120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glargine</a:t>
          </a:r>
          <a:r>
            <a:rPr lang="en-US" sz="1900" kern="120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 U100 (non-inferior)</a:t>
          </a:r>
        </a:p>
      </dsp:txBody>
      <dsp:txXfrm>
        <a:off x="26295" y="26295"/>
        <a:ext cx="7762612" cy="845179"/>
      </dsp:txXfrm>
    </dsp:sp>
    <dsp:sp modelId="{7D804773-CECA-4454-B027-EBE0B45BE977}">
      <dsp:nvSpPr>
        <dsp:cNvPr id="0" name=""/>
        <dsp:cNvSpPr/>
      </dsp:nvSpPr>
      <dsp:spPr>
        <a:xfrm>
          <a:off x="659862" y="1022459"/>
          <a:ext cx="8836415" cy="897769"/>
        </a:xfrm>
        <a:prstGeom prst="roundRect">
          <a:avLst>
            <a:gd name="adj" fmla="val 10000"/>
          </a:avLst>
        </a:prstGeom>
        <a:solidFill>
          <a:schemeClr val="accent4">
            <a:hueOff val="375916"/>
            <a:satOff val="762"/>
            <a:lumOff val="6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ONWARDS 2: </a:t>
          </a:r>
          <a:r>
            <a:rPr lang="en-US" sz="1900" kern="1200" dirty="0"/>
            <a:t>Studied pts w/</a:t>
          </a:r>
          <a:r>
            <a:rPr lang="en-US" sz="1900" b="1" kern="1200" dirty="0"/>
            <a:t>T2DM </a:t>
          </a:r>
          <a:r>
            <a:rPr lang="en-US" sz="1900" kern="120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who </a:t>
          </a:r>
          <a:r>
            <a:rPr lang="en-US" sz="1900" b="1" kern="120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have</a:t>
          </a:r>
          <a:r>
            <a:rPr lang="en-US" sz="1900" kern="120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 previously been treated with basal insulin, comparing </a:t>
          </a:r>
          <a:r>
            <a:rPr lang="en-US" sz="1900" b="1" kern="120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icodec</a:t>
          </a:r>
          <a:r>
            <a:rPr lang="en-US" sz="1900" kern="120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 to once-daily </a:t>
          </a:r>
          <a:r>
            <a:rPr lang="en-US" sz="1900" b="1" kern="120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degludec</a:t>
          </a:r>
          <a:r>
            <a:rPr lang="en-US" sz="1900" kern="120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 (non-inferior)</a:t>
          </a:r>
        </a:p>
      </dsp:txBody>
      <dsp:txXfrm>
        <a:off x="686157" y="1048754"/>
        <a:ext cx="7540413" cy="845179"/>
      </dsp:txXfrm>
    </dsp:sp>
    <dsp:sp modelId="{8EE9E0F3-9824-4650-926C-B050756AC785}">
      <dsp:nvSpPr>
        <dsp:cNvPr id="0" name=""/>
        <dsp:cNvSpPr/>
      </dsp:nvSpPr>
      <dsp:spPr>
        <a:xfrm>
          <a:off x="1319724" y="2044918"/>
          <a:ext cx="8836415" cy="897769"/>
        </a:xfrm>
        <a:prstGeom prst="roundRect">
          <a:avLst>
            <a:gd name="adj" fmla="val 10000"/>
          </a:avLst>
        </a:prstGeom>
        <a:solidFill>
          <a:schemeClr val="accent4">
            <a:hueOff val="751832"/>
            <a:satOff val="1524"/>
            <a:lumOff val="12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ONWARDS 3: </a:t>
          </a:r>
          <a:r>
            <a:rPr lang="en-US" sz="1700" kern="1200" dirty="0"/>
            <a:t>Studied pts w/</a:t>
          </a:r>
          <a:r>
            <a:rPr lang="en-US" sz="1700" b="1" kern="1200" dirty="0"/>
            <a:t>T2DM</a:t>
          </a:r>
          <a:r>
            <a:rPr lang="en-US" sz="1900" kern="120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, who </a:t>
          </a:r>
          <a:r>
            <a:rPr lang="en-US" sz="1900" b="1" kern="120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have not </a:t>
          </a:r>
          <a:r>
            <a:rPr lang="en-US" sz="1900" kern="120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previously been treated with insulin, comparing </a:t>
          </a:r>
          <a:r>
            <a:rPr lang="en-US" sz="1900" b="1" kern="120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icodec</a:t>
          </a:r>
          <a:r>
            <a:rPr lang="en-US" sz="1900" kern="120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 to once-daily </a:t>
          </a:r>
          <a:r>
            <a:rPr lang="en-US" sz="1900" b="1" kern="120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degludec</a:t>
          </a:r>
          <a:r>
            <a:rPr lang="en-US" sz="1900" kern="120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 (non-inferior)</a:t>
          </a:r>
        </a:p>
      </dsp:txBody>
      <dsp:txXfrm>
        <a:off x="1346019" y="2071213"/>
        <a:ext cx="7540413" cy="845179"/>
      </dsp:txXfrm>
    </dsp:sp>
    <dsp:sp modelId="{C3F6351A-1A31-4484-B8B1-825AE379B0C9}">
      <dsp:nvSpPr>
        <dsp:cNvPr id="0" name=""/>
        <dsp:cNvSpPr/>
      </dsp:nvSpPr>
      <dsp:spPr>
        <a:xfrm>
          <a:off x="1979586" y="3067378"/>
          <a:ext cx="8836415" cy="897769"/>
        </a:xfrm>
        <a:prstGeom prst="roundRect">
          <a:avLst>
            <a:gd name="adj" fmla="val 10000"/>
          </a:avLst>
        </a:prstGeom>
        <a:solidFill>
          <a:schemeClr val="accent4">
            <a:hueOff val="1127749"/>
            <a:satOff val="2286"/>
            <a:lumOff val="19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ONWARDS 4: </a:t>
          </a:r>
          <a:r>
            <a:rPr lang="en-US" sz="1700" kern="1200" dirty="0"/>
            <a:t>Studied pts w/</a:t>
          </a:r>
          <a:r>
            <a:rPr lang="en-US" sz="1700" b="1" kern="1200" dirty="0"/>
            <a:t>T2DM</a:t>
          </a:r>
          <a:r>
            <a:rPr lang="en-US" sz="1700" kern="120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, who </a:t>
          </a:r>
          <a:r>
            <a:rPr lang="en-US" sz="1700" b="1" kern="120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have </a:t>
          </a:r>
          <a:r>
            <a:rPr lang="en-US" sz="1700" kern="120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previously been treated with insulin, comparing </a:t>
          </a:r>
          <a:r>
            <a:rPr lang="en-US" sz="1700" b="1" kern="120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icodec</a:t>
          </a:r>
          <a:r>
            <a:rPr lang="en-US" sz="1700" kern="120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 to once-daily </a:t>
          </a:r>
          <a:r>
            <a:rPr lang="en-US" sz="1700" b="1" kern="120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glargine</a:t>
          </a:r>
          <a:r>
            <a:rPr lang="en-US" sz="1700" kern="120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 U100 (non-inferior)</a:t>
          </a:r>
          <a:endParaRPr lang="en-US" sz="1700" kern="1200" dirty="0"/>
        </a:p>
      </dsp:txBody>
      <dsp:txXfrm>
        <a:off x="2005881" y="3093673"/>
        <a:ext cx="7540413" cy="845179"/>
      </dsp:txXfrm>
    </dsp:sp>
    <dsp:sp modelId="{EFBC1122-C0BC-4795-B216-339932E5C614}">
      <dsp:nvSpPr>
        <dsp:cNvPr id="0" name=""/>
        <dsp:cNvSpPr/>
      </dsp:nvSpPr>
      <dsp:spPr>
        <a:xfrm>
          <a:off x="2639448" y="4089837"/>
          <a:ext cx="8836415" cy="897769"/>
        </a:xfrm>
        <a:prstGeom prst="roundRect">
          <a:avLst>
            <a:gd name="adj" fmla="val 10000"/>
          </a:avLst>
        </a:prstGeom>
        <a:solidFill>
          <a:schemeClr val="accent4">
            <a:hueOff val="1503665"/>
            <a:satOff val="3048"/>
            <a:lumOff val="2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ONWARDS 6: </a:t>
          </a:r>
          <a:r>
            <a:rPr lang="en-US" sz="1700" kern="1200" dirty="0"/>
            <a:t>Studied pts w/</a:t>
          </a:r>
          <a:r>
            <a:rPr lang="en-US" sz="1700" b="1" kern="1200" dirty="0"/>
            <a:t>T1DM</a:t>
          </a:r>
          <a:r>
            <a:rPr lang="en-US" sz="1700" kern="120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, comparing </a:t>
          </a:r>
          <a:r>
            <a:rPr lang="en-US" sz="1700" b="1" kern="120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icodec</a:t>
          </a:r>
          <a:r>
            <a:rPr lang="en-US" sz="1700" kern="120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 to once-daily </a:t>
          </a:r>
          <a:r>
            <a:rPr lang="en-US" sz="1700" b="1" kern="120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degludec </a:t>
          </a:r>
          <a:r>
            <a:rPr lang="en-US" sz="1700" b="0" kern="120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&amp; insulin </a:t>
          </a:r>
          <a:r>
            <a:rPr lang="en-US" sz="1700" b="1" kern="120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aspart</a:t>
          </a:r>
          <a:r>
            <a:rPr lang="en-US" sz="1700" kern="120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 (non-inferior)</a:t>
          </a:r>
          <a:endParaRPr lang="en-US" sz="1700" kern="1200" dirty="0"/>
        </a:p>
      </dsp:txBody>
      <dsp:txXfrm>
        <a:off x="2665743" y="4116132"/>
        <a:ext cx="7540413" cy="845179"/>
      </dsp:txXfrm>
    </dsp:sp>
    <dsp:sp modelId="{D9CBCA66-FBA8-43C7-92C3-C385856307B8}">
      <dsp:nvSpPr>
        <dsp:cNvPr id="0" name=""/>
        <dsp:cNvSpPr/>
      </dsp:nvSpPr>
      <dsp:spPr>
        <a:xfrm>
          <a:off x="8252865" y="655870"/>
          <a:ext cx="583550" cy="583550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8384164" y="655870"/>
        <a:ext cx="320952" cy="439121"/>
      </dsp:txXfrm>
    </dsp:sp>
    <dsp:sp modelId="{5EC7F8AD-D398-4A76-BB17-0E2DF8AA74DD}">
      <dsp:nvSpPr>
        <dsp:cNvPr id="0" name=""/>
        <dsp:cNvSpPr/>
      </dsp:nvSpPr>
      <dsp:spPr>
        <a:xfrm>
          <a:off x="8912727" y="1678329"/>
          <a:ext cx="583550" cy="583550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582560"/>
            <a:satOff val="990"/>
            <a:lumOff val="212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582560"/>
              <a:satOff val="990"/>
              <a:lumOff val="2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9044026" y="1678329"/>
        <a:ext cx="320952" cy="439121"/>
      </dsp:txXfrm>
    </dsp:sp>
    <dsp:sp modelId="{6E7B6120-7D48-4D2B-8613-2A74F63AEEC2}">
      <dsp:nvSpPr>
        <dsp:cNvPr id="0" name=""/>
        <dsp:cNvSpPr/>
      </dsp:nvSpPr>
      <dsp:spPr>
        <a:xfrm>
          <a:off x="9572589" y="2685826"/>
          <a:ext cx="583550" cy="583550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1165119"/>
            <a:satOff val="1981"/>
            <a:lumOff val="423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65119"/>
              <a:satOff val="1981"/>
              <a:lumOff val="4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9703888" y="2685826"/>
        <a:ext cx="320952" cy="439121"/>
      </dsp:txXfrm>
    </dsp:sp>
    <dsp:sp modelId="{EED22F7E-9B0F-4518-870E-5B5B49BD1C3B}">
      <dsp:nvSpPr>
        <dsp:cNvPr id="0" name=""/>
        <dsp:cNvSpPr/>
      </dsp:nvSpPr>
      <dsp:spPr>
        <a:xfrm>
          <a:off x="10232451" y="3718261"/>
          <a:ext cx="583550" cy="583550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1747679"/>
            <a:satOff val="2971"/>
            <a:lumOff val="63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747679"/>
              <a:satOff val="2971"/>
              <a:lumOff val="6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10363750" y="3718261"/>
        <a:ext cx="320952" cy="4391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F4F521-1E9F-41EC-9F3B-0B6CBA30DA05}">
      <dsp:nvSpPr>
        <dsp:cNvPr id="0" name=""/>
        <dsp:cNvSpPr/>
      </dsp:nvSpPr>
      <dsp:spPr>
        <a:xfrm>
          <a:off x="2251" y="356569"/>
          <a:ext cx="2606577" cy="31278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472" tIns="0" rIns="257472" bIns="33020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Insulin-naive T2DM pts treated with OADs +/- GLP-1 RA, adults (aged ≥18 yrs), and hemoglobin (HbA1c) &lt; 7.0 – 11.0%</a:t>
          </a:r>
        </a:p>
      </dsp:txBody>
      <dsp:txXfrm>
        <a:off x="2251" y="1607727"/>
        <a:ext cx="2606577" cy="1876735"/>
      </dsp:txXfrm>
    </dsp:sp>
    <dsp:sp modelId="{CC752568-260C-4C5D-AC01-9A00F549CDB0}">
      <dsp:nvSpPr>
        <dsp:cNvPr id="0" name=""/>
        <dsp:cNvSpPr/>
      </dsp:nvSpPr>
      <dsp:spPr>
        <a:xfrm>
          <a:off x="2251" y="356569"/>
          <a:ext cx="2606577" cy="125115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472" tIns="165100" rIns="257472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2251" y="356569"/>
        <a:ext cx="2606577" cy="1251157"/>
      </dsp:txXfrm>
    </dsp:sp>
    <dsp:sp modelId="{F03391F7-2BC6-48F8-9A0D-EE61A6039CDC}">
      <dsp:nvSpPr>
        <dsp:cNvPr id="0" name=""/>
        <dsp:cNvSpPr/>
      </dsp:nvSpPr>
      <dsp:spPr>
        <a:xfrm>
          <a:off x="2817355" y="356569"/>
          <a:ext cx="2606577" cy="3127893"/>
        </a:xfrm>
        <a:prstGeom prst="rect">
          <a:avLst/>
        </a:prstGeom>
        <a:solidFill>
          <a:schemeClr val="accent5">
            <a:hueOff val="495966"/>
            <a:satOff val="600"/>
            <a:lumOff val="588"/>
            <a:alphaOff val="0"/>
          </a:schemeClr>
        </a:solidFill>
        <a:ln w="12700" cap="flat" cmpd="sng" algn="ctr">
          <a:solidFill>
            <a:schemeClr val="accent5">
              <a:hueOff val="495966"/>
              <a:satOff val="600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472" tIns="0" rIns="257472" bIns="330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Participants received either once-weekly basal insulin (Icodec) or a </a:t>
          </a:r>
          <a:r>
            <a:rPr lang="en-US" sz="1500" b="1" kern="1200" dirty="0">
              <a:solidFill>
                <a:srgbClr val="FFFFFF"/>
              </a:solidFill>
              <a:latin typeface="Avenir Next LT Pro"/>
              <a:ea typeface="+mn-ea"/>
              <a:cs typeface="+mn-cs"/>
            </a:rPr>
            <a:t>degludec</a:t>
          </a:r>
          <a:r>
            <a:rPr lang="en-US" sz="1500" kern="1200" dirty="0"/>
            <a:t>, &amp; primary endpoint assessed the change in HbA1c after 26 weeks</a:t>
          </a:r>
        </a:p>
      </dsp:txBody>
      <dsp:txXfrm>
        <a:off x="2817355" y="1607727"/>
        <a:ext cx="2606577" cy="1876735"/>
      </dsp:txXfrm>
    </dsp:sp>
    <dsp:sp modelId="{4CC971BB-61CD-4C5F-8974-E49E2FDC9D46}">
      <dsp:nvSpPr>
        <dsp:cNvPr id="0" name=""/>
        <dsp:cNvSpPr/>
      </dsp:nvSpPr>
      <dsp:spPr>
        <a:xfrm>
          <a:off x="2817355" y="356569"/>
          <a:ext cx="2606577" cy="125115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472" tIns="165100" rIns="257472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2817355" y="356569"/>
        <a:ext cx="2606577" cy="1251157"/>
      </dsp:txXfrm>
    </dsp:sp>
    <dsp:sp modelId="{8DC0C616-B799-4974-A65B-E0D4BB0DAAEC}">
      <dsp:nvSpPr>
        <dsp:cNvPr id="0" name=""/>
        <dsp:cNvSpPr/>
      </dsp:nvSpPr>
      <dsp:spPr>
        <a:xfrm>
          <a:off x="5632459" y="356569"/>
          <a:ext cx="2932425" cy="3127893"/>
        </a:xfrm>
        <a:prstGeom prst="rect">
          <a:avLst/>
        </a:prstGeom>
        <a:solidFill>
          <a:schemeClr val="accent5">
            <a:hueOff val="991932"/>
            <a:satOff val="1200"/>
            <a:lumOff val="1177"/>
            <a:alphaOff val="0"/>
          </a:schemeClr>
        </a:solidFill>
        <a:ln w="12700" cap="flat" cmpd="sng" algn="ctr">
          <a:solidFill>
            <a:schemeClr val="accent5">
              <a:hueOff val="991932"/>
              <a:satOff val="1200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472" tIns="0" rIns="257472" bIns="33020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HbA1c Reduction:</a:t>
          </a:r>
        </a:p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-1.57% HbA1c w/Icodec</a:t>
          </a:r>
        </a:p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-1.36% HbA1c w/Degludec</a:t>
          </a:r>
        </a:p>
      </dsp:txBody>
      <dsp:txXfrm>
        <a:off x="5632459" y="1607727"/>
        <a:ext cx="2932425" cy="1876735"/>
      </dsp:txXfrm>
    </dsp:sp>
    <dsp:sp modelId="{D76C03B2-4715-41C9-8222-46100B253D17}">
      <dsp:nvSpPr>
        <dsp:cNvPr id="0" name=""/>
        <dsp:cNvSpPr/>
      </dsp:nvSpPr>
      <dsp:spPr>
        <a:xfrm>
          <a:off x="5795383" y="356569"/>
          <a:ext cx="2606577" cy="125115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472" tIns="165100" rIns="257472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5795383" y="356569"/>
        <a:ext cx="2606577" cy="1251157"/>
      </dsp:txXfrm>
    </dsp:sp>
    <dsp:sp modelId="{363793B7-3F52-47F0-86CB-E29370A75A17}">
      <dsp:nvSpPr>
        <dsp:cNvPr id="0" name=""/>
        <dsp:cNvSpPr/>
      </dsp:nvSpPr>
      <dsp:spPr>
        <a:xfrm>
          <a:off x="8773411" y="356569"/>
          <a:ext cx="2606577" cy="3127893"/>
        </a:xfrm>
        <a:prstGeom prst="rect">
          <a:avLst/>
        </a:prstGeom>
        <a:solidFill>
          <a:schemeClr val="accent5">
            <a:hueOff val="1487899"/>
            <a:satOff val="1800"/>
            <a:lumOff val="1765"/>
            <a:alphaOff val="0"/>
          </a:schemeClr>
        </a:solidFill>
        <a:ln w="12700" cap="flat" cmpd="sng" algn="ctr">
          <a:solidFill>
            <a:schemeClr val="accent5">
              <a:hueOff val="1487899"/>
              <a:satOff val="1800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472" tIns="0" rIns="257472" bIns="330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Further details regarding trial's methodology, including patient stratification &amp; statistical analysis, are available in the complete study report</a:t>
          </a:r>
        </a:p>
      </dsp:txBody>
      <dsp:txXfrm>
        <a:off x="8773411" y="1607727"/>
        <a:ext cx="2606577" cy="1876735"/>
      </dsp:txXfrm>
    </dsp:sp>
    <dsp:sp modelId="{4B913599-1063-4706-ADF4-4F9E5D16308A}">
      <dsp:nvSpPr>
        <dsp:cNvPr id="0" name=""/>
        <dsp:cNvSpPr/>
      </dsp:nvSpPr>
      <dsp:spPr>
        <a:xfrm>
          <a:off x="8773411" y="356569"/>
          <a:ext cx="2606577" cy="125115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472" tIns="165100" rIns="257472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04</a:t>
          </a:r>
        </a:p>
      </dsp:txBody>
      <dsp:txXfrm>
        <a:off x="8773411" y="356569"/>
        <a:ext cx="2606577" cy="125115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5AB830-AFF4-4615-A3F7-3D5527B0CBAB}">
      <dsp:nvSpPr>
        <dsp:cNvPr id="0" name=""/>
        <dsp:cNvSpPr/>
      </dsp:nvSpPr>
      <dsp:spPr>
        <a:xfrm rot="5400000">
          <a:off x="3304279" y="295946"/>
          <a:ext cx="2170156" cy="188803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Improvements in fasting plasma glucose (FPG) levels</a:t>
          </a:r>
        </a:p>
      </dsp:txBody>
      <dsp:txXfrm rot="-5400000">
        <a:off x="3739558" y="493069"/>
        <a:ext cx="1299597" cy="1493790"/>
      </dsp:txXfrm>
    </dsp:sp>
    <dsp:sp modelId="{DFD087FF-E183-4DA1-B97C-754EC6BA8C74}">
      <dsp:nvSpPr>
        <dsp:cNvPr id="0" name=""/>
        <dsp:cNvSpPr/>
      </dsp:nvSpPr>
      <dsp:spPr>
        <a:xfrm>
          <a:off x="5390667" y="588917"/>
          <a:ext cx="2421894" cy="1302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956D42-C2BD-4029-BF13-A7DA2912D2D8}">
      <dsp:nvSpPr>
        <dsp:cNvPr id="0" name=""/>
        <dsp:cNvSpPr/>
      </dsp:nvSpPr>
      <dsp:spPr>
        <a:xfrm rot="5400000">
          <a:off x="1265201" y="295946"/>
          <a:ext cx="2170156" cy="188803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297580"/>
            <a:satOff val="360"/>
            <a:lumOff val="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700480" y="493069"/>
        <a:ext cx="1299597" cy="1493790"/>
      </dsp:txXfrm>
    </dsp:sp>
    <dsp:sp modelId="{828077B7-AF44-418F-A871-6109000EA625}">
      <dsp:nvSpPr>
        <dsp:cNvPr id="0" name=""/>
        <dsp:cNvSpPr/>
      </dsp:nvSpPr>
      <dsp:spPr>
        <a:xfrm rot="5400000">
          <a:off x="2280834" y="2137975"/>
          <a:ext cx="2170156" cy="188803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595159"/>
            <a:satOff val="720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Posterama"/>
            </a:rPr>
            <a:t>Effectively</a:t>
          </a:r>
          <a:r>
            <a:rPr lang="en-US" sz="1100" kern="1200" dirty="0"/>
            <a:t> controls blood glucose levels not only on average throughout the day but also specifically after an overnight fast</a:t>
          </a:r>
        </a:p>
      </dsp:txBody>
      <dsp:txXfrm rot="-5400000">
        <a:off x="2716113" y="2335098"/>
        <a:ext cx="1299597" cy="1493790"/>
      </dsp:txXfrm>
    </dsp:sp>
    <dsp:sp modelId="{C06B58A0-2C83-47A5-906B-84D863B535D9}">
      <dsp:nvSpPr>
        <dsp:cNvPr id="0" name=""/>
        <dsp:cNvSpPr/>
      </dsp:nvSpPr>
      <dsp:spPr>
        <a:xfrm>
          <a:off x="0" y="2430946"/>
          <a:ext cx="2343768" cy="1302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194A76-BFBA-4061-A1B7-0A7A141F9024}">
      <dsp:nvSpPr>
        <dsp:cNvPr id="0" name=""/>
        <dsp:cNvSpPr/>
      </dsp:nvSpPr>
      <dsp:spPr>
        <a:xfrm rot="5400000">
          <a:off x="4319912" y="2137975"/>
          <a:ext cx="2170156" cy="188803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892739"/>
            <a:satOff val="1080"/>
            <a:lumOff val="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4755191" y="2335098"/>
        <a:ext cx="1299597" cy="1493790"/>
      </dsp:txXfrm>
    </dsp:sp>
    <dsp:sp modelId="{FB6EA60B-7CAB-4BD6-BDA1-614C071F89A7}">
      <dsp:nvSpPr>
        <dsp:cNvPr id="0" name=""/>
        <dsp:cNvSpPr/>
      </dsp:nvSpPr>
      <dsp:spPr>
        <a:xfrm rot="5400000">
          <a:off x="3304279" y="3980003"/>
          <a:ext cx="2170156" cy="188803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1190319"/>
            <a:satOff val="1440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Supports effectiveness in managing blood glucose and contributing to overall metabolic control</a:t>
          </a:r>
        </a:p>
      </dsp:txBody>
      <dsp:txXfrm rot="-5400000">
        <a:off x="3739558" y="4177126"/>
        <a:ext cx="1299597" cy="1493790"/>
      </dsp:txXfrm>
    </dsp:sp>
    <dsp:sp modelId="{B1D7914B-62B2-49F3-BE24-2984B4898FAC}">
      <dsp:nvSpPr>
        <dsp:cNvPr id="0" name=""/>
        <dsp:cNvSpPr/>
      </dsp:nvSpPr>
      <dsp:spPr>
        <a:xfrm>
          <a:off x="5390667" y="4272974"/>
          <a:ext cx="2421894" cy="1302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B05E1F-59A2-48AA-9E7E-202684D5F919}">
      <dsp:nvSpPr>
        <dsp:cNvPr id="0" name=""/>
        <dsp:cNvSpPr/>
      </dsp:nvSpPr>
      <dsp:spPr>
        <a:xfrm rot="5400000">
          <a:off x="1265201" y="3980003"/>
          <a:ext cx="2170156" cy="188803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1487899"/>
            <a:satOff val="1800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700480" y="4177126"/>
        <a:ext cx="1299597" cy="149379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466EB0-F703-4D2F-9377-F4B6507D095C}">
      <dsp:nvSpPr>
        <dsp:cNvPr id="0" name=""/>
        <dsp:cNvSpPr/>
      </dsp:nvSpPr>
      <dsp:spPr>
        <a:xfrm>
          <a:off x="3719825" y="788836"/>
          <a:ext cx="6088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8813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08247" y="831359"/>
        <a:ext cx="31970" cy="6394"/>
      </dsp:txXfrm>
    </dsp:sp>
    <dsp:sp modelId="{C031BD68-D9C0-4956-93C6-D52A6B5463F0}">
      <dsp:nvSpPr>
        <dsp:cNvPr id="0" name=""/>
        <dsp:cNvSpPr/>
      </dsp:nvSpPr>
      <dsp:spPr>
        <a:xfrm>
          <a:off x="941568" y="539"/>
          <a:ext cx="2780057" cy="16680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225" tIns="142992" rIns="136225" bIns="14299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Clinically significant or severe hypoglycemia</a:t>
          </a:r>
        </a:p>
      </dsp:txBody>
      <dsp:txXfrm>
        <a:off x="941568" y="539"/>
        <a:ext cx="2780057" cy="1668034"/>
      </dsp:txXfrm>
    </dsp:sp>
    <dsp:sp modelId="{48594730-DA8E-45E5-8A7D-E7D05E1F65DD}">
      <dsp:nvSpPr>
        <dsp:cNvPr id="0" name=""/>
        <dsp:cNvSpPr/>
      </dsp:nvSpPr>
      <dsp:spPr>
        <a:xfrm>
          <a:off x="7139296" y="788836"/>
          <a:ext cx="6088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8813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427717" y="831359"/>
        <a:ext cx="31970" cy="6394"/>
      </dsp:txXfrm>
    </dsp:sp>
    <dsp:sp modelId="{66985548-C9FE-4C7A-84EA-12FFC04E3341}">
      <dsp:nvSpPr>
        <dsp:cNvPr id="0" name=""/>
        <dsp:cNvSpPr/>
      </dsp:nvSpPr>
      <dsp:spPr>
        <a:xfrm>
          <a:off x="4361038" y="539"/>
          <a:ext cx="2780057" cy="166803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225" tIns="142992" rIns="136225" bIns="14299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NOT significantly different between treatment groups at week 31</a:t>
          </a:r>
        </a:p>
      </dsp:txBody>
      <dsp:txXfrm>
        <a:off x="4361038" y="539"/>
        <a:ext cx="2780057" cy="1668034"/>
      </dsp:txXfrm>
    </dsp:sp>
    <dsp:sp modelId="{C1478264-1548-4287-99D7-96701459DE7B}">
      <dsp:nvSpPr>
        <dsp:cNvPr id="0" name=""/>
        <dsp:cNvSpPr/>
      </dsp:nvSpPr>
      <dsp:spPr>
        <a:xfrm>
          <a:off x="2331597" y="1666773"/>
          <a:ext cx="6838940" cy="608813"/>
        </a:xfrm>
        <a:custGeom>
          <a:avLst/>
          <a:gdLst/>
          <a:ahLst/>
          <a:cxnLst/>
          <a:rect l="0" t="0" r="0" b="0"/>
          <a:pathLst>
            <a:path>
              <a:moveTo>
                <a:pt x="6838940" y="0"/>
              </a:moveTo>
              <a:lnTo>
                <a:pt x="6838940" y="321506"/>
              </a:lnTo>
              <a:lnTo>
                <a:pt x="0" y="321506"/>
              </a:lnTo>
              <a:lnTo>
                <a:pt x="0" y="608813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79348" y="1967983"/>
        <a:ext cx="343438" cy="6394"/>
      </dsp:txXfrm>
    </dsp:sp>
    <dsp:sp modelId="{5D11E46F-7D3B-46B2-AEFD-8D39BEFFF0E3}">
      <dsp:nvSpPr>
        <dsp:cNvPr id="0" name=""/>
        <dsp:cNvSpPr/>
      </dsp:nvSpPr>
      <dsp:spPr>
        <a:xfrm>
          <a:off x="7780509" y="539"/>
          <a:ext cx="2780057" cy="166803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225" tIns="142992" rIns="136225" bIns="14299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Insulin icodec: 0.31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Insulin degludec: 0.15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(events/pt year of exposure) </a:t>
          </a:r>
        </a:p>
      </dsp:txBody>
      <dsp:txXfrm>
        <a:off x="7780509" y="539"/>
        <a:ext cx="2780057" cy="1668034"/>
      </dsp:txXfrm>
    </dsp:sp>
    <dsp:sp modelId="{BE520E02-1599-40E6-A44B-93342365BFCC}">
      <dsp:nvSpPr>
        <dsp:cNvPr id="0" name=""/>
        <dsp:cNvSpPr/>
      </dsp:nvSpPr>
      <dsp:spPr>
        <a:xfrm>
          <a:off x="941568" y="2307987"/>
          <a:ext cx="2780057" cy="166803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225" tIns="142992" rIns="136225" bIns="14299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Require further investigation but suggest a broad range of effects beyond glycemic control</a:t>
          </a:r>
        </a:p>
      </dsp:txBody>
      <dsp:txXfrm>
        <a:off x="941568" y="2307987"/>
        <a:ext cx="2780057" cy="1668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70E51-00CD-420B-BF97-03FB2F658AC8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414E5-4AEA-4620-8D78-3AEB99314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39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Insulin icodec pen injector</a:t>
            </a:r>
          </a:p>
          <a:p>
            <a:r>
              <a:rPr lang="en-US" dirty="0"/>
              <a:t>U-700 formulation w/10 U increments</a:t>
            </a:r>
          </a:p>
          <a:p>
            <a:r>
              <a:rPr lang="en-US" dirty="0"/>
              <a:t>Insulin naïve pts starting dose of 70 U subQ = 10 U daily</a:t>
            </a:r>
          </a:p>
          <a:p>
            <a:r>
              <a:rPr lang="en-US" dirty="0"/>
              <a:t>Weekly injection volume in equivalent to daily injection volume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0414E5-4AEA-4620-8D78-3AEB993142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793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Would weekly insulins help your patients achieve better adherence and outcomes? Which patients might benefit most? – Discussion Question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0414E5-4AEA-4620-8D78-3AEB993142D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01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Eli Lilly, 2024 phase 3 trials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rgbClr val="FFFFFF"/>
                </a:solidFill>
                <a:latin typeface="Avenir Next LT Pro"/>
                <a:ea typeface="+mn-ea"/>
                <a:cs typeface="+mn-cs"/>
              </a:rPr>
              <a:t>Offers convenient &amp; effective long-term glycemic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0414E5-4AEA-4620-8D78-3AEB993142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32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Difference in estimated mean body weight change from baseline was not statistically significant when comparing icodec with degludec</a:t>
            </a:r>
          </a:p>
          <a:p>
            <a:pPr lvl="0"/>
            <a:r>
              <a:rPr lang="en-US" dirty="0"/>
              <a:t>Novo, Novo, Lilly - </a:t>
            </a:r>
            <a:r>
              <a:rPr lang="en-US" dirty="0" err="1"/>
              <a:t>Manufactors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0414E5-4AEA-4620-8D78-3AEB993142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60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Simplified insulin regimen for better adherence. Supporting efficacy and safety in diabetes management. Understanding </a:t>
            </a:r>
            <a:r>
              <a:rPr lang="en-US" dirty="0" err="1"/>
              <a:t>Icodec's</a:t>
            </a:r>
            <a:r>
              <a:rPr lang="en-US" dirty="0"/>
              <a:t> role in diabetes care.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0414E5-4AEA-4620-8D78-3AEB993142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67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Novo Nordisk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0414E5-4AEA-4620-8D78-3AEB993142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56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Eli Lilly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0414E5-4AEA-4620-8D78-3AEB993142D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02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Eli Lilly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0414E5-4AEA-4620-8D78-3AEB993142D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17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Insulin icodec pen injector</a:t>
            </a:r>
          </a:p>
          <a:p>
            <a:r>
              <a:rPr lang="en-US" dirty="0"/>
              <a:t>U-700 formulation w/10 U increments</a:t>
            </a:r>
          </a:p>
          <a:p>
            <a:r>
              <a:rPr lang="en-US" dirty="0"/>
              <a:t>Insulin naïve pts starting dose of 70 U subQ = 10 U daily</a:t>
            </a:r>
          </a:p>
          <a:p>
            <a:r>
              <a:rPr lang="en-US" dirty="0"/>
              <a:t>Weekly injection volume in equivalent to daily injection volume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0414E5-4AEA-4620-8D78-3AEB993142D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8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23232"/>
                </a:solidFill>
                <a:effectLst/>
                <a:latin typeface="Lato" panose="020F0502020204030203" pitchFamily="34" charset="0"/>
              </a:rPr>
              <a:t>First dose (500 U/ml) LD of 300 U, second week dose of 100 U. Average at 52 weeks was 314.7 units/week</a:t>
            </a:r>
            <a:endParaRPr lang="en-US" dirty="0"/>
          </a:p>
          <a:p>
            <a:r>
              <a:rPr lang="en-US" dirty="0"/>
              <a:t>Eli Lilly, phase 3 clinical trials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0414E5-4AEA-4620-8D78-3AEB993142D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76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47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757A-3EC2-4683-9080-1A460C37C843}" type="datetime1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8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539" y="6324600"/>
            <a:ext cx="2560220" cy="365125"/>
          </a:xfrm>
        </p:spPr>
        <p:txBody>
          <a:bodyPr/>
          <a:lstStyle/>
          <a:p>
            <a:fld id="{5CC8096C-64ED-4153-A483-5C02E44AD5C3}" type="datetime1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19838"/>
            <a:ext cx="398278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51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228600" indent="-228600">
              <a:buFont typeface="Arial" panose="020B0604020202020204" pitchFamily="34" charset="0"/>
              <a:buChar char="•"/>
              <a:defRPr/>
            </a:lvl2pPr>
            <a:lvl3pPr marL="228600" indent="-228600">
              <a:buFont typeface="Arial" panose="020B0604020202020204" pitchFamily="34" charset="0"/>
              <a:buChar char="•"/>
              <a:defRPr/>
            </a:lvl3pPr>
            <a:lvl4pPr marL="228600" indent="-228600">
              <a:buFont typeface="Arial" panose="020B0604020202020204" pitchFamily="34" charset="0"/>
              <a:buChar char="•"/>
              <a:defRPr/>
            </a:lvl4pPr>
            <a:lvl5pPr marL="2286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D56B-6EBE-4E5F-99D9-2A3DBDF37D0A}" type="datetime1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8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9738"/>
            <a:ext cx="1089025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89025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F3CA-C7E3-432D-9282-18F13836509A}" type="datetime1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80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9C62-1337-40B8-BA50-E9F4861DB4BC}" type="datetime1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00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0863"/>
            <a:ext cx="5157787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01975"/>
            <a:ext cx="5157787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0863"/>
            <a:ext cx="5183188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01975"/>
            <a:ext cx="5183188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95EB-2DA3-4B24-8725-19BC22A7BE50}" type="datetime1">
              <a:rPr lang="en-US" smtClean="0"/>
              <a:t>1/14/2025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5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37E6-0076-4915-A5A8-B7C11FA4F374}" type="datetime1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56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F58F-C0B5-422A-8E5A-6B99E5D80F0A}" type="datetime1">
              <a:rPr lang="en-US" smtClean="0"/>
              <a:t>1/14/2025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14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98120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E655-9687-48DF-A33F-F8824CCCB5D1}" type="datetime1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8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2209799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D56A-AAB8-4544-A495-D0645413C9E3}" type="datetime1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65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A4798C7F-C8CA-4799-BF37-3AB4642CDB66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F0794B-55D3-4D2D-BDE7-4688ED321E42}"/>
              </a:ext>
            </a:extLst>
          </p:cNvPr>
          <p:cNvGrpSpPr/>
          <p:nvPr/>
        </p:nvGrpSpPr>
        <p:grpSpPr>
          <a:xfrm>
            <a:off x="-11413" y="0"/>
            <a:ext cx="12214827" cy="6858000"/>
            <a:chOff x="-6214" y="-1"/>
            <a:chExt cx="12214827" cy="6858000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216BB147-20D5-4D93-BDA5-1BC614D6A4B2}"/>
              </a:ext>
            </a:extLst>
          </p:cNvPr>
          <p:cNvSpPr/>
          <p:nvPr/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7229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A253F60-DE40-4508-A37A-61331DF1DD5D}"/>
              </a:ext>
            </a:extLst>
          </p:cNvPr>
          <p:cNvSpPr/>
          <p:nvPr/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31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2" r:id="rId6"/>
    <p:sldLayoutId id="2147483788" r:id="rId7"/>
    <p:sldLayoutId id="2147483789" r:id="rId8"/>
    <p:sldLayoutId id="2147483790" r:id="rId9"/>
    <p:sldLayoutId id="2147483791" r:id="rId10"/>
    <p:sldLayoutId id="21474837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4" name="Rectangle 203">
            <a:extLst>
              <a:ext uri="{FF2B5EF4-FFF2-40B4-BE49-F238E27FC236}">
                <a16:creationId xmlns:a16="http://schemas.microsoft.com/office/drawing/2014/main" id="{4E1EF4E8-5513-4BF5-BC41-04645281C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4" name="Picture 33" descr="Needle and vial">
            <a:extLst>
              <a:ext uri="{FF2B5EF4-FFF2-40B4-BE49-F238E27FC236}">
                <a16:creationId xmlns:a16="http://schemas.microsoft.com/office/drawing/2014/main" id="{F5289544-107A-3183-52AB-5ECD5BE85C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023" b="4707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05" name="Flowchart: Document 204">
            <a:extLst>
              <a:ext uri="{FF2B5EF4-FFF2-40B4-BE49-F238E27FC236}">
                <a16:creationId xmlns:a16="http://schemas.microsoft.com/office/drawing/2014/main" id="{D22FBD32-C88A-4C1D-BC76-613A93944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304804" y="304807"/>
            <a:ext cx="6858000" cy="6248391"/>
          </a:xfrm>
          <a:prstGeom prst="flowChartDocumen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CD79EE37-C3B0-49F1-9785-D0E81CA82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FB57EE24-04F7-41C6-B67E-7DA9477503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27E17265-DA36-47C9-AC4D-01822E760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0E35D068-10AF-4241-ADFE-F40CFC9A7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B19D8CB9-3E32-4523-AA97-532E923B6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77CF05D3-197B-478D-91B9-1377234BF6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2EC49475-B923-4DC6-9257-BD65C2594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CDB29F5D-09EE-40A0-A705-540E29297B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ACA51D99-F305-4D17-9E03-5D3559625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2C8330E8-C3AF-44DC-80E5-215237BB79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DA6C3EC5-2106-4BC2-B570-E24E7C800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6B5CAA0D-896F-46F4-BA95-0C7904A01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0A459D97-1E10-461B-B7BE-4A5FC85F7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B6CC35D8-8268-42B8-82BB-2120BD612E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98253610-7D46-4B46-984A-207710895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36A6CB29-B660-4E14-9809-43D35C04DD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4C79E6EA-9BE0-4C29-AD42-41CACB6A2C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EB6499EE-044E-470D-8595-61636D9C73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30E042D5-4423-4A0F-8597-2B336F92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6A7BB4DB-48A1-4E03-A408-ED2D71B4E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51C7BAFB-49FE-4016-A05F-804D2BCF89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7E9C7A31-7505-41B9-970C-1334EACE5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A57DAEDB-03F1-4BE3-AEB7-B53E401F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563867AB-2ACE-4D27-8864-3D0E2CBB68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EAE40CBB-020D-4627-AB50-C48748408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812AFB78-0A9B-471D-900E-0D5145E9F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5CBFD124-CC90-48A3-88D9-14CCA6455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620B98D2-82E8-4F95-B588-CC9ABD9B2E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BA3D3940-B50F-4C62-8D89-37DEE4702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123ED1A6-1F52-4F8C-A206-D0EAEA90C0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B74849A-1548-45AE-FFB1-DEA520C11B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410" y="1547751"/>
            <a:ext cx="4567990" cy="2069895"/>
          </a:xfrm>
        </p:spPr>
        <p:txBody>
          <a:bodyPr>
            <a:normAutofit/>
          </a:bodyPr>
          <a:lstStyle/>
          <a:p>
            <a:pPr algn="l"/>
            <a:r>
              <a:rPr lang="en-US" sz="3400" dirty="0">
                <a:latin typeface="Posterama"/>
                <a:ea typeface="Libre Baskerville" pitchFamily="34" charset="-122"/>
                <a:cs typeface="Libre Baskerville" pitchFamily="34" charset="-120"/>
              </a:rPr>
              <a:t>Once-Weekly Basal Insulin: </a:t>
            </a:r>
            <a:r>
              <a:rPr lang="en-US" sz="3400" dirty="0"/>
              <a:t>Advances, Challenges, and Practical Applications</a:t>
            </a:r>
            <a:endParaRPr lang="en-US" sz="3400" dirty="0">
              <a:latin typeface="Posterama"/>
              <a:cs typeface="Posteram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58F6B7-F16B-3160-99E6-99B8371D57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343" y="3685005"/>
            <a:ext cx="4567990" cy="1495379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1500" b="1" dirty="0">
                <a:latin typeface="DM Sans Bold"/>
                <a:ea typeface="DM Sans Bold" pitchFamily="34" charset="-122"/>
                <a:cs typeface="DM Sans Bold" pitchFamily="34" charset="-120"/>
              </a:rPr>
              <a:t>May (Annamay) Fry, Pharm.D., B.S.</a:t>
            </a:r>
            <a:r>
              <a:rPr lang="en-US" sz="1500" dirty="0">
                <a:latin typeface="DM Sans"/>
                <a:ea typeface="DM Sans" pitchFamily="34" charset="-122"/>
                <a:cs typeface="DM Sans" pitchFamily="34" charset="-120"/>
              </a:rPr>
              <a:t>
PGY-1 Pharmacy Resident
Yakama Indian Health Clinic
Toppenish, Washington</a:t>
            </a:r>
            <a:endParaRPr lang="en-US" sz="1500" dirty="0">
              <a:latin typeface="DM Sans"/>
            </a:endParaRPr>
          </a:p>
          <a:p>
            <a:pPr algn="l">
              <a:lnSpc>
                <a:spcPct val="10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76930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9" name="Rectangle 148">
            <a:extLst>
              <a:ext uri="{FF2B5EF4-FFF2-40B4-BE49-F238E27FC236}">
                <a16:creationId xmlns:a16="http://schemas.microsoft.com/office/drawing/2014/main" id="{8E7E1993-6448-42F8-8FB3-76104F45B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3CDAD724-AF32-45EC-B0B9-360C73C9D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1" name="Right Triangle 150">
            <a:extLst>
              <a:ext uri="{FF2B5EF4-FFF2-40B4-BE49-F238E27FC236}">
                <a16:creationId xmlns:a16="http://schemas.microsoft.com/office/drawing/2014/main" id="{2391C84E-C2EA-44FC-A7D1-FAE3E2850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47B3131A-B518-43E5-A896-E9D654A48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476355E6-7A00-4B30-A47B-80EF0D0D6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97D0B06C-9FFD-42E8-B19F-062C248CD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95291278-5FDA-45C6-B93E-1FA6D9130B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FFF95DF7-BFEE-4791-A691-BAF693F3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C7C504F1-5AA9-45F5-9030-22533885AF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ED75999E-3496-4713-8046-AC17DB266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06B91000-D71E-40A8-AA8F-E9BB106A8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9A9D188E-6FDB-47DE-A5FB-728E56BD04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DD98C242-C677-4CF5-A189-52C3ADAF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A9D7CD7F-137F-42DC-AFFA-52D9B8DF5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9E3C1C05-EF55-47B3-B1D8-549116337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8E6BE961-4385-4384-B028-D57AA88EF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F98288B9-9DC0-41DF-BDC2-329675E14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AA97B8C6-FF63-4B6A-913C-50CB2EB7B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F3734427-CEE3-45F9-8CDE-7DC289716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F5443404-2D71-4E54-86D6-DB0D769AA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5C94E908-A14E-4E7A-B4FC-BB9D82FD0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A2E257B4-59EA-43CC-A20C-D2755D26B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11037FBF-2F84-4578-9624-4E6D10766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526E3BDC-D7FC-4C7E-9F35-1D05C9D54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4E39965B-216F-478B-8653-0F7B877C0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E2116FC6-1CFC-4E87-8431-E7833BFB7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97829DA6-D97C-490E-BEEF-83832787D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9495B6D3-A3B6-4636-A210-AFC128284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A2462476-3252-49A1-93CE-4FA22B830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3C18803-7708-483D-8CE3-0992784BB5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8B4024AE-5222-4804-AA42-E7A4C0B97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414FBE75-ECC4-4BB7-92B2-74D6CF686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F7061C60-9F4E-4144-B974-AFB802AF4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2652CA1-F732-F16F-0F01-195433C16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0772"/>
            <a:ext cx="3718767" cy="553107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2">
                    <a:alpha val="80000"/>
                  </a:schemeClr>
                </a:solidFill>
                <a:latin typeface="Posterama"/>
                <a:cs typeface="Posterama"/>
              </a:rPr>
              <a:t>ONWARDS 3:</a:t>
            </a:r>
            <a:br>
              <a:rPr lang="en-US" dirty="0">
                <a:solidFill>
                  <a:schemeClr val="tx2">
                    <a:alpha val="80000"/>
                  </a:schemeClr>
                </a:solidFill>
                <a:latin typeface="Posterama"/>
                <a:cs typeface="Posterama"/>
              </a:rPr>
            </a:br>
            <a:r>
              <a:rPr lang="en-US" dirty="0">
                <a:solidFill>
                  <a:schemeClr val="tx2">
                    <a:alpha val="80000"/>
                  </a:schemeClr>
                </a:solidFill>
                <a:latin typeface="Posterama"/>
                <a:cs typeface="Posterama"/>
              </a:rPr>
              <a:t>Fasting Plasma Glucose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BA4D4000-2689-4306-BBA6-BF744AB5F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06893" y="191033"/>
            <a:ext cx="7763540" cy="60655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99" name="Content Placeholder 2">
            <a:extLst>
              <a:ext uri="{FF2B5EF4-FFF2-40B4-BE49-F238E27FC236}">
                <a16:creationId xmlns:a16="http://schemas.microsoft.com/office/drawing/2014/main" id="{D3737406-5B06-5F76-5CBE-9E0F061197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3388431"/>
              </p:ext>
            </p:extLst>
          </p:nvPr>
        </p:nvGraphicFramePr>
        <p:xfrm>
          <a:off x="4184068" y="152400"/>
          <a:ext cx="7812562" cy="6163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3663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E7E1993-6448-42F8-8FB3-76104F45B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62175A-9061-4508-B024-671E2C3C3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2391C84E-C2EA-44FC-A7D1-FAE3E2850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5901199" y="-284145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7B3131A-B518-43E5-A896-E9D654A48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214827" cy="6858000"/>
            <a:chOff x="-6214" y="-1"/>
            <a:chExt cx="12214827" cy="685800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76355E6-7A00-4B30-A47B-80EF0D0D6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7D0B06C-9FFD-42E8-B19F-062C248CD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5291278-5FDA-45C6-B93E-1FA6D9130B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FF95DF7-BFEE-4791-A691-BAF693F3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7C504F1-5AA9-45F5-9030-22533885AF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75999E-3496-4713-8046-AC17DB266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6B91000-D71E-40A8-AA8F-E9BB106A8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A9D188E-6FDB-47DE-A5FB-728E56BD04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D98C242-C677-4CF5-A189-52C3ADAF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9D7CD7F-137F-42DC-AFFA-52D9B8DF5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E3C1C05-EF55-47B3-B1D8-549116337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E6BE961-4385-4384-B028-D57AA88EF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98288B9-9DC0-41DF-BDC2-329675E14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A97B8C6-FF63-4B6A-913C-50CB2EB7B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3734427-CEE3-45F9-8CDE-7DC289716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5443404-2D71-4E54-86D6-DB0D769AA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C94E908-A14E-4E7A-B4FC-BB9D82FD0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2E257B4-59EA-43CC-A20C-D2755D26B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1037FBF-2F84-4578-9624-4E6D10766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26E3BDC-D7FC-4C7E-9F35-1D05C9D54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E39965B-216F-478B-8653-0F7B877C0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2116FC6-1CFC-4E87-8431-E7833BFB7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7829DA6-D97C-490E-BEEF-83832787D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495B6D3-A3B6-4636-A210-AFC128284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2462476-3252-49A1-93CE-4FA22B830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3C18803-7708-483D-8CE3-0992784BB5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B4024AE-5222-4804-AA42-E7A4C0B97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14FBE75-ECC4-4BB7-92B2-74D6CF686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7061C60-9F4E-4144-B974-AFB802AF4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7D7F7755-C305-4B28-8A86-8EA889812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8742" y="1839842"/>
            <a:ext cx="11791142" cy="44051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CE5C87-636A-3717-8F5A-CB6083DF8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4" y="339991"/>
            <a:ext cx="11502142" cy="149985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2">
                    <a:alpha val="80000"/>
                  </a:schemeClr>
                </a:solidFill>
                <a:latin typeface="Posterama"/>
                <a:cs typeface="Posterama"/>
              </a:rPr>
              <a:t>ONWARDS 3 –Secondary Endpoint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22242EC-BFE5-BE95-8D0E-C544F26606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7402732"/>
              </p:ext>
            </p:extLst>
          </p:nvPr>
        </p:nvGraphicFramePr>
        <p:xfrm>
          <a:off x="304804" y="2057416"/>
          <a:ext cx="11502135" cy="3976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6030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" name="Rectangle 104">
            <a:extLst>
              <a:ext uri="{FF2B5EF4-FFF2-40B4-BE49-F238E27FC236}">
                <a16:creationId xmlns:a16="http://schemas.microsoft.com/office/drawing/2014/main" id="{8E7E1993-6448-42F8-8FB3-76104F45B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7FBED9C4-BC33-43BE-B249-F24C980CA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7" name="Right Triangle 106">
            <a:extLst>
              <a:ext uri="{FF2B5EF4-FFF2-40B4-BE49-F238E27FC236}">
                <a16:creationId xmlns:a16="http://schemas.microsoft.com/office/drawing/2014/main" id="{2391C84E-C2EA-44FC-A7D1-FAE3E2850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7B3131A-B518-43E5-A896-E9D654A48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76355E6-7A00-4B30-A47B-80EF0D0D6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97D0B06C-9FFD-42E8-B19F-062C248CD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5291278-5FDA-45C6-B93E-1FA6D9130B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FF95DF7-BFEE-4791-A691-BAF693F3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7C504F1-5AA9-45F5-9030-22533885AF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ED75999E-3496-4713-8046-AC17DB266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6B91000-D71E-40A8-AA8F-E9BB106A8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A9D188E-6FDB-47DE-A5FB-728E56BD04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D98C242-C677-4CF5-A189-52C3ADAF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A9D7CD7F-137F-42DC-AFFA-52D9B8DF5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E3C1C05-EF55-47B3-B1D8-549116337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8E6BE961-4385-4384-B028-D57AA88EF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98288B9-9DC0-41DF-BDC2-329675E14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A97B8C6-FF63-4B6A-913C-50CB2EB7B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F3734427-CEE3-45F9-8CDE-7DC289716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5443404-2D71-4E54-86D6-DB0D769AA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C94E908-A14E-4E7A-B4FC-BB9D82FD0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2E257B4-59EA-43CC-A20C-D2755D26B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11037FBF-2F84-4578-9624-4E6D10766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26E3BDC-D7FC-4C7E-9F35-1D05C9D54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E39965B-216F-478B-8653-0F7B877C0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2116FC6-1CFC-4E87-8431-E7833BFB7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97829DA6-D97C-490E-BEEF-83832787D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9495B6D3-A3B6-4636-A210-AFC128284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A2462476-3252-49A1-93CE-4FA22B830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E3C18803-7708-483D-8CE3-0992784BB5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8B4024AE-5222-4804-AA42-E7A4C0B97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414FBE75-ECC4-4BB7-92B2-74D6CF686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F7061C60-9F4E-4144-B974-AFB802AF4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3703369-F461-A419-3B46-DF8E0A845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0772"/>
            <a:ext cx="5553737" cy="553107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2">
                    <a:alpha val="80000"/>
                  </a:schemeClr>
                </a:solidFill>
                <a:latin typeface="Posterama"/>
                <a:cs typeface="Posterama"/>
              </a:rPr>
              <a:t>ONWARDS 6: Overview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57C32FE0-E14A-4F1C-B5CD-173456FE4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9156" y="168275"/>
            <a:ext cx="5821785" cy="607667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111" name="Content Placeholder 2">
            <a:extLst>
              <a:ext uri="{FF2B5EF4-FFF2-40B4-BE49-F238E27FC236}">
                <a16:creationId xmlns:a16="http://schemas.microsoft.com/office/drawing/2014/main" id="{EF04D82B-34A8-E669-15AB-D4A7758413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3052848"/>
              </p:ext>
            </p:extLst>
          </p:nvPr>
        </p:nvGraphicFramePr>
        <p:xfrm>
          <a:off x="6203470" y="152400"/>
          <a:ext cx="5793159" cy="6092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1015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" name="Rectangle 173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7EE60796-BC52-4154-A3A9-773DE8285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6" name="Right Triangle 175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51324" y="1555703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Flowchart: Document 176">
            <a:extLst>
              <a:ext uri="{FF2B5EF4-FFF2-40B4-BE49-F238E27FC236}">
                <a16:creationId xmlns:a16="http://schemas.microsoft.com/office/drawing/2014/main" id="{BFEC1042-3FDC-47A3-BCD7-CA9D052F9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094907" y="1744296"/>
            <a:ext cx="6858000" cy="3369413"/>
          </a:xfrm>
          <a:prstGeom prst="flowChartDocumen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8756320-52D9-4437-41BE-A2D5A4E60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0497"/>
            <a:ext cx="6159160" cy="170119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Posterama"/>
                <a:cs typeface="Posterama"/>
              </a:rPr>
              <a:t>ONWARDS 6: </a:t>
            </a:r>
            <a:br>
              <a:rPr lang="en-US" dirty="0">
                <a:solidFill>
                  <a:schemeClr val="tx2"/>
                </a:solidFill>
                <a:latin typeface="Posterama"/>
                <a:cs typeface="Posterama"/>
              </a:rPr>
            </a:br>
            <a:r>
              <a:rPr lang="en-US" dirty="0">
                <a:solidFill>
                  <a:schemeClr val="tx2"/>
                </a:solidFill>
                <a:latin typeface="Posterama"/>
                <a:cs typeface="Posterama"/>
              </a:rPr>
              <a:t>Findings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B3208-B647-F78A-EE38-83CE3D20C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823" y="2087550"/>
            <a:ext cx="6421845" cy="43132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Compared Icodec w/Degludec &amp; Aspart</a:t>
            </a:r>
          </a:p>
          <a:p>
            <a:r>
              <a:rPr lang="en-US" sz="2400" dirty="0">
                <a:solidFill>
                  <a:schemeClr val="tx1"/>
                </a:solidFill>
                <a:ea typeface="Calibri"/>
                <a:cs typeface="Calibri"/>
              </a:rPr>
              <a:t>HbA1c Reduction vs Baseline --&gt; 7.4%</a:t>
            </a:r>
            <a:endParaRPr lang="en-US" sz="2400" dirty="0">
              <a:solidFill>
                <a:schemeClr val="tx1"/>
              </a:solidFill>
              <a:cs typeface="Posterama"/>
            </a:endParaRPr>
          </a:p>
          <a:p>
            <a:r>
              <a:rPr lang="en-US" sz="2400" dirty="0">
                <a:solidFill>
                  <a:schemeClr val="tx1"/>
                </a:solidFill>
                <a:ea typeface="Calibri"/>
                <a:cs typeface="Calibri"/>
              </a:rPr>
              <a:t>FPG decreased --&gt; 2.1%</a:t>
            </a:r>
          </a:p>
          <a:p>
            <a:r>
              <a:rPr lang="en-US" sz="2400" dirty="0">
                <a:solidFill>
                  <a:schemeClr val="tx1"/>
                </a:solidFill>
              </a:rPr>
              <a:t>Modest reduction in weight gain compared to Degludec</a:t>
            </a:r>
            <a:r>
              <a:rPr lang="en-US" sz="2400" dirty="0">
                <a:solidFill>
                  <a:schemeClr val="tx1"/>
                </a:solidFill>
                <a:ea typeface="Calibri"/>
                <a:cs typeface="Calibri"/>
              </a:rPr>
              <a:t> --&gt; 2.5%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Findings indicate reduction in weight gain rather than absolute weight loss</a:t>
            </a:r>
            <a:endParaRPr lang="en-US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pic>
        <p:nvPicPr>
          <p:cNvPr id="6" name="Picture 5" descr="A table with numbers and symbols&#10;&#10;Description automatically generated">
            <a:extLst>
              <a:ext uri="{FF2B5EF4-FFF2-40B4-BE49-F238E27FC236}">
                <a16:creationId xmlns:a16="http://schemas.microsoft.com/office/drawing/2014/main" id="{403F6FEB-0475-DE86-9052-553904FD0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147" y="196587"/>
            <a:ext cx="5146610" cy="646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602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" name="Rectangle 106">
            <a:extLst>
              <a:ext uri="{FF2B5EF4-FFF2-40B4-BE49-F238E27FC236}">
                <a16:creationId xmlns:a16="http://schemas.microsoft.com/office/drawing/2014/main" id="{8E7E1993-6448-42F8-8FB3-76104F45B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7FBED9C4-BC33-43BE-B249-F24C980CA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1" name="Right Triangle 110">
            <a:extLst>
              <a:ext uri="{FF2B5EF4-FFF2-40B4-BE49-F238E27FC236}">
                <a16:creationId xmlns:a16="http://schemas.microsoft.com/office/drawing/2014/main" id="{2391C84E-C2EA-44FC-A7D1-FAE3E2850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47B3131A-B518-43E5-A896-E9D654A48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476355E6-7A00-4B30-A47B-80EF0D0D6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97D0B06C-9FFD-42E8-B19F-062C248CD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95291278-5FDA-45C6-B93E-1FA6D9130B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FFF95DF7-BFEE-4791-A691-BAF693F3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C7C504F1-5AA9-45F5-9030-22533885AF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ED75999E-3496-4713-8046-AC17DB266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06B91000-D71E-40A8-AA8F-E9BB106A8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9A9D188E-6FDB-47DE-A5FB-728E56BD04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DD98C242-C677-4CF5-A189-52C3ADAF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A9D7CD7F-137F-42DC-AFFA-52D9B8DF5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9E3C1C05-EF55-47B3-B1D8-549116337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8E6BE961-4385-4384-B028-D57AA88EF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F98288B9-9DC0-41DF-BDC2-329675E14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AA97B8C6-FF63-4B6A-913C-50CB2EB7B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F3734427-CEE3-45F9-8CDE-7DC289716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F5443404-2D71-4E54-86D6-DB0D769AA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5C94E908-A14E-4E7A-B4FC-BB9D82FD0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A2E257B4-59EA-43CC-A20C-D2755D26B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11037FBF-2F84-4578-9624-4E6D10766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526E3BDC-D7FC-4C7E-9F35-1D05C9D54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4E39965B-216F-478B-8653-0F7B877C0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E2116FC6-1CFC-4E87-8431-E7833BFB7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97829DA6-D97C-490E-BEEF-83832787D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9495B6D3-A3B6-4636-A210-AFC128284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A2462476-3252-49A1-93CE-4FA22B830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3C18803-7708-483D-8CE3-0992784BB5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8B4024AE-5222-4804-AA42-E7A4C0B97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414FBE75-ECC4-4BB7-92B2-74D6CF686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F7061C60-9F4E-4144-B974-AFB802AF4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61CF565-ABCD-4EED-35C2-4B61444AF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0772"/>
            <a:ext cx="4410738" cy="553107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2">
                    <a:alpha val="80000"/>
                  </a:schemeClr>
                </a:solidFill>
                <a:latin typeface="Posterama"/>
                <a:cs typeface="Posterama"/>
              </a:rPr>
              <a:t>ONWARDS 6: </a:t>
            </a:r>
            <a:br>
              <a:rPr lang="en-US" dirty="0">
                <a:latin typeface="Posterama"/>
              </a:rPr>
            </a:br>
            <a:r>
              <a:rPr lang="en-US" dirty="0">
                <a:solidFill>
                  <a:schemeClr val="tx2">
                    <a:alpha val="80000"/>
                  </a:schemeClr>
                </a:solidFill>
                <a:latin typeface="Posterama"/>
                <a:cs typeface="Posterama"/>
              </a:rPr>
              <a:t>Glycemic Control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57C32FE0-E14A-4F1C-B5CD-173456FE4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9156" y="168275"/>
            <a:ext cx="5821785" cy="607667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60" name="Content Placeholder 2">
            <a:extLst>
              <a:ext uri="{FF2B5EF4-FFF2-40B4-BE49-F238E27FC236}">
                <a16:creationId xmlns:a16="http://schemas.microsoft.com/office/drawing/2014/main" id="{5127277F-0B1F-2B68-32FE-764FA25FBF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3583348"/>
              </p:ext>
            </p:extLst>
          </p:nvPr>
        </p:nvGraphicFramePr>
        <p:xfrm>
          <a:off x="5227158" y="164306"/>
          <a:ext cx="6769471" cy="6080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2830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0" name="Rectangle 119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7EE60796-BC52-4154-A3A9-773DE8285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4" name="Right Triangle 123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51324" y="1555703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lowchart: Document 125">
            <a:extLst>
              <a:ext uri="{FF2B5EF4-FFF2-40B4-BE49-F238E27FC236}">
                <a16:creationId xmlns:a16="http://schemas.microsoft.com/office/drawing/2014/main" id="{BFEC1042-3FDC-47A3-BCD7-CA9D052F9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744293" y="1744296"/>
            <a:ext cx="6858000" cy="3369413"/>
          </a:xfrm>
          <a:prstGeom prst="flowChartDocumen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46F2137-0CBF-5FF3-1503-175754B51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0014" y="228653"/>
            <a:ext cx="6572571" cy="224073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cs typeface="Posterama"/>
              </a:rPr>
              <a:t>ONWARDS 6:</a:t>
            </a:r>
            <a:br>
              <a:rPr lang="en-US" dirty="0">
                <a:solidFill>
                  <a:schemeClr val="tx2"/>
                </a:solidFill>
                <a:cs typeface="Posterama"/>
              </a:rPr>
            </a:br>
            <a:r>
              <a:rPr lang="en-US" dirty="0">
                <a:solidFill>
                  <a:schemeClr val="tx2"/>
                </a:solidFill>
                <a:cs typeface="Posterama"/>
              </a:rPr>
              <a:t>Safety Profile &amp; AEs</a:t>
            </a:r>
          </a:p>
        </p:txBody>
      </p:sp>
      <p:pic>
        <p:nvPicPr>
          <p:cNvPr id="73" name="Picture 72" descr="A chart with text on it&#10;&#10;Description automatically generated">
            <a:extLst>
              <a:ext uri="{FF2B5EF4-FFF2-40B4-BE49-F238E27FC236}">
                <a16:creationId xmlns:a16="http://schemas.microsoft.com/office/drawing/2014/main" id="{2BA31C43-B299-535C-3C99-65981B44D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41" y="230302"/>
            <a:ext cx="4810814" cy="6234217"/>
          </a:xfrm>
          <a:prstGeom prst="rect">
            <a:avLst/>
          </a:prstGeom>
        </p:spPr>
      </p:pic>
      <p:graphicFrame>
        <p:nvGraphicFramePr>
          <p:cNvPr id="62" name="Content Placeholder 2">
            <a:extLst>
              <a:ext uri="{FF2B5EF4-FFF2-40B4-BE49-F238E27FC236}">
                <a16:creationId xmlns:a16="http://schemas.microsoft.com/office/drawing/2014/main" id="{5A2B8B6A-E307-8B09-1745-FDCDE71BA6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4963140"/>
              </p:ext>
            </p:extLst>
          </p:nvPr>
        </p:nvGraphicFramePr>
        <p:xfrm>
          <a:off x="5210014" y="2244528"/>
          <a:ext cx="6572572" cy="4232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3924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8E7E1993-6448-42F8-8FB3-76104F45B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B62175A-9061-4508-B024-671E2C3C3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1" name="Right Triangle 140">
            <a:extLst>
              <a:ext uri="{FF2B5EF4-FFF2-40B4-BE49-F238E27FC236}">
                <a16:creationId xmlns:a16="http://schemas.microsoft.com/office/drawing/2014/main" id="{2391C84E-C2EA-44FC-A7D1-FAE3E2850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5901199" y="-284145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47B3131A-B518-43E5-A896-E9D654A48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214827" cy="6858000"/>
            <a:chOff x="-6214" y="-1"/>
            <a:chExt cx="12214827" cy="6858000"/>
          </a:xfrm>
        </p:grpSpPr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476355E6-7A00-4B30-A47B-80EF0D0D6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97D0B06C-9FFD-42E8-B19F-062C248CD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95291278-5FDA-45C6-B93E-1FA6D9130B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FFF95DF7-BFEE-4791-A691-BAF693F3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C7C504F1-5AA9-45F5-9030-22533885AF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ED75999E-3496-4713-8046-AC17DB266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06B91000-D71E-40A8-AA8F-E9BB106A8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9A9D188E-6FDB-47DE-A5FB-728E56BD04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DD98C242-C677-4CF5-A189-52C3ADAF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A9D7CD7F-137F-42DC-AFFA-52D9B8DF5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9E3C1C05-EF55-47B3-B1D8-549116337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8E6BE961-4385-4384-B028-D57AA88EF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F98288B9-9DC0-41DF-BDC2-329675E14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AA97B8C6-FF63-4B6A-913C-50CB2EB7B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F3734427-CEE3-45F9-8CDE-7DC289716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F5443404-2D71-4E54-86D6-DB0D769AA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5C94E908-A14E-4E7A-B4FC-BB9D82FD0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A2E257B4-59EA-43CC-A20C-D2755D26B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11037FBF-2F84-4578-9624-4E6D10766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526E3BDC-D7FC-4C7E-9F35-1D05C9D54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4E39965B-216F-478B-8653-0F7B877C0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E2116FC6-1CFC-4E87-8431-E7833BFB7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97829DA6-D97C-490E-BEEF-83832787D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9495B6D3-A3B6-4636-A210-AFC128284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A2462476-3252-49A1-93CE-4FA22B830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E3C18803-7708-483D-8CE3-0992784BB5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8B4024AE-5222-4804-AA42-E7A4C0B97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414FBE75-ECC4-4BB7-92B2-74D6CF686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F7061C60-9F4E-4144-B974-AFB802AF4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" name="Rectangle 173">
            <a:extLst>
              <a:ext uri="{FF2B5EF4-FFF2-40B4-BE49-F238E27FC236}">
                <a16:creationId xmlns:a16="http://schemas.microsoft.com/office/drawing/2014/main" id="{7D7F7755-C305-4B28-8A86-8EA889812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8742" y="1839842"/>
            <a:ext cx="11791142" cy="44051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AD2234-54EC-3758-89D0-D219450BF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4" y="339991"/>
            <a:ext cx="11502142" cy="149985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2">
                    <a:alpha val="80000"/>
                  </a:schemeClr>
                </a:solidFill>
                <a:latin typeface="Posterama"/>
                <a:cs typeface="Posterama"/>
              </a:rPr>
              <a:t>QWINT-2 Trial</a:t>
            </a:r>
          </a:p>
        </p:txBody>
      </p:sp>
      <p:graphicFrame>
        <p:nvGraphicFramePr>
          <p:cNvPr id="48" name="Content Placeholder 2">
            <a:extLst>
              <a:ext uri="{FF2B5EF4-FFF2-40B4-BE49-F238E27FC236}">
                <a16:creationId xmlns:a16="http://schemas.microsoft.com/office/drawing/2014/main" id="{81872A17-2937-C1C3-F4B2-C3273E768C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6694873"/>
              </p:ext>
            </p:extLst>
          </p:nvPr>
        </p:nvGraphicFramePr>
        <p:xfrm>
          <a:off x="304804" y="2057416"/>
          <a:ext cx="11502135" cy="3976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17881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BA53DA-0FC0-F517-9C0D-9C46DD451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9" name="Rectangle 178">
            <a:extLst>
              <a:ext uri="{FF2B5EF4-FFF2-40B4-BE49-F238E27FC236}">
                <a16:creationId xmlns:a16="http://schemas.microsoft.com/office/drawing/2014/main" id="{8E7E1993-6448-42F8-8FB3-76104F45B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5B62175A-9061-4508-B024-671E2C3C3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3" name="Right Triangle 182">
            <a:extLst>
              <a:ext uri="{FF2B5EF4-FFF2-40B4-BE49-F238E27FC236}">
                <a16:creationId xmlns:a16="http://schemas.microsoft.com/office/drawing/2014/main" id="{2391C84E-C2EA-44FC-A7D1-FAE3E2850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5901199" y="-284145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47B3131A-B518-43E5-A896-E9D654A48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214827" cy="6858000"/>
            <a:chOff x="-6214" y="-1"/>
            <a:chExt cx="12214827" cy="6858000"/>
          </a:xfrm>
        </p:grpSpPr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476355E6-7A00-4B30-A47B-80EF0D0D6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97D0B06C-9FFD-42E8-B19F-062C248CD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95291278-5FDA-45C6-B93E-1FA6D9130B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FFF95DF7-BFEE-4791-A691-BAF693F3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C7C504F1-5AA9-45F5-9030-22533885AF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ED75999E-3496-4713-8046-AC17DB266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06B91000-D71E-40A8-AA8F-E9BB106A8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9A9D188E-6FDB-47DE-A5FB-728E56BD04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DD98C242-C677-4CF5-A189-52C3ADAF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A9D7CD7F-137F-42DC-AFFA-52D9B8DF5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9E3C1C05-EF55-47B3-B1D8-549116337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8E6BE961-4385-4384-B028-D57AA88EF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F98288B9-9DC0-41DF-BDC2-329675E14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AA97B8C6-FF63-4B6A-913C-50CB2EB7B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F3734427-CEE3-45F9-8CDE-7DC289716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F5443404-2D71-4E54-86D6-DB0D769AA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5C94E908-A14E-4E7A-B4FC-BB9D82FD0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A2E257B4-59EA-43CC-A20C-D2755D26B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11037FBF-2F84-4578-9624-4E6D10766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526E3BDC-D7FC-4C7E-9F35-1D05C9D54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4E39965B-216F-478B-8653-0F7B877C0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E2116FC6-1CFC-4E87-8431-E7833BFB7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97829DA6-D97C-490E-BEEF-83832787D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9495B6D3-A3B6-4636-A210-AFC128284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A2462476-3252-49A1-93CE-4FA22B830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E3C18803-7708-483D-8CE3-0992784BB5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8B4024AE-5222-4804-AA42-E7A4C0B97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414FBE75-ECC4-4BB7-92B2-74D6CF686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F7061C60-9F4E-4144-B974-AFB802AF4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6" name="Rectangle 215">
            <a:extLst>
              <a:ext uri="{FF2B5EF4-FFF2-40B4-BE49-F238E27FC236}">
                <a16:creationId xmlns:a16="http://schemas.microsoft.com/office/drawing/2014/main" id="{7D7F7755-C305-4B28-8A86-8EA889812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8742" y="1839842"/>
            <a:ext cx="11791142" cy="44051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01641C-DDC5-23A9-3C9B-033F8007A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4" y="339991"/>
            <a:ext cx="11502142" cy="149985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2">
                    <a:alpha val="80000"/>
                  </a:schemeClr>
                </a:solidFill>
                <a:latin typeface="Posterama"/>
                <a:cs typeface="Posterama"/>
              </a:rPr>
              <a:t>QWINT-5 Trial</a:t>
            </a:r>
          </a:p>
        </p:txBody>
      </p:sp>
      <p:graphicFrame>
        <p:nvGraphicFramePr>
          <p:cNvPr id="48" name="Content Placeholder 2">
            <a:extLst>
              <a:ext uri="{FF2B5EF4-FFF2-40B4-BE49-F238E27FC236}">
                <a16:creationId xmlns:a16="http://schemas.microsoft.com/office/drawing/2014/main" id="{11BDBAAC-C4E0-D878-9811-A465DA0A94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1801475"/>
              </p:ext>
            </p:extLst>
          </p:nvPr>
        </p:nvGraphicFramePr>
        <p:xfrm>
          <a:off x="304804" y="2057416"/>
          <a:ext cx="11502135" cy="3976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07094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36F20C-674B-735A-A0BC-1BEF6B7EA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E7B459C0-2610-DD54-7DFF-3D48126AF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97C9419-1B2B-7385-F3F9-E1CE5C461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7" name="Right Triangle 56">
            <a:extLst>
              <a:ext uri="{FF2B5EF4-FFF2-40B4-BE49-F238E27FC236}">
                <a16:creationId xmlns:a16="http://schemas.microsoft.com/office/drawing/2014/main" id="{CEAB9E20-6601-F838-E8D9-ACBC0AF00E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06F543E-FDB5-4219-DA24-DF19C6AC4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42F591E-2191-5BF4-5143-EDB9CD521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96E2E9AC-E382-7064-D7C5-69BCE4C0C0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4BC07A24-6079-432B-76E4-4A9A1F06EF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379A51A-6FB8-472C-5E90-CE05A768E2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9FE79C1-EB56-8697-F5A7-ECC3065C56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077EB13-4F03-C2E9-1F81-65B0A891E9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4508979-5DAC-1BAC-26B1-D099EB07C3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7504D37-16A2-95EB-34D5-644141BC3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02E8C51B-F2E9-C665-D430-D3EB1B9F74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F5168EE-8951-6FF5-FC19-E1C5E5BBB0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D400657-9BA0-3119-3B84-91608FF1F5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8D73F19-D71E-16B5-57E9-35EC40A2E0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431F9F0F-8941-3E72-DCD6-194BF6549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DD40199-F52E-DB3F-13D6-4EFE144F29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3CE86110-A045-3C2F-80A3-2343A7A44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6BA39EA-46CE-FFDA-27A2-E870668857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2E1A8AB1-C4A2-85BA-89E7-D15AC4F36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F0B6030-9F34-DB7F-1D38-37E6616EAA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5856184E-AD64-B30C-9EA6-E47B8B8E60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B9D4041-EC85-52DC-9F0D-AE8CFE7B0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09588F29-7F42-FD54-9A22-48BC9BF5E8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1D2607E-6B4A-FD35-FC26-5F2EBBACE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D6A5674-01C7-B8FA-F8BB-E82A75C1E6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D6C4B59-4241-5A9E-61EE-63BA4E8C5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63D6F169-E06D-101D-A4ED-12888DCAF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285269B6-E76D-7CB9-FE7D-E274E3D78C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7108AEB-87A3-94A3-76FC-4FDAC6B76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E29A41F6-AFB4-55C3-1D22-E95B5F108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941853C6-DC94-F00A-594A-862F76399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93D7D6C-5198-8718-60A6-7131A5A1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617" y="231576"/>
            <a:ext cx="10744186" cy="161171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2">
                    <a:alpha val="80000"/>
                  </a:schemeClr>
                </a:solidFill>
                <a:latin typeface="Posterama"/>
                <a:cs typeface="Posterama"/>
              </a:rPr>
              <a:t>Weekly Basal Insulin vs. Degludec</a:t>
            </a:r>
            <a:br>
              <a:rPr lang="en-US" dirty="0">
                <a:solidFill>
                  <a:schemeClr val="tx2">
                    <a:alpha val="80000"/>
                  </a:schemeClr>
                </a:solidFill>
                <a:latin typeface="Posterama"/>
                <a:cs typeface="Posterama"/>
              </a:rPr>
            </a:br>
            <a:r>
              <a:rPr lang="en-US" dirty="0">
                <a:solidFill>
                  <a:schemeClr val="tx2">
                    <a:alpha val="80000"/>
                  </a:schemeClr>
                </a:solidFill>
                <a:latin typeface="Posterama"/>
                <a:cs typeface="Posterama"/>
              </a:rPr>
              <a:t>Key Findings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501DFB7-9F7C-B675-0265-9287D5CD8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6316" y="2403921"/>
            <a:ext cx="11806942" cy="38410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48" name="Content Placeholder 2">
            <a:extLst>
              <a:ext uri="{FF2B5EF4-FFF2-40B4-BE49-F238E27FC236}">
                <a16:creationId xmlns:a16="http://schemas.microsoft.com/office/drawing/2014/main" id="{F8862BE9-78D4-D028-8001-9FD6DEDABD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8641664"/>
              </p:ext>
            </p:extLst>
          </p:nvPr>
        </p:nvGraphicFramePr>
        <p:xfrm>
          <a:off x="457200" y="1895694"/>
          <a:ext cx="11277600" cy="4618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5365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8E7E1993-6448-42F8-8FB3-76104F45B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C3FA84C-8729-4FD0-B361-46AE04B43E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5" name="Right Triangle 54">
            <a:extLst>
              <a:ext uri="{FF2B5EF4-FFF2-40B4-BE49-F238E27FC236}">
                <a16:creationId xmlns:a16="http://schemas.microsoft.com/office/drawing/2014/main" id="{2391C84E-C2EA-44FC-A7D1-FAE3E2850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7B3131A-B518-43E5-A896-E9D654A48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76355E6-7A00-4B30-A47B-80EF0D0D6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7D0B06C-9FFD-42E8-B19F-062C248CD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5291278-5FDA-45C6-B93E-1FA6D9130B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FF95DF7-BFEE-4791-A691-BAF693F3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7C504F1-5AA9-45F5-9030-22533885AF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D75999E-3496-4713-8046-AC17DB266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6B91000-D71E-40A8-AA8F-E9BB106A8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A9D188E-6FDB-47DE-A5FB-728E56BD04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D98C242-C677-4CF5-A189-52C3ADAF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9D7CD7F-137F-42DC-AFFA-52D9B8DF5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9E3C1C05-EF55-47B3-B1D8-549116337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E6BE961-4385-4384-B028-D57AA88EF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98288B9-9DC0-41DF-BDC2-329675E14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AA97B8C6-FF63-4B6A-913C-50CB2EB7B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3734427-CEE3-45F9-8CDE-7DC289716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5443404-2D71-4E54-86D6-DB0D769AA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C94E908-A14E-4E7A-B4FC-BB9D82FD0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2E257B4-59EA-43CC-A20C-D2755D26B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11037FBF-2F84-4578-9624-4E6D10766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26E3BDC-D7FC-4C7E-9F35-1D05C9D54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4E39965B-216F-478B-8653-0F7B877C0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E2116FC6-1CFC-4E87-8431-E7833BFB7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97829DA6-D97C-490E-BEEF-83832787D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9495B6D3-A3B6-4636-A210-AFC128284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A2462476-3252-49A1-93CE-4FA22B830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E3C18803-7708-483D-8CE3-0992784BB5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B4024AE-5222-4804-AA42-E7A4C0B97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414FBE75-ECC4-4BB7-92B2-74D6CF686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F7061C60-9F4E-4144-B974-AFB802AF4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0E5E6B2-BF55-7A1F-ED65-47008350D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0773"/>
            <a:ext cx="10744186" cy="161171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2">
                    <a:alpha val="80000"/>
                  </a:schemeClr>
                </a:solidFill>
                <a:latin typeface="Posterama"/>
                <a:cs typeface="Posterama"/>
              </a:rPr>
              <a:t>Advantages to Established Basal Insulin Formulations</a:t>
            </a:r>
            <a:endParaRPr lang="en-US" dirty="0">
              <a:solidFill>
                <a:schemeClr val="tx2">
                  <a:alpha val="80000"/>
                </a:schemeClr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EB97ECD4-67DD-4166-9EC5-5D8834005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6316" y="2403921"/>
            <a:ext cx="11806942" cy="38410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D28BB49-4921-AF40-A677-6300201451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240085"/>
              </p:ext>
            </p:extLst>
          </p:nvPr>
        </p:nvGraphicFramePr>
        <p:xfrm>
          <a:off x="457200" y="2500757"/>
          <a:ext cx="10723563" cy="3676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2251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" name="Rectangle 101">
            <a:extLst>
              <a:ext uri="{FF2B5EF4-FFF2-40B4-BE49-F238E27FC236}">
                <a16:creationId xmlns:a16="http://schemas.microsoft.com/office/drawing/2014/main" id="{8E7E1993-6448-42F8-8FB3-76104F45B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3CDAD724-AF32-45EC-B0B9-360C73C9D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4" name="Right Triangle 103">
            <a:extLst>
              <a:ext uri="{FF2B5EF4-FFF2-40B4-BE49-F238E27FC236}">
                <a16:creationId xmlns:a16="http://schemas.microsoft.com/office/drawing/2014/main" id="{2391C84E-C2EA-44FC-A7D1-FAE3E2850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47B3131A-B518-43E5-A896-E9D654A48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76355E6-7A00-4B30-A47B-80EF0D0D6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7D0B06C-9FFD-42E8-B19F-062C248CD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5291278-5FDA-45C6-B93E-1FA6D9130B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FF95DF7-BFEE-4791-A691-BAF693F3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C7C504F1-5AA9-45F5-9030-22533885AF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D75999E-3496-4713-8046-AC17DB266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6B91000-D71E-40A8-AA8F-E9BB106A8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9A9D188E-6FDB-47DE-A5FB-728E56BD04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DD98C242-C677-4CF5-A189-52C3ADAF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A9D7CD7F-137F-42DC-AFFA-52D9B8DF5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9E3C1C05-EF55-47B3-B1D8-549116337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8E6BE961-4385-4384-B028-D57AA88EF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F98288B9-9DC0-41DF-BDC2-329675E14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AA97B8C6-FF63-4B6A-913C-50CB2EB7B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F3734427-CEE3-45F9-8CDE-7DC289716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F5443404-2D71-4E54-86D6-DB0D769AA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C94E908-A14E-4E7A-B4FC-BB9D82FD0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A2E257B4-59EA-43CC-A20C-D2755D26B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1037FBF-2F84-4578-9624-4E6D10766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26E3BDC-D7FC-4C7E-9F35-1D05C9D54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E39965B-216F-478B-8653-0F7B877C0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E2116FC6-1CFC-4E87-8431-E7833BFB7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7829DA6-D97C-490E-BEEF-83832787D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9495B6D3-A3B6-4636-A210-AFC128284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2462476-3252-49A1-93CE-4FA22B830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E3C18803-7708-483D-8CE3-0992784BB5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8B4024AE-5222-4804-AA42-E7A4C0B97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14FBE75-ECC4-4BB7-92B2-74D6CF686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F7061C60-9F4E-4144-B974-AFB802AF4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23E3A94-72B7-3F96-DDE1-3B6FD5099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0772"/>
            <a:ext cx="3718767" cy="5531079"/>
          </a:xfrm>
        </p:spPr>
        <p:txBody>
          <a:bodyPr>
            <a:normAutofit/>
          </a:bodyPr>
          <a:lstStyle/>
          <a:p>
            <a:pPr algn="ctr"/>
            <a:r>
              <a:rPr lang="en-US" sz="3400" dirty="0">
                <a:solidFill>
                  <a:schemeClr val="tx2">
                    <a:alpha val="80000"/>
                  </a:schemeClr>
                </a:solidFill>
                <a:cs typeface="Posterama"/>
              </a:rPr>
              <a:t>Once-Weekly Basal Icodec: </a:t>
            </a:r>
            <a:br>
              <a:rPr lang="en-US" sz="3400" dirty="0">
                <a:solidFill>
                  <a:schemeClr val="tx2">
                    <a:alpha val="80000"/>
                  </a:schemeClr>
                </a:solidFill>
                <a:cs typeface="Posterama"/>
              </a:rPr>
            </a:br>
            <a:r>
              <a:rPr lang="en-US" sz="3400" dirty="0">
                <a:solidFill>
                  <a:schemeClr val="tx2">
                    <a:alpha val="80000"/>
                  </a:schemeClr>
                </a:solidFill>
                <a:cs typeface="Posterama"/>
              </a:rPr>
              <a:t>Pharmacokinetic Profile</a:t>
            </a:r>
            <a:endParaRPr lang="en-US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BA4D4000-2689-4306-BBA6-BF744AB5F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06893" y="191033"/>
            <a:ext cx="7763540" cy="60655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58" name="Content Placeholder 2">
            <a:extLst>
              <a:ext uri="{FF2B5EF4-FFF2-40B4-BE49-F238E27FC236}">
                <a16:creationId xmlns:a16="http://schemas.microsoft.com/office/drawing/2014/main" id="{BF9964BB-8544-1728-6718-34A703E3CC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3323887"/>
              </p:ext>
            </p:extLst>
          </p:nvPr>
        </p:nvGraphicFramePr>
        <p:xfrm>
          <a:off x="4184068" y="152400"/>
          <a:ext cx="7812562" cy="6163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1087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8E7E1993-6448-42F8-8FB3-76104F45B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C3FA84C-8729-4FD0-B361-46AE04B43E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5" name="Right Triangle 54">
            <a:extLst>
              <a:ext uri="{FF2B5EF4-FFF2-40B4-BE49-F238E27FC236}">
                <a16:creationId xmlns:a16="http://schemas.microsoft.com/office/drawing/2014/main" id="{2391C84E-C2EA-44FC-A7D1-FAE3E2850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7B3131A-B518-43E5-A896-E9D654A48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76355E6-7A00-4B30-A47B-80EF0D0D6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7D0B06C-9FFD-42E8-B19F-062C248CD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5291278-5FDA-45C6-B93E-1FA6D9130B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FF95DF7-BFEE-4791-A691-BAF693F3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7C504F1-5AA9-45F5-9030-22533885AF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D75999E-3496-4713-8046-AC17DB266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6B91000-D71E-40A8-AA8F-E9BB106A8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A9D188E-6FDB-47DE-A5FB-728E56BD04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D98C242-C677-4CF5-A189-52C3ADAF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9D7CD7F-137F-42DC-AFFA-52D9B8DF5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9E3C1C05-EF55-47B3-B1D8-549116337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E6BE961-4385-4384-B028-D57AA88EF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98288B9-9DC0-41DF-BDC2-329675E14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AA97B8C6-FF63-4B6A-913C-50CB2EB7B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3734427-CEE3-45F9-8CDE-7DC289716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5443404-2D71-4E54-86D6-DB0D769AA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C94E908-A14E-4E7A-B4FC-BB9D82FD0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2E257B4-59EA-43CC-A20C-D2755D26B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11037FBF-2F84-4578-9624-4E6D10766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26E3BDC-D7FC-4C7E-9F35-1D05C9D54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4E39965B-216F-478B-8653-0F7B877C0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E2116FC6-1CFC-4E87-8431-E7833BFB7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97829DA6-D97C-490E-BEEF-83832787D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9495B6D3-A3B6-4636-A210-AFC128284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A2462476-3252-49A1-93CE-4FA22B830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E3C18803-7708-483D-8CE3-0992784BB5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B4024AE-5222-4804-AA42-E7A4C0B97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414FBE75-ECC4-4BB7-92B2-74D6CF686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F7061C60-9F4E-4144-B974-AFB802AF4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0E5E6B2-BF55-7A1F-ED65-47008350D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0773"/>
            <a:ext cx="10744186" cy="161171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2">
                    <a:alpha val="80000"/>
                  </a:schemeClr>
                </a:solidFill>
                <a:latin typeface="Posterama"/>
                <a:cs typeface="Posterama"/>
              </a:rPr>
              <a:t>Disadvantages to Established Basal Insulin Formulations</a:t>
            </a:r>
            <a:endParaRPr lang="en-US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EB97ECD4-67DD-4166-9EC5-5D8834005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6316" y="2403921"/>
            <a:ext cx="11806942" cy="38410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AF5EB73-A9B2-90D1-BDA2-993421FACD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8683631"/>
              </p:ext>
            </p:extLst>
          </p:nvPr>
        </p:nvGraphicFramePr>
        <p:xfrm>
          <a:off x="457200" y="2500757"/>
          <a:ext cx="10723563" cy="3676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6725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E7E1993-6448-42F8-8FB3-76104F45B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2B1D20-D329-4285-AED2-DABDCE902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016B79-9C59-4CEA-A85C-3E4C8877B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208613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2391C84E-C2EA-44FC-A7D1-FAE3E2850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7B3131A-B518-43E5-A896-E9D654A48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76355E6-7A00-4B30-A47B-80EF0D0D6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7D0B06C-9FFD-42E8-B19F-062C248CD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5291278-5FDA-45C6-B93E-1FA6D9130B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FF95DF7-BFEE-4791-A691-BAF693F3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7C504F1-5AA9-45F5-9030-22533885AF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D75999E-3496-4713-8046-AC17DB266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6B91000-D71E-40A8-AA8F-E9BB106A8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A9D188E-6FDB-47DE-A5FB-728E56BD04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D98C242-C677-4CF5-A189-52C3ADAF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9D7CD7F-137F-42DC-AFFA-52D9B8DF5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E3C1C05-EF55-47B3-B1D8-549116337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E6BE961-4385-4384-B028-D57AA88EF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98288B9-9DC0-41DF-BDC2-329675E14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A97B8C6-FF63-4B6A-913C-50CB2EB7B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3734427-CEE3-45F9-8CDE-7DC289716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5443404-2D71-4E54-86D6-DB0D769AA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C94E908-A14E-4E7A-B4FC-BB9D82FD0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2E257B4-59EA-43CC-A20C-D2755D26B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1037FBF-2F84-4578-9624-4E6D10766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26E3BDC-D7FC-4C7E-9F35-1D05C9D54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E39965B-216F-478B-8653-0F7B877C0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2116FC6-1CFC-4E87-8431-E7833BFB7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7829DA6-D97C-490E-BEEF-83832787D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495B6D3-A3B6-4636-A210-AFC128284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2462476-3252-49A1-93CE-4FA22B830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3C18803-7708-483D-8CE3-0992784BB5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B4024AE-5222-4804-AA42-E7A4C0B97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14FBE75-ECC4-4BB7-92B2-74D6CF686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7061C60-9F4E-4144-B974-AFB802AF4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24F6CE-2EA5-3630-C743-0A5400087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0772"/>
            <a:ext cx="3733078" cy="5531079"/>
          </a:xfrm>
        </p:spPr>
        <p:txBody>
          <a:bodyPr>
            <a:normAutofit/>
          </a:bodyPr>
          <a:lstStyle/>
          <a:p>
            <a:pPr algn="ctr"/>
            <a:r>
              <a:rPr lang="en-US" sz="3400" dirty="0">
                <a:latin typeface="Posterama"/>
                <a:cs typeface="Posterama"/>
              </a:rPr>
              <a:t>Practical Considerations for Clinical Use</a:t>
            </a:r>
            <a:endParaRPr lang="en-US" dirty="0"/>
          </a:p>
        </p:txBody>
      </p:sp>
      <p:sp>
        <p:nvSpPr>
          <p:cNvPr id="48" name="Flowchart: Document 8">
            <a:extLst>
              <a:ext uri="{FF2B5EF4-FFF2-40B4-BE49-F238E27FC236}">
                <a16:creationId xmlns:a16="http://schemas.microsoft.com/office/drawing/2014/main" id="{6B91DA8E-00B5-4214-AFE5-535E47051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85106" y="-465509"/>
            <a:ext cx="6858001" cy="77890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  <a:gd name="connsiteX0" fmla="*/ 17 w 21656"/>
              <a:gd name="connsiteY0" fmla="*/ 147 h 47742"/>
              <a:gd name="connsiteX1" fmla="*/ 21637 w 21656"/>
              <a:gd name="connsiteY1" fmla="*/ 0 h 47742"/>
              <a:gd name="connsiteX2" fmla="*/ 21656 w 21656"/>
              <a:gd name="connsiteY2" fmla="*/ 43796 h 47742"/>
              <a:gd name="connsiteX3" fmla="*/ 0 w 21656"/>
              <a:gd name="connsiteY3" fmla="*/ 46582 h 47742"/>
              <a:gd name="connsiteX4" fmla="*/ 17 w 21656"/>
              <a:gd name="connsiteY4" fmla="*/ 147 h 47742"/>
              <a:gd name="connsiteX0" fmla="*/ 17 w 21663"/>
              <a:gd name="connsiteY0" fmla="*/ 73 h 47668"/>
              <a:gd name="connsiteX1" fmla="*/ 21663 w 21663"/>
              <a:gd name="connsiteY1" fmla="*/ 0 h 47668"/>
              <a:gd name="connsiteX2" fmla="*/ 21656 w 21663"/>
              <a:gd name="connsiteY2" fmla="*/ 43722 h 47668"/>
              <a:gd name="connsiteX3" fmla="*/ 0 w 21663"/>
              <a:gd name="connsiteY3" fmla="*/ 46508 h 47668"/>
              <a:gd name="connsiteX4" fmla="*/ 17 w 21663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64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70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4 w 21676"/>
              <a:gd name="connsiteY0" fmla="*/ 0 h 47722"/>
              <a:gd name="connsiteX1" fmla="*/ 21676 w 21676"/>
              <a:gd name="connsiteY1" fmla="*/ 54 h 47722"/>
              <a:gd name="connsiteX2" fmla="*/ 21675 w 21676"/>
              <a:gd name="connsiteY2" fmla="*/ 43776 h 47722"/>
              <a:gd name="connsiteX3" fmla="*/ 13 w 21676"/>
              <a:gd name="connsiteY3" fmla="*/ 46562 h 47722"/>
              <a:gd name="connsiteX4" fmla="*/ 4 w 21676"/>
              <a:gd name="connsiteY4" fmla="*/ 0 h 4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76" h="47722">
                <a:moveTo>
                  <a:pt x="4" y="0"/>
                </a:moveTo>
                <a:lnTo>
                  <a:pt x="21676" y="54"/>
                </a:lnTo>
                <a:cubicBezTo>
                  <a:pt x="21676" y="5828"/>
                  <a:pt x="21675" y="38002"/>
                  <a:pt x="21675" y="43776"/>
                </a:cubicBezTo>
                <a:cubicBezTo>
                  <a:pt x="10875" y="43776"/>
                  <a:pt x="10813" y="50312"/>
                  <a:pt x="13" y="46562"/>
                </a:cubicBezTo>
                <a:cubicBezTo>
                  <a:pt x="32" y="31095"/>
                  <a:pt x="-15" y="15467"/>
                  <a:pt x="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DE1C14E-ED44-FF0A-C4F4-CF2BE55DE1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333329"/>
              </p:ext>
            </p:extLst>
          </p:nvPr>
        </p:nvGraphicFramePr>
        <p:xfrm>
          <a:off x="5165512" y="185047"/>
          <a:ext cx="6831118" cy="6059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2578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9" name="Rectangle 158">
            <a:extLst>
              <a:ext uri="{FF2B5EF4-FFF2-40B4-BE49-F238E27FC236}">
                <a16:creationId xmlns:a16="http://schemas.microsoft.com/office/drawing/2014/main" id="{8E7E1993-6448-42F8-8FB3-76104F45B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3CDAD724-AF32-45EC-B0B9-360C73C9D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3" name="Right Triangle 162">
            <a:extLst>
              <a:ext uri="{FF2B5EF4-FFF2-40B4-BE49-F238E27FC236}">
                <a16:creationId xmlns:a16="http://schemas.microsoft.com/office/drawing/2014/main" id="{2391C84E-C2EA-44FC-A7D1-FAE3E2850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47B3131A-B518-43E5-A896-E9D654A48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476355E6-7A00-4B30-A47B-80EF0D0D6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97D0B06C-9FFD-42E8-B19F-062C248CD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95291278-5FDA-45C6-B93E-1FA6D9130B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FFF95DF7-BFEE-4791-A691-BAF693F3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C7C504F1-5AA9-45F5-9030-22533885AF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ED75999E-3496-4713-8046-AC17DB266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06B91000-D71E-40A8-AA8F-E9BB106A8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9A9D188E-6FDB-47DE-A5FB-728E56BD04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DD98C242-C677-4CF5-A189-52C3ADAF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A9D7CD7F-137F-42DC-AFFA-52D9B8DF5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9E3C1C05-EF55-47B3-B1D8-549116337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8E6BE961-4385-4384-B028-D57AA88EF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F98288B9-9DC0-41DF-BDC2-329675E14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AA97B8C6-FF63-4B6A-913C-50CB2EB7B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F3734427-CEE3-45F9-8CDE-7DC289716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F5443404-2D71-4E54-86D6-DB0D769AA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5C94E908-A14E-4E7A-B4FC-BB9D82FD0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A2E257B4-59EA-43CC-A20C-D2755D26B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11037FBF-2F84-4578-9624-4E6D10766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526E3BDC-D7FC-4C7E-9F35-1D05C9D54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4E39965B-216F-478B-8653-0F7B877C0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E2116FC6-1CFC-4E87-8431-E7833BFB7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97829DA6-D97C-490E-BEEF-83832787D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9495B6D3-A3B6-4636-A210-AFC128284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A2462476-3252-49A1-93CE-4FA22B830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E3C18803-7708-483D-8CE3-0992784BB5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8B4024AE-5222-4804-AA42-E7A4C0B97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414FBE75-ECC4-4BB7-92B2-74D6CF686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F7061C60-9F4E-4144-B974-AFB802AF4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92461C-24D9-642D-9D7F-3A07DCBD7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213" y="717321"/>
            <a:ext cx="3718767" cy="553107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700" dirty="0">
                <a:solidFill>
                  <a:schemeClr val="tx2">
                    <a:alpha val="80000"/>
                  </a:schemeClr>
                </a:solidFill>
              </a:rPr>
              <a:t>Practical Considerations Continued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BA4D4000-2689-4306-BBA6-BF744AB5F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06893" y="191033"/>
            <a:ext cx="7763540" cy="60655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60B8CAD-0081-D323-D884-DF469782DE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0504676"/>
              </p:ext>
            </p:extLst>
          </p:nvPr>
        </p:nvGraphicFramePr>
        <p:xfrm>
          <a:off x="3952068" y="152399"/>
          <a:ext cx="8044562" cy="6362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34603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8E7E1993-6448-42F8-8FB3-76104F45B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CDAD724-AF32-45EC-B0B9-360C73C9D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3" name="Right Triangle 52">
            <a:extLst>
              <a:ext uri="{FF2B5EF4-FFF2-40B4-BE49-F238E27FC236}">
                <a16:creationId xmlns:a16="http://schemas.microsoft.com/office/drawing/2014/main" id="{2391C84E-C2EA-44FC-A7D1-FAE3E2850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7B3131A-B518-43E5-A896-E9D654A48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76355E6-7A00-4B30-A47B-80EF0D0D6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7D0B06C-9FFD-42E8-B19F-062C248CD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5291278-5FDA-45C6-B93E-1FA6D9130B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FF95DF7-BFEE-4791-A691-BAF693F3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7C504F1-5AA9-45F5-9030-22533885AF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D75999E-3496-4713-8046-AC17DB266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6B91000-D71E-40A8-AA8F-E9BB106A8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A9D188E-6FDB-47DE-A5FB-728E56BD04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D98C242-C677-4CF5-A189-52C3ADAF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9D7CD7F-137F-42DC-AFFA-52D9B8DF5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E3C1C05-EF55-47B3-B1D8-549116337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E6BE961-4385-4384-B028-D57AA88EF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98288B9-9DC0-41DF-BDC2-329675E14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A97B8C6-FF63-4B6A-913C-50CB2EB7B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3734427-CEE3-45F9-8CDE-7DC289716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5443404-2D71-4E54-86D6-DB0D769AA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C94E908-A14E-4E7A-B4FC-BB9D82FD0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2E257B4-59EA-43CC-A20C-D2755D26B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1037FBF-2F84-4578-9624-4E6D10766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26E3BDC-D7FC-4C7E-9F35-1D05C9D54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E39965B-216F-478B-8653-0F7B877C0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2116FC6-1CFC-4E87-8431-E7833BFB7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7829DA6-D97C-490E-BEEF-83832787D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495B6D3-A3B6-4636-A210-AFC128284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2462476-3252-49A1-93CE-4FA22B830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3C18803-7708-483D-8CE3-0992784BB5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B4024AE-5222-4804-AA42-E7A4C0B97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14FBE75-ECC4-4BB7-92B2-74D6CF686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7061C60-9F4E-4144-B974-AFB802AF4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9A22B54-0372-10B9-DF5A-99D0B1F6D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0772"/>
            <a:ext cx="3718767" cy="5531079"/>
          </a:xfrm>
        </p:spPr>
        <p:txBody>
          <a:bodyPr>
            <a:normAutofit/>
          </a:bodyPr>
          <a:lstStyle/>
          <a:p>
            <a:pPr algn="ctr"/>
            <a:r>
              <a:rPr lang="en-US" sz="3100" dirty="0">
                <a:solidFill>
                  <a:schemeClr val="tx2">
                    <a:alpha val="80000"/>
                  </a:schemeClr>
                </a:solidFill>
                <a:latin typeface="Posterama"/>
                <a:cs typeface="Posterama"/>
              </a:rPr>
              <a:t>Potential Titration Recommendations for Icodec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A4D4000-2689-4306-BBA6-BF744AB5F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06893" y="191033"/>
            <a:ext cx="7763540" cy="60655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2732D72-2C10-CC85-48EC-7C0C10FDDF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4943723"/>
              </p:ext>
            </p:extLst>
          </p:nvPr>
        </p:nvGraphicFramePr>
        <p:xfrm>
          <a:off x="4184068" y="152400"/>
          <a:ext cx="7812562" cy="6163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05171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8E7E1993-6448-42F8-8FB3-76104F45B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CDAD724-AF32-45EC-B0B9-360C73C9D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3" name="Right Triangle 52">
            <a:extLst>
              <a:ext uri="{FF2B5EF4-FFF2-40B4-BE49-F238E27FC236}">
                <a16:creationId xmlns:a16="http://schemas.microsoft.com/office/drawing/2014/main" id="{2391C84E-C2EA-44FC-A7D1-FAE3E2850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7B3131A-B518-43E5-A896-E9D654A48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76355E6-7A00-4B30-A47B-80EF0D0D6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7D0B06C-9FFD-42E8-B19F-062C248CD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5291278-5FDA-45C6-B93E-1FA6D9130B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FF95DF7-BFEE-4791-A691-BAF693F3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7C504F1-5AA9-45F5-9030-22533885AF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D75999E-3496-4713-8046-AC17DB266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6B91000-D71E-40A8-AA8F-E9BB106A8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A9D188E-6FDB-47DE-A5FB-728E56BD04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D98C242-C677-4CF5-A189-52C3ADAF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9D7CD7F-137F-42DC-AFFA-52D9B8DF5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E3C1C05-EF55-47B3-B1D8-549116337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E6BE961-4385-4384-B028-D57AA88EF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98288B9-9DC0-41DF-BDC2-329675E14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A97B8C6-FF63-4B6A-913C-50CB2EB7B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3734427-CEE3-45F9-8CDE-7DC289716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5443404-2D71-4E54-86D6-DB0D769AA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C94E908-A14E-4E7A-B4FC-BB9D82FD0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2E257B4-59EA-43CC-A20C-D2755D26B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1037FBF-2F84-4578-9624-4E6D10766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26E3BDC-D7FC-4C7E-9F35-1D05C9D54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E39965B-216F-478B-8653-0F7B877C0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2116FC6-1CFC-4E87-8431-E7833BFB7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7829DA6-D97C-490E-BEEF-83832787D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495B6D3-A3B6-4636-A210-AFC128284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2462476-3252-49A1-93CE-4FA22B830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3C18803-7708-483D-8CE3-0992784BB5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B4024AE-5222-4804-AA42-E7A4C0B97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14FBE75-ECC4-4BB7-92B2-74D6CF686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7061C60-9F4E-4144-B974-AFB802AF4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9A22B54-0372-10B9-DF5A-99D0B1F6D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0772"/>
            <a:ext cx="3718767" cy="5531079"/>
          </a:xfrm>
        </p:spPr>
        <p:txBody>
          <a:bodyPr>
            <a:normAutofit/>
          </a:bodyPr>
          <a:lstStyle/>
          <a:p>
            <a:pPr algn="ctr"/>
            <a:r>
              <a:rPr lang="en-US" sz="3100" dirty="0">
                <a:solidFill>
                  <a:schemeClr val="tx2">
                    <a:alpha val="80000"/>
                  </a:schemeClr>
                </a:solidFill>
                <a:latin typeface="Posterama"/>
                <a:cs typeface="Posterama"/>
              </a:rPr>
              <a:t>Potential Titration Recommendations for Efsitora Alfa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A4D4000-2689-4306-BBA6-BF744AB5F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06893" y="191033"/>
            <a:ext cx="7763540" cy="60655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2732D72-2C10-CC85-48EC-7C0C10FDDF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359011"/>
              </p:ext>
            </p:extLst>
          </p:nvPr>
        </p:nvGraphicFramePr>
        <p:xfrm>
          <a:off x="4184068" y="152400"/>
          <a:ext cx="7812562" cy="6163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786813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8E7E1993-6448-42F8-8FB3-76104F45B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0CB7D2E-C7F8-43A5-99C4-1D761C49B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5" name="Right Triangle 64">
            <a:extLst>
              <a:ext uri="{FF2B5EF4-FFF2-40B4-BE49-F238E27FC236}">
                <a16:creationId xmlns:a16="http://schemas.microsoft.com/office/drawing/2014/main" id="{2391C84E-C2EA-44FC-A7D1-FAE3E2850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4145" y="5174205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7B3131A-B518-43E5-A896-E9D654A48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76355E6-7A00-4B30-A47B-80EF0D0D6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7D0B06C-9FFD-42E8-B19F-062C248CD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5291278-5FDA-45C6-B93E-1FA6D9130B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FFF95DF7-BFEE-4791-A691-BAF693F3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C7C504F1-5AA9-45F5-9030-22533885AF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D75999E-3496-4713-8046-AC17DB266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6B91000-D71E-40A8-AA8F-E9BB106A8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9A9D188E-6FDB-47DE-A5FB-728E56BD04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D98C242-C677-4CF5-A189-52C3ADAF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9D7CD7F-137F-42DC-AFFA-52D9B8DF5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E3C1C05-EF55-47B3-B1D8-549116337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8E6BE961-4385-4384-B028-D57AA88EF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98288B9-9DC0-41DF-BDC2-329675E14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A97B8C6-FF63-4B6A-913C-50CB2EB7B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F3734427-CEE3-45F9-8CDE-7DC289716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5443404-2D71-4E54-86D6-DB0D769AA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5C94E908-A14E-4E7A-B4FC-BB9D82FD0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A2E257B4-59EA-43CC-A20C-D2755D26B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1037FBF-2F84-4578-9624-4E6D10766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26E3BDC-D7FC-4C7E-9F35-1D05C9D54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4E39965B-216F-478B-8653-0F7B877C0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E2116FC6-1CFC-4E87-8431-E7833BFB7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97829DA6-D97C-490E-BEEF-83832787D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9495B6D3-A3B6-4636-A210-AFC128284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2462476-3252-49A1-93CE-4FA22B830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3C18803-7708-483D-8CE3-0992784BB5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8B4024AE-5222-4804-AA42-E7A4C0B97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414FBE75-ECC4-4BB7-92B2-74D6CF686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F7061C60-9F4E-4144-B974-AFB802AF4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D0EDD7B-92EC-0AB0-A0ED-9A64A95A9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57856"/>
            <a:ext cx="10744186" cy="158922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2">
                    <a:alpha val="80000"/>
                  </a:schemeClr>
                </a:solidFill>
                <a:latin typeface="Posterama"/>
                <a:cs typeface="Posterama"/>
              </a:rPr>
              <a:t>Incorporation into Diabetes Management Strategies</a:t>
            </a:r>
            <a:endParaRPr lang="en-US" dirty="0">
              <a:solidFill>
                <a:schemeClr val="tx2">
                  <a:alpha val="80000"/>
                </a:schemeClr>
              </a:solidFill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21FD571-42E4-4432-8E86-148D0A97D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8742" y="168275"/>
            <a:ext cx="11794516" cy="44575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56" name="Content Placeholder 2">
            <a:extLst>
              <a:ext uri="{FF2B5EF4-FFF2-40B4-BE49-F238E27FC236}">
                <a16:creationId xmlns:a16="http://schemas.microsoft.com/office/drawing/2014/main" id="{CF05C597-F19B-C2EF-8C7A-111196AE22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9730013"/>
              </p:ext>
            </p:extLst>
          </p:nvPr>
        </p:nvGraphicFramePr>
        <p:xfrm>
          <a:off x="457200" y="419988"/>
          <a:ext cx="10744186" cy="4037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33808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8E7E1993-6448-42F8-8FB3-76104F45B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B62175A-9061-4508-B024-671E2C3C3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7" name="Right Triangle 56">
            <a:extLst>
              <a:ext uri="{FF2B5EF4-FFF2-40B4-BE49-F238E27FC236}">
                <a16:creationId xmlns:a16="http://schemas.microsoft.com/office/drawing/2014/main" id="{2391C84E-C2EA-44FC-A7D1-FAE3E2850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5901199" y="-284145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7B3131A-B518-43E5-A896-E9D654A48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214827" cy="6858000"/>
            <a:chOff x="-6214" y="-1"/>
            <a:chExt cx="12214827" cy="6858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76355E6-7A00-4B30-A47B-80EF0D0D6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7D0B06C-9FFD-42E8-B19F-062C248CD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5291278-5FDA-45C6-B93E-1FA6D9130B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FF95DF7-BFEE-4791-A691-BAF693F3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7C504F1-5AA9-45F5-9030-22533885AF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D75999E-3496-4713-8046-AC17DB266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6B91000-D71E-40A8-AA8F-E9BB106A8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A9D188E-6FDB-47DE-A5FB-728E56BD04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D98C242-C677-4CF5-A189-52C3ADAF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9D7CD7F-137F-42DC-AFFA-52D9B8DF5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E3C1C05-EF55-47B3-B1D8-549116337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E6BE961-4385-4384-B028-D57AA88EF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98288B9-9DC0-41DF-BDC2-329675E14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A97B8C6-FF63-4B6A-913C-50CB2EB7B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3734427-CEE3-45F9-8CDE-7DC289716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5443404-2D71-4E54-86D6-DB0D769AA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C94E908-A14E-4E7A-B4FC-BB9D82FD0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2E257B4-59EA-43CC-A20C-D2755D26B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1037FBF-2F84-4578-9624-4E6D10766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26E3BDC-D7FC-4C7E-9F35-1D05C9D54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E39965B-216F-478B-8653-0F7B877C0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2116FC6-1CFC-4E87-8431-E7833BFB7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7829DA6-D97C-490E-BEEF-83832787D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495B6D3-A3B6-4636-A210-AFC128284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2462476-3252-49A1-93CE-4FA22B830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3C18803-7708-483D-8CE3-0992784BB5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B4024AE-5222-4804-AA42-E7A4C0B97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14FBE75-ECC4-4BB7-92B2-74D6CF686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7061C60-9F4E-4144-B974-AFB802AF4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7D7F7755-C305-4B28-8A86-8EA889812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8742" y="1839842"/>
            <a:ext cx="11791142" cy="44051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43D8FF-619C-1BE6-2D3D-C65D7BFFC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299" y="156698"/>
            <a:ext cx="11502142" cy="149985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2">
                    <a:alpha val="80000"/>
                  </a:schemeClr>
                </a:solidFill>
                <a:latin typeface="Posterama"/>
                <a:cs typeface="Posterama"/>
              </a:rPr>
              <a:t>Conclusion &amp; Key Takeaways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4225956-A14F-A347-2024-EC08BA7625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9809058"/>
              </p:ext>
            </p:extLst>
          </p:nvPr>
        </p:nvGraphicFramePr>
        <p:xfrm>
          <a:off x="304804" y="1687939"/>
          <a:ext cx="11502135" cy="467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86772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4" name="Rectangle 153">
            <a:extLst>
              <a:ext uri="{FF2B5EF4-FFF2-40B4-BE49-F238E27FC236}">
                <a16:creationId xmlns:a16="http://schemas.microsoft.com/office/drawing/2014/main" id="{8E7E1993-6448-42F8-8FB3-76104F45B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BC3FA84C-8729-4FD0-B361-46AE04B43E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6" name="Right Triangle 155">
            <a:extLst>
              <a:ext uri="{FF2B5EF4-FFF2-40B4-BE49-F238E27FC236}">
                <a16:creationId xmlns:a16="http://schemas.microsoft.com/office/drawing/2014/main" id="{2391C84E-C2EA-44FC-A7D1-FAE3E2850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47B3131A-B518-43E5-A896-E9D654A48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476355E6-7A00-4B30-A47B-80EF0D0D6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97D0B06C-9FFD-42E8-B19F-062C248CD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95291278-5FDA-45C6-B93E-1FA6D9130B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FFF95DF7-BFEE-4791-A691-BAF693F3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C7C504F1-5AA9-45F5-9030-22533885AF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ED75999E-3496-4713-8046-AC17DB266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06B91000-D71E-40A8-AA8F-E9BB106A8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9A9D188E-6FDB-47DE-A5FB-728E56BD04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DD98C242-C677-4CF5-A189-52C3ADAF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A9D7CD7F-137F-42DC-AFFA-52D9B8DF5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9E3C1C05-EF55-47B3-B1D8-549116337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8E6BE961-4385-4384-B028-D57AA88EF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F98288B9-9DC0-41DF-BDC2-329675E14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AA97B8C6-FF63-4B6A-913C-50CB2EB7B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F3734427-CEE3-45F9-8CDE-7DC289716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F5443404-2D71-4E54-86D6-DB0D769AA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5C94E908-A14E-4E7A-B4FC-BB9D82FD0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A2E257B4-59EA-43CC-A20C-D2755D26B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11037FBF-2F84-4578-9624-4E6D10766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26E3BDC-D7FC-4C7E-9F35-1D05C9D54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4E39965B-216F-478B-8653-0F7B877C0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E2116FC6-1CFC-4E87-8431-E7833BFB7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97829DA6-D97C-490E-BEEF-83832787D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9495B6D3-A3B6-4636-A210-AFC128284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A2462476-3252-49A1-93CE-4FA22B830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3C18803-7708-483D-8CE3-0992784BB5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8B4024AE-5222-4804-AA42-E7A4C0B97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414FBE75-ECC4-4BB7-92B2-74D6CF686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F7061C60-9F4E-4144-B974-AFB802AF4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4D20FAC-68B5-A630-B7B0-55F79B8D0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28172"/>
            <a:ext cx="10744186" cy="10305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alpha val="80000"/>
                  </a:schemeClr>
                </a:solidFill>
                <a:latin typeface="Posterama"/>
                <a:cs typeface="Posterama"/>
              </a:rPr>
              <a:t>References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EB97ECD4-67DD-4166-9EC5-5D8834005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6316" y="2403921"/>
            <a:ext cx="11806942" cy="38410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108" name="Content Placeholder 2">
            <a:extLst>
              <a:ext uri="{FF2B5EF4-FFF2-40B4-BE49-F238E27FC236}">
                <a16:creationId xmlns:a16="http://schemas.microsoft.com/office/drawing/2014/main" id="{4409C2B6-CF55-4BC8-EE83-704D313162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6535635"/>
              </p:ext>
            </p:extLst>
          </p:nvPr>
        </p:nvGraphicFramePr>
        <p:xfrm>
          <a:off x="457200" y="1072838"/>
          <a:ext cx="11278918" cy="5441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5154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8E7E1993-6448-42F8-8FB3-76104F45B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C3FA84C-8729-4FD0-B361-46AE04B43E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1" name="Right Triangle 70">
            <a:extLst>
              <a:ext uri="{FF2B5EF4-FFF2-40B4-BE49-F238E27FC236}">
                <a16:creationId xmlns:a16="http://schemas.microsoft.com/office/drawing/2014/main" id="{2391C84E-C2EA-44FC-A7D1-FAE3E2850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7B3131A-B518-43E5-A896-E9D654A48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76355E6-7A00-4B30-A47B-80EF0D0D6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97D0B06C-9FFD-42E8-B19F-062C248CD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95291278-5FDA-45C6-B93E-1FA6D9130B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FFF95DF7-BFEE-4791-A691-BAF693F3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C7C504F1-5AA9-45F5-9030-22533885AF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D75999E-3496-4713-8046-AC17DB266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06B91000-D71E-40A8-AA8F-E9BB106A8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9A9D188E-6FDB-47DE-A5FB-728E56BD04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DD98C242-C677-4CF5-A189-52C3ADAF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A9D7CD7F-137F-42DC-AFFA-52D9B8DF5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9E3C1C05-EF55-47B3-B1D8-549116337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8E6BE961-4385-4384-B028-D57AA88EF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F98288B9-9DC0-41DF-BDC2-329675E14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A97B8C6-FF63-4B6A-913C-50CB2EB7B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F3734427-CEE3-45F9-8CDE-7DC289716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5443404-2D71-4E54-86D6-DB0D769AA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C94E908-A14E-4E7A-B4FC-BB9D82FD0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A2E257B4-59EA-43CC-A20C-D2755D26B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11037FBF-2F84-4578-9624-4E6D10766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526E3BDC-D7FC-4C7E-9F35-1D05C9D54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E39965B-216F-478B-8653-0F7B877C0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E2116FC6-1CFC-4E87-8431-E7833BFB7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97829DA6-D97C-490E-BEEF-83832787D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9495B6D3-A3B6-4636-A210-AFC128284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A2462476-3252-49A1-93CE-4FA22B830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E3C18803-7708-483D-8CE3-0992784BB5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8B4024AE-5222-4804-AA42-E7A4C0B97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414FBE75-ECC4-4BB7-92B2-74D6CF686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F7061C60-9F4E-4144-B974-AFB802AF4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207ED04-802C-8C68-BD3A-F51AE4865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0773"/>
            <a:ext cx="10744186" cy="161171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2">
                    <a:alpha val="80000"/>
                  </a:schemeClr>
                </a:solidFill>
                <a:cs typeface="Posterama"/>
              </a:rPr>
              <a:t>Once-Weekly Basal </a:t>
            </a:r>
            <a:r>
              <a:rPr lang="en-US" dirty="0">
                <a:solidFill>
                  <a:schemeClr val="tx2">
                    <a:alpha val="80000"/>
                  </a:schemeClr>
                </a:solidFill>
                <a:latin typeface="Posterama"/>
                <a:cs typeface="Posterama"/>
              </a:rPr>
              <a:t>Efsitora Alfa</a:t>
            </a:r>
            <a:r>
              <a:rPr lang="en-US" sz="4400" dirty="0">
                <a:solidFill>
                  <a:schemeClr val="tx2">
                    <a:alpha val="80000"/>
                  </a:schemeClr>
                </a:solidFill>
                <a:cs typeface="Posterama"/>
              </a:rPr>
              <a:t>: </a:t>
            </a:r>
            <a:br>
              <a:rPr lang="en-US" sz="4400" dirty="0">
                <a:solidFill>
                  <a:schemeClr val="tx2">
                    <a:alpha val="80000"/>
                  </a:schemeClr>
                </a:solidFill>
                <a:cs typeface="Posterama"/>
              </a:rPr>
            </a:br>
            <a:r>
              <a:rPr lang="en-US" sz="4400" dirty="0">
                <a:solidFill>
                  <a:schemeClr val="tx2">
                    <a:alpha val="80000"/>
                  </a:schemeClr>
                </a:solidFill>
                <a:cs typeface="Posterama"/>
              </a:rPr>
              <a:t>Pharmacokinetic Profile</a:t>
            </a:r>
            <a:endParaRPr lang="en-US" dirty="0">
              <a:solidFill>
                <a:schemeClr val="tx2">
                  <a:alpha val="80000"/>
                </a:schemeClr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B97ECD4-67DD-4166-9EC5-5D8834005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6316" y="2403921"/>
            <a:ext cx="11806942" cy="38410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67" name="Content Placeholder 2">
            <a:extLst>
              <a:ext uri="{FF2B5EF4-FFF2-40B4-BE49-F238E27FC236}">
                <a16:creationId xmlns:a16="http://schemas.microsoft.com/office/drawing/2014/main" id="{91F5E22B-D521-DDD1-45F4-0805AAD182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7665705"/>
              </p:ext>
            </p:extLst>
          </p:nvPr>
        </p:nvGraphicFramePr>
        <p:xfrm>
          <a:off x="457200" y="2500757"/>
          <a:ext cx="10723563" cy="3676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2538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8E7E1993-6448-42F8-8FB3-76104F45B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CDAD724-AF32-45EC-B0B9-360C73C9D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7" name="Right Triangle 56">
            <a:extLst>
              <a:ext uri="{FF2B5EF4-FFF2-40B4-BE49-F238E27FC236}">
                <a16:creationId xmlns:a16="http://schemas.microsoft.com/office/drawing/2014/main" id="{2391C84E-C2EA-44FC-A7D1-FAE3E2850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7B3131A-B518-43E5-A896-E9D654A48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76355E6-7A00-4B30-A47B-80EF0D0D6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7D0B06C-9FFD-42E8-B19F-062C248CD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5291278-5FDA-45C6-B93E-1FA6D9130B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FF95DF7-BFEE-4791-A691-BAF693F3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7C504F1-5AA9-45F5-9030-22533885AF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75999E-3496-4713-8046-AC17DB266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6B91000-D71E-40A8-AA8F-E9BB106A8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A9D188E-6FDB-47DE-A5FB-728E56BD04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D98C242-C677-4CF5-A189-52C3ADAF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9D7CD7F-137F-42DC-AFFA-52D9B8DF5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E3C1C05-EF55-47B3-B1D8-549116337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E6BE961-4385-4384-B028-D57AA88EF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98288B9-9DC0-41DF-BDC2-329675E14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A97B8C6-FF63-4B6A-913C-50CB2EB7B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3734427-CEE3-45F9-8CDE-7DC289716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5443404-2D71-4E54-86D6-DB0D769AA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C94E908-A14E-4E7A-B4FC-BB9D82FD0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2E257B4-59EA-43CC-A20C-D2755D26B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1037FBF-2F84-4578-9624-4E6D10766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26E3BDC-D7FC-4C7E-9F35-1D05C9D54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E39965B-216F-478B-8653-0F7B877C0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2116FC6-1CFC-4E87-8431-E7833BFB7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7829DA6-D97C-490E-BEEF-83832787D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495B6D3-A3B6-4636-A210-AFC128284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2462476-3252-49A1-93CE-4FA22B830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3C18803-7708-483D-8CE3-0992784BB5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B4024AE-5222-4804-AA42-E7A4C0B97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14FBE75-ECC4-4BB7-92B2-74D6CF686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7061C60-9F4E-4144-B974-AFB802AF4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924E07-D344-2029-BDF6-1FFE0A86F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0772"/>
            <a:ext cx="3718767" cy="5531079"/>
          </a:xfrm>
        </p:spPr>
        <p:txBody>
          <a:bodyPr>
            <a:normAutofit/>
          </a:bodyPr>
          <a:lstStyle/>
          <a:p>
            <a:pPr algn="ctr"/>
            <a:r>
              <a:rPr lang="en-US" sz="3700" dirty="0">
                <a:solidFill>
                  <a:schemeClr val="tx2">
                    <a:alpha val="80000"/>
                  </a:schemeClr>
                </a:solidFill>
                <a:latin typeface="Posterama"/>
                <a:cs typeface="Posterama"/>
              </a:rPr>
              <a:t>Basal Insulin Comparisons</a:t>
            </a:r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A4D4000-2689-4306-BBA6-BF744AB5F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06893" y="191033"/>
            <a:ext cx="7763540" cy="60655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C08AF1E-FCCE-80CF-8817-9F05B6B1EE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7913447"/>
              </p:ext>
            </p:extLst>
          </p:nvPr>
        </p:nvGraphicFramePr>
        <p:xfrm>
          <a:off x="4184068" y="179728"/>
          <a:ext cx="7812563" cy="6109335"/>
        </p:xfrm>
        <a:graphic>
          <a:graphicData uri="http://schemas.openxmlformats.org/drawingml/2006/table">
            <a:tbl>
              <a:tblPr firstRow="1" bandRow="1">
                <a:solidFill>
                  <a:srgbClr val="F7F7F7"/>
                </a:solidFill>
                <a:tableStyleId>{5C22544A-7EE6-4342-B048-85BDC9FD1C3A}</a:tableStyleId>
              </a:tblPr>
              <a:tblGrid>
                <a:gridCol w="1590184">
                  <a:extLst>
                    <a:ext uri="{9D8B030D-6E8A-4147-A177-3AD203B41FA5}">
                      <a16:colId xmlns:a16="http://schemas.microsoft.com/office/drawing/2014/main" val="4202629868"/>
                    </a:ext>
                  </a:extLst>
                </a:gridCol>
                <a:gridCol w="2045685">
                  <a:extLst>
                    <a:ext uri="{9D8B030D-6E8A-4147-A177-3AD203B41FA5}">
                      <a16:colId xmlns:a16="http://schemas.microsoft.com/office/drawing/2014/main" val="2749605540"/>
                    </a:ext>
                  </a:extLst>
                </a:gridCol>
                <a:gridCol w="2098192">
                  <a:extLst>
                    <a:ext uri="{9D8B030D-6E8A-4147-A177-3AD203B41FA5}">
                      <a16:colId xmlns:a16="http://schemas.microsoft.com/office/drawing/2014/main" val="2437650818"/>
                    </a:ext>
                  </a:extLst>
                </a:gridCol>
                <a:gridCol w="2078502">
                  <a:extLst>
                    <a:ext uri="{9D8B030D-6E8A-4147-A177-3AD203B41FA5}">
                      <a16:colId xmlns:a16="http://schemas.microsoft.com/office/drawing/2014/main" val="1037537698"/>
                    </a:ext>
                  </a:extLst>
                </a:gridCol>
              </a:tblGrid>
              <a:tr h="408297">
                <a:tc>
                  <a:txBody>
                    <a:bodyPr/>
                    <a:lstStyle/>
                    <a:p>
                      <a:r>
                        <a:rPr lang="en-US" sz="1000" b="1" cap="all" spc="60">
                          <a:solidFill>
                            <a:schemeClr val="tx1"/>
                          </a:solidFill>
                        </a:rPr>
                        <a:t>Feature</a:t>
                      </a:r>
                    </a:p>
                  </a:txBody>
                  <a:tcPr marL="113416" marR="113416" marT="113416" marB="1134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cap="all" spc="60" dirty="0">
                          <a:solidFill>
                            <a:schemeClr val="tx1"/>
                          </a:solidFill>
                        </a:rPr>
                        <a:t>Icodec (</a:t>
                      </a:r>
                      <a:r>
                        <a:rPr lang="en-US" sz="1000" b="1" cap="all" spc="60" dirty="0" err="1">
                          <a:solidFill>
                            <a:schemeClr val="tx1"/>
                          </a:solidFill>
                        </a:rPr>
                        <a:t>Awiqli</a:t>
                      </a:r>
                      <a:r>
                        <a:rPr lang="en-US" sz="1000" b="1" cap="all" spc="6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113416" marR="113416" marT="113416" marB="1134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cap="all" spc="60" dirty="0">
                          <a:solidFill>
                            <a:schemeClr val="tx1"/>
                          </a:solidFill>
                        </a:rPr>
                        <a:t>Degludec (Tresiba)</a:t>
                      </a:r>
                    </a:p>
                  </a:txBody>
                  <a:tcPr marL="113416" marR="113416" marT="113416" marB="1134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cap="all" spc="60" dirty="0">
                          <a:solidFill>
                            <a:schemeClr val="tx1"/>
                          </a:solidFill>
                        </a:rPr>
                        <a:t>Efsitora Alfa</a:t>
                      </a:r>
                    </a:p>
                  </a:txBody>
                  <a:tcPr marL="113416" marR="113416" marT="113416" marB="1134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9683967"/>
                  </a:ext>
                </a:extLst>
              </a:tr>
              <a:tr h="1353429">
                <a:tc>
                  <a:txBody>
                    <a:bodyPr/>
                    <a:lstStyle/>
                    <a:p>
                      <a:r>
                        <a:rPr lang="en-US" sz="1300" cap="none" spc="0">
                          <a:solidFill>
                            <a:schemeClr val="tx1"/>
                          </a:solidFill>
                        </a:rPr>
                        <a:t>Duration of Action</a:t>
                      </a:r>
                    </a:p>
                  </a:txBody>
                  <a:tcPr marL="75611" marR="75611" marT="37805" marB="7561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i="0" u="none" strike="noStrike" cap="none" spc="0" noProof="0" dirty="0">
                          <a:solidFill>
                            <a:schemeClr val="tx1"/>
                          </a:solidFill>
                          <a:latin typeface="DM Sans"/>
                        </a:rPr>
                        <a:t>Plasma half-life &gt; 8 days; requires further clarification for precise duration</a:t>
                      </a:r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75611" marR="75611" marT="37805" marB="7561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i="0" u="none" strike="noStrike" cap="none" spc="0" noProof="0" dirty="0">
                          <a:solidFill>
                            <a:schemeClr val="tx1"/>
                          </a:solidFill>
                          <a:latin typeface="DM Sans"/>
                        </a:rPr>
                        <a:t>Long-acting insulin analog w/duration up to 42 hours and predictable absorption</a:t>
                      </a:r>
                    </a:p>
                  </a:txBody>
                  <a:tcPr marL="75611" marR="75611" marT="37805" marB="7561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i="0" u="none" strike="noStrike" cap="none" spc="0" noProof="0" dirty="0">
                          <a:solidFill>
                            <a:schemeClr val="tx1"/>
                          </a:solidFill>
                          <a:latin typeface="DM Sans"/>
                        </a:rPr>
                        <a:t>Plasma half-life &gt; 17 days; requires further clarification for precise duration</a:t>
                      </a:r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75611" marR="75611" marT="37805" marB="7561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856005"/>
                  </a:ext>
                </a:extLst>
              </a:tr>
              <a:tr h="950173">
                <a:tc>
                  <a:txBody>
                    <a:bodyPr/>
                    <a:lstStyle/>
                    <a:p>
                      <a:r>
                        <a:rPr lang="en-US" sz="1300" cap="none" spc="0">
                          <a:solidFill>
                            <a:schemeClr val="tx1"/>
                          </a:solidFill>
                        </a:rPr>
                        <a:t>Absorption Rate</a:t>
                      </a:r>
                    </a:p>
                  </a:txBody>
                  <a:tcPr marL="75611" marR="75611" marT="37805" marB="7561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i="0" u="none" strike="noStrike" cap="none" spc="0" noProof="0" dirty="0">
                          <a:solidFill>
                            <a:schemeClr val="tx1"/>
                          </a:solidFill>
                          <a:latin typeface="DM Sans"/>
                        </a:rPr>
                        <a:t>Slow &amp; relatively predictable, but individual variations exist</a:t>
                      </a:r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75611" marR="75611" marT="37805" marB="7561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i="0" u="none" strike="noStrike" kern="1200" cap="none" spc="0" dirty="0">
                          <a:solidFill>
                            <a:schemeClr val="tx1"/>
                          </a:solidFill>
                          <a:latin typeface="DM Sans"/>
                          <a:ea typeface="+mn-ea"/>
                          <a:cs typeface="+mn-cs"/>
                        </a:rPr>
                        <a:t>Predictable absorption</a:t>
                      </a:r>
                    </a:p>
                  </a:txBody>
                  <a:tcPr marL="75611" marR="75611" marT="37805" marB="7561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i="0" u="none" strike="noStrike" cap="none" spc="0" noProof="0" dirty="0">
                          <a:solidFill>
                            <a:schemeClr val="tx1"/>
                          </a:solidFill>
                          <a:latin typeface="DM Sans"/>
                        </a:rPr>
                        <a:t>Slow &amp; predictable; minimizes fluctuations</a:t>
                      </a:r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75611" marR="75611" marT="37805" marB="7561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973794"/>
                  </a:ext>
                </a:extLst>
              </a:tr>
              <a:tr h="950173">
                <a:tc>
                  <a:txBody>
                    <a:bodyPr/>
                    <a:lstStyle/>
                    <a:p>
                      <a:r>
                        <a:rPr lang="en-US" sz="1300" cap="none" spc="0">
                          <a:solidFill>
                            <a:schemeClr val="tx1"/>
                          </a:solidFill>
                        </a:rPr>
                        <a:t>Onset of Action</a:t>
                      </a:r>
                    </a:p>
                  </a:txBody>
                  <a:tcPr marL="75611" marR="75611" marT="37805" marB="7561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i="0" u="none" strike="noStrike" cap="none" spc="0" noProof="0">
                          <a:solidFill>
                            <a:schemeClr val="tx1"/>
                          </a:solidFill>
                          <a:latin typeface="DM Sans"/>
                        </a:rPr>
                        <a:t>Gradual, several hours post-injection</a:t>
                      </a:r>
                    </a:p>
                  </a:txBody>
                  <a:tcPr marL="75611" marR="75611" marT="37805" marB="7561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i="0" u="none" strike="noStrike" cap="none" spc="0" noProof="0">
                          <a:solidFill>
                            <a:schemeClr val="tx1"/>
                          </a:solidFill>
                          <a:latin typeface="DM Sans"/>
                        </a:rPr>
                        <a:t>Gradual, minimizing hypoglycemia</a:t>
                      </a:r>
                      <a:endParaRPr lang="en-US" sz="1300" cap="none" spc="0">
                        <a:solidFill>
                          <a:schemeClr val="tx1"/>
                        </a:solidFill>
                      </a:endParaRPr>
                    </a:p>
                    <a:p>
                      <a:pPr lvl="0">
                        <a:buNone/>
                      </a:pPr>
                      <a:endParaRPr lang="en-US" sz="1300" cap="none" spc="0">
                        <a:solidFill>
                          <a:schemeClr val="tx1"/>
                        </a:solidFill>
                      </a:endParaRPr>
                    </a:p>
                  </a:txBody>
                  <a:tcPr marL="75611" marR="75611" marT="37805" marB="7561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i="0" u="none" strike="noStrike" cap="none" spc="0" noProof="0">
                          <a:solidFill>
                            <a:schemeClr val="tx1"/>
                          </a:solidFill>
                          <a:latin typeface="DM Sans"/>
                        </a:rPr>
                        <a:t>Gradual; prevents rapid glucose drops</a:t>
                      </a:r>
                      <a:endParaRPr lang="en-US" sz="1300" cap="none" spc="0">
                        <a:solidFill>
                          <a:schemeClr val="tx1"/>
                        </a:solidFill>
                      </a:endParaRPr>
                    </a:p>
                  </a:txBody>
                  <a:tcPr marL="75611" marR="75611" marT="37805" marB="7561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46199"/>
                  </a:ext>
                </a:extLst>
              </a:tr>
              <a:tr h="748545">
                <a:tc>
                  <a:txBody>
                    <a:bodyPr/>
                    <a:lstStyle/>
                    <a:p>
                      <a:r>
                        <a:rPr lang="en-US" sz="1300" cap="none" spc="0">
                          <a:solidFill>
                            <a:schemeClr val="tx1"/>
                          </a:solidFill>
                        </a:rPr>
                        <a:t>Peak Effect</a:t>
                      </a:r>
                    </a:p>
                  </a:txBody>
                  <a:tcPr marL="75611" marR="75611" marT="37805" marB="7561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i="0" u="none" strike="noStrike" cap="none" spc="0" noProof="0">
                          <a:solidFill>
                            <a:schemeClr val="tx1"/>
                          </a:solidFill>
                          <a:latin typeface="DM Sans"/>
                        </a:rPr>
                        <a:t>Minimal peak effect; consistent glucose lowering</a:t>
                      </a:r>
                      <a:endParaRPr lang="en-US" sz="1300" cap="none" spc="0">
                        <a:solidFill>
                          <a:schemeClr val="tx1"/>
                        </a:solidFill>
                      </a:endParaRPr>
                    </a:p>
                  </a:txBody>
                  <a:tcPr marL="75611" marR="75611" marT="37805" marB="7561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i="0" u="none" strike="noStrike" cap="none" spc="0" noProof="0">
                          <a:solidFill>
                            <a:schemeClr val="tx1"/>
                          </a:solidFill>
                          <a:latin typeface="DM Sans"/>
                        </a:rPr>
                        <a:t>Minimal, ensuring consistent glycemic control</a:t>
                      </a:r>
                      <a:endParaRPr lang="en-US" sz="1300" cap="none" spc="0">
                        <a:solidFill>
                          <a:schemeClr val="tx1"/>
                        </a:solidFill>
                      </a:endParaRPr>
                    </a:p>
                  </a:txBody>
                  <a:tcPr marL="75611" marR="75611" marT="37805" marB="7561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i="0" u="none" strike="noStrike" cap="none" spc="0" noProof="0">
                          <a:solidFill>
                            <a:schemeClr val="tx1"/>
                          </a:solidFill>
                          <a:latin typeface="DM Sans"/>
                        </a:rPr>
                        <a:t>Minimal; consistent blood glucose profile</a:t>
                      </a:r>
                      <a:endParaRPr lang="en-US" sz="1300" cap="none" spc="0">
                        <a:solidFill>
                          <a:schemeClr val="tx1"/>
                        </a:solidFill>
                      </a:endParaRPr>
                    </a:p>
                  </a:txBody>
                  <a:tcPr marL="75611" marR="75611" marT="37805" marB="7561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071405"/>
                  </a:ext>
                </a:extLst>
              </a:tr>
              <a:tr h="748545">
                <a:tc>
                  <a:txBody>
                    <a:bodyPr/>
                    <a:lstStyle/>
                    <a:p>
                      <a:r>
                        <a:rPr lang="en-US" sz="1300" cap="none" spc="0">
                          <a:solidFill>
                            <a:schemeClr val="tx1"/>
                          </a:solidFill>
                        </a:rPr>
                        <a:t>Glycemic Control</a:t>
                      </a:r>
                    </a:p>
                  </a:txBody>
                  <a:tcPr marL="75611" marR="75611" marT="37805" marB="7561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i="0" u="none" strike="noStrike" cap="none" spc="0" noProof="0">
                          <a:solidFill>
                            <a:schemeClr val="tx1"/>
                          </a:solidFill>
                          <a:latin typeface="DM Sans"/>
                        </a:rPr>
                        <a:t>Sustained and predictable control for T1DM &amp; T2DM</a:t>
                      </a:r>
                      <a:endParaRPr lang="en-US" sz="1300" cap="none" spc="0">
                        <a:solidFill>
                          <a:schemeClr val="tx1"/>
                        </a:solidFill>
                      </a:endParaRPr>
                    </a:p>
                  </a:txBody>
                  <a:tcPr marL="75611" marR="75611" marT="37805" marB="7561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i="0" u="none" strike="noStrike" cap="none" spc="0" noProof="0">
                          <a:solidFill>
                            <a:schemeClr val="tx1"/>
                          </a:solidFill>
                          <a:latin typeface="DM Sans"/>
                        </a:rPr>
                        <a:t>Sustained control, minimizing fluctuations</a:t>
                      </a:r>
                      <a:endParaRPr lang="en-US" sz="1300" cap="none" spc="0">
                        <a:solidFill>
                          <a:schemeClr val="tx1"/>
                        </a:solidFill>
                      </a:endParaRPr>
                    </a:p>
                  </a:txBody>
                  <a:tcPr marL="75611" marR="75611" marT="37805" marB="7561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i="0" u="none" strike="noStrike" cap="none" spc="0" noProof="0" dirty="0">
                          <a:solidFill>
                            <a:schemeClr val="tx1"/>
                          </a:solidFill>
                          <a:latin typeface="DM Sans"/>
                        </a:rPr>
                        <a:t>Sustained 17-day control; simplifies management</a:t>
                      </a:r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75611" marR="75611" marT="37805" marB="7561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575859"/>
                  </a:ext>
                </a:extLst>
              </a:tr>
              <a:tr h="950173">
                <a:tc>
                  <a:txBody>
                    <a:bodyPr/>
                    <a:lstStyle/>
                    <a:p>
                      <a:r>
                        <a:rPr lang="en-US" sz="1300" cap="none" spc="0">
                          <a:solidFill>
                            <a:schemeClr val="tx1"/>
                          </a:solidFill>
                        </a:rPr>
                        <a:t>Side Effect Profile</a:t>
                      </a:r>
                    </a:p>
                  </a:txBody>
                  <a:tcPr marL="75611" marR="75611" marT="37805" marB="7561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i="0" u="none" strike="noStrike" cap="none" spc="0" noProof="0">
                          <a:solidFill>
                            <a:schemeClr val="tx1"/>
                          </a:solidFill>
                          <a:latin typeface="DM Sans"/>
                        </a:rPr>
                        <a:t>Hypoglycemia (dose dependent), injection site reactions, rare allergic reactions</a:t>
                      </a:r>
                      <a:endParaRPr lang="en-US" sz="1300" cap="none" spc="0">
                        <a:solidFill>
                          <a:schemeClr val="tx1"/>
                        </a:solidFill>
                      </a:endParaRPr>
                    </a:p>
                  </a:txBody>
                  <a:tcPr marL="75611" marR="75611" marT="37805" marB="7561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i="0" u="none" strike="noStrike" cap="none" spc="0" noProof="0">
                          <a:solidFill>
                            <a:schemeClr val="tx1"/>
                          </a:solidFill>
                          <a:latin typeface="DM Sans"/>
                        </a:rPr>
                        <a:t>Injection-site reactions, hypoglycemia (dose dependent), rare hypersensitivity</a:t>
                      </a:r>
                      <a:endParaRPr lang="en-US" sz="1300" cap="none" spc="0">
                        <a:solidFill>
                          <a:schemeClr val="tx1"/>
                        </a:solidFill>
                      </a:endParaRPr>
                    </a:p>
                  </a:txBody>
                  <a:tcPr marL="75611" marR="75611" marT="37805" marB="7561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i="0" u="none" strike="noStrike" cap="none" spc="0" noProof="0" dirty="0">
                          <a:solidFill>
                            <a:schemeClr val="tx1"/>
                          </a:solidFill>
                          <a:latin typeface="DM Sans"/>
                        </a:rPr>
                        <a:t>Hypoglycemia (dose dependent), injection site reactions, rare allergic reactions</a:t>
                      </a:r>
                      <a:endParaRPr lang="en-US" sz="13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75611" marR="75611" marT="37805" marB="7561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606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1681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7" name="Freeform: Shape 186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9" name="Freeform: Shape 188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C701CD53-28FC-491C-9022-F74BE327C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BC25D6CE-B5F2-4E0D-894F-9521E2433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B4FAEE13-B57A-42F4-8B4C-A7E31E98B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36FD4E3B-38F9-4574-9095-47B609AB2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36CE41A1-EB3F-4840-8ACE-3EF73C19EA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FAB8B661-BD44-40C0-9B98-4B4DBDBD32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FECC28A1-79A1-4F9D-AAF1-47D642489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C601FD91-5FAC-499E-8D9A-9677877F38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98B98376-AE21-4ADF-8EFF-189F81407F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FB5DACE9-70B0-4CAF-A216-AC704A513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4113450E-4023-4BA4-A3D4-E32C0B3F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4B3EDD59-155A-421E-8250-55A5E31887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B9913D27-A66C-4C2A-968B-DE97A9B4D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BBC33CCA-C456-41C7-9AE9-66EEAEAB5F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F269BA35-2287-449A-9C3A-854BC3F7CE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C347F624-0A13-4AB8-AD09-F44DB01D9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5A27126F-B8E2-46DF-9183-2882F7B44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F9A014C1-4C01-4DD4-913C-143C03FAAD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92535D18-5B5A-479B-9D1F-9D5D4D11D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5A8071C6-FA9E-478C-8592-8B6BBEFAE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7DB22494-68A3-4667-9EFA-CC2340589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F290FA2C-0D13-416D-B70B-76E541CA5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CB083CC1-0DB7-489B-876F-2E9ABC37F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0F9C39F9-AC1B-4B07-9506-7CE368982A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5D5E4589-1264-4ADA-960F-23B496012E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C719F3D3-010B-4565-B6C8-9E975FF71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E0B80ED3-4FB2-4B4B-BD00-392EA45D21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B7C5B764-679D-4049-99AE-B23985979E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BE340E87-53FC-4F62-8A49-D8F292366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C1528898-B883-48F0-B62E-660D4282BB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18CE4872-CDA7-4F63-9B3D-DF1CFC634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4" name="Freeform: Shape 223">
            <a:extLst>
              <a:ext uri="{FF2B5EF4-FFF2-40B4-BE49-F238E27FC236}">
                <a16:creationId xmlns:a16="http://schemas.microsoft.com/office/drawing/2014/main" id="{F9B84E06-1DBF-4F55-9B5E-F2F1E38EB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2D739D9D-4A11-49F5-B045-708F7DED1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373AA755-E8F6-4691-A61E-FEBAAAF58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5EA27C2C-E20B-48C0-A55F-CE58B267A5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FDAB4220-FF0A-46E7-A074-A5E6C236D2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392821D4-1F6A-43A4-BD55-E99560DB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B70B7024-4644-41B1-B5FD-671FEBEBF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DCE360C4-C466-44C4-A2E3-4CF21EBB9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83A2C5B3-1CE2-480F-94DF-593AF087CD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3DCA777C-634D-4BFD-B193-B3D6A785B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CC660B4E-2D12-45DF-A8C3-01BBE2F84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713A507C-D667-425C-BC17-37A754AAD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18D90C4A-4AFD-4F87-8417-04E71FB3D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7E7930D7-6A2B-42BA-9A47-33181C44FE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BDF58043-B333-44B7-B352-7864DE1BE4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61DCA8E6-E862-474B-93E7-8B8193022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F5F98343-EECC-41EE-A45E-67ED9C0A7F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0CF235E0-BD16-47B9-838D-3EFF87F05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75DBD286-FD7F-41A0-B09B-ADE92217F3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1DF6B11E-5507-4440-B56A-83C4B3994D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BF2EA945-C41F-4B30-AD99-C7454FD14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62902474-D243-40DF-A382-E3F47769A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C6442AB6-AEBB-4E32-83DC-806F5DAA13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349EA146-1867-476A-A0E1-5A3AC2A713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91CAC92A-483B-4C52-B71F-95B6C0498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6265B398-32C6-4184-8BC2-233C96252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7A128F4C-95B5-4306-9876-D5F9672C3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8D3663D8-D19D-4248-B7B8-CA2733B4E2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6704CEA6-B9DA-4499-A894-1F4BB52474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87AAE972-FFA8-4F9F-94E4-CF6C666531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4580DF83-1906-4979-8E31-8EDB5FD4D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57" name="Rectangle 256">
            <a:extLst>
              <a:ext uri="{FF2B5EF4-FFF2-40B4-BE49-F238E27FC236}">
                <a16:creationId xmlns:a16="http://schemas.microsoft.com/office/drawing/2014/main" id="{8E7E1993-6448-42F8-8FB3-76104F45B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942B1D20-D329-4285-AED2-DABDCE902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B9016B79-9C59-4CEA-A85C-3E4C8877B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208613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63" name="Right Triangle 262">
            <a:extLst>
              <a:ext uri="{FF2B5EF4-FFF2-40B4-BE49-F238E27FC236}">
                <a16:creationId xmlns:a16="http://schemas.microsoft.com/office/drawing/2014/main" id="{2391C84E-C2EA-44FC-A7D1-FAE3E2850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47B3131A-B518-43E5-A896-E9D654A48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476355E6-7A00-4B30-A47B-80EF0D0D6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97D0B06C-9FFD-42E8-B19F-062C248CD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95291278-5FDA-45C6-B93E-1FA6D9130B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FFF95DF7-BFEE-4791-A691-BAF693F3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C7C504F1-5AA9-45F5-9030-22533885AF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ED75999E-3496-4713-8046-AC17DB266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06B91000-D71E-40A8-AA8F-E9BB106A8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9A9D188E-6FDB-47DE-A5FB-728E56BD04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DD98C242-C677-4CF5-A189-52C3ADAF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A9D7CD7F-137F-42DC-AFFA-52D9B8DF5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9E3C1C05-EF55-47B3-B1D8-549116337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8E6BE961-4385-4384-B028-D57AA88EF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F98288B9-9DC0-41DF-BDC2-329675E14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AA97B8C6-FF63-4B6A-913C-50CB2EB7B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F3734427-CEE3-45F9-8CDE-7DC289716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F5443404-2D71-4E54-86D6-DB0D769AA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5C94E908-A14E-4E7A-B4FC-BB9D82FD0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A2E257B4-59EA-43CC-A20C-D2755D26B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11037FBF-2F84-4578-9624-4E6D10766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526E3BDC-D7FC-4C7E-9F35-1D05C9D54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4E39965B-216F-478B-8653-0F7B877C0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E2116FC6-1CFC-4E87-8431-E7833BFB7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97829DA6-D97C-490E-BEEF-83832787D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9495B6D3-A3B6-4636-A210-AFC128284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A2462476-3252-49A1-93CE-4FA22B830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E3C18803-7708-483D-8CE3-0992784BB5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8B4024AE-5222-4804-AA42-E7A4C0B97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414FBE75-ECC4-4BB7-92B2-74D6CF686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F7061C60-9F4E-4144-B974-AFB802AF4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F619847-B4B3-D831-FA69-7CD7BEA22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0772"/>
            <a:ext cx="3917178" cy="55310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>
                <a:latin typeface="+mj-lt"/>
                <a:ea typeface="+mj-ea"/>
                <a:cs typeface="+mj-cs"/>
              </a:rPr>
              <a:t>Why use once weekly basal insulin formulations?</a:t>
            </a:r>
          </a:p>
        </p:txBody>
      </p:sp>
      <p:sp>
        <p:nvSpPr>
          <p:cNvPr id="296" name="Flowchart: Document 8">
            <a:extLst>
              <a:ext uri="{FF2B5EF4-FFF2-40B4-BE49-F238E27FC236}">
                <a16:creationId xmlns:a16="http://schemas.microsoft.com/office/drawing/2014/main" id="{6B91DA8E-00B5-4214-AFE5-535E47051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85106" y="-465509"/>
            <a:ext cx="6858001" cy="77890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  <a:gd name="connsiteX0" fmla="*/ 17 w 21656"/>
              <a:gd name="connsiteY0" fmla="*/ 147 h 47742"/>
              <a:gd name="connsiteX1" fmla="*/ 21637 w 21656"/>
              <a:gd name="connsiteY1" fmla="*/ 0 h 47742"/>
              <a:gd name="connsiteX2" fmla="*/ 21656 w 21656"/>
              <a:gd name="connsiteY2" fmla="*/ 43796 h 47742"/>
              <a:gd name="connsiteX3" fmla="*/ 0 w 21656"/>
              <a:gd name="connsiteY3" fmla="*/ 46582 h 47742"/>
              <a:gd name="connsiteX4" fmla="*/ 17 w 21656"/>
              <a:gd name="connsiteY4" fmla="*/ 147 h 47742"/>
              <a:gd name="connsiteX0" fmla="*/ 17 w 21663"/>
              <a:gd name="connsiteY0" fmla="*/ 73 h 47668"/>
              <a:gd name="connsiteX1" fmla="*/ 21663 w 21663"/>
              <a:gd name="connsiteY1" fmla="*/ 0 h 47668"/>
              <a:gd name="connsiteX2" fmla="*/ 21656 w 21663"/>
              <a:gd name="connsiteY2" fmla="*/ 43722 h 47668"/>
              <a:gd name="connsiteX3" fmla="*/ 0 w 21663"/>
              <a:gd name="connsiteY3" fmla="*/ 46508 h 47668"/>
              <a:gd name="connsiteX4" fmla="*/ 17 w 21663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64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70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4 w 21676"/>
              <a:gd name="connsiteY0" fmla="*/ 0 h 47722"/>
              <a:gd name="connsiteX1" fmla="*/ 21676 w 21676"/>
              <a:gd name="connsiteY1" fmla="*/ 54 h 47722"/>
              <a:gd name="connsiteX2" fmla="*/ 21675 w 21676"/>
              <a:gd name="connsiteY2" fmla="*/ 43776 h 47722"/>
              <a:gd name="connsiteX3" fmla="*/ 13 w 21676"/>
              <a:gd name="connsiteY3" fmla="*/ 46562 h 47722"/>
              <a:gd name="connsiteX4" fmla="*/ 4 w 21676"/>
              <a:gd name="connsiteY4" fmla="*/ 0 h 4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76" h="47722">
                <a:moveTo>
                  <a:pt x="4" y="0"/>
                </a:moveTo>
                <a:lnTo>
                  <a:pt x="21676" y="54"/>
                </a:lnTo>
                <a:cubicBezTo>
                  <a:pt x="21676" y="5828"/>
                  <a:pt x="21675" y="38002"/>
                  <a:pt x="21675" y="43776"/>
                </a:cubicBezTo>
                <a:cubicBezTo>
                  <a:pt x="10875" y="43776"/>
                  <a:pt x="10813" y="50312"/>
                  <a:pt x="13" y="46562"/>
                </a:cubicBezTo>
                <a:cubicBezTo>
                  <a:pt x="32" y="31095"/>
                  <a:pt x="-15" y="15467"/>
                  <a:pt x="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11F4ECD-61B5-36C7-1178-44C9D86F10A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72307913"/>
              </p:ext>
            </p:extLst>
          </p:nvPr>
        </p:nvGraphicFramePr>
        <p:xfrm>
          <a:off x="5165512" y="185047"/>
          <a:ext cx="6831118" cy="6059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7332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119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5" name="Freeform: Shape 154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C701CD53-28FC-491C-9022-F74BE327C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BC25D6CE-B5F2-4E0D-894F-9521E2433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B4FAEE13-B57A-42F4-8B4C-A7E31E98B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36FD4E3B-38F9-4574-9095-47B609AB2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36CE41A1-EB3F-4840-8ACE-3EF73C19EA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FAB8B661-BD44-40C0-9B98-4B4DBDBD32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FECC28A1-79A1-4F9D-AAF1-47D642489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C601FD91-5FAC-499E-8D9A-9677877F38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98B98376-AE21-4ADF-8EFF-189F81407F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FB5DACE9-70B0-4CAF-A216-AC704A513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4113450E-4023-4BA4-A3D4-E32C0B3F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4B3EDD59-155A-421E-8250-55A5E31887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B9913D27-A66C-4C2A-968B-DE97A9B4D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BBC33CCA-C456-41C7-9AE9-66EEAEAB5F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F269BA35-2287-449A-9C3A-854BC3F7CE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C347F624-0A13-4AB8-AD09-F44DB01D9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5A27126F-B8E2-46DF-9183-2882F7B44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F9A014C1-4C01-4DD4-913C-143C03FAAD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92535D18-5B5A-479B-9D1F-9D5D4D11D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5A8071C6-FA9E-478C-8592-8B6BBEFAE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7DB22494-68A3-4667-9EFA-CC2340589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F290FA2C-0D13-416D-B70B-76E541CA5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CB083CC1-0DB7-489B-876F-2E9ABC37F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0F9C39F9-AC1B-4B07-9506-7CE368982A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5D5E4589-1264-4ADA-960F-23B496012E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C719F3D3-010B-4565-B6C8-9E975FF71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E0B80ED3-4FB2-4B4B-BD00-392EA45D21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B7C5B764-679D-4049-99AE-B23985979E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BE340E87-53FC-4F62-8A49-D8F292366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C1528898-B883-48F0-B62E-660D4282BB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18CE4872-CDA7-4F63-9B3D-DF1CFC634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0" name="Freeform: Shape 189">
            <a:extLst>
              <a:ext uri="{FF2B5EF4-FFF2-40B4-BE49-F238E27FC236}">
                <a16:creationId xmlns:a16="http://schemas.microsoft.com/office/drawing/2014/main" id="{F9B84E06-1DBF-4F55-9B5E-F2F1E38EB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2D739D9D-4A11-49F5-B045-708F7DED1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373AA755-E8F6-4691-A61E-FEBAAAF58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5EA27C2C-E20B-48C0-A55F-CE58B267A5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FDAB4220-FF0A-46E7-A074-A5E6C236D2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392821D4-1F6A-43A4-BD55-E99560DB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B70B7024-4644-41B1-B5FD-671FEBEBF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DCE360C4-C466-44C4-A2E3-4CF21EBB9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83A2C5B3-1CE2-480F-94DF-593AF087CD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3DCA777C-634D-4BFD-B193-B3D6A785B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CC660B4E-2D12-45DF-A8C3-01BBE2F84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713A507C-D667-425C-BC17-37A754AAD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18D90C4A-4AFD-4F87-8417-04E71FB3D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7E7930D7-6A2B-42BA-9A47-33181C44FE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BDF58043-B333-44B7-B352-7864DE1BE4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61DCA8E6-E862-474B-93E7-8B8193022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F5F98343-EECC-41EE-A45E-67ED9C0A7F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0CF235E0-BD16-47B9-838D-3EFF87F05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75DBD286-FD7F-41A0-B09B-ADE92217F3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1DF6B11E-5507-4440-B56A-83C4B3994D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BF2EA945-C41F-4B30-AD99-C7454FD14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62902474-D243-40DF-A382-E3F47769A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C6442AB6-AEBB-4E32-83DC-806F5DAA13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349EA146-1867-476A-A0E1-5A3AC2A713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91CAC92A-483B-4C52-B71F-95B6C0498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6265B398-32C6-4184-8BC2-233C96252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7A128F4C-95B5-4306-9876-D5F9672C3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8D3663D8-D19D-4248-B7B8-CA2733B4E2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6704CEA6-B9DA-4499-A894-1F4BB52474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87AAE972-FFA8-4F9F-94E4-CF6C666531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4580DF83-1906-4979-8E31-8EDB5FD4D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23" name="Rectangle 222">
            <a:extLst>
              <a:ext uri="{FF2B5EF4-FFF2-40B4-BE49-F238E27FC236}">
                <a16:creationId xmlns:a16="http://schemas.microsoft.com/office/drawing/2014/main" id="{8E7E1993-6448-42F8-8FB3-76104F45B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5B62175A-9061-4508-B024-671E2C3C3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27" name="Right Triangle 226">
            <a:extLst>
              <a:ext uri="{FF2B5EF4-FFF2-40B4-BE49-F238E27FC236}">
                <a16:creationId xmlns:a16="http://schemas.microsoft.com/office/drawing/2014/main" id="{2391C84E-C2EA-44FC-A7D1-FAE3E2850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5901199" y="-284145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47B3131A-B518-43E5-A896-E9D654A48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214827" cy="6858000"/>
            <a:chOff x="-6214" y="-1"/>
            <a:chExt cx="12214827" cy="6858000"/>
          </a:xfrm>
        </p:grpSpPr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476355E6-7A00-4B30-A47B-80EF0D0D6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97D0B06C-9FFD-42E8-B19F-062C248CD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95291278-5FDA-45C6-B93E-1FA6D9130B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FFF95DF7-BFEE-4791-A691-BAF693F3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C7C504F1-5AA9-45F5-9030-22533885AF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ED75999E-3496-4713-8046-AC17DB266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06B91000-D71E-40A8-AA8F-E9BB106A8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9A9D188E-6FDB-47DE-A5FB-728E56BD04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DD98C242-C677-4CF5-A189-52C3ADAF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A9D7CD7F-137F-42DC-AFFA-52D9B8DF5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9E3C1C05-EF55-47B3-B1D8-549116337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8E6BE961-4385-4384-B028-D57AA88EF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F98288B9-9DC0-41DF-BDC2-329675E14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AA97B8C6-FF63-4B6A-913C-50CB2EB7B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F3734427-CEE3-45F9-8CDE-7DC289716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F5443404-2D71-4E54-86D6-DB0D769AA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5C94E908-A14E-4E7A-B4FC-BB9D82FD0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A2E257B4-59EA-43CC-A20C-D2755D26B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11037FBF-2F84-4578-9624-4E6D10766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526E3BDC-D7FC-4C7E-9F35-1D05C9D54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4E39965B-216F-478B-8653-0F7B877C0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E2116FC6-1CFC-4E87-8431-E7833BFB7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97829DA6-D97C-490E-BEEF-83832787D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9495B6D3-A3B6-4636-A210-AFC128284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A2462476-3252-49A1-93CE-4FA22B830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E3C18803-7708-483D-8CE3-0992784BB5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8B4024AE-5222-4804-AA42-E7A4C0B97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414FBE75-ECC4-4BB7-92B2-74D6CF686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F7061C60-9F4E-4144-B974-AFB802AF4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0" name="Rectangle 259">
            <a:extLst>
              <a:ext uri="{FF2B5EF4-FFF2-40B4-BE49-F238E27FC236}">
                <a16:creationId xmlns:a16="http://schemas.microsoft.com/office/drawing/2014/main" id="{7D7F7755-C305-4B28-8A86-8EA889812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8742" y="1839842"/>
            <a:ext cx="11791142" cy="44051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C5F466-67F1-4218-95FC-2F1A261F7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4" y="339991"/>
            <a:ext cx="11502142" cy="14998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>
                <a:solidFill>
                  <a:schemeClr val="tx2">
                    <a:alpha val="80000"/>
                  </a:schemeClr>
                </a:solidFill>
                <a:latin typeface="+mj-lt"/>
                <a:ea typeface="+mj-ea"/>
                <a:cs typeface="+mj-cs"/>
              </a:rPr>
              <a:t>Binding &amp; Glucose Uptake</a:t>
            </a:r>
          </a:p>
        </p:txBody>
      </p:sp>
      <p:graphicFrame>
        <p:nvGraphicFramePr>
          <p:cNvPr id="116" name="Content Placeholder 2">
            <a:extLst>
              <a:ext uri="{FF2B5EF4-FFF2-40B4-BE49-F238E27FC236}">
                <a16:creationId xmlns:a16="http://schemas.microsoft.com/office/drawing/2014/main" id="{73F5A1BA-D112-2E2A-E2F9-15C36907838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52035190"/>
              </p:ext>
            </p:extLst>
          </p:nvPr>
        </p:nvGraphicFramePr>
        <p:xfrm>
          <a:off x="304804" y="2057416"/>
          <a:ext cx="11502135" cy="3976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0418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Rectangle 406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08" name="Group 407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9" name="Freeform: Shape 408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0" name="Freeform: Shape 409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1" name="Rectangle 410">
            <a:extLst>
              <a:ext uri="{FF2B5EF4-FFF2-40B4-BE49-F238E27FC236}">
                <a16:creationId xmlns:a16="http://schemas.microsoft.com/office/drawing/2014/main" id="{C701CD53-28FC-491C-9022-F74BE327C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BC25D6CE-B5F2-4E0D-894F-9521E2433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B4FAEE13-B57A-42F4-8B4C-A7E31E98B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36FD4E3B-38F9-4574-9095-47B609AB2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36CE41A1-EB3F-4840-8ACE-3EF73C19EA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FAB8B661-BD44-40C0-9B98-4B4DBDBD32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FECC28A1-79A1-4F9D-AAF1-47D642489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C601FD91-5FAC-499E-8D9A-9677877F38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98B98376-AE21-4ADF-8EFF-189F81407F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FB5DACE9-70B0-4CAF-A216-AC704A513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4113450E-4023-4BA4-A3D4-E32C0B3F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4B3EDD59-155A-421E-8250-55A5E31887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B9913D27-A66C-4C2A-968B-DE97A9B4D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BBC33CCA-C456-41C7-9AE9-66EEAEAB5F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F269BA35-2287-449A-9C3A-854BC3F7CE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C347F624-0A13-4AB8-AD09-F44DB01D9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5A27126F-B8E2-46DF-9183-2882F7B44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F9A014C1-4C01-4DD4-913C-143C03FAAD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92535D18-5B5A-479B-9D1F-9D5D4D11D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5A8071C6-FA9E-478C-8592-8B6BBEFAE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7DB22494-68A3-4667-9EFA-CC2340589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F290FA2C-0D13-416D-B70B-76E541CA5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CB083CC1-0DB7-489B-876F-2E9ABC37F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0F9C39F9-AC1B-4B07-9506-7CE368982A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5D5E4589-1264-4ADA-960F-23B496012E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C719F3D3-010B-4565-B6C8-9E975FF71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E0B80ED3-4FB2-4B4B-BD00-392EA45D21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B7C5B764-679D-4049-99AE-B23985979E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BE340E87-53FC-4F62-8A49-D8F292366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C1528898-B883-48F0-B62E-660D4282BB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18CE4872-CDA7-4F63-9B3D-DF1CFC634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3" name="Freeform: Shape 412">
            <a:extLst>
              <a:ext uri="{FF2B5EF4-FFF2-40B4-BE49-F238E27FC236}">
                <a16:creationId xmlns:a16="http://schemas.microsoft.com/office/drawing/2014/main" id="{F9B84E06-1DBF-4F55-9B5E-F2F1E38EB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14" name="Group 413">
            <a:extLst>
              <a:ext uri="{FF2B5EF4-FFF2-40B4-BE49-F238E27FC236}">
                <a16:creationId xmlns:a16="http://schemas.microsoft.com/office/drawing/2014/main" id="{2D739D9D-4A11-49F5-B045-708F7DED1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373AA755-E8F6-4691-A61E-FEBAAAF58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5EA27C2C-E20B-48C0-A55F-CE58B267A5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FDAB4220-FF0A-46E7-A074-A5E6C236D2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392821D4-1F6A-43A4-BD55-E99560DB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B70B7024-4644-41B1-B5FD-671FEBEBF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DCE360C4-C466-44C4-A2E3-4CF21EBB9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83A2C5B3-1CE2-480F-94DF-593AF087CD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3DCA777C-634D-4BFD-B193-B3D6A785B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CC660B4E-2D12-45DF-A8C3-01BBE2F84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713A507C-D667-425C-BC17-37A754AAD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18D90C4A-4AFD-4F87-8417-04E71FB3D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7E7930D7-6A2B-42BA-9A47-33181C44FE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BDF58043-B333-44B7-B352-7864DE1BE4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61DCA8E6-E862-474B-93E7-8B8193022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F5F98343-EECC-41EE-A45E-67ED9C0A7F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0CF235E0-BD16-47B9-838D-3EFF87F05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75DBD286-FD7F-41A0-B09B-ADE92217F3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1DF6B11E-5507-4440-B56A-83C4B3994D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BF2EA945-C41F-4B30-AD99-C7454FD14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62902474-D243-40DF-A382-E3F47769A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C6442AB6-AEBB-4E32-83DC-806F5DAA13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349EA146-1867-476A-A0E1-5A3AC2A713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91CAC92A-483B-4C52-B71F-95B6C0498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6265B398-32C6-4184-8BC2-233C96252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7A128F4C-95B5-4306-9876-D5F9672C3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>
              <a:extLst>
                <a:ext uri="{FF2B5EF4-FFF2-40B4-BE49-F238E27FC236}">
                  <a16:creationId xmlns:a16="http://schemas.microsoft.com/office/drawing/2014/main" id="{8D3663D8-D19D-4248-B7B8-CA2733B4E2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>
              <a:extLst>
                <a:ext uri="{FF2B5EF4-FFF2-40B4-BE49-F238E27FC236}">
                  <a16:creationId xmlns:a16="http://schemas.microsoft.com/office/drawing/2014/main" id="{6704CEA6-B9DA-4499-A894-1F4BB52474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id="{87AAE972-FFA8-4F9F-94E4-CF6C666531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4580DF83-1906-4979-8E31-8EDB5FD4D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415" name="Rectangle 414">
            <a:extLst>
              <a:ext uri="{FF2B5EF4-FFF2-40B4-BE49-F238E27FC236}">
                <a16:creationId xmlns:a16="http://schemas.microsoft.com/office/drawing/2014/main" id="{8E7E1993-6448-42F8-8FB3-76104F45B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16" name="Rectangle 415">
            <a:extLst>
              <a:ext uri="{FF2B5EF4-FFF2-40B4-BE49-F238E27FC236}">
                <a16:creationId xmlns:a16="http://schemas.microsoft.com/office/drawing/2014/main" id="{BC3FA84C-8729-4FD0-B361-46AE04B43E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17" name="Right Triangle 416">
            <a:extLst>
              <a:ext uri="{FF2B5EF4-FFF2-40B4-BE49-F238E27FC236}">
                <a16:creationId xmlns:a16="http://schemas.microsoft.com/office/drawing/2014/main" id="{2391C84E-C2EA-44FC-A7D1-FAE3E2850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8" name="Group 417">
            <a:extLst>
              <a:ext uri="{FF2B5EF4-FFF2-40B4-BE49-F238E27FC236}">
                <a16:creationId xmlns:a16="http://schemas.microsoft.com/office/drawing/2014/main" id="{47B3131A-B518-43E5-A896-E9D654A48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476355E6-7A00-4B30-A47B-80EF0D0D6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97D0B06C-9FFD-42E8-B19F-062C248CD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95291278-5FDA-45C6-B93E-1FA6D9130B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FFF95DF7-BFEE-4791-A691-BAF693F3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C7C504F1-5AA9-45F5-9030-22533885AF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ED75999E-3496-4713-8046-AC17DB266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id="{06B91000-D71E-40A8-AA8F-E9BB106A8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9A9D188E-6FDB-47DE-A5FB-728E56BD04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id="{DD98C242-C677-4CF5-A189-52C3ADAF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A9D7CD7F-137F-42DC-AFFA-52D9B8DF5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9E3C1C05-EF55-47B3-B1D8-549116337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8E6BE961-4385-4384-B028-D57AA88EF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F98288B9-9DC0-41DF-BDC2-329675E14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AA97B8C6-FF63-4B6A-913C-50CB2EB7B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F3734427-CEE3-45F9-8CDE-7DC289716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F5443404-2D71-4E54-86D6-DB0D769AA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id="{5C94E908-A14E-4E7A-B4FC-BB9D82FD0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id="{A2E257B4-59EA-43CC-A20C-D2755D26B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11037FBF-2F84-4578-9624-4E6D10766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>
              <a:extLst>
                <a:ext uri="{FF2B5EF4-FFF2-40B4-BE49-F238E27FC236}">
                  <a16:creationId xmlns:a16="http://schemas.microsoft.com/office/drawing/2014/main" id="{526E3BDC-D7FC-4C7E-9F35-1D05C9D54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>
              <a:extLst>
                <a:ext uri="{FF2B5EF4-FFF2-40B4-BE49-F238E27FC236}">
                  <a16:creationId xmlns:a16="http://schemas.microsoft.com/office/drawing/2014/main" id="{4E39965B-216F-478B-8653-0F7B877C0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>
              <a:extLst>
                <a:ext uri="{FF2B5EF4-FFF2-40B4-BE49-F238E27FC236}">
                  <a16:creationId xmlns:a16="http://schemas.microsoft.com/office/drawing/2014/main" id="{E2116FC6-1CFC-4E87-8431-E7833BFB7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id="{97829DA6-D97C-490E-BEEF-83832787D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>
              <a:extLst>
                <a:ext uri="{FF2B5EF4-FFF2-40B4-BE49-F238E27FC236}">
                  <a16:creationId xmlns:a16="http://schemas.microsoft.com/office/drawing/2014/main" id="{9495B6D3-A3B6-4636-A210-AFC128284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>
              <a:extLst>
                <a:ext uri="{FF2B5EF4-FFF2-40B4-BE49-F238E27FC236}">
                  <a16:creationId xmlns:a16="http://schemas.microsoft.com/office/drawing/2014/main" id="{A2462476-3252-49A1-93CE-4FA22B830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>
              <a:extLst>
                <a:ext uri="{FF2B5EF4-FFF2-40B4-BE49-F238E27FC236}">
                  <a16:creationId xmlns:a16="http://schemas.microsoft.com/office/drawing/2014/main" id="{E3C18803-7708-483D-8CE3-0992784BB5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8B4024AE-5222-4804-AA42-E7A4C0B97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414FBE75-ECC4-4BB7-92B2-74D6CF686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F7061C60-9F4E-4144-B974-AFB802AF4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9B4736-900D-251B-D033-B20AE27C0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213" y="405114"/>
            <a:ext cx="10744186" cy="16117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>
                <a:solidFill>
                  <a:schemeClr val="tx2">
                    <a:alpha val="80000"/>
                  </a:schemeClr>
                </a:solidFill>
                <a:latin typeface="+mj-lt"/>
                <a:ea typeface="+mj-ea"/>
                <a:cs typeface="+mj-cs"/>
              </a:rPr>
              <a:t>Slow Absorption &amp; Prolonged Action</a:t>
            </a:r>
          </a:p>
        </p:txBody>
      </p:sp>
      <p:sp>
        <p:nvSpPr>
          <p:cNvPr id="419" name="Rectangle 418">
            <a:extLst>
              <a:ext uri="{FF2B5EF4-FFF2-40B4-BE49-F238E27FC236}">
                <a16:creationId xmlns:a16="http://schemas.microsoft.com/office/drawing/2014/main" id="{EB97ECD4-67DD-4166-9EC5-5D8834005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6316" y="2403921"/>
            <a:ext cx="11806942" cy="38410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116" name="Content Placeholder 2">
            <a:extLst>
              <a:ext uri="{FF2B5EF4-FFF2-40B4-BE49-F238E27FC236}">
                <a16:creationId xmlns:a16="http://schemas.microsoft.com/office/drawing/2014/main" id="{C1334846-F018-9169-64B7-C8ED73B3463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0440208"/>
              </p:ext>
            </p:extLst>
          </p:nvPr>
        </p:nvGraphicFramePr>
        <p:xfrm>
          <a:off x="457200" y="1969482"/>
          <a:ext cx="11277600" cy="4207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2664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8E7E1993-6448-42F8-8FB3-76104F45B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5B62175A-9061-4508-B024-671E2C3C3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1" name="Right Triangle 100">
            <a:extLst>
              <a:ext uri="{FF2B5EF4-FFF2-40B4-BE49-F238E27FC236}">
                <a16:creationId xmlns:a16="http://schemas.microsoft.com/office/drawing/2014/main" id="{2391C84E-C2EA-44FC-A7D1-FAE3E2850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5901199" y="-284145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47B3131A-B518-43E5-A896-E9D654A48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214827" cy="6858000"/>
            <a:chOff x="-6214" y="-1"/>
            <a:chExt cx="12214827" cy="6858000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76355E6-7A00-4B30-A47B-80EF0D0D6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97D0B06C-9FFD-42E8-B19F-062C248CD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5291278-5FDA-45C6-B93E-1FA6D9130B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FF95DF7-BFEE-4791-A691-BAF693F3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7C504F1-5AA9-45F5-9030-22533885AF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D75999E-3496-4713-8046-AC17DB266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06B91000-D71E-40A8-AA8F-E9BB106A8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9A9D188E-6FDB-47DE-A5FB-728E56BD04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D98C242-C677-4CF5-A189-52C3ADAF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A9D7CD7F-137F-42DC-AFFA-52D9B8DF5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E3C1C05-EF55-47B3-B1D8-549116337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E6BE961-4385-4384-B028-D57AA88EF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98288B9-9DC0-41DF-BDC2-329675E14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AA97B8C6-FF63-4B6A-913C-50CB2EB7B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3734427-CEE3-45F9-8CDE-7DC289716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5443404-2D71-4E54-86D6-DB0D769AA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5C94E908-A14E-4E7A-B4FC-BB9D82FD0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2E257B4-59EA-43CC-A20C-D2755D26B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11037FBF-2F84-4578-9624-4E6D10766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526E3BDC-D7FC-4C7E-9F35-1D05C9D54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E39965B-216F-478B-8653-0F7B877C0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2116FC6-1CFC-4E87-8431-E7833BFB7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97829DA6-D97C-490E-BEEF-83832787D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9495B6D3-A3B6-4636-A210-AFC128284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A2462476-3252-49A1-93CE-4FA22B830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3C18803-7708-483D-8CE3-0992784BB5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B4024AE-5222-4804-AA42-E7A4C0B97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414FBE75-ECC4-4BB7-92B2-74D6CF686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F7061C60-9F4E-4144-B974-AFB802AF4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Rectangle 104">
            <a:extLst>
              <a:ext uri="{FF2B5EF4-FFF2-40B4-BE49-F238E27FC236}">
                <a16:creationId xmlns:a16="http://schemas.microsoft.com/office/drawing/2014/main" id="{7D7F7755-C305-4B28-8A86-8EA889812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8742" y="1839842"/>
            <a:ext cx="11791142" cy="44051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9C2810-86D2-2393-3B15-91521A543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91" y="125595"/>
            <a:ext cx="11502142" cy="149985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2">
                    <a:alpha val="80000"/>
                  </a:schemeClr>
                </a:solidFill>
                <a:latin typeface="Posterama"/>
                <a:cs typeface="Posterama"/>
              </a:rPr>
              <a:t>ONWARDS Studies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FE3C308A-633E-C1D5-6E0B-862E6513B6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9312309"/>
              </p:ext>
            </p:extLst>
          </p:nvPr>
        </p:nvGraphicFramePr>
        <p:xfrm>
          <a:off x="304805" y="1526959"/>
          <a:ext cx="11475864" cy="4987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9509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0" name="Rectangle 99">
            <a:extLst>
              <a:ext uri="{FF2B5EF4-FFF2-40B4-BE49-F238E27FC236}">
                <a16:creationId xmlns:a16="http://schemas.microsoft.com/office/drawing/2014/main" id="{8E7E1993-6448-42F8-8FB3-76104F45B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BC3FA84C-8729-4FD0-B361-46AE04B43E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4" name="Right Triangle 103">
            <a:extLst>
              <a:ext uri="{FF2B5EF4-FFF2-40B4-BE49-F238E27FC236}">
                <a16:creationId xmlns:a16="http://schemas.microsoft.com/office/drawing/2014/main" id="{2391C84E-C2EA-44FC-A7D1-FAE3E2850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47B3131A-B518-43E5-A896-E9D654A48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476355E6-7A00-4B30-A47B-80EF0D0D6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97D0B06C-9FFD-42E8-B19F-062C248CD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95291278-5FDA-45C6-B93E-1FA6D9130B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FFF95DF7-BFEE-4791-A691-BAF693F3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C7C504F1-5AA9-45F5-9030-22533885AF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ED75999E-3496-4713-8046-AC17DB266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06B91000-D71E-40A8-AA8F-E9BB106A8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9A9D188E-6FDB-47DE-A5FB-728E56BD04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DD98C242-C677-4CF5-A189-52C3ADAF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A9D7CD7F-137F-42DC-AFFA-52D9B8DF5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E3C1C05-EF55-47B3-B1D8-549116337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8E6BE961-4385-4384-B028-D57AA88EF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F98288B9-9DC0-41DF-BDC2-329675E14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AA97B8C6-FF63-4B6A-913C-50CB2EB7B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F3734427-CEE3-45F9-8CDE-7DC289716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F5443404-2D71-4E54-86D6-DB0D769AA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5C94E908-A14E-4E7A-B4FC-BB9D82FD0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A2E257B4-59EA-43CC-A20C-D2755D26B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11037FBF-2F84-4578-9624-4E6D10766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526E3BDC-D7FC-4C7E-9F35-1D05C9D54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4E39965B-216F-478B-8653-0F7B877C0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E2116FC6-1CFC-4E87-8431-E7833BFB7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97829DA6-D97C-490E-BEEF-83832787D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9495B6D3-A3B6-4636-A210-AFC128284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A2462476-3252-49A1-93CE-4FA22B830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E3C18803-7708-483D-8CE3-0992784BB5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8B4024AE-5222-4804-AA42-E7A4C0B97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414FBE75-ECC4-4BB7-92B2-74D6CF686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F7061C60-9F4E-4144-B974-AFB802AF4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68FA005-E173-DA8F-20D6-16442E1E1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0773"/>
            <a:ext cx="10744186" cy="161171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2">
                    <a:alpha val="80000"/>
                  </a:schemeClr>
                </a:solidFill>
                <a:latin typeface="Posterama"/>
                <a:cs typeface="Posterama"/>
              </a:rPr>
              <a:t>Clinical Efficacy: </a:t>
            </a:r>
            <a:br>
              <a:rPr lang="en-US" dirty="0">
                <a:solidFill>
                  <a:schemeClr val="tx2">
                    <a:alpha val="80000"/>
                  </a:schemeClr>
                </a:solidFill>
                <a:latin typeface="Posterama"/>
                <a:cs typeface="Posterama"/>
              </a:rPr>
            </a:br>
            <a:r>
              <a:rPr lang="en-US" dirty="0">
                <a:solidFill>
                  <a:schemeClr val="tx2">
                    <a:alpha val="80000"/>
                  </a:schemeClr>
                </a:solidFill>
                <a:latin typeface="Posterama"/>
                <a:cs typeface="Posterama"/>
              </a:rPr>
              <a:t>ONWARDS 3 Trial Findings</a:t>
            </a:r>
            <a:endParaRPr lang="en-US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EB97ECD4-67DD-4166-9EC5-5D8834005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6316" y="2403921"/>
            <a:ext cx="11806942" cy="38410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95" name="Content Placeholder 2">
            <a:extLst>
              <a:ext uri="{FF2B5EF4-FFF2-40B4-BE49-F238E27FC236}">
                <a16:creationId xmlns:a16="http://schemas.microsoft.com/office/drawing/2014/main" id="{8347DBA4-FBBF-3DD3-927D-C93564BC17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6989000"/>
              </p:ext>
            </p:extLst>
          </p:nvPr>
        </p:nvGraphicFramePr>
        <p:xfrm>
          <a:off x="457200" y="2220065"/>
          <a:ext cx="11382241" cy="3841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8743184"/>
      </p:ext>
    </p:extLst>
  </p:cSld>
  <p:clrMapOvr>
    <a:masterClrMapping/>
  </p:clrMapOvr>
</p:sld>
</file>

<file path=ppt/theme/theme1.xml><?xml version="1.0" encoding="utf-8"?>
<a:theme xmlns:a="http://schemas.openxmlformats.org/drawingml/2006/main" name="SineVTI">
  <a:themeElements>
    <a:clrScheme name="AnalogousFromLightSeed_2SEEDS">
      <a:dk1>
        <a:srgbClr val="000000"/>
      </a:dk1>
      <a:lt1>
        <a:srgbClr val="FFFFFF"/>
      </a:lt1>
      <a:dk2>
        <a:srgbClr val="243441"/>
      </a:dk2>
      <a:lt2>
        <a:srgbClr val="E2E8E8"/>
      </a:lt2>
      <a:accent1>
        <a:srgbClr val="BA837E"/>
      </a:accent1>
      <a:accent2>
        <a:srgbClr val="C796A6"/>
      </a:accent2>
      <a:accent3>
        <a:srgbClr val="BC9F81"/>
      </a:accent3>
      <a:accent4>
        <a:srgbClr val="75ADA1"/>
      </a:accent4>
      <a:accent5>
        <a:srgbClr val="7AA9B5"/>
      </a:accent5>
      <a:accent6>
        <a:srgbClr val="7E95BA"/>
      </a:accent6>
      <a:hlink>
        <a:srgbClr val="588C91"/>
      </a:hlink>
      <a:folHlink>
        <a:srgbClr val="7F7F7F"/>
      </a:folHlink>
    </a:clrScheme>
    <a:fontScheme name="Custom 49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neVTI" id="{8435B2A2-1BD5-4C05-93E5-3C5388B709E3}" vid="{0D704B13-63FE-4848-A298-6B7359B9565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1304</TotalTime>
  <Words>2744</Words>
  <Application>Microsoft Office PowerPoint</Application>
  <PresentationFormat>Widescreen</PresentationFormat>
  <Paragraphs>231</Paragraphs>
  <Slides>27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Aptos</vt:lpstr>
      <vt:lpstr>Arial</vt:lpstr>
      <vt:lpstr>Avenir Next LT Pro</vt:lpstr>
      <vt:lpstr>DM Sans</vt:lpstr>
      <vt:lpstr>DM Sans Bold</vt:lpstr>
      <vt:lpstr>Lato</vt:lpstr>
      <vt:lpstr>Posterama</vt:lpstr>
      <vt:lpstr>SineVTI</vt:lpstr>
      <vt:lpstr>Once-Weekly Basal Insulin: Advances, Challenges, and Practical Applications</vt:lpstr>
      <vt:lpstr>Once-Weekly Basal Icodec:  Pharmacokinetic Profile</vt:lpstr>
      <vt:lpstr>Once-Weekly Basal Efsitora Alfa:  Pharmacokinetic Profile</vt:lpstr>
      <vt:lpstr>Basal Insulin Comparisons</vt:lpstr>
      <vt:lpstr>Why use once weekly basal insulin formulations?</vt:lpstr>
      <vt:lpstr>Binding &amp; Glucose Uptake</vt:lpstr>
      <vt:lpstr>Slow Absorption &amp; Prolonged Action</vt:lpstr>
      <vt:lpstr>ONWARDS Studies</vt:lpstr>
      <vt:lpstr>Clinical Efficacy:  ONWARDS 3 Trial Findings</vt:lpstr>
      <vt:lpstr>ONWARDS 3: Fasting Plasma Glucose</vt:lpstr>
      <vt:lpstr>ONWARDS 3 –Secondary Endpoint</vt:lpstr>
      <vt:lpstr>ONWARDS 6: Overview</vt:lpstr>
      <vt:lpstr>ONWARDS 6:  Findings </vt:lpstr>
      <vt:lpstr>ONWARDS 6:  Glycemic Control</vt:lpstr>
      <vt:lpstr>ONWARDS 6: Safety Profile &amp; AEs</vt:lpstr>
      <vt:lpstr>QWINT-2 Trial</vt:lpstr>
      <vt:lpstr>QWINT-5 Trial</vt:lpstr>
      <vt:lpstr>Weekly Basal Insulin vs. Degludec Key Findings</vt:lpstr>
      <vt:lpstr>Advantages to Established Basal Insulin Formulations</vt:lpstr>
      <vt:lpstr>Disadvantages to Established Basal Insulin Formulations</vt:lpstr>
      <vt:lpstr>Practical Considerations for Clinical Use</vt:lpstr>
      <vt:lpstr>Practical Considerations Continued</vt:lpstr>
      <vt:lpstr>Potential Titration Recommendations for Icodec</vt:lpstr>
      <vt:lpstr>Potential Titration Recommendations for Efsitora Alfa</vt:lpstr>
      <vt:lpstr>Incorporation into Diabetes Management Strategies</vt:lpstr>
      <vt:lpstr>Conclusion &amp; Key Takeaways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Weekly  Icodec Insulin: Advances, Challenges, and Practical Applications</dc:title>
  <dc:creator>Annamay Fry</dc:creator>
  <cp:lastModifiedBy>Fry, Annamay (IHS/POR/YAK)</cp:lastModifiedBy>
  <cp:revision>37</cp:revision>
  <dcterms:created xsi:type="dcterms:W3CDTF">2024-12-19T00:35:17Z</dcterms:created>
  <dcterms:modified xsi:type="dcterms:W3CDTF">2025-01-15T18:53:08Z</dcterms:modified>
</cp:coreProperties>
</file>