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F56DC"/>
        </a:solidFill>
        <a:effectLst/>
        <a:uFillTx/>
        <a:latin typeface="Myriad Web Pro"/>
        <a:ea typeface="Myriad Web Pro"/>
        <a:cs typeface="Myriad Web Pro"/>
        <a:sym typeface="Myriad Web Pro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F56DC"/>
        </a:solidFill>
        <a:effectLst/>
        <a:uFillTx/>
        <a:latin typeface="Myriad Web Pro"/>
        <a:ea typeface="Myriad Web Pro"/>
        <a:cs typeface="Myriad Web Pro"/>
        <a:sym typeface="Myriad Web Pro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F56DC"/>
        </a:solidFill>
        <a:effectLst/>
        <a:uFillTx/>
        <a:latin typeface="Myriad Web Pro"/>
        <a:ea typeface="Myriad Web Pro"/>
        <a:cs typeface="Myriad Web Pro"/>
        <a:sym typeface="Myriad Web Pro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F56DC"/>
        </a:solidFill>
        <a:effectLst/>
        <a:uFillTx/>
        <a:latin typeface="Myriad Web Pro"/>
        <a:ea typeface="Myriad Web Pro"/>
        <a:cs typeface="Myriad Web Pro"/>
        <a:sym typeface="Myriad Web Pro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F56DC"/>
        </a:solidFill>
        <a:effectLst/>
        <a:uFillTx/>
        <a:latin typeface="Myriad Web Pro"/>
        <a:ea typeface="Myriad Web Pro"/>
        <a:cs typeface="Myriad Web Pro"/>
        <a:sym typeface="Myriad Web Pro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F56DC"/>
        </a:solidFill>
        <a:effectLst/>
        <a:uFillTx/>
        <a:latin typeface="Myriad Web Pro"/>
        <a:ea typeface="Myriad Web Pro"/>
        <a:cs typeface="Myriad Web Pro"/>
        <a:sym typeface="Myriad Web Pro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F56DC"/>
        </a:solidFill>
        <a:effectLst/>
        <a:uFillTx/>
        <a:latin typeface="Myriad Web Pro"/>
        <a:ea typeface="Myriad Web Pro"/>
        <a:cs typeface="Myriad Web Pro"/>
        <a:sym typeface="Myriad Web Pro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F56DC"/>
        </a:solidFill>
        <a:effectLst/>
        <a:uFillTx/>
        <a:latin typeface="Myriad Web Pro"/>
        <a:ea typeface="Myriad Web Pro"/>
        <a:cs typeface="Myriad Web Pro"/>
        <a:sym typeface="Myriad Web Pro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F56DC"/>
        </a:solidFill>
        <a:effectLst/>
        <a:uFillTx/>
        <a:latin typeface="Myriad Web Pro"/>
        <a:ea typeface="Myriad Web Pro"/>
        <a:cs typeface="Myriad Web Pro"/>
        <a:sym typeface="Myriad Web Pr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Myriad Web Pro"/>
          <a:ea typeface="Myriad Web Pro"/>
          <a:cs typeface="Myriad Web Pro"/>
        </a:font>
        <a:srgbClr val="0F56DC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12700" cap="flat">
              <a:solidFill>
                <a:srgbClr val="FFC000"/>
              </a:solidFill>
              <a:prstDash val="solid"/>
              <a:round/>
            </a:ln>
          </a:top>
          <a:bottom>
            <a:ln w="127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rgbClr val="CAEAF0"/>
          </a:solidFill>
        </a:fill>
      </a:tcStyle>
    </a:wholeTbl>
    <a:band2H>
      <a:tcTxStyle b="def" i="def"/>
      <a:tcStyle>
        <a:tcBdr/>
        <a:fill>
          <a:solidFill>
            <a:srgbClr val="E6F5F8"/>
          </a:solidFill>
        </a:fill>
      </a:tcStyle>
    </a:band2H>
    <a:firstCol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12700" cap="flat">
              <a:solidFill>
                <a:srgbClr val="FFC000"/>
              </a:solidFill>
              <a:prstDash val="solid"/>
              <a:round/>
            </a:ln>
          </a:top>
          <a:bottom>
            <a:ln w="127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38100" cap="flat">
              <a:solidFill>
                <a:srgbClr val="FFC000"/>
              </a:solidFill>
              <a:prstDash val="solid"/>
              <a:round/>
            </a:ln>
          </a:top>
          <a:bottom>
            <a:ln w="127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12700" cap="flat">
              <a:solidFill>
                <a:srgbClr val="FFC000"/>
              </a:solidFill>
              <a:prstDash val="solid"/>
              <a:round/>
            </a:ln>
          </a:top>
          <a:bottom>
            <a:ln w="381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yriad Web Pro"/>
          <a:ea typeface="Myriad Web Pro"/>
          <a:cs typeface="Myriad Web Pro"/>
        </a:font>
        <a:srgbClr val="0F56DC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12700" cap="flat">
              <a:solidFill>
                <a:srgbClr val="FFC000"/>
              </a:solidFill>
              <a:prstDash val="solid"/>
              <a:round/>
            </a:ln>
          </a:top>
          <a:bottom>
            <a:ln w="127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rgbClr val="DACBDA"/>
          </a:solidFill>
        </a:fill>
      </a:tcStyle>
    </a:wholeTbl>
    <a:band2H>
      <a:tcTxStyle b="def" i="def"/>
      <a:tcStyle>
        <a:tcBdr/>
        <a:fill>
          <a:solidFill>
            <a:srgbClr val="EDE7ED"/>
          </a:solidFill>
        </a:fill>
      </a:tcStyle>
    </a:band2H>
    <a:firstCol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12700" cap="flat">
              <a:solidFill>
                <a:srgbClr val="FFC000"/>
              </a:solidFill>
              <a:prstDash val="solid"/>
              <a:round/>
            </a:ln>
          </a:top>
          <a:bottom>
            <a:ln w="127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38100" cap="flat">
              <a:solidFill>
                <a:srgbClr val="FFC000"/>
              </a:solidFill>
              <a:prstDash val="solid"/>
              <a:round/>
            </a:ln>
          </a:top>
          <a:bottom>
            <a:ln w="127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12700" cap="flat">
              <a:solidFill>
                <a:srgbClr val="FFC000"/>
              </a:solidFill>
              <a:prstDash val="solid"/>
              <a:round/>
            </a:ln>
          </a:top>
          <a:bottom>
            <a:ln w="381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yriad Web Pro"/>
          <a:ea typeface="Myriad Web Pro"/>
          <a:cs typeface="Myriad Web Pro"/>
        </a:font>
        <a:srgbClr val="0F56DC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12700" cap="flat">
              <a:solidFill>
                <a:srgbClr val="FFC000"/>
              </a:solidFill>
              <a:prstDash val="solid"/>
              <a:round/>
            </a:ln>
          </a:top>
          <a:bottom>
            <a:ln w="127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12700" cap="flat">
              <a:solidFill>
                <a:srgbClr val="FFC000"/>
              </a:solidFill>
              <a:prstDash val="solid"/>
              <a:round/>
            </a:ln>
          </a:top>
          <a:bottom>
            <a:ln w="127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38100" cap="flat">
              <a:solidFill>
                <a:srgbClr val="FFC000"/>
              </a:solidFill>
              <a:prstDash val="solid"/>
              <a:round/>
            </a:ln>
          </a:top>
          <a:bottom>
            <a:ln w="127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12700" cap="flat">
              <a:solidFill>
                <a:srgbClr val="FFC000"/>
              </a:solidFill>
              <a:prstDash val="solid"/>
              <a:round/>
            </a:ln>
          </a:top>
          <a:bottom>
            <a:ln w="381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yriad Web Pro"/>
          <a:ea typeface="Myriad Web Pro"/>
          <a:cs typeface="Myriad Web Pro"/>
        </a:font>
        <a:srgbClr val="0F56D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9F8"/>
          </a:solidFill>
        </a:fill>
      </a:tcStyle>
    </a:wholeTbl>
    <a:band2H>
      <a:tcTxStyle b="def" i="def"/>
      <a:tcStyle>
        <a:tcBdr/>
        <a:fill>
          <a:solidFill>
            <a:srgbClr val="FFC000"/>
          </a:solidFill>
        </a:fill>
      </a:tcStyle>
    </a:band2H>
    <a:firstCol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yriad Web Pro"/>
          <a:ea typeface="Myriad Web Pro"/>
          <a:cs typeface="Myriad Web Pro"/>
        </a:font>
        <a:srgbClr val="0F56D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F56DC"/>
              </a:solidFill>
              <a:prstDash val="solid"/>
              <a:round/>
            </a:ln>
          </a:top>
          <a:bottom>
            <a:ln w="25400" cap="flat">
              <a:solidFill>
                <a:srgbClr val="0F56D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C000"/>
          </a:solidFill>
        </a:fill>
      </a:tcStyle>
    </a:lastRow>
    <a:firstRow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F56DC"/>
              </a:solidFill>
              <a:prstDash val="solid"/>
              <a:round/>
            </a:ln>
          </a:top>
          <a:bottom>
            <a:ln w="25400" cap="flat">
              <a:solidFill>
                <a:srgbClr val="0F56D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yriad Web Pro"/>
          <a:ea typeface="Myriad Web Pro"/>
          <a:cs typeface="Myriad Web Pro"/>
        </a:font>
        <a:srgbClr val="0F56DC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12700" cap="flat">
              <a:solidFill>
                <a:srgbClr val="FFC000"/>
              </a:solidFill>
              <a:prstDash val="solid"/>
              <a:round/>
            </a:ln>
          </a:top>
          <a:bottom>
            <a:ln w="127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rgbClr val="CAD0F2"/>
          </a:solidFill>
        </a:fill>
      </a:tcStyle>
    </a:wholeTbl>
    <a:band2H>
      <a:tcTxStyle b="def" i="def"/>
      <a:tcStyle>
        <a:tcBdr/>
        <a:fill>
          <a:solidFill>
            <a:srgbClr val="E6E9F8"/>
          </a:solidFill>
        </a:fill>
      </a:tcStyle>
    </a:band2H>
    <a:firstCol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12700" cap="flat">
              <a:solidFill>
                <a:srgbClr val="FFC000"/>
              </a:solidFill>
              <a:prstDash val="solid"/>
              <a:round/>
            </a:ln>
          </a:top>
          <a:bottom>
            <a:ln w="127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rgbClr val="0F56DC"/>
          </a:solidFill>
        </a:fill>
      </a:tcStyle>
    </a:firstCol>
    <a:lastRow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38100" cap="flat">
              <a:solidFill>
                <a:srgbClr val="FFC000"/>
              </a:solidFill>
              <a:prstDash val="solid"/>
              <a:round/>
            </a:ln>
          </a:top>
          <a:bottom>
            <a:ln w="127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rgbClr val="0F56DC"/>
          </a:solidFill>
        </a:fill>
      </a:tcStyle>
    </a:lastRow>
    <a:firstRow>
      <a:tcTxStyle b="on" i="off">
        <a:font>
          <a:latin typeface="Myriad Web Pro"/>
          <a:ea typeface="Myriad Web Pro"/>
          <a:cs typeface="Myriad Web Pro"/>
        </a:font>
        <a:srgbClr val="FFC000"/>
      </a:tcTxStyle>
      <a:tcStyle>
        <a:tcBdr>
          <a:left>
            <a:ln w="12700" cap="flat">
              <a:solidFill>
                <a:srgbClr val="FFC000"/>
              </a:solidFill>
              <a:prstDash val="solid"/>
              <a:round/>
            </a:ln>
          </a:left>
          <a:right>
            <a:ln w="12700" cap="flat">
              <a:solidFill>
                <a:srgbClr val="FFC000"/>
              </a:solidFill>
              <a:prstDash val="solid"/>
              <a:round/>
            </a:ln>
          </a:right>
          <a:top>
            <a:ln w="12700" cap="flat">
              <a:solidFill>
                <a:srgbClr val="FFC000"/>
              </a:solidFill>
              <a:prstDash val="solid"/>
              <a:round/>
            </a:ln>
          </a:top>
          <a:bottom>
            <a:ln w="38100" cap="flat">
              <a:solidFill>
                <a:srgbClr val="FFC000"/>
              </a:solidFill>
              <a:prstDash val="solid"/>
              <a:round/>
            </a:ln>
          </a:bottom>
          <a:insideH>
            <a:ln w="12700" cap="flat">
              <a:solidFill>
                <a:srgbClr val="FFC000"/>
              </a:solidFill>
              <a:prstDash val="solid"/>
              <a:round/>
            </a:ln>
          </a:insideH>
          <a:insideV>
            <a:ln w="12700" cap="flat">
              <a:solidFill>
                <a:srgbClr val="FFC000"/>
              </a:solidFill>
              <a:prstDash val="solid"/>
              <a:round/>
            </a:ln>
          </a:insideV>
        </a:tcBdr>
        <a:fill>
          <a:solidFill>
            <a:srgbClr val="0F56D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yriad Web Pro"/>
          <a:ea typeface="Myriad Web Pro"/>
          <a:cs typeface="Myriad Web Pro"/>
        </a:font>
        <a:srgbClr val="0F56DC"/>
      </a:tcTxStyle>
      <a:tcStyle>
        <a:tcBdr>
          <a:left>
            <a:ln w="12700" cap="flat">
              <a:solidFill>
                <a:srgbClr val="0F56DC"/>
              </a:solidFill>
              <a:prstDash val="solid"/>
              <a:round/>
            </a:ln>
          </a:left>
          <a:right>
            <a:ln w="12700" cap="flat">
              <a:solidFill>
                <a:srgbClr val="0F56DC"/>
              </a:solidFill>
              <a:prstDash val="solid"/>
              <a:round/>
            </a:ln>
          </a:right>
          <a:top>
            <a:ln w="12700" cap="flat">
              <a:solidFill>
                <a:srgbClr val="0F56DC"/>
              </a:solidFill>
              <a:prstDash val="solid"/>
              <a:round/>
            </a:ln>
          </a:top>
          <a:bottom>
            <a:ln w="12700" cap="flat">
              <a:solidFill>
                <a:srgbClr val="0F56DC"/>
              </a:solidFill>
              <a:prstDash val="solid"/>
              <a:round/>
            </a:ln>
          </a:bottom>
          <a:insideH>
            <a:ln w="12700" cap="flat">
              <a:solidFill>
                <a:srgbClr val="0F56DC"/>
              </a:solidFill>
              <a:prstDash val="solid"/>
              <a:round/>
            </a:ln>
          </a:insideH>
          <a:insideV>
            <a:ln w="12700" cap="flat">
              <a:solidFill>
                <a:srgbClr val="0F56DC"/>
              </a:solidFill>
              <a:prstDash val="solid"/>
              <a:round/>
            </a:ln>
          </a:insideV>
        </a:tcBdr>
        <a:fill>
          <a:solidFill>
            <a:srgbClr val="0F56DC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yriad Web Pro"/>
          <a:ea typeface="Myriad Web Pro"/>
          <a:cs typeface="Myriad Web Pro"/>
        </a:font>
        <a:srgbClr val="0F56DC"/>
      </a:tcTxStyle>
      <a:tcStyle>
        <a:tcBdr>
          <a:left>
            <a:ln w="12700" cap="flat">
              <a:solidFill>
                <a:srgbClr val="0F56DC"/>
              </a:solidFill>
              <a:prstDash val="solid"/>
              <a:round/>
            </a:ln>
          </a:left>
          <a:right>
            <a:ln w="12700" cap="flat">
              <a:solidFill>
                <a:srgbClr val="0F56DC"/>
              </a:solidFill>
              <a:prstDash val="solid"/>
              <a:round/>
            </a:ln>
          </a:right>
          <a:top>
            <a:ln w="12700" cap="flat">
              <a:solidFill>
                <a:srgbClr val="0F56DC"/>
              </a:solidFill>
              <a:prstDash val="solid"/>
              <a:round/>
            </a:ln>
          </a:top>
          <a:bottom>
            <a:ln w="12700" cap="flat">
              <a:solidFill>
                <a:srgbClr val="0F56DC"/>
              </a:solidFill>
              <a:prstDash val="solid"/>
              <a:round/>
            </a:ln>
          </a:bottom>
          <a:insideH>
            <a:ln w="12700" cap="flat">
              <a:solidFill>
                <a:srgbClr val="0F56DC"/>
              </a:solidFill>
              <a:prstDash val="solid"/>
              <a:round/>
            </a:ln>
          </a:insideH>
          <a:insideV>
            <a:ln w="12700" cap="flat">
              <a:solidFill>
                <a:srgbClr val="0F56DC"/>
              </a:solidFill>
              <a:prstDash val="solid"/>
              <a:round/>
            </a:ln>
          </a:insideV>
        </a:tcBdr>
        <a:fill>
          <a:solidFill>
            <a:srgbClr val="0F56DC">
              <a:alpha val="20000"/>
            </a:srgbClr>
          </a:solidFill>
        </a:fill>
      </a:tcStyle>
    </a:firstCol>
    <a:lastRow>
      <a:tcTxStyle b="on" i="off">
        <a:font>
          <a:latin typeface="Myriad Web Pro"/>
          <a:ea typeface="Myriad Web Pro"/>
          <a:cs typeface="Myriad Web Pro"/>
        </a:font>
        <a:srgbClr val="0F56DC"/>
      </a:tcTxStyle>
      <a:tcStyle>
        <a:tcBdr>
          <a:left>
            <a:ln w="12700" cap="flat">
              <a:solidFill>
                <a:srgbClr val="0F56DC"/>
              </a:solidFill>
              <a:prstDash val="solid"/>
              <a:round/>
            </a:ln>
          </a:left>
          <a:right>
            <a:ln w="12700" cap="flat">
              <a:solidFill>
                <a:srgbClr val="0F56DC"/>
              </a:solidFill>
              <a:prstDash val="solid"/>
              <a:round/>
            </a:ln>
          </a:right>
          <a:top>
            <a:ln w="50800" cap="flat">
              <a:solidFill>
                <a:srgbClr val="0F56DC"/>
              </a:solidFill>
              <a:prstDash val="solid"/>
              <a:round/>
            </a:ln>
          </a:top>
          <a:bottom>
            <a:ln w="12700" cap="flat">
              <a:solidFill>
                <a:srgbClr val="0F56DC"/>
              </a:solidFill>
              <a:prstDash val="solid"/>
              <a:round/>
            </a:ln>
          </a:bottom>
          <a:insideH>
            <a:ln w="12700" cap="flat">
              <a:solidFill>
                <a:srgbClr val="0F56DC"/>
              </a:solidFill>
              <a:prstDash val="solid"/>
              <a:round/>
            </a:ln>
          </a:insideH>
          <a:insideV>
            <a:ln w="12700" cap="flat">
              <a:solidFill>
                <a:srgbClr val="0F56D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yriad Web Pro"/>
          <a:ea typeface="Myriad Web Pro"/>
          <a:cs typeface="Myriad Web Pro"/>
        </a:font>
        <a:srgbClr val="0F56DC"/>
      </a:tcTxStyle>
      <a:tcStyle>
        <a:tcBdr>
          <a:left>
            <a:ln w="12700" cap="flat">
              <a:solidFill>
                <a:srgbClr val="0F56DC"/>
              </a:solidFill>
              <a:prstDash val="solid"/>
              <a:round/>
            </a:ln>
          </a:left>
          <a:right>
            <a:ln w="12700" cap="flat">
              <a:solidFill>
                <a:srgbClr val="0F56DC"/>
              </a:solidFill>
              <a:prstDash val="solid"/>
              <a:round/>
            </a:ln>
          </a:right>
          <a:top>
            <a:ln w="12700" cap="flat">
              <a:solidFill>
                <a:srgbClr val="0F56DC"/>
              </a:solidFill>
              <a:prstDash val="solid"/>
              <a:round/>
            </a:ln>
          </a:top>
          <a:bottom>
            <a:ln w="25400" cap="flat">
              <a:solidFill>
                <a:srgbClr val="0F56DC"/>
              </a:solidFill>
              <a:prstDash val="solid"/>
              <a:round/>
            </a:ln>
          </a:bottom>
          <a:insideH>
            <a:ln w="12700" cap="flat">
              <a:solidFill>
                <a:srgbClr val="0F56DC"/>
              </a:solidFill>
              <a:prstDash val="solid"/>
              <a:round/>
            </a:ln>
          </a:insideH>
          <a:insideV>
            <a:ln w="12700" cap="flat">
              <a:solidFill>
                <a:srgbClr val="0F56D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91" name="Shape 89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78" name="Shape 9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AutoNum type="arabicPeriod" startAt="1"/>
            </a:lvl1pPr>
          </a:lstStyle>
          <a:p>
            <a:pPr/>
            <a:r>
              <a:t>Pascoe EA, Smart Richman L. Perceived discrimination and health: a meta-analytic review. Psychol Bull. 2009 Jul;135(4):531-54. doi: 10.1037/a0016059. PMID: 19586161; PMCID: PMC2747726.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6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4.png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3.jpe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ives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traight Connector 3"/>
          <p:cNvSpPr/>
          <p:nvPr/>
        </p:nvSpPr>
        <p:spPr>
          <a:xfrm>
            <a:off x="-37228" y="1064744"/>
            <a:ext cx="12192001" cy="1"/>
          </a:xfrm>
          <a:prstGeom prst="line">
            <a:avLst/>
          </a:prstGeom>
          <a:ln w="28575">
            <a:solidFill>
              <a:srgbClr val="31859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xfrm>
            <a:off x="1016000" y="1295400"/>
            <a:ext cx="10261600" cy="4876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514350" indent="-514350">
              <a:spcBef>
                <a:spcPts val="500"/>
              </a:spcBef>
              <a:buFontTx/>
              <a:buAutoNum type="arabicPeriod" startAt="1"/>
              <a:defRPr sz="24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02128" indent="-244928">
              <a:spcBef>
                <a:spcPts val="500"/>
              </a:spcBef>
              <a:buFontTx/>
              <a:defRPr sz="24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143000" indent="-228600">
              <a:spcBef>
                <a:spcPts val="500"/>
              </a:spcBef>
              <a:buFontTx/>
              <a:defRPr sz="24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645920" indent="-274320">
              <a:spcBef>
                <a:spcPts val="500"/>
              </a:spcBef>
              <a:buFontTx/>
              <a:defRPr sz="24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03120" indent="-274320">
              <a:spcBef>
                <a:spcPts val="500"/>
              </a:spcBef>
              <a:buFontTx/>
              <a:defRPr sz="24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Objective 1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Rectangle 6"/>
          <p:cNvSpPr/>
          <p:nvPr/>
        </p:nvSpPr>
        <p:spPr>
          <a:xfrm>
            <a:off x="0" y="6445611"/>
            <a:ext cx="12192000" cy="412389"/>
          </a:xfrm>
          <a:prstGeom prst="rect">
            <a:avLst/>
          </a:prstGeom>
          <a:solidFill>
            <a:srgbClr val="50A5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1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1" y="6543764"/>
            <a:ext cx="547741" cy="216085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 Placeholder 19"/>
          <p:cNvSpPr/>
          <p:nvPr>
            <p:ph type="body" sz="quarter" idx="21" hasCustomPrompt="1"/>
          </p:nvPr>
        </p:nvSpPr>
        <p:spPr>
          <a:xfrm>
            <a:off x="0" y="1"/>
            <a:ext cx="12192000" cy="1066517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>
              <a:buSzTx/>
              <a:buFontTx/>
              <a:buNone/>
              <a:defRPr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OBJECTIVES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xt 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ody Level One…"/>
          <p:cNvSpPr txBox="1"/>
          <p:nvPr>
            <p:ph type="body" idx="1" hasCustomPrompt="1"/>
          </p:nvPr>
        </p:nvSpPr>
        <p:spPr>
          <a:xfrm>
            <a:off x="609600" y="1295400"/>
            <a:ext cx="11074400" cy="4267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buFontTx/>
              <a:buBlip>
                <a:blip r:embed="rId2"/>
              </a:buBlip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90575" indent="-333375">
              <a:spcBef>
                <a:spcPts val="600"/>
              </a:spcBef>
              <a:buFontTx/>
              <a:buBlip>
                <a:blip r:embed="rId3"/>
              </a:buBlip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181100" indent="-266700">
              <a:spcBef>
                <a:spcPts val="600"/>
              </a:spcBef>
              <a:buFontTx/>
              <a:buChar char="▪"/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691639" indent="-320039">
              <a:spcBef>
                <a:spcPts val="600"/>
              </a:spcBef>
              <a:buFontTx/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48839" indent="-320039">
              <a:spcBef>
                <a:spcPts val="600"/>
              </a:spcBef>
              <a:buFontTx/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Click to edit first level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1" name="Text Placeholder 19"/>
          <p:cNvSpPr/>
          <p:nvPr>
            <p:ph type="body" sz="quarter" idx="21" hasCustomPrompt="1"/>
          </p:nvPr>
        </p:nvSpPr>
        <p:spPr>
          <a:xfrm>
            <a:off x="0" y="1"/>
            <a:ext cx="12192000" cy="108267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>
              <a:buSzTx/>
              <a:buFontTx/>
              <a:buNone/>
              <a:defRPr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Text Slide: click to add heading</a:t>
            </a:r>
          </a:p>
        </p:txBody>
      </p:sp>
      <p:sp>
        <p:nvSpPr>
          <p:cNvPr id="122" name="Text Placeholder 10"/>
          <p:cNvSpPr/>
          <p:nvPr>
            <p:ph type="body" sz="quarter" idx="22" hasCustomPrompt="1"/>
          </p:nvPr>
        </p:nvSpPr>
        <p:spPr>
          <a:xfrm>
            <a:off x="609600" y="5638800"/>
            <a:ext cx="11074400" cy="685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Click to Add Reference(s)</a:t>
            </a:r>
          </a:p>
        </p:txBody>
      </p:sp>
      <p:sp>
        <p:nvSpPr>
          <p:cNvPr id="123" name="Straight Connector 14"/>
          <p:cNvSpPr/>
          <p:nvPr/>
        </p:nvSpPr>
        <p:spPr>
          <a:xfrm>
            <a:off x="0" y="1066800"/>
            <a:ext cx="12192000" cy="0"/>
          </a:xfrm>
          <a:prstGeom prst="line">
            <a:avLst/>
          </a:prstGeom>
          <a:ln w="28575">
            <a:solidFill>
              <a:srgbClr val="31859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4" name="Rectangle 15"/>
          <p:cNvSpPr/>
          <p:nvPr/>
        </p:nvSpPr>
        <p:spPr>
          <a:xfrm>
            <a:off x="0" y="6445611"/>
            <a:ext cx="12192000" cy="412389"/>
          </a:xfrm>
          <a:prstGeom prst="rect">
            <a:avLst/>
          </a:prstGeom>
          <a:solidFill>
            <a:srgbClr val="50A5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25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601" y="6543764"/>
            <a:ext cx="547741" cy="21608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xt Slide 2 Column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traight Connector 6"/>
          <p:cNvSpPr/>
          <p:nvPr/>
        </p:nvSpPr>
        <p:spPr>
          <a:xfrm>
            <a:off x="0" y="1082675"/>
            <a:ext cx="12192000" cy="0"/>
          </a:xfrm>
          <a:prstGeom prst="line">
            <a:avLst/>
          </a:prstGeom>
          <a:ln w="28575">
            <a:solidFill>
              <a:srgbClr val="31859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Body Level One…"/>
          <p:cNvSpPr txBox="1"/>
          <p:nvPr>
            <p:ph type="body" sz="half" idx="1" hasCustomPrompt="1"/>
          </p:nvPr>
        </p:nvSpPr>
        <p:spPr>
          <a:xfrm>
            <a:off x="6197600" y="1219200"/>
            <a:ext cx="5486400" cy="4267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buFontTx/>
              <a:buBlip>
                <a:blip r:embed="rId2"/>
              </a:buBlip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90575" indent="-333375">
              <a:spcBef>
                <a:spcPts val="600"/>
              </a:spcBef>
              <a:buFontTx/>
              <a:buBlip>
                <a:blip r:embed="rId3"/>
              </a:buBlip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181100" indent="-266700">
              <a:spcBef>
                <a:spcPts val="600"/>
              </a:spcBef>
              <a:buFontTx/>
              <a:buChar char="▪"/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691639" indent="-320039">
              <a:spcBef>
                <a:spcPts val="600"/>
              </a:spcBef>
              <a:buFontTx/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48839" indent="-320039">
              <a:spcBef>
                <a:spcPts val="600"/>
              </a:spcBef>
              <a:buFontTx/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Click to edit first level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5" name="Text Placeholder 19"/>
          <p:cNvSpPr/>
          <p:nvPr>
            <p:ph type="body" sz="quarter" idx="21" hasCustomPrompt="1"/>
          </p:nvPr>
        </p:nvSpPr>
        <p:spPr>
          <a:xfrm>
            <a:off x="0" y="1"/>
            <a:ext cx="12192000" cy="108267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>
              <a:buSzTx/>
              <a:buFontTx/>
              <a:buNone/>
              <a:defRPr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2 Column Text Slide: click to add heading</a:t>
            </a:r>
          </a:p>
        </p:txBody>
      </p:sp>
      <p:sp>
        <p:nvSpPr>
          <p:cNvPr id="136" name="Text Placeholder 10"/>
          <p:cNvSpPr/>
          <p:nvPr>
            <p:ph type="body" sz="quarter" idx="22" hasCustomPrompt="1"/>
          </p:nvPr>
        </p:nvSpPr>
        <p:spPr>
          <a:xfrm>
            <a:off x="508000" y="5638800"/>
            <a:ext cx="11176000" cy="685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Click to Add Reference(s)</a:t>
            </a:r>
          </a:p>
        </p:txBody>
      </p:sp>
      <p:sp>
        <p:nvSpPr>
          <p:cNvPr id="137" name="Text Placeholder 13"/>
          <p:cNvSpPr/>
          <p:nvPr>
            <p:ph type="body" sz="half" idx="23" hasCustomPrompt="1"/>
          </p:nvPr>
        </p:nvSpPr>
        <p:spPr>
          <a:xfrm>
            <a:off x="508000" y="1219200"/>
            <a:ext cx="5486400" cy="4267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buFontTx/>
              <a:buBlip>
                <a:blip r:embed="rId2"/>
              </a:buBlip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Click to edit first level text
Second level</a:t>
            </a:r>
          </a:p>
        </p:txBody>
      </p:sp>
      <p:sp>
        <p:nvSpPr>
          <p:cNvPr id="138" name="Rectangle 12"/>
          <p:cNvSpPr/>
          <p:nvPr/>
        </p:nvSpPr>
        <p:spPr>
          <a:xfrm>
            <a:off x="0" y="6445611"/>
            <a:ext cx="12192000" cy="412389"/>
          </a:xfrm>
          <a:prstGeom prst="rect">
            <a:avLst/>
          </a:prstGeom>
          <a:solidFill>
            <a:srgbClr val="50A5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39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601" y="6543764"/>
            <a:ext cx="547741" cy="216085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xt and Imag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traight Connector 6"/>
          <p:cNvSpPr/>
          <p:nvPr/>
        </p:nvSpPr>
        <p:spPr>
          <a:xfrm>
            <a:off x="0" y="1102167"/>
            <a:ext cx="12192000" cy="1"/>
          </a:xfrm>
          <a:prstGeom prst="line">
            <a:avLst/>
          </a:prstGeom>
          <a:ln w="28575">
            <a:solidFill>
              <a:srgbClr val="31859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Body Level One…"/>
          <p:cNvSpPr txBox="1"/>
          <p:nvPr>
            <p:ph type="body" sz="half" idx="1" hasCustomPrompt="1"/>
          </p:nvPr>
        </p:nvSpPr>
        <p:spPr>
          <a:xfrm>
            <a:off x="6197600" y="1219200"/>
            <a:ext cx="5486400" cy="4267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600"/>
              </a:spcBef>
              <a:buFontTx/>
              <a:buBlip>
                <a:blip r:embed="rId2"/>
              </a:buBlip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90575" indent="-333375">
              <a:spcBef>
                <a:spcPts val="600"/>
              </a:spcBef>
              <a:buFontTx/>
              <a:buBlip>
                <a:blip r:embed="rId3"/>
              </a:buBlip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181100" indent="-266700">
              <a:spcBef>
                <a:spcPts val="600"/>
              </a:spcBef>
              <a:buFontTx/>
              <a:buChar char="▪"/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691639" indent="-320039">
              <a:spcBef>
                <a:spcPts val="600"/>
              </a:spcBef>
              <a:buFontTx/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48839" indent="-320039">
              <a:spcBef>
                <a:spcPts val="600"/>
              </a:spcBef>
              <a:buFontTx/>
              <a:defRPr sz="2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Click to edit first level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9" name="Text Placeholder 19"/>
          <p:cNvSpPr/>
          <p:nvPr>
            <p:ph type="body" sz="quarter" idx="21" hasCustomPrompt="1"/>
          </p:nvPr>
        </p:nvSpPr>
        <p:spPr>
          <a:xfrm>
            <a:off x="0" y="1"/>
            <a:ext cx="12192000" cy="108267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>
              <a:buSzTx/>
              <a:buFontTx/>
              <a:buNone/>
              <a:defRPr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Text and Data/Image Slide: click to add heading</a:t>
            </a:r>
          </a:p>
        </p:txBody>
      </p:sp>
      <p:sp>
        <p:nvSpPr>
          <p:cNvPr id="150" name="Text Placeholder 10"/>
          <p:cNvSpPr/>
          <p:nvPr>
            <p:ph type="body" sz="quarter" idx="22" hasCustomPrompt="1"/>
          </p:nvPr>
        </p:nvSpPr>
        <p:spPr>
          <a:xfrm>
            <a:off x="508000" y="5638800"/>
            <a:ext cx="11176000" cy="685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Click to Add Reference(s)</a:t>
            </a:r>
          </a:p>
        </p:txBody>
      </p:sp>
      <p:sp>
        <p:nvSpPr>
          <p:cNvPr id="151" name="Rectangle 9"/>
          <p:cNvSpPr/>
          <p:nvPr/>
        </p:nvSpPr>
        <p:spPr>
          <a:xfrm>
            <a:off x="0" y="6445611"/>
            <a:ext cx="12192000" cy="412389"/>
          </a:xfrm>
          <a:prstGeom prst="rect">
            <a:avLst/>
          </a:prstGeom>
          <a:solidFill>
            <a:srgbClr val="50A5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52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601" y="6543764"/>
            <a:ext cx="547741" cy="216085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ag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traight Connector 6"/>
          <p:cNvSpPr/>
          <p:nvPr/>
        </p:nvSpPr>
        <p:spPr>
          <a:xfrm>
            <a:off x="0" y="1102167"/>
            <a:ext cx="12192000" cy="1"/>
          </a:xfrm>
          <a:prstGeom prst="line">
            <a:avLst/>
          </a:prstGeom>
          <a:ln w="28575">
            <a:solidFill>
              <a:srgbClr val="31859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Body Level One…"/>
          <p:cNvSpPr txBox="1"/>
          <p:nvPr>
            <p:ph type="body" sz="quarter" idx="1" hasCustomPrompt="1"/>
          </p:nvPr>
        </p:nvSpPr>
        <p:spPr>
          <a:xfrm>
            <a:off x="0" y="1"/>
            <a:ext cx="12192000" cy="1082676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>
              <a:buSzTx/>
              <a:buFontTx/>
              <a:buNone/>
              <a:defRPr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algn="ctr">
              <a:buFontTx/>
              <a:defRPr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algn="ctr">
              <a:buFontTx/>
              <a:defRPr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algn="ctr">
              <a:buFontTx/>
              <a:defRPr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algn="ctr">
              <a:buFontTx/>
              <a:defRPr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Data Image Slide: click to add heading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2" name="Text Placeholder 10"/>
          <p:cNvSpPr/>
          <p:nvPr>
            <p:ph type="body" sz="quarter" idx="21" hasCustomPrompt="1"/>
          </p:nvPr>
        </p:nvSpPr>
        <p:spPr>
          <a:xfrm>
            <a:off x="508000" y="5638800"/>
            <a:ext cx="9245600" cy="685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Click to Add Reference(s)</a:t>
            </a:r>
          </a:p>
        </p:txBody>
      </p:sp>
      <p:sp>
        <p:nvSpPr>
          <p:cNvPr id="163" name="Rectangle 10"/>
          <p:cNvSpPr/>
          <p:nvPr/>
        </p:nvSpPr>
        <p:spPr>
          <a:xfrm>
            <a:off x="0" y="6445611"/>
            <a:ext cx="12192000" cy="412389"/>
          </a:xfrm>
          <a:prstGeom prst="rect">
            <a:avLst/>
          </a:prstGeom>
          <a:solidFill>
            <a:srgbClr val="50A5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164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1" y="6543764"/>
            <a:ext cx="547741" cy="21608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d of Presentation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9"/>
          <p:cNvSpPr txBox="1"/>
          <p:nvPr/>
        </p:nvSpPr>
        <p:spPr>
          <a:xfrm>
            <a:off x="49163" y="2895600"/>
            <a:ext cx="12100561" cy="91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End of Presentation</a:t>
            </a:r>
            <a:endParaRPr>
              <a:solidFill>
                <a:srgbClr val="000000"/>
              </a:solidFill>
            </a:endParaRPr>
          </a:p>
          <a:p>
            <a:pPr algn="ctr">
              <a:defRPr b="1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algn="ctr">
              <a:defRPr b="1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Questions?</a:t>
            </a:r>
          </a:p>
        </p:txBody>
      </p:sp>
      <p:pic>
        <p:nvPicPr>
          <p:cNvPr id="17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61680" y="6085563"/>
            <a:ext cx="2768636" cy="642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090" y="6019801"/>
            <a:ext cx="2743201" cy="7735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Group 18"/>
          <p:cNvGrpSpPr/>
          <p:nvPr/>
        </p:nvGrpSpPr>
        <p:grpSpPr>
          <a:xfrm>
            <a:off x="4508215" y="6113162"/>
            <a:ext cx="2768792" cy="506935"/>
            <a:chOff x="0" y="0"/>
            <a:chExt cx="2768791" cy="506933"/>
          </a:xfrm>
        </p:grpSpPr>
        <p:pic>
          <p:nvPicPr>
            <p:cNvPr id="175" name="Picture 13" descr="Picture 1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25485"/>
              <a:ext cx="2072563" cy="455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Picture 20" descr="Picture 20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92878" y="0"/>
              <a:ext cx="675914" cy="5069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8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66287" y="5508562"/>
            <a:ext cx="2852646" cy="430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22" descr="Picture 22"/>
          <p:cNvPicPr>
            <a:picLocks noChangeAspect="1"/>
          </p:cNvPicPr>
          <p:nvPr/>
        </p:nvPicPr>
        <p:blipFill>
          <a:blip r:embed="rId7">
            <a:extLst/>
          </a:blip>
          <a:srcRect l="0" t="0" r="46667" b="0"/>
          <a:stretch>
            <a:fillRect/>
          </a:stretch>
        </p:blipFill>
        <p:spPr>
          <a:xfrm>
            <a:off x="8892726" y="5508562"/>
            <a:ext cx="2690910" cy="50094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 13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50A5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181" name="TextBox 13"/>
          <p:cNvSpPr txBox="1"/>
          <p:nvPr/>
        </p:nvSpPr>
        <p:spPr>
          <a:xfrm>
            <a:off x="45719" y="252824"/>
            <a:ext cx="12100561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00050" algn="ctr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Project ECHO HCV Collaborative</a:t>
            </a:r>
          </a:p>
        </p:txBody>
      </p:sp>
      <p:pic>
        <p:nvPicPr>
          <p:cNvPr id="182" name="Picture 6" descr="Pictur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4503" y="212725"/>
            <a:ext cx="1625729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1" descr="Picture 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22400" y="5315468"/>
            <a:ext cx="1633870" cy="66452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"/>
          <p:cNvSpPr txBox="1"/>
          <p:nvPr>
            <p:ph type="sldNum" sz="quarter" idx="2"/>
          </p:nvPr>
        </p:nvSpPr>
        <p:spPr>
          <a:xfrm>
            <a:off x="10634136" y="6356351"/>
            <a:ext cx="287783" cy="276540"/>
          </a:xfrm>
          <a:prstGeom prst="rect">
            <a:avLst/>
          </a:prstGeom>
        </p:spPr>
        <p:txBody>
          <a:bodyPr anchor="t"/>
          <a:lstStyle>
            <a:lvl1pPr algn="l" defTabSz="342900"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defTabSz="685800">
              <a:lnSpc>
                <a:spcPct val="90000"/>
              </a:lnSpc>
              <a:defRPr spc="-45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9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 defTabSz="685800">
              <a:lnSpc>
                <a:spcPct val="90000"/>
              </a:lnSpc>
              <a:spcBef>
                <a:spcPts val="900"/>
              </a:spcBef>
              <a:buSzTx/>
              <a:buFontTx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685800">
              <a:lnSpc>
                <a:spcPct val="90000"/>
              </a:lnSpc>
              <a:spcBef>
                <a:spcPts val="900"/>
              </a:spcBef>
              <a:buSzTx/>
              <a:buFontTx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685800">
              <a:lnSpc>
                <a:spcPct val="90000"/>
              </a:lnSpc>
              <a:spcBef>
                <a:spcPts val="900"/>
              </a:spcBef>
              <a:buSzTx/>
              <a:buFontTx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685800">
              <a:lnSpc>
                <a:spcPct val="90000"/>
              </a:lnSpc>
              <a:spcBef>
                <a:spcPts val="900"/>
              </a:spcBef>
              <a:buSzTx/>
              <a:buFontTx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685800">
              <a:lnSpc>
                <a:spcPct val="90000"/>
              </a:lnSpc>
              <a:spcBef>
                <a:spcPts val="900"/>
              </a:spcBef>
              <a:buSzTx/>
              <a:buFontTx/>
              <a:buNone/>
              <a:defRPr sz="2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 txBox="1"/>
          <p:nvPr>
            <p:ph type="sldNum" sz="quarter" idx="2"/>
          </p:nvPr>
        </p:nvSpPr>
        <p:spPr>
          <a:xfrm>
            <a:off x="0" y="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Text"/>
          <p:cNvSpPr txBox="1"/>
          <p:nvPr>
            <p:ph type="title"/>
          </p:nvPr>
        </p:nvSpPr>
        <p:spPr>
          <a:xfrm>
            <a:off x="831850" y="1709741"/>
            <a:ext cx="10515601" cy="28527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-45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8" name="Body Level One…"/>
          <p:cNvSpPr txBox="1"/>
          <p:nvPr>
            <p:ph type="body" sz="quarter" idx="1"/>
          </p:nvPr>
        </p:nvSpPr>
        <p:spPr>
          <a:xfrm>
            <a:off x="831850" y="4589467"/>
            <a:ext cx="10515601" cy="150018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defTabSz="685800">
              <a:lnSpc>
                <a:spcPct val="90000"/>
              </a:lnSpc>
              <a:spcBef>
                <a:spcPts val="9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defTabSz="685800">
              <a:lnSpc>
                <a:spcPct val="90000"/>
              </a:lnSpc>
              <a:spcBef>
                <a:spcPts val="9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defTabSz="685800">
              <a:lnSpc>
                <a:spcPct val="90000"/>
              </a:lnSpc>
              <a:spcBef>
                <a:spcPts val="9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defTabSz="685800">
              <a:lnSpc>
                <a:spcPct val="90000"/>
              </a:lnSpc>
              <a:spcBef>
                <a:spcPts val="9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defTabSz="685800">
              <a:lnSpc>
                <a:spcPct val="90000"/>
              </a:lnSpc>
              <a:spcBef>
                <a:spcPts val="9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0" y="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Text"/>
          <p:cNvSpPr txBox="1"/>
          <p:nvPr>
            <p:ph type="title"/>
          </p:nvPr>
        </p:nvSpPr>
        <p:spPr>
          <a:xfrm>
            <a:off x="252919" y="1123838"/>
            <a:ext cx="2947484" cy="460118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685800">
              <a:lnSpc>
                <a:spcPct val="90000"/>
              </a:lnSpc>
              <a:defRPr spc="-45"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7" name="Body Level One…"/>
          <p:cNvSpPr txBox="1"/>
          <p:nvPr>
            <p:ph type="body" idx="1"/>
          </p:nvPr>
        </p:nvSpPr>
        <p:spPr>
          <a:xfrm>
            <a:off x="3869268" y="864108"/>
            <a:ext cx="7315201" cy="512064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137160" indent="-137160" defTabSz="685800">
              <a:lnSpc>
                <a:spcPct val="90000"/>
              </a:lnSpc>
              <a:spcBef>
                <a:spcPts val="900"/>
              </a:spcBef>
              <a:buClr>
                <a:srgbClr val="BA0C2F"/>
              </a:buClr>
              <a:buFontTx/>
              <a:buChar char="●"/>
              <a:defRPr sz="1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5451" indent="-158261" defTabSz="685800">
              <a:lnSpc>
                <a:spcPct val="90000"/>
              </a:lnSpc>
              <a:spcBef>
                <a:spcPts val="900"/>
              </a:spcBef>
              <a:buClr>
                <a:srgbClr val="BA0C2F"/>
              </a:buClr>
              <a:buFontTx/>
              <a:buChar char="●"/>
              <a:defRPr sz="1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91539" indent="-171449" defTabSz="685800">
              <a:lnSpc>
                <a:spcPct val="90000"/>
              </a:lnSpc>
              <a:spcBef>
                <a:spcPts val="900"/>
              </a:spcBef>
              <a:buClr>
                <a:srgbClr val="BA0C2F"/>
              </a:buClr>
              <a:buFontTx/>
              <a:buChar char="●"/>
              <a:defRPr sz="1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68730" indent="-205740" defTabSz="685800">
              <a:lnSpc>
                <a:spcPct val="90000"/>
              </a:lnSpc>
              <a:spcBef>
                <a:spcPts val="900"/>
              </a:spcBef>
              <a:buClr>
                <a:srgbClr val="BA0C2F"/>
              </a:buClr>
              <a:buFontTx/>
              <a:buChar char="●"/>
              <a:defRPr sz="1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11630" indent="-205740" defTabSz="685800">
              <a:lnSpc>
                <a:spcPct val="90000"/>
              </a:lnSpc>
              <a:spcBef>
                <a:spcPts val="900"/>
              </a:spcBef>
              <a:buClr>
                <a:srgbClr val="BA0C2F"/>
              </a:buClr>
              <a:buFontTx/>
              <a:buChar char="●"/>
              <a:defRPr sz="1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/>
          <p:nvPr>
            <p:ph type="sldNum" sz="quarter" idx="2"/>
          </p:nvPr>
        </p:nvSpPr>
        <p:spPr>
          <a:xfrm>
            <a:off x="0" y="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gradFill flip="none" rotWithShape="1">
          <a:gsLst>
            <a:gs pos="0">
              <a:srgbClr val="3333CC"/>
            </a:gs>
            <a:gs pos="100000">
              <a:srgbClr val="18185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06" tIns="45706" rIns="45706" bIns="45706" anchor="b">
            <a:normAutofit fontScale="100000" lnSpcReduction="0"/>
          </a:bodyPr>
          <a:lstStyle>
            <a:lvl1pPr>
              <a:defRPr sz="60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5706" tIns="45706" rIns="45706" bIns="45706">
            <a:normAutofit fontScale="100000" lnSpcReduction="0"/>
          </a:bodyPr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10995688" y="6248400"/>
            <a:ext cx="281913" cy="287059"/>
          </a:xfrm>
          <a:prstGeom prst="rect">
            <a:avLst/>
          </a:prstGeom>
        </p:spPr>
        <p:txBody>
          <a:bodyPr lIns="45706" tIns="45706" rIns="45706" bIns="45706" anchor="t"/>
          <a:lstStyle>
            <a:lvl1pPr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lnSpc>
                <a:spcPct val="90000"/>
              </a:lnSpc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6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lnSpc>
                <a:spcPct val="90000"/>
              </a:lnSpc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4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3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2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b="1"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64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2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7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lnSpc>
                <a:spcPct val="90000"/>
              </a:lnSpc>
              <a:spcBef>
                <a:spcPts val="1000"/>
              </a:spcBef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>
              <a:lnSpc>
                <a:spcPct val="90000"/>
              </a:lnSpc>
              <a:spcBef>
                <a:spcPts val="1000"/>
              </a:spcBef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>
              <a:lnSpc>
                <a:spcPct val="90000"/>
              </a:lnSpc>
              <a:spcBef>
                <a:spcPts val="1000"/>
              </a:spcBef>
              <a:buChar char="•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8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289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l">
              <a:lnSpc>
                <a:spcPct val="90000"/>
              </a:lnSpc>
              <a:defRPr sz="32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7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298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Body Level One…"/>
          <p:cNvSpPr txBox="1"/>
          <p:nvPr>
            <p:ph type="body" idx="1"/>
          </p:nvPr>
        </p:nvSpPr>
        <p:spPr>
          <a:xfrm>
            <a:off x="322217" y="1249135"/>
            <a:ext cx="11556274" cy="492782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7" name="Slide Title"/>
          <p:cNvSpPr txBox="1"/>
          <p:nvPr>
            <p:ph type="title" hasCustomPrompt="1"/>
          </p:nvPr>
        </p:nvSpPr>
        <p:spPr>
          <a:xfrm>
            <a:off x="322215" y="365125"/>
            <a:ext cx="11869785" cy="65734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lnSpc>
                <a:spcPct val="90000"/>
              </a:lnSpc>
              <a:defRPr sz="3600">
                <a:solidFill>
                  <a:srgbClr val="44546A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08" name="Straight Connector 7"/>
          <p:cNvSpPr/>
          <p:nvPr/>
        </p:nvSpPr>
        <p:spPr>
          <a:xfrm>
            <a:off x="322216" y="916314"/>
            <a:ext cx="11556276" cy="1"/>
          </a:xfrm>
          <a:prstGeom prst="line">
            <a:avLst/>
          </a:prstGeom>
          <a:ln w="19050">
            <a:solidFill>
              <a:srgbClr val="E7E6E6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Body Level One…"/>
          <p:cNvSpPr txBox="1"/>
          <p:nvPr>
            <p:ph type="body" idx="1"/>
          </p:nvPr>
        </p:nvSpPr>
        <p:spPr>
          <a:xfrm>
            <a:off x="322217" y="1249135"/>
            <a:ext cx="11556274" cy="492782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" name="Slide Title"/>
          <p:cNvSpPr txBox="1"/>
          <p:nvPr>
            <p:ph type="title" hasCustomPrompt="1"/>
          </p:nvPr>
        </p:nvSpPr>
        <p:spPr>
          <a:xfrm>
            <a:off x="322215" y="365125"/>
            <a:ext cx="11869785" cy="65734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lnSpc>
                <a:spcPct val="90000"/>
              </a:lnSpc>
              <a:defRPr sz="3600">
                <a:solidFill>
                  <a:srgbClr val="44546A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Body Level One…"/>
          <p:cNvSpPr txBox="1"/>
          <p:nvPr>
            <p:ph type="body" sz="quarter" idx="1"/>
          </p:nvPr>
        </p:nvSpPr>
        <p:spPr>
          <a:xfrm>
            <a:off x="0" y="5"/>
            <a:ext cx="12192000" cy="107388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algn="ctr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" name="Text Placeholder 3"/>
          <p:cNvSpPr/>
          <p:nvPr>
            <p:ph type="body" idx="21"/>
          </p:nvPr>
        </p:nvSpPr>
        <p:spPr>
          <a:xfrm>
            <a:off x="185110" y="1247516"/>
            <a:ext cx="11821785" cy="50717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27" name="Straight Connector 5"/>
          <p:cNvSpPr/>
          <p:nvPr/>
        </p:nvSpPr>
        <p:spPr>
          <a:xfrm>
            <a:off x="0" y="1073888"/>
            <a:ext cx="12192000" cy="1"/>
          </a:xfrm>
          <a:prstGeom prst="line">
            <a:avLst/>
          </a:prstGeom>
          <a:ln w="6350">
            <a:solidFill>
              <a:srgbClr val="008C9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Body Level One…"/>
          <p:cNvSpPr txBox="1"/>
          <p:nvPr>
            <p:ph type="body" sz="quarter" idx="1"/>
          </p:nvPr>
        </p:nvSpPr>
        <p:spPr>
          <a:xfrm>
            <a:off x="0" y="5"/>
            <a:ext cx="12192000" cy="107388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algn="ctr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6" name="Text Placeholder 3"/>
          <p:cNvSpPr/>
          <p:nvPr>
            <p:ph type="body" idx="21"/>
          </p:nvPr>
        </p:nvSpPr>
        <p:spPr>
          <a:xfrm>
            <a:off x="185110" y="1247516"/>
            <a:ext cx="11821785" cy="50717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Body Level One…"/>
          <p:cNvSpPr txBox="1"/>
          <p:nvPr>
            <p:ph type="body" sz="quarter" idx="1"/>
          </p:nvPr>
        </p:nvSpPr>
        <p:spPr>
          <a:xfrm>
            <a:off x="0" y="5"/>
            <a:ext cx="12192000" cy="107388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algn="ctr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5" name="Text Placeholder 3"/>
          <p:cNvSpPr/>
          <p:nvPr>
            <p:ph type="body" sz="half" idx="21"/>
          </p:nvPr>
        </p:nvSpPr>
        <p:spPr>
          <a:xfrm>
            <a:off x="171740" y="1233377"/>
            <a:ext cx="5711613" cy="50717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5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46" name="Picture Placeholder 2"/>
          <p:cNvSpPr/>
          <p:nvPr>
            <p:ph type="pic" sz="half" idx="22"/>
          </p:nvPr>
        </p:nvSpPr>
        <p:spPr>
          <a:xfrm>
            <a:off x="6039296" y="1233380"/>
            <a:ext cx="5968362" cy="507217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47" name="Straight Connector 5"/>
          <p:cNvSpPr/>
          <p:nvPr/>
        </p:nvSpPr>
        <p:spPr>
          <a:xfrm>
            <a:off x="0" y="1073888"/>
            <a:ext cx="12192000" cy="1"/>
          </a:xfrm>
          <a:prstGeom prst="line">
            <a:avLst/>
          </a:prstGeom>
          <a:ln w="6350">
            <a:solidFill>
              <a:srgbClr val="008C9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Body Level One…"/>
          <p:cNvSpPr txBox="1"/>
          <p:nvPr>
            <p:ph type="body" sz="quarter" idx="1"/>
          </p:nvPr>
        </p:nvSpPr>
        <p:spPr>
          <a:xfrm>
            <a:off x="0" y="5"/>
            <a:ext cx="12192000" cy="107388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algn="ctr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6" name="Text Placeholder 3"/>
          <p:cNvSpPr/>
          <p:nvPr>
            <p:ph type="body" sz="half" idx="21"/>
          </p:nvPr>
        </p:nvSpPr>
        <p:spPr>
          <a:xfrm>
            <a:off x="6294475" y="1233377"/>
            <a:ext cx="5713181" cy="50717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5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57" name="Picture Placeholder 2"/>
          <p:cNvSpPr/>
          <p:nvPr>
            <p:ph type="pic" sz="half" idx="22"/>
          </p:nvPr>
        </p:nvSpPr>
        <p:spPr>
          <a:xfrm>
            <a:off x="171742" y="1233380"/>
            <a:ext cx="5968361" cy="507217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358" name="Straight Connector 4"/>
          <p:cNvSpPr/>
          <p:nvPr/>
        </p:nvSpPr>
        <p:spPr>
          <a:xfrm>
            <a:off x="0" y="1073888"/>
            <a:ext cx="12192000" cy="1"/>
          </a:xfrm>
          <a:prstGeom prst="line">
            <a:avLst/>
          </a:prstGeom>
          <a:ln w="6350">
            <a:solidFill>
              <a:srgbClr val="008C9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1670" y="2"/>
            <a:ext cx="12538365" cy="6464595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Body Level One…"/>
          <p:cNvSpPr txBox="1"/>
          <p:nvPr>
            <p:ph type="body" sz="quarter" idx="1"/>
          </p:nvPr>
        </p:nvSpPr>
        <p:spPr>
          <a:xfrm>
            <a:off x="0" y="5"/>
            <a:ext cx="12192000" cy="107388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Text Placeholder 5"/>
          <p:cNvSpPr/>
          <p:nvPr>
            <p:ph type="body" sz="quarter" idx="21"/>
          </p:nvPr>
        </p:nvSpPr>
        <p:spPr>
          <a:xfrm>
            <a:off x="171116" y="1197465"/>
            <a:ext cx="4606445" cy="44665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50A5AB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69" name="Text Placeholder 5"/>
          <p:cNvSpPr/>
          <p:nvPr>
            <p:ph type="body" sz="quarter" idx="22"/>
          </p:nvPr>
        </p:nvSpPr>
        <p:spPr>
          <a:xfrm>
            <a:off x="7401256" y="1197465"/>
            <a:ext cx="4606445" cy="44665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50A5AB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70" name="Text Placeholder 3"/>
          <p:cNvSpPr/>
          <p:nvPr>
            <p:ph type="body" sz="half" idx="23"/>
          </p:nvPr>
        </p:nvSpPr>
        <p:spPr>
          <a:xfrm>
            <a:off x="171741" y="1767688"/>
            <a:ext cx="4605867" cy="44523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5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71" name="Text Placeholder 3"/>
          <p:cNvSpPr/>
          <p:nvPr>
            <p:ph type="body" sz="half" idx="24"/>
          </p:nvPr>
        </p:nvSpPr>
        <p:spPr>
          <a:xfrm>
            <a:off x="7401256" y="1767688"/>
            <a:ext cx="4605868" cy="44523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5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72" name="Straight Connector 13"/>
          <p:cNvSpPr/>
          <p:nvPr/>
        </p:nvSpPr>
        <p:spPr>
          <a:xfrm>
            <a:off x="3" y="1073888"/>
            <a:ext cx="6989134" cy="1"/>
          </a:xfrm>
          <a:prstGeom prst="line">
            <a:avLst/>
          </a:prstGeom>
          <a:ln w="6350">
            <a:solidFill>
              <a:srgbClr val="008C9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Freeform 5"/>
          <p:cNvSpPr/>
          <p:nvPr/>
        </p:nvSpPr>
        <p:spPr>
          <a:xfrm>
            <a:off x="3567521" y="3232596"/>
            <a:ext cx="2331073" cy="2594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7423"/>
                </a:lnTo>
                <a:lnTo>
                  <a:pt x="10823" y="21600"/>
                </a:lnTo>
                <a:lnTo>
                  <a:pt x="21600" y="1742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81" name="Freeform 6"/>
          <p:cNvSpPr/>
          <p:nvPr/>
        </p:nvSpPr>
        <p:spPr>
          <a:xfrm>
            <a:off x="8784698" y="3232596"/>
            <a:ext cx="2331073" cy="2594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7423"/>
                </a:lnTo>
                <a:lnTo>
                  <a:pt x="10792" y="21600"/>
                </a:lnTo>
                <a:lnTo>
                  <a:pt x="21600" y="1742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82" name="Freeform 7"/>
          <p:cNvSpPr/>
          <p:nvPr/>
        </p:nvSpPr>
        <p:spPr>
          <a:xfrm>
            <a:off x="6177007" y="3232596"/>
            <a:ext cx="2332737" cy="2594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7423"/>
                </a:lnTo>
                <a:lnTo>
                  <a:pt x="10785" y="21600"/>
                </a:lnTo>
                <a:lnTo>
                  <a:pt x="21600" y="1742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83" name="Freeform 8"/>
          <p:cNvSpPr/>
          <p:nvPr/>
        </p:nvSpPr>
        <p:spPr>
          <a:xfrm>
            <a:off x="961623" y="3232596"/>
            <a:ext cx="2331074" cy="2594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7423"/>
                </a:lnTo>
                <a:lnTo>
                  <a:pt x="10808" y="21600"/>
                </a:lnTo>
                <a:lnTo>
                  <a:pt x="21600" y="1742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384" name="Body Level One…"/>
          <p:cNvSpPr txBox="1"/>
          <p:nvPr>
            <p:ph type="body" sz="quarter" idx="1"/>
          </p:nvPr>
        </p:nvSpPr>
        <p:spPr>
          <a:xfrm>
            <a:off x="463643" y="395396"/>
            <a:ext cx="7530032" cy="69926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5" name="Text Placeholder 5"/>
          <p:cNvSpPr/>
          <p:nvPr>
            <p:ph type="body" sz="quarter" idx="21"/>
          </p:nvPr>
        </p:nvSpPr>
        <p:spPr>
          <a:xfrm>
            <a:off x="961624" y="3231153"/>
            <a:ext cx="2327485" cy="4060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86" name="Text Placeholder 5"/>
          <p:cNvSpPr/>
          <p:nvPr>
            <p:ph type="body" sz="quarter" idx="22"/>
          </p:nvPr>
        </p:nvSpPr>
        <p:spPr>
          <a:xfrm>
            <a:off x="961625" y="3637205"/>
            <a:ext cx="2335908" cy="21884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92880" indent="-192880" defTabSz="514350">
              <a:spcBef>
                <a:spcPts val="0"/>
              </a:spcBef>
              <a:defRPr sz="11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87" name="Text Placeholder 5"/>
          <p:cNvSpPr/>
          <p:nvPr>
            <p:ph type="body" sz="quarter" idx="23"/>
          </p:nvPr>
        </p:nvSpPr>
        <p:spPr>
          <a:xfrm>
            <a:off x="3602737" y="3231153"/>
            <a:ext cx="2327484" cy="4060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88" name="Text Placeholder 5"/>
          <p:cNvSpPr/>
          <p:nvPr>
            <p:ph type="body" sz="quarter" idx="24"/>
          </p:nvPr>
        </p:nvSpPr>
        <p:spPr>
          <a:xfrm>
            <a:off x="3602732" y="3637205"/>
            <a:ext cx="2335908" cy="21884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92880" indent="-192880" defTabSz="514350">
              <a:spcBef>
                <a:spcPts val="0"/>
              </a:spcBef>
              <a:defRPr sz="11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89" name="Text Placeholder 5"/>
          <p:cNvSpPr/>
          <p:nvPr>
            <p:ph type="body" sz="quarter" idx="25"/>
          </p:nvPr>
        </p:nvSpPr>
        <p:spPr>
          <a:xfrm>
            <a:off x="6178050" y="3231153"/>
            <a:ext cx="2327484" cy="4060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90" name="Text Placeholder 5"/>
          <p:cNvSpPr/>
          <p:nvPr>
            <p:ph type="body" sz="quarter" idx="26"/>
          </p:nvPr>
        </p:nvSpPr>
        <p:spPr>
          <a:xfrm>
            <a:off x="6178048" y="3637205"/>
            <a:ext cx="2335908" cy="21884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92880" indent="-192880" defTabSz="514350">
              <a:spcBef>
                <a:spcPts val="0"/>
              </a:spcBef>
              <a:defRPr sz="11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91" name="Text Placeholder 5"/>
          <p:cNvSpPr/>
          <p:nvPr>
            <p:ph type="body" sz="quarter" idx="27"/>
          </p:nvPr>
        </p:nvSpPr>
        <p:spPr>
          <a:xfrm>
            <a:off x="8748113" y="3231153"/>
            <a:ext cx="2327484" cy="4060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92" name="Text Placeholder 5"/>
          <p:cNvSpPr/>
          <p:nvPr>
            <p:ph type="body" sz="quarter" idx="28"/>
          </p:nvPr>
        </p:nvSpPr>
        <p:spPr>
          <a:xfrm>
            <a:off x="8748113" y="3637205"/>
            <a:ext cx="2335908" cy="21884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92880" indent="-192880" defTabSz="514350">
              <a:spcBef>
                <a:spcPts val="0"/>
              </a:spcBef>
              <a:defRPr sz="11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93" name="Text Placeholder 5"/>
          <p:cNvSpPr/>
          <p:nvPr>
            <p:ph type="body" sz="half" idx="29"/>
          </p:nvPr>
        </p:nvSpPr>
        <p:spPr>
          <a:xfrm>
            <a:off x="961623" y="1378040"/>
            <a:ext cx="10154148" cy="167425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3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traight Connector 18"/>
          <p:cNvSpPr/>
          <p:nvPr/>
        </p:nvSpPr>
        <p:spPr>
          <a:xfrm>
            <a:off x="1240370" y="2137795"/>
            <a:ext cx="10951634" cy="1"/>
          </a:xfrm>
          <a:prstGeom prst="line">
            <a:avLst/>
          </a:prstGeom>
          <a:ln w="28575">
            <a:solidFill>
              <a:srgbClr val="1C344D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02" name="Body Level One…"/>
          <p:cNvSpPr txBox="1"/>
          <p:nvPr>
            <p:ph type="body" sz="quarter" idx="1"/>
          </p:nvPr>
        </p:nvSpPr>
        <p:spPr>
          <a:xfrm>
            <a:off x="463643" y="395396"/>
            <a:ext cx="7530032" cy="69926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3" name="Text Placeholder 5"/>
          <p:cNvSpPr/>
          <p:nvPr>
            <p:ph type="body" sz="quarter" idx="21"/>
          </p:nvPr>
        </p:nvSpPr>
        <p:spPr>
          <a:xfrm>
            <a:off x="649582" y="3104935"/>
            <a:ext cx="2647951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04" name="Text Placeholder 5"/>
          <p:cNvSpPr/>
          <p:nvPr>
            <p:ph type="body" sz="quarter" idx="22"/>
          </p:nvPr>
        </p:nvSpPr>
        <p:spPr>
          <a:xfrm>
            <a:off x="649582" y="3510988"/>
            <a:ext cx="2647951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05" name="Text Placeholder 5"/>
          <p:cNvSpPr/>
          <p:nvPr>
            <p:ph type="body" sz="quarter" idx="23"/>
          </p:nvPr>
        </p:nvSpPr>
        <p:spPr>
          <a:xfrm>
            <a:off x="3394211" y="3104935"/>
            <a:ext cx="2647952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06" name="Text Placeholder 5"/>
          <p:cNvSpPr/>
          <p:nvPr>
            <p:ph type="body" sz="quarter" idx="24"/>
          </p:nvPr>
        </p:nvSpPr>
        <p:spPr>
          <a:xfrm>
            <a:off x="3394211" y="3510988"/>
            <a:ext cx="2647952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07" name="Text Placeholder 5"/>
          <p:cNvSpPr/>
          <p:nvPr>
            <p:ph type="body" sz="quarter" idx="25"/>
          </p:nvPr>
        </p:nvSpPr>
        <p:spPr>
          <a:xfrm>
            <a:off x="6138841" y="3104935"/>
            <a:ext cx="2647952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08" name="Text Placeholder 5"/>
          <p:cNvSpPr/>
          <p:nvPr>
            <p:ph type="body" sz="quarter" idx="26"/>
          </p:nvPr>
        </p:nvSpPr>
        <p:spPr>
          <a:xfrm>
            <a:off x="6138841" y="3510988"/>
            <a:ext cx="2647952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09" name="Text Placeholder 5"/>
          <p:cNvSpPr/>
          <p:nvPr>
            <p:ph type="body" sz="quarter" idx="27"/>
          </p:nvPr>
        </p:nvSpPr>
        <p:spPr>
          <a:xfrm>
            <a:off x="8883470" y="3104935"/>
            <a:ext cx="2647952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10" name="Text Placeholder 5"/>
          <p:cNvSpPr/>
          <p:nvPr>
            <p:ph type="body" sz="quarter" idx="28"/>
          </p:nvPr>
        </p:nvSpPr>
        <p:spPr>
          <a:xfrm>
            <a:off x="8883470" y="3510988"/>
            <a:ext cx="2647952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traight Connector 18"/>
          <p:cNvSpPr/>
          <p:nvPr/>
        </p:nvSpPr>
        <p:spPr>
          <a:xfrm>
            <a:off x="3" y="2137795"/>
            <a:ext cx="10951635" cy="1"/>
          </a:xfrm>
          <a:prstGeom prst="line">
            <a:avLst/>
          </a:prstGeom>
          <a:ln w="28575">
            <a:solidFill>
              <a:srgbClr val="1C344D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19" name="Body Level One…"/>
          <p:cNvSpPr txBox="1"/>
          <p:nvPr>
            <p:ph type="body" sz="quarter" idx="1"/>
          </p:nvPr>
        </p:nvSpPr>
        <p:spPr>
          <a:xfrm>
            <a:off x="463643" y="395396"/>
            <a:ext cx="7530032" cy="69926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0" name="Text Placeholder 5"/>
          <p:cNvSpPr/>
          <p:nvPr>
            <p:ph type="body" sz="quarter" idx="21"/>
          </p:nvPr>
        </p:nvSpPr>
        <p:spPr>
          <a:xfrm>
            <a:off x="649582" y="3104935"/>
            <a:ext cx="2647951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21" name="Text Placeholder 5"/>
          <p:cNvSpPr/>
          <p:nvPr>
            <p:ph type="body" sz="quarter" idx="22"/>
          </p:nvPr>
        </p:nvSpPr>
        <p:spPr>
          <a:xfrm>
            <a:off x="649582" y="3510988"/>
            <a:ext cx="2647951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22" name="Text Placeholder 5"/>
          <p:cNvSpPr/>
          <p:nvPr>
            <p:ph type="body" sz="quarter" idx="23"/>
          </p:nvPr>
        </p:nvSpPr>
        <p:spPr>
          <a:xfrm>
            <a:off x="3394211" y="3104935"/>
            <a:ext cx="2647952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23" name="Text Placeholder 5"/>
          <p:cNvSpPr/>
          <p:nvPr>
            <p:ph type="body" sz="quarter" idx="24"/>
          </p:nvPr>
        </p:nvSpPr>
        <p:spPr>
          <a:xfrm>
            <a:off x="3394211" y="3510988"/>
            <a:ext cx="2647952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24" name="Text Placeholder 5"/>
          <p:cNvSpPr/>
          <p:nvPr>
            <p:ph type="body" sz="quarter" idx="25"/>
          </p:nvPr>
        </p:nvSpPr>
        <p:spPr>
          <a:xfrm>
            <a:off x="6138841" y="3104935"/>
            <a:ext cx="2647952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25" name="Text Placeholder 5"/>
          <p:cNvSpPr/>
          <p:nvPr>
            <p:ph type="body" sz="quarter" idx="26"/>
          </p:nvPr>
        </p:nvSpPr>
        <p:spPr>
          <a:xfrm>
            <a:off x="6138841" y="3510988"/>
            <a:ext cx="2647952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26" name="Text Placeholder 5"/>
          <p:cNvSpPr/>
          <p:nvPr>
            <p:ph type="body" sz="quarter" idx="27"/>
          </p:nvPr>
        </p:nvSpPr>
        <p:spPr>
          <a:xfrm>
            <a:off x="8883470" y="3104935"/>
            <a:ext cx="2647952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27" name="Text Placeholder 5"/>
          <p:cNvSpPr/>
          <p:nvPr>
            <p:ph type="body" sz="quarter" idx="28"/>
          </p:nvPr>
        </p:nvSpPr>
        <p:spPr>
          <a:xfrm>
            <a:off x="8883470" y="3510988"/>
            <a:ext cx="2647952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Freeform 7"/>
          <p:cNvSpPr/>
          <p:nvPr/>
        </p:nvSpPr>
        <p:spPr>
          <a:xfrm>
            <a:off x="4900083" y="1616074"/>
            <a:ext cx="2643718" cy="2935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7430"/>
                </a:lnTo>
                <a:lnTo>
                  <a:pt x="10809" y="21600"/>
                </a:lnTo>
                <a:lnTo>
                  <a:pt x="21600" y="1743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36" name="Freeform 8"/>
          <p:cNvSpPr/>
          <p:nvPr/>
        </p:nvSpPr>
        <p:spPr>
          <a:xfrm>
            <a:off x="5427136" y="3863975"/>
            <a:ext cx="1591734" cy="1373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5419"/>
                </a:lnTo>
                <a:lnTo>
                  <a:pt x="0" y="16181"/>
                </a:lnTo>
                <a:lnTo>
                  <a:pt x="10800" y="21600"/>
                </a:lnTo>
                <a:lnTo>
                  <a:pt x="21600" y="16181"/>
                </a:lnTo>
                <a:lnTo>
                  <a:pt x="21600" y="5419"/>
                </a:lnTo>
                <a:lnTo>
                  <a:pt x="10800" y="0"/>
                </a:lnTo>
                <a:close/>
              </a:path>
            </a:pathLst>
          </a:custGeom>
          <a:solidFill>
            <a:srgbClr val="EDEDED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37" name="Freeform 9"/>
          <p:cNvSpPr/>
          <p:nvPr/>
        </p:nvSpPr>
        <p:spPr>
          <a:xfrm>
            <a:off x="1885954" y="1616074"/>
            <a:ext cx="2647952" cy="2935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7430"/>
                </a:lnTo>
                <a:lnTo>
                  <a:pt x="10809" y="21600"/>
                </a:lnTo>
                <a:lnTo>
                  <a:pt x="21600" y="1743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38" name="Freeform 10"/>
          <p:cNvSpPr/>
          <p:nvPr/>
        </p:nvSpPr>
        <p:spPr>
          <a:xfrm>
            <a:off x="2415120" y="3863975"/>
            <a:ext cx="1589619" cy="1373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14" y="0"/>
                </a:moveTo>
                <a:lnTo>
                  <a:pt x="0" y="5419"/>
                </a:lnTo>
                <a:lnTo>
                  <a:pt x="0" y="16181"/>
                </a:lnTo>
                <a:lnTo>
                  <a:pt x="10814" y="21600"/>
                </a:lnTo>
                <a:lnTo>
                  <a:pt x="21600" y="16181"/>
                </a:lnTo>
                <a:lnTo>
                  <a:pt x="21600" y="5419"/>
                </a:lnTo>
                <a:lnTo>
                  <a:pt x="10814" y="0"/>
                </a:lnTo>
                <a:close/>
              </a:path>
            </a:pathLst>
          </a:custGeom>
          <a:solidFill>
            <a:srgbClr val="EDEDED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39" name="Freeform 11"/>
          <p:cNvSpPr/>
          <p:nvPr/>
        </p:nvSpPr>
        <p:spPr>
          <a:xfrm>
            <a:off x="7909986" y="1616074"/>
            <a:ext cx="2647952" cy="2935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7430"/>
                </a:lnTo>
                <a:lnTo>
                  <a:pt x="10809" y="21600"/>
                </a:lnTo>
                <a:lnTo>
                  <a:pt x="21600" y="1743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40" name="Freeform 12"/>
          <p:cNvSpPr/>
          <p:nvPr/>
        </p:nvSpPr>
        <p:spPr>
          <a:xfrm>
            <a:off x="8441266" y="3863975"/>
            <a:ext cx="1587502" cy="1373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5419"/>
                </a:lnTo>
                <a:lnTo>
                  <a:pt x="0" y="16181"/>
                </a:lnTo>
                <a:lnTo>
                  <a:pt x="10800" y="21600"/>
                </a:lnTo>
                <a:lnTo>
                  <a:pt x="21600" y="16181"/>
                </a:lnTo>
                <a:lnTo>
                  <a:pt x="21600" y="5419"/>
                </a:lnTo>
                <a:lnTo>
                  <a:pt x="10800" y="0"/>
                </a:lnTo>
                <a:close/>
              </a:path>
            </a:pathLst>
          </a:custGeom>
          <a:solidFill>
            <a:srgbClr val="EDEDED"/>
          </a:solid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41" name="Body Level One…"/>
          <p:cNvSpPr txBox="1"/>
          <p:nvPr>
            <p:ph type="body" sz="quarter" idx="1"/>
          </p:nvPr>
        </p:nvSpPr>
        <p:spPr>
          <a:xfrm>
            <a:off x="463643" y="395396"/>
            <a:ext cx="7530032" cy="69926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2" name="Text Placeholder 5"/>
          <p:cNvSpPr/>
          <p:nvPr>
            <p:ph type="body" sz="quarter" idx="21"/>
          </p:nvPr>
        </p:nvSpPr>
        <p:spPr>
          <a:xfrm>
            <a:off x="1885954" y="1616075"/>
            <a:ext cx="2647952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43" name="Text Placeholder 5"/>
          <p:cNvSpPr/>
          <p:nvPr>
            <p:ph type="body" sz="quarter" idx="22"/>
          </p:nvPr>
        </p:nvSpPr>
        <p:spPr>
          <a:xfrm>
            <a:off x="1885954" y="2022127"/>
            <a:ext cx="2647952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44" name="Text Placeholder 5"/>
          <p:cNvSpPr/>
          <p:nvPr>
            <p:ph type="body" sz="quarter" idx="23"/>
          </p:nvPr>
        </p:nvSpPr>
        <p:spPr>
          <a:xfrm>
            <a:off x="4895851" y="1616075"/>
            <a:ext cx="2647952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45" name="Text Placeholder 5"/>
          <p:cNvSpPr/>
          <p:nvPr>
            <p:ph type="body" sz="quarter" idx="24"/>
          </p:nvPr>
        </p:nvSpPr>
        <p:spPr>
          <a:xfrm>
            <a:off x="4895851" y="2022127"/>
            <a:ext cx="2647952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46" name="Text Placeholder 5"/>
          <p:cNvSpPr/>
          <p:nvPr>
            <p:ph type="body" sz="quarter" idx="25"/>
          </p:nvPr>
        </p:nvSpPr>
        <p:spPr>
          <a:xfrm>
            <a:off x="7905753" y="1616075"/>
            <a:ext cx="2647952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47" name="Text Placeholder 5"/>
          <p:cNvSpPr/>
          <p:nvPr>
            <p:ph type="body" sz="quarter" idx="26"/>
          </p:nvPr>
        </p:nvSpPr>
        <p:spPr>
          <a:xfrm>
            <a:off x="7905753" y="2022127"/>
            <a:ext cx="2647952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gradFill flip="none" rotWithShape="1">
          <a:gsLst>
            <a:gs pos="0">
              <a:srgbClr val="3333CC"/>
            </a:gs>
            <a:gs pos="100000">
              <a:srgbClr val="18185E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06" tIns="45706" rIns="45706" bIns="45706" anchor="b">
            <a:normAutofit fontScale="100000" lnSpcReduction="0"/>
          </a:bodyPr>
          <a:lstStyle>
            <a:lvl1pPr>
              <a:defRPr sz="600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5706" tIns="45706" rIns="45706" bIns="45706">
            <a:normAutofit fontScale="100000" lnSpcReduction="0"/>
          </a:bodyPr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10995688" y="6248400"/>
            <a:ext cx="281913" cy="287059"/>
          </a:xfrm>
          <a:prstGeom prst="rect">
            <a:avLst/>
          </a:prstGeom>
        </p:spPr>
        <p:txBody>
          <a:bodyPr lIns="45706" tIns="45706" rIns="45706" bIns="45706" anchor="t"/>
          <a:lstStyle>
            <a:lvl1pPr>
              <a:defRPr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ectangle 7"/>
          <p:cNvSpPr/>
          <p:nvPr/>
        </p:nvSpPr>
        <p:spPr>
          <a:xfrm>
            <a:off x="448732" y="1673225"/>
            <a:ext cx="3651253" cy="19002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56" name="Rectangle 8"/>
          <p:cNvSpPr/>
          <p:nvPr/>
        </p:nvSpPr>
        <p:spPr>
          <a:xfrm>
            <a:off x="4210051" y="1673225"/>
            <a:ext cx="3649135" cy="19002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57" name="Rectangle 9"/>
          <p:cNvSpPr/>
          <p:nvPr/>
        </p:nvSpPr>
        <p:spPr>
          <a:xfrm>
            <a:off x="7969253" y="1673225"/>
            <a:ext cx="3651252" cy="19002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58" name="Rectangle 10"/>
          <p:cNvSpPr/>
          <p:nvPr/>
        </p:nvSpPr>
        <p:spPr>
          <a:xfrm>
            <a:off x="448732" y="3662362"/>
            <a:ext cx="3651253" cy="19002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59" name="Rectangle 11"/>
          <p:cNvSpPr/>
          <p:nvPr/>
        </p:nvSpPr>
        <p:spPr>
          <a:xfrm>
            <a:off x="4210051" y="3662362"/>
            <a:ext cx="3649135" cy="19002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60" name="Rectangle 12"/>
          <p:cNvSpPr/>
          <p:nvPr/>
        </p:nvSpPr>
        <p:spPr>
          <a:xfrm>
            <a:off x="7969253" y="3662362"/>
            <a:ext cx="3651252" cy="19002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61" name="Body Level One…"/>
          <p:cNvSpPr txBox="1"/>
          <p:nvPr>
            <p:ph type="body" sz="quarter" idx="1"/>
          </p:nvPr>
        </p:nvSpPr>
        <p:spPr>
          <a:xfrm>
            <a:off x="463643" y="395396"/>
            <a:ext cx="7530032" cy="69926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2" name="Text Placeholder 5"/>
          <p:cNvSpPr/>
          <p:nvPr>
            <p:ph type="body" sz="quarter" idx="21"/>
          </p:nvPr>
        </p:nvSpPr>
        <p:spPr>
          <a:xfrm>
            <a:off x="470558" y="1673225"/>
            <a:ext cx="3629430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63" name="Text Placeholder 5"/>
          <p:cNvSpPr/>
          <p:nvPr>
            <p:ph type="body" sz="quarter" idx="22"/>
          </p:nvPr>
        </p:nvSpPr>
        <p:spPr>
          <a:xfrm>
            <a:off x="470558" y="2079277"/>
            <a:ext cx="3629430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92880" indent="-192880" defTabSz="514350">
              <a:spcBef>
                <a:spcPts val="0"/>
              </a:spcBef>
              <a:defRPr sz="11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64" name="Text Placeholder 5"/>
          <p:cNvSpPr/>
          <p:nvPr>
            <p:ph type="body" sz="quarter" idx="23"/>
          </p:nvPr>
        </p:nvSpPr>
        <p:spPr>
          <a:xfrm>
            <a:off x="4210051" y="1673225"/>
            <a:ext cx="3629429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65" name="Text Placeholder 5"/>
          <p:cNvSpPr/>
          <p:nvPr>
            <p:ph type="body" sz="quarter" idx="24"/>
          </p:nvPr>
        </p:nvSpPr>
        <p:spPr>
          <a:xfrm>
            <a:off x="4210051" y="2079277"/>
            <a:ext cx="3629429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92880" indent="-192880" defTabSz="514350">
              <a:spcBef>
                <a:spcPts val="0"/>
              </a:spcBef>
              <a:defRPr sz="11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66" name="Text Placeholder 5"/>
          <p:cNvSpPr/>
          <p:nvPr>
            <p:ph type="body" sz="quarter" idx="25"/>
          </p:nvPr>
        </p:nvSpPr>
        <p:spPr>
          <a:xfrm>
            <a:off x="7993670" y="1673225"/>
            <a:ext cx="3629430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67" name="Text Placeholder 5"/>
          <p:cNvSpPr/>
          <p:nvPr>
            <p:ph type="body" sz="quarter" idx="26"/>
          </p:nvPr>
        </p:nvSpPr>
        <p:spPr>
          <a:xfrm>
            <a:off x="7993670" y="2079277"/>
            <a:ext cx="3629430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92880" indent="-192880" defTabSz="514350">
              <a:spcBef>
                <a:spcPts val="0"/>
              </a:spcBef>
              <a:defRPr sz="11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68" name="Text Placeholder 5"/>
          <p:cNvSpPr/>
          <p:nvPr>
            <p:ph type="body" sz="quarter" idx="27"/>
          </p:nvPr>
        </p:nvSpPr>
        <p:spPr>
          <a:xfrm>
            <a:off x="470558" y="3647875"/>
            <a:ext cx="3629430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69" name="Text Placeholder 5"/>
          <p:cNvSpPr/>
          <p:nvPr>
            <p:ph type="body" sz="quarter" idx="28"/>
          </p:nvPr>
        </p:nvSpPr>
        <p:spPr>
          <a:xfrm>
            <a:off x="470558" y="4053928"/>
            <a:ext cx="3629430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92880" indent="-192880" defTabSz="514350">
              <a:spcBef>
                <a:spcPts val="0"/>
              </a:spcBef>
              <a:defRPr sz="11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70" name="Text Placeholder 5"/>
          <p:cNvSpPr/>
          <p:nvPr>
            <p:ph type="body" sz="quarter" idx="29"/>
          </p:nvPr>
        </p:nvSpPr>
        <p:spPr>
          <a:xfrm>
            <a:off x="4229758" y="3660754"/>
            <a:ext cx="3629429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71" name="Text Placeholder 5"/>
          <p:cNvSpPr/>
          <p:nvPr>
            <p:ph type="body" sz="quarter" idx="30"/>
          </p:nvPr>
        </p:nvSpPr>
        <p:spPr>
          <a:xfrm>
            <a:off x="4229758" y="4066807"/>
            <a:ext cx="3629429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92880" indent="-192880" defTabSz="514350">
              <a:spcBef>
                <a:spcPts val="0"/>
              </a:spcBef>
              <a:defRPr sz="11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72" name="Text Placeholder 5"/>
          <p:cNvSpPr/>
          <p:nvPr>
            <p:ph type="body" sz="quarter" idx="31"/>
          </p:nvPr>
        </p:nvSpPr>
        <p:spPr>
          <a:xfrm>
            <a:off x="7988958" y="3647875"/>
            <a:ext cx="3629429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73" name="Text Placeholder 5"/>
          <p:cNvSpPr/>
          <p:nvPr>
            <p:ph type="body" sz="quarter" idx="32"/>
          </p:nvPr>
        </p:nvSpPr>
        <p:spPr>
          <a:xfrm>
            <a:off x="7988958" y="4053928"/>
            <a:ext cx="3629429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92880" indent="-192880" defTabSz="514350">
              <a:spcBef>
                <a:spcPts val="0"/>
              </a:spcBef>
              <a:defRPr sz="11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Body Level One…"/>
          <p:cNvSpPr txBox="1"/>
          <p:nvPr>
            <p:ph type="body" sz="quarter" idx="1"/>
          </p:nvPr>
        </p:nvSpPr>
        <p:spPr>
          <a:xfrm>
            <a:off x="1127381" y="5312552"/>
            <a:ext cx="3986490" cy="74827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365980" indent="-108805" algn="ctr" defTabSz="514350">
              <a:spcBef>
                <a:spcPts val="0"/>
              </a:spcBef>
              <a:buFontTx/>
              <a:buChar char="•"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642937" indent="-128587" algn="ctr" defTabSz="514350">
              <a:spcBef>
                <a:spcPts val="0"/>
              </a:spcBef>
              <a:buFontTx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912971" indent="-141446" algn="ctr" defTabSz="514350">
              <a:spcBef>
                <a:spcPts val="0"/>
              </a:spcBef>
              <a:buFontTx/>
              <a:buChar char="•"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170146" indent="-141446" algn="ctr" defTabSz="514350">
              <a:spcBef>
                <a:spcPts val="0"/>
              </a:spcBef>
              <a:buFontTx/>
              <a:buChar char="•"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2" name="Text Placeholder 5"/>
          <p:cNvSpPr/>
          <p:nvPr>
            <p:ph type="body" sz="quarter" idx="21"/>
          </p:nvPr>
        </p:nvSpPr>
        <p:spPr>
          <a:xfrm>
            <a:off x="7078136" y="5339910"/>
            <a:ext cx="3986490" cy="74827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83" name="Text Placeholder 5"/>
          <p:cNvSpPr/>
          <p:nvPr>
            <p:ph type="body" sz="quarter" idx="22"/>
          </p:nvPr>
        </p:nvSpPr>
        <p:spPr>
          <a:xfrm>
            <a:off x="4102758" y="3561708"/>
            <a:ext cx="3986489" cy="124958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84" name="Text Placeholder 3"/>
          <p:cNvSpPr/>
          <p:nvPr>
            <p:ph type="body" sz="quarter" idx="23"/>
          </p:nvPr>
        </p:nvSpPr>
        <p:spPr>
          <a:xfrm>
            <a:off x="463642" y="395397"/>
            <a:ext cx="7530033" cy="6992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85" name="Text Placeholder 5"/>
          <p:cNvSpPr/>
          <p:nvPr>
            <p:ph type="body" sz="quarter" idx="24"/>
          </p:nvPr>
        </p:nvSpPr>
        <p:spPr>
          <a:xfrm>
            <a:off x="4101298" y="3055723"/>
            <a:ext cx="3986489" cy="48688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Body Level One…"/>
          <p:cNvSpPr txBox="1"/>
          <p:nvPr>
            <p:ph type="body" sz="quarter" idx="1"/>
          </p:nvPr>
        </p:nvSpPr>
        <p:spPr>
          <a:xfrm>
            <a:off x="463643" y="395396"/>
            <a:ext cx="7530032" cy="69926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4" name="Text Placeholder 5"/>
          <p:cNvSpPr/>
          <p:nvPr>
            <p:ph type="body" sz="quarter" idx="21"/>
          </p:nvPr>
        </p:nvSpPr>
        <p:spPr>
          <a:xfrm>
            <a:off x="635360" y="3894521"/>
            <a:ext cx="2610120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95" name="Text Placeholder 5"/>
          <p:cNvSpPr/>
          <p:nvPr>
            <p:ph type="body" sz="quarter" idx="22"/>
          </p:nvPr>
        </p:nvSpPr>
        <p:spPr>
          <a:xfrm>
            <a:off x="635360" y="4300575"/>
            <a:ext cx="2610120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96" name="Text Placeholder 5"/>
          <p:cNvSpPr/>
          <p:nvPr>
            <p:ph type="body" sz="quarter" idx="23"/>
          </p:nvPr>
        </p:nvSpPr>
        <p:spPr>
          <a:xfrm>
            <a:off x="3397163" y="3894521"/>
            <a:ext cx="2610120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97" name="Text Placeholder 5"/>
          <p:cNvSpPr/>
          <p:nvPr>
            <p:ph type="body" sz="quarter" idx="24"/>
          </p:nvPr>
        </p:nvSpPr>
        <p:spPr>
          <a:xfrm>
            <a:off x="3397163" y="4300575"/>
            <a:ext cx="2610120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98" name="Text Placeholder 5"/>
          <p:cNvSpPr/>
          <p:nvPr>
            <p:ph type="body" sz="quarter" idx="25"/>
          </p:nvPr>
        </p:nvSpPr>
        <p:spPr>
          <a:xfrm>
            <a:off x="6158965" y="3894521"/>
            <a:ext cx="2610120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499" name="Text Placeholder 5"/>
          <p:cNvSpPr/>
          <p:nvPr>
            <p:ph type="body" sz="quarter" idx="26"/>
          </p:nvPr>
        </p:nvSpPr>
        <p:spPr>
          <a:xfrm>
            <a:off x="6158965" y="4300575"/>
            <a:ext cx="2610120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500" name="Text Placeholder 5"/>
          <p:cNvSpPr/>
          <p:nvPr>
            <p:ph type="body" sz="quarter" idx="27"/>
          </p:nvPr>
        </p:nvSpPr>
        <p:spPr>
          <a:xfrm>
            <a:off x="8920768" y="3894521"/>
            <a:ext cx="2610120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501" name="Text Placeholder 5"/>
          <p:cNvSpPr/>
          <p:nvPr>
            <p:ph type="body" sz="quarter" idx="28"/>
          </p:nvPr>
        </p:nvSpPr>
        <p:spPr>
          <a:xfrm>
            <a:off x="8920768" y="4300575"/>
            <a:ext cx="2610120" cy="15481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5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roup 272"/>
          <p:cNvGrpSpPr/>
          <p:nvPr/>
        </p:nvGrpSpPr>
        <p:grpSpPr>
          <a:xfrm>
            <a:off x="4576236" y="1795467"/>
            <a:ext cx="3039534" cy="2551114"/>
            <a:chOff x="0" y="0"/>
            <a:chExt cx="3039533" cy="2551113"/>
          </a:xfrm>
        </p:grpSpPr>
        <p:sp>
          <p:nvSpPr>
            <p:cNvPr id="509" name="Freeform 136"/>
            <p:cNvSpPr/>
            <p:nvPr/>
          </p:nvSpPr>
          <p:spPr>
            <a:xfrm>
              <a:off x="-1" y="-1"/>
              <a:ext cx="3039535" cy="255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0" y="0"/>
                  </a:moveTo>
                  <a:cubicBezTo>
                    <a:pt x="3720" y="0"/>
                    <a:pt x="3720" y="0"/>
                    <a:pt x="3720" y="0"/>
                  </a:cubicBezTo>
                  <a:cubicBezTo>
                    <a:pt x="1670" y="0"/>
                    <a:pt x="0" y="1486"/>
                    <a:pt x="0" y="3311"/>
                  </a:cubicBezTo>
                  <a:cubicBezTo>
                    <a:pt x="0" y="3462"/>
                    <a:pt x="0" y="3462"/>
                    <a:pt x="0" y="3462"/>
                  </a:cubicBezTo>
                  <a:cubicBezTo>
                    <a:pt x="0" y="19700"/>
                    <a:pt x="0" y="19700"/>
                    <a:pt x="0" y="19700"/>
                  </a:cubicBezTo>
                  <a:cubicBezTo>
                    <a:pt x="0" y="20753"/>
                    <a:pt x="951" y="21600"/>
                    <a:pt x="2135" y="21600"/>
                  </a:cubicBezTo>
                  <a:cubicBezTo>
                    <a:pt x="19465" y="21600"/>
                    <a:pt x="19465" y="21600"/>
                    <a:pt x="19465" y="21600"/>
                  </a:cubicBezTo>
                  <a:cubicBezTo>
                    <a:pt x="20649" y="21600"/>
                    <a:pt x="21600" y="20753"/>
                    <a:pt x="21600" y="19700"/>
                  </a:cubicBezTo>
                  <a:cubicBezTo>
                    <a:pt x="21600" y="3462"/>
                    <a:pt x="21600" y="3462"/>
                    <a:pt x="21600" y="3462"/>
                  </a:cubicBezTo>
                  <a:cubicBezTo>
                    <a:pt x="21600" y="3311"/>
                    <a:pt x="21600" y="3311"/>
                    <a:pt x="21600" y="3311"/>
                  </a:cubicBezTo>
                  <a:cubicBezTo>
                    <a:pt x="21600" y="1486"/>
                    <a:pt x="19930" y="0"/>
                    <a:pt x="178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10" name="Freeform 137"/>
            <p:cNvSpPr/>
            <p:nvPr/>
          </p:nvSpPr>
          <p:spPr>
            <a:xfrm>
              <a:off x="-1" y="0"/>
              <a:ext cx="3039535" cy="40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0661"/>
                    <a:pt x="0" y="20661"/>
                    <a:pt x="0" y="20661"/>
                  </a:cubicBezTo>
                  <a:cubicBezTo>
                    <a:pt x="0" y="9274"/>
                    <a:pt x="1670" y="0"/>
                    <a:pt x="3720" y="0"/>
                  </a:cubicBezTo>
                  <a:cubicBezTo>
                    <a:pt x="17880" y="0"/>
                    <a:pt x="17880" y="0"/>
                    <a:pt x="17880" y="0"/>
                  </a:cubicBezTo>
                  <a:cubicBezTo>
                    <a:pt x="19930" y="0"/>
                    <a:pt x="21600" y="9274"/>
                    <a:pt x="21600" y="2066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11" name="Freeform 138"/>
            <p:cNvSpPr/>
            <p:nvPr/>
          </p:nvSpPr>
          <p:spPr>
            <a:xfrm>
              <a:off x="281517" y="498475"/>
              <a:ext cx="57151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68" y="12706"/>
                  </a:moveTo>
                  <a:cubicBezTo>
                    <a:pt x="7958" y="11435"/>
                    <a:pt x="7958" y="11435"/>
                    <a:pt x="7958" y="11435"/>
                  </a:cubicBezTo>
                  <a:cubicBezTo>
                    <a:pt x="4547" y="10165"/>
                    <a:pt x="3411" y="9529"/>
                    <a:pt x="2274" y="8894"/>
                  </a:cubicBezTo>
                  <a:cubicBezTo>
                    <a:pt x="1137" y="7624"/>
                    <a:pt x="0" y="6988"/>
                    <a:pt x="0" y="5718"/>
                  </a:cubicBezTo>
                  <a:cubicBezTo>
                    <a:pt x="0" y="3812"/>
                    <a:pt x="1137" y="2541"/>
                    <a:pt x="3411" y="1906"/>
                  </a:cubicBezTo>
                  <a:cubicBezTo>
                    <a:pt x="5684" y="635"/>
                    <a:pt x="7958" y="0"/>
                    <a:pt x="11368" y="0"/>
                  </a:cubicBezTo>
                  <a:cubicBezTo>
                    <a:pt x="14779" y="0"/>
                    <a:pt x="18189" y="635"/>
                    <a:pt x="20463" y="1271"/>
                  </a:cubicBezTo>
                  <a:cubicBezTo>
                    <a:pt x="20463" y="5082"/>
                    <a:pt x="20463" y="5082"/>
                    <a:pt x="20463" y="5082"/>
                  </a:cubicBezTo>
                  <a:cubicBezTo>
                    <a:pt x="18189" y="3812"/>
                    <a:pt x="14779" y="2541"/>
                    <a:pt x="11368" y="2541"/>
                  </a:cubicBezTo>
                  <a:cubicBezTo>
                    <a:pt x="10232" y="2541"/>
                    <a:pt x="7958" y="3176"/>
                    <a:pt x="6821" y="3176"/>
                  </a:cubicBezTo>
                  <a:cubicBezTo>
                    <a:pt x="5684" y="3812"/>
                    <a:pt x="5684" y="4447"/>
                    <a:pt x="5684" y="5082"/>
                  </a:cubicBezTo>
                  <a:cubicBezTo>
                    <a:pt x="5684" y="5718"/>
                    <a:pt x="5684" y="6353"/>
                    <a:pt x="6821" y="6988"/>
                  </a:cubicBezTo>
                  <a:cubicBezTo>
                    <a:pt x="7958" y="7624"/>
                    <a:pt x="9095" y="8259"/>
                    <a:pt x="11368" y="8894"/>
                  </a:cubicBezTo>
                  <a:cubicBezTo>
                    <a:pt x="14779" y="10165"/>
                    <a:pt x="14779" y="10165"/>
                    <a:pt x="14779" y="10165"/>
                  </a:cubicBezTo>
                  <a:cubicBezTo>
                    <a:pt x="19326" y="11435"/>
                    <a:pt x="21600" y="13976"/>
                    <a:pt x="21600" y="15882"/>
                  </a:cubicBezTo>
                  <a:cubicBezTo>
                    <a:pt x="21600" y="17788"/>
                    <a:pt x="20463" y="19059"/>
                    <a:pt x="19326" y="20329"/>
                  </a:cubicBezTo>
                  <a:cubicBezTo>
                    <a:pt x="17053" y="21600"/>
                    <a:pt x="13642" y="21600"/>
                    <a:pt x="11368" y="21600"/>
                  </a:cubicBezTo>
                  <a:cubicBezTo>
                    <a:pt x="6821" y="21600"/>
                    <a:pt x="3411" y="20965"/>
                    <a:pt x="1137" y="19694"/>
                  </a:cubicBezTo>
                  <a:cubicBezTo>
                    <a:pt x="1137" y="15882"/>
                    <a:pt x="1137" y="15882"/>
                    <a:pt x="1137" y="15882"/>
                  </a:cubicBezTo>
                  <a:cubicBezTo>
                    <a:pt x="3411" y="18424"/>
                    <a:pt x="6821" y="19059"/>
                    <a:pt x="11368" y="19059"/>
                  </a:cubicBezTo>
                  <a:cubicBezTo>
                    <a:pt x="12505" y="19059"/>
                    <a:pt x="13642" y="19059"/>
                    <a:pt x="14779" y="18424"/>
                  </a:cubicBezTo>
                  <a:cubicBezTo>
                    <a:pt x="15916" y="17788"/>
                    <a:pt x="17053" y="17153"/>
                    <a:pt x="17053" y="16518"/>
                  </a:cubicBezTo>
                  <a:cubicBezTo>
                    <a:pt x="17053" y="15247"/>
                    <a:pt x="14779" y="13976"/>
                    <a:pt x="11368" y="12706"/>
                  </a:cubicBez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12" name="Freeform 139"/>
            <p:cNvSpPr/>
            <p:nvPr/>
          </p:nvSpPr>
          <p:spPr>
            <a:xfrm>
              <a:off x="668866" y="500062"/>
              <a:ext cx="93134" cy="7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55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55" y="21600"/>
                  </a:lnTo>
                  <a:lnTo>
                    <a:pt x="18655" y="4696"/>
                  </a:lnTo>
                  <a:lnTo>
                    <a:pt x="10800" y="13148"/>
                  </a:lnTo>
                  <a:lnTo>
                    <a:pt x="10309" y="13148"/>
                  </a:lnTo>
                  <a:lnTo>
                    <a:pt x="3436" y="4696"/>
                  </a:lnTo>
                  <a:lnTo>
                    <a:pt x="3436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3436" y="0"/>
                  </a:lnTo>
                  <a:lnTo>
                    <a:pt x="10800" y="8452"/>
                  </a:lnTo>
                  <a:lnTo>
                    <a:pt x="18655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13" name="Freeform 140"/>
            <p:cNvSpPr/>
            <p:nvPr/>
          </p:nvSpPr>
          <p:spPr>
            <a:xfrm>
              <a:off x="1071033" y="498475"/>
              <a:ext cx="82551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3217"/>
                  </a:lnTo>
                  <a:lnTo>
                    <a:pt x="12185" y="3217"/>
                  </a:lnTo>
                  <a:lnTo>
                    <a:pt x="12185" y="21600"/>
                  </a:lnTo>
                  <a:lnTo>
                    <a:pt x="9415" y="21600"/>
                  </a:lnTo>
                  <a:lnTo>
                    <a:pt x="9415" y="3217"/>
                  </a:lnTo>
                  <a:lnTo>
                    <a:pt x="0" y="3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14" name="Freeform 141"/>
            <p:cNvSpPr/>
            <p:nvPr/>
          </p:nvSpPr>
          <p:spPr>
            <a:xfrm>
              <a:off x="1452033" y="500062"/>
              <a:ext cx="154518" cy="7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29" y="0"/>
                  </a:moveTo>
                  <a:lnTo>
                    <a:pt x="21600" y="0"/>
                  </a:lnTo>
                  <a:lnTo>
                    <a:pt x="15682" y="21600"/>
                  </a:lnTo>
                  <a:lnTo>
                    <a:pt x="15386" y="21600"/>
                  </a:lnTo>
                  <a:lnTo>
                    <a:pt x="10652" y="4226"/>
                  </a:lnTo>
                  <a:lnTo>
                    <a:pt x="6214" y="21600"/>
                  </a:lnTo>
                  <a:lnTo>
                    <a:pt x="5622" y="21600"/>
                  </a:lnTo>
                  <a:lnTo>
                    <a:pt x="0" y="0"/>
                  </a:lnTo>
                  <a:lnTo>
                    <a:pt x="2071" y="0"/>
                  </a:lnTo>
                  <a:lnTo>
                    <a:pt x="6214" y="15026"/>
                  </a:lnTo>
                  <a:lnTo>
                    <a:pt x="9764" y="0"/>
                  </a:lnTo>
                  <a:lnTo>
                    <a:pt x="11540" y="0"/>
                  </a:lnTo>
                  <a:lnTo>
                    <a:pt x="15682" y="15026"/>
                  </a:lnTo>
                  <a:lnTo>
                    <a:pt x="19529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15" name="Freeform 142"/>
            <p:cNvSpPr/>
            <p:nvPr/>
          </p:nvSpPr>
          <p:spPr>
            <a:xfrm>
              <a:off x="1902883" y="498475"/>
              <a:ext cx="84668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3217"/>
                  </a:lnTo>
                  <a:lnTo>
                    <a:pt x="12420" y="3217"/>
                  </a:lnTo>
                  <a:lnTo>
                    <a:pt x="12420" y="21600"/>
                  </a:lnTo>
                  <a:lnTo>
                    <a:pt x="8640" y="21600"/>
                  </a:lnTo>
                  <a:lnTo>
                    <a:pt x="8640" y="3217"/>
                  </a:lnTo>
                  <a:lnTo>
                    <a:pt x="0" y="3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16" name="Freeform 143"/>
            <p:cNvSpPr/>
            <p:nvPr/>
          </p:nvSpPr>
          <p:spPr>
            <a:xfrm>
              <a:off x="2313517" y="500062"/>
              <a:ext cx="55034" cy="7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817"/>
                  </a:lnTo>
                  <a:lnTo>
                    <a:pt x="5815" y="2817"/>
                  </a:lnTo>
                  <a:lnTo>
                    <a:pt x="5815" y="8452"/>
                  </a:lnTo>
                  <a:lnTo>
                    <a:pt x="21600" y="8452"/>
                  </a:lnTo>
                  <a:lnTo>
                    <a:pt x="21600" y="11270"/>
                  </a:lnTo>
                  <a:lnTo>
                    <a:pt x="5815" y="11270"/>
                  </a:lnTo>
                  <a:lnTo>
                    <a:pt x="5815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17" name="Freeform 144"/>
            <p:cNvSpPr/>
            <p:nvPr/>
          </p:nvSpPr>
          <p:spPr>
            <a:xfrm>
              <a:off x="2692399" y="498475"/>
              <a:ext cx="55035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68" y="12706"/>
                  </a:moveTo>
                  <a:cubicBezTo>
                    <a:pt x="6821" y="11435"/>
                    <a:pt x="6821" y="11435"/>
                    <a:pt x="6821" y="11435"/>
                  </a:cubicBezTo>
                  <a:cubicBezTo>
                    <a:pt x="4547" y="10165"/>
                    <a:pt x="2274" y="9529"/>
                    <a:pt x="2274" y="8894"/>
                  </a:cubicBezTo>
                  <a:cubicBezTo>
                    <a:pt x="1137" y="7624"/>
                    <a:pt x="0" y="6988"/>
                    <a:pt x="0" y="5718"/>
                  </a:cubicBezTo>
                  <a:cubicBezTo>
                    <a:pt x="0" y="3812"/>
                    <a:pt x="1137" y="2541"/>
                    <a:pt x="3411" y="1906"/>
                  </a:cubicBezTo>
                  <a:cubicBezTo>
                    <a:pt x="5684" y="635"/>
                    <a:pt x="7958" y="0"/>
                    <a:pt x="11368" y="0"/>
                  </a:cubicBezTo>
                  <a:cubicBezTo>
                    <a:pt x="14779" y="0"/>
                    <a:pt x="17053" y="635"/>
                    <a:pt x="20463" y="1271"/>
                  </a:cubicBezTo>
                  <a:cubicBezTo>
                    <a:pt x="20463" y="5082"/>
                    <a:pt x="20463" y="5082"/>
                    <a:pt x="20463" y="5082"/>
                  </a:cubicBezTo>
                  <a:cubicBezTo>
                    <a:pt x="17053" y="3812"/>
                    <a:pt x="14779" y="2541"/>
                    <a:pt x="11368" y="2541"/>
                  </a:cubicBezTo>
                  <a:cubicBezTo>
                    <a:pt x="9095" y="2541"/>
                    <a:pt x="7958" y="3176"/>
                    <a:pt x="6821" y="3176"/>
                  </a:cubicBezTo>
                  <a:cubicBezTo>
                    <a:pt x="5684" y="3812"/>
                    <a:pt x="4547" y="4447"/>
                    <a:pt x="4547" y="5082"/>
                  </a:cubicBezTo>
                  <a:cubicBezTo>
                    <a:pt x="4547" y="5718"/>
                    <a:pt x="5684" y="6353"/>
                    <a:pt x="6821" y="6988"/>
                  </a:cubicBezTo>
                  <a:cubicBezTo>
                    <a:pt x="6821" y="7624"/>
                    <a:pt x="9095" y="8259"/>
                    <a:pt x="10232" y="8894"/>
                  </a:cubicBezTo>
                  <a:cubicBezTo>
                    <a:pt x="14779" y="10165"/>
                    <a:pt x="14779" y="10165"/>
                    <a:pt x="14779" y="10165"/>
                  </a:cubicBezTo>
                  <a:cubicBezTo>
                    <a:pt x="19326" y="11435"/>
                    <a:pt x="21600" y="13976"/>
                    <a:pt x="21600" y="15882"/>
                  </a:cubicBezTo>
                  <a:cubicBezTo>
                    <a:pt x="21600" y="17788"/>
                    <a:pt x="20463" y="19059"/>
                    <a:pt x="18189" y="20329"/>
                  </a:cubicBezTo>
                  <a:cubicBezTo>
                    <a:pt x="15916" y="21600"/>
                    <a:pt x="13642" y="21600"/>
                    <a:pt x="10232" y="21600"/>
                  </a:cubicBezTo>
                  <a:cubicBezTo>
                    <a:pt x="6821" y="21600"/>
                    <a:pt x="3411" y="20965"/>
                    <a:pt x="0" y="19694"/>
                  </a:cubicBezTo>
                  <a:cubicBezTo>
                    <a:pt x="0" y="15882"/>
                    <a:pt x="0" y="15882"/>
                    <a:pt x="0" y="15882"/>
                  </a:cubicBezTo>
                  <a:cubicBezTo>
                    <a:pt x="3411" y="18424"/>
                    <a:pt x="6821" y="19059"/>
                    <a:pt x="10232" y="19059"/>
                  </a:cubicBezTo>
                  <a:cubicBezTo>
                    <a:pt x="12505" y="19059"/>
                    <a:pt x="13642" y="19059"/>
                    <a:pt x="14779" y="18424"/>
                  </a:cubicBezTo>
                  <a:cubicBezTo>
                    <a:pt x="15916" y="17788"/>
                    <a:pt x="15916" y="17153"/>
                    <a:pt x="15916" y="16518"/>
                  </a:cubicBezTo>
                  <a:cubicBezTo>
                    <a:pt x="15916" y="15247"/>
                    <a:pt x="14779" y="13976"/>
                    <a:pt x="11368" y="12706"/>
                  </a:cubicBez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18" name="Line 145"/>
            <p:cNvSpPr/>
            <p:nvPr/>
          </p:nvSpPr>
          <p:spPr>
            <a:xfrm>
              <a:off x="160866" y="9874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19" name="Line 146"/>
            <p:cNvSpPr/>
            <p:nvPr/>
          </p:nvSpPr>
          <p:spPr>
            <a:xfrm>
              <a:off x="565150" y="9874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0" name="Line 147"/>
            <p:cNvSpPr/>
            <p:nvPr/>
          </p:nvSpPr>
          <p:spPr>
            <a:xfrm>
              <a:off x="969433" y="9874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1" name="Line 148"/>
            <p:cNvSpPr/>
            <p:nvPr/>
          </p:nvSpPr>
          <p:spPr>
            <a:xfrm>
              <a:off x="1373717" y="9874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2" name="Line 149"/>
            <p:cNvSpPr/>
            <p:nvPr/>
          </p:nvSpPr>
          <p:spPr>
            <a:xfrm>
              <a:off x="1777999" y="987425"/>
              <a:ext cx="289984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3" name="Line 150"/>
            <p:cNvSpPr/>
            <p:nvPr/>
          </p:nvSpPr>
          <p:spPr>
            <a:xfrm>
              <a:off x="2182283" y="987425"/>
              <a:ext cx="285751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4" name="Line 151"/>
            <p:cNvSpPr/>
            <p:nvPr/>
          </p:nvSpPr>
          <p:spPr>
            <a:xfrm>
              <a:off x="2588683" y="987425"/>
              <a:ext cx="283634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5" name="Line 152"/>
            <p:cNvSpPr/>
            <p:nvPr/>
          </p:nvSpPr>
          <p:spPr>
            <a:xfrm>
              <a:off x="160866" y="631825"/>
              <a:ext cx="2711451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6" name="Line 153"/>
            <p:cNvSpPr/>
            <p:nvPr/>
          </p:nvSpPr>
          <p:spPr>
            <a:xfrm>
              <a:off x="160866" y="13430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7" name="Line 154"/>
            <p:cNvSpPr/>
            <p:nvPr/>
          </p:nvSpPr>
          <p:spPr>
            <a:xfrm>
              <a:off x="565150" y="13430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8" name="Line 155"/>
            <p:cNvSpPr/>
            <p:nvPr/>
          </p:nvSpPr>
          <p:spPr>
            <a:xfrm>
              <a:off x="969433" y="13430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29" name="Line 156"/>
            <p:cNvSpPr/>
            <p:nvPr/>
          </p:nvSpPr>
          <p:spPr>
            <a:xfrm>
              <a:off x="1373717" y="13430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0" name="Line 157"/>
            <p:cNvSpPr/>
            <p:nvPr/>
          </p:nvSpPr>
          <p:spPr>
            <a:xfrm>
              <a:off x="1777999" y="1343025"/>
              <a:ext cx="289984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1" name="Line 158"/>
            <p:cNvSpPr/>
            <p:nvPr/>
          </p:nvSpPr>
          <p:spPr>
            <a:xfrm>
              <a:off x="2182283" y="1343025"/>
              <a:ext cx="285751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2" name="Line 159"/>
            <p:cNvSpPr/>
            <p:nvPr/>
          </p:nvSpPr>
          <p:spPr>
            <a:xfrm>
              <a:off x="2588683" y="1343025"/>
              <a:ext cx="283634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3" name="Line 160"/>
            <p:cNvSpPr/>
            <p:nvPr/>
          </p:nvSpPr>
          <p:spPr>
            <a:xfrm>
              <a:off x="160866" y="16986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4" name="Line 161"/>
            <p:cNvSpPr/>
            <p:nvPr/>
          </p:nvSpPr>
          <p:spPr>
            <a:xfrm>
              <a:off x="565150" y="16986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5" name="Line 162"/>
            <p:cNvSpPr/>
            <p:nvPr/>
          </p:nvSpPr>
          <p:spPr>
            <a:xfrm>
              <a:off x="969433" y="16986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6" name="Line 163"/>
            <p:cNvSpPr/>
            <p:nvPr/>
          </p:nvSpPr>
          <p:spPr>
            <a:xfrm>
              <a:off x="1373717" y="16986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7" name="Line 164"/>
            <p:cNvSpPr/>
            <p:nvPr/>
          </p:nvSpPr>
          <p:spPr>
            <a:xfrm>
              <a:off x="1777999" y="1698625"/>
              <a:ext cx="289984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8" name="Line 165"/>
            <p:cNvSpPr/>
            <p:nvPr/>
          </p:nvSpPr>
          <p:spPr>
            <a:xfrm>
              <a:off x="2182283" y="1698625"/>
              <a:ext cx="285751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39" name="Line 166"/>
            <p:cNvSpPr/>
            <p:nvPr/>
          </p:nvSpPr>
          <p:spPr>
            <a:xfrm>
              <a:off x="2588683" y="1698625"/>
              <a:ext cx="283634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0" name="Line 167"/>
            <p:cNvSpPr/>
            <p:nvPr/>
          </p:nvSpPr>
          <p:spPr>
            <a:xfrm>
              <a:off x="160866" y="20558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1" name="Line 168"/>
            <p:cNvSpPr/>
            <p:nvPr/>
          </p:nvSpPr>
          <p:spPr>
            <a:xfrm>
              <a:off x="565150" y="20558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2" name="Line 169"/>
            <p:cNvSpPr/>
            <p:nvPr/>
          </p:nvSpPr>
          <p:spPr>
            <a:xfrm>
              <a:off x="969433" y="20558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3" name="Line 170"/>
            <p:cNvSpPr/>
            <p:nvPr/>
          </p:nvSpPr>
          <p:spPr>
            <a:xfrm>
              <a:off x="1373717" y="20558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4" name="Line 171"/>
            <p:cNvSpPr/>
            <p:nvPr/>
          </p:nvSpPr>
          <p:spPr>
            <a:xfrm>
              <a:off x="1777999" y="2055812"/>
              <a:ext cx="289984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5" name="Line 172"/>
            <p:cNvSpPr/>
            <p:nvPr/>
          </p:nvSpPr>
          <p:spPr>
            <a:xfrm>
              <a:off x="2182283" y="2055812"/>
              <a:ext cx="285751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6" name="Line 173"/>
            <p:cNvSpPr/>
            <p:nvPr/>
          </p:nvSpPr>
          <p:spPr>
            <a:xfrm>
              <a:off x="2588683" y="2055812"/>
              <a:ext cx="283634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7" name="Line 174"/>
            <p:cNvSpPr/>
            <p:nvPr/>
          </p:nvSpPr>
          <p:spPr>
            <a:xfrm>
              <a:off x="160866" y="24114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8" name="Line 175"/>
            <p:cNvSpPr/>
            <p:nvPr/>
          </p:nvSpPr>
          <p:spPr>
            <a:xfrm>
              <a:off x="565150" y="24114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49" name="Line 176"/>
            <p:cNvSpPr/>
            <p:nvPr/>
          </p:nvSpPr>
          <p:spPr>
            <a:xfrm>
              <a:off x="969433" y="24114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0" name="Line 177"/>
            <p:cNvSpPr/>
            <p:nvPr/>
          </p:nvSpPr>
          <p:spPr>
            <a:xfrm>
              <a:off x="1373717" y="24114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1" name="Line 178"/>
            <p:cNvSpPr/>
            <p:nvPr/>
          </p:nvSpPr>
          <p:spPr>
            <a:xfrm>
              <a:off x="1777999" y="2411412"/>
              <a:ext cx="289984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2" name="Line 179"/>
            <p:cNvSpPr/>
            <p:nvPr/>
          </p:nvSpPr>
          <p:spPr>
            <a:xfrm>
              <a:off x="2182283" y="2411412"/>
              <a:ext cx="285751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53" name="Line 180"/>
            <p:cNvSpPr/>
            <p:nvPr/>
          </p:nvSpPr>
          <p:spPr>
            <a:xfrm>
              <a:off x="2588683" y="2411412"/>
              <a:ext cx="283634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600" name="Group 273"/>
          <p:cNvGrpSpPr/>
          <p:nvPr/>
        </p:nvGrpSpPr>
        <p:grpSpPr>
          <a:xfrm>
            <a:off x="954616" y="1795467"/>
            <a:ext cx="3041652" cy="2551114"/>
            <a:chOff x="0" y="0"/>
            <a:chExt cx="3041650" cy="2551113"/>
          </a:xfrm>
        </p:grpSpPr>
        <p:sp>
          <p:nvSpPr>
            <p:cNvPr id="555" name="Freeform 181"/>
            <p:cNvSpPr/>
            <p:nvPr/>
          </p:nvSpPr>
          <p:spPr>
            <a:xfrm>
              <a:off x="-1" y="-1"/>
              <a:ext cx="3041652" cy="255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0" y="0"/>
                  </a:moveTo>
                  <a:cubicBezTo>
                    <a:pt x="3720" y="0"/>
                    <a:pt x="3720" y="0"/>
                    <a:pt x="3720" y="0"/>
                  </a:cubicBezTo>
                  <a:cubicBezTo>
                    <a:pt x="1670" y="0"/>
                    <a:pt x="0" y="1486"/>
                    <a:pt x="0" y="3311"/>
                  </a:cubicBezTo>
                  <a:cubicBezTo>
                    <a:pt x="0" y="3462"/>
                    <a:pt x="0" y="3462"/>
                    <a:pt x="0" y="3462"/>
                  </a:cubicBezTo>
                  <a:cubicBezTo>
                    <a:pt x="0" y="19700"/>
                    <a:pt x="0" y="19700"/>
                    <a:pt x="0" y="19700"/>
                  </a:cubicBezTo>
                  <a:cubicBezTo>
                    <a:pt x="0" y="20753"/>
                    <a:pt x="951" y="21600"/>
                    <a:pt x="2135" y="21600"/>
                  </a:cubicBezTo>
                  <a:cubicBezTo>
                    <a:pt x="19465" y="21600"/>
                    <a:pt x="19465" y="21600"/>
                    <a:pt x="19465" y="21600"/>
                  </a:cubicBezTo>
                  <a:cubicBezTo>
                    <a:pt x="20649" y="21600"/>
                    <a:pt x="21600" y="20753"/>
                    <a:pt x="21600" y="19700"/>
                  </a:cubicBezTo>
                  <a:cubicBezTo>
                    <a:pt x="21600" y="3462"/>
                    <a:pt x="21600" y="3462"/>
                    <a:pt x="21600" y="3462"/>
                  </a:cubicBezTo>
                  <a:cubicBezTo>
                    <a:pt x="21600" y="3311"/>
                    <a:pt x="21600" y="3311"/>
                    <a:pt x="21600" y="3311"/>
                  </a:cubicBezTo>
                  <a:cubicBezTo>
                    <a:pt x="21600" y="1486"/>
                    <a:pt x="19951" y="0"/>
                    <a:pt x="178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56" name="Freeform 182"/>
            <p:cNvSpPr/>
            <p:nvPr/>
          </p:nvSpPr>
          <p:spPr>
            <a:xfrm>
              <a:off x="285749" y="498475"/>
              <a:ext cx="57152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68" y="12706"/>
                  </a:moveTo>
                  <a:cubicBezTo>
                    <a:pt x="6821" y="11435"/>
                    <a:pt x="6821" y="11435"/>
                    <a:pt x="6821" y="11435"/>
                  </a:cubicBezTo>
                  <a:cubicBezTo>
                    <a:pt x="4547" y="10165"/>
                    <a:pt x="2274" y="9529"/>
                    <a:pt x="1137" y="8894"/>
                  </a:cubicBezTo>
                  <a:cubicBezTo>
                    <a:pt x="0" y="7624"/>
                    <a:pt x="0" y="6988"/>
                    <a:pt x="0" y="5718"/>
                  </a:cubicBezTo>
                  <a:cubicBezTo>
                    <a:pt x="0" y="3812"/>
                    <a:pt x="1137" y="2541"/>
                    <a:pt x="2274" y="1906"/>
                  </a:cubicBezTo>
                  <a:cubicBezTo>
                    <a:pt x="4547" y="635"/>
                    <a:pt x="7958" y="0"/>
                    <a:pt x="11368" y="0"/>
                  </a:cubicBezTo>
                  <a:cubicBezTo>
                    <a:pt x="13642" y="0"/>
                    <a:pt x="17053" y="635"/>
                    <a:pt x="19326" y="1271"/>
                  </a:cubicBezTo>
                  <a:cubicBezTo>
                    <a:pt x="19326" y="5082"/>
                    <a:pt x="19326" y="5082"/>
                    <a:pt x="19326" y="5082"/>
                  </a:cubicBezTo>
                  <a:cubicBezTo>
                    <a:pt x="17053" y="3812"/>
                    <a:pt x="13642" y="2541"/>
                    <a:pt x="10232" y="2541"/>
                  </a:cubicBezTo>
                  <a:cubicBezTo>
                    <a:pt x="9095" y="2541"/>
                    <a:pt x="7958" y="3176"/>
                    <a:pt x="6821" y="3176"/>
                  </a:cubicBezTo>
                  <a:cubicBezTo>
                    <a:pt x="5684" y="3812"/>
                    <a:pt x="4547" y="4447"/>
                    <a:pt x="4547" y="5082"/>
                  </a:cubicBezTo>
                  <a:cubicBezTo>
                    <a:pt x="4547" y="5718"/>
                    <a:pt x="4547" y="6353"/>
                    <a:pt x="5684" y="6988"/>
                  </a:cubicBezTo>
                  <a:cubicBezTo>
                    <a:pt x="6821" y="7624"/>
                    <a:pt x="7958" y="8259"/>
                    <a:pt x="10232" y="8894"/>
                  </a:cubicBezTo>
                  <a:cubicBezTo>
                    <a:pt x="13642" y="10165"/>
                    <a:pt x="13642" y="10165"/>
                    <a:pt x="13642" y="10165"/>
                  </a:cubicBezTo>
                  <a:cubicBezTo>
                    <a:pt x="19326" y="11435"/>
                    <a:pt x="21600" y="13976"/>
                    <a:pt x="21600" y="15882"/>
                  </a:cubicBezTo>
                  <a:cubicBezTo>
                    <a:pt x="21600" y="17788"/>
                    <a:pt x="20463" y="19059"/>
                    <a:pt x="18189" y="20329"/>
                  </a:cubicBezTo>
                  <a:cubicBezTo>
                    <a:pt x="15916" y="21600"/>
                    <a:pt x="13642" y="21600"/>
                    <a:pt x="10232" y="21600"/>
                  </a:cubicBezTo>
                  <a:cubicBezTo>
                    <a:pt x="5684" y="21600"/>
                    <a:pt x="2274" y="20965"/>
                    <a:pt x="0" y="19694"/>
                  </a:cubicBezTo>
                  <a:cubicBezTo>
                    <a:pt x="0" y="15882"/>
                    <a:pt x="0" y="15882"/>
                    <a:pt x="0" y="15882"/>
                  </a:cubicBezTo>
                  <a:cubicBezTo>
                    <a:pt x="2274" y="18424"/>
                    <a:pt x="5684" y="19059"/>
                    <a:pt x="10232" y="19059"/>
                  </a:cubicBezTo>
                  <a:cubicBezTo>
                    <a:pt x="11368" y="19059"/>
                    <a:pt x="13642" y="19059"/>
                    <a:pt x="14779" y="18424"/>
                  </a:cubicBezTo>
                  <a:cubicBezTo>
                    <a:pt x="15916" y="17788"/>
                    <a:pt x="15916" y="17153"/>
                    <a:pt x="15916" y="16518"/>
                  </a:cubicBezTo>
                  <a:cubicBezTo>
                    <a:pt x="15916" y="15247"/>
                    <a:pt x="14779" y="13976"/>
                    <a:pt x="11368" y="12706"/>
                  </a:cubicBez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57" name="Freeform 183"/>
            <p:cNvSpPr/>
            <p:nvPr/>
          </p:nvSpPr>
          <p:spPr>
            <a:xfrm>
              <a:off x="668866" y="500062"/>
              <a:ext cx="95252" cy="7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4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240" y="21600"/>
                  </a:lnTo>
                  <a:lnTo>
                    <a:pt x="18240" y="4696"/>
                  </a:lnTo>
                  <a:lnTo>
                    <a:pt x="11040" y="13148"/>
                  </a:lnTo>
                  <a:lnTo>
                    <a:pt x="3360" y="4696"/>
                  </a:lnTo>
                  <a:lnTo>
                    <a:pt x="336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3360" y="0"/>
                  </a:lnTo>
                  <a:lnTo>
                    <a:pt x="11040" y="8452"/>
                  </a:lnTo>
                  <a:lnTo>
                    <a:pt x="18240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58" name="Freeform 184"/>
            <p:cNvSpPr/>
            <p:nvPr/>
          </p:nvSpPr>
          <p:spPr>
            <a:xfrm>
              <a:off x="1071033" y="498475"/>
              <a:ext cx="84668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3217"/>
                  </a:lnTo>
                  <a:lnTo>
                    <a:pt x="12960" y="3217"/>
                  </a:lnTo>
                  <a:lnTo>
                    <a:pt x="12960" y="21600"/>
                  </a:lnTo>
                  <a:lnTo>
                    <a:pt x="9180" y="21600"/>
                  </a:lnTo>
                  <a:lnTo>
                    <a:pt x="9180" y="3217"/>
                  </a:lnTo>
                  <a:lnTo>
                    <a:pt x="0" y="3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59" name="Freeform 185"/>
            <p:cNvSpPr/>
            <p:nvPr/>
          </p:nvSpPr>
          <p:spPr>
            <a:xfrm>
              <a:off x="1456266" y="500062"/>
              <a:ext cx="150285" cy="7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70" y="0"/>
                  </a:moveTo>
                  <a:lnTo>
                    <a:pt x="21600" y="0"/>
                  </a:lnTo>
                  <a:lnTo>
                    <a:pt x="15820" y="21600"/>
                  </a:lnTo>
                  <a:lnTo>
                    <a:pt x="15211" y="21600"/>
                  </a:lnTo>
                  <a:lnTo>
                    <a:pt x="10648" y="4226"/>
                  </a:lnTo>
                  <a:lnTo>
                    <a:pt x="5780" y="21600"/>
                  </a:lnTo>
                  <a:lnTo>
                    <a:pt x="5476" y="21600"/>
                  </a:lnTo>
                  <a:lnTo>
                    <a:pt x="0" y="0"/>
                  </a:lnTo>
                  <a:lnTo>
                    <a:pt x="1521" y="0"/>
                  </a:lnTo>
                  <a:lnTo>
                    <a:pt x="5780" y="15026"/>
                  </a:lnTo>
                  <a:lnTo>
                    <a:pt x="9735" y="0"/>
                  </a:lnTo>
                  <a:lnTo>
                    <a:pt x="11865" y="0"/>
                  </a:lnTo>
                  <a:lnTo>
                    <a:pt x="15820" y="15026"/>
                  </a:lnTo>
                  <a:lnTo>
                    <a:pt x="19470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60" name="Freeform 186"/>
            <p:cNvSpPr/>
            <p:nvPr/>
          </p:nvSpPr>
          <p:spPr>
            <a:xfrm>
              <a:off x="1905000" y="498475"/>
              <a:ext cx="82551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3217"/>
                  </a:lnTo>
                  <a:lnTo>
                    <a:pt x="13292" y="3217"/>
                  </a:lnTo>
                  <a:lnTo>
                    <a:pt x="13292" y="21600"/>
                  </a:lnTo>
                  <a:lnTo>
                    <a:pt x="9415" y="21600"/>
                  </a:lnTo>
                  <a:lnTo>
                    <a:pt x="9415" y="3217"/>
                  </a:lnTo>
                  <a:lnTo>
                    <a:pt x="0" y="3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61" name="Freeform 187"/>
            <p:cNvSpPr/>
            <p:nvPr/>
          </p:nvSpPr>
          <p:spPr>
            <a:xfrm>
              <a:off x="2315633" y="500062"/>
              <a:ext cx="52918" cy="7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817"/>
                  </a:lnTo>
                  <a:lnTo>
                    <a:pt x="6048" y="2817"/>
                  </a:lnTo>
                  <a:lnTo>
                    <a:pt x="6048" y="8452"/>
                  </a:lnTo>
                  <a:lnTo>
                    <a:pt x="21600" y="8452"/>
                  </a:lnTo>
                  <a:lnTo>
                    <a:pt x="21600" y="11270"/>
                  </a:lnTo>
                  <a:lnTo>
                    <a:pt x="6048" y="11270"/>
                  </a:lnTo>
                  <a:lnTo>
                    <a:pt x="604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62" name="Freeform 188"/>
            <p:cNvSpPr/>
            <p:nvPr/>
          </p:nvSpPr>
          <p:spPr>
            <a:xfrm>
              <a:off x="2692400" y="498475"/>
              <a:ext cx="57151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68" y="12706"/>
                  </a:moveTo>
                  <a:cubicBezTo>
                    <a:pt x="7958" y="11435"/>
                    <a:pt x="7958" y="11435"/>
                    <a:pt x="7958" y="11435"/>
                  </a:cubicBezTo>
                  <a:cubicBezTo>
                    <a:pt x="4547" y="10165"/>
                    <a:pt x="3411" y="9529"/>
                    <a:pt x="2274" y="8894"/>
                  </a:cubicBezTo>
                  <a:cubicBezTo>
                    <a:pt x="1137" y="7624"/>
                    <a:pt x="0" y="6988"/>
                    <a:pt x="0" y="5718"/>
                  </a:cubicBezTo>
                  <a:cubicBezTo>
                    <a:pt x="0" y="3812"/>
                    <a:pt x="1137" y="2541"/>
                    <a:pt x="3411" y="1906"/>
                  </a:cubicBezTo>
                  <a:cubicBezTo>
                    <a:pt x="5684" y="635"/>
                    <a:pt x="7958" y="0"/>
                    <a:pt x="11368" y="0"/>
                  </a:cubicBezTo>
                  <a:cubicBezTo>
                    <a:pt x="14779" y="0"/>
                    <a:pt x="18189" y="635"/>
                    <a:pt x="20463" y="1271"/>
                  </a:cubicBezTo>
                  <a:cubicBezTo>
                    <a:pt x="20463" y="5082"/>
                    <a:pt x="20463" y="5082"/>
                    <a:pt x="20463" y="5082"/>
                  </a:cubicBezTo>
                  <a:cubicBezTo>
                    <a:pt x="17053" y="3812"/>
                    <a:pt x="14779" y="2541"/>
                    <a:pt x="11368" y="2541"/>
                  </a:cubicBezTo>
                  <a:cubicBezTo>
                    <a:pt x="10232" y="2541"/>
                    <a:pt x="7958" y="3176"/>
                    <a:pt x="6821" y="3176"/>
                  </a:cubicBezTo>
                  <a:cubicBezTo>
                    <a:pt x="5684" y="3812"/>
                    <a:pt x="5684" y="4447"/>
                    <a:pt x="5684" y="5082"/>
                  </a:cubicBezTo>
                  <a:cubicBezTo>
                    <a:pt x="5684" y="5718"/>
                    <a:pt x="5684" y="6353"/>
                    <a:pt x="6821" y="6988"/>
                  </a:cubicBezTo>
                  <a:cubicBezTo>
                    <a:pt x="7958" y="7624"/>
                    <a:pt x="9095" y="8259"/>
                    <a:pt x="10232" y="8894"/>
                  </a:cubicBezTo>
                  <a:cubicBezTo>
                    <a:pt x="14779" y="10165"/>
                    <a:pt x="14779" y="10165"/>
                    <a:pt x="14779" y="10165"/>
                  </a:cubicBezTo>
                  <a:cubicBezTo>
                    <a:pt x="19326" y="11435"/>
                    <a:pt x="21600" y="13976"/>
                    <a:pt x="21600" y="15882"/>
                  </a:cubicBezTo>
                  <a:cubicBezTo>
                    <a:pt x="21600" y="17788"/>
                    <a:pt x="20463" y="19059"/>
                    <a:pt x="19326" y="20329"/>
                  </a:cubicBezTo>
                  <a:cubicBezTo>
                    <a:pt x="17053" y="21600"/>
                    <a:pt x="13642" y="21600"/>
                    <a:pt x="11368" y="21600"/>
                  </a:cubicBezTo>
                  <a:cubicBezTo>
                    <a:pt x="6821" y="21600"/>
                    <a:pt x="3411" y="20965"/>
                    <a:pt x="0" y="19694"/>
                  </a:cubicBezTo>
                  <a:cubicBezTo>
                    <a:pt x="0" y="15882"/>
                    <a:pt x="0" y="15882"/>
                    <a:pt x="0" y="15882"/>
                  </a:cubicBezTo>
                  <a:cubicBezTo>
                    <a:pt x="3411" y="18424"/>
                    <a:pt x="6821" y="19059"/>
                    <a:pt x="10232" y="19059"/>
                  </a:cubicBezTo>
                  <a:cubicBezTo>
                    <a:pt x="12505" y="19059"/>
                    <a:pt x="13642" y="19059"/>
                    <a:pt x="14779" y="18424"/>
                  </a:cubicBezTo>
                  <a:cubicBezTo>
                    <a:pt x="15916" y="17788"/>
                    <a:pt x="17053" y="17153"/>
                    <a:pt x="17053" y="16518"/>
                  </a:cubicBezTo>
                  <a:cubicBezTo>
                    <a:pt x="17053" y="15247"/>
                    <a:pt x="14779" y="13976"/>
                    <a:pt x="11368" y="12706"/>
                  </a:cubicBez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563" name="Line 189"/>
            <p:cNvSpPr/>
            <p:nvPr/>
          </p:nvSpPr>
          <p:spPr>
            <a:xfrm>
              <a:off x="160866" y="9874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4" name="Line 190"/>
            <p:cNvSpPr/>
            <p:nvPr/>
          </p:nvSpPr>
          <p:spPr>
            <a:xfrm>
              <a:off x="565149" y="9874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5" name="Line 191"/>
            <p:cNvSpPr/>
            <p:nvPr/>
          </p:nvSpPr>
          <p:spPr>
            <a:xfrm>
              <a:off x="969433" y="9874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6" name="Line 192"/>
            <p:cNvSpPr/>
            <p:nvPr/>
          </p:nvSpPr>
          <p:spPr>
            <a:xfrm>
              <a:off x="1375833" y="9874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7" name="Line 193"/>
            <p:cNvSpPr/>
            <p:nvPr/>
          </p:nvSpPr>
          <p:spPr>
            <a:xfrm>
              <a:off x="1780116" y="9874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8" name="Line 194"/>
            <p:cNvSpPr/>
            <p:nvPr/>
          </p:nvSpPr>
          <p:spPr>
            <a:xfrm>
              <a:off x="2184400" y="9874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69" name="Line 195"/>
            <p:cNvSpPr/>
            <p:nvPr/>
          </p:nvSpPr>
          <p:spPr>
            <a:xfrm>
              <a:off x="2588682" y="9874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0" name="Line 196"/>
            <p:cNvSpPr/>
            <p:nvPr/>
          </p:nvSpPr>
          <p:spPr>
            <a:xfrm>
              <a:off x="160866" y="631825"/>
              <a:ext cx="2715685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1" name="Line 197"/>
            <p:cNvSpPr/>
            <p:nvPr/>
          </p:nvSpPr>
          <p:spPr>
            <a:xfrm>
              <a:off x="160866" y="13430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2" name="Line 198"/>
            <p:cNvSpPr/>
            <p:nvPr/>
          </p:nvSpPr>
          <p:spPr>
            <a:xfrm>
              <a:off x="565149" y="13430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3" name="Line 199"/>
            <p:cNvSpPr/>
            <p:nvPr/>
          </p:nvSpPr>
          <p:spPr>
            <a:xfrm>
              <a:off x="969433" y="13430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4" name="Line 200"/>
            <p:cNvSpPr/>
            <p:nvPr/>
          </p:nvSpPr>
          <p:spPr>
            <a:xfrm>
              <a:off x="1375833" y="13430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5" name="Line 201"/>
            <p:cNvSpPr/>
            <p:nvPr/>
          </p:nvSpPr>
          <p:spPr>
            <a:xfrm>
              <a:off x="1780116" y="13430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6" name="Line 202"/>
            <p:cNvSpPr/>
            <p:nvPr/>
          </p:nvSpPr>
          <p:spPr>
            <a:xfrm>
              <a:off x="2184400" y="13430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7" name="Line 203"/>
            <p:cNvSpPr/>
            <p:nvPr/>
          </p:nvSpPr>
          <p:spPr>
            <a:xfrm>
              <a:off x="2588682" y="13430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8" name="Line 204"/>
            <p:cNvSpPr/>
            <p:nvPr/>
          </p:nvSpPr>
          <p:spPr>
            <a:xfrm>
              <a:off x="160866" y="16986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79" name="Line 205"/>
            <p:cNvSpPr/>
            <p:nvPr/>
          </p:nvSpPr>
          <p:spPr>
            <a:xfrm>
              <a:off x="565149" y="16986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0" name="Line 206"/>
            <p:cNvSpPr/>
            <p:nvPr/>
          </p:nvSpPr>
          <p:spPr>
            <a:xfrm>
              <a:off x="969433" y="16986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1" name="Line 207"/>
            <p:cNvSpPr/>
            <p:nvPr/>
          </p:nvSpPr>
          <p:spPr>
            <a:xfrm>
              <a:off x="1375833" y="16986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2" name="Line 208"/>
            <p:cNvSpPr/>
            <p:nvPr/>
          </p:nvSpPr>
          <p:spPr>
            <a:xfrm>
              <a:off x="1780116" y="16986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3" name="Line 209"/>
            <p:cNvSpPr/>
            <p:nvPr/>
          </p:nvSpPr>
          <p:spPr>
            <a:xfrm>
              <a:off x="2184400" y="16986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4" name="Line 210"/>
            <p:cNvSpPr/>
            <p:nvPr/>
          </p:nvSpPr>
          <p:spPr>
            <a:xfrm>
              <a:off x="2588682" y="16986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5" name="Line 211"/>
            <p:cNvSpPr/>
            <p:nvPr/>
          </p:nvSpPr>
          <p:spPr>
            <a:xfrm>
              <a:off x="160866" y="20558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6" name="Line 212"/>
            <p:cNvSpPr/>
            <p:nvPr/>
          </p:nvSpPr>
          <p:spPr>
            <a:xfrm>
              <a:off x="565149" y="2055812"/>
              <a:ext cx="289985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7" name="Line 213"/>
            <p:cNvSpPr/>
            <p:nvPr/>
          </p:nvSpPr>
          <p:spPr>
            <a:xfrm>
              <a:off x="969433" y="2055812"/>
              <a:ext cx="289985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8" name="Line 214"/>
            <p:cNvSpPr/>
            <p:nvPr/>
          </p:nvSpPr>
          <p:spPr>
            <a:xfrm>
              <a:off x="1375833" y="20558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89" name="Line 215"/>
            <p:cNvSpPr/>
            <p:nvPr/>
          </p:nvSpPr>
          <p:spPr>
            <a:xfrm>
              <a:off x="1780116" y="20558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0" name="Line 216"/>
            <p:cNvSpPr/>
            <p:nvPr/>
          </p:nvSpPr>
          <p:spPr>
            <a:xfrm>
              <a:off x="2184400" y="20558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1" name="Line 217"/>
            <p:cNvSpPr/>
            <p:nvPr/>
          </p:nvSpPr>
          <p:spPr>
            <a:xfrm>
              <a:off x="2588682" y="20558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2" name="Line 218"/>
            <p:cNvSpPr/>
            <p:nvPr/>
          </p:nvSpPr>
          <p:spPr>
            <a:xfrm>
              <a:off x="160866" y="24114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3" name="Line 219"/>
            <p:cNvSpPr/>
            <p:nvPr/>
          </p:nvSpPr>
          <p:spPr>
            <a:xfrm>
              <a:off x="565149" y="2411412"/>
              <a:ext cx="289985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4" name="Line 220"/>
            <p:cNvSpPr/>
            <p:nvPr/>
          </p:nvSpPr>
          <p:spPr>
            <a:xfrm>
              <a:off x="969433" y="2411412"/>
              <a:ext cx="289985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5" name="Line 221"/>
            <p:cNvSpPr/>
            <p:nvPr/>
          </p:nvSpPr>
          <p:spPr>
            <a:xfrm>
              <a:off x="1375833" y="24114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6" name="Line 222"/>
            <p:cNvSpPr/>
            <p:nvPr/>
          </p:nvSpPr>
          <p:spPr>
            <a:xfrm>
              <a:off x="1780116" y="24114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7" name="Line 223"/>
            <p:cNvSpPr/>
            <p:nvPr/>
          </p:nvSpPr>
          <p:spPr>
            <a:xfrm>
              <a:off x="2184400" y="24114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8" name="Line 224"/>
            <p:cNvSpPr/>
            <p:nvPr/>
          </p:nvSpPr>
          <p:spPr>
            <a:xfrm>
              <a:off x="2588682" y="24114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99" name="Freeform 225"/>
            <p:cNvSpPr/>
            <p:nvPr/>
          </p:nvSpPr>
          <p:spPr>
            <a:xfrm>
              <a:off x="-1" y="0"/>
              <a:ext cx="3041652" cy="40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0661"/>
                    <a:pt x="0" y="20661"/>
                    <a:pt x="0" y="20661"/>
                  </a:cubicBezTo>
                  <a:cubicBezTo>
                    <a:pt x="0" y="9274"/>
                    <a:pt x="1670" y="0"/>
                    <a:pt x="3720" y="0"/>
                  </a:cubicBezTo>
                  <a:cubicBezTo>
                    <a:pt x="17880" y="0"/>
                    <a:pt x="17880" y="0"/>
                    <a:pt x="17880" y="0"/>
                  </a:cubicBezTo>
                  <a:cubicBezTo>
                    <a:pt x="19951" y="0"/>
                    <a:pt x="21600" y="9274"/>
                    <a:pt x="21600" y="2066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646" name="Group 271"/>
          <p:cNvGrpSpPr/>
          <p:nvPr/>
        </p:nvGrpSpPr>
        <p:grpSpPr>
          <a:xfrm>
            <a:off x="8195733" y="1795467"/>
            <a:ext cx="3041652" cy="2551114"/>
            <a:chOff x="0" y="0"/>
            <a:chExt cx="3041650" cy="2551113"/>
          </a:xfrm>
        </p:grpSpPr>
        <p:sp>
          <p:nvSpPr>
            <p:cNvPr id="601" name="Freeform 226"/>
            <p:cNvSpPr/>
            <p:nvPr/>
          </p:nvSpPr>
          <p:spPr>
            <a:xfrm>
              <a:off x="-1" y="-1"/>
              <a:ext cx="3041652" cy="255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0" y="0"/>
                  </a:moveTo>
                  <a:cubicBezTo>
                    <a:pt x="3720" y="0"/>
                    <a:pt x="3720" y="0"/>
                    <a:pt x="3720" y="0"/>
                  </a:cubicBezTo>
                  <a:cubicBezTo>
                    <a:pt x="1649" y="0"/>
                    <a:pt x="0" y="1486"/>
                    <a:pt x="0" y="3311"/>
                  </a:cubicBezTo>
                  <a:cubicBezTo>
                    <a:pt x="0" y="3462"/>
                    <a:pt x="0" y="3462"/>
                    <a:pt x="0" y="3462"/>
                  </a:cubicBezTo>
                  <a:cubicBezTo>
                    <a:pt x="0" y="19700"/>
                    <a:pt x="0" y="19700"/>
                    <a:pt x="0" y="19700"/>
                  </a:cubicBezTo>
                  <a:cubicBezTo>
                    <a:pt x="0" y="20753"/>
                    <a:pt x="951" y="21600"/>
                    <a:pt x="2135" y="21600"/>
                  </a:cubicBezTo>
                  <a:cubicBezTo>
                    <a:pt x="19465" y="21600"/>
                    <a:pt x="19465" y="21600"/>
                    <a:pt x="19465" y="21600"/>
                  </a:cubicBezTo>
                  <a:cubicBezTo>
                    <a:pt x="20649" y="21600"/>
                    <a:pt x="21600" y="20753"/>
                    <a:pt x="21600" y="19700"/>
                  </a:cubicBezTo>
                  <a:cubicBezTo>
                    <a:pt x="21600" y="3462"/>
                    <a:pt x="21600" y="3462"/>
                    <a:pt x="21600" y="3462"/>
                  </a:cubicBezTo>
                  <a:cubicBezTo>
                    <a:pt x="21600" y="3311"/>
                    <a:pt x="21600" y="3311"/>
                    <a:pt x="21600" y="3311"/>
                  </a:cubicBezTo>
                  <a:cubicBezTo>
                    <a:pt x="21600" y="1486"/>
                    <a:pt x="19930" y="0"/>
                    <a:pt x="1788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02" name="Freeform 227"/>
            <p:cNvSpPr/>
            <p:nvPr/>
          </p:nvSpPr>
          <p:spPr>
            <a:xfrm>
              <a:off x="-1" y="0"/>
              <a:ext cx="3041652" cy="40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0661"/>
                    <a:pt x="0" y="20661"/>
                    <a:pt x="0" y="20661"/>
                  </a:cubicBezTo>
                  <a:cubicBezTo>
                    <a:pt x="0" y="9274"/>
                    <a:pt x="1649" y="0"/>
                    <a:pt x="3720" y="0"/>
                  </a:cubicBezTo>
                  <a:cubicBezTo>
                    <a:pt x="17880" y="0"/>
                    <a:pt x="17880" y="0"/>
                    <a:pt x="17880" y="0"/>
                  </a:cubicBezTo>
                  <a:cubicBezTo>
                    <a:pt x="19930" y="0"/>
                    <a:pt x="21600" y="9274"/>
                    <a:pt x="21600" y="20661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03" name="Freeform 228"/>
            <p:cNvSpPr/>
            <p:nvPr/>
          </p:nvSpPr>
          <p:spPr>
            <a:xfrm>
              <a:off x="283633" y="498475"/>
              <a:ext cx="57152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68" y="12706"/>
                  </a:moveTo>
                  <a:cubicBezTo>
                    <a:pt x="6821" y="11435"/>
                    <a:pt x="6821" y="11435"/>
                    <a:pt x="6821" y="11435"/>
                  </a:cubicBezTo>
                  <a:cubicBezTo>
                    <a:pt x="4547" y="10165"/>
                    <a:pt x="3411" y="9529"/>
                    <a:pt x="2274" y="8894"/>
                  </a:cubicBezTo>
                  <a:cubicBezTo>
                    <a:pt x="1137" y="7624"/>
                    <a:pt x="0" y="6988"/>
                    <a:pt x="0" y="5718"/>
                  </a:cubicBezTo>
                  <a:cubicBezTo>
                    <a:pt x="0" y="3812"/>
                    <a:pt x="1137" y="2541"/>
                    <a:pt x="3411" y="1906"/>
                  </a:cubicBezTo>
                  <a:cubicBezTo>
                    <a:pt x="5684" y="635"/>
                    <a:pt x="7958" y="0"/>
                    <a:pt x="11368" y="0"/>
                  </a:cubicBezTo>
                  <a:cubicBezTo>
                    <a:pt x="14779" y="0"/>
                    <a:pt x="17053" y="635"/>
                    <a:pt x="20463" y="1271"/>
                  </a:cubicBezTo>
                  <a:cubicBezTo>
                    <a:pt x="20463" y="5082"/>
                    <a:pt x="20463" y="5082"/>
                    <a:pt x="20463" y="5082"/>
                  </a:cubicBezTo>
                  <a:cubicBezTo>
                    <a:pt x="17053" y="3812"/>
                    <a:pt x="14779" y="2541"/>
                    <a:pt x="11368" y="2541"/>
                  </a:cubicBezTo>
                  <a:cubicBezTo>
                    <a:pt x="9095" y="2541"/>
                    <a:pt x="7958" y="3176"/>
                    <a:pt x="6821" y="3176"/>
                  </a:cubicBezTo>
                  <a:cubicBezTo>
                    <a:pt x="5684" y="3812"/>
                    <a:pt x="5684" y="4447"/>
                    <a:pt x="5684" y="5082"/>
                  </a:cubicBezTo>
                  <a:cubicBezTo>
                    <a:pt x="5684" y="5718"/>
                    <a:pt x="5684" y="6353"/>
                    <a:pt x="6821" y="6988"/>
                  </a:cubicBezTo>
                  <a:cubicBezTo>
                    <a:pt x="6821" y="7624"/>
                    <a:pt x="9095" y="8259"/>
                    <a:pt x="10232" y="8894"/>
                  </a:cubicBezTo>
                  <a:cubicBezTo>
                    <a:pt x="14779" y="10165"/>
                    <a:pt x="14779" y="10165"/>
                    <a:pt x="14779" y="10165"/>
                  </a:cubicBezTo>
                  <a:cubicBezTo>
                    <a:pt x="19326" y="11435"/>
                    <a:pt x="21600" y="13976"/>
                    <a:pt x="21600" y="15882"/>
                  </a:cubicBezTo>
                  <a:cubicBezTo>
                    <a:pt x="21600" y="17788"/>
                    <a:pt x="20463" y="19059"/>
                    <a:pt x="18189" y="20329"/>
                  </a:cubicBezTo>
                  <a:cubicBezTo>
                    <a:pt x="17053" y="21600"/>
                    <a:pt x="13642" y="21600"/>
                    <a:pt x="10232" y="21600"/>
                  </a:cubicBezTo>
                  <a:cubicBezTo>
                    <a:pt x="6821" y="21600"/>
                    <a:pt x="3411" y="20965"/>
                    <a:pt x="0" y="19694"/>
                  </a:cubicBezTo>
                  <a:cubicBezTo>
                    <a:pt x="0" y="15882"/>
                    <a:pt x="0" y="15882"/>
                    <a:pt x="0" y="15882"/>
                  </a:cubicBezTo>
                  <a:cubicBezTo>
                    <a:pt x="3411" y="18424"/>
                    <a:pt x="6821" y="19059"/>
                    <a:pt x="10232" y="19059"/>
                  </a:cubicBezTo>
                  <a:cubicBezTo>
                    <a:pt x="12505" y="19059"/>
                    <a:pt x="13642" y="19059"/>
                    <a:pt x="14779" y="18424"/>
                  </a:cubicBezTo>
                  <a:cubicBezTo>
                    <a:pt x="15916" y="17788"/>
                    <a:pt x="17053" y="17153"/>
                    <a:pt x="17053" y="16518"/>
                  </a:cubicBezTo>
                  <a:cubicBezTo>
                    <a:pt x="17053" y="15247"/>
                    <a:pt x="14779" y="13976"/>
                    <a:pt x="11368" y="12706"/>
                  </a:cubicBez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04" name="Freeform 229"/>
            <p:cNvSpPr/>
            <p:nvPr/>
          </p:nvSpPr>
          <p:spPr>
            <a:xfrm>
              <a:off x="670984" y="500062"/>
              <a:ext cx="91018" cy="7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8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84" y="21600"/>
                  </a:lnTo>
                  <a:lnTo>
                    <a:pt x="18084" y="4696"/>
                  </a:lnTo>
                  <a:lnTo>
                    <a:pt x="11051" y="13148"/>
                  </a:lnTo>
                  <a:lnTo>
                    <a:pt x="10549" y="13148"/>
                  </a:lnTo>
                  <a:lnTo>
                    <a:pt x="3516" y="4696"/>
                  </a:lnTo>
                  <a:lnTo>
                    <a:pt x="3516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512" y="0"/>
                  </a:lnTo>
                  <a:lnTo>
                    <a:pt x="11051" y="8452"/>
                  </a:lnTo>
                  <a:lnTo>
                    <a:pt x="18586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05" name="Freeform 230"/>
            <p:cNvSpPr/>
            <p:nvPr/>
          </p:nvSpPr>
          <p:spPr>
            <a:xfrm>
              <a:off x="1071033" y="498475"/>
              <a:ext cx="84668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3217"/>
                  </a:lnTo>
                  <a:lnTo>
                    <a:pt x="12420" y="3217"/>
                  </a:lnTo>
                  <a:lnTo>
                    <a:pt x="12420" y="21600"/>
                  </a:lnTo>
                  <a:lnTo>
                    <a:pt x="8640" y="21600"/>
                  </a:lnTo>
                  <a:lnTo>
                    <a:pt x="8640" y="3217"/>
                  </a:lnTo>
                  <a:lnTo>
                    <a:pt x="0" y="3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06" name="Freeform 231"/>
            <p:cNvSpPr/>
            <p:nvPr/>
          </p:nvSpPr>
          <p:spPr>
            <a:xfrm>
              <a:off x="1452033" y="500062"/>
              <a:ext cx="152401" cy="7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0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15600" y="21600"/>
                  </a:lnTo>
                  <a:lnTo>
                    <a:pt x="11100" y="4226"/>
                  </a:lnTo>
                  <a:lnTo>
                    <a:pt x="6300" y="21600"/>
                  </a:lnTo>
                  <a:lnTo>
                    <a:pt x="6000" y="21600"/>
                  </a:lnTo>
                  <a:lnTo>
                    <a:pt x="0" y="0"/>
                  </a:lnTo>
                  <a:lnTo>
                    <a:pt x="2100" y="0"/>
                  </a:lnTo>
                  <a:lnTo>
                    <a:pt x="6000" y="15026"/>
                  </a:lnTo>
                  <a:lnTo>
                    <a:pt x="10200" y="0"/>
                  </a:lnTo>
                  <a:lnTo>
                    <a:pt x="12000" y="0"/>
                  </a:lnTo>
                  <a:lnTo>
                    <a:pt x="16200" y="15026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07" name="Freeform 232"/>
            <p:cNvSpPr/>
            <p:nvPr/>
          </p:nvSpPr>
          <p:spPr>
            <a:xfrm>
              <a:off x="1905000" y="498475"/>
              <a:ext cx="82551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3217"/>
                  </a:lnTo>
                  <a:lnTo>
                    <a:pt x="12185" y="3217"/>
                  </a:lnTo>
                  <a:lnTo>
                    <a:pt x="12185" y="21600"/>
                  </a:lnTo>
                  <a:lnTo>
                    <a:pt x="8308" y="21600"/>
                  </a:lnTo>
                  <a:lnTo>
                    <a:pt x="8308" y="3217"/>
                  </a:lnTo>
                  <a:lnTo>
                    <a:pt x="0" y="3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08" name="Freeform 233"/>
            <p:cNvSpPr/>
            <p:nvPr/>
          </p:nvSpPr>
          <p:spPr>
            <a:xfrm>
              <a:off x="2315633" y="500062"/>
              <a:ext cx="52918" cy="7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817"/>
                  </a:lnTo>
                  <a:lnTo>
                    <a:pt x="6048" y="2817"/>
                  </a:lnTo>
                  <a:lnTo>
                    <a:pt x="6048" y="8452"/>
                  </a:lnTo>
                  <a:lnTo>
                    <a:pt x="21600" y="8452"/>
                  </a:lnTo>
                  <a:lnTo>
                    <a:pt x="21600" y="11270"/>
                  </a:lnTo>
                  <a:lnTo>
                    <a:pt x="6048" y="11270"/>
                  </a:lnTo>
                  <a:lnTo>
                    <a:pt x="604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09" name="Freeform 234"/>
            <p:cNvSpPr/>
            <p:nvPr/>
          </p:nvSpPr>
          <p:spPr>
            <a:xfrm>
              <a:off x="2692400" y="498475"/>
              <a:ext cx="57151" cy="7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68" y="12706"/>
                  </a:moveTo>
                  <a:cubicBezTo>
                    <a:pt x="6821" y="11435"/>
                    <a:pt x="6821" y="11435"/>
                    <a:pt x="6821" y="11435"/>
                  </a:cubicBezTo>
                  <a:cubicBezTo>
                    <a:pt x="4547" y="10165"/>
                    <a:pt x="2274" y="9529"/>
                    <a:pt x="1137" y="8894"/>
                  </a:cubicBezTo>
                  <a:cubicBezTo>
                    <a:pt x="0" y="7624"/>
                    <a:pt x="0" y="6988"/>
                    <a:pt x="0" y="5718"/>
                  </a:cubicBezTo>
                  <a:cubicBezTo>
                    <a:pt x="0" y="3812"/>
                    <a:pt x="1137" y="2541"/>
                    <a:pt x="3411" y="1906"/>
                  </a:cubicBezTo>
                  <a:cubicBezTo>
                    <a:pt x="4547" y="635"/>
                    <a:pt x="7958" y="0"/>
                    <a:pt x="11368" y="0"/>
                  </a:cubicBezTo>
                  <a:cubicBezTo>
                    <a:pt x="14779" y="0"/>
                    <a:pt x="17053" y="635"/>
                    <a:pt x="19326" y="1271"/>
                  </a:cubicBezTo>
                  <a:cubicBezTo>
                    <a:pt x="19326" y="5082"/>
                    <a:pt x="19326" y="5082"/>
                    <a:pt x="19326" y="5082"/>
                  </a:cubicBezTo>
                  <a:cubicBezTo>
                    <a:pt x="17053" y="3812"/>
                    <a:pt x="13642" y="2541"/>
                    <a:pt x="11368" y="2541"/>
                  </a:cubicBezTo>
                  <a:cubicBezTo>
                    <a:pt x="9095" y="2541"/>
                    <a:pt x="7958" y="3176"/>
                    <a:pt x="6821" y="3176"/>
                  </a:cubicBezTo>
                  <a:cubicBezTo>
                    <a:pt x="5684" y="3812"/>
                    <a:pt x="4547" y="4447"/>
                    <a:pt x="4547" y="5082"/>
                  </a:cubicBezTo>
                  <a:cubicBezTo>
                    <a:pt x="4547" y="5718"/>
                    <a:pt x="5684" y="6353"/>
                    <a:pt x="5684" y="6988"/>
                  </a:cubicBezTo>
                  <a:cubicBezTo>
                    <a:pt x="6821" y="7624"/>
                    <a:pt x="7958" y="8259"/>
                    <a:pt x="10232" y="8894"/>
                  </a:cubicBezTo>
                  <a:cubicBezTo>
                    <a:pt x="14779" y="10165"/>
                    <a:pt x="14779" y="10165"/>
                    <a:pt x="14779" y="10165"/>
                  </a:cubicBezTo>
                  <a:cubicBezTo>
                    <a:pt x="19326" y="11435"/>
                    <a:pt x="21600" y="13976"/>
                    <a:pt x="21600" y="15882"/>
                  </a:cubicBezTo>
                  <a:cubicBezTo>
                    <a:pt x="21600" y="17788"/>
                    <a:pt x="20463" y="19059"/>
                    <a:pt x="18189" y="20329"/>
                  </a:cubicBezTo>
                  <a:cubicBezTo>
                    <a:pt x="15916" y="21600"/>
                    <a:pt x="13642" y="21600"/>
                    <a:pt x="10232" y="21600"/>
                  </a:cubicBezTo>
                  <a:cubicBezTo>
                    <a:pt x="6821" y="21600"/>
                    <a:pt x="3411" y="20965"/>
                    <a:pt x="0" y="19694"/>
                  </a:cubicBezTo>
                  <a:cubicBezTo>
                    <a:pt x="0" y="15882"/>
                    <a:pt x="0" y="15882"/>
                    <a:pt x="0" y="15882"/>
                  </a:cubicBezTo>
                  <a:cubicBezTo>
                    <a:pt x="3411" y="18424"/>
                    <a:pt x="6821" y="19059"/>
                    <a:pt x="10232" y="19059"/>
                  </a:cubicBezTo>
                  <a:cubicBezTo>
                    <a:pt x="11368" y="19059"/>
                    <a:pt x="13642" y="19059"/>
                    <a:pt x="14779" y="18424"/>
                  </a:cubicBezTo>
                  <a:cubicBezTo>
                    <a:pt x="15916" y="17788"/>
                    <a:pt x="15916" y="17153"/>
                    <a:pt x="15916" y="16518"/>
                  </a:cubicBezTo>
                  <a:cubicBezTo>
                    <a:pt x="15916" y="15247"/>
                    <a:pt x="14779" y="13976"/>
                    <a:pt x="11368" y="12706"/>
                  </a:cubicBezTo>
                  <a:close/>
                </a:path>
              </a:pathLst>
            </a:custGeom>
            <a:solidFill>
              <a:srgbClr val="008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10" name="Line 235"/>
            <p:cNvSpPr/>
            <p:nvPr/>
          </p:nvSpPr>
          <p:spPr>
            <a:xfrm>
              <a:off x="160866" y="9874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1" name="Line 236"/>
            <p:cNvSpPr/>
            <p:nvPr/>
          </p:nvSpPr>
          <p:spPr>
            <a:xfrm>
              <a:off x="565150" y="9874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2" name="Line 237"/>
            <p:cNvSpPr/>
            <p:nvPr/>
          </p:nvSpPr>
          <p:spPr>
            <a:xfrm>
              <a:off x="969433" y="987425"/>
              <a:ext cx="285751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3" name="Line 238"/>
            <p:cNvSpPr/>
            <p:nvPr/>
          </p:nvSpPr>
          <p:spPr>
            <a:xfrm>
              <a:off x="1375833" y="987425"/>
              <a:ext cx="285751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4" name="Line 239"/>
            <p:cNvSpPr/>
            <p:nvPr/>
          </p:nvSpPr>
          <p:spPr>
            <a:xfrm>
              <a:off x="1775884" y="9874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5" name="Line 240"/>
            <p:cNvSpPr/>
            <p:nvPr/>
          </p:nvSpPr>
          <p:spPr>
            <a:xfrm>
              <a:off x="2182284" y="9874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6" name="Line 241"/>
            <p:cNvSpPr/>
            <p:nvPr/>
          </p:nvSpPr>
          <p:spPr>
            <a:xfrm>
              <a:off x="2586566" y="9874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7" name="Line 242"/>
            <p:cNvSpPr/>
            <p:nvPr/>
          </p:nvSpPr>
          <p:spPr>
            <a:xfrm>
              <a:off x="160866" y="631825"/>
              <a:ext cx="2713568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8" name="Line 243"/>
            <p:cNvSpPr/>
            <p:nvPr/>
          </p:nvSpPr>
          <p:spPr>
            <a:xfrm>
              <a:off x="160866" y="13430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19" name="Line 244"/>
            <p:cNvSpPr/>
            <p:nvPr/>
          </p:nvSpPr>
          <p:spPr>
            <a:xfrm>
              <a:off x="565150" y="13430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0" name="Line 245"/>
            <p:cNvSpPr/>
            <p:nvPr/>
          </p:nvSpPr>
          <p:spPr>
            <a:xfrm>
              <a:off x="969433" y="1343025"/>
              <a:ext cx="285751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1" name="Line 246"/>
            <p:cNvSpPr/>
            <p:nvPr/>
          </p:nvSpPr>
          <p:spPr>
            <a:xfrm>
              <a:off x="1375833" y="1343025"/>
              <a:ext cx="285751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2" name="Line 247"/>
            <p:cNvSpPr/>
            <p:nvPr/>
          </p:nvSpPr>
          <p:spPr>
            <a:xfrm>
              <a:off x="1775884" y="13430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3" name="Line 248"/>
            <p:cNvSpPr/>
            <p:nvPr/>
          </p:nvSpPr>
          <p:spPr>
            <a:xfrm>
              <a:off x="2182284" y="13430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4" name="Line 249"/>
            <p:cNvSpPr/>
            <p:nvPr/>
          </p:nvSpPr>
          <p:spPr>
            <a:xfrm>
              <a:off x="2586566" y="13430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5" name="Line 250"/>
            <p:cNvSpPr/>
            <p:nvPr/>
          </p:nvSpPr>
          <p:spPr>
            <a:xfrm>
              <a:off x="160866" y="16986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6" name="Line 251"/>
            <p:cNvSpPr/>
            <p:nvPr/>
          </p:nvSpPr>
          <p:spPr>
            <a:xfrm>
              <a:off x="565150" y="16986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7" name="Line 252"/>
            <p:cNvSpPr/>
            <p:nvPr/>
          </p:nvSpPr>
          <p:spPr>
            <a:xfrm>
              <a:off x="969433" y="1698625"/>
              <a:ext cx="285751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8" name="Line 253"/>
            <p:cNvSpPr/>
            <p:nvPr/>
          </p:nvSpPr>
          <p:spPr>
            <a:xfrm>
              <a:off x="1375833" y="1698625"/>
              <a:ext cx="285751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29" name="Line 254"/>
            <p:cNvSpPr/>
            <p:nvPr/>
          </p:nvSpPr>
          <p:spPr>
            <a:xfrm>
              <a:off x="1775884" y="1698625"/>
              <a:ext cx="289985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0" name="Line 255"/>
            <p:cNvSpPr/>
            <p:nvPr/>
          </p:nvSpPr>
          <p:spPr>
            <a:xfrm>
              <a:off x="2182284" y="16986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1" name="Line 256"/>
            <p:cNvSpPr/>
            <p:nvPr/>
          </p:nvSpPr>
          <p:spPr>
            <a:xfrm>
              <a:off x="2586566" y="1698625"/>
              <a:ext cx="287867" cy="0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2" name="Line 257"/>
            <p:cNvSpPr/>
            <p:nvPr/>
          </p:nvSpPr>
          <p:spPr>
            <a:xfrm>
              <a:off x="160866" y="2055812"/>
              <a:ext cx="289985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3" name="Line 258"/>
            <p:cNvSpPr/>
            <p:nvPr/>
          </p:nvSpPr>
          <p:spPr>
            <a:xfrm>
              <a:off x="565150" y="2055812"/>
              <a:ext cx="289985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4" name="Line 259"/>
            <p:cNvSpPr/>
            <p:nvPr/>
          </p:nvSpPr>
          <p:spPr>
            <a:xfrm>
              <a:off x="969433" y="2055812"/>
              <a:ext cx="285751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5" name="Line 260"/>
            <p:cNvSpPr/>
            <p:nvPr/>
          </p:nvSpPr>
          <p:spPr>
            <a:xfrm>
              <a:off x="1375833" y="2055812"/>
              <a:ext cx="285751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6" name="Line 261"/>
            <p:cNvSpPr/>
            <p:nvPr/>
          </p:nvSpPr>
          <p:spPr>
            <a:xfrm>
              <a:off x="1775884" y="2055812"/>
              <a:ext cx="289985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7" name="Line 262"/>
            <p:cNvSpPr/>
            <p:nvPr/>
          </p:nvSpPr>
          <p:spPr>
            <a:xfrm>
              <a:off x="2182284" y="20558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8" name="Line 263"/>
            <p:cNvSpPr/>
            <p:nvPr/>
          </p:nvSpPr>
          <p:spPr>
            <a:xfrm>
              <a:off x="2586566" y="20558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9" name="Line 264"/>
            <p:cNvSpPr/>
            <p:nvPr/>
          </p:nvSpPr>
          <p:spPr>
            <a:xfrm>
              <a:off x="160866" y="2411412"/>
              <a:ext cx="289985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0" name="Line 265"/>
            <p:cNvSpPr/>
            <p:nvPr/>
          </p:nvSpPr>
          <p:spPr>
            <a:xfrm>
              <a:off x="565150" y="2411412"/>
              <a:ext cx="289985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1" name="Line 266"/>
            <p:cNvSpPr/>
            <p:nvPr/>
          </p:nvSpPr>
          <p:spPr>
            <a:xfrm>
              <a:off x="969433" y="2411412"/>
              <a:ext cx="285751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2" name="Line 267"/>
            <p:cNvSpPr/>
            <p:nvPr/>
          </p:nvSpPr>
          <p:spPr>
            <a:xfrm>
              <a:off x="1375833" y="2411412"/>
              <a:ext cx="285751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3" name="Line 268"/>
            <p:cNvSpPr/>
            <p:nvPr/>
          </p:nvSpPr>
          <p:spPr>
            <a:xfrm>
              <a:off x="1775884" y="2411412"/>
              <a:ext cx="289985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4" name="Line 269"/>
            <p:cNvSpPr/>
            <p:nvPr/>
          </p:nvSpPr>
          <p:spPr>
            <a:xfrm>
              <a:off x="2182284" y="24114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45" name="Line 270"/>
            <p:cNvSpPr/>
            <p:nvPr/>
          </p:nvSpPr>
          <p:spPr>
            <a:xfrm>
              <a:off x="2586566" y="2411412"/>
              <a:ext cx="287867" cy="1"/>
            </a:xfrm>
            <a:prstGeom prst="line">
              <a:avLst/>
            </a:prstGeom>
            <a:noFill/>
            <a:ln w="9525" cap="rnd">
              <a:solidFill>
                <a:srgbClr val="CCCCCC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47" name="Body Level One…"/>
          <p:cNvSpPr txBox="1"/>
          <p:nvPr>
            <p:ph type="body" sz="quarter" idx="1"/>
          </p:nvPr>
        </p:nvSpPr>
        <p:spPr>
          <a:xfrm>
            <a:off x="1110208" y="4440887"/>
            <a:ext cx="2770629" cy="44665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05545" indent="-148370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689697" indent="-175347" defTabSz="514350">
              <a:lnSpc>
                <a:spcPct val="90000"/>
              </a:lnSpc>
              <a:spcBef>
                <a:spcPts val="500"/>
              </a:spcBef>
              <a:buFontTx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964407" indent="-192882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221582" indent="-192882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8" name="Text Placeholder 5"/>
          <p:cNvSpPr/>
          <p:nvPr>
            <p:ph type="body" sz="quarter" idx="21"/>
          </p:nvPr>
        </p:nvSpPr>
        <p:spPr>
          <a:xfrm>
            <a:off x="1126651" y="4887547"/>
            <a:ext cx="2770630" cy="125291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649" name="Text Placeholder 5"/>
          <p:cNvSpPr/>
          <p:nvPr>
            <p:ph type="body" sz="quarter" idx="22"/>
          </p:nvPr>
        </p:nvSpPr>
        <p:spPr>
          <a:xfrm>
            <a:off x="4720659" y="4440887"/>
            <a:ext cx="2770630" cy="44665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650" name="Text Placeholder 5"/>
          <p:cNvSpPr/>
          <p:nvPr>
            <p:ph type="body" sz="quarter" idx="23"/>
          </p:nvPr>
        </p:nvSpPr>
        <p:spPr>
          <a:xfrm>
            <a:off x="4719928" y="4887547"/>
            <a:ext cx="2770630" cy="125291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651" name="Text Placeholder 5"/>
          <p:cNvSpPr/>
          <p:nvPr>
            <p:ph type="body" sz="quarter" idx="24"/>
          </p:nvPr>
        </p:nvSpPr>
        <p:spPr>
          <a:xfrm>
            <a:off x="8329652" y="4440887"/>
            <a:ext cx="2770629" cy="44665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652" name="Text Placeholder 5"/>
          <p:cNvSpPr/>
          <p:nvPr>
            <p:ph type="body" sz="quarter" idx="25"/>
          </p:nvPr>
        </p:nvSpPr>
        <p:spPr>
          <a:xfrm>
            <a:off x="8328920" y="4887547"/>
            <a:ext cx="2770630" cy="125291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653" name="Text Placeholder 5"/>
          <p:cNvSpPr/>
          <p:nvPr>
            <p:ph type="body" sz="quarter" idx="26"/>
          </p:nvPr>
        </p:nvSpPr>
        <p:spPr>
          <a:xfrm>
            <a:off x="954620" y="1795464"/>
            <a:ext cx="3041651" cy="4064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654" name="Text Placeholder 283"/>
          <p:cNvSpPr/>
          <p:nvPr>
            <p:ph type="body" sz="quarter" idx="27"/>
          </p:nvPr>
        </p:nvSpPr>
        <p:spPr>
          <a:xfrm>
            <a:off x="4576236" y="1795465"/>
            <a:ext cx="3039534" cy="4095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655" name="Text Placeholder 285"/>
          <p:cNvSpPr/>
          <p:nvPr>
            <p:ph type="body" sz="quarter" idx="28"/>
          </p:nvPr>
        </p:nvSpPr>
        <p:spPr>
          <a:xfrm>
            <a:off x="8195733" y="1795463"/>
            <a:ext cx="3041652" cy="406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656" name="Text Placeholder 3"/>
          <p:cNvSpPr/>
          <p:nvPr>
            <p:ph type="body" sz="quarter" idx="29"/>
          </p:nvPr>
        </p:nvSpPr>
        <p:spPr>
          <a:xfrm>
            <a:off x="463642" y="395397"/>
            <a:ext cx="7530033" cy="6992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6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roup 34"/>
          <p:cNvGrpSpPr/>
          <p:nvPr/>
        </p:nvGrpSpPr>
        <p:grpSpPr>
          <a:xfrm>
            <a:off x="1127378" y="1624845"/>
            <a:ext cx="2770629" cy="2069246"/>
            <a:chOff x="0" y="0"/>
            <a:chExt cx="2770627" cy="2069245"/>
          </a:xfrm>
        </p:grpSpPr>
        <p:sp>
          <p:nvSpPr>
            <p:cNvPr id="664" name="Oval 6"/>
            <p:cNvSpPr/>
            <p:nvPr/>
          </p:nvSpPr>
          <p:spPr>
            <a:xfrm>
              <a:off x="0" y="0"/>
              <a:ext cx="2770628" cy="206924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65" name="Freeform 9"/>
            <p:cNvSpPr/>
            <p:nvPr/>
          </p:nvSpPr>
          <p:spPr>
            <a:xfrm>
              <a:off x="1338045" y="50176"/>
              <a:ext cx="93083" cy="6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40"/>
                  </a:moveTo>
                  <a:cubicBezTo>
                    <a:pt x="21600" y="4800"/>
                    <a:pt x="16904" y="0"/>
                    <a:pt x="10800" y="0"/>
                  </a:cubicBezTo>
                  <a:cubicBezTo>
                    <a:pt x="5165" y="0"/>
                    <a:pt x="0" y="4800"/>
                    <a:pt x="0" y="10560"/>
                  </a:cubicBezTo>
                  <a:cubicBezTo>
                    <a:pt x="0" y="16800"/>
                    <a:pt x="4696" y="21600"/>
                    <a:pt x="10800" y="21600"/>
                  </a:cubicBezTo>
                  <a:cubicBezTo>
                    <a:pt x="16435" y="21600"/>
                    <a:pt x="21600" y="16800"/>
                    <a:pt x="21600" y="1104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66" name="Freeform 10"/>
            <p:cNvSpPr/>
            <p:nvPr/>
          </p:nvSpPr>
          <p:spPr>
            <a:xfrm>
              <a:off x="1338045" y="1948165"/>
              <a:ext cx="93083" cy="6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560"/>
                  </a:moveTo>
                  <a:cubicBezTo>
                    <a:pt x="0" y="16800"/>
                    <a:pt x="4696" y="21600"/>
                    <a:pt x="10800" y="21600"/>
                  </a:cubicBezTo>
                  <a:cubicBezTo>
                    <a:pt x="16435" y="21600"/>
                    <a:pt x="21600" y="16800"/>
                    <a:pt x="21600" y="11040"/>
                  </a:cubicBezTo>
                  <a:cubicBezTo>
                    <a:pt x="21600" y="4800"/>
                    <a:pt x="16904" y="0"/>
                    <a:pt x="10800" y="0"/>
                  </a:cubicBezTo>
                  <a:cubicBezTo>
                    <a:pt x="5165" y="0"/>
                    <a:pt x="0" y="4800"/>
                    <a:pt x="0" y="1056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67" name="Freeform 11"/>
            <p:cNvSpPr/>
            <p:nvPr/>
          </p:nvSpPr>
          <p:spPr>
            <a:xfrm>
              <a:off x="702384" y="177266"/>
              <a:ext cx="92430" cy="6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18931" fill="norm" stroke="1" extrusionOk="0">
                  <a:moveTo>
                    <a:pt x="17647" y="4896"/>
                  </a:moveTo>
                  <a:cubicBezTo>
                    <a:pt x="15154" y="327"/>
                    <a:pt x="9339" y="-1335"/>
                    <a:pt x="4770" y="1157"/>
                  </a:cubicBezTo>
                  <a:cubicBezTo>
                    <a:pt x="201" y="3650"/>
                    <a:pt x="-1461" y="9465"/>
                    <a:pt x="1447" y="14034"/>
                  </a:cubicBezTo>
                  <a:cubicBezTo>
                    <a:pt x="3939" y="18603"/>
                    <a:pt x="9754" y="20265"/>
                    <a:pt x="13908" y="17773"/>
                  </a:cubicBezTo>
                  <a:cubicBezTo>
                    <a:pt x="18477" y="14865"/>
                    <a:pt x="20139" y="9465"/>
                    <a:pt x="17647" y="4896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68" name="Freeform 12"/>
            <p:cNvSpPr/>
            <p:nvPr/>
          </p:nvSpPr>
          <p:spPr>
            <a:xfrm>
              <a:off x="1974360" y="1820008"/>
              <a:ext cx="92431" cy="6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18931" fill="norm" stroke="1" extrusionOk="0">
                  <a:moveTo>
                    <a:pt x="1157" y="14034"/>
                  </a:moveTo>
                  <a:cubicBezTo>
                    <a:pt x="3650" y="18603"/>
                    <a:pt x="9465" y="20265"/>
                    <a:pt x="14034" y="17773"/>
                  </a:cubicBezTo>
                  <a:cubicBezTo>
                    <a:pt x="18603" y="15280"/>
                    <a:pt x="20265" y="9465"/>
                    <a:pt x="17357" y="4896"/>
                  </a:cubicBezTo>
                  <a:cubicBezTo>
                    <a:pt x="14865" y="327"/>
                    <a:pt x="9050" y="-1335"/>
                    <a:pt x="4896" y="1157"/>
                  </a:cubicBezTo>
                  <a:cubicBezTo>
                    <a:pt x="327" y="4065"/>
                    <a:pt x="-1335" y="9465"/>
                    <a:pt x="1157" y="14034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69" name="Freeform 13"/>
            <p:cNvSpPr/>
            <p:nvPr/>
          </p:nvSpPr>
          <p:spPr>
            <a:xfrm>
              <a:off x="237744" y="524871"/>
              <a:ext cx="92496" cy="6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8" h="19091" fill="norm" stroke="1" extrusionOk="0">
                  <a:moveTo>
                    <a:pt x="14048" y="1287"/>
                  </a:moveTo>
                  <a:cubicBezTo>
                    <a:pt x="9894" y="-1254"/>
                    <a:pt x="4079" y="17"/>
                    <a:pt x="1171" y="4675"/>
                  </a:cubicBezTo>
                  <a:cubicBezTo>
                    <a:pt x="-1321" y="9334"/>
                    <a:pt x="341" y="14840"/>
                    <a:pt x="4494" y="17805"/>
                  </a:cubicBezTo>
                  <a:cubicBezTo>
                    <a:pt x="9064" y="20346"/>
                    <a:pt x="14879" y="19075"/>
                    <a:pt x="17371" y="14417"/>
                  </a:cubicBezTo>
                  <a:cubicBezTo>
                    <a:pt x="20279" y="9758"/>
                    <a:pt x="18617" y="3828"/>
                    <a:pt x="14048" y="1287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70" name="Freeform 14"/>
            <p:cNvSpPr/>
            <p:nvPr/>
          </p:nvSpPr>
          <p:spPr>
            <a:xfrm>
              <a:off x="2438934" y="1472775"/>
              <a:ext cx="92496" cy="6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8" h="19091" fill="norm" stroke="1" extrusionOk="0">
                  <a:moveTo>
                    <a:pt x="4770" y="17805"/>
                  </a:moveTo>
                  <a:cubicBezTo>
                    <a:pt x="8924" y="20346"/>
                    <a:pt x="14739" y="19075"/>
                    <a:pt x="17647" y="14417"/>
                  </a:cubicBezTo>
                  <a:cubicBezTo>
                    <a:pt x="20139" y="9758"/>
                    <a:pt x="18477" y="4252"/>
                    <a:pt x="14324" y="1287"/>
                  </a:cubicBezTo>
                  <a:cubicBezTo>
                    <a:pt x="9754" y="-1254"/>
                    <a:pt x="3939" y="17"/>
                    <a:pt x="1447" y="4675"/>
                  </a:cubicBezTo>
                  <a:cubicBezTo>
                    <a:pt x="-1461" y="9334"/>
                    <a:pt x="201" y="15264"/>
                    <a:pt x="4770" y="17805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71" name="Freeform 15"/>
            <p:cNvSpPr/>
            <p:nvPr/>
          </p:nvSpPr>
          <p:spPr>
            <a:xfrm>
              <a:off x="68357" y="998080"/>
              <a:ext cx="91628" cy="7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4800" y="0"/>
                    <a:pt x="0" y="4696"/>
                    <a:pt x="0" y="10800"/>
                  </a:cubicBezTo>
                  <a:cubicBezTo>
                    <a:pt x="0" y="16435"/>
                    <a:pt x="4800" y="21600"/>
                    <a:pt x="10560" y="21600"/>
                  </a:cubicBezTo>
                  <a:cubicBezTo>
                    <a:pt x="16800" y="21600"/>
                    <a:pt x="21600" y="16904"/>
                    <a:pt x="21600" y="10800"/>
                  </a:cubicBezTo>
                  <a:cubicBezTo>
                    <a:pt x="21600" y="5165"/>
                    <a:pt x="16800" y="0"/>
                    <a:pt x="11040" y="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72" name="Freeform 16"/>
            <p:cNvSpPr/>
            <p:nvPr/>
          </p:nvSpPr>
          <p:spPr>
            <a:xfrm>
              <a:off x="2609189" y="998080"/>
              <a:ext cx="91628" cy="7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21600"/>
                  </a:moveTo>
                  <a:cubicBezTo>
                    <a:pt x="16800" y="21600"/>
                    <a:pt x="21600" y="16904"/>
                    <a:pt x="21600" y="10800"/>
                  </a:cubicBezTo>
                  <a:cubicBezTo>
                    <a:pt x="21600" y="5165"/>
                    <a:pt x="16800" y="0"/>
                    <a:pt x="11040" y="0"/>
                  </a:cubicBezTo>
                  <a:cubicBezTo>
                    <a:pt x="4800" y="0"/>
                    <a:pt x="0" y="4696"/>
                    <a:pt x="0" y="10800"/>
                  </a:cubicBezTo>
                  <a:cubicBezTo>
                    <a:pt x="0" y="16435"/>
                    <a:pt x="4800" y="21600"/>
                    <a:pt x="10560" y="2160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73" name="Freeform 17"/>
            <p:cNvSpPr/>
            <p:nvPr/>
          </p:nvSpPr>
          <p:spPr>
            <a:xfrm>
              <a:off x="237809" y="1473134"/>
              <a:ext cx="93053" cy="6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1" h="18804" fill="norm" stroke="1" extrusionOk="0">
                  <a:moveTo>
                    <a:pt x="4896" y="1157"/>
                  </a:moveTo>
                  <a:cubicBezTo>
                    <a:pt x="327" y="3650"/>
                    <a:pt x="-1335" y="9465"/>
                    <a:pt x="1157" y="14034"/>
                  </a:cubicBezTo>
                  <a:cubicBezTo>
                    <a:pt x="3650" y="18603"/>
                    <a:pt x="9465" y="20265"/>
                    <a:pt x="14034" y="17357"/>
                  </a:cubicBezTo>
                  <a:cubicBezTo>
                    <a:pt x="18603" y="14865"/>
                    <a:pt x="20265" y="9050"/>
                    <a:pt x="17773" y="4896"/>
                  </a:cubicBezTo>
                  <a:cubicBezTo>
                    <a:pt x="14865" y="327"/>
                    <a:pt x="9465" y="-1335"/>
                    <a:pt x="4896" y="1157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74" name="Freeform 18"/>
            <p:cNvSpPr/>
            <p:nvPr/>
          </p:nvSpPr>
          <p:spPr>
            <a:xfrm>
              <a:off x="2438312" y="524606"/>
              <a:ext cx="93053" cy="6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1" h="18804" fill="norm" stroke="1" extrusionOk="0">
                  <a:moveTo>
                    <a:pt x="14034" y="17647"/>
                  </a:moveTo>
                  <a:cubicBezTo>
                    <a:pt x="18603" y="15154"/>
                    <a:pt x="20265" y="9339"/>
                    <a:pt x="17773" y="4770"/>
                  </a:cubicBezTo>
                  <a:cubicBezTo>
                    <a:pt x="15280" y="201"/>
                    <a:pt x="9465" y="-1461"/>
                    <a:pt x="4896" y="1447"/>
                  </a:cubicBezTo>
                  <a:cubicBezTo>
                    <a:pt x="327" y="3939"/>
                    <a:pt x="-1335" y="9754"/>
                    <a:pt x="1157" y="13908"/>
                  </a:cubicBezTo>
                  <a:cubicBezTo>
                    <a:pt x="4065" y="18477"/>
                    <a:pt x="9465" y="20139"/>
                    <a:pt x="14034" y="17647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75" name="Freeform 19"/>
            <p:cNvSpPr/>
            <p:nvPr/>
          </p:nvSpPr>
          <p:spPr>
            <a:xfrm>
              <a:off x="704107" y="1820475"/>
              <a:ext cx="91270" cy="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1" h="18818" fill="norm" stroke="1" extrusionOk="0">
                  <a:moveTo>
                    <a:pt x="1287" y="4770"/>
                  </a:moveTo>
                  <a:cubicBezTo>
                    <a:pt x="-1254" y="8924"/>
                    <a:pt x="17" y="14739"/>
                    <a:pt x="4675" y="17647"/>
                  </a:cubicBezTo>
                  <a:cubicBezTo>
                    <a:pt x="9334" y="20139"/>
                    <a:pt x="14840" y="18477"/>
                    <a:pt x="17805" y="14324"/>
                  </a:cubicBezTo>
                  <a:cubicBezTo>
                    <a:pt x="20346" y="9754"/>
                    <a:pt x="19075" y="3939"/>
                    <a:pt x="14417" y="1447"/>
                  </a:cubicBezTo>
                  <a:cubicBezTo>
                    <a:pt x="9758" y="-1461"/>
                    <a:pt x="3828" y="201"/>
                    <a:pt x="1287" y="477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76" name="Freeform 20"/>
            <p:cNvSpPr/>
            <p:nvPr/>
          </p:nvSpPr>
          <p:spPr>
            <a:xfrm>
              <a:off x="1973797" y="177217"/>
              <a:ext cx="91269" cy="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1" h="18818" fill="norm" stroke="1" extrusionOk="0">
                  <a:moveTo>
                    <a:pt x="17805" y="14048"/>
                  </a:moveTo>
                  <a:cubicBezTo>
                    <a:pt x="20346" y="9894"/>
                    <a:pt x="19075" y="4079"/>
                    <a:pt x="14417" y="1171"/>
                  </a:cubicBezTo>
                  <a:cubicBezTo>
                    <a:pt x="9758" y="-1321"/>
                    <a:pt x="4252" y="341"/>
                    <a:pt x="1287" y="4494"/>
                  </a:cubicBezTo>
                  <a:cubicBezTo>
                    <a:pt x="-1254" y="9064"/>
                    <a:pt x="17" y="14879"/>
                    <a:pt x="4675" y="17371"/>
                  </a:cubicBezTo>
                  <a:cubicBezTo>
                    <a:pt x="9334" y="20279"/>
                    <a:pt x="15264" y="18617"/>
                    <a:pt x="17805" y="14048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77" name="Freeform 21"/>
            <p:cNvSpPr/>
            <p:nvPr/>
          </p:nvSpPr>
          <p:spPr>
            <a:xfrm>
              <a:off x="1009694" y="83151"/>
              <a:ext cx="92406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5" h="19607" fill="norm" stroke="1" extrusionOk="0">
                  <a:moveTo>
                    <a:pt x="19306" y="7211"/>
                  </a:moveTo>
                  <a:cubicBezTo>
                    <a:pt x="18010" y="2027"/>
                    <a:pt x="12826" y="-997"/>
                    <a:pt x="7642" y="299"/>
                  </a:cubicBezTo>
                  <a:cubicBezTo>
                    <a:pt x="2026" y="1595"/>
                    <a:pt x="-998" y="6779"/>
                    <a:pt x="298" y="12395"/>
                  </a:cubicBezTo>
                  <a:cubicBezTo>
                    <a:pt x="1594" y="17579"/>
                    <a:pt x="7210" y="20603"/>
                    <a:pt x="12394" y="19307"/>
                  </a:cubicBezTo>
                  <a:cubicBezTo>
                    <a:pt x="17578" y="18011"/>
                    <a:pt x="20602" y="12395"/>
                    <a:pt x="19306" y="7211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78" name="Freeform 22"/>
            <p:cNvSpPr/>
            <p:nvPr/>
          </p:nvSpPr>
          <p:spPr>
            <a:xfrm>
              <a:off x="1667074" y="1914602"/>
              <a:ext cx="92406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5" h="19607" fill="norm" stroke="1" extrusionOk="0">
                  <a:moveTo>
                    <a:pt x="299" y="12395"/>
                  </a:moveTo>
                  <a:cubicBezTo>
                    <a:pt x="1595" y="17579"/>
                    <a:pt x="6779" y="20603"/>
                    <a:pt x="11963" y="19307"/>
                  </a:cubicBezTo>
                  <a:cubicBezTo>
                    <a:pt x="17579" y="18011"/>
                    <a:pt x="20603" y="12827"/>
                    <a:pt x="19307" y="7211"/>
                  </a:cubicBezTo>
                  <a:cubicBezTo>
                    <a:pt x="18011" y="2027"/>
                    <a:pt x="12395" y="-997"/>
                    <a:pt x="7211" y="299"/>
                  </a:cubicBezTo>
                  <a:cubicBezTo>
                    <a:pt x="2027" y="1595"/>
                    <a:pt x="-997" y="7211"/>
                    <a:pt x="299" y="12395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79" name="Freeform 23"/>
            <p:cNvSpPr/>
            <p:nvPr/>
          </p:nvSpPr>
          <p:spPr>
            <a:xfrm>
              <a:off x="440900" y="328493"/>
              <a:ext cx="91894" cy="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16740" y="2916"/>
                  </a:moveTo>
                  <a:cubicBezTo>
                    <a:pt x="12852" y="-972"/>
                    <a:pt x="6804" y="-972"/>
                    <a:pt x="2916" y="2916"/>
                  </a:cubicBezTo>
                  <a:cubicBezTo>
                    <a:pt x="-972" y="6372"/>
                    <a:pt x="-972" y="12852"/>
                    <a:pt x="2916" y="16740"/>
                  </a:cubicBezTo>
                  <a:cubicBezTo>
                    <a:pt x="6372" y="20196"/>
                    <a:pt x="12852" y="20628"/>
                    <a:pt x="16740" y="16740"/>
                  </a:cubicBezTo>
                  <a:cubicBezTo>
                    <a:pt x="20196" y="12852"/>
                    <a:pt x="20628" y="6804"/>
                    <a:pt x="16740" y="2916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80" name="Freeform 24"/>
            <p:cNvSpPr/>
            <p:nvPr/>
          </p:nvSpPr>
          <p:spPr>
            <a:xfrm>
              <a:off x="2236379" y="1669649"/>
              <a:ext cx="91894" cy="6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2756" y="16580"/>
                  </a:moveTo>
                  <a:cubicBezTo>
                    <a:pt x="6644" y="20468"/>
                    <a:pt x="12692" y="20468"/>
                    <a:pt x="16580" y="16580"/>
                  </a:cubicBezTo>
                  <a:cubicBezTo>
                    <a:pt x="20468" y="13124"/>
                    <a:pt x="20468" y="6644"/>
                    <a:pt x="16580" y="2756"/>
                  </a:cubicBezTo>
                  <a:cubicBezTo>
                    <a:pt x="13124" y="-700"/>
                    <a:pt x="6644" y="-1132"/>
                    <a:pt x="2756" y="2756"/>
                  </a:cubicBezTo>
                  <a:cubicBezTo>
                    <a:pt x="-700" y="6644"/>
                    <a:pt x="-1132" y="12692"/>
                    <a:pt x="2756" y="1658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81" name="Freeform 25"/>
            <p:cNvSpPr/>
            <p:nvPr/>
          </p:nvSpPr>
          <p:spPr>
            <a:xfrm>
              <a:off x="112323" y="752901"/>
              <a:ext cx="92413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12395" y="299"/>
                  </a:moveTo>
                  <a:cubicBezTo>
                    <a:pt x="7211" y="-997"/>
                    <a:pt x="1595" y="2027"/>
                    <a:pt x="299" y="7211"/>
                  </a:cubicBezTo>
                  <a:cubicBezTo>
                    <a:pt x="-997" y="12395"/>
                    <a:pt x="2027" y="18011"/>
                    <a:pt x="7211" y="19307"/>
                  </a:cubicBezTo>
                  <a:cubicBezTo>
                    <a:pt x="12395" y="20603"/>
                    <a:pt x="17579" y="17579"/>
                    <a:pt x="19307" y="12395"/>
                  </a:cubicBezTo>
                  <a:cubicBezTo>
                    <a:pt x="20603" y="7211"/>
                    <a:pt x="17579" y="2027"/>
                    <a:pt x="12395" y="299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82" name="Freeform 26"/>
            <p:cNvSpPr/>
            <p:nvPr/>
          </p:nvSpPr>
          <p:spPr>
            <a:xfrm>
              <a:off x="2564437" y="1244851"/>
              <a:ext cx="92414" cy="6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7211" y="19307"/>
                  </a:moveTo>
                  <a:cubicBezTo>
                    <a:pt x="12395" y="20603"/>
                    <a:pt x="18011" y="17579"/>
                    <a:pt x="19307" y="12395"/>
                  </a:cubicBezTo>
                  <a:cubicBezTo>
                    <a:pt x="20603" y="7211"/>
                    <a:pt x="17579" y="1595"/>
                    <a:pt x="12395" y="299"/>
                  </a:cubicBezTo>
                  <a:cubicBezTo>
                    <a:pt x="7211" y="-997"/>
                    <a:pt x="2027" y="2027"/>
                    <a:pt x="299" y="7211"/>
                  </a:cubicBezTo>
                  <a:cubicBezTo>
                    <a:pt x="-997" y="12395"/>
                    <a:pt x="2027" y="17579"/>
                    <a:pt x="7211" y="19307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83" name="Freeform 27"/>
            <p:cNvSpPr/>
            <p:nvPr/>
          </p:nvSpPr>
          <p:spPr>
            <a:xfrm>
              <a:off x="112323" y="1244851"/>
              <a:ext cx="92413" cy="6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5" fill="norm" stroke="1" extrusionOk="0">
                  <a:moveTo>
                    <a:pt x="7211" y="299"/>
                  </a:moveTo>
                  <a:cubicBezTo>
                    <a:pt x="2027" y="1595"/>
                    <a:pt x="-997" y="6779"/>
                    <a:pt x="299" y="11963"/>
                  </a:cubicBezTo>
                  <a:cubicBezTo>
                    <a:pt x="1595" y="17579"/>
                    <a:pt x="6779" y="20603"/>
                    <a:pt x="12395" y="19307"/>
                  </a:cubicBezTo>
                  <a:cubicBezTo>
                    <a:pt x="17579" y="18011"/>
                    <a:pt x="20603" y="12395"/>
                    <a:pt x="19307" y="7211"/>
                  </a:cubicBezTo>
                  <a:cubicBezTo>
                    <a:pt x="18011" y="2027"/>
                    <a:pt x="12395" y="-997"/>
                    <a:pt x="7211" y="299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84" name="Freeform 28"/>
            <p:cNvSpPr/>
            <p:nvPr/>
          </p:nvSpPr>
          <p:spPr>
            <a:xfrm>
              <a:off x="2564437" y="752907"/>
              <a:ext cx="92414" cy="6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5" fill="norm" stroke="1" extrusionOk="0">
                  <a:moveTo>
                    <a:pt x="12395" y="19306"/>
                  </a:moveTo>
                  <a:cubicBezTo>
                    <a:pt x="17579" y="18010"/>
                    <a:pt x="20603" y="12826"/>
                    <a:pt x="19307" y="7642"/>
                  </a:cubicBezTo>
                  <a:cubicBezTo>
                    <a:pt x="18011" y="2026"/>
                    <a:pt x="12827" y="-998"/>
                    <a:pt x="7211" y="298"/>
                  </a:cubicBezTo>
                  <a:cubicBezTo>
                    <a:pt x="2027" y="1594"/>
                    <a:pt x="-997" y="7210"/>
                    <a:pt x="299" y="12394"/>
                  </a:cubicBezTo>
                  <a:cubicBezTo>
                    <a:pt x="1595" y="17578"/>
                    <a:pt x="7211" y="20602"/>
                    <a:pt x="12395" y="19306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85" name="Freeform 29"/>
            <p:cNvSpPr/>
            <p:nvPr/>
          </p:nvSpPr>
          <p:spPr>
            <a:xfrm>
              <a:off x="440900" y="1669649"/>
              <a:ext cx="91894" cy="6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2916" y="2756"/>
                  </a:moveTo>
                  <a:cubicBezTo>
                    <a:pt x="-972" y="6644"/>
                    <a:pt x="-972" y="12692"/>
                    <a:pt x="2916" y="16580"/>
                  </a:cubicBezTo>
                  <a:cubicBezTo>
                    <a:pt x="6372" y="20468"/>
                    <a:pt x="12852" y="20468"/>
                    <a:pt x="16740" y="16580"/>
                  </a:cubicBezTo>
                  <a:cubicBezTo>
                    <a:pt x="20196" y="13124"/>
                    <a:pt x="20628" y="6644"/>
                    <a:pt x="16740" y="2756"/>
                  </a:cubicBezTo>
                  <a:cubicBezTo>
                    <a:pt x="12852" y="-700"/>
                    <a:pt x="6804" y="-1132"/>
                    <a:pt x="2916" y="2756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86" name="Freeform 30"/>
            <p:cNvSpPr/>
            <p:nvPr/>
          </p:nvSpPr>
          <p:spPr>
            <a:xfrm>
              <a:off x="2236379" y="328493"/>
              <a:ext cx="91894" cy="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16580" y="16740"/>
                  </a:moveTo>
                  <a:cubicBezTo>
                    <a:pt x="20468" y="12852"/>
                    <a:pt x="20468" y="6804"/>
                    <a:pt x="16580" y="2916"/>
                  </a:cubicBezTo>
                  <a:cubicBezTo>
                    <a:pt x="13124" y="-972"/>
                    <a:pt x="6644" y="-972"/>
                    <a:pt x="2756" y="2916"/>
                  </a:cubicBezTo>
                  <a:cubicBezTo>
                    <a:pt x="-700" y="6372"/>
                    <a:pt x="-1132" y="12852"/>
                    <a:pt x="2756" y="16740"/>
                  </a:cubicBezTo>
                  <a:cubicBezTo>
                    <a:pt x="6644" y="20196"/>
                    <a:pt x="12692" y="20628"/>
                    <a:pt x="16580" y="1674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87" name="Freeform 31"/>
            <p:cNvSpPr/>
            <p:nvPr/>
          </p:nvSpPr>
          <p:spPr>
            <a:xfrm>
              <a:off x="1009686" y="1914602"/>
              <a:ext cx="92414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299" y="7211"/>
                  </a:moveTo>
                  <a:cubicBezTo>
                    <a:pt x="-997" y="12395"/>
                    <a:pt x="2027" y="18011"/>
                    <a:pt x="7211" y="19307"/>
                  </a:cubicBezTo>
                  <a:cubicBezTo>
                    <a:pt x="12395" y="20603"/>
                    <a:pt x="18011" y="17579"/>
                    <a:pt x="19307" y="12395"/>
                  </a:cubicBezTo>
                  <a:cubicBezTo>
                    <a:pt x="20603" y="7211"/>
                    <a:pt x="17579" y="2027"/>
                    <a:pt x="12395" y="299"/>
                  </a:cubicBezTo>
                  <a:cubicBezTo>
                    <a:pt x="7211" y="-997"/>
                    <a:pt x="2027" y="2027"/>
                    <a:pt x="299" y="7211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88" name="Freeform 32"/>
            <p:cNvSpPr/>
            <p:nvPr/>
          </p:nvSpPr>
          <p:spPr>
            <a:xfrm>
              <a:off x="1667074" y="83151"/>
              <a:ext cx="92414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19307" y="12395"/>
                  </a:moveTo>
                  <a:cubicBezTo>
                    <a:pt x="20603" y="7211"/>
                    <a:pt x="17579" y="1595"/>
                    <a:pt x="12395" y="299"/>
                  </a:cubicBezTo>
                  <a:cubicBezTo>
                    <a:pt x="7211" y="-997"/>
                    <a:pt x="1595" y="2027"/>
                    <a:pt x="299" y="7211"/>
                  </a:cubicBezTo>
                  <a:cubicBezTo>
                    <a:pt x="-997" y="12395"/>
                    <a:pt x="2027" y="17579"/>
                    <a:pt x="7211" y="19307"/>
                  </a:cubicBezTo>
                  <a:cubicBezTo>
                    <a:pt x="12395" y="20603"/>
                    <a:pt x="17579" y="17579"/>
                    <a:pt x="19307" y="12395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715" name="Group 35"/>
          <p:cNvGrpSpPr/>
          <p:nvPr/>
        </p:nvGrpSpPr>
        <p:grpSpPr>
          <a:xfrm>
            <a:off x="4744467" y="1624845"/>
            <a:ext cx="2770628" cy="2069246"/>
            <a:chOff x="0" y="0"/>
            <a:chExt cx="2770627" cy="2069245"/>
          </a:xfrm>
        </p:grpSpPr>
        <p:sp>
          <p:nvSpPr>
            <p:cNvPr id="690" name="Oval 6"/>
            <p:cNvSpPr/>
            <p:nvPr/>
          </p:nvSpPr>
          <p:spPr>
            <a:xfrm>
              <a:off x="0" y="0"/>
              <a:ext cx="2770628" cy="206924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91" name="Freeform 9"/>
            <p:cNvSpPr/>
            <p:nvPr/>
          </p:nvSpPr>
          <p:spPr>
            <a:xfrm>
              <a:off x="1338045" y="50176"/>
              <a:ext cx="93083" cy="6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40"/>
                  </a:moveTo>
                  <a:cubicBezTo>
                    <a:pt x="21600" y="4800"/>
                    <a:pt x="16904" y="0"/>
                    <a:pt x="10800" y="0"/>
                  </a:cubicBezTo>
                  <a:cubicBezTo>
                    <a:pt x="5165" y="0"/>
                    <a:pt x="0" y="4800"/>
                    <a:pt x="0" y="10560"/>
                  </a:cubicBezTo>
                  <a:cubicBezTo>
                    <a:pt x="0" y="16800"/>
                    <a:pt x="4696" y="21600"/>
                    <a:pt x="10800" y="21600"/>
                  </a:cubicBezTo>
                  <a:cubicBezTo>
                    <a:pt x="16435" y="21600"/>
                    <a:pt x="21600" y="16800"/>
                    <a:pt x="21600" y="1104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92" name="Freeform 10"/>
            <p:cNvSpPr/>
            <p:nvPr/>
          </p:nvSpPr>
          <p:spPr>
            <a:xfrm>
              <a:off x="1338045" y="1948165"/>
              <a:ext cx="93083" cy="6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560"/>
                  </a:moveTo>
                  <a:cubicBezTo>
                    <a:pt x="0" y="16800"/>
                    <a:pt x="4696" y="21600"/>
                    <a:pt x="10800" y="21600"/>
                  </a:cubicBezTo>
                  <a:cubicBezTo>
                    <a:pt x="16435" y="21600"/>
                    <a:pt x="21600" y="16800"/>
                    <a:pt x="21600" y="11040"/>
                  </a:cubicBezTo>
                  <a:cubicBezTo>
                    <a:pt x="21600" y="4800"/>
                    <a:pt x="16904" y="0"/>
                    <a:pt x="10800" y="0"/>
                  </a:cubicBezTo>
                  <a:cubicBezTo>
                    <a:pt x="5165" y="0"/>
                    <a:pt x="0" y="4800"/>
                    <a:pt x="0" y="1056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93" name="Freeform 11"/>
            <p:cNvSpPr/>
            <p:nvPr/>
          </p:nvSpPr>
          <p:spPr>
            <a:xfrm>
              <a:off x="702384" y="177266"/>
              <a:ext cx="92430" cy="6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18931" fill="norm" stroke="1" extrusionOk="0">
                  <a:moveTo>
                    <a:pt x="17647" y="4896"/>
                  </a:moveTo>
                  <a:cubicBezTo>
                    <a:pt x="15154" y="327"/>
                    <a:pt x="9339" y="-1335"/>
                    <a:pt x="4770" y="1157"/>
                  </a:cubicBezTo>
                  <a:cubicBezTo>
                    <a:pt x="201" y="3650"/>
                    <a:pt x="-1461" y="9465"/>
                    <a:pt x="1447" y="14034"/>
                  </a:cubicBezTo>
                  <a:cubicBezTo>
                    <a:pt x="3939" y="18603"/>
                    <a:pt x="9754" y="20265"/>
                    <a:pt x="13908" y="17773"/>
                  </a:cubicBezTo>
                  <a:cubicBezTo>
                    <a:pt x="18477" y="14865"/>
                    <a:pt x="20139" y="9465"/>
                    <a:pt x="17647" y="4896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94" name="Freeform 12"/>
            <p:cNvSpPr/>
            <p:nvPr/>
          </p:nvSpPr>
          <p:spPr>
            <a:xfrm>
              <a:off x="1974360" y="1820008"/>
              <a:ext cx="92431" cy="6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18931" fill="norm" stroke="1" extrusionOk="0">
                  <a:moveTo>
                    <a:pt x="1157" y="14034"/>
                  </a:moveTo>
                  <a:cubicBezTo>
                    <a:pt x="3650" y="18603"/>
                    <a:pt x="9465" y="20265"/>
                    <a:pt x="14034" y="17773"/>
                  </a:cubicBezTo>
                  <a:cubicBezTo>
                    <a:pt x="18603" y="15280"/>
                    <a:pt x="20265" y="9465"/>
                    <a:pt x="17357" y="4896"/>
                  </a:cubicBezTo>
                  <a:cubicBezTo>
                    <a:pt x="14865" y="327"/>
                    <a:pt x="9050" y="-1335"/>
                    <a:pt x="4896" y="1157"/>
                  </a:cubicBezTo>
                  <a:cubicBezTo>
                    <a:pt x="327" y="4065"/>
                    <a:pt x="-1335" y="9465"/>
                    <a:pt x="1157" y="14034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95" name="Freeform 13"/>
            <p:cNvSpPr/>
            <p:nvPr/>
          </p:nvSpPr>
          <p:spPr>
            <a:xfrm>
              <a:off x="237744" y="524871"/>
              <a:ext cx="92496" cy="6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8" h="19091" fill="norm" stroke="1" extrusionOk="0">
                  <a:moveTo>
                    <a:pt x="14048" y="1287"/>
                  </a:moveTo>
                  <a:cubicBezTo>
                    <a:pt x="9894" y="-1254"/>
                    <a:pt x="4079" y="17"/>
                    <a:pt x="1171" y="4675"/>
                  </a:cubicBezTo>
                  <a:cubicBezTo>
                    <a:pt x="-1321" y="9334"/>
                    <a:pt x="341" y="14840"/>
                    <a:pt x="4494" y="17805"/>
                  </a:cubicBezTo>
                  <a:cubicBezTo>
                    <a:pt x="9064" y="20346"/>
                    <a:pt x="14879" y="19075"/>
                    <a:pt x="17371" y="14417"/>
                  </a:cubicBezTo>
                  <a:cubicBezTo>
                    <a:pt x="20279" y="9758"/>
                    <a:pt x="18617" y="3828"/>
                    <a:pt x="14048" y="1287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96" name="Freeform 14"/>
            <p:cNvSpPr/>
            <p:nvPr/>
          </p:nvSpPr>
          <p:spPr>
            <a:xfrm>
              <a:off x="2438934" y="1472775"/>
              <a:ext cx="92496" cy="6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8" h="19091" fill="norm" stroke="1" extrusionOk="0">
                  <a:moveTo>
                    <a:pt x="4770" y="17805"/>
                  </a:moveTo>
                  <a:cubicBezTo>
                    <a:pt x="8924" y="20346"/>
                    <a:pt x="14739" y="19075"/>
                    <a:pt x="17647" y="14417"/>
                  </a:cubicBezTo>
                  <a:cubicBezTo>
                    <a:pt x="20139" y="9758"/>
                    <a:pt x="18477" y="4252"/>
                    <a:pt x="14324" y="1287"/>
                  </a:cubicBezTo>
                  <a:cubicBezTo>
                    <a:pt x="9754" y="-1254"/>
                    <a:pt x="3939" y="17"/>
                    <a:pt x="1447" y="4675"/>
                  </a:cubicBezTo>
                  <a:cubicBezTo>
                    <a:pt x="-1461" y="9334"/>
                    <a:pt x="201" y="15264"/>
                    <a:pt x="4770" y="17805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97" name="Freeform 15"/>
            <p:cNvSpPr/>
            <p:nvPr/>
          </p:nvSpPr>
          <p:spPr>
            <a:xfrm>
              <a:off x="68357" y="998080"/>
              <a:ext cx="91628" cy="7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4800" y="0"/>
                    <a:pt x="0" y="4696"/>
                    <a:pt x="0" y="10800"/>
                  </a:cubicBezTo>
                  <a:cubicBezTo>
                    <a:pt x="0" y="16435"/>
                    <a:pt x="4800" y="21600"/>
                    <a:pt x="10560" y="21600"/>
                  </a:cubicBezTo>
                  <a:cubicBezTo>
                    <a:pt x="16800" y="21600"/>
                    <a:pt x="21600" y="16904"/>
                    <a:pt x="21600" y="10800"/>
                  </a:cubicBezTo>
                  <a:cubicBezTo>
                    <a:pt x="21600" y="5165"/>
                    <a:pt x="16800" y="0"/>
                    <a:pt x="11040" y="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98" name="Freeform 16"/>
            <p:cNvSpPr/>
            <p:nvPr/>
          </p:nvSpPr>
          <p:spPr>
            <a:xfrm>
              <a:off x="2609189" y="998080"/>
              <a:ext cx="91628" cy="7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21600"/>
                  </a:moveTo>
                  <a:cubicBezTo>
                    <a:pt x="16800" y="21600"/>
                    <a:pt x="21600" y="16904"/>
                    <a:pt x="21600" y="10800"/>
                  </a:cubicBezTo>
                  <a:cubicBezTo>
                    <a:pt x="21600" y="5165"/>
                    <a:pt x="16800" y="0"/>
                    <a:pt x="11040" y="0"/>
                  </a:cubicBezTo>
                  <a:cubicBezTo>
                    <a:pt x="4800" y="0"/>
                    <a:pt x="0" y="4696"/>
                    <a:pt x="0" y="10800"/>
                  </a:cubicBezTo>
                  <a:cubicBezTo>
                    <a:pt x="0" y="16435"/>
                    <a:pt x="4800" y="21600"/>
                    <a:pt x="10560" y="2160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699" name="Freeform 17"/>
            <p:cNvSpPr/>
            <p:nvPr/>
          </p:nvSpPr>
          <p:spPr>
            <a:xfrm>
              <a:off x="237809" y="1473134"/>
              <a:ext cx="93053" cy="6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1" h="18804" fill="norm" stroke="1" extrusionOk="0">
                  <a:moveTo>
                    <a:pt x="4896" y="1157"/>
                  </a:moveTo>
                  <a:cubicBezTo>
                    <a:pt x="327" y="3650"/>
                    <a:pt x="-1335" y="9465"/>
                    <a:pt x="1157" y="14034"/>
                  </a:cubicBezTo>
                  <a:cubicBezTo>
                    <a:pt x="3650" y="18603"/>
                    <a:pt x="9465" y="20265"/>
                    <a:pt x="14034" y="17357"/>
                  </a:cubicBezTo>
                  <a:cubicBezTo>
                    <a:pt x="18603" y="14865"/>
                    <a:pt x="20265" y="9050"/>
                    <a:pt x="17773" y="4896"/>
                  </a:cubicBezTo>
                  <a:cubicBezTo>
                    <a:pt x="14865" y="327"/>
                    <a:pt x="9465" y="-1335"/>
                    <a:pt x="4896" y="1157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00" name="Freeform 18"/>
            <p:cNvSpPr/>
            <p:nvPr/>
          </p:nvSpPr>
          <p:spPr>
            <a:xfrm>
              <a:off x="2438312" y="524606"/>
              <a:ext cx="93053" cy="6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1" h="18804" fill="norm" stroke="1" extrusionOk="0">
                  <a:moveTo>
                    <a:pt x="14034" y="17647"/>
                  </a:moveTo>
                  <a:cubicBezTo>
                    <a:pt x="18603" y="15154"/>
                    <a:pt x="20265" y="9339"/>
                    <a:pt x="17773" y="4770"/>
                  </a:cubicBezTo>
                  <a:cubicBezTo>
                    <a:pt x="15280" y="201"/>
                    <a:pt x="9465" y="-1461"/>
                    <a:pt x="4896" y="1447"/>
                  </a:cubicBezTo>
                  <a:cubicBezTo>
                    <a:pt x="327" y="3939"/>
                    <a:pt x="-1335" y="9754"/>
                    <a:pt x="1157" y="13908"/>
                  </a:cubicBezTo>
                  <a:cubicBezTo>
                    <a:pt x="4065" y="18477"/>
                    <a:pt x="9465" y="20139"/>
                    <a:pt x="14034" y="17647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01" name="Freeform 19"/>
            <p:cNvSpPr/>
            <p:nvPr/>
          </p:nvSpPr>
          <p:spPr>
            <a:xfrm>
              <a:off x="704107" y="1820475"/>
              <a:ext cx="91270" cy="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1" h="18818" fill="norm" stroke="1" extrusionOk="0">
                  <a:moveTo>
                    <a:pt x="1287" y="4770"/>
                  </a:moveTo>
                  <a:cubicBezTo>
                    <a:pt x="-1254" y="8924"/>
                    <a:pt x="17" y="14739"/>
                    <a:pt x="4675" y="17647"/>
                  </a:cubicBezTo>
                  <a:cubicBezTo>
                    <a:pt x="9334" y="20139"/>
                    <a:pt x="14840" y="18477"/>
                    <a:pt x="17805" y="14324"/>
                  </a:cubicBezTo>
                  <a:cubicBezTo>
                    <a:pt x="20346" y="9754"/>
                    <a:pt x="19075" y="3939"/>
                    <a:pt x="14417" y="1447"/>
                  </a:cubicBezTo>
                  <a:cubicBezTo>
                    <a:pt x="9758" y="-1461"/>
                    <a:pt x="3828" y="201"/>
                    <a:pt x="1287" y="477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02" name="Freeform 20"/>
            <p:cNvSpPr/>
            <p:nvPr/>
          </p:nvSpPr>
          <p:spPr>
            <a:xfrm>
              <a:off x="1973797" y="177217"/>
              <a:ext cx="91269" cy="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1" h="18818" fill="norm" stroke="1" extrusionOk="0">
                  <a:moveTo>
                    <a:pt x="17805" y="14048"/>
                  </a:moveTo>
                  <a:cubicBezTo>
                    <a:pt x="20346" y="9894"/>
                    <a:pt x="19075" y="4079"/>
                    <a:pt x="14417" y="1171"/>
                  </a:cubicBezTo>
                  <a:cubicBezTo>
                    <a:pt x="9758" y="-1321"/>
                    <a:pt x="4252" y="341"/>
                    <a:pt x="1287" y="4494"/>
                  </a:cubicBezTo>
                  <a:cubicBezTo>
                    <a:pt x="-1254" y="9064"/>
                    <a:pt x="17" y="14879"/>
                    <a:pt x="4675" y="17371"/>
                  </a:cubicBezTo>
                  <a:cubicBezTo>
                    <a:pt x="9334" y="20279"/>
                    <a:pt x="15264" y="18617"/>
                    <a:pt x="17805" y="14048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03" name="Freeform 21"/>
            <p:cNvSpPr/>
            <p:nvPr/>
          </p:nvSpPr>
          <p:spPr>
            <a:xfrm>
              <a:off x="1009694" y="83151"/>
              <a:ext cx="92406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5" h="19607" fill="norm" stroke="1" extrusionOk="0">
                  <a:moveTo>
                    <a:pt x="19306" y="7211"/>
                  </a:moveTo>
                  <a:cubicBezTo>
                    <a:pt x="18010" y="2027"/>
                    <a:pt x="12826" y="-997"/>
                    <a:pt x="7642" y="299"/>
                  </a:cubicBezTo>
                  <a:cubicBezTo>
                    <a:pt x="2026" y="1595"/>
                    <a:pt x="-998" y="6779"/>
                    <a:pt x="298" y="12395"/>
                  </a:cubicBezTo>
                  <a:cubicBezTo>
                    <a:pt x="1594" y="17579"/>
                    <a:pt x="7210" y="20603"/>
                    <a:pt x="12394" y="19307"/>
                  </a:cubicBezTo>
                  <a:cubicBezTo>
                    <a:pt x="17578" y="18011"/>
                    <a:pt x="20602" y="12395"/>
                    <a:pt x="19306" y="7211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04" name="Freeform 22"/>
            <p:cNvSpPr/>
            <p:nvPr/>
          </p:nvSpPr>
          <p:spPr>
            <a:xfrm>
              <a:off x="1667074" y="1914602"/>
              <a:ext cx="92406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5" h="19607" fill="norm" stroke="1" extrusionOk="0">
                  <a:moveTo>
                    <a:pt x="299" y="12395"/>
                  </a:moveTo>
                  <a:cubicBezTo>
                    <a:pt x="1595" y="17579"/>
                    <a:pt x="6779" y="20603"/>
                    <a:pt x="11963" y="19307"/>
                  </a:cubicBezTo>
                  <a:cubicBezTo>
                    <a:pt x="17579" y="18011"/>
                    <a:pt x="20603" y="12827"/>
                    <a:pt x="19307" y="7211"/>
                  </a:cubicBezTo>
                  <a:cubicBezTo>
                    <a:pt x="18011" y="2027"/>
                    <a:pt x="12395" y="-997"/>
                    <a:pt x="7211" y="299"/>
                  </a:cubicBezTo>
                  <a:cubicBezTo>
                    <a:pt x="2027" y="1595"/>
                    <a:pt x="-997" y="7211"/>
                    <a:pt x="299" y="12395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05" name="Freeform 23"/>
            <p:cNvSpPr/>
            <p:nvPr/>
          </p:nvSpPr>
          <p:spPr>
            <a:xfrm>
              <a:off x="440900" y="328493"/>
              <a:ext cx="91894" cy="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16740" y="2916"/>
                  </a:moveTo>
                  <a:cubicBezTo>
                    <a:pt x="12852" y="-972"/>
                    <a:pt x="6804" y="-972"/>
                    <a:pt x="2916" y="2916"/>
                  </a:cubicBezTo>
                  <a:cubicBezTo>
                    <a:pt x="-972" y="6372"/>
                    <a:pt x="-972" y="12852"/>
                    <a:pt x="2916" y="16740"/>
                  </a:cubicBezTo>
                  <a:cubicBezTo>
                    <a:pt x="6372" y="20196"/>
                    <a:pt x="12852" y="20628"/>
                    <a:pt x="16740" y="16740"/>
                  </a:cubicBezTo>
                  <a:cubicBezTo>
                    <a:pt x="20196" y="12852"/>
                    <a:pt x="20628" y="6804"/>
                    <a:pt x="16740" y="2916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06" name="Freeform 24"/>
            <p:cNvSpPr/>
            <p:nvPr/>
          </p:nvSpPr>
          <p:spPr>
            <a:xfrm>
              <a:off x="2236379" y="1669649"/>
              <a:ext cx="91894" cy="6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2756" y="16580"/>
                  </a:moveTo>
                  <a:cubicBezTo>
                    <a:pt x="6644" y="20468"/>
                    <a:pt x="12692" y="20468"/>
                    <a:pt x="16580" y="16580"/>
                  </a:cubicBezTo>
                  <a:cubicBezTo>
                    <a:pt x="20468" y="13124"/>
                    <a:pt x="20468" y="6644"/>
                    <a:pt x="16580" y="2756"/>
                  </a:cubicBezTo>
                  <a:cubicBezTo>
                    <a:pt x="13124" y="-700"/>
                    <a:pt x="6644" y="-1132"/>
                    <a:pt x="2756" y="2756"/>
                  </a:cubicBezTo>
                  <a:cubicBezTo>
                    <a:pt x="-700" y="6644"/>
                    <a:pt x="-1132" y="12692"/>
                    <a:pt x="2756" y="1658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07" name="Freeform 25"/>
            <p:cNvSpPr/>
            <p:nvPr/>
          </p:nvSpPr>
          <p:spPr>
            <a:xfrm>
              <a:off x="112323" y="752901"/>
              <a:ext cx="92413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12395" y="299"/>
                  </a:moveTo>
                  <a:cubicBezTo>
                    <a:pt x="7211" y="-997"/>
                    <a:pt x="1595" y="2027"/>
                    <a:pt x="299" y="7211"/>
                  </a:cubicBezTo>
                  <a:cubicBezTo>
                    <a:pt x="-997" y="12395"/>
                    <a:pt x="2027" y="18011"/>
                    <a:pt x="7211" y="19307"/>
                  </a:cubicBezTo>
                  <a:cubicBezTo>
                    <a:pt x="12395" y="20603"/>
                    <a:pt x="17579" y="17579"/>
                    <a:pt x="19307" y="12395"/>
                  </a:cubicBezTo>
                  <a:cubicBezTo>
                    <a:pt x="20603" y="7211"/>
                    <a:pt x="17579" y="2027"/>
                    <a:pt x="12395" y="299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08" name="Freeform 26"/>
            <p:cNvSpPr/>
            <p:nvPr/>
          </p:nvSpPr>
          <p:spPr>
            <a:xfrm>
              <a:off x="2564437" y="1244851"/>
              <a:ext cx="92414" cy="6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7211" y="19307"/>
                  </a:moveTo>
                  <a:cubicBezTo>
                    <a:pt x="12395" y="20603"/>
                    <a:pt x="18011" y="17579"/>
                    <a:pt x="19307" y="12395"/>
                  </a:cubicBezTo>
                  <a:cubicBezTo>
                    <a:pt x="20603" y="7211"/>
                    <a:pt x="17579" y="1595"/>
                    <a:pt x="12395" y="299"/>
                  </a:cubicBezTo>
                  <a:cubicBezTo>
                    <a:pt x="7211" y="-997"/>
                    <a:pt x="2027" y="2027"/>
                    <a:pt x="299" y="7211"/>
                  </a:cubicBezTo>
                  <a:cubicBezTo>
                    <a:pt x="-997" y="12395"/>
                    <a:pt x="2027" y="17579"/>
                    <a:pt x="7211" y="19307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09" name="Freeform 27"/>
            <p:cNvSpPr/>
            <p:nvPr/>
          </p:nvSpPr>
          <p:spPr>
            <a:xfrm>
              <a:off x="112323" y="1244851"/>
              <a:ext cx="92413" cy="6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5" fill="norm" stroke="1" extrusionOk="0">
                  <a:moveTo>
                    <a:pt x="7211" y="299"/>
                  </a:moveTo>
                  <a:cubicBezTo>
                    <a:pt x="2027" y="1595"/>
                    <a:pt x="-997" y="6779"/>
                    <a:pt x="299" y="11963"/>
                  </a:cubicBezTo>
                  <a:cubicBezTo>
                    <a:pt x="1595" y="17579"/>
                    <a:pt x="6779" y="20603"/>
                    <a:pt x="12395" y="19307"/>
                  </a:cubicBezTo>
                  <a:cubicBezTo>
                    <a:pt x="17579" y="18011"/>
                    <a:pt x="20603" y="12395"/>
                    <a:pt x="19307" y="7211"/>
                  </a:cubicBezTo>
                  <a:cubicBezTo>
                    <a:pt x="18011" y="2027"/>
                    <a:pt x="12395" y="-997"/>
                    <a:pt x="7211" y="299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10" name="Freeform 28"/>
            <p:cNvSpPr/>
            <p:nvPr/>
          </p:nvSpPr>
          <p:spPr>
            <a:xfrm>
              <a:off x="2564437" y="752907"/>
              <a:ext cx="92414" cy="6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5" fill="norm" stroke="1" extrusionOk="0">
                  <a:moveTo>
                    <a:pt x="12395" y="19306"/>
                  </a:moveTo>
                  <a:cubicBezTo>
                    <a:pt x="17579" y="18010"/>
                    <a:pt x="20603" y="12826"/>
                    <a:pt x="19307" y="7642"/>
                  </a:cubicBezTo>
                  <a:cubicBezTo>
                    <a:pt x="18011" y="2026"/>
                    <a:pt x="12827" y="-998"/>
                    <a:pt x="7211" y="298"/>
                  </a:cubicBezTo>
                  <a:cubicBezTo>
                    <a:pt x="2027" y="1594"/>
                    <a:pt x="-997" y="7210"/>
                    <a:pt x="299" y="12394"/>
                  </a:cubicBezTo>
                  <a:cubicBezTo>
                    <a:pt x="1595" y="17578"/>
                    <a:pt x="7211" y="20602"/>
                    <a:pt x="12395" y="19306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11" name="Freeform 29"/>
            <p:cNvSpPr/>
            <p:nvPr/>
          </p:nvSpPr>
          <p:spPr>
            <a:xfrm>
              <a:off x="440900" y="1669649"/>
              <a:ext cx="91894" cy="6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2916" y="2756"/>
                  </a:moveTo>
                  <a:cubicBezTo>
                    <a:pt x="-972" y="6644"/>
                    <a:pt x="-972" y="12692"/>
                    <a:pt x="2916" y="16580"/>
                  </a:cubicBezTo>
                  <a:cubicBezTo>
                    <a:pt x="6372" y="20468"/>
                    <a:pt x="12852" y="20468"/>
                    <a:pt x="16740" y="16580"/>
                  </a:cubicBezTo>
                  <a:cubicBezTo>
                    <a:pt x="20196" y="13124"/>
                    <a:pt x="20628" y="6644"/>
                    <a:pt x="16740" y="2756"/>
                  </a:cubicBezTo>
                  <a:cubicBezTo>
                    <a:pt x="12852" y="-700"/>
                    <a:pt x="6804" y="-1132"/>
                    <a:pt x="2916" y="2756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12" name="Freeform 30"/>
            <p:cNvSpPr/>
            <p:nvPr/>
          </p:nvSpPr>
          <p:spPr>
            <a:xfrm>
              <a:off x="2236379" y="328493"/>
              <a:ext cx="91894" cy="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16580" y="16740"/>
                  </a:moveTo>
                  <a:cubicBezTo>
                    <a:pt x="20468" y="12852"/>
                    <a:pt x="20468" y="6804"/>
                    <a:pt x="16580" y="2916"/>
                  </a:cubicBezTo>
                  <a:cubicBezTo>
                    <a:pt x="13124" y="-972"/>
                    <a:pt x="6644" y="-972"/>
                    <a:pt x="2756" y="2916"/>
                  </a:cubicBezTo>
                  <a:cubicBezTo>
                    <a:pt x="-700" y="6372"/>
                    <a:pt x="-1132" y="12852"/>
                    <a:pt x="2756" y="16740"/>
                  </a:cubicBezTo>
                  <a:cubicBezTo>
                    <a:pt x="6644" y="20196"/>
                    <a:pt x="12692" y="20628"/>
                    <a:pt x="16580" y="1674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13" name="Freeform 31"/>
            <p:cNvSpPr/>
            <p:nvPr/>
          </p:nvSpPr>
          <p:spPr>
            <a:xfrm>
              <a:off x="1009686" y="1914602"/>
              <a:ext cx="92414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299" y="7211"/>
                  </a:moveTo>
                  <a:cubicBezTo>
                    <a:pt x="-997" y="12395"/>
                    <a:pt x="2027" y="18011"/>
                    <a:pt x="7211" y="19307"/>
                  </a:cubicBezTo>
                  <a:cubicBezTo>
                    <a:pt x="12395" y="20603"/>
                    <a:pt x="18011" y="17579"/>
                    <a:pt x="19307" y="12395"/>
                  </a:cubicBezTo>
                  <a:cubicBezTo>
                    <a:pt x="20603" y="7211"/>
                    <a:pt x="17579" y="2027"/>
                    <a:pt x="12395" y="299"/>
                  </a:cubicBezTo>
                  <a:cubicBezTo>
                    <a:pt x="7211" y="-997"/>
                    <a:pt x="2027" y="2027"/>
                    <a:pt x="299" y="7211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14" name="Freeform 32"/>
            <p:cNvSpPr/>
            <p:nvPr/>
          </p:nvSpPr>
          <p:spPr>
            <a:xfrm>
              <a:off x="1667074" y="83151"/>
              <a:ext cx="92414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19307" y="12395"/>
                  </a:moveTo>
                  <a:cubicBezTo>
                    <a:pt x="20603" y="7211"/>
                    <a:pt x="17579" y="1595"/>
                    <a:pt x="12395" y="299"/>
                  </a:cubicBezTo>
                  <a:cubicBezTo>
                    <a:pt x="7211" y="-997"/>
                    <a:pt x="1595" y="2027"/>
                    <a:pt x="299" y="7211"/>
                  </a:cubicBezTo>
                  <a:cubicBezTo>
                    <a:pt x="-997" y="12395"/>
                    <a:pt x="2027" y="17579"/>
                    <a:pt x="7211" y="19307"/>
                  </a:cubicBezTo>
                  <a:cubicBezTo>
                    <a:pt x="12395" y="20603"/>
                    <a:pt x="17579" y="17579"/>
                    <a:pt x="19307" y="12395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grpSp>
        <p:nvGrpSpPr>
          <p:cNvPr id="741" name="Group 63"/>
          <p:cNvGrpSpPr/>
          <p:nvPr/>
        </p:nvGrpSpPr>
        <p:grpSpPr>
          <a:xfrm>
            <a:off x="8361554" y="1624845"/>
            <a:ext cx="2770629" cy="2069246"/>
            <a:chOff x="0" y="0"/>
            <a:chExt cx="2770627" cy="2069245"/>
          </a:xfrm>
        </p:grpSpPr>
        <p:sp>
          <p:nvSpPr>
            <p:cNvPr id="716" name="Oval 6"/>
            <p:cNvSpPr/>
            <p:nvPr/>
          </p:nvSpPr>
          <p:spPr>
            <a:xfrm>
              <a:off x="0" y="0"/>
              <a:ext cx="2770628" cy="206924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17" name="Freeform 9"/>
            <p:cNvSpPr/>
            <p:nvPr/>
          </p:nvSpPr>
          <p:spPr>
            <a:xfrm>
              <a:off x="1338045" y="50176"/>
              <a:ext cx="93083" cy="6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40"/>
                  </a:moveTo>
                  <a:cubicBezTo>
                    <a:pt x="21600" y="4800"/>
                    <a:pt x="16904" y="0"/>
                    <a:pt x="10800" y="0"/>
                  </a:cubicBezTo>
                  <a:cubicBezTo>
                    <a:pt x="5165" y="0"/>
                    <a:pt x="0" y="4800"/>
                    <a:pt x="0" y="10560"/>
                  </a:cubicBezTo>
                  <a:cubicBezTo>
                    <a:pt x="0" y="16800"/>
                    <a:pt x="4696" y="21600"/>
                    <a:pt x="10800" y="21600"/>
                  </a:cubicBezTo>
                  <a:cubicBezTo>
                    <a:pt x="16435" y="21600"/>
                    <a:pt x="21600" y="16800"/>
                    <a:pt x="21600" y="1104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18" name="Freeform 10"/>
            <p:cNvSpPr/>
            <p:nvPr/>
          </p:nvSpPr>
          <p:spPr>
            <a:xfrm>
              <a:off x="1338045" y="1948165"/>
              <a:ext cx="93083" cy="6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560"/>
                  </a:moveTo>
                  <a:cubicBezTo>
                    <a:pt x="0" y="16800"/>
                    <a:pt x="4696" y="21600"/>
                    <a:pt x="10800" y="21600"/>
                  </a:cubicBezTo>
                  <a:cubicBezTo>
                    <a:pt x="16435" y="21600"/>
                    <a:pt x="21600" y="16800"/>
                    <a:pt x="21600" y="11040"/>
                  </a:cubicBezTo>
                  <a:cubicBezTo>
                    <a:pt x="21600" y="4800"/>
                    <a:pt x="16904" y="0"/>
                    <a:pt x="10800" y="0"/>
                  </a:cubicBezTo>
                  <a:cubicBezTo>
                    <a:pt x="5165" y="0"/>
                    <a:pt x="0" y="4800"/>
                    <a:pt x="0" y="1056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19" name="Freeform 11"/>
            <p:cNvSpPr/>
            <p:nvPr/>
          </p:nvSpPr>
          <p:spPr>
            <a:xfrm>
              <a:off x="702384" y="177266"/>
              <a:ext cx="92430" cy="6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18931" fill="norm" stroke="1" extrusionOk="0">
                  <a:moveTo>
                    <a:pt x="17647" y="4896"/>
                  </a:moveTo>
                  <a:cubicBezTo>
                    <a:pt x="15154" y="327"/>
                    <a:pt x="9339" y="-1335"/>
                    <a:pt x="4770" y="1157"/>
                  </a:cubicBezTo>
                  <a:cubicBezTo>
                    <a:pt x="201" y="3650"/>
                    <a:pt x="-1461" y="9465"/>
                    <a:pt x="1447" y="14034"/>
                  </a:cubicBezTo>
                  <a:cubicBezTo>
                    <a:pt x="3939" y="18603"/>
                    <a:pt x="9754" y="20265"/>
                    <a:pt x="13908" y="17773"/>
                  </a:cubicBezTo>
                  <a:cubicBezTo>
                    <a:pt x="18477" y="14865"/>
                    <a:pt x="20139" y="9465"/>
                    <a:pt x="17647" y="4896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20" name="Freeform 12"/>
            <p:cNvSpPr/>
            <p:nvPr/>
          </p:nvSpPr>
          <p:spPr>
            <a:xfrm>
              <a:off x="1974360" y="1820008"/>
              <a:ext cx="92431" cy="6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18931" fill="norm" stroke="1" extrusionOk="0">
                  <a:moveTo>
                    <a:pt x="1157" y="14034"/>
                  </a:moveTo>
                  <a:cubicBezTo>
                    <a:pt x="3650" y="18603"/>
                    <a:pt x="9465" y="20265"/>
                    <a:pt x="14034" y="17773"/>
                  </a:cubicBezTo>
                  <a:cubicBezTo>
                    <a:pt x="18603" y="15280"/>
                    <a:pt x="20265" y="9465"/>
                    <a:pt x="17357" y="4896"/>
                  </a:cubicBezTo>
                  <a:cubicBezTo>
                    <a:pt x="14865" y="327"/>
                    <a:pt x="9050" y="-1335"/>
                    <a:pt x="4896" y="1157"/>
                  </a:cubicBezTo>
                  <a:cubicBezTo>
                    <a:pt x="327" y="4065"/>
                    <a:pt x="-1335" y="9465"/>
                    <a:pt x="1157" y="14034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21" name="Freeform 13"/>
            <p:cNvSpPr/>
            <p:nvPr/>
          </p:nvSpPr>
          <p:spPr>
            <a:xfrm>
              <a:off x="237744" y="524871"/>
              <a:ext cx="92496" cy="6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8" h="19091" fill="norm" stroke="1" extrusionOk="0">
                  <a:moveTo>
                    <a:pt x="14048" y="1287"/>
                  </a:moveTo>
                  <a:cubicBezTo>
                    <a:pt x="9894" y="-1254"/>
                    <a:pt x="4079" y="17"/>
                    <a:pt x="1171" y="4675"/>
                  </a:cubicBezTo>
                  <a:cubicBezTo>
                    <a:pt x="-1321" y="9334"/>
                    <a:pt x="341" y="14840"/>
                    <a:pt x="4494" y="17805"/>
                  </a:cubicBezTo>
                  <a:cubicBezTo>
                    <a:pt x="9064" y="20346"/>
                    <a:pt x="14879" y="19075"/>
                    <a:pt x="17371" y="14417"/>
                  </a:cubicBezTo>
                  <a:cubicBezTo>
                    <a:pt x="20279" y="9758"/>
                    <a:pt x="18617" y="3828"/>
                    <a:pt x="14048" y="1287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22" name="Freeform 14"/>
            <p:cNvSpPr/>
            <p:nvPr/>
          </p:nvSpPr>
          <p:spPr>
            <a:xfrm>
              <a:off x="2438934" y="1472775"/>
              <a:ext cx="92496" cy="6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8" h="19091" fill="norm" stroke="1" extrusionOk="0">
                  <a:moveTo>
                    <a:pt x="4770" y="17805"/>
                  </a:moveTo>
                  <a:cubicBezTo>
                    <a:pt x="8924" y="20346"/>
                    <a:pt x="14739" y="19075"/>
                    <a:pt x="17647" y="14417"/>
                  </a:cubicBezTo>
                  <a:cubicBezTo>
                    <a:pt x="20139" y="9758"/>
                    <a:pt x="18477" y="4252"/>
                    <a:pt x="14324" y="1287"/>
                  </a:cubicBezTo>
                  <a:cubicBezTo>
                    <a:pt x="9754" y="-1254"/>
                    <a:pt x="3939" y="17"/>
                    <a:pt x="1447" y="4675"/>
                  </a:cubicBezTo>
                  <a:cubicBezTo>
                    <a:pt x="-1461" y="9334"/>
                    <a:pt x="201" y="15264"/>
                    <a:pt x="4770" y="17805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23" name="Freeform 15"/>
            <p:cNvSpPr/>
            <p:nvPr/>
          </p:nvSpPr>
          <p:spPr>
            <a:xfrm>
              <a:off x="68357" y="998080"/>
              <a:ext cx="91628" cy="7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4800" y="0"/>
                    <a:pt x="0" y="4696"/>
                    <a:pt x="0" y="10800"/>
                  </a:cubicBezTo>
                  <a:cubicBezTo>
                    <a:pt x="0" y="16435"/>
                    <a:pt x="4800" y="21600"/>
                    <a:pt x="10560" y="21600"/>
                  </a:cubicBezTo>
                  <a:cubicBezTo>
                    <a:pt x="16800" y="21600"/>
                    <a:pt x="21600" y="16904"/>
                    <a:pt x="21600" y="10800"/>
                  </a:cubicBezTo>
                  <a:cubicBezTo>
                    <a:pt x="21600" y="5165"/>
                    <a:pt x="16800" y="0"/>
                    <a:pt x="11040" y="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24" name="Freeform 16"/>
            <p:cNvSpPr/>
            <p:nvPr/>
          </p:nvSpPr>
          <p:spPr>
            <a:xfrm>
              <a:off x="2609189" y="998080"/>
              <a:ext cx="91628" cy="70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21600"/>
                  </a:moveTo>
                  <a:cubicBezTo>
                    <a:pt x="16800" y="21600"/>
                    <a:pt x="21600" y="16904"/>
                    <a:pt x="21600" y="10800"/>
                  </a:cubicBezTo>
                  <a:cubicBezTo>
                    <a:pt x="21600" y="5165"/>
                    <a:pt x="16800" y="0"/>
                    <a:pt x="11040" y="0"/>
                  </a:cubicBezTo>
                  <a:cubicBezTo>
                    <a:pt x="4800" y="0"/>
                    <a:pt x="0" y="4696"/>
                    <a:pt x="0" y="10800"/>
                  </a:cubicBezTo>
                  <a:cubicBezTo>
                    <a:pt x="0" y="16435"/>
                    <a:pt x="4800" y="21600"/>
                    <a:pt x="10560" y="2160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25" name="Freeform 17"/>
            <p:cNvSpPr/>
            <p:nvPr/>
          </p:nvSpPr>
          <p:spPr>
            <a:xfrm>
              <a:off x="237809" y="1473134"/>
              <a:ext cx="93053" cy="6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1" h="18804" fill="norm" stroke="1" extrusionOk="0">
                  <a:moveTo>
                    <a:pt x="4896" y="1157"/>
                  </a:moveTo>
                  <a:cubicBezTo>
                    <a:pt x="327" y="3650"/>
                    <a:pt x="-1335" y="9465"/>
                    <a:pt x="1157" y="14034"/>
                  </a:cubicBezTo>
                  <a:cubicBezTo>
                    <a:pt x="3650" y="18603"/>
                    <a:pt x="9465" y="20265"/>
                    <a:pt x="14034" y="17357"/>
                  </a:cubicBezTo>
                  <a:cubicBezTo>
                    <a:pt x="18603" y="14865"/>
                    <a:pt x="20265" y="9050"/>
                    <a:pt x="17773" y="4896"/>
                  </a:cubicBezTo>
                  <a:cubicBezTo>
                    <a:pt x="14865" y="327"/>
                    <a:pt x="9465" y="-1335"/>
                    <a:pt x="4896" y="1157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26" name="Freeform 18"/>
            <p:cNvSpPr/>
            <p:nvPr/>
          </p:nvSpPr>
          <p:spPr>
            <a:xfrm>
              <a:off x="2438312" y="524606"/>
              <a:ext cx="93053" cy="6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1" h="18804" fill="norm" stroke="1" extrusionOk="0">
                  <a:moveTo>
                    <a:pt x="14034" y="17647"/>
                  </a:moveTo>
                  <a:cubicBezTo>
                    <a:pt x="18603" y="15154"/>
                    <a:pt x="20265" y="9339"/>
                    <a:pt x="17773" y="4770"/>
                  </a:cubicBezTo>
                  <a:cubicBezTo>
                    <a:pt x="15280" y="201"/>
                    <a:pt x="9465" y="-1461"/>
                    <a:pt x="4896" y="1447"/>
                  </a:cubicBezTo>
                  <a:cubicBezTo>
                    <a:pt x="327" y="3939"/>
                    <a:pt x="-1335" y="9754"/>
                    <a:pt x="1157" y="13908"/>
                  </a:cubicBezTo>
                  <a:cubicBezTo>
                    <a:pt x="4065" y="18477"/>
                    <a:pt x="9465" y="20139"/>
                    <a:pt x="14034" y="17647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27" name="Freeform 19"/>
            <p:cNvSpPr/>
            <p:nvPr/>
          </p:nvSpPr>
          <p:spPr>
            <a:xfrm>
              <a:off x="704107" y="1820475"/>
              <a:ext cx="91270" cy="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1" h="18818" fill="norm" stroke="1" extrusionOk="0">
                  <a:moveTo>
                    <a:pt x="1287" y="4770"/>
                  </a:moveTo>
                  <a:cubicBezTo>
                    <a:pt x="-1254" y="8924"/>
                    <a:pt x="17" y="14739"/>
                    <a:pt x="4675" y="17647"/>
                  </a:cubicBezTo>
                  <a:cubicBezTo>
                    <a:pt x="9334" y="20139"/>
                    <a:pt x="14840" y="18477"/>
                    <a:pt x="17805" y="14324"/>
                  </a:cubicBezTo>
                  <a:cubicBezTo>
                    <a:pt x="20346" y="9754"/>
                    <a:pt x="19075" y="3939"/>
                    <a:pt x="14417" y="1447"/>
                  </a:cubicBezTo>
                  <a:cubicBezTo>
                    <a:pt x="9758" y="-1461"/>
                    <a:pt x="3828" y="201"/>
                    <a:pt x="1287" y="477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28" name="Freeform 20"/>
            <p:cNvSpPr/>
            <p:nvPr/>
          </p:nvSpPr>
          <p:spPr>
            <a:xfrm>
              <a:off x="1973797" y="177217"/>
              <a:ext cx="91269" cy="6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1" h="18818" fill="norm" stroke="1" extrusionOk="0">
                  <a:moveTo>
                    <a:pt x="17805" y="14048"/>
                  </a:moveTo>
                  <a:cubicBezTo>
                    <a:pt x="20346" y="9894"/>
                    <a:pt x="19075" y="4079"/>
                    <a:pt x="14417" y="1171"/>
                  </a:cubicBezTo>
                  <a:cubicBezTo>
                    <a:pt x="9758" y="-1321"/>
                    <a:pt x="4252" y="341"/>
                    <a:pt x="1287" y="4494"/>
                  </a:cubicBezTo>
                  <a:cubicBezTo>
                    <a:pt x="-1254" y="9064"/>
                    <a:pt x="17" y="14879"/>
                    <a:pt x="4675" y="17371"/>
                  </a:cubicBezTo>
                  <a:cubicBezTo>
                    <a:pt x="9334" y="20279"/>
                    <a:pt x="15264" y="18617"/>
                    <a:pt x="17805" y="14048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29" name="Freeform 21"/>
            <p:cNvSpPr/>
            <p:nvPr/>
          </p:nvSpPr>
          <p:spPr>
            <a:xfrm>
              <a:off x="1009694" y="83151"/>
              <a:ext cx="92406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5" h="19607" fill="norm" stroke="1" extrusionOk="0">
                  <a:moveTo>
                    <a:pt x="19306" y="7211"/>
                  </a:moveTo>
                  <a:cubicBezTo>
                    <a:pt x="18010" y="2027"/>
                    <a:pt x="12826" y="-997"/>
                    <a:pt x="7642" y="299"/>
                  </a:cubicBezTo>
                  <a:cubicBezTo>
                    <a:pt x="2026" y="1595"/>
                    <a:pt x="-998" y="6779"/>
                    <a:pt x="298" y="12395"/>
                  </a:cubicBezTo>
                  <a:cubicBezTo>
                    <a:pt x="1594" y="17579"/>
                    <a:pt x="7210" y="20603"/>
                    <a:pt x="12394" y="19307"/>
                  </a:cubicBezTo>
                  <a:cubicBezTo>
                    <a:pt x="17578" y="18011"/>
                    <a:pt x="20602" y="12395"/>
                    <a:pt x="19306" y="7211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30" name="Freeform 22"/>
            <p:cNvSpPr/>
            <p:nvPr/>
          </p:nvSpPr>
          <p:spPr>
            <a:xfrm>
              <a:off x="1667074" y="1914602"/>
              <a:ext cx="92406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5" h="19607" fill="norm" stroke="1" extrusionOk="0">
                  <a:moveTo>
                    <a:pt x="299" y="12395"/>
                  </a:moveTo>
                  <a:cubicBezTo>
                    <a:pt x="1595" y="17579"/>
                    <a:pt x="6779" y="20603"/>
                    <a:pt x="11963" y="19307"/>
                  </a:cubicBezTo>
                  <a:cubicBezTo>
                    <a:pt x="17579" y="18011"/>
                    <a:pt x="20603" y="12827"/>
                    <a:pt x="19307" y="7211"/>
                  </a:cubicBezTo>
                  <a:cubicBezTo>
                    <a:pt x="18011" y="2027"/>
                    <a:pt x="12395" y="-997"/>
                    <a:pt x="7211" y="299"/>
                  </a:cubicBezTo>
                  <a:cubicBezTo>
                    <a:pt x="2027" y="1595"/>
                    <a:pt x="-997" y="7211"/>
                    <a:pt x="299" y="12395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31" name="Freeform 23"/>
            <p:cNvSpPr/>
            <p:nvPr/>
          </p:nvSpPr>
          <p:spPr>
            <a:xfrm>
              <a:off x="440900" y="328493"/>
              <a:ext cx="91894" cy="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16740" y="2916"/>
                  </a:moveTo>
                  <a:cubicBezTo>
                    <a:pt x="12852" y="-972"/>
                    <a:pt x="6804" y="-972"/>
                    <a:pt x="2916" y="2916"/>
                  </a:cubicBezTo>
                  <a:cubicBezTo>
                    <a:pt x="-972" y="6372"/>
                    <a:pt x="-972" y="12852"/>
                    <a:pt x="2916" y="16740"/>
                  </a:cubicBezTo>
                  <a:cubicBezTo>
                    <a:pt x="6372" y="20196"/>
                    <a:pt x="12852" y="20628"/>
                    <a:pt x="16740" y="16740"/>
                  </a:cubicBezTo>
                  <a:cubicBezTo>
                    <a:pt x="20196" y="12852"/>
                    <a:pt x="20628" y="6804"/>
                    <a:pt x="16740" y="2916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32" name="Freeform 24"/>
            <p:cNvSpPr/>
            <p:nvPr/>
          </p:nvSpPr>
          <p:spPr>
            <a:xfrm>
              <a:off x="2236379" y="1669649"/>
              <a:ext cx="91894" cy="6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2756" y="16580"/>
                  </a:moveTo>
                  <a:cubicBezTo>
                    <a:pt x="6644" y="20468"/>
                    <a:pt x="12692" y="20468"/>
                    <a:pt x="16580" y="16580"/>
                  </a:cubicBezTo>
                  <a:cubicBezTo>
                    <a:pt x="20468" y="13124"/>
                    <a:pt x="20468" y="6644"/>
                    <a:pt x="16580" y="2756"/>
                  </a:cubicBezTo>
                  <a:cubicBezTo>
                    <a:pt x="13124" y="-700"/>
                    <a:pt x="6644" y="-1132"/>
                    <a:pt x="2756" y="2756"/>
                  </a:cubicBezTo>
                  <a:cubicBezTo>
                    <a:pt x="-700" y="6644"/>
                    <a:pt x="-1132" y="12692"/>
                    <a:pt x="2756" y="1658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33" name="Freeform 25"/>
            <p:cNvSpPr/>
            <p:nvPr/>
          </p:nvSpPr>
          <p:spPr>
            <a:xfrm>
              <a:off x="112323" y="752901"/>
              <a:ext cx="92413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12395" y="299"/>
                  </a:moveTo>
                  <a:cubicBezTo>
                    <a:pt x="7211" y="-997"/>
                    <a:pt x="1595" y="2027"/>
                    <a:pt x="299" y="7211"/>
                  </a:cubicBezTo>
                  <a:cubicBezTo>
                    <a:pt x="-997" y="12395"/>
                    <a:pt x="2027" y="18011"/>
                    <a:pt x="7211" y="19307"/>
                  </a:cubicBezTo>
                  <a:cubicBezTo>
                    <a:pt x="12395" y="20603"/>
                    <a:pt x="17579" y="17579"/>
                    <a:pt x="19307" y="12395"/>
                  </a:cubicBezTo>
                  <a:cubicBezTo>
                    <a:pt x="20603" y="7211"/>
                    <a:pt x="17579" y="2027"/>
                    <a:pt x="12395" y="299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34" name="Freeform 26"/>
            <p:cNvSpPr/>
            <p:nvPr/>
          </p:nvSpPr>
          <p:spPr>
            <a:xfrm>
              <a:off x="2564437" y="1244851"/>
              <a:ext cx="92414" cy="6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7211" y="19307"/>
                  </a:moveTo>
                  <a:cubicBezTo>
                    <a:pt x="12395" y="20603"/>
                    <a:pt x="18011" y="17579"/>
                    <a:pt x="19307" y="12395"/>
                  </a:cubicBezTo>
                  <a:cubicBezTo>
                    <a:pt x="20603" y="7211"/>
                    <a:pt x="17579" y="1595"/>
                    <a:pt x="12395" y="299"/>
                  </a:cubicBezTo>
                  <a:cubicBezTo>
                    <a:pt x="7211" y="-997"/>
                    <a:pt x="2027" y="2027"/>
                    <a:pt x="299" y="7211"/>
                  </a:cubicBezTo>
                  <a:cubicBezTo>
                    <a:pt x="-997" y="12395"/>
                    <a:pt x="2027" y="17579"/>
                    <a:pt x="7211" y="19307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35" name="Freeform 27"/>
            <p:cNvSpPr/>
            <p:nvPr/>
          </p:nvSpPr>
          <p:spPr>
            <a:xfrm>
              <a:off x="112323" y="1244851"/>
              <a:ext cx="92413" cy="6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5" fill="norm" stroke="1" extrusionOk="0">
                  <a:moveTo>
                    <a:pt x="7211" y="299"/>
                  </a:moveTo>
                  <a:cubicBezTo>
                    <a:pt x="2027" y="1595"/>
                    <a:pt x="-997" y="6779"/>
                    <a:pt x="299" y="11963"/>
                  </a:cubicBezTo>
                  <a:cubicBezTo>
                    <a:pt x="1595" y="17579"/>
                    <a:pt x="6779" y="20603"/>
                    <a:pt x="12395" y="19307"/>
                  </a:cubicBezTo>
                  <a:cubicBezTo>
                    <a:pt x="17579" y="18011"/>
                    <a:pt x="20603" y="12395"/>
                    <a:pt x="19307" y="7211"/>
                  </a:cubicBezTo>
                  <a:cubicBezTo>
                    <a:pt x="18011" y="2027"/>
                    <a:pt x="12395" y="-997"/>
                    <a:pt x="7211" y="299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36" name="Freeform 28"/>
            <p:cNvSpPr/>
            <p:nvPr/>
          </p:nvSpPr>
          <p:spPr>
            <a:xfrm>
              <a:off x="2564437" y="752907"/>
              <a:ext cx="92414" cy="6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5" fill="norm" stroke="1" extrusionOk="0">
                  <a:moveTo>
                    <a:pt x="12395" y="19306"/>
                  </a:moveTo>
                  <a:cubicBezTo>
                    <a:pt x="17579" y="18010"/>
                    <a:pt x="20603" y="12826"/>
                    <a:pt x="19307" y="7642"/>
                  </a:cubicBezTo>
                  <a:cubicBezTo>
                    <a:pt x="18011" y="2026"/>
                    <a:pt x="12827" y="-998"/>
                    <a:pt x="7211" y="298"/>
                  </a:cubicBezTo>
                  <a:cubicBezTo>
                    <a:pt x="2027" y="1594"/>
                    <a:pt x="-997" y="7210"/>
                    <a:pt x="299" y="12394"/>
                  </a:cubicBezTo>
                  <a:cubicBezTo>
                    <a:pt x="1595" y="17578"/>
                    <a:pt x="7211" y="20602"/>
                    <a:pt x="12395" y="19306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37" name="Freeform 29"/>
            <p:cNvSpPr/>
            <p:nvPr/>
          </p:nvSpPr>
          <p:spPr>
            <a:xfrm>
              <a:off x="440900" y="1669649"/>
              <a:ext cx="91894" cy="6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2916" y="2756"/>
                  </a:moveTo>
                  <a:cubicBezTo>
                    <a:pt x="-972" y="6644"/>
                    <a:pt x="-972" y="12692"/>
                    <a:pt x="2916" y="16580"/>
                  </a:cubicBezTo>
                  <a:cubicBezTo>
                    <a:pt x="6372" y="20468"/>
                    <a:pt x="12852" y="20468"/>
                    <a:pt x="16740" y="16580"/>
                  </a:cubicBezTo>
                  <a:cubicBezTo>
                    <a:pt x="20196" y="13124"/>
                    <a:pt x="20628" y="6644"/>
                    <a:pt x="16740" y="2756"/>
                  </a:cubicBezTo>
                  <a:cubicBezTo>
                    <a:pt x="12852" y="-700"/>
                    <a:pt x="6804" y="-1132"/>
                    <a:pt x="2916" y="2756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38" name="Freeform 30"/>
            <p:cNvSpPr/>
            <p:nvPr/>
          </p:nvSpPr>
          <p:spPr>
            <a:xfrm>
              <a:off x="2236379" y="328493"/>
              <a:ext cx="91894" cy="6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16580" y="16740"/>
                  </a:moveTo>
                  <a:cubicBezTo>
                    <a:pt x="20468" y="12852"/>
                    <a:pt x="20468" y="6804"/>
                    <a:pt x="16580" y="2916"/>
                  </a:cubicBezTo>
                  <a:cubicBezTo>
                    <a:pt x="13124" y="-972"/>
                    <a:pt x="6644" y="-972"/>
                    <a:pt x="2756" y="2916"/>
                  </a:cubicBezTo>
                  <a:cubicBezTo>
                    <a:pt x="-700" y="6372"/>
                    <a:pt x="-1132" y="12852"/>
                    <a:pt x="2756" y="16740"/>
                  </a:cubicBezTo>
                  <a:cubicBezTo>
                    <a:pt x="6644" y="20196"/>
                    <a:pt x="12692" y="20628"/>
                    <a:pt x="16580" y="1674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39" name="Freeform 31"/>
            <p:cNvSpPr/>
            <p:nvPr/>
          </p:nvSpPr>
          <p:spPr>
            <a:xfrm>
              <a:off x="1009686" y="1914602"/>
              <a:ext cx="92414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299" y="7211"/>
                  </a:moveTo>
                  <a:cubicBezTo>
                    <a:pt x="-997" y="12395"/>
                    <a:pt x="2027" y="18011"/>
                    <a:pt x="7211" y="19307"/>
                  </a:cubicBezTo>
                  <a:cubicBezTo>
                    <a:pt x="12395" y="20603"/>
                    <a:pt x="18011" y="17579"/>
                    <a:pt x="19307" y="12395"/>
                  </a:cubicBezTo>
                  <a:cubicBezTo>
                    <a:pt x="20603" y="7211"/>
                    <a:pt x="17579" y="2027"/>
                    <a:pt x="12395" y="299"/>
                  </a:cubicBezTo>
                  <a:cubicBezTo>
                    <a:pt x="7211" y="-997"/>
                    <a:pt x="2027" y="2027"/>
                    <a:pt x="299" y="7211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40" name="Freeform 32"/>
            <p:cNvSpPr/>
            <p:nvPr/>
          </p:nvSpPr>
          <p:spPr>
            <a:xfrm>
              <a:off x="1667074" y="83151"/>
              <a:ext cx="92414" cy="6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19307" y="12395"/>
                  </a:moveTo>
                  <a:cubicBezTo>
                    <a:pt x="20603" y="7211"/>
                    <a:pt x="17579" y="1595"/>
                    <a:pt x="12395" y="299"/>
                  </a:cubicBezTo>
                  <a:cubicBezTo>
                    <a:pt x="7211" y="-997"/>
                    <a:pt x="1595" y="2027"/>
                    <a:pt x="299" y="7211"/>
                  </a:cubicBezTo>
                  <a:cubicBezTo>
                    <a:pt x="-997" y="12395"/>
                    <a:pt x="2027" y="17579"/>
                    <a:pt x="7211" y="19307"/>
                  </a:cubicBezTo>
                  <a:cubicBezTo>
                    <a:pt x="12395" y="20603"/>
                    <a:pt x="17579" y="17579"/>
                    <a:pt x="19307" y="12395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sp>
        <p:nvSpPr>
          <p:cNvPr id="742" name="Body Level One…"/>
          <p:cNvSpPr txBox="1"/>
          <p:nvPr>
            <p:ph type="body" sz="quarter" idx="1"/>
          </p:nvPr>
        </p:nvSpPr>
        <p:spPr>
          <a:xfrm>
            <a:off x="1127380" y="3894521"/>
            <a:ext cx="2770629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05545" indent="-148370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689697" indent="-175347" defTabSz="514350">
              <a:lnSpc>
                <a:spcPct val="90000"/>
              </a:lnSpc>
              <a:spcBef>
                <a:spcPts val="500"/>
              </a:spcBef>
              <a:buFontTx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964407" indent="-192882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221582" indent="-192882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3" name="Text Placeholder 5"/>
          <p:cNvSpPr/>
          <p:nvPr>
            <p:ph type="body" sz="quarter" idx="21"/>
          </p:nvPr>
        </p:nvSpPr>
        <p:spPr>
          <a:xfrm>
            <a:off x="1126651" y="4279846"/>
            <a:ext cx="2770630" cy="156884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744" name="Text Placeholder 5"/>
          <p:cNvSpPr/>
          <p:nvPr>
            <p:ph type="body" sz="quarter" idx="22"/>
          </p:nvPr>
        </p:nvSpPr>
        <p:spPr>
          <a:xfrm>
            <a:off x="4744466" y="3882656"/>
            <a:ext cx="2770630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745" name="Text Placeholder 5"/>
          <p:cNvSpPr/>
          <p:nvPr>
            <p:ph type="body" sz="quarter" idx="23"/>
          </p:nvPr>
        </p:nvSpPr>
        <p:spPr>
          <a:xfrm>
            <a:off x="4743736" y="4267980"/>
            <a:ext cx="2770629" cy="156884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746" name="Text Placeholder 5"/>
          <p:cNvSpPr/>
          <p:nvPr>
            <p:ph type="body" sz="quarter" idx="24"/>
          </p:nvPr>
        </p:nvSpPr>
        <p:spPr>
          <a:xfrm>
            <a:off x="8364076" y="3855522"/>
            <a:ext cx="2770630" cy="40604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747" name="Text Placeholder 5"/>
          <p:cNvSpPr/>
          <p:nvPr>
            <p:ph type="body" sz="quarter" idx="25"/>
          </p:nvPr>
        </p:nvSpPr>
        <p:spPr>
          <a:xfrm>
            <a:off x="8363347" y="4240846"/>
            <a:ext cx="2770630" cy="156884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spcBef>
                <a:spcPts val="0"/>
              </a:spcBef>
              <a:buSzTx/>
              <a:buFontTx/>
              <a:buNone/>
              <a:defRPr sz="11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748" name="Text Placeholder 3"/>
          <p:cNvSpPr/>
          <p:nvPr>
            <p:ph type="body" sz="quarter" idx="26"/>
          </p:nvPr>
        </p:nvSpPr>
        <p:spPr>
          <a:xfrm>
            <a:off x="463642" y="395397"/>
            <a:ext cx="7530033" cy="69926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7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roup 2"/>
          <p:cNvGrpSpPr/>
          <p:nvPr/>
        </p:nvGrpSpPr>
        <p:grpSpPr>
          <a:xfrm>
            <a:off x="835452" y="1706121"/>
            <a:ext cx="4041345" cy="3018280"/>
            <a:chOff x="0" y="0"/>
            <a:chExt cx="4041344" cy="3018279"/>
          </a:xfrm>
        </p:grpSpPr>
        <p:sp>
          <p:nvSpPr>
            <p:cNvPr id="756" name="Oval 6"/>
            <p:cNvSpPr/>
            <p:nvPr/>
          </p:nvSpPr>
          <p:spPr>
            <a:xfrm>
              <a:off x="-1" y="0"/>
              <a:ext cx="4041346" cy="301828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38100" dir="27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57" name="Freeform 9"/>
            <p:cNvSpPr/>
            <p:nvPr/>
          </p:nvSpPr>
          <p:spPr>
            <a:xfrm>
              <a:off x="1951724" y="73189"/>
              <a:ext cx="135774" cy="100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40"/>
                  </a:moveTo>
                  <a:cubicBezTo>
                    <a:pt x="21600" y="4800"/>
                    <a:pt x="16904" y="0"/>
                    <a:pt x="10800" y="0"/>
                  </a:cubicBezTo>
                  <a:cubicBezTo>
                    <a:pt x="5165" y="0"/>
                    <a:pt x="0" y="4800"/>
                    <a:pt x="0" y="10560"/>
                  </a:cubicBezTo>
                  <a:cubicBezTo>
                    <a:pt x="0" y="16800"/>
                    <a:pt x="4696" y="21600"/>
                    <a:pt x="10800" y="21600"/>
                  </a:cubicBezTo>
                  <a:cubicBezTo>
                    <a:pt x="16435" y="21600"/>
                    <a:pt x="21600" y="16800"/>
                    <a:pt x="21600" y="1104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58" name="Freeform 10"/>
            <p:cNvSpPr/>
            <p:nvPr/>
          </p:nvSpPr>
          <p:spPr>
            <a:xfrm>
              <a:off x="1951724" y="2841668"/>
              <a:ext cx="135774" cy="100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560"/>
                  </a:moveTo>
                  <a:cubicBezTo>
                    <a:pt x="0" y="16800"/>
                    <a:pt x="4696" y="21600"/>
                    <a:pt x="10800" y="21600"/>
                  </a:cubicBezTo>
                  <a:cubicBezTo>
                    <a:pt x="16435" y="21600"/>
                    <a:pt x="21600" y="16800"/>
                    <a:pt x="21600" y="11040"/>
                  </a:cubicBezTo>
                  <a:cubicBezTo>
                    <a:pt x="21600" y="4800"/>
                    <a:pt x="16904" y="0"/>
                    <a:pt x="10800" y="0"/>
                  </a:cubicBezTo>
                  <a:cubicBezTo>
                    <a:pt x="5165" y="0"/>
                    <a:pt x="0" y="4800"/>
                    <a:pt x="0" y="1056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59" name="Freeform 11"/>
            <p:cNvSpPr/>
            <p:nvPr/>
          </p:nvSpPr>
          <p:spPr>
            <a:xfrm>
              <a:off x="1024524" y="258567"/>
              <a:ext cx="134822" cy="101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18931" fill="norm" stroke="1" extrusionOk="0">
                  <a:moveTo>
                    <a:pt x="17647" y="4896"/>
                  </a:moveTo>
                  <a:cubicBezTo>
                    <a:pt x="15154" y="327"/>
                    <a:pt x="9339" y="-1335"/>
                    <a:pt x="4770" y="1157"/>
                  </a:cubicBezTo>
                  <a:cubicBezTo>
                    <a:pt x="201" y="3650"/>
                    <a:pt x="-1461" y="9465"/>
                    <a:pt x="1447" y="14034"/>
                  </a:cubicBezTo>
                  <a:cubicBezTo>
                    <a:pt x="3939" y="18603"/>
                    <a:pt x="9754" y="20265"/>
                    <a:pt x="13908" y="17773"/>
                  </a:cubicBezTo>
                  <a:cubicBezTo>
                    <a:pt x="18477" y="14865"/>
                    <a:pt x="20139" y="9465"/>
                    <a:pt x="17647" y="4896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60" name="Freeform 12"/>
            <p:cNvSpPr/>
            <p:nvPr/>
          </p:nvSpPr>
          <p:spPr>
            <a:xfrm>
              <a:off x="2879877" y="2654733"/>
              <a:ext cx="134822" cy="101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4" h="18931" fill="norm" stroke="1" extrusionOk="0">
                  <a:moveTo>
                    <a:pt x="1157" y="14034"/>
                  </a:moveTo>
                  <a:cubicBezTo>
                    <a:pt x="3650" y="18603"/>
                    <a:pt x="9465" y="20265"/>
                    <a:pt x="14034" y="17773"/>
                  </a:cubicBezTo>
                  <a:cubicBezTo>
                    <a:pt x="18603" y="15280"/>
                    <a:pt x="20265" y="9465"/>
                    <a:pt x="17357" y="4896"/>
                  </a:cubicBezTo>
                  <a:cubicBezTo>
                    <a:pt x="14865" y="327"/>
                    <a:pt x="9050" y="-1335"/>
                    <a:pt x="4896" y="1157"/>
                  </a:cubicBezTo>
                  <a:cubicBezTo>
                    <a:pt x="327" y="4065"/>
                    <a:pt x="-1335" y="9465"/>
                    <a:pt x="1157" y="14034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61" name="Freeform 13"/>
            <p:cNvSpPr/>
            <p:nvPr/>
          </p:nvSpPr>
          <p:spPr>
            <a:xfrm>
              <a:off x="346782" y="765597"/>
              <a:ext cx="134918" cy="101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8" h="19091" fill="norm" stroke="1" extrusionOk="0">
                  <a:moveTo>
                    <a:pt x="14048" y="1287"/>
                  </a:moveTo>
                  <a:cubicBezTo>
                    <a:pt x="9894" y="-1254"/>
                    <a:pt x="4079" y="17"/>
                    <a:pt x="1171" y="4675"/>
                  </a:cubicBezTo>
                  <a:cubicBezTo>
                    <a:pt x="-1321" y="9334"/>
                    <a:pt x="341" y="14840"/>
                    <a:pt x="4494" y="17805"/>
                  </a:cubicBezTo>
                  <a:cubicBezTo>
                    <a:pt x="9064" y="20346"/>
                    <a:pt x="14879" y="19075"/>
                    <a:pt x="17371" y="14417"/>
                  </a:cubicBezTo>
                  <a:cubicBezTo>
                    <a:pt x="20279" y="9758"/>
                    <a:pt x="18617" y="3828"/>
                    <a:pt x="14048" y="1287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62" name="Freeform 14"/>
            <p:cNvSpPr/>
            <p:nvPr/>
          </p:nvSpPr>
          <p:spPr>
            <a:xfrm>
              <a:off x="3557523" y="2148246"/>
              <a:ext cx="134918" cy="101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8" h="19091" fill="norm" stroke="1" extrusionOk="0">
                  <a:moveTo>
                    <a:pt x="4770" y="17805"/>
                  </a:moveTo>
                  <a:cubicBezTo>
                    <a:pt x="8924" y="20346"/>
                    <a:pt x="14739" y="19075"/>
                    <a:pt x="17647" y="14417"/>
                  </a:cubicBezTo>
                  <a:cubicBezTo>
                    <a:pt x="20139" y="9758"/>
                    <a:pt x="18477" y="4252"/>
                    <a:pt x="14324" y="1287"/>
                  </a:cubicBezTo>
                  <a:cubicBezTo>
                    <a:pt x="9754" y="-1254"/>
                    <a:pt x="3939" y="17"/>
                    <a:pt x="1447" y="4675"/>
                  </a:cubicBezTo>
                  <a:cubicBezTo>
                    <a:pt x="-1461" y="9334"/>
                    <a:pt x="201" y="15264"/>
                    <a:pt x="4770" y="17805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63" name="Freeform 15"/>
            <p:cNvSpPr/>
            <p:nvPr/>
          </p:nvSpPr>
          <p:spPr>
            <a:xfrm>
              <a:off x="99708" y="1455837"/>
              <a:ext cx="133652" cy="103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0" y="0"/>
                  </a:moveTo>
                  <a:cubicBezTo>
                    <a:pt x="4800" y="0"/>
                    <a:pt x="0" y="4696"/>
                    <a:pt x="0" y="10800"/>
                  </a:cubicBezTo>
                  <a:cubicBezTo>
                    <a:pt x="0" y="16435"/>
                    <a:pt x="4800" y="21600"/>
                    <a:pt x="10560" y="21600"/>
                  </a:cubicBezTo>
                  <a:cubicBezTo>
                    <a:pt x="16800" y="21600"/>
                    <a:pt x="21600" y="16904"/>
                    <a:pt x="21600" y="10800"/>
                  </a:cubicBezTo>
                  <a:cubicBezTo>
                    <a:pt x="21600" y="5165"/>
                    <a:pt x="16800" y="0"/>
                    <a:pt x="11040" y="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64" name="Freeform 16"/>
            <p:cNvSpPr/>
            <p:nvPr/>
          </p:nvSpPr>
          <p:spPr>
            <a:xfrm>
              <a:off x="3805863" y="1455837"/>
              <a:ext cx="133652" cy="103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60" y="21600"/>
                  </a:moveTo>
                  <a:cubicBezTo>
                    <a:pt x="16800" y="21600"/>
                    <a:pt x="21600" y="16904"/>
                    <a:pt x="21600" y="10800"/>
                  </a:cubicBezTo>
                  <a:cubicBezTo>
                    <a:pt x="21600" y="5165"/>
                    <a:pt x="16800" y="0"/>
                    <a:pt x="11040" y="0"/>
                  </a:cubicBezTo>
                  <a:cubicBezTo>
                    <a:pt x="4800" y="0"/>
                    <a:pt x="0" y="4696"/>
                    <a:pt x="0" y="10800"/>
                  </a:cubicBezTo>
                  <a:cubicBezTo>
                    <a:pt x="0" y="16435"/>
                    <a:pt x="4800" y="21600"/>
                    <a:pt x="10560" y="2160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65" name="Freeform 17"/>
            <p:cNvSpPr/>
            <p:nvPr/>
          </p:nvSpPr>
          <p:spPr>
            <a:xfrm>
              <a:off x="346878" y="2148770"/>
              <a:ext cx="135729" cy="10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1" h="18804" fill="norm" stroke="1" extrusionOk="0">
                  <a:moveTo>
                    <a:pt x="4896" y="1157"/>
                  </a:moveTo>
                  <a:cubicBezTo>
                    <a:pt x="327" y="3650"/>
                    <a:pt x="-1335" y="9465"/>
                    <a:pt x="1157" y="14034"/>
                  </a:cubicBezTo>
                  <a:cubicBezTo>
                    <a:pt x="3650" y="18603"/>
                    <a:pt x="9465" y="20265"/>
                    <a:pt x="14034" y="17357"/>
                  </a:cubicBezTo>
                  <a:cubicBezTo>
                    <a:pt x="18603" y="14865"/>
                    <a:pt x="20265" y="9050"/>
                    <a:pt x="17773" y="4896"/>
                  </a:cubicBezTo>
                  <a:cubicBezTo>
                    <a:pt x="14865" y="327"/>
                    <a:pt x="9465" y="-1335"/>
                    <a:pt x="4896" y="1157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66" name="Freeform 18"/>
            <p:cNvSpPr/>
            <p:nvPr/>
          </p:nvSpPr>
          <p:spPr>
            <a:xfrm>
              <a:off x="3556616" y="765210"/>
              <a:ext cx="135729" cy="101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1" h="18804" fill="norm" stroke="1" extrusionOk="0">
                  <a:moveTo>
                    <a:pt x="14034" y="17647"/>
                  </a:moveTo>
                  <a:cubicBezTo>
                    <a:pt x="18603" y="15154"/>
                    <a:pt x="20265" y="9339"/>
                    <a:pt x="17773" y="4770"/>
                  </a:cubicBezTo>
                  <a:cubicBezTo>
                    <a:pt x="15280" y="201"/>
                    <a:pt x="9465" y="-1461"/>
                    <a:pt x="4896" y="1447"/>
                  </a:cubicBezTo>
                  <a:cubicBezTo>
                    <a:pt x="327" y="3939"/>
                    <a:pt x="-1335" y="9754"/>
                    <a:pt x="1157" y="13908"/>
                  </a:cubicBezTo>
                  <a:cubicBezTo>
                    <a:pt x="4065" y="18477"/>
                    <a:pt x="9465" y="20139"/>
                    <a:pt x="14034" y="17647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67" name="Freeform 19"/>
            <p:cNvSpPr/>
            <p:nvPr/>
          </p:nvSpPr>
          <p:spPr>
            <a:xfrm>
              <a:off x="1027038" y="2655413"/>
              <a:ext cx="133129" cy="101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1" h="18818" fill="norm" stroke="1" extrusionOk="0">
                  <a:moveTo>
                    <a:pt x="1287" y="4770"/>
                  </a:moveTo>
                  <a:cubicBezTo>
                    <a:pt x="-1254" y="8924"/>
                    <a:pt x="17" y="14739"/>
                    <a:pt x="4675" y="17647"/>
                  </a:cubicBezTo>
                  <a:cubicBezTo>
                    <a:pt x="9334" y="20139"/>
                    <a:pt x="14840" y="18477"/>
                    <a:pt x="17805" y="14324"/>
                  </a:cubicBezTo>
                  <a:cubicBezTo>
                    <a:pt x="20346" y="9754"/>
                    <a:pt x="19075" y="3939"/>
                    <a:pt x="14417" y="1447"/>
                  </a:cubicBezTo>
                  <a:cubicBezTo>
                    <a:pt x="9758" y="-1461"/>
                    <a:pt x="3828" y="201"/>
                    <a:pt x="1287" y="4770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68" name="Freeform 20"/>
            <p:cNvSpPr/>
            <p:nvPr/>
          </p:nvSpPr>
          <p:spPr>
            <a:xfrm>
              <a:off x="2879056" y="258495"/>
              <a:ext cx="133129" cy="101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1" h="18818" fill="norm" stroke="1" extrusionOk="0">
                  <a:moveTo>
                    <a:pt x="17805" y="14048"/>
                  </a:moveTo>
                  <a:cubicBezTo>
                    <a:pt x="20346" y="9894"/>
                    <a:pt x="19075" y="4079"/>
                    <a:pt x="14417" y="1171"/>
                  </a:cubicBezTo>
                  <a:cubicBezTo>
                    <a:pt x="9758" y="-1321"/>
                    <a:pt x="4252" y="341"/>
                    <a:pt x="1287" y="4494"/>
                  </a:cubicBezTo>
                  <a:cubicBezTo>
                    <a:pt x="-1254" y="9064"/>
                    <a:pt x="17" y="14879"/>
                    <a:pt x="4675" y="17371"/>
                  </a:cubicBezTo>
                  <a:cubicBezTo>
                    <a:pt x="9334" y="20279"/>
                    <a:pt x="15264" y="18617"/>
                    <a:pt x="17805" y="14048"/>
                  </a:cubicBezTo>
                  <a:close/>
                </a:path>
              </a:pathLst>
            </a:custGeom>
            <a:solidFill>
              <a:srgbClr val="CCCC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69" name="Freeform 21"/>
            <p:cNvSpPr/>
            <p:nvPr/>
          </p:nvSpPr>
          <p:spPr>
            <a:xfrm>
              <a:off x="1472778" y="121287"/>
              <a:ext cx="134787" cy="10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5" h="19607" fill="norm" stroke="1" extrusionOk="0">
                  <a:moveTo>
                    <a:pt x="19306" y="7211"/>
                  </a:moveTo>
                  <a:cubicBezTo>
                    <a:pt x="18010" y="2027"/>
                    <a:pt x="12826" y="-997"/>
                    <a:pt x="7642" y="299"/>
                  </a:cubicBezTo>
                  <a:cubicBezTo>
                    <a:pt x="2026" y="1595"/>
                    <a:pt x="-998" y="6779"/>
                    <a:pt x="298" y="12395"/>
                  </a:cubicBezTo>
                  <a:cubicBezTo>
                    <a:pt x="1594" y="17579"/>
                    <a:pt x="7210" y="20603"/>
                    <a:pt x="12394" y="19307"/>
                  </a:cubicBezTo>
                  <a:cubicBezTo>
                    <a:pt x="17578" y="18011"/>
                    <a:pt x="20602" y="12395"/>
                    <a:pt x="19306" y="7211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0" name="Freeform 22"/>
            <p:cNvSpPr/>
            <p:nvPr/>
          </p:nvSpPr>
          <p:spPr>
            <a:xfrm>
              <a:off x="2431658" y="2792710"/>
              <a:ext cx="134787" cy="101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5" h="19607" fill="norm" stroke="1" extrusionOk="0">
                  <a:moveTo>
                    <a:pt x="299" y="12395"/>
                  </a:moveTo>
                  <a:cubicBezTo>
                    <a:pt x="1595" y="17579"/>
                    <a:pt x="6779" y="20603"/>
                    <a:pt x="11963" y="19307"/>
                  </a:cubicBezTo>
                  <a:cubicBezTo>
                    <a:pt x="17579" y="18011"/>
                    <a:pt x="20603" y="12827"/>
                    <a:pt x="19307" y="7211"/>
                  </a:cubicBezTo>
                  <a:cubicBezTo>
                    <a:pt x="18011" y="2027"/>
                    <a:pt x="12395" y="-997"/>
                    <a:pt x="7211" y="299"/>
                  </a:cubicBezTo>
                  <a:cubicBezTo>
                    <a:pt x="2027" y="1595"/>
                    <a:pt x="-997" y="7211"/>
                    <a:pt x="299" y="12395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1" name="Freeform 23"/>
            <p:cNvSpPr/>
            <p:nvPr/>
          </p:nvSpPr>
          <p:spPr>
            <a:xfrm>
              <a:off x="643114" y="479153"/>
              <a:ext cx="134039" cy="1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16740" y="2916"/>
                  </a:moveTo>
                  <a:cubicBezTo>
                    <a:pt x="12852" y="-972"/>
                    <a:pt x="6804" y="-972"/>
                    <a:pt x="2916" y="2916"/>
                  </a:cubicBezTo>
                  <a:cubicBezTo>
                    <a:pt x="-972" y="6372"/>
                    <a:pt x="-972" y="12852"/>
                    <a:pt x="2916" y="16740"/>
                  </a:cubicBezTo>
                  <a:cubicBezTo>
                    <a:pt x="6372" y="20196"/>
                    <a:pt x="12852" y="20628"/>
                    <a:pt x="16740" y="16740"/>
                  </a:cubicBezTo>
                  <a:cubicBezTo>
                    <a:pt x="20196" y="12852"/>
                    <a:pt x="20628" y="6804"/>
                    <a:pt x="16740" y="2916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2" name="Freeform 24"/>
            <p:cNvSpPr/>
            <p:nvPr/>
          </p:nvSpPr>
          <p:spPr>
            <a:xfrm>
              <a:off x="3262069" y="2435413"/>
              <a:ext cx="134039" cy="1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2756" y="16580"/>
                  </a:moveTo>
                  <a:cubicBezTo>
                    <a:pt x="6644" y="20468"/>
                    <a:pt x="12692" y="20468"/>
                    <a:pt x="16580" y="16580"/>
                  </a:cubicBezTo>
                  <a:cubicBezTo>
                    <a:pt x="20468" y="13124"/>
                    <a:pt x="20468" y="6644"/>
                    <a:pt x="16580" y="2756"/>
                  </a:cubicBezTo>
                  <a:cubicBezTo>
                    <a:pt x="13124" y="-700"/>
                    <a:pt x="6644" y="-1132"/>
                    <a:pt x="2756" y="2756"/>
                  </a:cubicBezTo>
                  <a:cubicBezTo>
                    <a:pt x="-700" y="6644"/>
                    <a:pt x="-1132" y="12692"/>
                    <a:pt x="2756" y="1658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3" name="Freeform 25"/>
            <p:cNvSpPr/>
            <p:nvPr/>
          </p:nvSpPr>
          <p:spPr>
            <a:xfrm>
              <a:off x="163838" y="1098210"/>
              <a:ext cx="134798" cy="10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12395" y="299"/>
                  </a:moveTo>
                  <a:cubicBezTo>
                    <a:pt x="7211" y="-997"/>
                    <a:pt x="1595" y="2027"/>
                    <a:pt x="299" y="7211"/>
                  </a:cubicBezTo>
                  <a:cubicBezTo>
                    <a:pt x="-997" y="12395"/>
                    <a:pt x="2027" y="18011"/>
                    <a:pt x="7211" y="19307"/>
                  </a:cubicBezTo>
                  <a:cubicBezTo>
                    <a:pt x="12395" y="20603"/>
                    <a:pt x="17579" y="17579"/>
                    <a:pt x="19307" y="12395"/>
                  </a:cubicBezTo>
                  <a:cubicBezTo>
                    <a:pt x="20603" y="7211"/>
                    <a:pt x="17579" y="2027"/>
                    <a:pt x="12395" y="299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4" name="Freeform 26"/>
            <p:cNvSpPr/>
            <p:nvPr/>
          </p:nvSpPr>
          <p:spPr>
            <a:xfrm>
              <a:off x="3740586" y="1815788"/>
              <a:ext cx="134798" cy="10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7211" y="19307"/>
                  </a:moveTo>
                  <a:cubicBezTo>
                    <a:pt x="12395" y="20603"/>
                    <a:pt x="18011" y="17579"/>
                    <a:pt x="19307" y="12395"/>
                  </a:cubicBezTo>
                  <a:cubicBezTo>
                    <a:pt x="20603" y="7211"/>
                    <a:pt x="17579" y="1595"/>
                    <a:pt x="12395" y="299"/>
                  </a:cubicBezTo>
                  <a:cubicBezTo>
                    <a:pt x="7211" y="-997"/>
                    <a:pt x="2027" y="2027"/>
                    <a:pt x="299" y="7211"/>
                  </a:cubicBezTo>
                  <a:cubicBezTo>
                    <a:pt x="-997" y="12395"/>
                    <a:pt x="2027" y="17579"/>
                    <a:pt x="7211" y="19307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5" name="Freeform 27"/>
            <p:cNvSpPr/>
            <p:nvPr/>
          </p:nvSpPr>
          <p:spPr>
            <a:xfrm>
              <a:off x="163838" y="1815788"/>
              <a:ext cx="134798" cy="10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5" fill="norm" stroke="1" extrusionOk="0">
                  <a:moveTo>
                    <a:pt x="7211" y="299"/>
                  </a:moveTo>
                  <a:cubicBezTo>
                    <a:pt x="2027" y="1595"/>
                    <a:pt x="-997" y="6779"/>
                    <a:pt x="299" y="11963"/>
                  </a:cubicBezTo>
                  <a:cubicBezTo>
                    <a:pt x="1595" y="17579"/>
                    <a:pt x="6779" y="20603"/>
                    <a:pt x="12395" y="19307"/>
                  </a:cubicBezTo>
                  <a:cubicBezTo>
                    <a:pt x="17579" y="18011"/>
                    <a:pt x="20603" y="12395"/>
                    <a:pt x="19307" y="7211"/>
                  </a:cubicBezTo>
                  <a:cubicBezTo>
                    <a:pt x="18011" y="2027"/>
                    <a:pt x="12395" y="-997"/>
                    <a:pt x="7211" y="299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6" name="Freeform 28"/>
            <p:cNvSpPr/>
            <p:nvPr/>
          </p:nvSpPr>
          <p:spPr>
            <a:xfrm>
              <a:off x="3740586" y="1098218"/>
              <a:ext cx="134798" cy="10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5" fill="norm" stroke="1" extrusionOk="0">
                  <a:moveTo>
                    <a:pt x="12395" y="19306"/>
                  </a:moveTo>
                  <a:cubicBezTo>
                    <a:pt x="17579" y="18010"/>
                    <a:pt x="20603" y="12826"/>
                    <a:pt x="19307" y="7642"/>
                  </a:cubicBezTo>
                  <a:cubicBezTo>
                    <a:pt x="18011" y="2026"/>
                    <a:pt x="12827" y="-998"/>
                    <a:pt x="7211" y="298"/>
                  </a:cubicBezTo>
                  <a:cubicBezTo>
                    <a:pt x="2027" y="1594"/>
                    <a:pt x="-997" y="7210"/>
                    <a:pt x="299" y="12394"/>
                  </a:cubicBezTo>
                  <a:cubicBezTo>
                    <a:pt x="1595" y="17578"/>
                    <a:pt x="7211" y="20602"/>
                    <a:pt x="12395" y="19306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7" name="Freeform 29"/>
            <p:cNvSpPr/>
            <p:nvPr/>
          </p:nvSpPr>
          <p:spPr>
            <a:xfrm>
              <a:off x="643114" y="2435413"/>
              <a:ext cx="134039" cy="1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2916" y="2756"/>
                  </a:moveTo>
                  <a:cubicBezTo>
                    <a:pt x="-972" y="6644"/>
                    <a:pt x="-972" y="12692"/>
                    <a:pt x="2916" y="16580"/>
                  </a:cubicBezTo>
                  <a:cubicBezTo>
                    <a:pt x="6372" y="20468"/>
                    <a:pt x="12852" y="20468"/>
                    <a:pt x="16740" y="16580"/>
                  </a:cubicBezTo>
                  <a:cubicBezTo>
                    <a:pt x="20196" y="13124"/>
                    <a:pt x="20628" y="6644"/>
                    <a:pt x="16740" y="2756"/>
                  </a:cubicBezTo>
                  <a:cubicBezTo>
                    <a:pt x="12852" y="-700"/>
                    <a:pt x="6804" y="-1132"/>
                    <a:pt x="2916" y="2756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8" name="Freeform 30"/>
            <p:cNvSpPr/>
            <p:nvPr/>
          </p:nvSpPr>
          <p:spPr>
            <a:xfrm>
              <a:off x="3262069" y="479153"/>
              <a:ext cx="134039" cy="10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6" h="19496" fill="norm" stroke="1" extrusionOk="0">
                  <a:moveTo>
                    <a:pt x="16580" y="16740"/>
                  </a:moveTo>
                  <a:cubicBezTo>
                    <a:pt x="20468" y="12852"/>
                    <a:pt x="20468" y="6804"/>
                    <a:pt x="16580" y="2916"/>
                  </a:cubicBezTo>
                  <a:cubicBezTo>
                    <a:pt x="13124" y="-972"/>
                    <a:pt x="6644" y="-972"/>
                    <a:pt x="2756" y="2916"/>
                  </a:cubicBezTo>
                  <a:cubicBezTo>
                    <a:pt x="-700" y="6372"/>
                    <a:pt x="-1132" y="12852"/>
                    <a:pt x="2756" y="16740"/>
                  </a:cubicBezTo>
                  <a:cubicBezTo>
                    <a:pt x="6644" y="20196"/>
                    <a:pt x="12692" y="20628"/>
                    <a:pt x="16580" y="1674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79" name="Freeform 31"/>
            <p:cNvSpPr/>
            <p:nvPr/>
          </p:nvSpPr>
          <p:spPr>
            <a:xfrm>
              <a:off x="1472767" y="2792710"/>
              <a:ext cx="134798" cy="101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299" y="7211"/>
                  </a:moveTo>
                  <a:cubicBezTo>
                    <a:pt x="-997" y="12395"/>
                    <a:pt x="2027" y="18011"/>
                    <a:pt x="7211" y="19307"/>
                  </a:cubicBezTo>
                  <a:cubicBezTo>
                    <a:pt x="12395" y="20603"/>
                    <a:pt x="18011" y="17579"/>
                    <a:pt x="19307" y="12395"/>
                  </a:cubicBezTo>
                  <a:cubicBezTo>
                    <a:pt x="20603" y="7211"/>
                    <a:pt x="17579" y="2027"/>
                    <a:pt x="12395" y="299"/>
                  </a:cubicBezTo>
                  <a:cubicBezTo>
                    <a:pt x="7211" y="-997"/>
                    <a:pt x="2027" y="2027"/>
                    <a:pt x="299" y="7211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780" name="Freeform 32"/>
            <p:cNvSpPr/>
            <p:nvPr/>
          </p:nvSpPr>
          <p:spPr>
            <a:xfrm>
              <a:off x="2431658" y="121287"/>
              <a:ext cx="134798" cy="101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7" h="19607" fill="norm" stroke="1" extrusionOk="0">
                  <a:moveTo>
                    <a:pt x="19307" y="12395"/>
                  </a:moveTo>
                  <a:cubicBezTo>
                    <a:pt x="20603" y="7211"/>
                    <a:pt x="17579" y="1595"/>
                    <a:pt x="12395" y="299"/>
                  </a:cubicBezTo>
                  <a:cubicBezTo>
                    <a:pt x="7211" y="-997"/>
                    <a:pt x="1595" y="2027"/>
                    <a:pt x="299" y="7211"/>
                  </a:cubicBezTo>
                  <a:cubicBezTo>
                    <a:pt x="-997" y="12395"/>
                    <a:pt x="2027" y="17579"/>
                    <a:pt x="7211" y="19307"/>
                  </a:cubicBezTo>
                  <a:cubicBezTo>
                    <a:pt x="12395" y="20603"/>
                    <a:pt x="17579" y="17579"/>
                    <a:pt x="19307" y="12395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00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</p:grpSp>
      <p:sp>
        <p:nvSpPr>
          <p:cNvPr id="782" name="Body Level One…"/>
          <p:cNvSpPr txBox="1"/>
          <p:nvPr>
            <p:ph type="body" sz="quarter" idx="1"/>
          </p:nvPr>
        </p:nvSpPr>
        <p:spPr>
          <a:xfrm>
            <a:off x="5033783" y="2629677"/>
            <a:ext cx="6866292" cy="63569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3" name="Text Placeholder 5"/>
          <p:cNvSpPr/>
          <p:nvPr>
            <p:ph type="body" sz="quarter" idx="21"/>
          </p:nvPr>
        </p:nvSpPr>
        <p:spPr>
          <a:xfrm>
            <a:off x="5033783" y="3265377"/>
            <a:ext cx="6866292" cy="71419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1C344D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7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Body Level One…"/>
          <p:cNvSpPr txBox="1"/>
          <p:nvPr>
            <p:ph type="body" sz="quarter" idx="1"/>
          </p:nvPr>
        </p:nvSpPr>
        <p:spPr>
          <a:xfrm>
            <a:off x="0" y="5"/>
            <a:ext cx="12192000" cy="107388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algn="ctr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2" name="Text Placeholder 3"/>
          <p:cNvSpPr/>
          <p:nvPr>
            <p:ph type="body" sz="half" idx="21"/>
          </p:nvPr>
        </p:nvSpPr>
        <p:spPr>
          <a:xfrm>
            <a:off x="171740" y="1233377"/>
            <a:ext cx="5711613" cy="50717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5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793" name="Picture Placeholder 2"/>
          <p:cNvSpPr/>
          <p:nvPr>
            <p:ph type="pic" sz="half" idx="22"/>
          </p:nvPr>
        </p:nvSpPr>
        <p:spPr>
          <a:xfrm>
            <a:off x="6039296" y="1233380"/>
            <a:ext cx="5968362" cy="507217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794" name="Straight Connector 5"/>
          <p:cNvSpPr/>
          <p:nvPr/>
        </p:nvSpPr>
        <p:spPr>
          <a:xfrm>
            <a:off x="0" y="1073888"/>
            <a:ext cx="12192000" cy="1"/>
          </a:xfrm>
          <a:prstGeom prst="line">
            <a:avLst/>
          </a:prstGeom>
          <a:ln w="6350">
            <a:solidFill>
              <a:srgbClr val="008C9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Body Level One…"/>
          <p:cNvSpPr txBox="1"/>
          <p:nvPr>
            <p:ph type="body" sz="quarter" idx="1"/>
          </p:nvPr>
        </p:nvSpPr>
        <p:spPr>
          <a:xfrm>
            <a:off x="0" y="5"/>
            <a:ext cx="12192000" cy="107388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algn="ctr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3" name="Text Placeholder 3"/>
          <p:cNvSpPr/>
          <p:nvPr>
            <p:ph type="body" sz="half" idx="21"/>
          </p:nvPr>
        </p:nvSpPr>
        <p:spPr>
          <a:xfrm>
            <a:off x="6294475" y="1233377"/>
            <a:ext cx="5713181" cy="507173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5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804" name="Picture Placeholder 2"/>
          <p:cNvSpPr/>
          <p:nvPr>
            <p:ph type="pic" sz="half" idx="22"/>
          </p:nvPr>
        </p:nvSpPr>
        <p:spPr>
          <a:xfrm>
            <a:off x="171742" y="1233380"/>
            <a:ext cx="5968361" cy="5072174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805" name="Straight Connector 4"/>
          <p:cNvSpPr/>
          <p:nvPr/>
        </p:nvSpPr>
        <p:spPr>
          <a:xfrm>
            <a:off x="0" y="1073888"/>
            <a:ext cx="12192000" cy="1"/>
          </a:xfrm>
          <a:prstGeom prst="line">
            <a:avLst/>
          </a:prstGeom>
          <a:ln w="6350">
            <a:solidFill>
              <a:srgbClr val="008C9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479" y="2"/>
            <a:ext cx="12518070" cy="6464595"/>
          </a:xfrm>
          <a:prstGeom prst="rect">
            <a:avLst/>
          </a:prstGeom>
          <a:ln w="12700">
            <a:miter lim="400000"/>
          </a:ln>
        </p:spPr>
      </p:pic>
      <p:sp>
        <p:nvSpPr>
          <p:cNvPr id="814" name="Body Level One…"/>
          <p:cNvSpPr txBox="1"/>
          <p:nvPr>
            <p:ph type="body" sz="quarter" idx="1"/>
          </p:nvPr>
        </p:nvSpPr>
        <p:spPr>
          <a:xfrm>
            <a:off x="0" y="5"/>
            <a:ext cx="12192000" cy="107388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marL="494568" indent="-237393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2pPr>
            <a:lvl3pPr marL="794905" indent="-280555" defTabSz="514350">
              <a:lnSpc>
                <a:spcPct val="90000"/>
              </a:lnSpc>
              <a:spcBef>
                <a:spcPts val="500"/>
              </a:spcBef>
              <a:buFontTx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3pPr>
            <a:lvl4pPr marL="1080136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4pPr>
            <a:lvl5pPr marL="1337311" indent="-308611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b="1" sz="2400">
                <a:solidFill>
                  <a:srgbClr val="008C99"/>
                </a:solidFill>
                <a:latin typeface="Gill Sans MT"/>
                <a:ea typeface="Gill Sans MT"/>
                <a:cs typeface="Gill Sans MT"/>
                <a:sym typeface="Gill Sans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5" name="Text Placeholder 5"/>
          <p:cNvSpPr/>
          <p:nvPr>
            <p:ph type="body" sz="quarter" idx="21"/>
          </p:nvPr>
        </p:nvSpPr>
        <p:spPr>
          <a:xfrm>
            <a:off x="171116" y="1197465"/>
            <a:ext cx="4606445" cy="44665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50A5AB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816" name="Text Placeholder 5"/>
          <p:cNvSpPr/>
          <p:nvPr>
            <p:ph type="body" sz="quarter" idx="22"/>
          </p:nvPr>
        </p:nvSpPr>
        <p:spPr>
          <a:xfrm>
            <a:off x="7401256" y="1197465"/>
            <a:ext cx="4606445" cy="44665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50A5AB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817" name="Text Placeholder 3"/>
          <p:cNvSpPr/>
          <p:nvPr>
            <p:ph type="body" sz="half" idx="23"/>
          </p:nvPr>
        </p:nvSpPr>
        <p:spPr>
          <a:xfrm>
            <a:off x="171741" y="1767688"/>
            <a:ext cx="4605867" cy="44523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5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818" name="Text Placeholder 3"/>
          <p:cNvSpPr/>
          <p:nvPr>
            <p:ph type="body" sz="half" idx="24"/>
          </p:nvPr>
        </p:nvSpPr>
        <p:spPr>
          <a:xfrm>
            <a:off x="7401256" y="1767688"/>
            <a:ext cx="4605868" cy="445236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5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819" name="Straight Connector 13"/>
          <p:cNvSpPr/>
          <p:nvPr/>
        </p:nvSpPr>
        <p:spPr>
          <a:xfrm>
            <a:off x="3" y="1073888"/>
            <a:ext cx="6989134" cy="1"/>
          </a:xfrm>
          <a:prstGeom prst="line">
            <a:avLst/>
          </a:prstGeom>
          <a:ln w="6350">
            <a:solidFill>
              <a:srgbClr val="008C9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lide Number"/>
          <p:cNvSpPr txBox="1"/>
          <p:nvPr>
            <p:ph type="sldNum" sz="quarter" idx="2"/>
          </p:nvPr>
        </p:nvSpPr>
        <p:spPr>
          <a:xfrm>
            <a:off x="11125202" y="6474336"/>
            <a:ext cx="335866" cy="333089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914400" y="229296"/>
            <a:ext cx="10566400" cy="787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914400" y="1491046"/>
            <a:ext cx="10270067" cy="4419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5"/>
          <p:cNvSpPr/>
          <p:nvPr>
            <p:ph type="body" sz="quarter" idx="21"/>
          </p:nvPr>
        </p:nvSpPr>
        <p:spPr>
          <a:xfrm>
            <a:off x="914400" y="6426920"/>
            <a:ext cx="10227734" cy="3810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lide Number"/>
          <p:cNvSpPr txBox="1"/>
          <p:nvPr>
            <p:ph type="sldNum" sz="quarter" idx="2"/>
          </p:nvPr>
        </p:nvSpPr>
        <p:spPr>
          <a:xfrm>
            <a:off x="11125202" y="6474336"/>
            <a:ext cx="335866" cy="333089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dy slide 0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_bod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Imag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traight Connector 2"/>
          <p:cNvSpPr/>
          <p:nvPr/>
        </p:nvSpPr>
        <p:spPr>
          <a:xfrm>
            <a:off x="0" y="1295400"/>
            <a:ext cx="12192000" cy="0"/>
          </a:xfrm>
          <a:prstGeom prst="line">
            <a:avLst/>
          </a:prstGeom>
          <a:ln w="28575">
            <a:solidFill>
              <a:srgbClr val="2F5597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858" name="Body Level One…"/>
          <p:cNvSpPr txBox="1"/>
          <p:nvPr>
            <p:ph type="body" sz="quarter" idx="1"/>
          </p:nvPr>
        </p:nvSpPr>
        <p:spPr>
          <a:xfrm>
            <a:off x="0" y="0"/>
            <a:ext cx="12192000" cy="12954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1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405545" indent="-148370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sz="1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689697" indent="-175347" algn="ctr" defTabSz="514350">
              <a:lnSpc>
                <a:spcPct val="90000"/>
              </a:lnSpc>
              <a:spcBef>
                <a:spcPts val="500"/>
              </a:spcBef>
              <a:buFontTx/>
              <a:defRPr sz="1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964407" indent="-192882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sz="1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221582" indent="-192882" algn="ctr" defTabSz="514350">
              <a:lnSpc>
                <a:spcPct val="90000"/>
              </a:lnSpc>
              <a:spcBef>
                <a:spcPts val="500"/>
              </a:spcBef>
              <a:buFontTx/>
              <a:buChar char="•"/>
              <a:defRPr sz="1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ody blank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Title Text"/>
          <p:cNvSpPr txBox="1"/>
          <p:nvPr>
            <p:ph type="title"/>
          </p:nvPr>
        </p:nvSpPr>
        <p:spPr>
          <a:xfrm>
            <a:off x="609600" y="207963"/>
            <a:ext cx="109728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514350">
              <a:lnSpc>
                <a:spcPct val="90000"/>
              </a:lnSpc>
              <a:defRPr sz="2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74" name="Body Level One…"/>
          <p:cNvSpPr txBox="1"/>
          <p:nvPr>
            <p:ph type="body" idx="1"/>
          </p:nvPr>
        </p:nvSpPr>
        <p:spPr>
          <a:xfrm>
            <a:off x="609600" y="1600203"/>
            <a:ext cx="10972800" cy="417406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171450" indent="-171450" defTabSz="514350">
              <a:lnSpc>
                <a:spcPct val="90000"/>
              </a:lnSpc>
              <a:spcBef>
                <a:spcPts val="400"/>
              </a:spcBef>
              <a:defRPr sz="1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405545" indent="-148370" defTabSz="514350">
              <a:lnSpc>
                <a:spcPct val="90000"/>
              </a:lnSpc>
              <a:spcBef>
                <a:spcPts val="400"/>
              </a:spcBef>
              <a:buChar char="•"/>
              <a:defRPr sz="1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689697" indent="-175347" defTabSz="514350">
              <a:lnSpc>
                <a:spcPct val="90000"/>
              </a:lnSpc>
              <a:spcBef>
                <a:spcPts val="400"/>
              </a:spcBef>
              <a:defRPr sz="1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964407" indent="-192882" defTabSz="514350">
              <a:lnSpc>
                <a:spcPct val="90000"/>
              </a:lnSpc>
              <a:spcBef>
                <a:spcPts val="400"/>
              </a:spcBef>
              <a:buChar char="•"/>
              <a:defRPr sz="1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221582" indent="-192882" defTabSz="514350">
              <a:lnSpc>
                <a:spcPct val="90000"/>
              </a:lnSpc>
              <a:spcBef>
                <a:spcPts val="400"/>
              </a:spcBef>
              <a:buChar char="•"/>
              <a:defRPr sz="15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5" name="Slide Number"/>
          <p:cNvSpPr txBox="1"/>
          <p:nvPr>
            <p:ph type="sldNum" sz="quarter" idx="2"/>
          </p:nvPr>
        </p:nvSpPr>
        <p:spPr>
          <a:xfrm>
            <a:off x="11417299" y="6474336"/>
            <a:ext cx="335866" cy="333089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defTabSz="514350">
              <a:lnSpc>
                <a:spcPct val="90000"/>
              </a:lnSpc>
              <a:defRPr sz="60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83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4" name="Slide Number"/>
          <p:cNvSpPr txBox="1"/>
          <p:nvPr>
            <p:ph type="sldNum" sz="quarter" idx="2"/>
          </p:nvPr>
        </p:nvSpPr>
        <p:spPr>
          <a:xfrm>
            <a:off x="0" y="0"/>
            <a:ext cx="335866" cy="333088"/>
          </a:xfrm>
          <a:prstGeom prst="rect">
            <a:avLst/>
          </a:prstGeom>
        </p:spPr>
        <p:txBody>
          <a:bodyPr anchor="t"/>
          <a:lstStyle>
            <a:lvl1pPr algn="l" defTabSz="914400">
              <a:defRPr sz="18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60"/>
            <a:ext cx="12195176" cy="6857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97233" y="6372724"/>
            <a:ext cx="1951553" cy="420559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itle Text"/>
          <p:cNvSpPr txBox="1"/>
          <p:nvPr>
            <p:ph type="title"/>
          </p:nvPr>
        </p:nvSpPr>
        <p:spPr>
          <a:xfrm>
            <a:off x="1370370" y="274638"/>
            <a:ext cx="10212031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685800">
              <a:defRPr sz="3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idx="1"/>
          </p:nvPr>
        </p:nvSpPr>
        <p:spPr>
          <a:xfrm>
            <a:off x="1370370" y="1600203"/>
            <a:ext cx="10212031" cy="452596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57175" indent="-257175" defTabSz="685800">
              <a:spcBef>
                <a:spcPts val="50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587829" indent="-244929" defTabSz="685800">
              <a:spcBef>
                <a:spcPts val="50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14400" indent="-228600" defTabSz="685800">
              <a:spcBef>
                <a:spcPts val="50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03019" indent="-274319" defTabSz="685800">
              <a:spcBef>
                <a:spcPts val="50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45920" indent="-274320" defTabSz="685800">
              <a:spcBef>
                <a:spcPts val="50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11821146" y="6480408"/>
            <a:ext cx="220003" cy="20591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7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781" y="586581"/>
            <a:ext cx="1855101" cy="731838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TextBox 4"/>
          <p:cNvSpPr txBox="1"/>
          <p:nvPr/>
        </p:nvSpPr>
        <p:spPr>
          <a:xfrm>
            <a:off x="675651" y="1905000"/>
            <a:ext cx="1402568" cy="509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Project ECHO®</a:t>
            </a:r>
            <a:endParaRPr>
              <a:solidFill>
                <a:srgbClr val="000000"/>
              </a:solidFill>
            </a:endParaRPr>
          </a:p>
          <a:p>
            <a:pPr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HCV Collaborative</a:t>
            </a:r>
          </a:p>
        </p:txBody>
      </p:sp>
      <p:sp>
        <p:nvSpPr>
          <p:cNvPr id="74" name="TextBox 5"/>
          <p:cNvSpPr txBox="1"/>
          <p:nvPr/>
        </p:nvSpPr>
        <p:spPr>
          <a:xfrm>
            <a:off x="6243320" y="6274713"/>
            <a:ext cx="2245361" cy="390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100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Presentation prepared by: </a:t>
            </a:r>
            <a:endParaRPr>
              <a:solidFill>
                <a:srgbClr val="000000"/>
              </a:solidFill>
            </a:endParaRPr>
          </a:p>
          <a:p>
            <a:pPr algn="r">
              <a:defRPr sz="1100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Date prepared:</a:t>
            </a:r>
          </a:p>
        </p:txBody>
      </p:sp>
      <p:sp>
        <p:nvSpPr>
          <p:cNvPr id="75" name="Body Level One…"/>
          <p:cNvSpPr txBox="1"/>
          <p:nvPr>
            <p:ph type="body" sz="quarter" idx="1" hasCustomPrompt="1"/>
          </p:nvPr>
        </p:nvSpPr>
        <p:spPr>
          <a:xfrm>
            <a:off x="711198" y="2209800"/>
            <a:ext cx="9347201" cy="533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600"/>
              </a:spcBef>
              <a:buSzTx/>
              <a:buFontTx/>
              <a:buNone/>
              <a:defRPr sz="2800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742950" indent="-285750">
              <a:spcBef>
                <a:spcPts val="600"/>
              </a:spcBef>
              <a:buFontTx/>
              <a:defRPr sz="2800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181100" indent="-266700">
              <a:spcBef>
                <a:spcPts val="600"/>
              </a:spcBef>
              <a:buFontTx/>
              <a:defRPr sz="2800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691639" indent="-320039">
              <a:spcBef>
                <a:spcPts val="600"/>
              </a:spcBef>
              <a:buFontTx/>
              <a:defRPr sz="2800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148839" indent="-320039">
              <a:spcBef>
                <a:spcPts val="600"/>
              </a:spcBef>
              <a:buFontTx/>
              <a:defRPr sz="2800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Title of Presentation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6" name="Text Placeholder 18"/>
          <p:cNvSpPr/>
          <p:nvPr>
            <p:ph type="body" sz="quarter" idx="21" hasCustomPrompt="1"/>
          </p:nvPr>
        </p:nvSpPr>
        <p:spPr>
          <a:xfrm>
            <a:off x="711198" y="2971800"/>
            <a:ext cx="9347201" cy="9144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905255">
              <a:spcBef>
                <a:spcPts val="0"/>
              </a:spcBef>
              <a:buSzTx/>
              <a:buFontTx/>
              <a:buNone/>
              <a:defRPr sz="1386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Presenter Line 1
Presenter Line 2
Presenter Line 3
Presenter Line 4</a:t>
            </a:r>
          </a:p>
        </p:txBody>
      </p:sp>
      <p:sp>
        <p:nvSpPr>
          <p:cNvPr id="77" name="Text Placeholder 20"/>
          <p:cNvSpPr/>
          <p:nvPr>
            <p:ph type="body" sz="quarter" idx="22" hasCustomPrompt="1"/>
          </p:nvPr>
        </p:nvSpPr>
        <p:spPr>
          <a:xfrm>
            <a:off x="711198" y="4191000"/>
            <a:ext cx="9347201" cy="304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Date of Presentation</a:t>
            </a:r>
          </a:p>
        </p:txBody>
      </p:sp>
      <p:sp>
        <p:nvSpPr>
          <p:cNvPr id="78" name="Text Placeholder 3"/>
          <p:cNvSpPr/>
          <p:nvPr>
            <p:ph type="body" sz="quarter" idx="23" hasCustomPrompt="1"/>
          </p:nvPr>
        </p:nvSpPr>
        <p:spPr>
          <a:xfrm>
            <a:off x="8569841" y="6274713"/>
            <a:ext cx="1488560" cy="4308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200"/>
              </a:spcBef>
              <a:buSzTx/>
              <a:buFontTx/>
              <a:buNone/>
              <a:defRPr i="1" sz="1000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Enter Name 
and Date</a:t>
            </a:r>
          </a:p>
        </p:txBody>
      </p:sp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lict of Interest Disclosu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14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50A5A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87" name="TextBox 13"/>
          <p:cNvSpPr txBox="1"/>
          <p:nvPr/>
        </p:nvSpPr>
        <p:spPr>
          <a:xfrm>
            <a:off x="45719" y="252824"/>
            <a:ext cx="12100561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00050" algn="ctr">
              <a:defRPr sz="3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Project ECHO HCV Collaborative</a:t>
            </a:r>
          </a:p>
        </p:txBody>
      </p:sp>
      <p:sp>
        <p:nvSpPr>
          <p:cNvPr id="88" name="TextBox 9"/>
          <p:cNvSpPr txBox="1"/>
          <p:nvPr/>
        </p:nvSpPr>
        <p:spPr>
          <a:xfrm>
            <a:off x="45719" y="1752600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008C9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Conflict of Interest Disclosure Statement</a:t>
            </a:r>
          </a:p>
        </p:txBody>
      </p:sp>
      <p:sp>
        <p:nvSpPr>
          <p:cNvPr id="89" name="Body Level One…"/>
          <p:cNvSpPr txBox="1"/>
          <p:nvPr>
            <p:ph type="body" sz="half" idx="1" hasCustomPrompt="1"/>
          </p:nvPr>
        </p:nvSpPr>
        <p:spPr>
          <a:xfrm>
            <a:off x="1320800" y="2362200"/>
            <a:ext cx="9855200" cy="2667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1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640896" indent="-183696" algn="ctr">
              <a:spcBef>
                <a:spcPts val="400"/>
              </a:spcBef>
              <a:buFontTx/>
              <a:defRPr sz="1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085850" indent="-171450" algn="ctr">
              <a:spcBef>
                <a:spcPts val="400"/>
              </a:spcBef>
              <a:buFontTx/>
              <a:defRPr sz="1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577339" indent="-205739" algn="ctr">
              <a:spcBef>
                <a:spcPts val="400"/>
              </a:spcBef>
              <a:buFontTx/>
              <a:defRPr sz="1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034539" indent="-205739" algn="ctr">
              <a:spcBef>
                <a:spcPts val="400"/>
              </a:spcBef>
              <a:buFontTx/>
              <a:defRPr sz="1800">
                <a:solidFill>
                  <a:srgbClr val="50A5AB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Click to enter Disclosure 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9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1040" y="6085563"/>
            <a:ext cx="2768636" cy="6420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439" y="6019801"/>
            <a:ext cx="2743202" cy="7735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4" name="Group 27"/>
          <p:cNvGrpSpPr/>
          <p:nvPr/>
        </p:nvGrpSpPr>
        <p:grpSpPr>
          <a:xfrm>
            <a:off x="3551766" y="6113162"/>
            <a:ext cx="2768792" cy="506935"/>
            <a:chOff x="0" y="0"/>
            <a:chExt cx="2768791" cy="506933"/>
          </a:xfrm>
        </p:grpSpPr>
        <p:pic>
          <p:nvPicPr>
            <p:cNvPr id="92" name="Picture 13" descr="Picture 1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25485"/>
              <a:ext cx="2072563" cy="455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Picture 29" descr="Picture 29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92878" y="0"/>
              <a:ext cx="675914" cy="5069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09840" y="5508562"/>
            <a:ext cx="2852646" cy="430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31" descr="Picture 31"/>
          <p:cNvPicPr>
            <a:picLocks noChangeAspect="1"/>
          </p:cNvPicPr>
          <p:nvPr/>
        </p:nvPicPr>
        <p:blipFill>
          <a:blip r:embed="rId7">
            <a:extLst/>
          </a:blip>
          <a:srcRect l="0" t="0" r="46667" b="0"/>
          <a:stretch>
            <a:fillRect/>
          </a:stretch>
        </p:blipFill>
        <p:spPr>
          <a:xfrm>
            <a:off x="6792086" y="5508562"/>
            <a:ext cx="2690910" cy="5009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6" descr="Picture 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54503" y="212725"/>
            <a:ext cx="1625729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1" descr="Picture 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57749" y="5348837"/>
            <a:ext cx="1635944" cy="660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3" descr="Picture 3"/>
          <p:cNvPicPr>
            <a:picLocks noChangeAspect="1"/>
          </p:cNvPicPr>
          <p:nvPr/>
        </p:nvPicPr>
        <p:blipFill>
          <a:blip r:embed="rId10">
            <a:extLst/>
          </a:blip>
          <a:srcRect l="0" t="22352" r="0" b="12942"/>
          <a:stretch>
            <a:fillRect/>
          </a:stretch>
        </p:blipFill>
        <p:spPr>
          <a:xfrm>
            <a:off x="9809040" y="6096000"/>
            <a:ext cx="1570160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321924" y="5334001"/>
            <a:ext cx="982562" cy="728448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5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698" r:id="rId52"/>
    <p:sldLayoutId id="2147483699" r:id="rId53"/>
    <p:sldLayoutId id="2147483700" r:id="rId54"/>
    <p:sldLayoutId id="2147483701" r:id="rId55"/>
    <p:sldLayoutId id="2147483702" r:id="rId56"/>
    <p:sldLayoutId id="2147483703" r:id="rId57"/>
    <p:sldLayoutId id="2147483704" r:id="rId58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F56DC"/>
          </a:solidFill>
          <a:uFillTx/>
          <a:latin typeface="Myriad Web Pro"/>
          <a:ea typeface="Myriad Web Pro"/>
          <a:cs typeface="Myriad Web Pro"/>
          <a:sym typeface="Myriad Web Pro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Myriad Web Pro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Myriad Web Pro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Myriad Web Pro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Myriad Web Pro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Myriad Web Pro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Myriad Web Pro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Myriad Web Pro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Myriad Web Pro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Myriad Web Pr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hyperlink" Target="http://www.asam.org/magazine/read/article/2015/12/15/patients-with-a-substanceuse-disorder-need-treatment---not-stigma" TargetMode="External"/><Relationship Id="rId3" Type="http://schemas.openxmlformats.org/officeDocument/2006/relationships/hyperlink" Target="http://www.apastyle.org/manual/related/nonhandicappinglanguage.aspx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hyperlink" Target="https://www.samhsa.gov/data/" TargetMode="External"/><Relationship Id="rId3" Type="http://schemas.openxmlformats.org/officeDocument/2006/relationships/hyperlink" Target="https://www.hhs.gov/opioids/about-the-epidemic/index.html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Title 1"/>
          <p:cNvSpPr txBox="1"/>
          <p:nvPr>
            <p:ph type="title" idx="4294967295"/>
          </p:nvPr>
        </p:nvSpPr>
        <p:spPr>
          <a:xfrm>
            <a:off x="1534716" y="1700214"/>
            <a:ext cx="2210992" cy="345043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 defTabSz="685800">
              <a:lnSpc>
                <a:spcPct val="90000"/>
              </a:lnSpc>
              <a:defRPr b="1" spc="200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HEADER</a:t>
            </a:r>
          </a:p>
        </p:txBody>
      </p:sp>
      <p:sp>
        <p:nvSpPr>
          <p:cNvPr id="894" name="TextBox 4"/>
          <p:cNvSpPr txBox="1"/>
          <p:nvPr/>
        </p:nvSpPr>
        <p:spPr>
          <a:xfrm>
            <a:off x="6686566" y="4871880"/>
            <a:ext cx="4450862" cy="1225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400"/>
              </a:spcBef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Karla Thornton, MD, MPH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spcBef>
                <a:spcPts val="40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Professor, Division of Infectious Diseases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spcBef>
                <a:spcPts val="40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Senior Associate Director, Project ECHO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spcBef>
                <a:spcPts val="40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kthornton@salud.unm.edu</a:t>
            </a:r>
          </a:p>
        </p:txBody>
      </p:sp>
      <p:sp>
        <p:nvSpPr>
          <p:cNvPr id="895" name="TextBox 5"/>
          <p:cNvSpPr txBox="1"/>
          <p:nvPr/>
        </p:nvSpPr>
        <p:spPr>
          <a:xfrm>
            <a:off x="3246120" y="2080262"/>
            <a:ext cx="5699760" cy="2009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6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The Language of Addiction</a:t>
            </a:r>
          </a:p>
        </p:txBody>
      </p:sp>
      <p:sp>
        <p:nvSpPr>
          <p:cNvPr id="896" name="TextBox 4"/>
          <p:cNvSpPr txBox="1"/>
          <p:nvPr/>
        </p:nvSpPr>
        <p:spPr>
          <a:xfrm>
            <a:off x="861463" y="4864482"/>
            <a:ext cx="4450862" cy="124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400"/>
              </a:spcBef>
              <a:defRPr sz="2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Jasen Christensen, DO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spcBef>
                <a:spcPts val="40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Associate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t>Professor of Psychiatry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spcBef>
                <a:spcPts val="40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Co-Medical Director, alcoholECHO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914400">
              <a:spcBef>
                <a:spcPts val="400"/>
              </a:spcBef>
              <a:defRPr sz="1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jachristensen@salud.unm.edu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Title 1"/>
          <p:cNvSpPr txBox="1"/>
          <p:nvPr>
            <p:ph type="title" idx="4294967295"/>
          </p:nvPr>
        </p:nvSpPr>
        <p:spPr>
          <a:xfrm>
            <a:off x="1419225" y="390525"/>
            <a:ext cx="9248775" cy="914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514350">
              <a:lnSpc>
                <a:spcPct val="90000"/>
              </a:lnSpc>
              <a:defRPr b="1" sz="4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Background – the Brain</a:t>
            </a:r>
          </a:p>
        </p:txBody>
      </p:sp>
      <p:sp>
        <p:nvSpPr>
          <p:cNvPr id="935" name="Content Placeholder 2"/>
          <p:cNvSpPr txBox="1"/>
          <p:nvPr>
            <p:ph type="body" sz="half" idx="4294967295"/>
          </p:nvPr>
        </p:nvSpPr>
        <p:spPr>
          <a:xfrm>
            <a:off x="866776" y="1543049"/>
            <a:ext cx="4229099" cy="46339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  <a:r>
              <a:rPr sz="2800"/>
              <a:t>Substance Use Disorder (SUD) is a chronic brain disorder </a:t>
            </a: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Addictive substances can lead to dramatic changes in brain function </a:t>
            </a: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Changes in brain reduce a person’s ability to control their substance use</a:t>
            </a: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  <a:r>
              <a:rPr sz="2800"/>
              <a:t>People can and do recover</a:t>
            </a:r>
          </a:p>
        </p:txBody>
      </p:sp>
      <p:pic>
        <p:nvPicPr>
          <p:cNvPr id="93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1675" y="1437377"/>
            <a:ext cx="5657850" cy="4450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Title 1"/>
          <p:cNvSpPr txBox="1"/>
          <p:nvPr>
            <p:ph type="title" idx="4294967295"/>
          </p:nvPr>
        </p:nvSpPr>
        <p:spPr>
          <a:xfrm>
            <a:off x="1524000" y="546410"/>
            <a:ext cx="9144000" cy="114427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514350">
              <a:lnSpc>
                <a:spcPct val="90000"/>
              </a:lnSpc>
              <a:defRPr b="1" sz="4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Background – Stigma</a:t>
            </a:r>
          </a:p>
        </p:txBody>
      </p:sp>
      <p:sp>
        <p:nvSpPr>
          <p:cNvPr id="939" name="TextBox 8"/>
          <p:cNvSpPr txBox="1"/>
          <p:nvPr/>
        </p:nvSpPr>
        <p:spPr>
          <a:xfrm>
            <a:off x="541020" y="1720301"/>
            <a:ext cx="5082540" cy="4447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defRPr b="1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What is stigma?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When a person or group experiences prejudice or discrimination in society because of a particular characteristic </a:t>
            </a:r>
            <a:endParaRPr>
              <a:solidFill>
                <a:srgbClr val="44546A"/>
              </a:solidFill>
            </a:endParaRP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May be intentional or unintentional, but the outcome is the same</a:t>
            </a:r>
          </a:p>
        </p:txBody>
      </p:sp>
      <p:sp>
        <p:nvSpPr>
          <p:cNvPr id="940" name="Content Placeholder 9"/>
          <p:cNvSpPr txBox="1"/>
          <p:nvPr>
            <p:ph type="body" sz="half" idx="4294967295"/>
          </p:nvPr>
        </p:nvSpPr>
        <p:spPr>
          <a:xfrm>
            <a:off x="6181725" y="1720301"/>
            <a:ext cx="5514977" cy="514807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​</a:t>
            </a:r>
            <a:r>
              <a:rPr b="1"/>
              <a:t>Examples of stigma toward people who use drugs</a:t>
            </a:r>
            <a:r>
              <a:rPr b="1" sz="3200"/>
              <a:t>:</a:t>
            </a:r>
            <a:endParaRPr sz="1500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Criminalization of substance use</a:t>
            </a:r>
            <a:endParaRPr sz="1500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Being called a “junkie,” “addict,” etc.​</a:t>
            </a:r>
            <a:endParaRPr sz="1500"/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Being denied care in emergency departments, primary care, or pharmacies​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Title 1"/>
          <p:cNvSpPr txBox="1"/>
          <p:nvPr>
            <p:ph type="title" idx="4294967295"/>
          </p:nvPr>
        </p:nvSpPr>
        <p:spPr>
          <a:xfrm>
            <a:off x="1524000" y="495300"/>
            <a:ext cx="9144000" cy="1195388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514350">
              <a:lnSpc>
                <a:spcPct val="90000"/>
              </a:lnSpc>
              <a:defRPr b="1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Background – Stigma</a:t>
            </a:r>
          </a:p>
        </p:txBody>
      </p:sp>
      <p:sp>
        <p:nvSpPr>
          <p:cNvPr id="943" name="Content Placeholder 2"/>
          <p:cNvSpPr txBox="1"/>
          <p:nvPr>
            <p:ph type="body" idx="4294967295"/>
          </p:nvPr>
        </p:nvSpPr>
        <p:spPr>
          <a:xfrm>
            <a:off x="742950" y="1609723"/>
            <a:ext cx="10487025" cy="363855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People with SUD are viewed more negatively than people with physical or psychiatric disabilities</a:t>
            </a: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The terminology often used can suggest that SUD is the result of a personal or moral failing/choice</a:t>
            </a: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The term “abuse” is highly associated with negative judgments and punishment</a:t>
            </a: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Even trained clinicians are likely to assign blame when someone is called a “substance abuser” rather than a “person with a SUD”</a:t>
            </a:r>
          </a:p>
        </p:txBody>
      </p:sp>
      <p:sp>
        <p:nvSpPr>
          <p:cNvPr id="944" name="TextBox 4"/>
          <p:cNvSpPr txBox="1"/>
          <p:nvPr/>
        </p:nvSpPr>
        <p:spPr>
          <a:xfrm>
            <a:off x="579119" y="5803691"/>
            <a:ext cx="11033762" cy="91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Kelly JF, Westerhoff CM. Does it matter how we refer to individuals with substance-related conditions? A randomized study of two commonly used terms. </a:t>
            </a:r>
            <a:r>
              <a:rPr i="1"/>
              <a:t>Int J Drug Policy. </a:t>
            </a:r>
            <a:r>
              <a:t>2010 May;21(3):202-7. doi: 10.1016/j.drugpo.2009.10.010. Epub 2009 Dec 14. PMID: 20005692.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Title 1"/>
          <p:cNvSpPr txBox="1"/>
          <p:nvPr>
            <p:ph type="title" idx="4294967295"/>
          </p:nvPr>
        </p:nvSpPr>
        <p:spPr>
          <a:xfrm>
            <a:off x="1524000" y="502170"/>
            <a:ext cx="9144000" cy="1188518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defTabSz="514350">
              <a:lnSpc>
                <a:spcPct val="90000"/>
              </a:lnSpc>
              <a:defRPr b="1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Substance</a:t>
            </a:r>
            <a:r>
              <a:rPr b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t>Use</a:t>
            </a:r>
            <a:r>
              <a:rPr b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t>Disorder</a:t>
            </a:r>
            <a:r>
              <a:rPr b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</p:txBody>
      </p:sp>
      <p:sp>
        <p:nvSpPr>
          <p:cNvPr id="947" name="Content Placeholder 2"/>
          <p:cNvSpPr txBox="1"/>
          <p:nvPr>
            <p:ph type="body" idx="4294967295"/>
          </p:nvPr>
        </p:nvSpPr>
        <p:spPr>
          <a:xfrm>
            <a:off x="1085850" y="1866900"/>
            <a:ext cx="9582151" cy="43100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Diagnostic and Statistical Manual of Mental Disorders (DSM-5) replaced categories of substance “abuse” and “dependence” with single classification of </a:t>
            </a:r>
            <a:r>
              <a:rPr b="1"/>
              <a:t>“substance use disorder” </a:t>
            </a:r>
            <a:endParaRPr b="1"/>
          </a:p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Terms such as “drug habit” inaccurately imply that a person is choosing to use substances or can choose to stop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Title 1"/>
          <p:cNvSpPr txBox="1"/>
          <p:nvPr>
            <p:ph type="title" idx="4294967295"/>
          </p:nvPr>
        </p:nvSpPr>
        <p:spPr>
          <a:xfrm>
            <a:off x="1524000" y="581892"/>
            <a:ext cx="9144000" cy="110879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defTabSz="514350">
              <a:lnSpc>
                <a:spcPct val="90000"/>
              </a:lnSpc>
              <a:defRPr b="1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Person</a:t>
            </a:r>
            <a:r>
              <a:rPr b="0"/>
              <a:t> </a:t>
            </a:r>
            <a:r>
              <a:t>with</a:t>
            </a:r>
            <a:r>
              <a:rPr b="0"/>
              <a:t> </a:t>
            </a:r>
            <a:r>
              <a:t>a Substance</a:t>
            </a:r>
            <a:r>
              <a:rPr b="0"/>
              <a:t> </a:t>
            </a:r>
            <a:r>
              <a:t>Use</a:t>
            </a:r>
            <a:r>
              <a:rPr b="0"/>
              <a:t> </a:t>
            </a:r>
            <a:r>
              <a:t>Disorder</a:t>
            </a:r>
            <a:r>
              <a:rPr b="0"/>
              <a:t> </a:t>
            </a:r>
          </a:p>
        </p:txBody>
      </p:sp>
      <p:sp>
        <p:nvSpPr>
          <p:cNvPr id="950" name="Content Placeholder 2"/>
          <p:cNvSpPr txBox="1"/>
          <p:nvPr>
            <p:ph type="body" idx="4294967295"/>
          </p:nvPr>
        </p:nvSpPr>
        <p:spPr>
          <a:xfrm>
            <a:off x="923925" y="1803748"/>
            <a:ext cx="9934575" cy="437158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Person-first language is the accepted standard for discussing people with disabilities and/or chronic medical conditions:  </a:t>
            </a:r>
          </a:p>
          <a:p>
            <a:pPr marL="0" indent="0" defTabSz="514350">
              <a:lnSpc>
                <a:spcPct val="50000"/>
              </a:lnSpc>
              <a:spcBef>
                <a:spcPts val="5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lvl="3" marL="0" indent="68580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“A person diagnosed with Alcohol Use Disorder”</a:t>
            </a:r>
          </a:p>
          <a:p>
            <a:pPr lvl="3" marL="0" indent="68580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“A patient wrestling with Opioid Use Disorder”</a:t>
            </a:r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Use of the terms “abuse” and “abuser” negatively affects perceptions and judgments about people with SUD</a:t>
            </a:r>
          </a:p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Terms such as “addict” and “alcoholic” can have similar effects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Title 1"/>
          <p:cNvSpPr txBox="1"/>
          <p:nvPr>
            <p:ph type="title" idx="4294967295"/>
          </p:nvPr>
        </p:nvSpPr>
        <p:spPr>
          <a:xfrm>
            <a:off x="1524000" y="592280"/>
            <a:ext cx="9144000" cy="80109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defTabSz="514350">
              <a:lnSpc>
                <a:spcPct val="90000"/>
              </a:lnSpc>
              <a:defRPr b="1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Person</a:t>
            </a:r>
            <a:r>
              <a:rPr b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t>in</a:t>
            </a:r>
            <a:r>
              <a:rPr b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t>Recovery</a:t>
            </a:r>
            <a:r>
              <a:rPr b="0"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</p:txBody>
      </p:sp>
      <p:sp>
        <p:nvSpPr>
          <p:cNvPr id="953" name="Content Placeholder 2"/>
          <p:cNvSpPr txBox="1"/>
          <p:nvPr>
            <p:ph type="body" idx="4294967295"/>
          </p:nvPr>
        </p:nvSpPr>
        <p:spPr>
          <a:xfrm>
            <a:off x="833120" y="1554479"/>
            <a:ext cx="10779760" cy="498856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50019" indent="-150019" defTabSz="514350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2800"/>
              <a:t>  Various terms used to label the substance using status of people 	“clean” and “dirty” </a:t>
            </a:r>
            <a:endParaRPr sz="2800"/>
          </a:p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Alternatives:</a:t>
            </a:r>
            <a:endParaRPr sz="1300"/>
          </a:p>
          <a:p>
            <a:pPr lvl="2" marL="642937" indent="-128587" defTabSz="514350">
              <a:lnSpc>
                <a:spcPct val="90000"/>
              </a:lnSpc>
              <a:spcBef>
                <a:spcPts val="200"/>
              </a:spcBef>
              <a:defRPr sz="2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Instead of “clean” </a:t>
            </a:r>
          </a:p>
          <a:p>
            <a:pPr lvl="3" marL="0" indent="685800" defTabSz="514350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2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sz="1100"/>
              <a:t>        </a:t>
            </a:r>
            <a:r>
              <a:t>“negative” (for a toxicology screen)</a:t>
            </a:r>
            <a:endParaRPr sz="1000"/>
          </a:p>
          <a:p>
            <a:pPr lvl="4" marL="0" indent="914400" defTabSz="514350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2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“not currently using substances” (for a person)</a:t>
            </a:r>
            <a:endParaRPr sz="1000"/>
          </a:p>
          <a:p>
            <a:pPr lvl="2" marL="642937" indent="-128587" defTabSz="514350">
              <a:lnSpc>
                <a:spcPct val="90000"/>
              </a:lnSpc>
              <a:spcBef>
                <a:spcPts val="200"/>
              </a:spcBef>
              <a:defRPr sz="23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Instead of “dirty” </a:t>
            </a:r>
            <a:endParaRPr sz="1100"/>
          </a:p>
          <a:p>
            <a:pPr lvl="4" marL="0" indent="914400" defTabSz="514350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“positive” (for a toxicology screen) </a:t>
            </a:r>
            <a:endParaRPr sz="1000"/>
          </a:p>
          <a:p>
            <a:pPr lvl="4" marL="0" indent="914400" defTabSz="514350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“currently using substances” (for a person)</a:t>
            </a:r>
          </a:p>
          <a:p>
            <a:pPr lvl="3" marL="0" indent="685800" defTabSz="514350">
              <a:lnSpc>
                <a:spcPct val="90000"/>
              </a:lnSpc>
              <a:spcBef>
                <a:spcPts val="200"/>
              </a:spcBef>
              <a:buSzTx/>
              <a:buFontTx/>
              <a:buNone/>
              <a:defRPr sz="2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0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  <a:r>
              <a:rPr b="1"/>
              <a:t>“Person in recovery” </a:t>
            </a:r>
            <a:r>
              <a:t>refers to an individual who is stopping or reducing substance use to a safer level, and reflects a process of change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Title 1"/>
          <p:cNvSpPr txBox="1"/>
          <p:nvPr>
            <p:ph type="title" idx="4294967295"/>
          </p:nvPr>
        </p:nvSpPr>
        <p:spPr>
          <a:xfrm>
            <a:off x="1855317" y="569627"/>
            <a:ext cx="8707582" cy="1158538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514350">
              <a:lnSpc>
                <a:spcPct val="90000"/>
              </a:lnSpc>
              <a:defRPr b="1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Medication for Opioid Use Disorder (MOUD)</a:t>
            </a:r>
          </a:p>
        </p:txBody>
      </p:sp>
      <p:sp>
        <p:nvSpPr>
          <p:cNvPr id="956" name="Content Placeholder 2"/>
          <p:cNvSpPr txBox="1"/>
          <p:nvPr>
            <p:ph type="body" idx="4294967295"/>
          </p:nvPr>
        </p:nvSpPr>
        <p:spPr>
          <a:xfrm>
            <a:off x="904874" y="1728164"/>
            <a:ext cx="10610851" cy="4448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0872" indent="-120872" defTabSz="483488">
              <a:lnSpc>
                <a:spcPct val="90000"/>
              </a:lnSpc>
              <a:spcBef>
                <a:spcPts val="400"/>
              </a:spcBef>
              <a:defRPr sz="2632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Terms “replacement” and “substitution” imply medications “substitute” one drug or “one addiction” for another -</a:t>
            </a:r>
            <a:r>
              <a:rPr b="1"/>
              <a:t> this is a misconception</a:t>
            </a:r>
            <a:endParaRPr b="1"/>
          </a:p>
          <a:p>
            <a:pPr marL="0" indent="0" defTabSz="483488">
              <a:lnSpc>
                <a:spcPct val="90000"/>
              </a:lnSpc>
              <a:spcBef>
                <a:spcPts val="400"/>
              </a:spcBef>
              <a:buSzTx/>
              <a:buFontTx/>
              <a:buNone/>
              <a:defRPr sz="2632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410"/>
          </a:p>
          <a:p>
            <a:pPr marL="120872" indent="-120872" defTabSz="483488">
              <a:lnSpc>
                <a:spcPct val="90000"/>
              </a:lnSpc>
              <a:spcBef>
                <a:spcPts val="400"/>
              </a:spcBef>
              <a:defRPr sz="2632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Medications used in treatment for opioid addiction do not result in a “high,” they help to reduce opioid cravings and withdrawal</a:t>
            </a:r>
          </a:p>
          <a:p>
            <a:pPr marL="120872" indent="-120872" defTabSz="483488">
              <a:lnSpc>
                <a:spcPct val="90000"/>
              </a:lnSpc>
              <a:spcBef>
                <a:spcPts val="400"/>
              </a:spcBef>
              <a:defRPr sz="2632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410"/>
          </a:p>
          <a:p>
            <a:pPr marL="120872" indent="-120872" defTabSz="483488">
              <a:lnSpc>
                <a:spcPct val="90000"/>
              </a:lnSpc>
              <a:spcBef>
                <a:spcPts val="400"/>
              </a:spcBef>
              <a:defRPr sz="2632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“Medication-assisted treatment” (MAT) implies shorter-term treatment and that medications are an ‘assistance’ rather than a stand-alone treatment. </a:t>
            </a:r>
          </a:p>
          <a:p>
            <a:pPr marL="120872" indent="-120872" defTabSz="483488">
              <a:lnSpc>
                <a:spcPct val="90000"/>
              </a:lnSpc>
              <a:spcBef>
                <a:spcPts val="400"/>
              </a:spcBef>
              <a:defRPr sz="2632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120872" indent="-120872" defTabSz="483488">
              <a:lnSpc>
                <a:spcPct val="90000"/>
              </a:lnSpc>
              <a:spcBef>
                <a:spcPts val="400"/>
              </a:spcBef>
              <a:defRPr sz="2632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Preferred term: </a:t>
            </a:r>
            <a:r>
              <a:rPr b="1"/>
              <a:t>Medication for Opioid Use Disorder (MOUD)</a:t>
            </a:r>
            <a:r>
              <a:t> or Medication for Substance Use Disorder, Alcohol Use Disorder, etc.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Rectangle 9"/>
          <p:cNvSpPr/>
          <p:nvPr/>
        </p:nvSpPr>
        <p:spPr>
          <a:xfrm>
            <a:off x="322215" y="1168449"/>
            <a:ext cx="7656374" cy="5324426"/>
          </a:xfrm>
          <a:prstGeom prst="rect">
            <a:avLst/>
          </a:prstGeom>
          <a:solidFill>
            <a:srgbClr val="E2EA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959" name="Content Placeholder 2"/>
          <p:cNvSpPr txBox="1"/>
          <p:nvPr>
            <p:ph type="body" sz="half" idx="1"/>
          </p:nvPr>
        </p:nvSpPr>
        <p:spPr>
          <a:xfrm>
            <a:off x="493059" y="2360141"/>
            <a:ext cx="6942419" cy="381682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Reflects our conscious &amp; unconscious biases</a:t>
            </a:r>
          </a:p>
          <a:p>
            <a:pPr>
              <a:lnSpc>
                <a:spcPct val="100000"/>
              </a:lnSpc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Affects our </a:t>
            </a:r>
            <a:r>
              <a:rPr b="1"/>
              <a:t>actions</a:t>
            </a:r>
            <a:r>
              <a:t> and </a:t>
            </a:r>
            <a:r>
              <a:rPr b="1"/>
              <a:t>interactions</a:t>
            </a:r>
            <a:r>
              <a:t> with others</a:t>
            </a:r>
          </a:p>
        </p:txBody>
      </p:sp>
      <p:sp>
        <p:nvSpPr>
          <p:cNvPr id="960" name="Title 1"/>
          <p:cNvSpPr txBox="1"/>
          <p:nvPr>
            <p:ph type="title"/>
          </p:nvPr>
        </p:nvSpPr>
        <p:spPr>
          <a:xfrm>
            <a:off x="322215" y="365125"/>
            <a:ext cx="11869785" cy="65734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594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Why change our language?</a:t>
            </a:r>
          </a:p>
        </p:txBody>
      </p:sp>
      <p:pic>
        <p:nvPicPr>
          <p:cNvPr id="96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0514" y="3756742"/>
            <a:ext cx="2639962" cy="2639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2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75384" y="622660"/>
            <a:ext cx="3095311" cy="3824123"/>
          </a:xfrm>
          <a:prstGeom prst="rect">
            <a:avLst/>
          </a:prstGeom>
          <a:ln w="12700">
            <a:miter lim="400000"/>
          </a:ln>
        </p:spPr>
      </p:pic>
      <p:sp>
        <p:nvSpPr>
          <p:cNvPr id="963" name="TextBox 3"/>
          <p:cNvSpPr txBox="1"/>
          <p:nvPr/>
        </p:nvSpPr>
        <p:spPr>
          <a:xfrm>
            <a:off x="45719" y="6562725"/>
            <a:ext cx="1210056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Slide Courtesy of Erin Madden, PhD, MPH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Rectangle 9"/>
          <p:cNvSpPr/>
          <p:nvPr/>
        </p:nvSpPr>
        <p:spPr>
          <a:xfrm>
            <a:off x="322215" y="1168449"/>
            <a:ext cx="7656374" cy="5324426"/>
          </a:xfrm>
          <a:prstGeom prst="rect">
            <a:avLst/>
          </a:prstGeom>
          <a:solidFill>
            <a:srgbClr val="E2EA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966" name="Content Placeholder 2"/>
          <p:cNvSpPr txBox="1"/>
          <p:nvPr>
            <p:ph type="body" sz="half" idx="1"/>
          </p:nvPr>
        </p:nvSpPr>
        <p:spPr>
          <a:xfrm>
            <a:off x="493059" y="1461247"/>
            <a:ext cx="6942419" cy="471571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Stigmatizing language has </a:t>
            </a:r>
            <a:r>
              <a:rPr b="1"/>
              <a:t>downstream effects</a:t>
            </a:r>
            <a:endParaRPr b="1"/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defRPr sz="24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Affects treatment and other healthcare</a:t>
            </a:r>
          </a:p>
          <a:p>
            <a:pPr lvl="2" marL="1143000" indent="-228600">
              <a:lnSpc>
                <a:spcPct val="100000"/>
              </a:lnSpc>
              <a:spcBef>
                <a:spcPts val="500"/>
              </a:spcBef>
              <a:defRPr sz="20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Access to services</a:t>
            </a:r>
          </a:p>
          <a:p>
            <a:pPr lvl="2" marL="1143000" indent="-228600">
              <a:lnSpc>
                <a:spcPct val="100000"/>
              </a:lnSpc>
              <a:spcBef>
                <a:spcPts val="500"/>
              </a:spcBef>
              <a:defRPr sz="20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Adherence to treatments</a:t>
            </a:r>
          </a:p>
          <a:p>
            <a:pPr lvl="1" marL="685800" indent="-228600">
              <a:lnSpc>
                <a:spcPct val="100000"/>
              </a:lnSpc>
              <a:spcBef>
                <a:spcPts val="500"/>
              </a:spcBef>
              <a:defRPr sz="24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Affects how the </a:t>
            </a:r>
            <a:r>
              <a:rPr b="1"/>
              <a:t>larger community </a:t>
            </a:r>
            <a:r>
              <a:t>sees people who use drugs</a:t>
            </a:r>
          </a:p>
          <a:p>
            <a:pPr lvl="2" marL="1143000" indent="-228600">
              <a:lnSpc>
                <a:spcPct val="100000"/>
              </a:lnSpc>
              <a:spcBef>
                <a:spcPts val="500"/>
              </a:spcBef>
              <a:defRPr sz="20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Employment</a:t>
            </a:r>
          </a:p>
          <a:p>
            <a:pPr lvl="2" marL="1143000" indent="-228600">
              <a:lnSpc>
                <a:spcPct val="100000"/>
              </a:lnSpc>
              <a:spcBef>
                <a:spcPts val="500"/>
              </a:spcBef>
              <a:defRPr sz="20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Housing</a:t>
            </a:r>
          </a:p>
          <a:p>
            <a:pPr lvl="2" marL="1143000" indent="-228600">
              <a:lnSpc>
                <a:spcPct val="100000"/>
              </a:lnSpc>
              <a:spcBef>
                <a:spcPts val="500"/>
              </a:spcBef>
              <a:defRPr sz="2000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Other services</a:t>
            </a:r>
          </a:p>
        </p:txBody>
      </p:sp>
      <p:sp>
        <p:nvSpPr>
          <p:cNvPr id="967" name="Title 1"/>
          <p:cNvSpPr txBox="1"/>
          <p:nvPr>
            <p:ph type="title"/>
          </p:nvPr>
        </p:nvSpPr>
        <p:spPr>
          <a:xfrm>
            <a:off x="322215" y="365125"/>
            <a:ext cx="11869785" cy="65734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3594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Why change our language?</a:t>
            </a:r>
          </a:p>
        </p:txBody>
      </p:sp>
      <p:pic>
        <p:nvPicPr>
          <p:cNvPr id="96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0514" y="3756742"/>
            <a:ext cx="2639962" cy="2639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75384" y="622660"/>
            <a:ext cx="3095311" cy="3824123"/>
          </a:xfrm>
          <a:prstGeom prst="rect">
            <a:avLst/>
          </a:prstGeom>
          <a:ln w="12700">
            <a:miter lim="400000"/>
          </a:ln>
        </p:spPr>
      </p:pic>
      <p:sp>
        <p:nvSpPr>
          <p:cNvPr id="970" name="TextBox 3"/>
          <p:cNvSpPr txBox="1"/>
          <p:nvPr/>
        </p:nvSpPr>
        <p:spPr>
          <a:xfrm>
            <a:off x="283844" y="6492873"/>
            <a:ext cx="729996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Slide Courtesy of Erin Madden, PhD, MPH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Rectangle 5"/>
          <p:cNvSpPr/>
          <p:nvPr/>
        </p:nvSpPr>
        <p:spPr>
          <a:xfrm>
            <a:off x="322215" y="1778197"/>
            <a:ext cx="6419245" cy="4784112"/>
          </a:xfrm>
          <a:prstGeom prst="rect">
            <a:avLst/>
          </a:prstGeom>
          <a:solidFill>
            <a:srgbClr val="E2EAE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973" name="Content Placeholder 2"/>
          <p:cNvSpPr txBox="1"/>
          <p:nvPr>
            <p:ph type="body" sz="half" idx="1"/>
          </p:nvPr>
        </p:nvSpPr>
        <p:spPr>
          <a:xfrm>
            <a:off x="257133" y="1778197"/>
            <a:ext cx="6549409" cy="47841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Across 134 studies,</a:t>
            </a:r>
            <a:r>
              <a:rPr baseline="30000"/>
              <a:t>10</a:t>
            </a:r>
            <a:r>
              <a:t> people who feel discriminated against are more likely to report:</a:t>
            </a:r>
            <a:br/>
          </a:p>
          <a:p>
            <a:pPr marL="1204912" indent="-457200">
              <a:defRPr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Stress</a:t>
            </a:r>
          </a:p>
          <a:p>
            <a:pPr marL="1204912" indent="-457200">
              <a:defRPr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Unhealthy behaviors</a:t>
            </a:r>
          </a:p>
          <a:p>
            <a:pPr marL="1204912" indent="-457200">
              <a:defRPr b="1"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Worse physical and mental health outcomes</a:t>
            </a:r>
          </a:p>
        </p:txBody>
      </p:sp>
      <p:sp>
        <p:nvSpPr>
          <p:cNvPr id="974" name="Title 1"/>
          <p:cNvSpPr txBox="1"/>
          <p:nvPr>
            <p:ph type="title"/>
          </p:nvPr>
        </p:nvSpPr>
        <p:spPr>
          <a:xfrm>
            <a:off x="322215" y="365125"/>
            <a:ext cx="11869785" cy="657342"/>
          </a:xfrm>
          <a:prstGeom prst="rect">
            <a:avLst/>
          </a:prstGeom>
        </p:spPr>
        <p:txBody>
          <a:bodyPr/>
          <a:lstStyle>
            <a:lvl1pPr>
              <a:defRPr b="1" sz="3200">
                <a:solidFill>
                  <a:srgbClr val="13594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Evidence of language importance for people who use drugs</a:t>
            </a:r>
          </a:p>
        </p:txBody>
      </p:sp>
      <p:pic>
        <p:nvPicPr>
          <p:cNvPr id="97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21530" y="1091819"/>
            <a:ext cx="5463652" cy="5608865"/>
          </a:xfrm>
          <a:prstGeom prst="rect">
            <a:avLst/>
          </a:prstGeom>
          <a:ln w="12700">
            <a:miter lim="400000"/>
          </a:ln>
        </p:spPr>
      </p:pic>
      <p:sp>
        <p:nvSpPr>
          <p:cNvPr id="976" name="TextBox 9"/>
          <p:cNvSpPr txBox="1"/>
          <p:nvPr/>
        </p:nvSpPr>
        <p:spPr>
          <a:xfrm>
            <a:off x="283844" y="6492873"/>
            <a:ext cx="729996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Slide Courtesy of Erin Madden, PhD, MPH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Title 1"/>
          <p:cNvSpPr txBox="1"/>
          <p:nvPr>
            <p:ph type="title" idx="4294967295"/>
          </p:nvPr>
        </p:nvSpPr>
        <p:spPr>
          <a:xfrm>
            <a:off x="1524000" y="1660199"/>
            <a:ext cx="9144000" cy="132556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defTabSz="514350">
              <a:lnSpc>
                <a:spcPct val="90000"/>
              </a:lnSpc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Disclosures</a:t>
            </a:r>
            <a:r>
              <a:rPr b="0" sz="3600"/>
              <a:t> </a:t>
            </a:r>
          </a:p>
        </p:txBody>
      </p:sp>
      <p:sp>
        <p:nvSpPr>
          <p:cNvPr id="899" name="Content Placeholder 2"/>
          <p:cNvSpPr txBox="1"/>
          <p:nvPr>
            <p:ph type="body" sz="quarter" idx="4294967295"/>
          </p:nvPr>
        </p:nvSpPr>
        <p:spPr>
          <a:xfrm>
            <a:off x="3160486" y="3406549"/>
            <a:ext cx="5871028" cy="72445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No conflicts of interest to disclose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Title 1"/>
          <p:cNvSpPr txBox="1"/>
          <p:nvPr>
            <p:ph type="title" idx="4294967295"/>
          </p:nvPr>
        </p:nvSpPr>
        <p:spPr>
          <a:xfrm>
            <a:off x="0" y="443185"/>
            <a:ext cx="12192000" cy="132556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514350">
              <a:lnSpc>
                <a:spcPct val="90000"/>
              </a:lnSpc>
              <a:defRPr b="1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Summary</a:t>
            </a:r>
          </a:p>
        </p:txBody>
      </p:sp>
      <p:sp>
        <p:nvSpPr>
          <p:cNvPr id="981" name="Content Placeholder 2"/>
          <p:cNvSpPr txBox="1"/>
          <p:nvPr>
            <p:ph type="body" idx="4294967295"/>
          </p:nvPr>
        </p:nvSpPr>
        <p:spPr>
          <a:xfrm>
            <a:off x="1076324" y="1400175"/>
            <a:ext cx="9658351" cy="46767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483488">
              <a:lnSpc>
                <a:spcPct val="90000"/>
              </a:lnSpc>
              <a:spcBef>
                <a:spcPts val="400"/>
              </a:spcBef>
              <a:buSzTx/>
              <a:buFontTx/>
              <a:buNone/>
              <a:defRPr sz="33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Language matters!</a:t>
            </a:r>
          </a:p>
          <a:p>
            <a:pPr marL="0" indent="0" defTabSz="483488">
              <a:lnSpc>
                <a:spcPct val="90000"/>
              </a:lnSpc>
              <a:spcBef>
                <a:spcPts val="400"/>
              </a:spcBef>
              <a:buSzTx/>
              <a:buFontTx/>
              <a:buNone/>
              <a:defRPr sz="33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defTabSz="483488">
              <a:lnSpc>
                <a:spcPct val="90000"/>
              </a:lnSpc>
              <a:spcBef>
                <a:spcPts val="400"/>
              </a:spcBef>
              <a:buSzTx/>
              <a:buFontTx/>
              <a:buNone/>
              <a:defRPr sz="33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Preferred terminology:</a:t>
            </a:r>
          </a:p>
          <a:p>
            <a:pPr marL="0" indent="0" defTabSz="483488">
              <a:lnSpc>
                <a:spcPct val="90000"/>
              </a:lnSpc>
              <a:spcBef>
                <a:spcPts val="400"/>
              </a:spcBef>
              <a:buSzTx/>
              <a:buFontTx/>
              <a:buNone/>
              <a:defRPr sz="3384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410"/>
          </a:p>
          <a:p>
            <a:pPr lvl="1" marL="362617" indent="-120872" defTabSz="483488">
              <a:lnSpc>
                <a:spcPct val="90000"/>
              </a:lnSpc>
              <a:spcBef>
                <a:spcPts val="100"/>
              </a:spcBef>
              <a:buChar char="•"/>
              <a:defRPr sz="3008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Substance Use Disorder</a:t>
            </a:r>
          </a:p>
          <a:p>
            <a:pPr lvl="1" marL="362617" indent="-120872" defTabSz="483488">
              <a:lnSpc>
                <a:spcPct val="90000"/>
              </a:lnSpc>
              <a:spcBef>
                <a:spcPts val="100"/>
              </a:spcBef>
              <a:buChar char="•"/>
              <a:defRPr sz="3008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Person with a Substance Use Disorder</a:t>
            </a:r>
          </a:p>
          <a:p>
            <a:pPr lvl="1" marL="362617" indent="-120872" defTabSz="483488">
              <a:lnSpc>
                <a:spcPct val="90000"/>
              </a:lnSpc>
              <a:spcBef>
                <a:spcPts val="100"/>
              </a:spcBef>
              <a:buChar char="•"/>
              <a:defRPr sz="3008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Person in Recovery</a:t>
            </a:r>
          </a:p>
          <a:p>
            <a:pPr lvl="1" marL="362617" indent="-120872" defTabSz="483488">
              <a:lnSpc>
                <a:spcPct val="90000"/>
              </a:lnSpc>
              <a:spcBef>
                <a:spcPts val="100"/>
              </a:spcBef>
              <a:buChar char="•"/>
              <a:defRPr sz="3008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MOUD (Medication for Opiate Use Disorder</a:t>
            </a:r>
          </a:p>
          <a:p>
            <a:pPr lvl="1" marL="362617" indent="-120872" defTabSz="483488">
              <a:lnSpc>
                <a:spcPct val="90000"/>
              </a:lnSpc>
              <a:spcBef>
                <a:spcPts val="100"/>
              </a:spcBef>
              <a:buChar char="•"/>
              <a:defRPr sz="3008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Medication for a Substance Use Disorder, Alcohol Use Disorder, etc.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Title 1"/>
          <p:cNvSpPr txBox="1"/>
          <p:nvPr>
            <p:ph type="title" idx="4294967295"/>
          </p:nvPr>
        </p:nvSpPr>
        <p:spPr>
          <a:xfrm>
            <a:off x="1524000" y="365125"/>
            <a:ext cx="9144000" cy="132556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514350">
              <a:lnSpc>
                <a:spcPct val="90000"/>
              </a:lnSpc>
              <a:defRPr b="1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References</a:t>
            </a:r>
          </a:p>
        </p:txBody>
      </p:sp>
      <p:sp>
        <p:nvSpPr>
          <p:cNvPr id="984" name="Content Placeholder 2"/>
          <p:cNvSpPr txBox="1"/>
          <p:nvPr>
            <p:ph type="body" idx="4294967295"/>
          </p:nvPr>
        </p:nvSpPr>
        <p:spPr>
          <a:xfrm>
            <a:off x="609600" y="934719"/>
            <a:ext cx="10629901" cy="555815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2158" indent="-122158" defTabSz="488632">
              <a:lnSpc>
                <a:spcPct val="72000"/>
              </a:lnSpc>
              <a:spcBef>
                <a:spcPts val="400"/>
              </a:spcBef>
              <a:defRPr sz="152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https://obamawhitehouse.archives.gov/blog/2017/01/13/changing-language-addiction</a:t>
            </a:r>
            <a:endParaRPr sz="285"/>
          </a:p>
          <a:p>
            <a:pPr marL="122158" indent="-122158" defTabSz="488632">
              <a:lnSpc>
                <a:spcPct val="72000"/>
              </a:lnSpc>
              <a:spcBef>
                <a:spcPts val="400"/>
              </a:spcBef>
              <a:defRPr sz="152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Center for Behavioral Health Statistics and Quality. (2016). 2015 National Survey on Drug Use and Health: detailed tables—prevalence estimates, standard errors, p values, and sample sizes. Substance Abuse and Mental Health Services Administration, Rockville, MD. </a:t>
            </a:r>
            <a:endParaRPr sz="285"/>
          </a:p>
          <a:p>
            <a:pPr marL="122158" indent="-122158" defTabSz="488632">
              <a:lnSpc>
                <a:spcPct val="72000"/>
              </a:lnSpc>
              <a:spcBef>
                <a:spcPts val="400"/>
              </a:spcBef>
              <a:defRPr sz="152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Centers for Disease Control and Prevention, National Center for Health Statistics. Multiple Cause of Death, 1999- 2015 on CDC WONDER Online Database, released 2016. Extracted by ONDCP from http://wonder.cdc.gov/mcd-icd10.html on December 8, 2016. </a:t>
            </a:r>
            <a:endParaRPr sz="285"/>
          </a:p>
          <a:p>
            <a:pPr marL="122158" indent="-122158" defTabSz="488632">
              <a:lnSpc>
                <a:spcPct val="72000"/>
              </a:lnSpc>
              <a:spcBef>
                <a:spcPts val="400"/>
              </a:spcBef>
              <a:defRPr sz="152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Corrigan, P.W., Kuwabara, SA., O’Shaughnessy, J. (2009). The public stigma of mental illness and drug addiction: findings from a stratified random sample. Journal of Social Work. (9)(2): 139-147. </a:t>
            </a:r>
            <a:endParaRPr sz="285"/>
          </a:p>
          <a:p>
            <a:pPr marL="122158" indent="-122158" defTabSz="488632">
              <a:lnSpc>
                <a:spcPct val="72000"/>
              </a:lnSpc>
              <a:spcBef>
                <a:spcPts val="400"/>
              </a:spcBef>
              <a:defRPr sz="152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Barry, C.L., McGinty, E.E., Pescosolido, B.A., Goldman, H.H. (2014). Stigma, discrimination, treatment, effectiveness, and policy: public views about drug addiction and mental illness. Psychiatric Services. (65)(10): 1269-1272. </a:t>
            </a:r>
            <a:endParaRPr sz="285"/>
          </a:p>
          <a:p>
            <a:pPr marL="122158" indent="-122158" defTabSz="488632">
              <a:lnSpc>
                <a:spcPct val="72000"/>
              </a:lnSpc>
              <a:spcBef>
                <a:spcPts val="400"/>
              </a:spcBef>
              <a:defRPr sz="152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Kelly, J.F., Westerhoff, C.M. (2010). Does it matter how we refer to individuals with substance-related conditions? A randomized study of two commonly used terms. International Journal of Drug Policy. 21(3):202-7. </a:t>
            </a:r>
            <a:endParaRPr sz="285"/>
          </a:p>
          <a:p>
            <a:pPr marL="122158" indent="-122158" defTabSz="488632">
              <a:lnSpc>
                <a:spcPct val="72000"/>
              </a:lnSpc>
              <a:spcBef>
                <a:spcPts val="400"/>
              </a:spcBef>
              <a:defRPr sz="152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Pascoe EA, Smart Richman L. Perceived discrimination and health: a meta-analytic review. Psychol Bull. 2009 Jul;135(4):531-54. doi: 10.1037/a0016059. PMID: 19586161; PMCID: PMC2747726.</a:t>
            </a:r>
            <a:endParaRPr sz="285"/>
          </a:p>
          <a:p>
            <a:pPr marL="122158" indent="-122158" defTabSz="488632">
              <a:lnSpc>
                <a:spcPct val="72000"/>
              </a:lnSpc>
              <a:spcBef>
                <a:spcPts val="400"/>
              </a:spcBef>
              <a:defRPr sz="152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van Boekel, L.C., Brouwers, E.P.M., van Weeghel, J., Garretsen, H.F.L. (2013). Stigma among health professionals towards patients with substance use disorders and its consequences for healthcare delivery: Systematic review. Drug and Alcohol Dependence. 131: 23-35. </a:t>
            </a:r>
            <a:endParaRPr sz="285"/>
          </a:p>
          <a:p>
            <a:pPr marL="122158" indent="-122158" defTabSz="488632">
              <a:lnSpc>
                <a:spcPct val="72000"/>
              </a:lnSpc>
              <a:spcBef>
                <a:spcPts val="400"/>
              </a:spcBef>
              <a:defRPr sz="152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American Society of Addiction Medicine. Patients with addiction need treatment – not stigma. Retrieved December 3, 2016 from </a:t>
            </a:r>
            <a:r>
              <a:rPr u="sng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hlinkClick r:id="rId2" invalidUrl="" action="" tgtFrame="" tooltip="" history="1" highlightClick="0" endSnd="0"/>
              </a:rPr>
              <a:t>http://www.asam.org/magazine/read/article/2015/12/15/patients-with-a-substanceuse-disorder-need-treatment---not-stigma</a:t>
            </a:r>
            <a:r>
              <a:t>.</a:t>
            </a:r>
            <a:endParaRPr sz="285"/>
          </a:p>
          <a:p>
            <a:pPr marL="122158" indent="-122158" defTabSz="488632">
              <a:lnSpc>
                <a:spcPct val="72000"/>
              </a:lnSpc>
              <a:spcBef>
                <a:spcPts val="400"/>
              </a:spcBef>
              <a:defRPr sz="152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International Society of Addiction Journal Editors. (2015). Addiction terminology statement. Retrieved November 4, 2016 from http://www.parint.org/isajewebsite/terminology.htm. </a:t>
            </a:r>
            <a:endParaRPr sz="285"/>
          </a:p>
          <a:p>
            <a:pPr marL="122158" indent="-122158" defTabSz="488632">
              <a:lnSpc>
                <a:spcPct val="72000"/>
              </a:lnSpc>
              <a:spcBef>
                <a:spcPts val="400"/>
              </a:spcBef>
              <a:defRPr sz="152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American Psychological Association. Guidelines for nonhandicapping language in APA journals (n.d.). Retrieved December 15, 2015 from </a:t>
            </a:r>
            <a:r>
              <a:rPr u="sng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hlinkClick r:id="rId3" invalidUrl="" action="" tgtFrame="" tooltip="" history="1" highlightClick="0" endSnd="0"/>
              </a:rPr>
              <a:t>http://www.apastyle.org/manual/related/nonhandicappinglanguage.aspx</a:t>
            </a:r>
            <a:r>
              <a:t>.</a:t>
            </a:r>
            <a:endParaRPr sz="285"/>
          </a:p>
          <a:p>
            <a:pPr marL="122158" indent="-122158" defTabSz="488632">
              <a:lnSpc>
                <a:spcPct val="72000"/>
              </a:lnSpc>
              <a:spcBef>
                <a:spcPts val="400"/>
              </a:spcBef>
              <a:defRPr sz="152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American Psychiatric Association (2013). Diagnostic and statistical manual of mental disorders (5th ed.). Washington, D.C. </a:t>
            </a:r>
            <a:endParaRPr sz="285"/>
          </a:p>
          <a:p>
            <a:pPr marL="122158" indent="-122158" defTabSz="488632">
              <a:lnSpc>
                <a:spcPct val="72000"/>
              </a:lnSpc>
              <a:spcBef>
                <a:spcPts val="400"/>
              </a:spcBef>
              <a:defRPr sz="152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American Society of Addiction Medicine. (2015). The ASAM national practice guideline for the use of medications in the treatment of addiction involving opioid use disorder.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Title 1"/>
          <p:cNvSpPr txBox="1"/>
          <p:nvPr>
            <p:ph type="title" idx="4294967295"/>
          </p:nvPr>
        </p:nvSpPr>
        <p:spPr>
          <a:xfrm>
            <a:off x="1524000" y="663879"/>
            <a:ext cx="9144000" cy="102681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defTabSz="514350">
              <a:lnSpc>
                <a:spcPct val="90000"/>
              </a:lnSpc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Learning</a:t>
            </a:r>
            <a:r>
              <a:rPr b="0"/>
              <a:t> </a:t>
            </a:r>
            <a:r>
              <a:t>Objectives</a:t>
            </a:r>
          </a:p>
        </p:txBody>
      </p:sp>
      <p:sp>
        <p:nvSpPr>
          <p:cNvPr id="902" name="Content Placeholder 2"/>
          <p:cNvSpPr txBox="1"/>
          <p:nvPr>
            <p:ph type="body" sz="half" idx="4294967295"/>
          </p:nvPr>
        </p:nvSpPr>
        <p:spPr>
          <a:xfrm>
            <a:off x="6363220" y="1897363"/>
            <a:ext cx="4922730" cy="47664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Recognize the importance of using non-stigmatizing language for substance use </a:t>
            </a:r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Recognize the terminology related to substance use recommended by the ONDCP</a:t>
            </a:r>
          </a:p>
        </p:txBody>
      </p:sp>
      <p:pic>
        <p:nvPicPr>
          <p:cNvPr id="90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38853" t="23250" r="512" b="34933"/>
          <a:stretch>
            <a:fillRect/>
          </a:stretch>
        </p:blipFill>
        <p:spPr>
          <a:xfrm>
            <a:off x="801788" y="1897363"/>
            <a:ext cx="5026991" cy="4296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Title 1"/>
          <p:cNvSpPr txBox="1"/>
          <p:nvPr>
            <p:ph type="title" idx="4294967295"/>
          </p:nvPr>
        </p:nvSpPr>
        <p:spPr>
          <a:xfrm>
            <a:off x="304799" y="1017141"/>
            <a:ext cx="4164459" cy="381171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 defTabSz="514350">
              <a:lnSpc>
                <a:spcPct val="90000"/>
              </a:lnSpc>
              <a:defRPr b="1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Office of National Drug Control Policy: </a:t>
            </a:r>
            <a:br/>
            <a:r>
              <a:t>Changing the Language of Addiction</a:t>
            </a:r>
          </a:p>
        </p:txBody>
      </p:sp>
      <p:pic>
        <p:nvPicPr>
          <p:cNvPr id="906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4169" y="66925"/>
            <a:ext cx="7942345" cy="6410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Title 1"/>
          <p:cNvSpPr txBox="1"/>
          <p:nvPr>
            <p:ph type="title" idx="4294967295"/>
          </p:nvPr>
        </p:nvSpPr>
        <p:spPr>
          <a:xfrm>
            <a:off x="435151" y="441554"/>
            <a:ext cx="11321698" cy="91292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514350">
              <a:lnSpc>
                <a:spcPct val="90000"/>
              </a:lnSpc>
              <a:defRPr b="1" sz="4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Language Drives Our Biases</a:t>
            </a:r>
          </a:p>
        </p:txBody>
      </p:sp>
      <p:sp>
        <p:nvSpPr>
          <p:cNvPr id="909" name="Kelly, John F., and Cassandra M. Westerhoff. &quot;Does it matter how we refer to individuals with substance-related conditions? A randomized study of two commonly used terms.&quot; International Journal of Drug Policy 21.3 (2010): 202-207."/>
          <p:cNvSpPr txBox="1"/>
          <p:nvPr/>
        </p:nvSpPr>
        <p:spPr>
          <a:xfrm>
            <a:off x="1487996" y="6338582"/>
            <a:ext cx="9216008" cy="46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Kelly, John F., and Cassandra M. Westerhoff. "Does it matter how we refer to individuals with substance-related conditions? A randomized study of two commonly used terms." </a:t>
            </a:r>
            <a:r>
              <a:rPr i="1"/>
              <a:t>International Journal of Drug Policy</a:t>
            </a:r>
            <a:r>
              <a:t> 21.3 (2010): 202-207.</a:t>
            </a:r>
          </a:p>
        </p:txBody>
      </p:sp>
      <p:sp>
        <p:nvSpPr>
          <p:cNvPr id="910" name="Use of “substance abuser” compared to “substance use disorder”…"/>
          <p:cNvSpPr txBox="1"/>
          <p:nvPr>
            <p:ph type="body" sz="half" idx="4294967295"/>
          </p:nvPr>
        </p:nvSpPr>
        <p:spPr>
          <a:xfrm>
            <a:off x="984538" y="3146164"/>
            <a:ext cx="10222924" cy="296274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Use of </a:t>
            </a:r>
            <a:r>
              <a:rPr b="1"/>
              <a:t>“substance abuser”</a:t>
            </a:r>
            <a:r>
              <a:t> compared to “</a:t>
            </a:r>
            <a:r>
              <a:rPr b="1"/>
              <a:t>substance use disorder”</a:t>
            </a:r>
          </a:p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b="1"/>
              <a:t>“substance abuser” </a:t>
            </a:r>
            <a:r>
              <a:t>evoked more agreement that the individual was personally responsible and punitive measures should be taken</a:t>
            </a:r>
          </a:p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Even among highly trained mental health professionals!</a:t>
            </a:r>
          </a:p>
        </p:txBody>
      </p:sp>
      <p:pic>
        <p:nvPicPr>
          <p:cNvPr id="911" name="Screen Shot 2023-04-05 at 8.44.02 AM.png" descr="Screen Shot 2023-04-05 at 8.44.0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7471" y="1172973"/>
            <a:ext cx="1985075" cy="1595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12" name="Screen Shot 2023-04-05 at 8.51.09 AM.png" descr="Screen Shot 2023-04-05 at 8.51.0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1691" y="1172973"/>
            <a:ext cx="2342301" cy="1743517"/>
          </a:xfrm>
          <a:prstGeom prst="rect">
            <a:avLst/>
          </a:prstGeom>
          <a:ln w="12700">
            <a:miter lim="400000"/>
          </a:ln>
        </p:spPr>
      </p:pic>
      <p:sp>
        <p:nvSpPr>
          <p:cNvPr id="913" name="Arrow"/>
          <p:cNvSpPr/>
          <p:nvPr/>
        </p:nvSpPr>
        <p:spPr>
          <a:xfrm>
            <a:off x="5551123" y="1479422"/>
            <a:ext cx="1089754" cy="982839"/>
          </a:xfrm>
          <a:prstGeom prst="rightArrow">
            <a:avLst>
              <a:gd name="adj1" fmla="val 32000"/>
              <a:gd name="adj2" fmla="val 70962"/>
            </a:avLst>
          </a:prstGeom>
          <a:solidFill>
            <a:schemeClr val="accent4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26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Title 1"/>
          <p:cNvSpPr txBox="1"/>
          <p:nvPr>
            <p:ph type="title" idx="4294967295"/>
          </p:nvPr>
        </p:nvSpPr>
        <p:spPr>
          <a:xfrm>
            <a:off x="435151" y="441554"/>
            <a:ext cx="11321698" cy="91292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514350">
              <a:lnSpc>
                <a:spcPct val="90000"/>
              </a:lnSpc>
              <a:defRPr b="1" sz="4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Our Biases Drive Language</a:t>
            </a:r>
          </a:p>
        </p:txBody>
      </p:sp>
      <p:sp>
        <p:nvSpPr>
          <p:cNvPr id="916" name="Weiner S, Lo E-C, et al. The Incidence and Disparities in Use of Stigmatizing Language in Clinical Notes for Patients With Substance Use Disorder.  Journal of Addiction Medicine, March 2023"/>
          <p:cNvSpPr txBox="1"/>
          <p:nvPr/>
        </p:nvSpPr>
        <p:spPr>
          <a:xfrm>
            <a:off x="2436944" y="6338582"/>
            <a:ext cx="7318112" cy="46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Weiner S, Lo E-C, et al. The Incidence and Disparities in Use of Stigmatizing Language in Clinical Notes for Patients With Substance Use Disorder.  </a:t>
            </a:r>
            <a:r>
              <a:rPr i="1"/>
              <a:t>Journal of Addiction Medicine</a:t>
            </a:r>
            <a:r>
              <a:t>, March 2023</a:t>
            </a:r>
          </a:p>
        </p:txBody>
      </p:sp>
      <p:sp>
        <p:nvSpPr>
          <p:cNvPr id="917" name="Review of 546,309 notes for 30,000 patients…"/>
          <p:cNvSpPr txBox="1"/>
          <p:nvPr>
            <p:ph type="body" sz="half" idx="4294967295"/>
          </p:nvPr>
        </p:nvSpPr>
        <p:spPr>
          <a:xfrm>
            <a:off x="2062307" y="3196834"/>
            <a:ext cx="8067386" cy="314122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60000"/>
              </a:lnSpc>
              <a:spcBef>
                <a:spcPts val="1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Review of 546,309 notes for 30,000 patients </a:t>
            </a:r>
          </a:p>
          <a:p>
            <a:pPr marL="0" indent="0" defTabSz="514350">
              <a:lnSpc>
                <a:spcPct val="60000"/>
              </a:lnSpc>
              <a:spcBef>
                <a:spcPts val="1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marL="0" indent="0" defTabSz="514350">
              <a:lnSpc>
                <a:spcPct val="60000"/>
              </a:lnSpc>
              <a:spcBef>
                <a:spcPts val="1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Stigmatizing language was more likely to be used with: </a:t>
            </a:r>
          </a:p>
          <a:p>
            <a:pPr marL="0" indent="0" defTabSz="514350">
              <a:lnSpc>
                <a:spcPct val="60000"/>
              </a:lnSpc>
              <a:spcBef>
                <a:spcPts val="1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1042736" indent="-280736" defTabSz="514350">
              <a:lnSpc>
                <a:spcPct val="60000"/>
              </a:lnSpc>
              <a:spcBef>
                <a:spcPts val="100"/>
              </a:spcBef>
              <a:buFontTx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males than females</a:t>
            </a:r>
          </a:p>
          <a:p>
            <a:pPr marL="280736" indent="-280736" defTabSz="514350">
              <a:lnSpc>
                <a:spcPct val="60000"/>
              </a:lnSpc>
              <a:spcBef>
                <a:spcPts val="100"/>
              </a:spcBef>
              <a:buFontTx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1042736" indent="-280736" defTabSz="514350">
              <a:lnSpc>
                <a:spcPct val="60000"/>
              </a:lnSpc>
              <a:spcBef>
                <a:spcPts val="100"/>
              </a:spcBef>
              <a:buFontTx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older patients than younger patients</a:t>
            </a:r>
          </a:p>
          <a:p>
            <a:pPr marL="280736" indent="-280736" defTabSz="514350">
              <a:lnSpc>
                <a:spcPct val="60000"/>
              </a:lnSpc>
              <a:spcBef>
                <a:spcPts val="100"/>
              </a:spcBef>
              <a:buFontTx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lvl="2" marL="1042736" indent="-280736" defTabSz="514350">
              <a:lnSpc>
                <a:spcPct val="60000"/>
              </a:lnSpc>
              <a:spcBef>
                <a:spcPts val="100"/>
              </a:spcBef>
              <a:buFontTx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white patients than asian or hispanic patients </a:t>
            </a:r>
          </a:p>
        </p:txBody>
      </p:sp>
      <p:pic>
        <p:nvPicPr>
          <p:cNvPr id="918" name="Screen Shot 2023-04-05 at 8.44.02 AM.png" descr="Screen Shot 2023-04-05 at 8.44.0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9937" y="1246863"/>
            <a:ext cx="1985075" cy="1595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19" name="Screen Shot 2023-04-05 at 8.51.09 AM.png" descr="Screen Shot 2023-04-05 at 8.51.0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9200" y="1172973"/>
            <a:ext cx="2342300" cy="1743517"/>
          </a:xfrm>
          <a:prstGeom prst="rect">
            <a:avLst/>
          </a:prstGeom>
          <a:ln w="12700">
            <a:miter lim="400000"/>
          </a:ln>
        </p:spPr>
      </p:pic>
      <p:sp>
        <p:nvSpPr>
          <p:cNvPr id="920" name="Arrow"/>
          <p:cNvSpPr/>
          <p:nvPr/>
        </p:nvSpPr>
        <p:spPr>
          <a:xfrm>
            <a:off x="5551123" y="1479422"/>
            <a:ext cx="1089754" cy="982839"/>
          </a:xfrm>
          <a:prstGeom prst="rightArrow">
            <a:avLst>
              <a:gd name="adj1" fmla="val 32000"/>
              <a:gd name="adj2" fmla="val 70962"/>
            </a:avLst>
          </a:prstGeom>
          <a:solidFill>
            <a:schemeClr val="accent4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26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Title 1"/>
          <p:cNvSpPr txBox="1"/>
          <p:nvPr>
            <p:ph type="title" idx="4294967295"/>
          </p:nvPr>
        </p:nvSpPr>
        <p:spPr>
          <a:xfrm>
            <a:off x="435151" y="441554"/>
            <a:ext cx="11321698" cy="912924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514350">
              <a:lnSpc>
                <a:spcPct val="90000"/>
              </a:lnSpc>
              <a:defRPr b="1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Dignity Relates to Stigmatizing Language</a:t>
            </a:r>
          </a:p>
        </p:txBody>
      </p:sp>
      <p:sp>
        <p:nvSpPr>
          <p:cNvPr id="923" name="Adams J, Volkow N. Ethical Imperatives to Overcome Stigma Against People With Substance Use Disorders.  AMA Journal of Ethics.  Policy Forum.  2022:22(8)"/>
          <p:cNvSpPr txBox="1"/>
          <p:nvPr/>
        </p:nvSpPr>
        <p:spPr>
          <a:xfrm>
            <a:off x="1487996" y="6338582"/>
            <a:ext cx="9216008" cy="46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Adams J, Volkow N. Ethical Imperatives to Overcome Stigma Against People With Substance Use Disorders.  </a:t>
            </a:r>
            <a:r>
              <a:rPr i="1"/>
              <a:t>AMA Journal of Ethics</a:t>
            </a:r>
            <a:r>
              <a:t>.  Policy Forum.  2022:22(8)</a:t>
            </a:r>
          </a:p>
        </p:txBody>
      </p:sp>
      <p:sp>
        <p:nvSpPr>
          <p:cNvPr id="924" name="“…to reduce stigma, policies must ensure that all personnel preserve the dignity of patients with SUDs, beginning with communication standards that avoid stigmatizing language.”…"/>
          <p:cNvSpPr txBox="1"/>
          <p:nvPr>
            <p:ph type="body" sz="half" idx="4294967295"/>
          </p:nvPr>
        </p:nvSpPr>
        <p:spPr>
          <a:xfrm>
            <a:off x="590479" y="2365158"/>
            <a:ext cx="11011042" cy="296274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“…to reduce stigma, policies must ensure that all personnel preserve the dignity of patients with SUDs, beginning with communication standards that avoid stigmatizing language.”</a:t>
            </a:r>
          </a:p>
          <a:p>
            <a:pPr marL="0" indent="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 lvl="5" marL="0" indent="1143000" defTabSz="514350">
              <a:lnSpc>
                <a:spcPct val="90000"/>
              </a:lnSpc>
              <a:spcBef>
                <a:spcPts val="500"/>
              </a:spcBef>
              <a:buSzTx/>
              <a:buFontTx/>
              <a:buNone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- Nora Volkow </a:t>
            </a:r>
            <a:r>
              <a:rPr sz="2200"/>
              <a:t>(Director of NIDA)</a:t>
            </a:r>
            <a:r>
              <a:rPr sz="2400"/>
              <a:t> </a:t>
            </a:r>
            <a:r>
              <a:t>&amp; Jerome Adams </a:t>
            </a:r>
            <a:r>
              <a:rPr sz="2200"/>
              <a:t>(Former Surgeon General)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Title 1"/>
          <p:cNvSpPr txBox="1"/>
          <p:nvPr>
            <p:ph type="title" idx="4294967295"/>
          </p:nvPr>
        </p:nvSpPr>
        <p:spPr>
          <a:xfrm>
            <a:off x="1514475" y="551754"/>
            <a:ext cx="9153525" cy="113893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defTabSz="514350">
              <a:lnSpc>
                <a:spcPct val="90000"/>
              </a:lnSpc>
              <a:defRPr b="1" sz="3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Background – Substance Use</a:t>
            </a:r>
          </a:p>
        </p:txBody>
      </p:sp>
      <p:sp>
        <p:nvSpPr>
          <p:cNvPr id="927" name="Content Placeholder 2"/>
          <p:cNvSpPr txBox="1"/>
          <p:nvPr>
            <p:ph type="body" idx="4294967295"/>
          </p:nvPr>
        </p:nvSpPr>
        <p:spPr>
          <a:xfrm>
            <a:off x="838200" y="1524000"/>
            <a:ext cx="10048875" cy="413431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</a:t>
            </a:r>
            <a:r>
              <a:rPr sz="2800"/>
              <a:t>Substance use imposes a devastating health and emotional burden on individuals, families, and communities</a:t>
            </a: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21.2 million Americans 12 or older have a SUD </a:t>
            </a: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More Americans die every year from drug overdoses than in motor vehicle crashes</a:t>
            </a: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The crisis of Opioid Use Disorder claims 130 lives per day </a:t>
            </a:r>
            <a:endParaRPr sz="1500"/>
          </a:p>
          <a:p>
            <a:pPr marL="128587" indent="-128587" defTabSz="514350">
              <a:lnSpc>
                <a:spcPct val="90000"/>
              </a:lnSpc>
              <a:spcBef>
                <a:spcPts val="5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 89% of individuals in need of treatment for a SUD do not receive treatment</a:t>
            </a:r>
          </a:p>
        </p:txBody>
      </p:sp>
      <p:sp>
        <p:nvSpPr>
          <p:cNvPr id="928" name="TextBox 3"/>
          <p:cNvSpPr txBox="1"/>
          <p:nvPr/>
        </p:nvSpPr>
        <p:spPr>
          <a:xfrm>
            <a:off x="702944" y="5475247"/>
            <a:ext cx="10262236" cy="1200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Substance Abuse and Mental Health Services Administration. (2019). Key substance use and mental health indicators in the United States: Results from the 2018 National Survey on Drug Use and Health (HHS Publication No. PEP19-5068, NSDUH Series H-54). Rockville, MD: Center for Behavioral Health Statistics and Quality, Substance Abuse and Mental Health Services Administration. Retrieved from </a:t>
            </a:r>
            <a:r>
              <a:rPr u="sng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hlinkClick r:id="rId2" invalidUrl="" action="" tgtFrame="" tooltip="" history="1" highlightClick="0" endSnd="0"/>
              </a:rPr>
              <a:t>https://www.samhsa.gov/data/</a:t>
            </a:r>
          </a:p>
          <a:p>
            <a:pPr>
              <a:defRPr sz="1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  <a:p>
            <a:pPr>
              <a:spcBef>
                <a:spcPts val="1200"/>
              </a:spcBef>
              <a:defRPr sz="1200">
                <a:solidFill>
                  <a:srgbClr val="414042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US Department of Health and Human Services. What is the US opioid epidemic? </a:t>
            </a:r>
            <a:r>
              <a:rPr u="sng">
                <a:solidFill>
                  <a:srgbClr val="29688A"/>
                </a:solidFill>
                <a:uFill>
                  <a:solidFill>
                    <a:srgbClr val="29688A"/>
                  </a:solidFill>
                </a:uFill>
                <a:hlinkClick r:id="rId3" invalidUrl="" action="" tgtFrame="" tooltip="" history="1" highlightClick="0" endSnd="0"/>
              </a:rPr>
              <a:t>https://www.hhs.gov/opioids/about-the-epidemic/index.html</a:t>
            </a:r>
            <a:r>
              <a:t>. Reviewed September 4, 2019. Accessed April 21, 2020.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Text Placeholder 1"/>
          <p:cNvSpPr txBox="1"/>
          <p:nvPr>
            <p:ph type="body" sz="quarter" idx="1"/>
          </p:nvPr>
        </p:nvSpPr>
        <p:spPr>
          <a:xfrm>
            <a:off x="1428750" y="152400"/>
            <a:ext cx="9448800" cy="14192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Substance Use Disorder (Alcohol Use Disorder and Illicit Drug Use Disorder) in the Past Year</a:t>
            </a:r>
          </a:p>
        </p:txBody>
      </p:sp>
      <p:pic>
        <p:nvPicPr>
          <p:cNvPr id="931" name="Content Placeholder 8" descr="Content Placeholder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3625" y="1364653"/>
            <a:ext cx="7452984" cy="5126114"/>
          </a:xfrm>
          <a:prstGeom prst="rect">
            <a:avLst/>
          </a:prstGeom>
          <a:ln w="12700">
            <a:miter lim="400000"/>
          </a:ln>
        </p:spPr>
      </p:pic>
      <p:sp>
        <p:nvSpPr>
          <p:cNvPr id="932" name="TextBox 4"/>
          <p:cNvSpPr txBox="1"/>
          <p:nvPr/>
        </p:nvSpPr>
        <p:spPr>
          <a:xfrm>
            <a:off x="2053119" y="6352640"/>
            <a:ext cx="8200062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https://www.samhsa.gov/data/release/2020-national-survey-drug-use-and-health-nsduh-releases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NCHHSTP_PPT_dark([1]">
  <a:themeElements>
    <a:clrScheme name="1_NCHHSTP_PPT_dark([1]">
      <a:dk1>
        <a:srgbClr val="DCD7CD"/>
      </a:dk1>
      <a:lt1>
        <a:srgbClr val="0F56DC"/>
      </a:lt1>
      <a:dk2>
        <a:srgbClr val="A7A7A7"/>
      </a:dk2>
      <a:lt2>
        <a:srgbClr val="535353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0000FF"/>
      </a:hlink>
      <a:folHlink>
        <a:srgbClr val="FF00FF"/>
      </a:folHlink>
    </a:clrScheme>
    <a:fontScheme name="1_NCHHSTP_PPT_dark([1]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NCHHSTP_PPT_dark([1]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F56DC"/>
            </a:solidFill>
            <a:effectLst/>
            <a:uFillTx/>
            <a:latin typeface="Myriad Web Pro"/>
            <a:ea typeface="Myriad Web Pro"/>
            <a:cs typeface="Myriad Web Pro"/>
            <a:sym typeface="Myriad Web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F56DC"/>
            </a:solidFill>
            <a:effectLst/>
            <a:uFillTx/>
            <a:latin typeface="Myriad Web Pro"/>
            <a:ea typeface="Myriad Web Pro"/>
            <a:cs typeface="Myriad Web Pro"/>
            <a:sym typeface="Myriad Web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NCHHSTP_PPT_dark([1]">
  <a:themeElements>
    <a:clrScheme name="1_NCHHSTP_PPT_dark([1]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0000FF"/>
      </a:hlink>
      <a:folHlink>
        <a:srgbClr val="FF00FF"/>
      </a:folHlink>
    </a:clrScheme>
    <a:fontScheme name="1_NCHHSTP_PPT_dark([1]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NCHHSTP_PPT_dark([1]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F56DC"/>
            </a:solidFill>
            <a:effectLst/>
            <a:uFillTx/>
            <a:latin typeface="Myriad Web Pro"/>
            <a:ea typeface="Myriad Web Pro"/>
            <a:cs typeface="Myriad Web Pro"/>
            <a:sym typeface="Myriad Web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F56DC"/>
            </a:solidFill>
            <a:effectLst/>
            <a:uFillTx/>
            <a:latin typeface="Myriad Web Pro"/>
            <a:ea typeface="Myriad Web Pro"/>
            <a:cs typeface="Myriad Web Pro"/>
            <a:sym typeface="Myriad Web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