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84" r:id="rId5"/>
    <p:sldId id="286" r:id="rId6"/>
    <p:sldId id="287" r:id="rId7"/>
    <p:sldId id="302" r:id="rId8"/>
    <p:sldId id="297" r:id="rId9"/>
    <p:sldId id="288" r:id="rId10"/>
    <p:sldId id="299" r:id="rId11"/>
    <p:sldId id="301" r:id="rId12"/>
    <p:sldId id="310" r:id="rId13"/>
    <p:sldId id="311" r:id="rId14"/>
    <p:sldId id="312" r:id="rId15"/>
    <p:sldId id="309" r:id="rId16"/>
    <p:sldId id="313" r:id="rId17"/>
    <p:sldId id="314" r:id="rId18"/>
    <p:sldId id="315" r:id="rId19"/>
    <p:sldId id="316" r:id="rId20"/>
    <p:sldId id="317" r:id="rId21"/>
    <p:sldId id="318" r:id="rId22"/>
    <p:sldId id="319" r:id="rId23"/>
    <p:sldId id="320" r:id="rId24"/>
    <p:sldId id="321" r:id="rId25"/>
    <p:sldId id="303" r:id="rId26"/>
    <p:sldId id="296" r:id="rId27"/>
    <p:sldId id="305" r:id="rId28"/>
    <p:sldId id="294" r:id="rId29"/>
    <p:sldId id="306" r:id="rId30"/>
    <p:sldId id="307" r:id="rId31"/>
    <p:sldId id="308" r:id="rId32"/>
    <p:sldId id="29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6216" userDrawn="1">
          <p15:clr>
            <a:srgbClr val="A4A3A4"/>
          </p15:clr>
        </p15:guide>
        <p15:guide id="3" pos="1440" userDrawn="1">
          <p15:clr>
            <a:srgbClr val="A4A3A4"/>
          </p15:clr>
        </p15:guide>
        <p15:guide id="4" orient="horz" pos="2352" userDrawn="1">
          <p15:clr>
            <a:srgbClr val="A4A3A4"/>
          </p15:clr>
        </p15:guide>
        <p15:guide id="5" orient="horz" pos="936" userDrawn="1">
          <p15:clr>
            <a:srgbClr val="A4A3A4"/>
          </p15:clr>
        </p15:guide>
        <p15:guide id="6" pos="3840" userDrawn="1">
          <p15:clr>
            <a:srgbClr val="A4A3A4"/>
          </p15:clr>
        </p15:guide>
        <p15:guide id="7" orient="horz" pos="31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noye, Tyler (IHS/ABR/BCH)" initials="LT(" lastIdx="8" clrIdx="0">
    <p:extLst>
      <p:ext uri="{19B8F6BF-5375-455C-9EA6-DF929625EA0E}">
        <p15:presenceInfo xmlns:p15="http://schemas.microsoft.com/office/powerpoint/2012/main" userId="S::tlannoye@na.ihs.gov::4738d724-c0aa-4e65-a430-9d938549fa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C46A"/>
    <a:srgbClr val="97EFD3"/>
    <a:srgbClr val="F15574"/>
    <a:srgbClr val="F4EBE8"/>
    <a:srgbClr val="ECC4BF"/>
    <a:srgbClr val="C9ABA7"/>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899" autoAdjust="0"/>
  </p:normalViewPr>
  <p:slideViewPr>
    <p:cSldViewPr snapToGrid="0" snapToObjects="1" showGuides="1">
      <p:cViewPr varScale="1">
        <p:scale>
          <a:sx n="73" d="100"/>
          <a:sy n="73" d="100"/>
        </p:scale>
        <p:origin x="66" y="132"/>
      </p:cViewPr>
      <p:guideLst>
        <p:guide orient="horz" pos="528"/>
        <p:guide pos="6216"/>
        <p:guide pos="1440"/>
        <p:guide orient="horz" pos="2352"/>
        <p:guide orient="horz" pos="936"/>
        <p:guide pos="3840"/>
        <p:guide orient="horz" pos="314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13T17:17:07.609" idx="1">
    <p:pos x="1834" y="2928"/>
    <p:text>Remove the insurance part....Start with "There are providers at outsi...."</p:text>
    <p:extLst>
      <p:ext uri="{C676402C-5697-4E1C-873F-D02D1690AC5C}">
        <p15:threadingInfo xmlns:p15="http://schemas.microsoft.com/office/powerpoint/2012/main" timeZoneBias="300"/>
      </p:ext>
    </p:extLst>
  </p:cm>
  <p:cm authorId="1" dt="2024-08-13T17:18:05.712" idx="2">
    <p:pos x="1833" y="2927"/>
    <p:text>Might want to mention the other services in the area too....TMRC, 5th gen, LRHSC</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3T17:23:03.572" idx="5">
    <p:pos x="10" y="10"/>
    <p:text>Choose Federal Practitioner/MLP assigned to Federal Institutions first.</p:text>
    <p:extLst>
      <p:ext uri="{C676402C-5697-4E1C-873F-D02D1690AC5C}">
        <p15:threadingInfo xmlns:p15="http://schemas.microsoft.com/office/powerpoint/2012/main" timeZoneBias="300"/>
      </p:ext>
    </p:extLst>
  </p:cm>
  <p:cm authorId="1" dt="2024-08-13T17:23:38.900" idx="6">
    <p:pos x="106" y="106"/>
    <p:text>Your Red Circle is the wrong choice...Should be</p:text>
    <p:extLst>
      <p:ext uri="{C676402C-5697-4E1C-873F-D02D1690AC5C}">
        <p15:threadingInfo xmlns:p15="http://schemas.microsoft.com/office/powerpoint/2012/main" timeZoneBias="300"/>
      </p:ext>
    </p:extLst>
  </p:cm>
  <p:cm authorId="1" dt="2024-08-13T17:24:51.368" idx="7">
    <p:pos x="106" y="202"/>
    <p:text>MLP-Registered Pharmacist Fed ($0/3yrs)</p:text>
    <p:extLst>
      <p:ext uri="{C676402C-5697-4E1C-873F-D02D1690AC5C}">
        <p15:threadingInfo xmlns:p15="http://schemas.microsoft.com/office/powerpoint/2012/main" timeZoneBias="300">
          <p15:parentCm authorId="1" idx="6"/>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38102F-BFA3-4357-9FA0-3A064E6F1B5A}" type="datetimeFigureOut">
              <a:rPr lang="en-US" smtClean="0"/>
              <a:t>8/15/2024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D3DFC-11A7-4DDF-8AEE-A5ACE051EBF3}" type="slidenum">
              <a:rPr lang="en-US" smtClean="0"/>
              <a:t>‹#›</a:t>
            </a:fld>
            <a:endParaRPr lang="en-US" dirty="0"/>
          </a:p>
        </p:txBody>
      </p:sp>
    </p:spTree>
    <p:extLst>
      <p:ext uri="{BB962C8B-B14F-4D97-AF65-F5344CB8AC3E}">
        <p14:creationId xmlns:p14="http://schemas.microsoft.com/office/powerpoint/2010/main" val="2403009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463040" y="2240280"/>
            <a:ext cx="4873752" cy="1709928"/>
          </a:xfrm>
        </p:spPr>
        <p:txBody>
          <a:bodyPr anchor="b">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463040" y="4014216"/>
            <a:ext cx="4873752" cy="630936"/>
          </a:xfrm>
        </p:spPr>
        <p:txBody>
          <a:bodyPr>
            <a:noAutofit/>
          </a:bodyPr>
          <a:lstStyle>
            <a:lvl1pPr marL="54864" indent="0" algn="l">
              <a:lnSpc>
                <a:spcPct val="120000"/>
              </a:lnSpc>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7246779" y="812292"/>
            <a:ext cx="383462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379759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8" name="Google Shape;1251;p56">
            <a:extLst>
              <a:ext uri="{FF2B5EF4-FFF2-40B4-BE49-F238E27FC236}">
                <a16:creationId xmlns:a16="http://schemas.microsoft.com/office/drawing/2014/main" id="{5240ABBF-9F6E-51C2-3600-798F3A8C4868}"/>
              </a:ext>
            </a:extLst>
          </p:cNvPr>
          <p:cNvSpPr/>
          <p:nvPr userDrawn="1"/>
        </p:nvSpPr>
        <p:spPr>
          <a:xfrm>
            <a:off x="547230" y="194408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724FD7F3-2232-7463-6613-3EF2344BD063}"/>
              </a:ext>
            </a:extLst>
          </p:cNvPr>
          <p:cNvSpPr/>
          <p:nvPr userDrawn="1"/>
        </p:nvSpPr>
        <p:spPr>
          <a:xfrm>
            <a:off x="4922989" y="194696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234E24BE-6EC9-C62B-1B5F-EBE5C279EF38}"/>
              </a:ext>
            </a:extLst>
          </p:cNvPr>
          <p:cNvSpPr/>
          <p:nvPr userDrawn="1"/>
        </p:nvSpPr>
        <p:spPr>
          <a:xfrm>
            <a:off x="9225456" y="1924776"/>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F4987345-5BC3-6B09-35D1-118625B93B26}"/>
              </a:ext>
            </a:extLst>
          </p:cNvPr>
          <p:cNvSpPr/>
          <p:nvPr userDrawn="1"/>
        </p:nvSpPr>
        <p:spPr>
          <a:xfrm>
            <a:off x="2798649" y="3902220"/>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D24F97D8-E25C-583D-72FF-A9AD2A77A71F}"/>
              </a:ext>
            </a:extLst>
          </p:cNvPr>
          <p:cNvSpPr/>
          <p:nvPr userDrawn="1"/>
        </p:nvSpPr>
        <p:spPr>
          <a:xfrm>
            <a:off x="7156227" y="3880033"/>
            <a:ext cx="2529083" cy="2529083"/>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36" name="Text Placeholder 35">
            <a:extLst>
              <a:ext uri="{FF2B5EF4-FFF2-40B4-BE49-F238E27FC236}">
                <a16:creationId xmlns:a16="http://schemas.microsoft.com/office/drawing/2014/main" id="{C96B6B23-01AB-14E3-6F7D-14E56C8F7FB4}"/>
              </a:ext>
            </a:extLst>
          </p:cNvPr>
          <p:cNvSpPr>
            <a:spLocks noGrp="1"/>
          </p:cNvSpPr>
          <p:nvPr>
            <p:ph type="body" sz="quarter" idx="13"/>
          </p:nvPr>
        </p:nvSpPr>
        <p:spPr>
          <a:xfrm>
            <a:off x="458788"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0" name="Text Placeholder 35">
            <a:extLst>
              <a:ext uri="{FF2B5EF4-FFF2-40B4-BE49-F238E27FC236}">
                <a16:creationId xmlns:a16="http://schemas.microsoft.com/office/drawing/2014/main" id="{B5D9C006-6816-1398-2752-53296B2275E9}"/>
              </a:ext>
            </a:extLst>
          </p:cNvPr>
          <p:cNvSpPr>
            <a:spLocks noGrp="1"/>
          </p:cNvSpPr>
          <p:nvPr>
            <p:ph type="body" sz="quarter" idx="15"/>
          </p:nvPr>
        </p:nvSpPr>
        <p:spPr>
          <a:xfrm>
            <a:off x="4844975"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3" name="Text Placeholder 35">
            <a:extLst>
              <a:ext uri="{FF2B5EF4-FFF2-40B4-BE49-F238E27FC236}">
                <a16:creationId xmlns:a16="http://schemas.microsoft.com/office/drawing/2014/main" id="{5C67F012-5EC1-3C44-2545-C90EFB6C7AA3}"/>
              </a:ext>
            </a:extLst>
          </p:cNvPr>
          <p:cNvSpPr>
            <a:spLocks noGrp="1"/>
          </p:cNvSpPr>
          <p:nvPr>
            <p:ph type="body" sz="quarter" idx="17"/>
          </p:nvPr>
        </p:nvSpPr>
        <p:spPr>
          <a:xfrm>
            <a:off x="9137214" y="1836534"/>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39" name="Text Placeholder 35">
            <a:extLst>
              <a:ext uri="{FF2B5EF4-FFF2-40B4-BE49-F238E27FC236}">
                <a16:creationId xmlns:a16="http://schemas.microsoft.com/office/drawing/2014/main" id="{84C1F7B9-544F-1D65-F30E-22B977B0EA42}"/>
              </a:ext>
            </a:extLst>
          </p:cNvPr>
          <p:cNvSpPr>
            <a:spLocks noGrp="1"/>
          </p:cNvSpPr>
          <p:nvPr>
            <p:ph type="body" sz="quarter" idx="14"/>
          </p:nvPr>
        </p:nvSpPr>
        <p:spPr>
          <a:xfrm>
            <a:off x="2710407"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
        <p:nvSpPr>
          <p:cNvPr id="41" name="Text Placeholder 35">
            <a:extLst>
              <a:ext uri="{FF2B5EF4-FFF2-40B4-BE49-F238E27FC236}">
                <a16:creationId xmlns:a16="http://schemas.microsoft.com/office/drawing/2014/main" id="{F0785379-F700-62B9-BF17-703A87E29891}"/>
              </a:ext>
            </a:extLst>
          </p:cNvPr>
          <p:cNvSpPr>
            <a:spLocks noGrp="1"/>
          </p:cNvSpPr>
          <p:nvPr>
            <p:ph type="body" sz="quarter" idx="16"/>
          </p:nvPr>
        </p:nvSpPr>
        <p:spPr>
          <a:xfrm>
            <a:off x="7067985" y="3813978"/>
            <a:ext cx="2528887" cy="2528887"/>
          </a:xfrm>
          <a:prstGeom prst="ellipse">
            <a:avLst/>
          </a:prstGeom>
          <a:solidFill>
            <a:schemeClr val="accent5"/>
          </a:solidFill>
          <a:ln w="25400">
            <a:solidFill>
              <a:schemeClr val="tx2"/>
            </a:solidFill>
          </a:ln>
        </p:spPr>
        <p:txBody>
          <a:bodyPr tIns="274320"/>
          <a:lstStyle>
            <a:lvl1pPr marL="0" indent="0" algn="ctr">
              <a:lnSpc>
                <a:spcPct val="100000"/>
              </a:lnSpc>
              <a:spcBef>
                <a:spcPts val="0"/>
              </a:spcBef>
              <a:buNone/>
              <a:defRPr sz="2000">
                <a:latin typeface="+mj-lt"/>
              </a:defRPr>
            </a:lvl1pPr>
            <a:lvl2pPr marL="0" indent="0" algn="ctr">
              <a:lnSpc>
                <a:spcPct val="100000"/>
              </a:lnSpc>
              <a:spcBef>
                <a:spcPts val="600"/>
              </a:spcBef>
              <a:buNone/>
              <a:defRPr sz="1600"/>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6600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5"/>
        </a:solidFill>
        <a:effectLst/>
      </p:bgPr>
    </p:bg>
    <p:spTree>
      <p:nvGrpSpPr>
        <p:cNvPr id="1" name=""/>
        <p:cNvGrpSpPr/>
        <p:nvPr/>
      </p:nvGrpSpPr>
      <p:grpSpPr>
        <a:xfrm>
          <a:off x="0" y="0"/>
          <a:ext cx="0" cy="0"/>
          <a:chOff x="0" y="0"/>
          <a:chExt cx="0" cy="0"/>
        </a:xfrm>
      </p:grpSpPr>
      <p:sp>
        <p:nvSpPr>
          <p:cNvPr id="11" name="Google Shape;634;p42">
            <a:extLst>
              <a:ext uri="{FF2B5EF4-FFF2-40B4-BE49-F238E27FC236}">
                <a16:creationId xmlns:a16="http://schemas.microsoft.com/office/drawing/2014/main" id="{8B24251C-09A2-7EC7-D81E-7B4EC1A6C8FB}"/>
              </a:ext>
            </a:extLst>
          </p:cNvPr>
          <p:cNvSpPr/>
          <p:nvPr userDrawn="1"/>
        </p:nvSpPr>
        <p:spPr>
          <a:xfrm>
            <a:off x="1043969" y="2096168"/>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634;p42">
            <a:extLst>
              <a:ext uri="{FF2B5EF4-FFF2-40B4-BE49-F238E27FC236}">
                <a16:creationId xmlns:a16="http://schemas.microsoft.com/office/drawing/2014/main" id="{7095FC12-1305-9C50-D9A9-1BA4392374E6}"/>
              </a:ext>
            </a:extLst>
          </p:cNvPr>
          <p:cNvSpPr/>
          <p:nvPr userDrawn="1"/>
        </p:nvSpPr>
        <p:spPr>
          <a:xfrm>
            <a:off x="1043969" y="4160972"/>
            <a:ext cx="10271731" cy="1505316"/>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Title 22">
            <a:extLst>
              <a:ext uri="{FF2B5EF4-FFF2-40B4-BE49-F238E27FC236}">
                <a16:creationId xmlns:a16="http://schemas.microsoft.com/office/drawing/2014/main" id="{AA325A5B-8E43-DA35-85DE-66DB81C5F5AD}"/>
              </a:ext>
            </a:extLst>
          </p:cNvPr>
          <p:cNvSpPr>
            <a:spLocks noGrp="1"/>
          </p:cNvSpPr>
          <p:nvPr>
            <p:ph type="title"/>
          </p:nvPr>
        </p:nvSpPr>
        <p:spPr/>
        <p:txBody>
          <a:bodyPr/>
          <a:lstStyle/>
          <a:p>
            <a:r>
              <a:rPr lang="en-US" noProof="0"/>
              <a:t>Click to edit Master title style</a:t>
            </a:r>
          </a:p>
        </p:txBody>
      </p:sp>
      <p:sp>
        <p:nvSpPr>
          <p:cNvPr id="21" name="Text Placeholder 2">
            <a:extLst>
              <a:ext uri="{FF2B5EF4-FFF2-40B4-BE49-F238E27FC236}">
                <a16:creationId xmlns:a16="http://schemas.microsoft.com/office/drawing/2014/main" id="{BCA26A7E-435E-AFBA-FECA-047481A83CB8}"/>
              </a:ext>
            </a:extLst>
          </p:cNvPr>
          <p:cNvSpPr>
            <a:spLocks noGrp="1"/>
          </p:cNvSpPr>
          <p:nvPr>
            <p:ph type="body" idx="1"/>
          </p:nvPr>
        </p:nvSpPr>
        <p:spPr>
          <a:xfrm>
            <a:off x="892795" y="1920319"/>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A82CD3C-84E1-013B-FEDD-5B4008CD2B33}"/>
              </a:ext>
            </a:extLst>
          </p:cNvPr>
          <p:cNvSpPr>
            <a:spLocks noGrp="1"/>
          </p:cNvSpPr>
          <p:nvPr>
            <p:ph sz="half" idx="2"/>
          </p:nvPr>
        </p:nvSpPr>
        <p:spPr>
          <a:xfrm>
            <a:off x="4645152" y="2007884"/>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2" name="Text Placeholder 4">
            <a:extLst>
              <a:ext uri="{FF2B5EF4-FFF2-40B4-BE49-F238E27FC236}">
                <a16:creationId xmlns:a16="http://schemas.microsoft.com/office/drawing/2014/main" id="{42E5F6B0-4BF8-B61C-19DC-44EADF2C6A3E}"/>
              </a:ext>
            </a:extLst>
          </p:cNvPr>
          <p:cNvSpPr>
            <a:spLocks noGrp="1"/>
          </p:cNvSpPr>
          <p:nvPr>
            <p:ph type="body" sz="quarter" idx="3"/>
          </p:nvPr>
        </p:nvSpPr>
        <p:spPr>
          <a:xfrm>
            <a:off x="892795" y="4005858"/>
            <a:ext cx="10268712" cy="1505315"/>
          </a:xfrm>
          <a:solidFill>
            <a:schemeClr val="accent5"/>
          </a:solidFill>
          <a:ln w="25400">
            <a:solidFill>
              <a:schemeClr val="dk1"/>
            </a:solidFill>
          </a:ln>
        </p:spPr>
        <p:txBody>
          <a:bodyPr lIns="896112" rIns="6492240" anchor="ctr"/>
          <a:lstStyle>
            <a:lvl1pPr marL="0" indent="0">
              <a:lnSpc>
                <a:spcPct val="120000"/>
              </a:lnSpc>
              <a:spcBef>
                <a:spcPts val="0"/>
              </a:spcBef>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Content Placeholder 3">
            <a:extLst>
              <a:ext uri="{FF2B5EF4-FFF2-40B4-BE49-F238E27FC236}">
                <a16:creationId xmlns:a16="http://schemas.microsoft.com/office/drawing/2014/main" id="{710FDC74-97A7-7CF9-8479-7DF70FE009C4}"/>
              </a:ext>
            </a:extLst>
          </p:cNvPr>
          <p:cNvSpPr>
            <a:spLocks noGrp="1"/>
          </p:cNvSpPr>
          <p:nvPr>
            <p:ph sz="half" idx="13"/>
          </p:nvPr>
        </p:nvSpPr>
        <p:spPr>
          <a:xfrm>
            <a:off x="4645152" y="4093420"/>
            <a:ext cx="6408671" cy="1330189"/>
          </a:xfrm>
        </p:spPr>
        <p:txBody>
          <a:bodyPr anchor="ctr"/>
          <a:lstStyle>
            <a:lvl1pPr marL="0" indent="-137160">
              <a:lnSpc>
                <a:spcPct val="100000"/>
              </a:lnSpc>
              <a:spcBef>
                <a:spcPts val="0"/>
              </a:spcBef>
              <a:buSzPct val="50000"/>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9" name="Slide Number Placeholder 8">
            <a:extLst>
              <a:ext uri="{FF2B5EF4-FFF2-40B4-BE49-F238E27FC236}">
                <a16:creationId xmlns:a16="http://schemas.microsoft.com/office/drawing/2014/main" id="{7EA9E27A-A5B9-7554-B03C-977DD0697109}"/>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8" name="Footer Placeholder 7">
            <a:extLst>
              <a:ext uri="{FF2B5EF4-FFF2-40B4-BE49-F238E27FC236}">
                <a16:creationId xmlns:a16="http://schemas.microsoft.com/office/drawing/2014/main" id="{10B2D671-9FA9-57ED-C5BB-EF64BEB1363E}"/>
              </a:ext>
            </a:extLst>
          </p:cNvPr>
          <p:cNvSpPr>
            <a:spLocks noGrp="1"/>
          </p:cNvSpPr>
          <p:nvPr>
            <p:ph type="ftr" sz="quarter" idx="11"/>
          </p:nvPr>
        </p:nvSpPr>
        <p:spPr/>
        <p:txBody>
          <a:bodyPr/>
          <a:lstStyle/>
          <a:p>
            <a:r>
              <a:rPr lang="en-US" noProof="0"/>
              <a:t>Presentation title</a:t>
            </a:r>
          </a:p>
        </p:txBody>
      </p:sp>
      <p:sp>
        <p:nvSpPr>
          <p:cNvPr id="7" name="Date Placeholder 6">
            <a:extLst>
              <a:ext uri="{FF2B5EF4-FFF2-40B4-BE49-F238E27FC236}">
                <a16:creationId xmlns:a16="http://schemas.microsoft.com/office/drawing/2014/main" id="{ECF944D9-3F95-D788-A7A5-9C541DBDE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7805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6481182" y="2106081"/>
            <a:ext cx="5056632"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5054248"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5048882"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4604512"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6358128" y="1956816"/>
            <a:ext cx="5047488"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6600154" y="2944368"/>
            <a:ext cx="4608576"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8909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1F4-E4E2-E27F-87D0-6DFE6637592C}"/>
              </a:ext>
            </a:extLst>
          </p:cNvPr>
          <p:cNvSpPr>
            <a:spLocks noGrp="1"/>
          </p:cNvSpPr>
          <p:nvPr>
            <p:ph type="title"/>
          </p:nvPr>
        </p:nvSpPr>
        <p:spPr/>
        <p:txBody>
          <a:bodyPr/>
          <a:lstStyle/>
          <a:p>
            <a:r>
              <a:rPr lang="en-US" noProof="0"/>
              <a:t>Click to edit Master title style</a:t>
            </a:r>
          </a:p>
        </p:txBody>
      </p:sp>
      <p:sp>
        <p:nvSpPr>
          <p:cNvPr id="7" name="Google Shape;1148;p53">
            <a:extLst>
              <a:ext uri="{FF2B5EF4-FFF2-40B4-BE49-F238E27FC236}">
                <a16:creationId xmlns:a16="http://schemas.microsoft.com/office/drawing/2014/main" id="{D76333E0-FAE0-3B63-28EE-BA834131593C}"/>
              </a:ext>
            </a:extLst>
          </p:cNvPr>
          <p:cNvSpPr/>
          <p:nvPr userDrawn="1"/>
        </p:nvSpPr>
        <p:spPr>
          <a:xfrm>
            <a:off x="837094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8;p53">
            <a:extLst>
              <a:ext uri="{FF2B5EF4-FFF2-40B4-BE49-F238E27FC236}">
                <a16:creationId xmlns:a16="http://schemas.microsoft.com/office/drawing/2014/main" id="{1BF10461-2A6D-BD12-B1D7-5A73DDD367A8}"/>
              </a:ext>
            </a:extLst>
          </p:cNvPr>
          <p:cNvSpPr/>
          <p:nvPr userDrawn="1"/>
        </p:nvSpPr>
        <p:spPr>
          <a:xfrm>
            <a:off x="4599233"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8;p53">
            <a:extLst>
              <a:ext uri="{FF2B5EF4-FFF2-40B4-BE49-F238E27FC236}">
                <a16:creationId xmlns:a16="http://schemas.microsoft.com/office/drawing/2014/main" id="{B21F23CA-8996-2ED3-865E-9CBB7B3DEF01}"/>
              </a:ext>
            </a:extLst>
          </p:cNvPr>
          <p:cNvSpPr/>
          <p:nvPr userDrawn="1"/>
        </p:nvSpPr>
        <p:spPr>
          <a:xfrm>
            <a:off x="808072" y="2106081"/>
            <a:ext cx="3249570" cy="3987012"/>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8" name="Text Placeholder 24">
            <a:extLst>
              <a:ext uri="{FF2B5EF4-FFF2-40B4-BE49-F238E27FC236}">
                <a16:creationId xmlns:a16="http://schemas.microsoft.com/office/drawing/2014/main" id="{BF16B1C6-54F0-43B5-701B-5ACB9DB37B75}"/>
              </a:ext>
            </a:extLst>
          </p:cNvPr>
          <p:cNvSpPr>
            <a:spLocks noGrp="1"/>
          </p:cNvSpPr>
          <p:nvPr>
            <p:ph type="body" sz="quarter" idx="14"/>
          </p:nvPr>
        </p:nvSpPr>
        <p:spPr>
          <a:xfrm>
            <a:off x="68580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1" name="Content Placeholder 3">
            <a:extLst>
              <a:ext uri="{FF2B5EF4-FFF2-40B4-BE49-F238E27FC236}">
                <a16:creationId xmlns:a16="http://schemas.microsoft.com/office/drawing/2014/main" id="{86A122E7-1CF8-0AB9-3407-6E725320DC62}"/>
              </a:ext>
            </a:extLst>
          </p:cNvPr>
          <p:cNvSpPr>
            <a:spLocks noGrp="1"/>
          </p:cNvSpPr>
          <p:nvPr>
            <p:ph sz="half" idx="2"/>
          </p:nvPr>
        </p:nvSpPr>
        <p:spPr>
          <a:xfrm>
            <a:off x="932688"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9" name="Text Placeholder 24">
            <a:extLst>
              <a:ext uri="{FF2B5EF4-FFF2-40B4-BE49-F238E27FC236}">
                <a16:creationId xmlns:a16="http://schemas.microsoft.com/office/drawing/2014/main" id="{9B6C5E12-67C8-B5AA-FC61-A40F6C388F8B}"/>
              </a:ext>
            </a:extLst>
          </p:cNvPr>
          <p:cNvSpPr>
            <a:spLocks noGrp="1"/>
          </p:cNvSpPr>
          <p:nvPr>
            <p:ph type="body" sz="quarter" idx="16"/>
          </p:nvPr>
        </p:nvSpPr>
        <p:spPr>
          <a:xfrm>
            <a:off x="4480560"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2" name="Content Placeholder 3">
            <a:extLst>
              <a:ext uri="{FF2B5EF4-FFF2-40B4-BE49-F238E27FC236}">
                <a16:creationId xmlns:a16="http://schemas.microsoft.com/office/drawing/2014/main" id="{92BD99C3-C1A1-E89B-FB77-6221D2FBE9A6}"/>
              </a:ext>
            </a:extLst>
          </p:cNvPr>
          <p:cNvSpPr>
            <a:spLocks noGrp="1"/>
          </p:cNvSpPr>
          <p:nvPr>
            <p:ph sz="half" idx="13"/>
          </p:nvPr>
        </p:nvSpPr>
        <p:spPr>
          <a:xfrm>
            <a:off x="4715873"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ext Placeholder 24">
            <a:extLst>
              <a:ext uri="{FF2B5EF4-FFF2-40B4-BE49-F238E27FC236}">
                <a16:creationId xmlns:a16="http://schemas.microsoft.com/office/drawing/2014/main" id="{F5C0C473-4EA8-206C-EDC5-DAF92DC87E7B}"/>
              </a:ext>
            </a:extLst>
          </p:cNvPr>
          <p:cNvSpPr>
            <a:spLocks noGrp="1"/>
          </p:cNvSpPr>
          <p:nvPr>
            <p:ph type="body" sz="quarter" idx="19"/>
          </p:nvPr>
        </p:nvSpPr>
        <p:spPr>
          <a:xfrm>
            <a:off x="8247888" y="1956816"/>
            <a:ext cx="3246120" cy="3986784"/>
          </a:xfrm>
          <a:solidFill>
            <a:schemeClr val="accent5"/>
          </a:solidFill>
          <a:ln w="25400">
            <a:solidFill>
              <a:schemeClr val="dk1"/>
            </a:solidFill>
          </a:ln>
        </p:spPr>
        <p:txBody>
          <a:bodyPr lIns="320040" tIns="502920"/>
          <a:lstStyle>
            <a:lvl1pPr marL="0" indent="0" algn="l">
              <a:buFont typeface="Arial" panose="020B0604020202020204" pitchFamily="34" charset="0"/>
              <a:buNone/>
              <a:defRPr sz="2000">
                <a:latin typeface="+mj-lt"/>
              </a:defRPr>
            </a:lvl1pPr>
          </a:lstStyle>
          <a:p>
            <a:pPr lvl="0"/>
            <a:r>
              <a:rPr lang="en-US" noProof="0"/>
              <a:t>Click to edit Master text styles</a:t>
            </a:r>
          </a:p>
        </p:txBody>
      </p:sp>
      <p:sp>
        <p:nvSpPr>
          <p:cNvPr id="23" name="Content Placeholder 3">
            <a:extLst>
              <a:ext uri="{FF2B5EF4-FFF2-40B4-BE49-F238E27FC236}">
                <a16:creationId xmlns:a16="http://schemas.microsoft.com/office/drawing/2014/main" id="{E3B2BF64-243E-E09B-24DD-86574712A72C}"/>
              </a:ext>
            </a:extLst>
          </p:cNvPr>
          <p:cNvSpPr>
            <a:spLocks noGrp="1"/>
          </p:cNvSpPr>
          <p:nvPr>
            <p:ph sz="half" idx="20"/>
          </p:nvPr>
        </p:nvSpPr>
        <p:spPr>
          <a:xfrm>
            <a:off x="8489914" y="2944368"/>
            <a:ext cx="2743200" cy="2785100"/>
          </a:xfrm>
        </p:spPr>
        <p:txBody>
          <a:bodyPr anchor="t"/>
          <a:lstStyle>
            <a:lvl1pPr marL="0" indent="0">
              <a:lnSpc>
                <a:spcPct val="100000"/>
              </a:lnSpc>
              <a:spcBef>
                <a:spcPts val="0"/>
              </a:spcBef>
              <a:buSzPct val="50000"/>
              <a:buNone/>
              <a:defRPr sz="1600"/>
            </a:lvl1pPr>
            <a:lvl2pPr marL="274320" indent="-137160">
              <a:lnSpc>
                <a:spcPct val="100000"/>
              </a:lnSpc>
              <a:spcBef>
                <a:spcPts val="0"/>
              </a:spcBef>
              <a:buSzPct val="50000"/>
              <a:defRPr sz="1400"/>
            </a:lvl2pPr>
            <a:lvl3pPr marL="411480" indent="-137160">
              <a:lnSpc>
                <a:spcPct val="100000"/>
              </a:lnSpc>
              <a:spcBef>
                <a:spcPts val="0"/>
              </a:spcBef>
              <a:buSzPct val="50000"/>
              <a:defRPr sz="1200"/>
            </a:lvl3pPr>
            <a:lvl4pPr marL="548640" indent="-137160">
              <a:lnSpc>
                <a:spcPct val="100000"/>
              </a:lnSpc>
              <a:spcBef>
                <a:spcPts val="0"/>
              </a:spcBef>
              <a:buSzPct val="50000"/>
              <a:defRPr sz="1100"/>
            </a:lvl4pPr>
            <a:lvl5pPr indent="-137160">
              <a:buSzPct val="50000"/>
              <a:defRPr sz="11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5" name="Slide Number Placeholder 4">
            <a:extLst>
              <a:ext uri="{FF2B5EF4-FFF2-40B4-BE49-F238E27FC236}">
                <a16:creationId xmlns:a16="http://schemas.microsoft.com/office/drawing/2014/main" id="{3A18DB23-E349-DF43-8126-A1F21B8C33C6}"/>
              </a:ext>
            </a:extLst>
          </p:cNvPr>
          <p:cNvSpPr>
            <a:spLocks noGrp="1"/>
          </p:cNvSpPr>
          <p:nvPr>
            <p:ph type="sldNum" sz="quarter" idx="12"/>
          </p:nvPr>
        </p:nvSpPr>
        <p:spPr/>
        <p:txBody>
          <a:body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6774F0D-57B5-C6EE-016C-501DC8D7E4F7}"/>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5DF0D283-938B-8E26-1C43-DC3AD65091B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248316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accent2"/>
        </a:solidFill>
        <a:effectLst/>
      </p:bgPr>
    </p:bg>
    <p:spTree>
      <p:nvGrpSpPr>
        <p:cNvPr id="1" name=""/>
        <p:cNvGrpSpPr/>
        <p:nvPr/>
      </p:nvGrpSpPr>
      <p:grpSpPr>
        <a:xfrm>
          <a:off x="0" y="0"/>
          <a:ext cx="0" cy="0"/>
          <a:chOff x="0" y="0"/>
          <a:chExt cx="0" cy="0"/>
        </a:xfrm>
      </p:grpSpPr>
      <p:sp>
        <p:nvSpPr>
          <p:cNvPr id="7" name="Google Shape;327;p33">
            <a:extLst>
              <a:ext uri="{FF2B5EF4-FFF2-40B4-BE49-F238E27FC236}">
                <a16:creationId xmlns:a16="http://schemas.microsoft.com/office/drawing/2014/main" id="{E7EB222B-6CF5-9486-E495-4BBCFBA5DEE9}"/>
              </a:ext>
            </a:extLst>
          </p:cNvPr>
          <p:cNvSpPr/>
          <p:nvPr userDrawn="1"/>
        </p:nvSpPr>
        <p:spPr>
          <a:xfrm>
            <a:off x="5400719" y="1198578"/>
            <a:ext cx="6114430" cy="4794575"/>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9" name="Google Shape;328;p33">
            <a:extLst>
              <a:ext uri="{FF2B5EF4-FFF2-40B4-BE49-F238E27FC236}">
                <a16:creationId xmlns:a16="http://schemas.microsoft.com/office/drawing/2014/main" id="{1FEBC754-F0A8-F9F6-F804-7081E078D8F5}"/>
              </a:ext>
            </a:extLst>
          </p:cNvPr>
          <p:cNvSpPr/>
          <p:nvPr userDrawn="1"/>
        </p:nvSpPr>
        <p:spPr>
          <a:xfrm>
            <a:off x="5196524" y="838200"/>
            <a:ext cx="6114430" cy="49149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4" name="Title 1">
            <a:extLst>
              <a:ext uri="{FF2B5EF4-FFF2-40B4-BE49-F238E27FC236}">
                <a16:creationId xmlns:a16="http://schemas.microsoft.com/office/drawing/2014/main" id="{A8F8B0E5-D249-4F2F-16F0-7A9A49B95D39}"/>
              </a:ext>
            </a:extLst>
          </p:cNvPr>
          <p:cNvSpPr>
            <a:spLocks noGrp="1"/>
          </p:cNvSpPr>
          <p:nvPr>
            <p:ph type="title"/>
          </p:nvPr>
        </p:nvSpPr>
        <p:spPr>
          <a:xfrm>
            <a:off x="5978024" y="1783080"/>
            <a:ext cx="4959821" cy="1162762"/>
          </a:xfrm>
        </p:spPr>
        <p:txBody>
          <a:bodyPr/>
          <a:lstStyle>
            <a:lvl1pPr algn="l">
              <a:lnSpc>
                <a:spcPct val="90000"/>
              </a:lnSpc>
              <a:defRPr/>
            </a:lvl1pPr>
          </a:lstStyle>
          <a:p>
            <a:r>
              <a:rPr lang="en-US" noProof="0"/>
              <a:t>Click to edit Master title style</a:t>
            </a:r>
          </a:p>
        </p:txBody>
      </p:sp>
      <p:sp>
        <p:nvSpPr>
          <p:cNvPr id="19" name="Picture Placeholder 18">
            <a:extLst>
              <a:ext uri="{FF2B5EF4-FFF2-40B4-BE49-F238E27FC236}">
                <a16:creationId xmlns:a16="http://schemas.microsoft.com/office/drawing/2014/main" id="{52CFE759-845E-6170-DB8C-EA3FA075BBC8}"/>
              </a:ext>
            </a:extLst>
          </p:cNvPr>
          <p:cNvSpPr>
            <a:spLocks noGrp="1"/>
          </p:cNvSpPr>
          <p:nvPr>
            <p:ph type="pic" sz="quarter" idx="13"/>
          </p:nvPr>
        </p:nvSpPr>
        <p:spPr>
          <a:xfrm>
            <a:off x="0" y="0"/>
            <a:ext cx="4351128" cy="6858000"/>
          </a:xfrm>
          <a:solidFill>
            <a:schemeClr val="accent5"/>
          </a:solidFill>
        </p:spPr>
        <p:txBody>
          <a:bodyPr anchor="ctr"/>
          <a:lstStyle>
            <a:lvl1pPr marL="0" indent="0" algn="ctr">
              <a:buNone/>
              <a:defRPr/>
            </a:lvl1pPr>
          </a:lstStyle>
          <a:p>
            <a:r>
              <a:rPr lang="en-US" noProof="0"/>
              <a:t>Click icon to add picture</a:t>
            </a:r>
          </a:p>
        </p:txBody>
      </p:sp>
      <p:sp>
        <p:nvSpPr>
          <p:cNvPr id="15" name="Content Placeholder 2">
            <a:extLst>
              <a:ext uri="{FF2B5EF4-FFF2-40B4-BE49-F238E27FC236}">
                <a16:creationId xmlns:a16="http://schemas.microsoft.com/office/drawing/2014/main" id="{77189B6C-4236-0B00-D585-EEE5183EC3B5}"/>
              </a:ext>
            </a:extLst>
          </p:cNvPr>
          <p:cNvSpPr>
            <a:spLocks noGrp="1"/>
          </p:cNvSpPr>
          <p:nvPr>
            <p:ph idx="1"/>
          </p:nvPr>
        </p:nvSpPr>
        <p:spPr>
          <a:xfrm>
            <a:off x="5961888" y="2944368"/>
            <a:ext cx="4818888" cy="2130552"/>
          </a:xfrm>
        </p:spPr>
        <p:txBody>
          <a:bodyPr/>
          <a:lstStyle>
            <a:lvl1pPr marL="0" indent="0">
              <a:lnSpc>
                <a:spcPct val="10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sp>
        <p:nvSpPr>
          <p:cNvPr id="5" name="Slide Number Placeholder 4">
            <a:extLst>
              <a:ext uri="{FF2B5EF4-FFF2-40B4-BE49-F238E27FC236}">
                <a16:creationId xmlns:a16="http://schemas.microsoft.com/office/drawing/2014/main" id="{22D37E9B-F86D-C91D-23CC-19F188DE83F6}"/>
              </a:ext>
            </a:extLst>
          </p:cNvPr>
          <p:cNvSpPr>
            <a:spLocks noGrp="1"/>
          </p:cNvSpPr>
          <p:nvPr>
            <p:ph type="sldNum" sz="quarter" idx="12"/>
          </p:nvPr>
        </p:nvSpPr>
        <p:spPr>
          <a:xfrm>
            <a:off x="8072901" y="6400904"/>
            <a:ext cx="365760" cy="246888"/>
          </a:xfrm>
        </p:spPr>
        <p:txBody>
          <a:bodyPr/>
          <a:lstStyle/>
          <a:p>
            <a:fld id="{8D0AFDD5-844D-364D-8AEC-50CF4D36D55D}" type="slidenum">
              <a:rPr lang="en-US" noProof="0" smtClean="0"/>
              <a:pPr/>
              <a:t>‹#›</a:t>
            </a:fld>
            <a:endParaRPr lang="en-US" noProof="0"/>
          </a:p>
        </p:txBody>
      </p:sp>
      <p:cxnSp>
        <p:nvCxnSpPr>
          <p:cNvPr id="21" name="Straight Connector 20">
            <a:extLst>
              <a:ext uri="{FF2B5EF4-FFF2-40B4-BE49-F238E27FC236}">
                <a16:creationId xmlns:a16="http://schemas.microsoft.com/office/drawing/2014/main" id="{CB55B0F1-C1EF-3790-A994-C8C4BB61CCB9}"/>
              </a:ext>
            </a:extLst>
          </p:cNvPr>
          <p:cNvCxnSpPr>
            <a:cxnSpLocks/>
          </p:cNvCxnSpPr>
          <p:nvPr/>
        </p:nvCxnSpPr>
        <p:spPr>
          <a:xfrm>
            <a:off x="4351128" y="6532618"/>
            <a:ext cx="369308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4F275B-2CE9-CD3C-081E-0B79C125257E}"/>
              </a:ext>
            </a:extLst>
          </p:cNvPr>
          <p:cNvCxnSpPr>
            <a:cxnSpLocks/>
          </p:cNvCxnSpPr>
          <p:nvPr/>
        </p:nvCxnSpPr>
        <p:spPr>
          <a:xfrm>
            <a:off x="8467344" y="6527001"/>
            <a:ext cx="3724656" cy="56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23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E09AA4F6-9CBF-53A8-8FE8-0BAB0E7DC989}"/>
              </a:ext>
            </a:extLst>
          </p:cNvPr>
          <p:cNvSpPr/>
          <p:nvPr userDrawn="1"/>
        </p:nvSpPr>
        <p:spPr>
          <a:xfrm>
            <a:off x="1062566" y="1161412"/>
            <a:ext cx="10221119" cy="483174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0" name="Google Shape;328;p33">
            <a:extLst>
              <a:ext uri="{FF2B5EF4-FFF2-40B4-BE49-F238E27FC236}">
                <a16:creationId xmlns:a16="http://schemas.microsoft.com/office/drawing/2014/main" id="{CBE4E0BD-29C0-46EA-4A2D-401DD12AEC12}"/>
              </a:ext>
            </a:extLst>
          </p:cNvPr>
          <p:cNvSpPr/>
          <p:nvPr userDrawn="1"/>
        </p:nvSpPr>
        <p:spPr>
          <a:xfrm>
            <a:off x="858371" y="800100"/>
            <a:ext cx="10221119" cy="4953001"/>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D27EDEC9-86BE-FDB1-3BAE-F5FF0934CA0A}"/>
              </a:ext>
            </a:extLst>
          </p:cNvPr>
          <p:cNvSpPr>
            <a:spLocks noGrp="1"/>
          </p:cNvSpPr>
          <p:nvPr>
            <p:ph type="ctrTitle"/>
          </p:nvPr>
        </p:nvSpPr>
        <p:spPr>
          <a:xfrm>
            <a:off x="1527048" y="1901952"/>
            <a:ext cx="4873752" cy="1709928"/>
          </a:xfrm>
        </p:spPr>
        <p:txBody>
          <a:bodyPr anchor="t">
            <a:noAutofit/>
          </a:bodyPr>
          <a:lstStyle>
            <a:lvl1pPr marL="0" indent="0" algn="l">
              <a:lnSpc>
                <a:spcPct val="90000"/>
              </a:lnSpc>
              <a:defRPr sz="6000"/>
            </a:lvl1pPr>
          </a:lstStyle>
          <a:p>
            <a:r>
              <a:rPr lang="en-US" noProof="0"/>
              <a:t>Click to edit Master title style</a:t>
            </a:r>
          </a:p>
        </p:txBody>
      </p:sp>
      <p:sp>
        <p:nvSpPr>
          <p:cNvPr id="3" name="Subtitle 2">
            <a:extLst>
              <a:ext uri="{FF2B5EF4-FFF2-40B4-BE49-F238E27FC236}">
                <a16:creationId xmlns:a16="http://schemas.microsoft.com/office/drawing/2014/main" id="{61EF6069-AEE4-3455-508E-4B9EE30F0CB8}"/>
              </a:ext>
            </a:extLst>
          </p:cNvPr>
          <p:cNvSpPr>
            <a:spLocks noGrp="1"/>
          </p:cNvSpPr>
          <p:nvPr>
            <p:ph type="subTitle" idx="1"/>
          </p:nvPr>
        </p:nvSpPr>
        <p:spPr>
          <a:xfrm>
            <a:off x="1527048" y="3108960"/>
            <a:ext cx="3913632" cy="1883664"/>
          </a:xfrm>
        </p:spPr>
        <p:txBody>
          <a:bodyPr>
            <a:noAutofit/>
          </a:bodyPr>
          <a:lstStyle>
            <a:lvl1pPr marL="0" indent="0" algn="l">
              <a:lnSpc>
                <a:spcPct val="100000"/>
              </a:lnSpc>
              <a:spcBef>
                <a:spcPts val="10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5" name="Picture Placeholder 13">
            <a:extLst>
              <a:ext uri="{FF2B5EF4-FFF2-40B4-BE49-F238E27FC236}">
                <a16:creationId xmlns:a16="http://schemas.microsoft.com/office/drawing/2014/main" id="{BEF410E3-CEC7-640A-C8FD-08419E6C3300}"/>
              </a:ext>
            </a:extLst>
          </p:cNvPr>
          <p:cNvSpPr>
            <a:spLocks noGrp="1"/>
          </p:cNvSpPr>
          <p:nvPr>
            <p:ph type="pic" sz="quarter" idx="10"/>
          </p:nvPr>
        </p:nvSpPr>
        <p:spPr>
          <a:xfrm>
            <a:off x="6443482" y="812292"/>
            <a:ext cx="4636008" cy="4928616"/>
          </a:xfr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800">
                <a:solidFill>
                  <a:schemeClr val="tx1"/>
                </a:solidFill>
              </a:defRPr>
            </a:lvl1pPr>
          </a:lstStyle>
          <a:p>
            <a:pPr marL="0" lvl="0" algn="ctr"/>
            <a:r>
              <a:rPr lang="en-US" noProof="0"/>
              <a:t>Click icon to add picture</a:t>
            </a:r>
          </a:p>
        </p:txBody>
      </p:sp>
    </p:spTree>
    <p:extLst>
      <p:ext uri="{BB962C8B-B14F-4D97-AF65-F5344CB8AC3E}">
        <p14:creationId xmlns:p14="http://schemas.microsoft.com/office/powerpoint/2010/main" val="7023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ABFF-AED1-441E-410D-E91E5B9EA6C0}"/>
              </a:ext>
            </a:extLst>
          </p:cNvPr>
          <p:cNvSpPr>
            <a:spLocks noGrp="1"/>
          </p:cNvSpPr>
          <p:nvPr>
            <p:ph type="title"/>
          </p:nvPr>
        </p:nvSpPr>
        <p:spPr/>
        <p:txBody>
          <a:bodyPr/>
          <a:lstStyle/>
          <a:p>
            <a:r>
              <a:rPr lang="en-US" noProof="0"/>
              <a:t>Click to edit Master title style</a:t>
            </a:r>
          </a:p>
        </p:txBody>
      </p:sp>
      <p:sp>
        <p:nvSpPr>
          <p:cNvPr id="5" name="Slide Number Placeholder 4">
            <a:extLst>
              <a:ext uri="{FF2B5EF4-FFF2-40B4-BE49-F238E27FC236}">
                <a16:creationId xmlns:a16="http://schemas.microsoft.com/office/drawing/2014/main" id="{A21D9EB3-189A-FE0F-8C95-73C3378150D7}"/>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4" name="Footer Placeholder 3">
            <a:extLst>
              <a:ext uri="{FF2B5EF4-FFF2-40B4-BE49-F238E27FC236}">
                <a16:creationId xmlns:a16="http://schemas.microsoft.com/office/drawing/2014/main" id="{7C680446-577A-69FB-646E-AF1DA4134A2C}"/>
              </a:ext>
            </a:extLst>
          </p:cNvPr>
          <p:cNvSpPr>
            <a:spLocks noGrp="1"/>
          </p:cNvSpPr>
          <p:nvPr>
            <p:ph type="ftr" sz="quarter" idx="11"/>
          </p:nvPr>
        </p:nvSpPr>
        <p:spPr/>
        <p:txBody>
          <a:bodyPr/>
          <a:lstStyle/>
          <a:p>
            <a:r>
              <a:rPr lang="en-US" noProof="0"/>
              <a:t>Presentation title</a:t>
            </a:r>
          </a:p>
        </p:txBody>
      </p:sp>
      <p:sp>
        <p:nvSpPr>
          <p:cNvPr id="3" name="Date Placeholder 2">
            <a:extLst>
              <a:ext uri="{FF2B5EF4-FFF2-40B4-BE49-F238E27FC236}">
                <a16:creationId xmlns:a16="http://schemas.microsoft.com/office/drawing/2014/main" id="{330E09C2-379A-DC94-A05D-1A629B3410E2}"/>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41543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72A2AC-7ED9-922C-AFA3-C7474D933A2A}"/>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3" name="Footer Placeholder 2">
            <a:extLst>
              <a:ext uri="{FF2B5EF4-FFF2-40B4-BE49-F238E27FC236}">
                <a16:creationId xmlns:a16="http://schemas.microsoft.com/office/drawing/2014/main" id="{C0D73C7A-2028-226F-C1ED-1807BD3B92FC}"/>
              </a:ext>
            </a:extLst>
          </p:cNvPr>
          <p:cNvSpPr>
            <a:spLocks noGrp="1"/>
          </p:cNvSpPr>
          <p:nvPr>
            <p:ph type="ftr" sz="quarter" idx="11"/>
          </p:nvPr>
        </p:nvSpPr>
        <p:spPr/>
        <p:txBody>
          <a:bodyPr/>
          <a:lstStyle/>
          <a:p>
            <a:r>
              <a:rPr lang="en-US" noProof="0"/>
              <a:t>Presentation title</a:t>
            </a:r>
          </a:p>
        </p:txBody>
      </p:sp>
      <p:sp>
        <p:nvSpPr>
          <p:cNvPr id="2" name="Date Placeholder 1">
            <a:extLst>
              <a:ext uri="{FF2B5EF4-FFF2-40B4-BE49-F238E27FC236}">
                <a16:creationId xmlns:a16="http://schemas.microsoft.com/office/drawing/2014/main" id="{1925B8F9-3C91-FD08-87E3-6E39B35BCF9F}"/>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391624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8" name="Google Shape;1251;p56">
            <a:extLst>
              <a:ext uri="{FF2B5EF4-FFF2-40B4-BE49-F238E27FC236}">
                <a16:creationId xmlns:a16="http://schemas.microsoft.com/office/drawing/2014/main" id="{5BDBB369-4213-AA70-D2DD-33F4E9E1F195}"/>
              </a:ext>
            </a:extLst>
          </p:cNvPr>
          <p:cNvSpPr/>
          <p:nvPr userDrawn="1"/>
        </p:nvSpPr>
        <p:spPr>
          <a:xfrm>
            <a:off x="1072604" y="2550039"/>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Google Shape;1251;p56">
            <a:extLst>
              <a:ext uri="{FF2B5EF4-FFF2-40B4-BE49-F238E27FC236}">
                <a16:creationId xmlns:a16="http://schemas.microsoft.com/office/drawing/2014/main" id="{3BF27898-0ACC-24EB-589A-96F29C94157A}"/>
              </a:ext>
            </a:extLst>
          </p:cNvPr>
          <p:cNvSpPr/>
          <p:nvPr userDrawn="1"/>
        </p:nvSpPr>
        <p:spPr>
          <a:xfrm>
            <a:off x="3235665" y="2522510"/>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251;p56">
            <a:extLst>
              <a:ext uri="{FF2B5EF4-FFF2-40B4-BE49-F238E27FC236}">
                <a16:creationId xmlns:a16="http://schemas.microsoft.com/office/drawing/2014/main" id="{62CA34BE-87A5-8F47-C395-886E6870CF67}"/>
              </a:ext>
            </a:extLst>
          </p:cNvPr>
          <p:cNvSpPr/>
          <p:nvPr userDrawn="1"/>
        </p:nvSpPr>
        <p:spPr>
          <a:xfrm>
            <a:off x="5415148" y="2513962"/>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4" name="Google Shape;1251;p56">
            <a:extLst>
              <a:ext uri="{FF2B5EF4-FFF2-40B4-BE49-F238E27FC236}">
                <a16:creationId xmlns:a16="http://schemas.microsoft.com/office/drawing/2014/main" id="{E432D5F8-7F62-B5A0-F3AC-814BFBEEB0ED}"/>
              </a:ext>
            </a:extLst>
          </p:cNvPr>
          <p:cNvSpPr/>
          <p:nvPr userDrawn="1"/>
        </p:nvSpPr>
        <p:spPr>
          <a:xfrm>
            <a:off x="7530416" y="2524926"/>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6" name="Google Shape;1251;p56">
            <a:extLst>
              <a:ext uri="{FF2B5EF4-FFF2-40B4-BE49-F238E27FC236}">
                <a16:creationId xmlns:a16="http://schemas.microsoft.com/office/drawing/2014/main" id="{FBCE3915-CF40-BF29-2DBB-D9F447CC7555}"/>
              </a:ext>
            </a:extLst>
          </p:cNvPr>
          <p:cNvSpPr/>
          <p:nvPr userDrawn="1"/>
        </p:nvSpPr>
        <p:spPr>
          <a:xfrm>
            <a:off x="9709899" y="2516378"/>
            <a:ext cx="1622434" cy="1622434"/>
          </a:xfrm>
          <a:prstGeom prst="ellipse">
            <a:avLst/>
          </a:prstGeom>
          <a:solidFill>
            <a:schemeClr val="accent3">
              <a:lumMod val="20000"/>
              <a:lumOff val="80000"/>
            </a:schemeClr>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Text Placeholder 19">
            <a:extLst>
              <a:ext uri="{FF2B5EF4-FFF2-40B4-BE49-F238E27FC236}">
                <a16:creationId xmlns:a16="http://schemas.microsoft.com/office/drawing/2014/main" id="{811789E5-14E6-E7AB-C9D8-6E51B4544B23}"/>
              </a:ext>
            </a:extLst>
          </p:cNvPr>
          <p:cNvSpPr>
            <a:spLocks noGrp="1"/>
          </p:cNvSpPr>
          <p:nvPr>
            <p:ph type="body" sz="quarter" idx="13" hasCustomPrompt="1"/>
          </p:nvPr>
        </p:nvSpPr>
        <p:spPr>
          <a:xfrm>
            <a:off x="98672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2" name="Text Placeholder 19">
            <a:extLst>
              <a:ext uri="{FF2B5EF4-FFF2-40B4-BE49-F238E27FC236}">
                <a16:creationId xmlns:a16="http://schemas.microsoft.com/office/drawing/2014/main" id="{AC40220B-3ED2-1841-92D5-C0056EF47402}"/>
              </a:ext>
            </a:extLst>
          </p:cNvPr>
          <p:cNvSpPr>
            <a:spLocks noGrp="1"/>
          </p:cNvSpPr>
          <p:nvPr>
            <p:ph type="body" sz="quarter" idx="14" hasCustomPrompt="1"/>
          </p:nvPr>
        </p:nvSpPr>
        <p:spPr>
          <a:xfrm>
            <a:off x="3154680"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3" name="Text Placeholder 19">
            <a:extLst>
              <a:ext uri="{FF2B5EF4-FFF2-40B4-BE49-F238E27FC236}">
                <a16:creationId xmlns:a16="http://schemas.microsoft.com/office/drawing/2014/main" id="{B8BC651C-16ED-1741-08D3-8BA2D618C650}"/>
              </a:ext>
            </a:extLst>
          </p:cNvPr>
          <p:cNvSpPr>
            <a:spLocks noGrp="1"/>
          </p:cNvSpPr>
          <p:nvPr>
            <p:ph type="body" sz="quarter" idx="15" hasCustomPrompt="1"/>
          </p:nvPr>
        </p:nvSpPr>
        <p:spPr>
          <a:xfrm>
            <a:off x="533095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4" name="Text Placeholder 19">
            <a:extLst>
              <a:ext uri="{FF2B5EF4-FFF2-40B4-BE49-F238E27FC236}">
                <a16:creationId xmlns:a16="http://schemas.microsoft.com/office/drawing/2014/main" id="{B42AFC50-5862-D501-9586-4A96D4DA667F}"/>
              </a:ext>
            </a:extLst>
          </p:cNvPr>
          <p:cNvSpPr>
            <a:spLocks noGrp="1"/>
          </p:cNvSpPr>
          <p:nvPr>
            <p:ph type="body" sz="quarter" idx="16" hasCustomPrompt="1"/>
          </p:nvPr>
        </p:nvSpPr>
        <p:spPr>
          <a:xfrm>
            <a:off x="7443216"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5" name="Text Placeholder 19">
            <a:extLst>
              <a:ext uri="{FF2B5EF4-FFF2-40B4-BE49-F238E27FC236}">
                <a16:creationId xmlns:a16="http://schemas.microsoft.com/office/drawing/2014/main" id="{45772425-B358-35A8-C707-76C81B500EDA}"/>
              </a:ext>
            </a:extLst>
          </p:cNvPr>
          <p:cNvSpPr>
            <a:spLocks noGrp="1"/>
          </p:cNvSpPr>
          <p:nvPr>
            <p:ph type="body" sz="quarter" idx="17" hasCustomPrompt="1"/>
          </p:nvPr>
        </p:nvSpPr>
        <p:spPr>
          <a:xfrm>
            <a:off x="9628632" y="2441448"/>
            <a:ext cx="1622425" cy="1622425"/>
          </a:xfrm>
          <a:prstGeom prst="ellipse">
            <a:avLst/>
          </a:prstGeom>
          <a:solidFill>
            <a:schemeClr val="accent3"/>
          </a:solidFill>
          <a:ln w="25400">
            <a:solidFill>
              <a:schemeClr val="tx1"/>
            </a:solidFill>
          </a:ln>
        </p:spPr>
        <p:txBody>
          <a:bodyPr anchor="ctr"/>
          <a:lstStyle>
            <a:lvl1pPr marL="0" indent="0" algn="ctr">
              <a:buNone/>
              <a:defRPr sz="5400">
                <a:solidFill>
                  <a:schemeClr val="bg1"/>
                </a:solidFill>
                <a:latin typeface="+mj-lt"/>
              </a:defRPr>
            </a:lvl1pPr>
          </a:lstStyle>
          <a:p>
            <a:pPr lvl="0"/>
            <a:r>
              <a:rPr lang="en-US" noProof="0"/>
              <a:t>0</a:t>
            </a:r>
          </a:p>
        </p:txBody>
      </p:sp>
      <p:sp>
        <p:nvSpPr>
          <p:cNvPr id="27" name="Text Placeholder 26">
            <a:extLst>
              <a:ext uri="{FF2B5EF4-FFF2-40B4-BE49-F238E27FC236}">
                <a16:creationId xmlns:a16="http://schemas.microsoft.com/office/drawing/2014/main" id="{B0B8A0CF-58B1-629F-C8DB-238E5114277C}"/>
              </a:ext>
            </a:extLst>
          </p:cNvPr>
          <p:cNvSpPr>
            <a:spLocks noGrp="1"/>
          </p:cNvSpPr>
          <p:nvPr>
            <p:ph type="body" sz="quarter" idx="18"/>
          </p:nvPr>
        </p:nvSpPr>
        <p:spPr>
          <a:xfrm>
            <a:off x="824102" y="432511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8" name="Text Placeholder 26">
            <a:extLst>
              <a:ext uri="{FF2B5EF4-FFF2-40B4-BE49-F238E27FC236}">
                <a16:creationId xmlns:a16="http://schemas.microsoft.com/office/drawing/2014/main" id="{3973DBDD-5F4C-3094-B5AB-751AF360379C}"/>
              </a:ext>
            </a:extLst>
          </p:cNvPr>
          <p:cNvSpPr>
            <a:spLocks noGrp="1"/>
          </p:cNvSpPr>
          <p:nvPr>
            <p:ph type="body" sz="quarter" idx="19"/>
          </p:nvPr>
        </p:nvSpPr>
        <p:spPr>
          <a:xfrm>
            <a:off x="2992056" y="432670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29" name="Text Placeholder 26">
            <a:extLst>
              <a:ext uri="{FF2B5EF4-FFF2-40B4-BE49-F238E27FC236}">
                <a16:creationId xmlns:a16="http://schemas.microsoft.com/office/drawing/2014/main" id="{6A7033DE-A188-7F2B-B42D-3B4334B2C4BE}"/>
              </a:ext>
            </a:extLst>
          </p:cNvPr>
          <p:cNvSpPr>
            <a:spLocks noGrp="1"/>
          </p:cNvSpPr>
          <p:nvPr>
            <p:ph type="body" sz="quarter" idx="20"/>
          </p:nvPr>
        </p:nvSpPr>
        <p:spPr>
          <a:xfrm>
            <a:off x="5168328" y="4313642"/>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0" name="Text Placeholder 26">
            <a:extLst>
              <a:ext uri="{FF2B5EF4-FFF2-40B4-BE49-F238E27FC236}">
                <a16:creationId xmlns:a16="http://schemas.microsoft.com/office/drawing/2014/main" id="{82C8DA85-8265-9485-A51D-73E1629CC541}"/>
              </a:ext>
            </a:extLst>
          </p:cNvPr>
          <p:cNvSpPr>
            <a:spLocks noGrp="1"/>
          </p:cNvSpPr>
          <p:nvPr>
            <p:ph type="body" sz="quarter" idx="21"/>
          </p:nvPr>
        </p:nvSpPr>
        <p:spPr>
          <a:xfrm>
            <a:off x="727985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31" name="Text Placeholder 26">
            <a:extLst>
              <a:ext uri="{FF2B5EF4-FFF2-40B4-BE49-F238E27FC236}">
                <a16:creationId xmlns:a16="http://schemas.microsoft.com/office/drawing/2014/main" id="{20594F27-59D4-99D2-77B5-71915573EDA4}"/>
              </a:ext>
            </a:extLst>
          </p:cNvPr>
          <p:cNvSpPr>
            <a:spLocks noGrp="1"/>
          </p:cNvSpPr>
          <p:nvPr>
            <p:ph type="body" sz="quarter" idx="22"/>
          </p:nvPr>
        </p:nvSpPr>
        <p:spPr>
          <a:xfrm>
            <a:off x="9466008" y="4319944"/>
            <a:ext cx="1947672" cy="630936"/>
          </a:xfrm>
        </p:spPr>
        <p:txBody>
          <a:bodyPr/>
          <a:lstStyle>
            <a:lvl1pPr marL="0" indent="0" algn="ctr">
              <a:lnSpc>
                <a:spcPct val="120000"/>
              </a:lnSpc>
              <a:spcBef>
                <a:spcPts val="0"/>
              </a:spcBef>
              <a:buNone/>
              <a:defRPr sz="2000">
                <a:latin typeface="+mj-lt"/>
              </a:defRPr>
            </a:lvl1pPr>
          </a:lstStyle>
          <a:p>
            <a:pPr lvl="0"/>
            <a:r>
              <a:rPr lang="en-US" noProof="0"/>
              <a:t>Click to edit Master text styles</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74892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8" name="Google Shape;327;p33">
            <a:extLst>
              <a:ext uri="{FF2B5EF4-FFF2-40B4-BE49-F238E27FC236}">
                <a16:creationId xmlns:a16="http://schemas.microsoft.com/office/drawing/2014/main" id="{F51DD675-2DC4-A4BE-C624-3048A2E666B7}"/>
              </a:ext>
            </a:extLst>
          </p:cNvPr>
          <p:cNvSpPr/>
          <p:nvPr userDrawn="1"/>
        </p:nvSpPr>
        <p:spPr>
          <a:xfrm>
            <a:off x="809553" y="1012104"/>
            <a:ext cx="6957749" cy="5061732"/>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12" name="Google Shape;328;p33">
            <a:extLst>
              <a:ext uri="{FF2B5EF4-FFF2-40B4-BE49-F238E27FC236}">
                <a16:creationId xmlns:a16="http://schemas.microsoft.com/office/drawing/2014/main" id="{A0952ED0-9FCB-B6D2-E806-E2663B8961D0}"/>
              </a:ext>
            </a:extLst>
          </p:cNvPr>
          <p:cNvSpPr/>
          <p:nvPr userDrawn="1"/>
        </p:nvSpPr>
        <p:spPr>
          <a:xfrm>
            <a:off x="600338" y="782757"/>
            <a:ext cx="6957749" cy="506173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1389888" y="1719072"/>
            <a:ext cx="5038344" cy="1709928"/>
          </a:xfrm>
        </p:spPr>
        <p:txBody>
          <a:bodyPr/>
          <a:lstStyle>
            <a:lvl1pPr algn="l">
              <a:lnSpc>
                <a:spcPct val="90000"/>
              </a:lnSpc>
              <a:defRPr/>
            </a:lvl1pPr>
          </a:lstStyle>
          <a:p>
            <a:r>
              <a:rPr lang="en-US" noProof="0"/>
              <a:t>Click to edit Master title style</a:t>
            </a:r>
          </a:p>
        </p:txBody>
      </p:sp>
      <p:sp>
        <p:nvSpPr>
          <p:cNvPr id="10" name="Picture Placeholder 9">
            <a:extLst>
              <a:ext uri="{FF2B5EF4-FFF2-40B4-BE49-F238E27FC236}">
                <a16:creationId xmlns:a16="http://schemas.microsoft.com/office/drawing/2014/main" id="{0BC3CDDF-FEA3-712D-9071-515D264F06E7}"/>
              </a:ext>
            </a:extLst>
          </p:cNvPr>
          <p:cNvSpPr>
            <a:spLocks noGrp="1"/>
          </p:cNvSpPr>
          <p:nvPr>
            <p:ph type="pic" sz="quarter" idx="13"/>
          </p:nvPr>
        </p:nvSpPr>
        <p:spPr>
          <a:xfrm>
            <a:off x="8296656" y="0"/>
            <a:ext cx="3895344" cy="6858000"/>
          </a:xfrm>
          <a:solidFill>
            <a:schemeClr val="accent1"/>
          </a:solidFill>
        </p:spPr>
        <p:txBody>
          <a:bodyPr anchor="ctr"/>
          <a:lstStyle>
            <a:lvl1pPr marL="0" indent="0" algn="ctr">
              <a:buNone/>
              <a:defRPr/>
            </a:lvl1pPr>
          </a:lstStyle>
          <a:p>
            <a:r>
              <a:rPr lang="en-US" noProof="0"/>
              <a:t>Click icon to add picture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1389888" y="3054096"/>
            <a:ext cx="5010912" cy="2130552"/>
          </a:xfrm>
        </p:spPr>
        <p:txBody>
          <a:bodyPr/>
          <a:lstStyle>
            <a:lvl1pPr marL="54864" indent="0">
              <a:lnSpc>
                <a:spcPct val="120000"/>
              </a:lnSpc>
              <a:spcBef>
                <a:spcPts val="0"/>
              </a:spcBef>
              <a:buNone/>
              <a:defRPr sz="1600"/>
            </a:lvl1pPr>
            <a:lvl2pPr>
              <a:defRPr sz="1400"/>
            </a:lvl2pPr>
            <a:lvl3pPr>
              <a:defRPr sz="1200"/>
            </a:lvl3pPr>
            <a:lvl4pPr>
              <a:defRPr sz="1100"/>
            </a:lvl4pPr>
            <a:lvl5pPr>
              <a:defRPr sz="1100"/>
            </a:lvl5pPr>
          </a:lstStyle>
          <a:p>
            <a:pPr lvl="0"/>
            <a:r>
              <a:rPr lang="en-US" noProof="0"/>
              <a:t>Click to edit Master text styles</a:t>
            </a:r>
          </a:p>
        </p:txBody>
      </p:sp>
      <p:cxnSp>
        <p:nvCxnSpPr>
          <p:cNvPr id="28" name="Straight Connector 27">
            <a:extLst>
              <a:ext uri="{FF2B5EF4-FFF2-40B4-BE49-F238E27FC236}">
                <a16:creationId xmlns:a16="http://schemas.microsoft.com/office/drawing/2014/main" id="{A4F7CD76-D087-685D-2E27-537F34D67EBE}"/>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a:xfrm>
            <a:off x="3962400" y="6400904"/>
            <a:ext cx="365760" cy="246888"/>
          </a:xfrm>
        </p:spPr>
        <p:txBody>
          <a:bodyPr/>
          <a:lstStyle>
            <a:lvl1pPr>
              <a:defRPr>
                <a:solidFill>
                  <a:schemeClr val="bg1"/>
                </a:solidFill>
              </a:defRPr>
            </a:lvl1pPr>
          </a:lstStyle>
          <a:p>
            <a:fld id="{8D0AFDD5-844D-364D-8AEC-50CF4D36D55D}" type="slidenum">
              <a:rPr lang="en-US" noProof="0" smtClean="0"/>
              <a:pPr/>
              <a:t>‹#›</a:t>
            </a:fld>
            <a:endParaRPr lang="en-US" noProof="0"/>
          </a:p>
        </p:txBody>
      </p:sp>
      <p:grpSp>
        <p:nvGrpSpPr>
          <p:cNvPr id="13" name="Group 12">
            <a:extLst>
              <a:ext uri="{FF2B5EF4-FFF2-40B4-BE49-F238E27FC236}">
                <a16:creationId xmlns:a16="http://schemas.microsoft.com/office/drawing/2014/main" id="{0C63F889-82B6-D594-DA07-4C82AE33663F}"/>
              </a:ext>
            </a:extLst>
          </p:cNvPr>
          <p:cNvGrpSpPr/>
          <p:nvPr userDrawn="1"/>
        </p:nvGrpSpPr>
        <p:grpSpPr>
          <a:xfrm>
            <a:off x="0" y="6527001"/>
            <a:ext cx="8294153" cy="5617"/>
            <a:chOff x="0" y="6527001"/>
            <a:chExt cx="8294153" cy="5617"/>
          </a:xfrm>
        </p:grpSpPr>
        <p:cxnSp>
          <p:nvCxnSpPr>
            <p:cNvPr id="14" name="Straight Connector 13">
              <a:extLst>
                <a:ext uri="{FF2B5EF4-FFF2-40B4-BE49-F238E27FC236}">
                  <a16:creationId xmlns:a16="http://schemas.microsoft.com/office/drawing/2014/main" id="{3F4BFE95-6DCA-752C-0F0C-CCAF1A576CD0}"/>
                </a:ext>
              </a:extLst>
            </p:cNvPr>
            <p:cNvCxnSpPr>
              <a:cxnSpLocks/>
            </p:cNvCxnSpPr>
            <p:nvPr/>
          </p:nvCxnSpPr>
          <p:spPr>
            <a:xfrm>
              <a:off x="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20C2FA-C2E7-21E2-09D0-3BA6B1BC2C1E}"/>
                </a:ext>
              </a:extLst>
            </p:cNvPr>
            <p:cNvCxnSpPr>
              <a:cxnSpLocks/>
            </p:cNvCxnSpPr>
            <p:nvPr/>
          </p:nvCxnSpPr>
          <p:spPr>
            <a:xfrm>
              <a:off x="4358640" y="6527001"/>
              <a:ext cx="3935513" cy="5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20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D51F-4DA4-5AB7-6ACD-17065B86DE72}"/>
              </a:ext>
            </a:extLst>
          </p:cNvPr>
          <p:cNvSpPr>
            <a:spLocks noGrp="1"/>
          </p:cNvSpPr>
          <p:nvPr>
            <p:ph type="title"/>
          </p:nvPr>
        </p:nvSpPr>
        <p:spPr>
          <a:xfrm>
            <a:off x="731520" y="1947672"/>
            <a:ext cx="3017520" cy="1938528"/>
          </a:xfrm>
        </p:spPr>
        <p:txBody>
          <a:bodyPr anchor="t"/>
          <a:lstStyle>
            <a:lvl1pPr algn="l">
              <a:defRPr sz="6000"/>
            </a:lvl1pPr>
          </a:lstStyle>
          <a:p>
            <a:r>
              <a:rPr lang="en-US" noProof="0"/>
              <a:t>Click to edit Master title style</a:t>
            </a:r>
          </a:p>
        </p:txBody>
      </p:sp>
      <p:sp>
        <p:nvSpPr>
          <p:cNvPr id="3" name="Text Placeholder 2">
            <a:extLst>
              <a:ext uri="{FF2B5EF4-FFF2-40B4-BE49-F238E27FC236}">
                <a16:creationId xmlns:a16="http://schemas.microsoft.com/office/drawing/2014/main" id="{F4264711-7A11-A788-DD48-17D0C3B08384}"/>
              </a:ext>
            </a:extLst>
          </p:cNvPr>
          <p:cNvSpPr>
            <a:spLocks noGrp="1"/>
          </p:cNvSpPr>
          <p:nvPr>
            <p:ph type="body" idx="1"/>
          </p:nvPr>
        </p:nvSpPr>
        <p:spPr>
          <a:xfrm>
            <a:off x="758952" y="4279392"/>
            <a:ext cx="2980944" cy="402336"/>
          </a:xfrm>
        </p:spPr>
        <p:txBody>
          <a:bodyPr/>
          <a:lstStyle>
            <a:lvl1pPr marL="0" indent="0">
              <a:lnSpc>
                <a:spcPct val="100000"/>
              </a:lnSpc>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Google Shape;1251;p56">
            <a:extLst>
              <a:ext uri="{FF2B5EF4-FFF2-40B4-BE49-F238E27FC236}">
                <a16:creationId xmlns:a16="http://schemas.microsoft.com/office/drawing/2014/main" id="{9061A64A-DA6A-5D22-BE0B-94B0626A6CF1}"/>
              </a:ext>
            </a:extLst>
          </p:cNvPr>
          <p:cNvSpPr/>
          <p:nvPr userDrawn="1"/>
        </p:nvSpPr>
        <p:spPr>
          <a:xfrm>
            <a:off x="5102241" y="597060"/>
            <a:ext cx="5949692" cy="5949692"/>
          </a:xfrm>
          <a:prstGeom prst="ellipse">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0" name="Picture Placeholder 9">
            <a:extLst>
              <a:ext uri="{FF2B5EF4-FFF2-40B4-BE49-F238E27FC236}">
                <a16:creationId xmlns:a16="http://schemas.microsoft.com/office/drawing/2014/main" id="{E88E5310-5724-6031-306F-4110AC65EBDB}"/>
              </a:ext>
            </a:extLst>
          </p:cNvPr>
          <p:cNvSpPr>
            <a:spLocks noGrp="1" noChangeAspect="1"/>
          </p:cNvSpPr>
          <p:nvPr>
            <p:ph type="pic" sz="quarter" idx="10"/>
          </p:nvPr>
        </p:nvSpPr>
        <p:spPr>
          <a:xfrm>
            <a:off x="5001768" y="420624"/>
            <a:ext cx="5897880" cy="5897880"/>
          </a:xfrm>
          <a:prstGeom prst="ellipse">
            <a:avLst/>
          </a:prstGeom>
          <a:solidFill>
            <a:schemeClr val="accent1"/>
          </a:solidFill>
          <a:ln w="25400">
            <a:solidFill>
              <a:schemeClr val="tx1"/>
            </a:solidFill>
          </a:ln>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79116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p:txBody>
          <a:bodyPr/>
          <a:lstStyle/>
          <a:p>
            <a:r>
              <a:rPr lang="en-US" noProof="0"/>
              <a:t>Click to edit Master title style</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484632" y="1810512"/>
            <a:ext cx="11000232" cy="416052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754CBAEF-CF24-7502-B796-D47DF23F28D4}"/>
              </a:ext>
            </a:extLst>
          </p:cNvPr>
          <p:cNvSpPr>
            <a:spLocks noGrp="1"/>
          </p:cNvSpPr>
          <p:nvPr>
            <p:ph type="sldNum" sz="quarter" idx="12"/>
          </p:nvPr>
        </p:nvSpPr>
        <p:spPr/>
        <p:txBody>
          <a:bodyPr/>
          <a:lstStyle/>
          <a:p>
            <a:fld id="{8D0AFDD5-844D-364D-8AEC-50CF4D36D55D}" type="slidenum">
              <a:rPr lang="en-US" noProof="0" smtClean="0"/>
              <a:t>‹#›</a:t>
            </a:fld>
            <a:endParaRPr lang="en-US" noProof="0"/>
          </a:p>
        </p:txBody>
      </p:sp>
      <p:sp>
        <p:nvSpPr>
          <p:cNvPr id="5" name="Footer Placeholder 4">
            <a:extLst>
              <a:ext uri="{FF2B5EF4-FFF2-40B4-BE49-F238E27FC236}">
                <a16:creationId xmlns:a16="http://schemas.microsoft.com/office/drawing/2014/main" id="{82D9E7CE-C596-EE32-BBFE-799C10EFBBB2}"/>
              </a:ext>
            </a:extLst>
          </p:cNvPr>
          <p:cNvSpPr>
            <a:spLocks noGrp="1"/>
          </p:cNvSpPr>
          <p:nvPr>
            <p:ph type="ftr" sz="quarter" idx="11"/>
          </p:nvPr>
        </p:nvSpPr>
        <p:spPr/>
        <p:txBody>
          <a:bodyPr/>
          <a:lstStyle/>
          <a:p>
            <a:r>
              <a:rPr lang="en-US" noProof="0"/>
              <a:t>Presentation title</a:t>
            </a:r>
          </a:p>
        </p:txBody>
      </p:sp>
      <p:sp>
        <p:nvSpPr>
          <p:cNvPr id="4" name="Date Placeholder 3">
            <a:extLst>
              <a:ext uri="{FF2B5EF4-FFF2-40B4-BE49-F238E27FC236}">
                <a16:creationId xmlns:a16="http://schemas.microsoft.com/office/drawing/2014/main" id="{7490B60C-999F-167B-3927-D752A0DE60A7}"/>
              </a:ext>
            </a:extLst>
          </p:cNvPr>
          <p:cNvSpPr>
            <a:spLocks noGrp="1"/>
          </p:cNvSpPr>
          <p:nvPr>
            <p:ph type="dt" sz="half" idx="10"/>
          </p:nvPr>
        </p:nvSpPr>
        <p:spPr/>
        <p:txBody>
          <a:bodyPr/>
          <a:lstStyle/>
          <a:p>
            <a:r>
              <a:rPr lang="en-US" noProof="0"/>
              <a:t>20XX</a:t>
            </a:r>
          </a:p>
        </p:txBody>
      </p:sp>
    </p:spTree>
    <p:extLst>
      <p:ext uri="{BB962C8B-B14F-4D97-AF65-F5344CB8AC3E}">
        <p14:creationId xmlns:p14="http://schemas.microsoft.com/office/powerpoint/2010/main" val="120134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12" name="Google Shape;327;p33">
            <a:extLst>
              <a:ext uri="{FF2B5EF4-FFF2-40B4-BE49-F238E27FC236}">
                <a16:creationId xmlns:a16="http://schemas.microsoft.com/office/drawing/2014/main" id="{EA1EE280-E44E-F71B-ED1B-CA8CEDEE6175}"/>
              </a:ext>
            </a:extLst>
          </p:cNvPr>
          <p:cNvSpPr/>
          <p:nvPr userDrawn="1"/>
        </p:nvSpPr>
        <p:spPr>
          <a:xfrm>
            <a:off x="1087280" y="1161412"/>
            <a:ext cx="10221119" cy="4831742"/>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accent2">
                  <a:lumMod val="20000"/>
                  <a:lumOff val="80000"/>
                </a:schemeClr>
              </a:solidFill>
              <a:latin typeface="Karla"/>
              <a:ea typeface="Karla"/>
              <a:cs typeface="Karla"/>
              <a:sym typeface="Karla"/>
            </a:endParaRPr>
          </a:p>
        </p:txBody>
      </p:sp>
      <p:sp>
        <p:nvSpPr>
          <p:cNvPr id="14" name="Google Shape;328;p33">
            <a:extLst>
              <a:ext uri="{FF2B5EF4-FFF2-40B4-BE49-F238E27FC236}">
                <a16:creationId xmlns:a16="http://schemas.microsoft.com/office/drawing/2014/main" id="{332C8624-D848-DF0C-9104-7A2655E4A0FE}"/>
              </a:ext>
            </a:extLst>
          </p:cNvPr>
          <p:cNvSpPr/>
          <p:nvPr userDrawn="1"/>
        </p:nvSpPr>
        <p:spPr>
          <a:xfrm>
            <a:off x="858371" y="800100"/>
            <a:ext cx="10221119" cy="4953001"/>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b="0" i="0" u="none" strike="noStrike" cap="none"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BF01426A-0740-2EB9-FC34-9C043459357E}"/>
              </a:ext>
            </a:extLst>
          </p:cNvPr>
          <p:cNvSpPr>
            <a:spLocks noGrp="1"/>
          </p:cNvSpPr>
          <p:nvPr>
            <p:ph type="title"/>
          </p:nvPr>
        </p:nvSpPr>
        <p:spPr>
          <a:xfrm>
            <a:off x="2862072" y="2322576"/>
            <a:ext cx="6473952" cy="1901952"/>
          </a:xfrm>
        </p:spPr>
        <p:txBody>
          <a:bodyPr anchor="ctr"/>
          <a:lstStyle>
            <a:lvl1pPr algn="l">
              <a:lnSpc>
                <a:spcPct val="90000"/>
              </a:lnSpc>
              <a:defRPr sz="4000"/>
            </a:lvl1pPr>
          </a:lstStyle>
          <a:p>
            <a:r>
              <a:rPr lang="en-US" noProof="0"/>
              <a:t>Click to edit Master title style</a:t>
            </a:r>
          </a:p>
        </p:txBody>
      </p:sp>
      <p:sp>
        <p:nvSpPr>
          <p:cNvPr id="18" name="Text Placeholder 15">
            <a:extLst>
              <a:ext uri="{FF2B5EF4-FFF2-40B4-BE49-F238E27FC236}">
                <a16:creationId xmlns:a16="http://schemas.microsoft.com/office/drawing/2014/main" id="{4817D722-78FF-E98D-229F-DDC8146F5572}"/>
              </a:ext>
            </a:extLst>
          </p:cNvPr>
          <p:cNvSpPr>
            <a:spLocks noGrp="1"/>
          </p:cNvSpPr>
          <p:nvPr>
            <p:ph type="body" sz="quarter" idx="15" hasCustomPrompt="1"/>
          </p:nvPr>
        </p:nvSpPr>
        <p:spPr>
          <a:xfrm>
            <a:off x="1027874" y="809103"/>
            <a:ext cx="1798955" cy="2062163"/>
          </a:xfrm>
        </p:spPr>
        <p:txBody>
          <a:bodyPr anchor="t"/>
          <a:lstStyle>
            <a:lvl1pPr marL="0" indent="0">
              <a:buNone/>
              <a:defRPr sz="25000" b="1">
                <a:solidFill>
                  <a:schemeClr val="tx2"/>
                </a:solidFill>
                <a:latin typeface="+mj-lt"/>
              </a:defRPr>
            </a:lvl1pPr>
          </a:lstStyle>
          <a:p>
            <a:pPr lvl="0"/>
            <a:r>
              <a:rPr lang="en-US" noProof="0"/>
              <a:t>“</a:t>
            </a:r>
          </a:p>
        </p:txBody>
      </p:sp>
      <p:sp>
        <p:nvSpPr>
          <p:cNvPr id="3" name="Content Placeholder 2">
            <a:extLst>
              <a:ext uri="{FF2B5EF4-FFF2-40B4-BE49-F238E27FC236}">
                <a16:creationId xmlns:a16="http://schemas.microsoft.com/office/drawing/2014/main" id="{A00F6C1B-F86D-84E1-F13C-1A2310E172C3}"/>
              </a:ext>
            </a:extLst>
          </p:cNvPr>
          <p:cNvSpPr>
            <a:spLocks noGrp="1"/>
          </p:cNvSpPr>
          <p:nvPr>
            <p:ph idx="1"/>
          </p:nvPr>
        </p:nvSpPr>
        <p:spPr>
          <a:xfrm>
            <a:off x="2862072" y="4334256"/>
            <a:ext cx="2340864" cy="585216"/>
          </a:xfrm>
        </p:spPr>
        <p:txBody>
          <a:bodyPr/>
          <a:lstStyle>
            <a:lvl1pPr marL="0" indent="0">
              <a:lnSpc>
                <a:spcPct val="100000"/>
              </a:lnSpc>
              <a:spcBef>
                <a:spcPts val="0"/>
              </a:spcBef>
              <a:buNone/>
              <a:defRPr sz="2000"/>
            </a:lvl1pPr>
          </a:lstStyle>
          <a:p>
            <a:pPr lvl="0"/>
            <a:r>
              <a:rPr lang="en-US" noProof="0"/>
              <a:t>Click to edit Master text styles</a:t>
            </a:r>
          </a:p>
        </p:txBody>
      </p:sp>
      <p:sp>
        <p:nvSpPr>
          <p:cNvPr id="17" name="Text Placeholder 15">
            <a:extLst>
              <a:ext uri="{FF2B5EF4-FFF2-40B4-BE49-F238E27FC236}">
                <a16:creationId xmlns:a16="http://schemas.microsoft.com/office/drawing/2014/main" id="{F9A35D83-86B3-5132-45B2-6382E8F3A4C2}"/>
              </a:ext>
            </a:extLst>
          </p:cNvPr>
          <p:cNvSpPr>
            <a:spLocks noGrp="1"/>
          </p:cNvSpPr>
          <p:nvPr>
            <p:ph type="body" sz="quarter" idx="14" hasCustomPrompt="1"/>
          </p:nvPr>
        </p:nvSpPr>
        <p:spPr>
          <a:xfrm>
            <a:off x="9281160" y="3957272"/>
            <a:ext cx="1798955" cy="2062163"/>
          </a:xfrm>
        </p:spPr>
        <p:txBody>
          <a:bodyPr/>
          <a:lstStyle>
            <a:lvl1pPr marL="0" indent="0">
              <a:buNone/>
              <a:defRPr sz="25000" b="1">
                <a:solidFill>
                  <a:schemeClr val="tx2"/>
                </a:solidFill>
                <a:latin typeface="+mj-lt"/>
              </a:defRPr>
            </a:lvl1pPr>
          </a:lstStyle>
          <a:p>
            <a:pPr lvl="0"/>
            <a:r>
              <a:rPr lang="en-US" noProof="0"/>
              <a:t>”</a:t>
            </a:r>
          </a:p>
        </p:txBody>
      </p:sp>
      <p:sp>
        <p:nvSpPr>
          <p:cNvPr id="7" name="Date Placeholder 6">
            <a:extLst>
              <a:ext uri="{FF2B5EF4-FFF2-40B4-BE49-F238E27FC236}">
                <a16:creationId xmlns:a16="http://schemas.microsoft.com/office/drawing/2014/main" id="{C1F53ABF-1C17-E7D0-EEB7-468CEDF285C7}"/>
              </a:ext>
            </a:extLst>
          </p:cNvPr>
          <p:cNvSpPr>
            <a:spLocks noGrp="1"/>
          </p:cNvSpPr>
          <p:nvPr>
            <p:ph type="dt" sz="half" idx="16"/>
          </p:nvPr>
        </p:nvSpPr>
        <p:spPr/>
        <p:txBody>
          <a:bodyPr/>
          <a:lstStyle/>
          <a:p>
            <a:r>
              <a:rPr lang="en-US" noProof="0"/>
              <a:t>20XX</a:t>
            </a:r>
          </a:p>
        </p:txBody>
      </p:sp>
      <p:sp>
        <p:nvSpPr>
          <p:cNvPr id="8" name="Footer Placeholder 7">
            <a:extLst>
              <a:ext uri="{FF2B5EF4-FFF2-40B4-BE49-F238E27FC236}">
                <a16:creationId xmlns:a16="http://schemas.microsoft.com/office/drawing/2014/main" id="{86A64DF1-77A3-B856-5F46-12724706B8A1}"/>
              </a:ext>
            </a:extLst>
          </p:cNvPr>
          <p:cNvSpPr>
            <a:spLocks noGrp="1"/>
          </p:cNvSpPr>
          <p:nvPr>
            <p:ph type="ftr" sz="quarter" idx="17"/>
          </p:nvPr>
        </p:nvSpPr>
        <p:spPr/>
        <p:txBody>
          <a:bodyPr/>
          <a:lstStyle/>
          <a:p>
            <a:r>
              <a:rPr lang="en-US" noProof="0"/>
              <a:t>Presentation title</a:t>
            </a:r>
          </a:p>
        </p:txBody>
      </p:sp>
      <p:sp>
        <p:nvSpPr>
          <p:cNvPr id="9" name="Slide Number Placeholder 8">
            <a:extLst>
              <a:ext uri="{FF2B5EF4-FFF2-40B4-BE49-F238E27FC236}">
                <a16:creationId xmlns:a16="http://schemas.microsoft.com/office/drawing/2014/main" id="{D8961FC7-9CAD-4B2D-A8F6-C172AF6D5EB1}"/>
              </a:ext>
            </a:extLst>
          </p:cNvPr>
          <p:cNvSpPr>
            <a:spLocks noGrp="1"/>
          </p:cNvSpPr>
          <p:nvPr>
            <p:ph type="sldNum" sz="quarter" idx="18"/>
          </p:nvPr>
        </p:nvSpPr>
        <p:spPr/>
        <p:txBody>
          <a:bodyPr/>
          <a:lstStyle/>
          <a:p>
            <a:fld id="{8D0AFDD5-844D-364D-8AEC-50CF4D36D55D}" type="slidenum">
              <a:rPr lang="en-US" noProof="0" smtClean="0"/>
              <a:pPr/>
              <a:t>‹#›</a:t>
            </a:fld>
            <a:endParaRPr lang="en-US" noProof="0"/>
          </a:p>
        </p:txBody>
      </p:sp>
    </p:spTree>
    <p:extLst>
      <p:ext uri="{BB962C8B-B14F-4D97-AF65-F5344CB8AC3E}">
        <p14:creationId xmlns:p14="http://schemas.microsoft.com/office/powerpoint/2010/main" val="288438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7" name="Google Shape;1149;p53">
            <a:extLst>
              <a:ext uri="{FF2B5EF4-FFF2-40B4-BE49-F238E27FC236}">
                <a16:creationId xmlns:a16="http://schemas.microsoft.com/office/drawing/2014/main" id="{E21113D2-FC9F-27EC-7A45-E8F7695D1407}"/>
              </a:ext>
            </a:extLst>
          </p:cNvPr>
          <p:cNvSpPr/>
          <p:nvPr userDrawn="1"/>
        </p:nvSpPr>
        <p:spPr>
          <a:xfrm>
            <a:off x="694922"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9" name="Google Shape;1149;p53">
            <a:extLst>
              <a:ext uri="{FF2B5EF4-FFF2-40B4-BE49-F238E27FC236}">
                <a16:creationId xmlns:a16="http://schemas.microsoft.com/office/drawing/2014/main" id="{AD0B836B-7152-D6F5-7044-4B3B321454F5}"/>
              </a:ext>
            </a:extLst>
          </p:cNvPr>
          <p:cNvSpPr/>
          <p:nvPr userDrawn="1"/>
        </p:nvSpPr>
        <p:spPr>
          <a:xfrm>
            <a:off x="3541000" y="2330750"/>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1" name="Google Shape;1149;p53">
            <a:extLst>
              <a:ext uri="{FF2B5EF4-FFF2-40B4-BE49-F238E27FC236}">
                <a16:creationId xmlns:a16="http://schemas.microsoft.com/office/drawing/2014/main" id="{65518B88-F549-D8C7-0CD2-91E7CABE5E13}"/>
              </a:ext>
            </a:extLst>
          </p:cNvPr>
          <p:cNvSpPr/>
          <p:nvPr userDrawn="1"/>
        </p:nvSpPr>
        <p:spPr>
          <a:xfrm>
            <a:off x="6387080"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3" name="Google Shape;1149;p53">
            <a:extLst>
              <a:ext uri="{FF2B5EF4-FFF2-40B4-BE49-F238E27FC236}">
                <a16:creationId xmlns:a16="http://schemas.microsoft.com/office/drawing/2014/main" id="{EF098B7F-7320-E28C-D4A0-9C0D6072BDA7}"/>
              </a:ext>
            </a:extLst>
          </p:cNvPr>
          <p:cNvSpPr/>
          <p:nvPr userDrawn="1"/>
        </p:nvSpPr>
        <p:spPr>
          <a:xfrm>
            <a:off x="9233158" y="2328404"/>
            <a:ext cx="2542032" cy="3200400"/>
          </a:xfrm>
          <a:prstGeom prst="rect">
            <a:avLst/>
          </a:prstGeom>
          <a:solidFill>
            <a:schemeClr val="accent4"/>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2193042"/>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2193042"/>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2169547"/>
            <a:ext cx="2514600" cy="3200400"/>
          </a:xfrm>
          <a:solidFill>
            <a:schemeClr val="accent5"/>
          </a:solidFill>
          <a:ln w="25400">
            <a:solidFill>
              <a:schemeClr val="dk1"/>
            </a:solidFill>
          </a:ln>
        </p:spPr>
        <p:txBody>
          <a:bodyPr tIns="2377440"/>
          <a:lstStyle>
            <a:lvl1pPr marL="0" indent="0" algn="ctr">
              <a:buFont typeface="Arial" panose="020B0604020202020204" pitchFamily="34" charset="0"/>
              <a:buNone/>
              <a:defRPr sz="20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2169547"/>
            <a:ext cx="2487168" cy="210312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4846546"/>
            <a:ext cx="2514600" cy="338328"/>
          </a:xfrm>
        </p:spPr>
        <p:txBody>
          <a:bodyPr/>
          <a:lstStyle>
            <a:lvl1pPr marL="0" indent="0" algn="ctr">
              <a:lnSpc>
                <a:spcPct val="100000"/>
              </a:lnSpc>
              <a:spcBef>
                <a:spcPts val="0"/>
              </a:spcBef>
              <a:buNone/>
              <a:defRPr sz="1600"/>
            </a:lvl1pPr>
          </a:lstStyle>
          <a:p>
            <a:pPr lvl="0"/>
            <a:r>
              <a:rPr lang="en-US" noProof="0"/>
              <a:t>Click to edit Master text styles</a:t>
            </a:r>
          </a:p>
        </p:txBody>
      </p:sp>
      <p:cxnSp>
        <p:nvCxnSpPr>
          <p:cNvPr id="47" name="Straight Connector 46">
            <a:extLst>
              <a:ext uri="{FF2B5EF4-FFF2-40B4-BE49-F238E27FC236}">
                <a16:creationId xmlns:a16="http://schemas.microsoft.com/office/drawing/2014/main" id="{78252B54-8A68-DB21-54FB-342276BCEE38}"/>
              </a:ext>
            </a:extLst>
          </p:cNvPr>
          <p:cNvCxnSpPr>
            <a:cxnSpLocks/>
          </p:cNvCxnSpPr>
          <p:nvPr userDrawn="1"/>
        </p:nvCxnSpPr>
        <p:spPr>
          <a:xfrm>
            <a:off x="0" y="6535885"/>
            <a:ext cx="8382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84EF8F-B039-D242-A81B-F393B674C274}"/>
              </a:ext>
            </a:extLst>
          </p:cNvPr>
          <p:cNvCxnSpPr>
            <a:cxnSpLocks/>
          </p:cNvCxnSpPr>
          <p:nvPr userDrawn="1"/>
        </p:nvCxnSpPr>
        <p:spPr>
          <a:xfrm>
            <a:off x="1205025" y="6535885"/>
            <a:ext cx="41605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A9D6E63-D581-350F-03A0-665A80481391}"/>
              </a:ext>
            </a:extLst>
          </p:cNvPr>
          <p:cNvCxnSpPr>
            <a:cxnSpLocks/>
          </p:cNvCxnSpPr>
          <p:nvPr userDrawn="1"/>
        </p:nvCxnSpPr>
        <p:spPr>
          <a:xfrm>
            <a:off x="6802120" y="6528812"/>
            <a:ext cx="384048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A05D09F-A5CA-2745-537C-05333575CD8F}"/>
              </a:ext>
            </a:extLst>
          </p:cNvPr>
          <p:cNvCxnSpPr>
            <a:cxnSpLocks/>
          </p:cNvCxnSpPr>
          <p:nvPr userDrawn="1"/>
        </p:nvCxnSpPr>
        <p:spPr>
          <a:xfrm>
            <a:off x="11276341" y="6528816"/>
            <a:ext cx="914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2F2B86B-C1F2-7E0E-C065-E2B156A7F8E4}"/>
              </a:ext>
            </a:extLst>
          </p:cNvPr>
          <p:cNvSpPr>
            <a:spLocks noGrp="1"/>
          </p:cNvSpPr>
          <p:nvPr>
            <p:ph type="sldNum" sz="quarter" idx="12"/>
          </p:nvPr>
        </p:nvSpPr>
        <p:spPr/>
        <p:txBody>
          <a:bodyPr/>
          <a:lstStyle>
            <a:lvl1pPr>
              <a:defRPr>
                <a:solidFill>
                  <a:schemeClr val="bg1"/>
                </a:solidFill>
              </a:defRPr>
            </a:lvl1pPr>
          </a:lstStyle>
          <a:p>
            <a:fld id="{8D0AFDD5-844D-364D-8AEC-50CF4D36D55D}" type="slidenum">
              <a:rPr lang="en-US" noProof="0" smtClean="0"/>
              <a:pPr/>
              <a:t>‹#›</a:t>
            </a:fld>
            <a:endParaRPr lang="en-US" noProof="0"/>
          </a:p>
        </p:txBody>
      </p:sp>
      <p:sp>
        <p:nvSpPr>
          <p:cNvPr id="4" name="Footer Placeholder 3">
            <a:extLst>
              <a:ext uri="{FF2B5EF4-FFF2-40B4-BE49-F238E27FC236}">
                <a16:creationId xmlns:a16="http://schemas.microsoft.com/office/drawing/2014/main" id="{415DA4D1-2752-E7A4-2EB8-33E55361D7BE}"/>
              </a:ext>
            </a:extLst>
          </p:cNvPr>
          <p:cNvSpPr>
            <a:spLocks noGrp="1"/>
          </p:cNvSpPr>
          <p:nvPr>
            <p:ph type="ftr" sz="quarter" idx="11"/>
          </p:nvPr>
        </p:nvSpPr>
        <p:spPr/>
        <p:txBody>
          <a:bodyPr/>
          <a:lstStyle>
            <a:lvl1pPr>
              <a:defRPr>
                <a:solidFill>
                  <a:schemeClr val="bg1"/>
                </a:solidFill>
              </a:defRPr>
            </a:lvl1pPr>
          </a:lstStyle>
          <a:p>
            <a:r>
              <a:rPr lang="en-US" noProof="0"/>
              <a:t>Presentation title</a:t>
            </a:r>
          </a:p>
        </p:txBody>
      </p:sp>
      <p:sp>
        <p:nvSpPr>
          <p:cNvPr id="3" name="Date Placeholder 2">
            <a:extLst>
              <a:ext uri="{FF2B5EF4-FFF2-40B4-BE49-F238E27FC236}">
                <a16:creationId xmlns:a16="http://schemas.microsoft.com/office/drawing/2014/main" id="{0BC200B8-5151-AE1E-3DA7-04B965986211}"/>
              </a:ext>
            </a:extLst>
          </p:cNvPr>
          <p:cNvSpPr>
            <a:spLocks noGrp="1"/>
          </p:cNvSpPr>
          <p:nvPr>
            <p:ph type="dt" sz="half" idx="10"/>
          </p:nvPr>
        </p:nvSpPr>
        <p:spPr/>
        <p:txBody>
          <a:bodyPr/>
          <a:lstStyle>
            <a:lvl1pPr>
              <a:defRPr>
                <a:solidFill>
                  <a:schemeClr val="bg1"/>
                </a:solidFill>
              </a:defRPr>
            </a:lvl1pPr>
          </a:lstStyle>
          <a:p>
            <a:r>
              <a:rPr lang="en-US" noProof="0"/>
              <a:t>20XX</a:t>
            </a:r>
          </a:p>
        </p:txBody>
      </p:sp>
    </p:spTree>
    <p:extLst>
      <p:ext uri="{BB962C8B-B14F-4D97-AF65-F5344CB8AC3E}">
        <p14:creationId xmlns:p14="http://schemas.microsoft.com/office/powerpoint/2010/main" val="39393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8" name="Google Shape;1149;p53">
            <a:extLst>
              <a:ext uri="{FF2B5EF4-FFF2-40B4-BE49-F238E27FC236}">
                <a16:creationId xmlns:a16="http://schemas.microsoft.com/office/drawing/2014/main" id="{559D8666-7371-3C57-AFFE-49810709BDDB}"/>
              </a:ext>
            </a:extLst>
          </p:cNvPr>
          <p:cNvSpPr/>
          <p:nvPr userDrawn="1"/>
        </p:nvSpPr>
        <p:spPr>
          <a:xfrm>
            <a:off x="663551"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2" name="Google Shape;1149;p53">
            <a:extLst>
              <a:ext uri="{FF2B5EF4-FFF2-40B4-BE49-F238E27FC236}">
                <a16:creationId xmlns:a16="http://schemas.microsoft.com/office/drawing/2014/main" id="{434B564B-DE03-74A6-773C-0FD4632658D1}"/>
              </a:ext>
            </a:extLst>
          </p:cNvPr>
          <p:cNvSpPr/>
          <p:nvPr userDrawn="1"/>
        </p:nvSpPr>
        <p:spPr>
          <a:xfrm>
            <a:off x="663550"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5" name="Google Shape;1149;p53">
            <a:extLst>
              <a:ext uri="{FF2B5EF4-FFF2-40B4-BE49-F238E27FC236}">
                <a16:creationId xmlns:a16="http://schemas.microsoft.com/office/drawing/2014/main" id="{A98F51D8-7768-BB9C-DEFD-FE6F101B538B}"/>
              </a:ext>
            </a:extLst>
          </p:cNvPr>
          <p:cNvSpPr/>
          <p:nvPr userDrawn="1"/>
        </p:nvSpPr>
        <p:spPr>
          <a:xfrm>
            <a:off x="3509629" y="1967633"/>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7" name="Google Shape;1149;p53">
            <a:extLst>
              <a:ext uri="{FF2B5EF4-FFF2-40B4-BE49-F238E27FC236}">
                <a16:creationId xmlns:a16="http://schemas.microsoft.com/office/drawing/2014/main" id="{824DDB7E-F583-BE45-8440-04134133EF5E}"/>
              </a:ext>
            </a:extLst>
          </p:cNvPr>
          <p:cNvSpPr/>
          <p:nvPr userDrawn="1"/>
        </p:nvSpPr>
        <p:spPr>
          <a:xfrm>
            <a:off x="3509628" y="4337851"/>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149;p53">
            <a:extLst>
              <a:ext uri="{FF2B5EF4-FFF2-40B4-BE49-F238E27FC236}">
                <a16:creationId xmlns:a16="http://schemas.microsoft.com/office/drawing/2014/main" id="{3AB34327-1213-C6F7-069A-661286889411}"/>
              </a:ext>
            </a:extLst>
          </p:cNvPr>
          <p:cNvSpPr/>
          <p:nvPr userDrawn="1"/>
        </p:nvSpPr>
        <p:spPr>
          <a:xfrm>
            <a:off x="6355709"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149;p53">
            <a:extLst>
              <a:ext uri="{FF2B5EF4-FFF2-40B4-BE49-F238E27FC236}">
                <a16:creationId xmlns:a16="http://schemas.microsoft.com/office/drawing/2014/main" id="{B6BF1339-971D-E8EC-9A92-C646A04A9796}"/>
              </a:ext>
            </a:extLst>
          </p:cNvPr>
          <p:cNvSpPr/>
          <p:nvPr userDrawn="1"/>
        </p:nvSpPr>
        <p:spPr>
          <a:xfrm>
            <a:off x="6355708"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4" name="Google Shape;1149;p53">
            <a:extLst>
              <a:ext uri="{FF2B5EF4-FFF2-40B4-BE49-F238E27FC236}">
                <a16:creationId xmlns:a16="http://schemas.microsoft.com/office/drawing/2014/main" id="{2C16FE32-0722-CA1D-92A1-77B7780BDE81}"/>
              </a:ext>
            </a:extLst>
          </p:cNvPr>
          <p:cNvSpPr/>
          <p:nvPr userDrawn="1"/>
        </p:nvSpPr>
        <p:spPr>
          <a:xfrm>
            <a:off x="9201787" y="1965287"/>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149;p53">
            <a:extLst>
              <a:ext uri="{FF2B5EF4-FFF2-40B4-BE49-F238E27FC236}">
                <a16:creationId xmlns:a16="http://schemas.microsoft.com/office/drawing/2014/main" id="{A3D368EA-D182-9937-D248-E4051379E257}"/>
              </a:ext>
            </a:extLst>
          </p:cNvPr>
          <p:cNvSpPr/>
          <p:nvPr userDrawn="1"/>
        </p:nvSpPr>
        <p:spPr>
          <a:xfrm>
            <a:off x="9201786" y="4335505"/>
            <a:ext cx="2543865" cy="2085433"/>
          </a:xfrm>
          <a:prstGeom prst="rect">
            <a:avLst/>
          </a:prstGeom>
          <a:solidFill>
            <a:schemeClr val="accent2"/>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 name="Title 1">
            <a:extLst>
              <a:ext uri="{FF2B5EF4-FFF2-40B4-BE49-F238E27FC236}">
                <a16:creationId xmlns:a16="http://schemas.microsoft.com/office/drawing/2014/main" id="{ED7FDA4E-49F9-223C-DA55-A79802EE1883}"/>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
        <p:nvSpPr>
          <p:cNvPr id="25" name="Text Placeholder 24">
            <a:extLst>
              <a:ext uri="{FF2B5EF4-FFF2-40B4-BE49-F238E27FC236}">
                <a16:creationId xmlns:a16="http://schemas.microsoft.com/office/drawing/2014/main" id="{2349526F-21BB-B06B-612E-8AAA322B41DD}"/>
              </a:ext>
            </a:extLst>
          </p:cNvPr>
          <p:cNvSpPr>
            <a:spLocks noGrp="1"/>
          </p:cNvSpPr>
          <p:nvPr>
            <p:ph type="body" sz="quarter" idx="14"/>
          </p:nvPr>
        </p:nvSpPr>
        <p:spPr>
          <a:xfrm>
            <a:off x="56581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23" name="Picture Placeholder 22">
            <a:extLst>
              <a:ext uri="{FF2B5EF4-FFF2-40B4-BE49-F238E27FC236}">
                <a16:creationId xmlns:a16="http://schemas.microsoft.com/office/drawing/2014/main" id="{99DE91A1-A01A-B800-F6EB-C013020202CF}"/>
              </a:ext>
            </a:extLst>
          </p:cNvPr>
          <p:cNvSpPr>
            <a:spLocks noGrp="1"/>
          </p:cNvSpPr>
          <p:nvPr>
            <p:ph type="pic" sz="quarter" idx="13"/>
          </p:nvPr>
        </p:nvSpPr>
        <p:spPr>
          <a:xfrm>
            <a:off x="57953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28" name="Text Placeholder 26">
            <a:extLst>
              <a:ext uri="{FF2B5EF4-FFF2-40B4-BE49-F238E27FC236}">
                <a16:creationId xmlns:a16="http://schemas.microsoft.com/office/drawing/2014/main" id="{733EF8C8-3849-9C80-1F6E-7038D1134789}"/>
              </a:ext>
            </a:extLst>
          </p:cNvPr>
          <p:cNvSpPr>
            <a:spLocks noGrp="1"/>
          </p:cNvSpPr>
          <p:nvPr>
            <p:ph type="body" sz="quarter" idx="15"/>
          </p:nvPr>
        </p:nvSpPr>
        <p:spPr>
          <a:xfrm>
            <a:off x="580220" y="3584901"/>
            <a:ext cx="2514600" cy="274320"/>
          </a:xfrm>
        </p:spPr>
        <p:txBody>
          <a:bodyPr/>
          <a:lstStyle>
            <a:lvl1pPr marL="0" indent="0" algn="ctr">
              <a:buNone/>
              <a:defRPr sz="1200"/>
            </a:lvl1pPr>
          </a:lstStyle>
          <a:p>
            <a:pPr lvl="0"/>
            <a:r>
              <a:rPr lang="en-US" noProof="0"/>
              <a:t>Click to edit Master text styles</a:t>
            </a:r>
          </a:p>
        </p:txBody>
      </p:sp>
      <p:sp>
        <p:nvSpPr>
          <p:cNvPr id="46" name="Text Placeholder 24">
            <a:extLst>
              <a:ext uri="{FF2B5EF4-FFF2-40B4-BE49-F238E27FC236}">
                <a16:creationId xmlns:a16="http://schemas.microsoft.com/office/drawing/2014/main" id="{F27A4420-EB9D-589B-DE9E-4CFCC6B25A6E}"/>
              </a:ext>
            </a:extLst>
          </p:cNvPr>
          <p:cNvSpPr>
            <a:spLocks noGrp="1"/>
          </p:cNvSpPr>
          <p:nvPr>
            <p:ph type="body" sz="quarter" idx="25"/>
          </p:nvPr>
        </p:nvSpPr>
        <p:spPr>
          <a:xfrm>
            <a:off x="56581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7" name="Picture Placeholder 22">
            <a:extLst>
              <a:ext uri="{FF2B5EF4-FFF2-40B4-BE49-F238E27FC236}">
                <a16:creationId xmlns:a16="http://schemas.microsoft.com/office/drawing/2014/main" id="{D76F8DA4-2C9A-48DE-DB4A-045A11601F4C}"/>
              </a:ext>
            </a:extLst>
          </p:cNvPr>
          <p:cNvSpPr>
            <a:spLocks noGrp="1"/>
          </p:cNvSpPr>
          <p:nvPr>
            <p:ph type="pic" sz="quarter" idx="36"/>
          </p:nvPr>
        </p:nvSpPr>
        <p:spPr>
          <a:xfrm>
            <a:off x="57953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47" name="Text Placeholder 26">
            <a:extLst>
              <a:ext uri="{FF2B5EF4-FFF2-40B4-BE49-F238E27FC236}">
                <a16:creationId xmlns:a16="http://schemas.microsoft.com/office/drawing/2014/main" id="{010C7458-97A7-97A1-88E7-1D3194A7EA4C}"/>
              </a:ext>
            </a:extLst>
          </p:cNvPr>
          <p:cNvSpPr>
            <a:spLocks noGrp="1"/>
          </p:cNvSpPr>
          <p:nvPr>
            <p:ph type="body" sz="quarter" idx="26"/>
          </p:nvPr>
        </p:nvSpPr>
        <p:spPr>
          <a:xfrm>
            <a:off x="580220" y="5947269"/>
            <a:ext cx="2514600" cy="274320"/>
          </a:xfrm>
        </p:spPr>
        <p:txBody>
          <a:bodyPr/>
          <a:lstStyle>
            <a:lvl1pPr marL="0" indent="0" algn="ctr">
              <a:buNone/>
              <a:defRPr sz="1200"/>
            </a:lvl1pPr>
          </a:lstStyle>
          <a:p>
            <a:pPr lvl="0"/>
            <a:r>
              <a:rPr lang="en-US" noProof="0"/>
              <a:t>Click to edit Master text styles</a:t>
            </a:r>
          </a:p>
        </p:txBody>
      </p:sp>
      <p:sp>
        <p:nvSpPr>
          <p:cNvPr id="29" name="Text Placeholder 24">
            <a:extLst>
              <a:ext uri="{FF2B5EF4-FFF2-40B4-BE49-F238E27FC236}">
                <a16:creationId xmlns:a16="http://schemas.microsoft.com/office/drawing/2014/main" id="{32F8A8CA-E278-E129-A09C-8C4B7CCA2DE2}"/>
              </a:ext>
            </a:extLst>
          </p:cNvPr>
          <p:cNvSpPr>
            <a:spLocks noGrp="1"/>
          </p:cNvSpPr>
          <p:nvPr>
            <p:ph type="body" sz="quarter" idx="16"/>
          </p:nvPr>
        </p:nvSpPr>
        <p:spPr>
          <a:xfrm>
            <a:off x="3419856"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0" name="Picture Placeholder 22">
            <a:extLst>
              <a:ext uri="{FF2B5EF4-FFF2-40B4-BE49-F238E27FC236}">
                <a16:creationId xmlns:a16="http://schemas.microsoft.com/office/drawing/2014/main" id="{3CFBF841-C094-5FA8-63F2-F5DA37C0359A}"/>
              </a:ext>
            </a:extLst>
          </p:cNvPr>
          <p:cNvSpPr>
            <a:spLocks noGrp="1"/>
          </p:cNvSpPr>
          <p:nvPr>
            <p:ph type="pic" sz="quarter" idx="17"/>
          </p:nvPr>
        </p:nvSpPr>
        <p:spPr>
          <a:xfrm>
            <a:off x="3433572"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1" name="Text Placeholder 26">
            <a:extLst>
              <a:ext uri="{FF2B5EF4-FFF2-40B4-BE49-F238E27FC236}">
                <a16:creationId xmlns:a16="http://schemas.microsoft.com/office/drawing/2014/main" id="{C76BA571-FE5C-F5F7-9056-20BD57DA6789}"/>
              </a:ext>
            </a:extLst>
          </p:cNvPr>
          <p:cNvSpPr>
            <a:spLocks noGrp="1"/>
          </p:cNvSpPr>
          <p:nvPr>
            <p:ph type="body" sz="quarter" idx="18"/>
          </p:nvPr>
        </p:nvSpPr>
        <p:spPr>
          <a:xfrm>
            <a:off x="3419856" y="3584901"/>
            <a:ext cx="2514600" cy="274320"/>
          </a:xfrm>
        </p:spPr>
        <p:txBody>
          <a:bodyPr/>
          <a:lstStyle>
            <a:lvl1pPr marL="0" indent="0" algn="ctr">
              <a:buNone/>
              <a:defRPr sz="1200"/>
            </a:lvl1pPr>
          </a:lstStyle>
          <a:p>
            <a:pPr lvl="0"/>
            <a:r>
              <a:rPr lang="en-US" noProof="0"/>
              <a:t>Click to edit Master text styles</a:t>
            </a:r>
          </a:p>
        </p:txBody>
      </p:sp>
      <p:sp>
        <p:nvSpPr>
          <p:cNvPr id="48" name="Text Placeholder 24">
            <a:extLst>
              <a:ext uri="{FF2B5EF4-FFF2-40B4-BE49-F238E27FC236}">
                <a16:creationId xmlns:a16="http://schemas.microsoft.com/office/drawing/2014/main" id="{27F73601-DBA6-A721-D6BF-321A387810A8}"/>
              </a:ext>
            </a:extLst>
          </p:cNvPr>
          <p:cNvSpPr>
            <a:spLocks noGrp="1"/>
          </p:cNvSpPr>
          <p:nvPr>
            <p:ph type="body" sz="quarter" idx="27"/>
          </p:nvPr>
        </p:nvSpPr>
        <p:spPr>
          <a:xfrm>
            <a:off x="3419856"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49" name="Picture Placeholder 22">
            <a:extLst>
              <a:ext uri="{FF2B5EF4-FFF2-40B4-BE49-F238E27FC236}">
                <a16:creationId xmlns:a16="http://schemas.microsoft.com/office/drawing/2014/main" id="{060504F7-2F69-FC38-B09C-5DCA35CD85A9}"/>
              </a:ext>
            </a:extLst>
          </p:cNvPr>
          <p:cNvSpPr>
            <a:spLocks noGrp="1"/>
          </p:cNvSpPr>
          <p:nvPr>
            <p:ph type="pic" sz="quarter" idx="28"/>
          </p:nvPr>
        </p:nvSpPr>
        <p:spPr>
          <a:xfrm>
            <a:off x="3433572"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0" name="Text Placeholder 26">
            <a:extLst>
              <a:ext uri="{FF2B5EF4-FFF2-40B4-BE49-F238E27FC236}">
                <a16:creationId xmlns:a16="http://schemas.microsoft.com/office/drawing/2014/main" id="{3843A45B-37B6-D773-B219-9EBAD5F19532}"/>
              </a:ext>
            </a:extLst>
          </p:cNvPr>
          <p:cNvSpPr>
            <a:spLocks noGrp="1"/>
          </p:cNvSpPr>
          <p:nvPr>
            <p:ph type="body" sz="quarter" idx="29"/>
          </p:nvPr>
        </p:nvSpPr>
        <p:spPr>
          <a:xfrm>
            <a:off x="3419856" y="5947269"/>
            <a:ext cx="2514600" cy="274320"/>
          </a:xfrm>
        </p:spPr>
        <p:txBody>
          <a:bodyPr/>
          <a:lstStyle>
            <a:lvl1pPr marL="0" indent="0" algn="ctr">
              <a:buNone/>
              <a:defRPr sz="1200"/>
            </a:lvl1pPr>
          </a:lstStyle>
          <a:p>
            <a:pPr lvl="0"/>
            <a:r>
              <a:rPr lang="en-US" noProof="0"/>
              <a:t>Click to edit Master text styles</a:t>
            </a:r>
          </a:p>
        </p:txBody>
      </p:sp>
      <p:sp>
        <p:nvSpPr>
          <p:cNvPr id="32" name="Text Placeholder 24">
            <a:extLst>
              <a:ext uri="{FF2B5EF4-FFF2-40B4-BE49-F238E27FC236}">
                <a16:creationId xmlns:a16="http://schemas.microsoft.com/office/drawing/2014/main" id="{D7F9FC21-D881-DB86-4C69-C07821DCF3A7}"/>
              </a:ext>
            </a:extLst>
          </p:cNvPr>
          <p:cNvSpPr>
            <a:spLocks noGrp="1"/>
          </p:cNvSpPr>
          <p:nvPr>
            <p:ph type="body" sz="quarter" idx="19"/>
          </p:nvPr>
        </p:nvSpPr>
        <p:spPr>
          <a:xfrm>
            <a:off x="6263640"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3" name="Picture Placeholder 22">
            <a:extLst>
              <a:ext uri="{FF2B5EF4-FFF2-40B4-BE49-F238E27FC236}">
                <a16:creationId xmlns:a16="http://schemas.microsoft.com/office/drawing/2014/main" id="{FE2E99DA-5661-F860-9E54-9C42590265FD}"/>
              </a:ext>
            </a:extLst>
          </p:cNvPr>
          <p:cNvSpPr>
            <a:spLocks noGrp="1"/>
          </p:cNvSpPr>
          <p:nvPr>
            <p:ph type="pic" sz="quarter" idx="20"/>
          </p:nvPr>
        </p:nvSpPr>
        <p:spPr>
          <a:xfrm>
            <a:off x="6277356"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4" name="Text Placeholder 26">
            <a:extLst>
              <a:ext uri="{FF2B5EF4-FFF2-40B4-BE49-F238E27FC236}">
                <a16:creationId xmlns:a16="http://schemas.microsoft.com/office/drawing/2014/main" id="{99F1332D-1A76-8252-3A4A-73B5BE80BDA8}"/>
              </a:ext>
            </a:extLst>
          </p:cNvPr>
          <p:cNvSpPr>
            <a:spLocks noGrp="1"/>
          </p:cNvSpPr>
          <p:nvPr>
            <p:ph type="body" sz="quarter" idx="21"/>
          </p:nvPr>
        </p:nvSpPr>
        <p:spPr>
          <a:xfrm>
            <a:off x="6263640" y="3584901"/>
            <a:ext cx="2514600" cy="274320"/>
          </a:xfrm>
        </p:spPr>
        <p:txBody>
          <a:bodyPr/>
          <a:lstStyle>
            <a:lvl1pPr marL="0" indent="0" algn="ctr">
              <a:buNone/>
              <a:defRPr sz="1200"/>
            </a:lvl1pPr>
          </a:lstStyle>
          <a:p>
            <a:pPr lvl="0"/>
            <a:r>
              <a:rPr lang="en-US" noProof="0"/>
              <a:t>Click to edit Master text styles</a:t>
            </a:r>
          </a:p>
        </p:txBody>
      </p:sp>
      <p:sp>
        <p:nvSpPr>
          <p:cNvPr id="51" name="Text Placeholder 24">
            <a:extLst>
              <a:ext uri="{FF2B5EF4-FFF2-40B4-BE49-F238E27FC236}">
                <a16:creationId xmlns:a16="http://schemas.microsoft.com/office/drawing/2014/main" id="{E5E9A104-54F0-5100-0B27-DBD2DF206786}"/>
              </a:ext>
            </a:extLst>
          </p:cNvPr>
          <p:cNvSpPr>
            <a:spLocks noGrp="1"/>
          </p:cNvSpPr>
          <p:nvPr>
            <p:ph type="body" sz="quarter" idx="30"/>
          </p:nvPr>
        </p:nvSpPr>
        <p:spPr>
          <a:xfrm>
            <a:off x="6263640"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2" name="Picture Placeholder 22">
            <a:extLst>
              <a:ext uri="{FF2B5EF4-FFF2-40B4-BE49-F238E27FC236}">
                <a16:creationId xmlns:a16="http://schemas.microsoft.com/office/drawing/2014/main" id="{23469072-7775-90E2-6C92-C6D03C1DACB0}"/>
              </a:ext>
            </a:extLst>
          </p:cNvPr>
          <p:cNvSpPr>
            <a:spLocks noGrp="1"/>
          </p:cNvSpPr>
          <p:nvPr>
            <p:ph type="pic" sz="quarter" idx="31"/>
          </p:nvPr>
        </p:nvSpPr>
        <p:spPr>
          <a:xfrm>
            <a:off x="6277356"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3" name="Text Placeholder 26">
            <a:extLst>
              <a:ext uri="{FF2B5EF4-FFF2-40B4-BE49-F238E27FC236}">
                <a16:creationId xmlns:a16="http://schemas.microsoft.com/office/drawing/2014/main" id="{BF06B9AA-555D-874C-1198-B3ED9EBC7140}"/>
              </a:ext>
            </a:extLst>
          </p:cNvPr>
          <p:cNvSpPr>
            <a:spLocks noGrp="1"/>
          </p:cNvSpPr>
          <p:nvPr>
            <p:ph type="body" sz="quarter" idx="32"/>
          </p:nvPr>
        </p:nvSpPr>
        <p:spPr>
          <a:xfrm>
            <a:off x="6263640" y="5947269"/>
            <a:ext cx="2514600" cy="274320"/>
          </a:xfrm>
        </p:spPr>
        <p:txBody>
          <a:bodyPr/>
          <a:lstStyle>
            <a:lvl1pPr marL="0" indent="0" algn="ctr">
              <a:buNone/>
              <a:defRPr sz="1200"/>
            </a:lvl1pPr>
          </a:lstStyle>
          <a:p>
            <a:pPr lvl="0"/>
            <a:r>
              <a:rPr lang="en-US" noProof="0"/>
              <a:t>Click to edit Master text styles</a:t>
            </a:r>
          </a:p>
        </p:txBody>
      </p:sp>
      <p:sp>
        <p:nvSpPr>
          <p:cNvPr id="35" name="Text Placeholder 24">
            <a:extLst>
              <a:ext uri="{FF2B5EF4-FFF2-40B4-BE49-F238E27FC236}">
                <a16:creationId xmlns:a16="http://schemas.microsoft.com/office/drawing/2014/main" id="{47253530-631C-01D6-E4D5-53EA91819AC5}"/>
              </a:ext>
            </a:extLst>
          </p:cNvPr>
          <p:cNvSpPr>
            <a:spLocks noGrp="1"/>
          </p:cNvSpPr>
          <p:nvPr>
            <p:ph type="body" sz="quarter" idx="22"/>
          </p:nvPr>
        </p:nvSpPr>
        <p:spPr>
          <a:xfrm>
            <a:off x="9107424" y="186537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36" name="Picture Placeholder 22">
            <a:extLst>
              <a:ext uri="{FF2B5EF4-FFF2-40B4-BE49-F238E27FC236}">
                <a16:creationId xmlns:a16="http://schemas.microsoft.com/office/drawing/2014/main" id="{2087F48D-BCD6-2370-DFEB-3DC855770580}"/>
              </a:ext>
            </a:extLst>
          </p:cNvPr>
          <p:cNvSpPr>
            <a:spLocks noGrp="1"/>
          </p:cNvSpPr>
          <p:nvPr>
            <p:ph type="pic" sz="quarter" idx="23"/>
          </p:nvPr>
        </p:nvSpPr>
        <p:spPr>
          <a:xfrm>
            <a:off x="9121140" y="1874520"/>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37" name="Text Placeholder 26">
            <a:extLst>
              <a:ext uri="{FF2B5EF4-FFF2-40B4-BE49-F238E27FC236}">
                <a16:creationId xmlns:a16="http://schemas.microsoft.com/office/drawing/2014/main" id="{2730E53E-4C0B-1C22-8754-2D69B55DF375}"/>
              </a:ext>
            </a:extLst>
          </p:cNvPr>
          <p:cNvSpPr>
            <a:spLocks noGrp="1"/>
          </p:cNvSpPr>
          <p:nvPr>
            <p:ph type="body" sz="quarter" idx="24"/>
          </p:nvPr>
        </p:nvSpPr>
        <p:spPr>
          <a:xfrm>
            <a:off x="9107424" y="3584901"/>
            <a:ext cx="2514600" cy="274320"/>
          </a:xfrm>
        </p:spPr>
        <p:txBody>
          <a:bodyPr/>
          <a:lstStyle>
            <a:lvl1pPr marL="0" indent="0" algn="ctr">
              <a:buNone/>
              <a:defRPr sz="1200"/>
            </a:lvl1pPr>
          </a:lstStyle>
          <a:p>
            <a:pPr lvl="0"/>
            <a:r>
              <a:rPr lang="en-US" noProof="0"/>
              <a:t>Click to edit Master text styles</a:t>
            </a:r>
          </a:p>
        </p:txBody>
      </p:sp>
      <p:sp>
        <p:nvSpPr>
          <p:cNvPr id="54" name="Text Placeholder 24">
            <a:extLst>
              <a:ext uri="{FF2B5EF4-FFF2-40B4-BE49-F238E27FC236}">
                <a16:creationId xmlns:a16="http://schemas.microsoft.com/office/drawing/2014/main" id="{9690986C-4F11-A46D-923C-CCC08AB6CB76}"/>
              </a:ext>
            </a:extLst>
          </p:cNvPr>
          <p:cNvSpPr>
            <a:spLocks noGrp="1"/>
          </p:cNvSpPr>
          <p:nvPr>
            <p:ph type="body" sz="quarter" idx="33"/>
          </p:nvPr>
        </p:nvSpPr>
        <p:spPr>
          <a:xfrm>
            <a:off x="9107424" y="4242816"/>
            <a:ext cx="2514600" cy="2084832"/>
          </a:xfrm>
          <a:solidFill>
            <a:schemeClr val="accent5"/>
          </a:solidFill>
          <a:ln w="25400">
            <a:solidFill>
              <a:schemeClr val="dk1"/>
            </a:solidFill>
          </a:ln>
        </p:spPr>
        <p:txBody>
          <a:bodyPr tIns="1490472"/>
          <a:lstStyle>
            <a:lvl1pPr marL="0" indent="0" algn="ctr">
              <a:buFont typeface="Arial" panose="020B0604020202020204" pitchFamily="34" charset="0"/>
              <a:buNone/>
              <a:defRPr sz="1600">
                <a:latin typeface="+mj-lt"/>
              </a:defRPr>
            </a:lvl1pPr>
          </a:lstStyle>
          <a:p>
            <a:pPr lvl="0"/>
            <a:r>
              <a:rPr lang="en-US" noProof="0"/>
              <a:t>Click to edit Master text styles</a:t>
            </a:r>
          </a:p>
        </p:txBody>
      </p:sp>
      <p:sp>
        <p:nvSpPr>
          <p:cNvPr id="55" name="Picture Placeholder 22">
            <a:extLst>
              <a:ext uri="{FF2B5EF4-FFF2-40B4-BE49-F238E27FC236}">
                <a16:creationId xmlns:a16="http://schemas.microsoft.com/office/drawing/2014/main" id="{A4293B55-9185-9732-2F46-4B62C7F1F21E}"/>
              </a:ext>
            </a:extLst>
          </p:cNvPr>
          <p:cNvSpPr>
            <a:spLocks noGrp="1"/>
          </p:cNvSpPr>
          <p:nvPr>
            <p:ph type="pic" sz="quarter" idx="34"/>
          </p:nvPr>
        </p:nvSpPr>
        <p:spPr>
          <a:xfrm>
            <a:off x="9121140" y="4242816"/>
            <a:ext cx="2487168" cy="1280160"/>
          </a:xfrm>
          <a:ln w="25400">
            <a:solidFill>
              <a:schemeClr val="tx1"/>
            </a:solidFill>
          </a:ln>
        </p:spPr>
        <p:txBody>
          <a:bodyPr anchor="ctr"/>
          <a:lstStyle>
            <a:lvl1pPr marL="0" indent="0" algn="ctr">
              <a:buNone/>
              <a:defRPr sz="1600"/>
            </a:lvl1pPr>
          </a:lstStyle>
          <a:p>
            <a:r>
              <a:rPr lang="en-US" noProof="0"/>
              <a:t>Click icon to add picture</a:t>
            </a:r>
          </a:p>
        </p:txBody>
      </p:sp>
      <p:sp>
        <p:nvSpPr>
          <p:cNvPr id="56" name="Text Placeholder 26">
            <a:extLst>
              <a:ext uri="{FF2B5EF4-FFF2-40B4-BE49-F238E27FC236}">
                <a16:creationId xmlns:a16="http://schemas.microsoft.com/office/drawing/2014/main" id="{B8529D99-B7B2-6411-E928-9FA204E3842A}"/>
              </a:ext>
            </a:extLst>
          </p:cNvPr>
          <p:cNvSpPr>
            <a:spLocks noGrp="1"/>
          </p:cNvSpPr>
          <p:nvPr>
            <p:ph type="body" sz="quarter" idx="35"/>
          </p:nvPr>
        </p:nvSpPr>
        <p:spPr>
          <a:xfrm>
            <a:off x="9107424" y="5947269"/>
            <a:ext cx="2514600" cy="274320"/>
          </a:xfrm>
        </p:spPr>
        <p:txBody>
          <a:bodyPr/>
          <a:lstStyle>
            <a:lvl1pPr marL="0" indent="0" algn="ctr">
              <a:buNone/>
              <a:defRPr sz="1200"/>
            </a:lvl1pPr>
          </a:lstStyle>
          <a:p>
            <a:pPr lvl="0"/>
            <a:r>
              <a:rPr lang="en-US" noProof="0"/>
              <a:t>Click to edit Master text styles</a:t>
            </a:r>
          </a:p>
        </p:txBody>
      </p:sp>
    </p:spTree>
    <p:extLst>
      <p:ext uri="{BB962C8B-B14F-4D97-AF65-F5344CB8AC3E}">
        <p14:creationId xmlns:p14="http://schemas.microsoft.com/office/powerpoint/2010/main" val="222061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is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EB71-EE42-930D-4E54-FA0F44BD2D36}"/>
              </a:ext>
            </a:extLst>
          </p:cNvPr>
          <p:cNvSpPr>
            <a:spLocks noGrp="1"/>
          </p:cNvSpPr>
          <p:nvPr>
            <p:ph type="title"/>
          </p:nvPr>
        </p:nvSpPr>
        <p:spPr>
          <a:xfrm>
            <a:off x="731520" y="1947672"/>
            <a:ext cx="3209544" cy="2862072"/>
          </a:xfrm>
        </p:spPr>
        <p:txBody>
          <a:bodyPr anchor="ctr"/>
          <a:lstStyle>
            <a:lvl1pPr algn="l">
              <a:defRPr/>
            </a:lvl1pPr>
          </a:lstStyle>
          <a:p>
            <a:r>
              <a:rPr lang="en-US" noProof="0"/>
              <a:t>Click to edit Master title style</a:t>
            </a:r>
          </a:p>
        </p:txBody>
      </p:sp>
      <p:sp>
        <p:nvSpPr>
          <p:cNvPr id="7" name="Google Shape;1247;p56">
            <a:extLst>
              <a:ext uri="{FF2B5EF4-FFF2-40B4-BE49-F238E27FC236}">
                <a16:creationId xmlns:a16="http://schemas.microsoft.com/office/drawing/2014/main" id="{1A52F175-2E39-E9BE-B4DF-67098DB248AA}"/>
              </a:ext>
            </a:extLst>
          </p:cNvPr>
          <p:cNvSpPr/>
          <p:nvPr userDrawn="1"/>
        </p:nvSpPr>
        <p:spPr>
          <a:xfrm>
            <a:off x="5607119" y="34704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accent2"/>
              </a:solidFill>
              <a:latin typeface="+mj-lt"/>
              <a:ea typeface="Karla"/>
              <a:cs typeface="Karla"/>
              <a:sym typeface="Karla"/>
            </a:endParaRPr>
          </a:p>
        </p:txBody>
      </p:sp>
      <p:sp>
        <p:nvSpPr>
          <p:cNvPr id="9" name="Google Shape;1264;p56">
            <a:extLst>
              <a:ext uri="{FF2B5EF4-FFF2-40B4-BE49-F238E27FC236}">
                <a16:creationId xmlns:a16="http://schemas.microsoft.com/office/drawing/2014/main" id="{CE3B3000-733D-1995-D39A-E659E5A429CC}"/>
              </a:ext>
            </a:extLst>
          </p:cNvPr>
          <p:cNvSpPr/>
          <p:nvPr userDrawn="1"/>
        </p:nvSpPr>
        <p:spPr>
          <a:xfrm>
            <a:off x="5607119" y="16236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1" name="Google Shape;1278;p56">
            <a:extLst>
              <a:ext uri="{FF2B5EF4-FFF2-40B4-BE49-F238E27FC236}">
                <a16:creationId xmlns:a16="http://schemas.microsoft.com/office/drawing/2014/main" id="{F1BC0AB2-17DA-D97E-3052-DA48D80F7428}"/>
              </a:ext>
            </a:extLst>
          </p:cNvPr>
          <p:cNvSpPr/>
          <p:nvPr userDrawn="1"/>
        </p:nvSpPr>
        <p:spPr>
          <a:xfrm>
            <a:off x="5607119" y="292595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3" name="Google Shape;1278;p56">
            <a:extLst>
              <a:ext uri="{FF2B5EF4-FFF2-40B4-BE49-F238E27FC236}">
                <a16:creationId xmlns:a16="http://schemas.microsoft.com/office/drawing/2014/main" id="{C860490F-E3DB-3E9F-0AC6-F04949DC59C3}"/>
              </a:ext>
            </a:extLst>
          </p:cNvPr>
          <p:cNvSpPr/>
          <p:nvPr userDrawn="1"/>
        </p:nvSpPr>
        <p:spPr>
          <a:xfrm>
            <a:off x="5607120" y="4223036"/>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5" name="Google Shape;1278;p56">
            <a:extLst>
              <a:ext uri="{FF2B5EF4-FFF2-40B4-BE49-F238E27FC236}">
                <a16:creationId xmlns:a16="http://schemas.microsoft.com/office/drawing/2014/main" id="{522E5778-EA03-EFC4-08AA-ECB1C07ED56E}"/>
              </a:ext>
            </a:extLst>
          </p:cNvPr>
          <p:cNvSpPr/>
          <p:nvPr userDrawn="1"/>
        </p:nvSpPr>
        <p:spPr>
          <a:xfrm>
            <a:off x="5607120" y="5519473"/>
            <a:ext cx="6281928" cy="1039748"/>
          </a:xfrm>
          <a:prstGeom prst="rect">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17" name="Google Shape;1268;p56">
            <a:extLst>
              <a:ext uri="{FF2B5EF4-FFF2-40B4-BE49-F238E27FC236}">
                <a16:creationId xmlns:a16="http://schemas.microsoft.com/office/drawing/2014/main" id="{EEA0BE49-92E1-A1A3-40E0-DDAA5511F637}"/>
              </a:ext>
            </a:extLst>
          </p:cNvPr>
          <p:cNvSpPr/>
          <p:nvPr userDrawn="1"/>
        </p:nvSpPr>
        <p:spPr>
          <a:xfrm>
            <a:off x="4348745" y="1637743"/>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19" name="Google Shape;1282;p56">
            <a:extLst>
              <a:ext uri="{FF2B5EF4-FFF2-40B4-BE49-F238E27FC236}">
                <a16:creationId xmlns:a16="http://schemas.microsoft.com/office/drawing/2014/main" id="{DF15F1EC-1D2B-FF49-7785-26BC7083A07C}"/>
              </a:ext>
            </a:extLst>
          </p:cNvPr>
          <p:cNvSpPr/>
          <p:nvPr userDrawn="1"/>
        </p:nvSpPr>
        <p:spPr>
          <a:xfrm>
            <a:off x="4348745" y="2927249"/>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1" name="Google Shape;1282;p56">
            <a:extLst>
              <a:ext uri="{FF2B5EF4-FFF2-40B4-BE49-F238E27FC236}">
                <a16:creationId xmlns:a16="http://schemas.microsoft.com/office/drawing/2014/main" id="{BE3FDD69-3D60-CF6B-97A3-7B2C1AE3100A}"/>
              </a:ext>
            </a:extLst>
          </p:cNvPr>
          <p:cNvSpPr/>
          <p:nvPr userDrawn="1"/>
        </p:nvSpPr>
        <p:spPr>
          <a:xfrm>
            <a:off x="4348745" y="427700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3" name="Google Shape;1282;p56">
            <a:extLst>
              <a:ext uri="{FF2B5EF4-FFF2-40B4-BE49-F238E27FC236}">
                <a16:creationId xmlns:a16="http://schemas.microsoft.com/office/drawing/2014/main" id="{E3BB1E5B-DA10-B332-D4B8-D551C3053C53}"/>
              </a:ext>
            </a:extLst>
          </p:cNvPr>
          <p:cNvSpPr/>
          <p:nvPr userDrawn="1"/>
        </p:nvSpPr>
        <p:spPr>
          <a:xfrm>
            <a:off x="4348745" y="5568541"/>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5" name="Google Shape;1251;p56">
            <a:extLst>
              <a:ext uri="{FF2B5EF4-FFF2-40B4-BE49-F238E27FC236}">
                <a16:creationId xmlns:a16="http://schemas.microsoft.com/office/drawing/2014/main" id="{8D887B7F-9EBA-E7B8-64CE-5EAB1DF08E19}"/>
              </a:ext>
            </a:extLst>
          </p:cNvPr>
          <p:cNvSpPr/>
          <p:nvPr userDrawn="1"/>
        </p:nvSpPr>
        <p:spPr>
          <a:xfrm>
            <a:off x="4348745" y="361116"/>
            <a:ext cx="969865" cy="969865"/>
          </a:xfrm>
          <a:prstGeom prst="ellipse">
            <a:avLst/>
          </a:prstGeom>
          <a:solidFill>
            <a:schemeClr val="accent3"/>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27" name="Google Shape;1248;p56">
            <a:extLst>
              <a:ext uri="{FF2B5EF4-FFF2-40B4-BE49-F238E27FC236}">
                <a16:creationId xmlns:a16="http://schemas.microsoft.com/office/drawing/2014/main" id="{5AC86C31-7E67-B4EC-1AE0-291ED77F2214}"/>
              </a:ext>
            </a:extLst>
          </p:cNvPr>
          <p:cNvSpPr/>
          <p:nvPr userDrawn="1"/>
        </p:nvSpPr>
        <p:spPr>
          <a:xfrm>
            <a:off x="5512393" y="24143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29" name="Google Shape;1265;p56">
            <a:extLst>
              <a:ext uri="{FF2B5EF4-FFF2-40B4-BE49-F238E27FC236}">
                <a16:creationId xmlns:a16="http://schemas.microsoft.com/office/drawing/2014/main" id="{A7BF8E2B-5184-B584-D484-7D82C9DA6C41}"/>
              </a:ext>
            </a:extLst>
          </p:cNvPr>
          <p:cNvSpPr/>
          <p:nvPr userDrawn="1"/>
        </p:nvSpPr>
        <p:spPr>
          <a:xfrm>
            <a:off x="5512393" y="15180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1" name="Google Shape;1279;p56">
            <a:extLst>
              <a:ext uri="{FF2B5EF4-FFF2-40B4-BE49-F238E27FC236}">
                <a16:creationId xmlns:a16="http://schemas.microsoft.com/office/drawing/2014/main" id="{9E808B73-94D7-57E7-3837-3DA718162E5B}"/>
              </a:ext>
            </a:extLst>
          </p:cNvPr>
          <p:cNvSpPr/>
          <p:nvPr userDrawn="1"/>
        </p:nvSpPr>
        <p:spPr>
          <a:xfrm>
            <a:off x="5512393" y="2807563"/>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3" name="Google Shape;1279;p56">
            <a:extLst>
              <a:ext uri="{FF2B5EF4-FFF2-40B4-BE49-F238E27FC236}">
                <a16:creationId xmlns:a16="http://schemas.microsoft.com/office/drawing/2014/main" id="{F340E0DF-98FD-EA55-7B4B-8E58FC5CFCDA}"/>
              </a:ext>
            </a:extLst>
          </p:cNvPr>
          <p:cNvSpPr/>
          <p:nvPr userDrawn="1"/>
        </p:nvSpPr>
        <p:spPr>
          <a:xfrm>
            <a:off x="5512394" y="4117420"/>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5" name="Google Shape;1279;p56">
            <a:extLst>
              <a:ext uri="{FF2B5EF4-FFF2-40B4-BE49-F238E27FC236}">
                <a16:creationId xmlns:a16="http://schemas.microsoft.com/office/drawing/2014/main" id="{1F52D7F5-AD34-C5B1-EEA2-F711AD3A8C3F}"/>
              </a:ext>
            </a:extLst>
          </p:cNvPr>
          <p:cNvSpPr/>
          <p:nvPr userDrawn="1"/>
        </p:nvSpPr>
        <p:spPr>
          <a:xfrm>
            <a:off x="5512394" y="5413857"/>
            <a:ext cx="6281928" cy="1039748"/>
          </a:xfrm>
          <a:prstGeom prst="rect">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mj-lt"/>
              <a:ea typeface="Karla"/>
              <a:cs typeface="Karla"/>
              <a:sym typeface="Karla"/>
            </a:endParaRPr>
          </a:p>
        </p:txBody>
      </p:sp>
      <p:sp>
        <p:nvSpPr>
          <p:cNvPr id="37" name="Google Shape;1251;p56">
            <a:extLst>
              <a:ext uri="{FF2B5EF4-FFF2-40B4-BE49-F238E27FC236}">
                <a16:creationId xmlns:a16="http://schemas.microsoft.com/office/drawing/2014/main" id="{A4889AFC-C17E-6AF6-25D9-F977ACD04A9D}"/>
              </a:ext>
            </a:extLst>
          </p:cNvPr>
          <p:cNvSpPr/>
          <p:nvPr userDrawn="1"/>
        </p:nvSpPr>
        <p:spPr>
          <a:xfrm>
            <a:off x="4290632" y="303003"/>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39" name="Google Shape;1268;p56">
            <a:extLst>
              <a:ext uri="{FF2B5EF4-FFF2-40B4-BE49-F238E27FC236}">
                <a16:creationId xmlns:a16="http://schemas.microsoft.com/office/drawing/2014/main" id="{5E0F6889-9671-EA56-B88B-DBA6C149062C}"/>
              </a:ext>
            </a:extLst>
          </p:cNvPr>
          <p:cNvSpPr/>
          <p:nvPr userDrawn="1"/>
        </p:nvSpPr>
        <p:spPr>
          <a:xfrm>
            <a:off x="4290632" y="1579630"/>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1" name="Google Shape;1282;p56">
            <a:extLst>
              <a:ext uri="{FF2B5EF4-FFF2-40B4-BE49-F238E27FC236}">
                <a16:creationId xmlns:a16="http://schemas.microsoft.com/office/drawing/2014/main" id="{44CB8F8B-1D14-EA9D-117E-79BB0DB776E9}"/>
              </a:ext>
            </a:extLst>
          </p:cNvPr>
          <p:cNvSpPr/>
          <p:nvPr userDrawn="1"/>
        </p:nvSpPr>
        <p:spPr>
          <a:xfrm>
            <a:off x="4290632" y="2869136"/>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3" name="Google Shape;1282;p56">
            <a:extLst>
              <a:ext uri="{FF2B5EF4-FFF2-40B4-BE49-F238E27FC236}">
                <a16:creationId xmlns:a16="http://schemas.microsoft.com/office/drawing/2014/main" id="{9D8D9DEA-F6DA-EFDC-5DDF-946728969392}"/>
              </a:ext>
            </a:extLst>
          </p:cNvPr>
          <p:cNvSpPr/>
          <p:nvPr userDrawn="1"/>
        </p:nvSpPr>
        <p:spPr>
          <a:xfrm>
            <a:off x="4290632" y="4217824"/>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5" name="Google Shape;1282;p56">
            <a:extLst>
              <a:ext uri="{FF2B5EF4-FFF2-40B4-BE49-F238E27FC236}">
                <a16:creationId xmlns:a16="http://schemas.microsoft.com/office/drawing/2014/main" id="{5B83F600-A2A8-FC3E-235C-F63589027CEC}"/>
              </a:ext>
            </a:extLst>
          </p:cNvPr>
          <p:cNvSpPr/>
          <p:nvPr userDrawn="1"/>
        </p:nvSpPr>
        <p:spPr>
          <a:xfrm>
            <a:off x="4290632" y="5510428"/>
            <a:ext cx="969865" cy="969865"/>
          </a:xfrm>
          <a:prstGeom prst="ellipse">
            <a:avLst/>
          </a:prstGeom>
          <a:solidFill>
            <a:schemeClr val="accent5"/>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noProof="0">
              <a:solidFill>
                <a:schemeClr val="lt1"/>
              </a:solidFill>
              <a:latin typeface="Karla"/>
              <a:ea typeface="Karla"/>
              <a:cs typeface="Karla"/>
              <a:sym typeface="Karla"/>
            </a:endParaRPr>
          </a:p>
        </p:txBody>
      </p:sp>
      <p:sp>
        <p:nvSpPr>
          <p:cNvPr id="47" name="Picture Placeholder 46">
            <a:extLst>
              <a:ext uri="{FF2B5EF4-FFF2-40B4-BE49-F238E27FC236}">
                <a16:creationId xmlns:a16="http://schemas.microsoft.com/office/drawing/2014/main" id="{3B37AA0A-CC3F-643E-4CA3-94EE9D0B955A}"/>
              </a:ext>
            </a:extLst>
          </p:cNvPr>
          <p:cNvSpPr>
            <a:spLocks noGrp="1"/>
          </p:cNvSpPr>
          <p:nvPr>
            <p:ph type="pic" sz="quarter" idx="10"/>
          </p:nvPr>
        </p:nvSpPr>
        <p:spPr>
          <a:xfrm>
            <a:off x="4455524" y="467895"/>
            <a:ext cx="640080" cy="640080"/>
          </a:xfrm>
        </p:spPr>
        <p:txBody>
          <a:bodyPr anchor="ctr"/>
          <a:lstStyle>
            <a:lvl1pPr marL="0" indent="0" algn="ctr">
              <a:buNone/>
              <a:defRPr sz="900"/>
            </a:lvl1pPr>
          </a:lstStyle>
          <a:p>
            <a:r>
              <a:rPr lang="en-US" noProof="0"/>
              <a:t>Click icon to add picture</a:t>
            </a:r>
          </a:p>
        </p:txBody>
      </p:sp>
      <p:sp>
        <p:nvSpPr>
          <p:cNvPr id="53" name="Text Placeholder 52">
            <a:extLst>
              <a:ext uri="{FF2B5EF4-FFF2-40B4-BE49-F238E27FC236}">
                <a16:creationId xmlns:a16="http://schemas.microsoft.com/office/drawing/2014/main" id="{04148F56-845C-40C8-5EFE-44B32FB55764}"/>
              </a:ext>
            </a:extLst>
          </p:cNvPr>
          <p:cNvSpPr>
            <a:spLocks noGrp="1"/>
          </p:cNvSpPr>
          <p:nvPr>
            <p:ph type="body" sz="quarter" idx="15"/>
          </p:nvPr>
        </p:nvSpPr>
        <p:spPr>
          <a:xfrm>
            <a:off x="5769864" y="457200"/>
            <a:ext cx="3840480" cy="338328"/>
          </a:xfrm>
        </p:spPr>
        <p:txBody>
          <a:bodyPr/>
          <a:lstStyle>
            <a:lvl1pPr marL="0" indent="0">
              <a:buNone/>
              <a:defRPr sz="2000">
                <a:latin typeface="+mj-lt"/>
              </a:defRPr>
            </a:lvl1pPr>
          </a:lstStyle>
          <a:p>
            <a:pPr lvl="0"/>
            <a:r>
              <a:rPr lang="en-US" noProof="0"/>
              <a:t>Click to edit Master text styles</a:t>
            </a:r>
          </a:p>
        </p:txBody>
      </p:sp>
      <p:sp>
        <p:nvSpPr>
          <p:cNvPr id="58" name="Text Placeholder 52">
            <a:extLst>
              <a:ext uri="{FF2B5EF4-FFF2-40B4-BE49-F238E27FC236}">
                <a16:creationId xmlns:a16="http://schemas.microsoft.com/office/drawing/2014/main" id="{6FAEB77B-C9AE-5EC8-3043-2C6C91015EF2}"/>
              </a:ext>
            </a:extLst>
          </p:cNvPr>
          <p:cNvSpPr>
            <a:spLocks noGrp="1"/>
          </p:cNvSpPr>
          <p:nvPr>
            <p:ph type="body" sz="quarter" idx="20"/>
          </p:nvPr>
        </p:nvSpPr>
        <p:spPr>
          <a:xfrm>
            <a:off x="5769864" y="780642"/>
            <a:ext cx="5029200" cy="338328"/>
          </a:xfrm>
        </p:spPr>
        <p:txBody>
          <a:bodyPr/>
          <a:lstStyle>
            <a:lvl1pPr marL="0" indent="0">
              <a:buNone/>
              <a:defRPr sz="1600">
                <a:latin typeface="+mn-lt"/>
              </a:defRPr>
            </a:lvl1pPr>
          </a:lstStyle>
          <a:p>
            <a:pPr lvl="0"/>
            <a:r>
              <a:rPr lang="en-US" noProof="0"/>
              <a:t>Click to edit Master text styles</a:t>
            </a:r>
          </a:p>
        </p:txBody>
      </p:sp>
      <p:sp>
        <p:nvSpPr>
          <p:cNvPr id="48" name="Picture Placeholder 46">
            <a:extLst>
              <a:ext uri="{FF2B5EF4-FFF2-40B4-BE49-F238E27FC236}">
                <a16:creationId xmlns:a16="http://schemas.microsoft.com/office/drawing/2014/main" id="{EA6CA3D6-A486-C220-D150-162068803F01}"/>
              </a:ext>
            </a:extLst>
          </p:cNvPr>
          <p:cNvSpPr>
            <a:spLocks noGrp="1"/>
          </p:cNvSpPr>
          <p:nvPr>
            <p:ph type="pic" sz="quarter" idx="11"/>
          </p:nvPr>
        </p:nvSpPr>
        <p:spPr>
          <a:xfrm>
            <a:off x="4455524" y="1744522"/>
            <a:ext cx="640080" cy="640080"/>
          </a:xfrm>
        </p:spPr>
        <p:txBody>
          <a:bodyPr anchor="ctr"/>
          <a:lstStyle>
            <a:lvl1pPr marL="0" indent="0" algn="ctr">
              <a:buNone/>
              <a:defRPr sz="900"/>
            </a:lvl1pPr>
          </a:lstStyle>
          <a:p>
            <a:r>
              <a:rPr lang="en-US" noProof="0"/>
              <a:t>Click icon to add picture</a:t>
            </a:r>
          </a:p>
        </p:txBody>
      </p:sp>
      <p:sp>
        <p:nvSpPr>
          <p:cNvPr id="54" name="Text Placeholder 52">
            <a:extLst>
              <a:ext uri="{FF2B5EF4-FFF2-40B4-BE49-F238E27FC236}">
                <a16:creationId xmlns:a16="http://schemas.microsoft.com/office/drawing/2014/main" id="{B70CC111-C404-5983-7E1A-758C72DA2151}"/>
              </a:ext>
            </a:extLst>
          </p:cNvPr>
          <p:cNvSpPr>
            <a:spLocks noGrp="1"/>
          </p:cNvSpPr>
          <p:nvPr>
            <p:ph type="body" sz="quarter" idx="16"/>
          </p:nvPr>
        </p:nvSpPr>
        <p:spPr>
          <a:xfrm>
            <a:off x="5769864" y="1746504"/>
            <a:ext cx="3840480" cy="338328"/>
          </a:xfrm>
        </p:spPr>
        <p:txBody>
          <a:bodyPr/>
          <a:lstStyle>
            <a:lvl1pPr marL="0" indent="0">
              <a:buNone/>
              <a:defRPr sz="2000">
                <a:latin typeface="+mj-lt"/>
              </a:defRPr>
            </a:lvl1pPr>
          </a:lstStyle>
          <a:p>
            <a:pPr lvl="0"/>
            <a:r>
              <a:rPr lang="en-US" noProof="0"/>
              <a:t>Click to edit Master text styles</a:t>
            </a:r>
          </a:p>
        </p:txBody>
      </p:sp>
      <p:sp>
        <p:nvSpPr>
          <p:cNvPr id="59" name="Text Placeholder 52">
            <a:extLst>
              <a:ext uri="{FF2B5EF4-FFF2-40B4-BE49-F238E27FC236}">
                <a16:creationId xmlns:a16="http://schemas.microsoft.com/office/drawing/2014/main" id="{0FACAEC0-F5EF-8921-74B5-2C775EC42E63}"/>
              </a:ext>
            </a:extLst>
          </p:cNvPr>
          <p:cNvSpPr>
            <a:spLocks noGrp="1"/>
          </p:cNvSpPr>
          <p:nvPr>
            <p:ph type="body" sz="quarter" idx="21"/>
          </p:nvPr>
        </p:nvSpPr>
        <p:spPr>
          <a:xfrm>
            <a:off x="5769864" y="2069946"/>
            <a:ext cx="5029200" cy="338328"/>
          </a:xfrm>
        </p:spPr>
        <p:txBody>
          <a:bodyPr/>
          <a:lstStyle>
            <a:lvl1pPr marL="0" indent="0">
              <a:buNone/>
              <a:defRPr sz="1600">
                <a:latin typeface="+mn-lt"/>
              </a:defRPr>
            </a:lvl1pPr>
          </a:lstStyle>
          <a:p>
            <a:pPr lvl="0"/>
            <a:r>
              <a:rPr lang="en-US" noProof="0"/>
              <a:t>Click to edit Master text styles</a:t>
            </a:r>
          </a:p>
        </p:txBody>
      </p:sp>
      <p:sp>
        <p:nvSpPr>
          <p:cNvPr id="49" name="Picture Placeholder 46">
            <a:extLst>
              <a:ext uri="{FF2B5EF4-FFF2-40B4-BE49-F238E27FC236}">
                <a16:creationId xmlns:a16="http://schemas.microsoft.com/office/drawing/2014/main" id="{D85BED76-EF8A-3369-FA46-11513F2D2231}"/>
              </a:ext>
            </a:extLst>
          </p:cNvPr>
          <p:cNvSpPr>
            <a:spLocks noGrp="1"/>
          </p:cNvSpPr>
          <p:nvPr>
            <p:ph type="pic" sz="quarter" idx="12"/>
          </p:nvPr>
        </p:nvSpPr>
        <p:spPr>
          <a:xfrm>
            <a:off x="4455524" y="3034028"/>
            <a:ext cx="640080" cy="640080"/>
          </a:xfrm>
        </p:spPr>
        <p:txBody>
          <a:bodyPr anchor="ctr"/>
          <a:lstStyle>
            <a:lvl1pPr marL="0" indent="0" algn="ctr">
              <a:buNone/>
              <a:defRPr sz="900"/>
            </a:lvl1pPr>
          </a:lstStyle>
          <a:p>
            <a:r>
              <a:rPr lang="en-US" noProof="0"/>
              <a:t>Click icon to add picture</a:t>
            </a:r>
          </a:p>
        </p:txBody>
      </p:sp>
      <p:sp>
        <p:nvSpPr>
          <p:cNvPr id="55" name="Text Placeholder 52">
            <a:extLst>
              <a:ext uri="{FF2B5EF4-FFF2-40B4-BE49-F238E27FC236}">
                <a16:creationId xmlns:a16="http://schemas.microsoft.com/office/drawing/2014/main" id="{3A752FC9-DE9C-9701-E24E-6F1AC075B16E}"/>
              </a:ext>
            </a:extLst>
          </p:cNvPr>
          <p:cNvSpPr>
            <a:spLocks noGrp="1"/>
          </p:cNvSpPr>
          <p:nvPr>
            <p:ph type="body" sz="quarter" idx="17"/>
          </p:nvPr>
        </p:nvSpPr>
        <p:spPr>
          <a:xfrm>
            <a:off x="5769864" y="3035808"/>
            <a:ext cx="3840480" cy="338328"/>
          </a:xfrm>
        </p:spPr>
        <p:txBody>
          <a:bodyPr/>
          <a:lstStyle>
            <a:lvl1pPr marL="0" indent="0">
              <a:buNone/>
              <a:defRPr sz="2000">
                <a:latin typeface="+mj-lt"/>
              </a:defRPr>
            </a:lvl1pPr>
          </a:lstStyle>
          <a:p>
            <a:pPr lvl="0"/>
            <a:r>
              <a:rPr lang="en-US" noProof="0"/>
              <a:t>Click to edit Master text styles</a:t>
            </a:r>
          </a:p>
        </p:txBody>
      </p:sp>
      <p:sp>
        <p:nvSpPr>
          <p:cNvPr id="60" name="Text Placeholder 52">
            <a:extLst>
              <a:ext uri="{FF2B5EF4-FFF2-40B4-BE49-F238E27FC236}">
                <a16:creationId xmlns:a16="http://schemas.microsoft.com/office/drawing/2014/main" id="{5CA64FAC-BAC1-519A-1252-ED8A726B6313}"/>
              </a:ext>
            </a:extLst>
          </p:cNvPr>
          <p:cNvSpPr>
            <a:spLocks noGrp="1"/>
          </p:cNvSpPr>
          <p:nvPr>
            <p:ph type="body" sz="quarter" idx="22"/>
          </p:nvPr>
        </p:nvSpPr>
        <p:spPr>
          <a:xfrm>
            <a:off x="5769864" y="3359250"/>
            <a:ext cx="5029200" cy="338328"/>
          </a:xfrm>
        </p:spPr>
        <p:txBody>
          <a:bodyPr/>
          <a:lstStyle>
            <a:lvl1pPr marL="0" indent="0">
              <a:buNone/>
              <a:defRPr sz="1600">
                <a:latin typeface="+mn-lt"/>
              </a:defRPr>
            </a:lvl1pPr>
          </a:lstStyle>
          <a:p>
            <a:pPr lvl="0"/>
            <a:r>
              <a:rPr lang="en-US" noProof="0"/>
              <a:t>Click to edit Master text styles</a:t>
            </a:r>
          </a:p>
        </p:txBody>
      </p:sp>
      <p:sp>
        <p:nvSpPr>
          <p:cNvPr id="50" name="Picture Placeholder 46">
            <a:extLst>
              <a:ext uri="{FF2B5EF4-FFF2-40B4-BE49-F238E27FC236}">
                <a16:creationId xmlns:a16="http://schemas.microsoft.com/office/drawing/2014/main" id="{5FF1804E-BBAF-5060-07A3-705BCCF0D7C5}"/>
              </a:ext>
            </a:extLst>
          </p:cNvPr>
          <p:cNvSpPr>
            <a:spLocks noGrp="1"/>
          </p:cNvSpPr>
          <p:nvPr>
            <p:ph type="pic" sz="quarter" idx="13"/>
          </p:nvPr>
        </p:nvSpPr>
        <p:spPr>
          <a:xfrm>
            <a:off x="4455524" y="4382716"/>
            <a:ext cx="640080" cy="640080"/>
          </a:xfrm>
        </p:spPr>
        <p:txBody>
          <a:bodyPr anchor="ctr"/>
          <a:lstStyle>
            <a:lvl1pPr marL="0" indent="0" algn="ctr">
              <a:buNone/>
              <a:defRPr sz="900"/>
            </a:lvl1pPr>
          </a:lstStyle>
          <a:p>
            <a:r>
              <a:rPr lang="en-US" noProof="0"/>
              <a:t>Click icon to add picture</a:t>
            </a:r>
          </a:p>
        </p:txBody>
      </p:sp>
      <p:sp>
        <p:nvSpPr>
          <p:cNvPr id="56" name="Text Placeholder 52">
            <a:extLst>
              <a:ext uri="{FF2B5EF4-FFF2-40B4-BE49-F238E27FC236}">
                <a16:creationId xmlns:a16="http://schemas.microsoft.com/office/drawing/2014/main" id="{D03AC44E-421F-94EE-DC26-D4F6FB1D5444}"/>
              </a:ext>
            </a:extLst>
          </p:cNvPr>
          <p:cNvSpPr>
            <a:spLocks noGrp="1"/>
          </p:cNvSpPr>
          <p:nvPr>
            <p:ph type="body" sz="quarter" idx="18"/>
          </p:nvPr>
        </p:nvSpPr>
        <p:spPr>
          <a:xfrm>
            <a:off x="5769864" y="4325112"/>
            <a:ext cx="3840480" cy="338328"/>
          </a:xfrm>
        </p:spPr>
        <p:txBody>
          <a:bodyPr/>
          <a:lstStyle>
            <a:lvl1pPr marL="0" indent="0">
              <a:buNone/>
              <a:defRPr sz="2000">
                <a:latin typeface="+mj-lt"/>
              </a:defRPr>
            </a:lvl1pPr>
          </a:lstStyle>
          <a:p>
            <a:pPr lvl="0"/>
            <a:r>
              <a:rPr lang="en-US" noProof="0"/>
              <a:t>Click to edit Master text styles</a:t>
            </a:r>
          </a:p>
        </p:txBody>
      </p:sp>
      <p:sp>
        <p:nvSpPr>
          <p:cNvPr id="61" name="Text Placeholder 52">
            <a:extLst>
              <a:ext uri="{FF2B5EF4-FFF2-40B4-BE49-F238E27FC236}">
                <a16:creationId xmlns:a16="http://schemas.microsoft.com/office/drawing/2014/main" id="{4806989D-2A9A-5590-1EF7-9BF0E1F4C43D}"/>
              </a:ext>
            </a:extLst>
          </p:cNvPr>
          <p:cNvSpPr>
            <a:spLocks noGrp="1"/>
          </p:cNvSpPr>
          <p:nvPr>
            <p:ph type="body" sz="quarter" idx="23"/>
          </p:nvPr>
        </p:nvSpPr>
        <p:spPr>
          <a:xfrm>
            <a:off x="5769864" y="4648554"/>
            <a:ext cx="5029200" cy="338328"/>
          </a:xfrm>
        </p:spPr>
        <p:txBody>
          <a:bodyPr/>
          <a:lstStyle>
            <a:lvl1pPr marL="0" indent="0">
              <a:buNone/>
              <a:defRPr sz="1600">
                <a:latin typeface="+mn-lt"/>
              </a:defRPr>
            </a:lvl1pPr>
          </a:lstStyle>
          <a:p>
            <a:pPr lvl="0"/>
            <a:r>
              <a:rPr lang="en-US" noProof="0"/>
              <a:t>Click to edit Master text styles</a:t>
            </a:r>
          </a:p>
        </p:txBody>
      </p:sp>
      <p:sp>
        <p:nvSpPr>
          <p:cNvPr id="51" name="Picture Placeholder 46">
            <a:extLst>
              <a:ext uri="{FF2B5EF4-FFF2-40B4-BE49-F238E27FC236}">
                <a16:creationId xmlns:a16="http://schemas.microsoft.com/office/drawing/2014/main" id="{C28AAD1A-4269-0A5C-7418-7DFC69060C90}"/>
              </a:ext>
            </a:extLst>
          </p:cNvPr>
          <p:cNvSpPr>
            <a:spLocks noGrp="1"/>
          </p:cNvSpPr>
          <p:nvPr>
            <p:ph type="pic" sz="quarter" idx="14"/>
          </p:nvPr>
        </p:nvSpPr>
        <p:spPr>
          <a:xfrm>
            <a:off x="4455524" y="5675320"/>
            <a:ext cx="640080" cy="640080"/>
          </a:xfrm>
        </p:spPr>
        <p:txBody>
          <a:bodyPr anchor="ctr"/>
          <a:lstStyle>
            <a:lvl1pPr marL="0" indent="0" algn="ctr">
              <a:buNone/>
              <a:defRPr sz="900"/>
            </a:lvl1pPr>
          </a:lstStyle>
          <a:p>
            <a:r>
              <a:rPr lang="en-US" noProof="0"/>
              <a:t>Click icon to add picture</a:t>
            </a:r>
          </a:p>
        </p:txBody>
      </p:sp>
      <p:sp>
        <p:nvSpPr>
          <p:cNvPr id="57" name="Text Placeholder 52">
            <a:extLst>
              <a:ext uri="{FF2B5EF4-FFF2-40B4-BE49-F238E27FC236}">
                <a16:creationId xmlns:a16="http://schemas.microsoft.com/office/drawing/2014/main" id="{650C0EB3-5783-DC1F-09A3-02DFAA316429}"/>
              </a:ext>
            </a:extLst>
          </p:cNvPr>
          <p:cNvSpPr>
            <a:spLocks noGrp="1"/>
          </p:cNvSpPr>
          <p:nvPr>
            <p:ph type="body" sz="quarter" idx="19"/>
          </p:nvPr>
        </p:nvSpPr>
        <p:spPr>
          <a:xfrm>
            <a:off x="5769864" y="5614416"/>
            <a:ext cx="3840480" cy="338328"/>
          </a:xfrm>
        </p:spPr>
        <p:txBody>
          <a:bodyPr/>
          <a:lstStyle>
            <a:lvl1pPr marL="0" indent="0">
              <a:buNone/>
              <a:defRPr sz="2000">
                <a:latin typeface="+mj-lt"/>
              </a:defRPr>
            </a:lvl1pPr>
          </a:lstStyle>
          <a:p>
            <a:pPr lvl="0"/>
            <a:r>
              <a:rPr lang="en-US" noProof="0"/>
              <a:t>Click to edit Master text styles</a:t>
            </a:r>
          </a:p>
        </p:txBody>
      </p:sp>
      <p:sp>
        <p:nvSpPr>
          <p:cNvPr id="62" name="Text Placeholder 52">
            <a:extLst>
              <a:ext uri="{FF2B5EF4-FFF2-40B4-BE49-F238E27FC236}">
                <a16:creationId xmlns:a16="http://schemas.microsoft.com/office/drawing/2014/main" id="{94850C9F-BD14-9481-E7F6-526639251EB9}"/>
              </a:ext>
            </a:extLst>
          </p:cNvPr>
          <p:cNvSpPr>
            <a:spLocks noGrp="1"/>
          </p:cNvSpPr>
          <p:nvPr>
            <p:ph type="body" sz="quarter" idx="24"/>
          </p:nvPr>
        </p:nvSpPr>
        <p:spPr>
          <a:xfrm>
            <a:off x="5769864" y="5937858"/>
            <a:ext cx="5029200" cy="338328"/>
          </a:xfrm>
        </p:spPr>
        <p:txBody>
          <a:bodyPr/>
          <a:lstStyle>
            <a:lvl1pPr marL="0" indent="0">
              <a:buNone/>
              <a:defRPr sz="1600">
                <a:latin typeface="+mn-lt"/>
              </a:defRPr>
            </a:lvl1pPr>
          </a:lstStyle>
          <a:p>
            <a:pPr lvl="0"/>
            <a:r>
              <a:rPr lang="en-US" noProof="0"/>
              <a:t>Click to edit Master text styles</a:t>
            </a:r>
          </a:p>
        </p:txBody>
      </p:sp>
    </p:spTree>
    <p:extLst>
      <p:ext uri="{BB962C8B-B14F-4D97-AF65-F5344CB8AC3E}">
        <p14:creationId xmlns:p14="http://schemas.microsoft.com/office/powerpoint/2010/main" val="12749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94A45C-8F79-9A61-77E8-09BC4E628377}"/>
              </a:ext>
            </a:extLst>
          </p:cNvPr>
          <p:cNvSpPr>
            <a:spLocks noGrp="1"/>
          </p:cNvSpPr>
          <p:nvPr>
            <p:ph type="title"/>
          </p:nvPr>
        </p:nvSpPr>
        <p:spPr>
          <a:xfrm>
            <a:off x="1139952" y="512064"/>
            <a:ext cx="9912096" cy="1014984"/>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646656E-6C21-DB29-00F0-0CC844DE371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A7742D6-DB37-81C8-6BDD-5C9150A7DF6C}"/>
              </a:ext>
            </a:extLst>
          </p:cNvPr>
          <p:cNvSpPr>
            <a:spLocks noGrp="1"/>
          </p:cNvSpPr>
          <p:nvPr>
            <p:ph type="dt" sz="half" idx="2"/>
          </p:nvPr>
        </p:nvSpPr>
        <p:spPr>
          <a:xfrm>
            <a:off x="10629145" y="6400904"/>
            <a:ext cx="64008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20XX</a:t>
            </a:r>
          </a:p>
        </p:txBody>
      </p:sp>
      <p:sp>
        <p:nvSpPr>
          <p:cNvPr id="5" name="Footer Placeholder 4">
            <a:extLst>
              <a:ext uri="{FF2B5EF4-FFF2-40B4-BE49-F238E27FC236}">
                <a16:creationId xmlns:a16="http://schemas.microsoft.com/office/drawing/2014/main" id="{E694DB44-E775-B332-D1F0-40DB3A5FA3A3}"/>
              </a:ext>
            </a:extLst>
          </p:cNvPr>
          <p:cNvSpPr>
            <a:spLocks noGrp="1"/>
          </p:cNvSpPr>
          <p:nvPr>
            <p:ph type="ftr" sz="quarter" idx="3"/>
          </p:nvPr>
        </p:nvSpPr>
        <p:spPr>
          <a:xfrm>
            <a:off x="5364480" y="6400904"/>
            <a:ext cx="146304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C39C1C4E-47DA-0CDC-75C8-42E9F1EBDE07}"/>
              </a:ext>
            </a:extLst>
          </p:cNvPr>
          <p:cNvSpPr>
            <a:spLocks noGrp="1"/>
          </p:cNvSpPr>
          <p:nvPr>
            <p:ph type="sldNum" sz="quarter" idx="4"/>
          </p:nvPr>
        </p:nvSpPr>
        <p:spPr>
          <a:xfrm>
            <a:off x="838200" y="6400904"/>
            <a:ext cx="365760" cy="246888"/>
          </a:xfrm>
          <a:prstGeom prst="rect">
            <a:avLst/>
          </a:prstGeom>
        </p:spPr>
        <p:txBody>
          <a:bodyPr vert="horz" lIns="0" tIns="45720" rIns="0" bIns="45720" rtlCol="0" anchor="ctr">
            <a:noAutofit/>
          </a:bodyPr>
          <a:lstStyle>
            <a:lvl1pPr algn="ctr">
              <a:defRPr sz="1000">
                <a:solidFill>
                  <a:schemeClr val="tx1"/>
                </a:solidFill>
                <a:latin typeface="+mj-lt"/>
              </a:defRPr>
            </a:lvl1pPr>
          </a:lstStyle>
          <a:p>
            <a:fld id="{8D0AFDD5-844D-364D-8AEC-50CF4D36D55D}" type="slidenum">
              <a:rPr lang="en-US" smtClean="0"/>
              <a:pPr/>
              <a:t>‹#›</a:t>
            </a:fld>
            <a:endParaRPr lang="en-US" dirty="0"/>
          </a:p>
        </p:txBody>
      </p:sp>
      <p:cxnSp>
        <p:nvCxnSpPr>
          <p:cNvPr id="8" name="Straight Connector 7">
            <a:extLst>
              <a:ext uri="{FF2B5EF4-FFF2-40B4-BE49-F238E27FC236}">
                <a16:creationId xmlns:a16="http://schemas.microsoft.com/office/drawing/2014/main" id="{2DE05079-2B34-E435-A882-A172DE176AE1}"/>
              </a:ext>
            </a:extLst>
          </p:cNvPr>
          <p:cNvCxnSpPr>
            <a:cxnSpLocks/>
          </p:cNvCxnSpPr>
          <p:nvPr userDrawn="1"/>
        </p:nvCxnSpPr>
        <p:spPr>
          <a:xfrm>
            <a:off x="0" y="6535885"/>
            <a:ext cx="838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440547-EE65-F9CE-1D02-2D326735F06D}"/>
              </a:ext>
            </a:extLst>
          </p:cNvPr>
          <p:cNvCxnSpPr>
            <a:cxnSpLocks/>
          </p:cNvCxnSpPr>
          <p:nvPr userDrawn="1"/>
        </p:nvCxnSpPr>
        <p:spPr>
          <a:xfrm>
            <a:off x="1205025" y="6535885"/>
            <a:ext cx="416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B9DC65-7A98-9009-CD43-4A4B57960D46}"/>
              </a:ext>
            </a:extLst>
          </p:cNvPr>
          <p:cNvCxnSpPr>
            <a:cxnSpLocks/>
          </p:cNvCxnSpPr>
          <p:nvPr userDrawn="1"/>
        </p:nvCxnSpPr>
        <p:spPr>
          <a:xfrm>
            <a:off x="6802120" y="6528812"/>
            <a:ext cx="3840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653D1C-9830-A9D3-084A-35BD971D10F5}"/>
              </a:ext>
            </a:extLst>
          </p:cNvPr>
          <p:cNvCxnSpPr>
            <a:cxnSpLocks/>
          </p:cNvCxnSpPr>
          <p:nvPr userDrawn="1"/>
        </p:nvCxnSpPr>
        <p:spPr>
          <a:xfrm>
            <a:off x="11276341" y="6528816"/>
            <a:ext cx="91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252815"/>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0" r:id="rId3"/>
    <p:sldLayoutId id="2147483651" r:id="rId4"/>
    <p:sldLayoutId id="2147483658" r:id="rId5"/>
    <p:sldLayoutId id="2147483661" r:id="rId6"/>
    <p:sldLayoutId id="2147483663" r:id="rId7"/>
    <p:sldLayoutId id="2147483664" r:id="rId8"/>
    <p:sldLayoutId id="2147483668" r:id="rId9"/>
    <p:sldLayoutId id="2147483662" r:id="rId10"/>
    <p:sldLayoutId id="2147483653" r:id="rId11"/>
    <p:sldLayoutId id="2147483669" r:id="rId12"/>
    <p:sldLayoutId id="2147483665" r:id="rId13"/>
    <p:sldLayoutId id="2147483666" r:id="rId14"/>
    <p:sldLayoutId id="2147483667" r:id="rId15"/>
    <p:sldLayoutId id="2147483654" r:id="rId16"/>
    <p:sldLayoutId id="2147483655" r:id="rId17"/>
  </p:sldLayoutIdLst>
  <p:hf hdr="0"/>
  <p:txStyles>
    <p:titleStyle>
      <a:lvl1pPr algn="ctr" defTabSz="914400" rtl="0" eaLnBrk="1" latinLnBrk="0" hangingPunct="1">
        <a:lnSpc>
          <a:spcPct val="10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gi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4F37AB6-4681-D744-2F89-2949D08676DC}"/>
              </a:ext>
            </a:extLst>
          </p:cNvPr>
          <p:cNvSpPr>
            <a:spLocks noGrp="1"/>
          </p:cNvSpPr>
          <p:nvPr>
            <p:ph type="ctrTitle"/>
          </p:nvPr>
        </p:nvSpPr>
        <p:spPr/>
        <p:txBody>
          <a:bodyPr/>
          <a:lstStyle/>
          <a:p>
            <a:r>
              <a:rPr lang="en-US" sz="4000" dirty="0"/>
              <a:t>Implementation of Pharmacy-Based MOUD Clinic</a:t>
            </a:r>
          </a:p>
        </p:txBody>
      </p:sp>
      <p:sp>
        <p:nvSpPr>
          <p:cNvPr id="26" name="Subtitle 25">
            <a:extLst>
              <a:ext uri="{FF2B5EF4-FFF2-40B4-BE49-F238E27FC236}">
                <a16:creationId xmlns:a16="http://schemas.microsoft.com/office/drawing/2014/main" id="{06930851-3EE7-5B25-F590-CCB7467A2094}"/>
              </a:ext>
            </a:extLst>
          </p:cNvPr>
          <p:cNvSpPr>
            <a:spLocks noGrp="1"/>
          </p:cNvSpPr>
          <p:nvPr>
            <p:ph type="subTitle" idx="1"/>
          </p:nvPr>
        </p:nvSpPr>
        <p:spPr/>
        <p:txBody>
          <a:bodyPr/>
          <a:lstStyle/>
          <a:p>
            <a:r>
              <a:rPr lang="en-US" dirty="0"/>
              <a:t>Karly Westra, PharmD</a:t>
            </a:r>
          </a:p>
          <a:p>
            <a:r>
              <a:rPr lang="en-US" dirty="0"/>
              <a:t>Quentin N. Burdick Memorial Health Care Facility</a:t>
            </a:r>
          </a:p>
          <a:p>
            <a:endParaRPr lang="en-US" dirty="0"/>
          </a:p>
        </p:txBody>
      </p:sp>
      <p:pic>
        <p:nvPicPr>
          <p:cNvPr id="37" name="Picture Placeholder 36" descr="White linen texture">
            <a:extLst>
              <a:ext uri="{FF2B5EF4-FFF2-40B4-BE49-F238E27FC236}">
                <a16:creationId xmlns:a16="http://schemas.microsoft.com/office/drawing/2014/main" id="{A19A6DDD-C216-2AAD-4F19-4A7B5929202A}"/>
              </a:ext>
            </a:extLst>
          </p:cNvPr>
          <p:cNvPicPr>
            <a:picLocks noGrp="1" noChangeAspect="1"/>
          </p:cNvPicPr>
          <p:nvPr>
            <p:ph type="pic" sz="quarter" idx="10"/>
          </p:nvPr>
        </p:nvPicPr>
        <p:blipFill>
          <a:blip r:embed="rId2"/>
          <a:srcRect l="23939" r="23939"/>
          <a:stretch/>
        </p:blipFill>
        <p:spPr>
          <a:xfrm>
            <a:off x="7246779" y="812292"/>
            <a:ext cx="3834628" cy="4928616"/>
          </a:xfrm>
        </p:spPr>
      </p:pic>
      <p:pic>
        <p:nvPicPr>
          <p:cNvPr id="2052" name="Picture 4" descr="Indian Health Service Continues to Let Down Tribal Members | SDAHO">
            <a:extLst>
              <a:ext uri="{FF2B5EF4-FFF2-40B4-BE49-F238E27FC236}">
                <a16:creationId xmlns:a16="http://schemas.microsoft.com/office/drawing/2014/main" id="{0AAEFF7B-FFF7-4CD9-87AB-0E569BBE9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196" y="1744910"/>
            <a:ext cx="3253793" cy="324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2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32F8-7379-4497-892F-75A95D2BE451}"/>
              </a:ext>
            </a:extLst>
          </p:cNvPr>
          <p:cNvSpPr>
            <a:spLocks noGrp="1"/>
          </p:cNvSpPr>
          <p:nvPr>
            <p:ph type="title"/>
          </p:nvPr>
        </p:nvSpPr>
        <p:spPr/>
        <p:txBody>
          <a:bodyPr/>
          <a:lstStyle/>
          <a:p>
            <a:r>
              <a:rPr lang="en-US" dirty="0"/>
              <a:t>Implementation Timeline </a:t>
            </a:r>
          </a:p>
        </p:txBody>
      </p:sp>
      <p:sp>
        <p:nvSpPr>
          <p:cNvPr id="3" name="Text Placeholder 2">
            <a:extLst>
              <a:ext uri="{FF2B5EF4-FFF2-40B4-BE49-F238E27FC236}">
                <a16:creationId xmlns:a16="http://schemas.microsoft.com/office/drawing/2014/main" id="{5D493755-77B9-451C-880D-49E4EE790CFC}"/>
              </a:ext>
            </a:extLst>
          </p:cNvPr>
          <p:cNvSpPr>
            <a:spLocks noGrp="1"/>
          </p:cNvSpPr>
          <p:nvPr>
            <p:ph type="body" sz="quarter" idx="13"/>
          </p:nvPr>
        </p:nvSpPr>
        <p:spPr/>
        <p:txBody>
          <a:bodyPr/>
          <a:lstStyle/>
          <a:p>
            <a:r>
              <a:rPr lang="en-US" dirty="0"/>
              <a:t>July: </a:t>
            </a:r>
          </a:p>
          <a:p>
            <a:r>
              <a:rPr lang="en-US" sz="1800" dirty="0"/>
              <a:t>Updating Collaborative Practice Agreement</a:t>
            </a:r>
          </a:p>
        </p:txBody>
      </p:sp>
      <p:sp>
        <p:nvSpPr>
          <p:cNvPr id="4" name="Text Placeholder 3">
            <a:extLst>
              <a:ext uri="{FF2B5EF4-FFF2-40B4-BE49-F238E27FC236}">
                <a16:creationId xmlns:a16="http://schemas.microsoft.com/office/drawing/2014/main" id="{66F4572B-368C-4C35-8F10-FD143B4D7F1E}"/>
              </a:ext>
            </a:extLst>
          </p:cNvPr>
          <p:cNvSpPr>
            <a:spLocks noGrp="1"/>
          </p:cNvSpPr>
          <p:nvPr>
            <p:ph type="body" sz="quarter" idx="15"/>
          </p:nvPr>
        </p:nvSpPr>
        <p:spPr/>
        <p:txBody>
          <a:bodyPr/>
          <a:lstStyle/>
          <a:p>
            <a:r>
              <a:rPr lang="en-US" sz="2000" dirty="0"/>
              <a:t>November:</a:t>
            </a:r>
          </a:p>
          <a:p>
            <a:r>
              <a:rPr lang="en-US" sz="1900" dirty="0"/>
              <a:t>EHR Updated Templates</a:t>
            </a:r>
          </a:p>
        </p:txBody>
      </p:sp>
      <p:sp>
        <p:nvSpPr>
          <p:cNvPr id="5" name="Text Placeholder 4">
            <a:extLst>
              <a:ext uri="{FF2B5EF4-FFF2-40B4-BE49-F238E27FC236}">
                <a16:creationId xmlns:a16="http://schemas.microsoft.com/office/drawing/2014/main" id="{299E5C24-3858-4F81-9DF8-C44ED7D3BCB6}"/>
              </a:ext>
            </a:extLst>
          </p:cNvPr>
          <p:cNvSpPr>
            <a:spLocks noGrp="1"/>
          </p:cNvSpPr>
          <p:nvPr>
            <p:ph type="body" sz="quarter" idx="17"/>
          </p:nvPr>
        </p:nvSpPr>
        <p:spPr/>
        <p:txBody>
          <a:bodyPr/>
          <a:lstStyle/>
          <a:p>
            <a:r>
              <a:rPr lang="en-US" dirty="0"/>
              <a:t>February:</a:t>
            </a:r>
          </a:p>
          <a:p>
            <a:r>
              <a:rPr lang="en-US" dirty="0"/>
              <a:t> </a:t>
            </a:r>
            <a:r>
              <a:rPr lang="en-US" sz="1900" dirty="0"/>
              <a:t>Community Partners</a:t>
            </a:r>
          </a:p>
          <a:p>
            <a:endParaRPr lang="en-US" dirty="0"/>
          </a:p>
        </p:txBody>
      </p:sp>
      <p:sp>
        <p:nvSpPr>
          <p:cNvPr id="6" name="Text Placeholder 5">
            <a:extLst>
              <a:ext uri="{FF2B5EF4-FFF2-40B4-BE49-F238E27FC236}">
                <a16:creationId xmlns:a16="http://schemas.microsoft.com/office/drawing/2014/main" id="{7A0D84E6-9EA3-4A95-8A2D-51737498D813}"/>
              </a:ext>
            </a:extLst>
          </p:cNvPr>
          <p:cNvSpPr>
            <a:spLocks noGrp="1"/>
          </p:cNvSpPr>
          <p:nvPr>
            <p:ph type="body" sz="quarter" idx="14"/>
          </p:nvPr>
        </p:nvSpPr>
        <p:spPr/>
        <p:txBody>
          <a:bodyPr/>
          <a:lstStyle/>
          <a:p>
            <a:r>
              <a:rPr lang="en-US" b="1" dirty="0"/>
              <a:t>August: </a:t>
            </a:r>
            <a:r>
              <a:rPr lang="en-US" sz="1900" b="1" dirty="0"/>
              <a:t>Licensing and Credentialing</a:t>
            </a:r>
          </a:p>
        </p:txBody>
      </p:sp>
      <p:sp>
        <p:nvSpPr>
          <p:cNvPr id="7" name="Text Placeholder 6">
            <a:extLst>
              <a:ext uri="{FF2B5EF4-FFF2-40B4-BE49-F238E27FC236}">
                <a16:creationId xmlns:a16="http://schemas.microsoft.com/office/drawing/2014/main" id="{751D8C1A-3685-4856-BCFD-EECD79B20D24}"/>
              </a:ext>
            </a:extLst>
          </p:cNvPr>
          <p:cNvSpPr>
            <a:spLocks noGrp="1"/>
          </p:cNvSpPr>
          <p:nvPr>
            <p:ph type="body" sz="quarter" idx="16"/>
          </p:nvPr>
        </p:nvSpPr>
        <p:spPr/>
        <p:txBody>
          <a:bodyPr/>
          <a:lstStyle/>
          <a:p>
            <a:r>
              <a:rPr lang="en-US" dirty="0"/>
              <a:t>December:</a:t>
            </a:r>
          </a:p>
          <a:p>
            <a:r>
              <a:rPr lang="en-US" sz="1900" dirty="0"/>
              <a:t>Improved UDS Lab</a:t>
            </a:r>
          </a:p>
        </p:txBody>
      </p:sp>
    </p:spTree>
    <p:extLst>
      <p:ext uri="{BB962C8B-B14F-4D97-AF65-F5344CB8AC3E}">
        <p14:creationId xmlns:p14="http://schemas.microsoft.com/office/powerpoint/2010/main" val="417735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65428"/>
            <a:ext cx="11996257" cy="1014984"/>
          </a:xfrm>
        </p:spPr>
        <p:txBody>
          <a:bodyPr/>
          <a:lstStyle/>
          <a:p>
            <a:r>
              <a:rPr lang="en-US" dirty="0"/>
              <a:t>DEA Licensing</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11</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8" name="Picture 7">
            <a:extLst>
              <a:ext uri="{FF2B5EF4-FFF2-40B4-BE49-F238E27FC236}">
                <a16:creationId xmlns:a16="http://schemas.microsoft.com/office/drawing/2014/main" id="{ECDE651C-4F2A-4D3D-BBE6-F56EEA203E56}"/>
              </a:ext>
            </a:extLst>
          </p:cNvPr>
          <p:cNvPicPr>
            <a:picLocks noChangeAspect="1"/>
          </p:cNvPicPr>
          <p:nvPr/>
        </p:nvPicPr>
        <p:blipFill>
          <a:blip r:embed="rId2"/>
          <a:stretch>
            <a:fillRect/>
          </a:stretch>
        </p:blipFill>
        <p:spPr>
          <a:xfrm>
            <a:off x="447675" y="949556"/>
            <a:ext cx="11296650" cy="5715000"/>
          </a:xfrm>
          <a:prstGeom prst="rect">
            <a:avLst/>
          </a:prstGeom>
        </p:spPr>
      </p:pic>
      <p:sp>
        <p:nvSpPr>
          <p:cNvPr id="9" name="Oval 8">
            <a:extLst>
              <a:ext uri="{FF2B5EF4-FFF2-40B4-BE49-F238E27FC236}">
                <a16:creationId xmlns:a16="http://schemas.microsoft.com/office/drawing/2014/main" id="{CBE916E8-85C4-43BD-BC66-F9F5A92E8D28}"/>
              </a:ext>
            </a:extLst>
          </p:cNvPr>
          <p:cNvSpPr/>
          <p:nvPr/>
        </p:nvSpPr>
        <p:spPr>
          <a:xfrm>
            <a:off x="3759200" y="6142736"/>
            <a:ext cx="4648200" cy="488292"/>
          </a:xfrm>
          <a:prstGeom prst="ellipse">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41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512064"/>
            <a:ext cx="11996257" cy="1014984"/>
          </a:xfrm>
        </p:spPr>
        <p:txBody>
          <a:bodyPr/>
          <a:lstStyle/>
          <a:p>
            <a:r>
              <a:rPr lang="en-US" dirty="0"/>
              <a:t>PharmD Credentialling Criteria</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12</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7" name="Picture 6">
            <a:extLst>
              <a:ext uri="{FF2B5EF4-FFF2-40B4-BE49-F238E27FC236}">
                <a16:creationId xmlns:a16="http://schemas.microsoft.com/office/drawing/2014/main" id="{1BDE2580-6135-43CC-A69A-55C0414E2987}"/>
              </a:ext>
            </a:extLst>
          </p:cNvPr>
          <p:cNvPicPr>
            <a:picLocks noChangeAspect="1"/>
          </p:cNvPicPr>
          <p:nvPr/>
        </p:nvPicPr>
        <p:blipFill>
          <a:blip r:embed="rId2"/>
          <a:stretch>
            <a:fillRect/>
          </a:stretch>
        </p:blipFill>
        <p:spPr>
          <a:xfrm>
            <a:off x="1419225" y="2157412"/>
            <a:ext cx="9353550" cy="2543175"/>
          </a:xfrm>
          <a:prstGeom prst="rect">
            <a:avLst/>
          </a:prstGeom>
        </p:spPr>
      </p:pic>
    </p:spTree>
    <p:extLst>
      <p:ext uri="{BB962C8B-B14F-4D97-AF65-F5344CB8AC3E}">
        <p14:creationId xmlns:p14="http://schemas.microsoft.com/office/powerpoint/2010/main" val="258591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32F8-7379-4497-892F-75A95D2BE451}"/>
              </a:ext>
            </a:extLst>
          </p:cNvPr>
          <p:cNvSpPr>
            <a:spLocks noGrp="1"/>
          </p:cNvSpPr>
          <p:nvPr>
            <p:ph type="title"/>
          </p:nvPr>
        </p:nvSpPr>
        <p:spPr/>
        <p:txBody>
          <a:bodyPr/>
          <a:lstStyle/>
          <a:p>
            <a:r>
              <a:rPr lang="en-US" dirty="0"/>
              <a:t>Implementation Timeline </a:t>
            </a:r>
          </a:p>
        </p:txBody>
      </p:sp>
      <p:sp>
        <p:nvSpPr>
          <p:cNvPr id="3" name="Text Placeholder 2">
            <a:extLst>
              <a:ext uri="{FF2B5EF4-FFF2-40B4-BE49-F238E27FC236}">
                <a16:creationId xmlns:a16="http://schemas.microsoft.com/office/drawing/2014/main" id="{5D493755-77B9-451C-880D-49E4EE790CFC}"/>
              </a:ext>
            </a:extLst>
          </p:cNvPr>
          <p:cNvSpPr>
            <a:spLocks noGrp="1"/>
          </p:cNvSpPr>
          <p:nvPr>
            <p:ph type="body" sz="quarter" idx="13"/>
          </p:nvPr>
        </p:nvSpPr>
        <p:spPr/>
        <p:txBody>
          <a:bodyPr/>
          <a:lstStyle/>
          <a:p>
            <a:r>
              <a:rPr lang="en-US" dirty="0"/>
              <a:t>July: </a:t>
            </a:r>
          </a:p>
          <a:p>
            <a:r>
              <a:rPr lang="en-US" sz="1800" dirty="0"/>
              <a:t>Updating Collaborative Practice Agreement</a:t>
            </a:r>
          </a:p>
        </p:txBody>
      </p:sp>
      <p:sp>
        <p:nvSpPr>
          <p:cNvPr id="4" name="Text Placeholder 3">
            <a:extLst>
              <a:ext uri="{FF2B5EF4-FFF2-40B4-BE49-F238E27FC236}">
                <a16:creationId xmlns:a16="http://schemas.microsoft.com/office/drawing/2014/main" id="{66F4572B-368C-4C35-8F10-FD143B4D7F1E}"/>
              </a:ext>
            </a:extLst>
          </p:cNvPr>
          <p:cNvSpPr>
            <a:spLocks noGrp="1"/>
          </p:cNvSpPr>
          <p:nvPr>
            <p:ph type="body" sz="quarter" idx="15"/>
          </p:nvPr>
        </p:nvSpPr>
        <p:spPr/>
        <p:txBody>
          <a:bodyPr/>
          <a:lstStyle/>
          <a:p>
            <a:r>
              <a:rPr lang="en-US" sz="2000" b="1" dirty="0"/>
              <a:t>November:</a:t>
            </a:r>
          </a:p>
          <a:p>
            <a:r>
              <a:rPr lang="en-US" sz="1900" b="1" dirty="0"/>
              <a:t>EHR Updated Templates</a:t>
            </a:r>
          </a:p>
        </p:txBody>
      </p:sp>
      <p:sp>
        <p:nvSpPr>
          <p:cNvPr id="5" name="Text Placeholder 4">
            <a:extLst>
              <a:ext uri="{FF2B5EF4-FFF2-40B4-BE49-F238E27FC236}">
                <a16:creationId xmlns:a16="http://schemas.microsoft.com/office/drawing/2014/main" id="{299E5C24-3858-4F81-9DF8-C44ED7D3BCB6}"/>
              </a:ext>
            </a:extLst>
          </p:cNvPr>
          <p:cNvSpPr>
            <a:spLocks noGrp="1"/>
          </p:cNvSpPr>
          <p:nvPr>
            <p:ph type="body" sz="quarter" idx="17"/>
          </p:nvPr>
        </p:nvSpPr>
        <p:spPr/>
        <p:txBody>
          <a:bodyPr/>
          <a:lstStyle/>
          <a:p>
            <a:r>
              <a:rPr lang="en-US" dirty="0"/>
              <a:t>February:</a:t>
            </a:r>
          </a:p>
          <a:p>
            <a:r>
              <a:rPr lang="en-US" dirty="0"/>
              <a:t> </a:t>
            </a:r>
            <a:r>
              <a:rPr lang="en-US" sz="1900" dirty="0"/>
              <a:t>Community Partners</a:t>
            </a:r>
          </a:p>
          <a:p>
            <a:endParaRPr lang="en-US" dirty="0"/>
          </a:p>
        </p:txBody>
      </p:sp>
      <p:sp>
        <p:nvSpPr>
          <p:cNvPr id="6" name="Text Placeholder 5">
            <a:extLst>
              <a:ext uri="{FF2B5EF4-FFF2-40B4-BE49-F238E27FC236}">
                <a16:creationId xmlns:a16="http://schemas.microsoft.com/office/drawing/2014/main" id="{7A0D84E6-9EA3-4A95-8A2D-51737498D813}"/>
              </a:ext>
            </a:extLst>
          </p:cNvPr>
          <p:cNvSpPr>
            <a:spLocks noGrp="1"/>
          </p:cNvSpPr>
          <p:nvPr>
            <p:ph type="body" sz="quarter" idx="14"/>
          </p:nvPr>
        </p:nvSpPr>
        <p:spPr/>
        <p:txBody>
          <a:bodyPr/>
          <a:lstStyle/>
          <a:p>
            <a:r>
              <a:rPr lang="en-US" dirty="0"/>
              <a:t>August: </a:t>
            </a:r>
            <a:r>
              <a:rPr lang="en-US" sz="1900" dirty="0"/>
              <a:t>Licensing and Credentialing</a:t>
            </a:r>
          </a:p>
        </p:txBody>
      </p:sp>
      <p:sp>
        <p:nvSpPr>
          <p:cNvPr id="7" name="Text Placeholder 6">
            <a:extLst>
              <a:ext uri="{FF2B5EF4-FFF2-40B4-BE49-F238E27FC236}">
                <a16:creationId xmlns:a16="http://schemas.microsoft.com/office/drawing/2014/main" id="{751D8C1A-3685-4856-BCFD-EECD79B20D24}"/>
              </a:ext>
            </a:extLst>
          </p:cNvPr>
          <p:cNvSpPr>
            <a:spLocks noGrp="1"/>
          </p:cNvSpPr>
          <p:nvPr>
            <p:ph type="body" sz="quarter" idx="16"/>
          </p:nvPr>
        </p:nvSpPr>
        <p:spPr/>
        <p:txBody>
          <a:bodyPr/>
          <a:lstStyle/>
          <a:p>
            <a:r>
              <a:rPr lang="en-US" dirty="0"/>
              <a:t>December:</a:t>
            </a:r>
          </a:p>
          <a:p>
            <a:r>
              <a:rPr lang="en-US" sz="1900" dirty="0"/>
              <a:t>Improved UDS Lab</a:t>
            </a:r>
          </a:p>
        </p:txBody>
      </p:sp>
    </p:spTree>
    <p:extLst>
      <p:ext uri="{BB962C8B-B14F-4D97-AF65-F5344CB8AC3E}">
        <p14:creationId xmlns:p14="http://schemas.microsoft.com/office/powerpoint/2010/main" val="338182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14</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10" name="Picture 9">
            <a:extLst>
              <a:ext uri="{FF2B5EF4-FFF2-40B4-BE49-F238E27FC236}">
                <a16:creationId xmlns:a16="http://schemas.microsoft.com/office/drawing/2014/main" id="{89E4E7F3-664F-4D10-A66F-A262D19BA8FC}"/>
              </a:ext>
            </a:extLst>
          </p:cNvPr>
          <p:cNvPicPr>
            <a:picLocks noChangeAspect="1"/>
          </p:cNvPicPr>
          <p:nvPr/>
        </p:nvPicPr>
        <p:blipFill>
          <a:blip r:embed="rId2"/>
          <a:stretch>
            <a:fillRect/>
          </a:stretch>
        </p:blipFill>
        <p:spPr>
          <a:xfrm>
            <a:off x="136525" y="1044575"/>
            <a:ext cx="5857875" cy="4438650"/>
          </a:xfrm>
          <a:prstGeom prst="rect">
            <a:avLst/>
          </a:prstGeom>
        </p:spPr>
      </p:pic>
      <p:pic>
        <p:nvPicPr>
          <p:cNvPr id="12" name="Picture 11">
            <a:extLst>
              <a:ext uri="{FF2B5EF4-FFF2-40B4-BE49-F238E27FC236}">
                <a16:creationId xmlns:a16="http://schemas.microsoft.com/office/drawing/2014/main" id="{E8677EA0-047B-483B-AB31-07A5D4FB9942}"/>
              </a:ext>
            </a:extLst>
          </p:cNvPr>
          <p:cNvPicPr>
            <a:picLocks noChangeAspect="1"/>
          </p:cNvPicPr>
          <p:nvPr/>
        </p:nvPicPr>
        <p:blipFill>
          <a:blip r:embed="rId3"/>
          <a:stretch>
            <a:fillRect/>
          </a:stretch>
        </p:blipFill>
        <p:spPr>
          <a:xfrm>
            <a:off x="6207125" y="1044575"/>
            <a:ext cx="5848350" cy="3981450"/>
          </a:xfrm>
          <a:prstGeom prst="rect">
            <a:avLst/>
          </a:prstGeom>
        </p:spPr>
      </p:pic>
    </p:spTree>
    <p:extLst>
      <p:ext uri="{BB962C8B-B14F-4D97-AF65-F5344CB8AC3E}">
        <p14:creationId xmlns:p14="http://schemas.microsoft.com/office/powerpoint/2010/main" val="361176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15</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6" name="Picture 5">
            <a:extLst>
              <a:ext uri="{FF2B5EF4-FFF2-40B4-BE49-F238E27FC236}">
                <a16:creationId xmlns:a16="http://schemas.microsoft.com/office/drawing/2014/main" id="{8B508318-074D-45FA-ADF5-31D60CD658E6}"/>
              </a:ext>
            </a:extLst>
          </p:cNvPr>
          <p:cNvPicPr>
            <a:picLocks noChangeAspect="1"/>
          </p:cNvPicPr>
          <p:nvPr/>
        </p:nvPicPr>
        <p:blipFill>
          <a:blip r:embed="rId2"/>
          <a:stretch>
            <a:fillRect/>
          </a:stretch>
        </p:blipFill>
        <p:spPr>
          <a:xfrm>
            <a:off x="158750" y="723900"/>
            <a:ext cx="5753100" cy="4800600"/>
          </a:xfrm>
          <a:prstGeom prst="rect">
            <a:avLst/>
          </a:prstGeom>
        </p:spPr>
      </p:pic>
      <p:pic>
        <p:nvPicPr>
          <p:cNvPr id="8" name="Picture 7">
            <a:extLst>
              <a:ext uri="{FF2B5EF4-FFF2-40B4-BE49-F238E27FC236}">
                <a16:creationId xmlns:a16="http://schemas.microsoft.com/office/drawing/2014/main" id="{3293883D-43FB-40AD-9E6C-11F0BA30D7C7}"/>
              </a:ext>
            </a:extLst>
          </p:cNvPr>
          <p:cNvPicPr>
            <a:picLocks noChangeAspect="1"/>
          </p:cNvPicPr>
          <p:nvPr/>
        </p:nvPicPr>
        <p:blipFill>
          <a:blip r:embed="rId3"/>
          <a:stretch>
            <a:fillRect/>
          </a:stretch>
        </p:blipFill>
        <p:spPr>
          <a:xfrm>
            <a:off x="6280152" y="723900"/>
            <a:ext cx="5543550" cy="2505075"/>
          </a:xfrm>
          <a:prstGeom prst="rect">
            <a:avLst/>
          </a:prstGeom>
        </p:spPr>
      </p:pic>
    </p:spTree>
    <p:extLst>
      <p:ext uri="{BB962C8B-B14F-4D97-AF65-F5344CB8AC3E}">
        <p14:creationId xmlns:p14="http://schemas.microsoft.com/office/powerpoint/2010/main" val="351193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16</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7" name="Picture 6">
            <a:extLst>
              <a:ext uri="{FF2B5EF4-FFF2-40B4-BE49-F238E27FC236}">
                <a16:creationId xmlns:a16="http://schemas.microsoft.com/office/drawing/2014/main" id="{8881EAD4-7297-45D4-AA34-90E6EAA665BF}"/>
              </a:ext>
            </a:extLst>
          </p:cNvPr>
          <p:cNvPicPr>
            <a:picLocks noChangeAspect="1"/>
          </p:cNvPicPr>
          <p:nvPr/>
        </p:nvPicPr>
        <p:blipFill>
          <a:blip r:embed="rId2"/>
          <a:stretch>
            <a:fillRect/>
          </a:stretch>
        </p:blipFill>
        <p:spPr>
          <a:xfrm>
            <a:off x="163830" y="28575"/>
            <a:ext cx="5200650" cy="6800850"/>
          </a:xfrm>
          <a:prstGeom prst="rect">
            <a:avLst/>
          </a:prstGeom>
        </p:spPr>
      </p:pic>
      <p:pic>
        <p:nvPicPr>
          <p:cNvPr id="10" name="Picture 9">
            <a:extLst>
              <a:ext uri="{FF2B5EF4-FFF2-40B4-BE49-F238E27FC236}">
                <a16:creationId xmlns:a16="http://schemas.microsoft.com/office/drawing/2014/main" id="{A4729419-F80F-4261-983F-4C5B8BF2E1BA}"/>
              </a:ext>
            </a:extLst>
          </p:cNvPr>
          <p:cNvPicPr>
            <a:picLocks noChangeAspect="1"/>
          </p:cNvPicPr>
          <p:nvPr/>
        </p:nvPicPr>
        <p:blipFill>
          <a:blip r:embed="rId3"/>
          <a:stretch>
            <a:fillRect/>
          </a:stretch>
        </p:blipFill>
        <p:spPr>
          <a:xfrm>
            <a:off x="6096000" y="398462"/>
            <a:ext cx="5667375" cy="5095875"/>
          </a:xfrm>
          <a:prstGeom prst="rect">
            <a:avLst/>
          </a:prstGeom>
        </p:spPr>
      </p:pic>
    </p:spTree>
    <p:extLst>
      <p:ext uri="{BB962C8B-B14F-4D97-AF65-F5344CB8AC3E}">
        <p14:creationId xmlns:p14="http://schemas.microsoft.com/office/powerpoint/2010/main" val="395051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32F8-7379-4497-892F-75A95D2BE451}"/>
              </a:ext>
            </a:extLst>
          </p:cNvPr>
          <p:cNvSpPr>
            <a:spLocks noGrp="1"/>
          </p:cNvSpPr>
          <p:nvPr>
            <p:ph type="title"/>
          </p:nvPr>
        </p:nvSpPr>
        <p:spPr/>
        <p:txBody>
          <a:bodyPr/>
          <a:lstStyle/>
          <a:p>
            <a:r>
              <a:rPr lang="en-US" dirty="0"/>
              <a:t>Implementation Timeline </a:t>
            </a:r>
          </a:p>
        </p:txBody>
      </p:sp>
      <p:sp>
        <p:nvSpPr>
          <p:cNvPr id="3" name="Text Placeholder 2">
            <a:extLst>
              <a:ext uri="{FF2B5EF4-FFF2-40B4-BE49-F238E27FC236}">
                <a16:creationId xmlns:a16="http://schemas.microsoft.com/office/drawing/2014/main" id="{5D493755-77B9-451C-880D-49E4EE790CFC}"/>
              </a:ext>
            </a:extLst>
          </p:cNvPr>
          <p:cNvSpPr>
            <a:spLocks noGrp="1"/>
          </p:cNvSpPr>
          <p:nvPr>
            <p:ph type="body" sz="quarter" idx="13"/>
          </p:nvPr>
        </p:nvSpPr>
        <p:spPr/>
        <p:txBody>
          <a:bodyPr/>
          <a:lstStyle/>
          <a:p>
            <a:r>
              <a:rPr lang="en-US" dirty="0"/>
              <a:t>July: </a:t>
            </a:r>
          </a:p>
          <a:p>
            <a:r>
              <a:rPr lang="en-US" sz="1800" dirty="0"/>
              <a:t>Updating Collaborative Practice Agreement</a:t>
            </a:r>
          </a:p>
        </p:txBody>
      </p:sp>
      <p:sp>
        <p:nvSpPr>
          <p:cNvPr id="4" name="Text Placeholder 3">
            <a:extLst>
              <a:ext uri="{FF2B5EF4-FFF2-40B4-BE49-F238E27FC236}">
                <a16:creationId xmlns:a16="http://schemas.microsoft.com/office/drawing/2014/main" id="{66F4572B-368C-4C35-8F10-FD143B4D7F1E}"/>
              </a:ext>
            </a:extLst>
          </p:cNvPr>
          <p:cNvSpPr>
            <a:spLocks noGrp="1"/>
          </p:cNvSpPr>
          <p:nvPr>
            <p:ph type="body" sz="quarter" idx="15"/>
          </p:nvPr>
        </p:nvSpPr>
        <p:spPr/>
        <p:txBody>
          <a:bodyPr/>
          <a:lstStyle/>
          <a:p>
            <a:r>
              <a:rPr lang="en-US" sz="2000" dirty="0"/>
              <a:t>November:</a:t>
            </a:r>
          </a:p>
          <a:p>
            <a:r>
              <a:rPr lang="en-US" sz="1900" dirty="0"/>
              <a:t>EHR Updated Templates</a:t>
            </a:r>
          </a:p>
        </p:txBody>
      </p:sp>
      <p:sp>
        <p:nvSpPr>
          <p:cNvPr id="5" name="Text Placeholder 4">
            <a:extLst>
              <a:ext uri="{FF2B5EF4-FFF2-40B4-BE49-F238E27FC236}">
                <a16:creationId xmlns:a16="http://schemas.microsoft.com/office/drawing/2014/main" id="{299E5C24-3858-4F81-9DF8-C44ED7D3BCB6}"/>
              </a:ext>
            </a:extLst>
          </p:cNvPr>
          <p:cNvSpPr>
            <a:spLocks noGrp="1"/>
          </p:cNvSpPr>
          <p:nvPr>
            <p:ph type="body" sz="quarter" idx="17"/>
          </p:nvPr>
        </p:nvSpPr>
        <p:spPr/>
        <p:txBody>
          <a:bodyPr/>
          <a:lstStyle/>
          <a:p>
            <a:r>
              <a:rPr lang="en-US" dirty="0"/>
              <a:t>February:</a:t>
            </a:r>
          </a:p>
          <a:p>
            <a:r>
              <a:rPr lang="en-US" dirty="0"/>
              <a:t> </a:t>
            </a:r>
            <a:r>
              <a:rPr lang="en-US" sz="1900" dirty="0"/>
              <a:t>Community Partners</a:t>
            </a:r>
          </a:p>
          <a:p>
            <a:endParaRPr lang="en-US" dirty="0"/>
          </a:p>
        </p:txBody>
      </p:sp>
      <p:sp>
        <p:nvSpPr>
          <p:cNvPr id="6" name="Text Placeholder 5">
            <a:extLst>
              <a:ext uri="{FF2B5EF4-FFF2-40B4-BE49-F238E27FC236}">
                <a16:creationId xmlns:a16="http://schemas.microsoft.com/office/drawing/2014/main" id="{7A0D84E6-9EA3-4A95-8A2D-51737498D813}"/>
              </a:ext>
            </a:extLst>
          </p:cNvPr>
          <p:cNvSpPr>
            <a:spLocks noGrp="1"/>
          </p:cNvSpPr>
          <p:nvPr>
            <p:ph type="body" sz="quarter" idx="14"/>
          </p:nvPr>
        </p:nvSpPr>
        <p:spPr/>
        <p:txBody>
          <a:bodyPr/>
          <a:lstStyle/>
          <a:p>
            <a:r>
              <a:rPr lang="en-US" dirty="0"/>
              <a:t>August: </a:t>
            </a:r>
            <a:r>
              <a:rPr lang="en-US" sz="1900" dirty="0"/>
              <a:t>Licensing and Credentialing</a:t>
            </a:r>
          </a:p>
        </p:txBody>
      </p:sp>
      <p:sp>
        <p:nvSpPr>
          <p:cNvPr id="7" name="Text Placeholder 6">
            <a:extLst>
              <a:ext uri="{FF2B5EF4-FFF2-40B4-BE49-F238E27FC236}">
                <a16:creationId xmlns:a16="http://schemas.microsoft.com/office/drawing/2014/main" id="{751D8C1A-3685-4856-BCFD-EECD79B20D24}"/>
              </a:ext>
            </a:extLst>
          </p:cNvPr>
          <p:cNvSpPr>
            <a:spLocks noGrp="1"/>
          </p:cNvSpPr>
          <p:nvPr>
            <p:ph type="body" sz="quarter" idx="16"/>
          </p:nvPr>
        </p:nvSpPr>
        <p:spPr/>
        <p:txBody>
          <a:bodyPr/>
          <a:lstStyle/>
          <a:p>
            <a:r>
              <a:rPr lang="en-US" b="1" dirty="0"/>
              <a:t>December:</a:t>
            </a:r>
          </a:p>
          <a:p>
            <a:r>
              <a:rPr lang="en-US" sz="1900" b="1" dirty="0"/>
              <a:t>Improved UDS Lab</a:t>
            </a:r>
          </a:p>
        </p:txBody>
      </p:sp>
    </p:spTree>
    <p:extLst>
      <p:ext uri="{BB962C8B-B14F-4D97-AF65-F5344CB8AC3E}">
        <p14:creationId xmlns:p14="http://schemas.microsoft.com/office/powerpoint/2010/main" val="4262224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18</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6" name="Picture 5">
            <a:extLst>
              <a:ext uri="{FF2B5EF4-FFF2-40B4-BE49-F238E27FC236}">
                <a16:creationId xmlns:a16="http://schemas.microsoft.com/office/drawing/2014/main" id="{EF541B79-FF6A-4140-A659-F6DE537ECECC}"/>
              </a:ext>
            </a:extLst>
          </p:cNvPr>
          <p:cNvPicPr>
            <a:picLocks noChangeAspect="1"/>
          </p:cNvPicPr>
          <p:nvPr/>
        </p:nvPicPr>
        <p:blipFill>
          <a:blip r:embed="rId2"/>
          <a:stretch>
            <a:fillRect/>
          </a:stretch>
        </p:blipFill>
        <p:spPr>
          <a:xfrm>
            <a:off x="585787" y="682625"/>
            <a:ext cx="11020425" cy="2190750"/>
          </a:xfrm>
          <a:prstGeom prst="rect">
            <a:avLst/>
          </a:prstGeom>
        </p:spPr>
      </p:pic>
      <p:pic>
        <p:nvPicPr>
          <p:cNvPr id="9" name="Picture 8">
            <a:extLst>
              <a:ext uri="{FF2B5EF4-FFF2-40B4-BE49-F238E27FC236}">
                <a16:creationId xmlns:a16="http://schemas.microsoft.com/office/drawing/2014/main" id="{F1C7D21F-76BD-440C-8609-C29BE3783CA2}"/>
              </a:ext>
            </a:extLst>
          </p:cNvPr>
          <p:cNvPicPr>
            <a:picLocks noChangeAspect="1"/>
          </p:cNvPicPr>
          <p:nvPr/>
        </p:nvPicPr>
        <p:blipFill>
          <a:blip r:embed="rId3"/>
          <a:stretch>
            <a:fillRect/>
          </a:stretch>
        </p:blipFill>
        <p:spPr>
          <a:xfrm>
            <a:off x="3311753" y="3391725"/>
            <a:ext cx="5568493" cy="2341563"/>
          </a:xfrm>
          <a:prstGeom prst="rect">
            <a:avLst/>
          </a:prstGeom>
        </p:spPr>
      </p:pic>
    </p:spTree>
    <p:extLst>
      <p:ext uri="{BB962C8B-B14F-4D97-AF65-F5344CB8AC3E}">
        <p14:creationId xmlns:p14="http://schemas.microsoft.com/office/powerpoint/2010/main" val="1981672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32F8-7379-4497-892F-75A95D2BE451}"/>
              </a:ext>
            </a:extLst>
          </p:cNvPr>
          <p:cNvSpPr>
            <a:spLocks noGrp="1"/>
          </p:cNvSpPr>
          <p:nvPr>
            <p:ph type="title"/>
          </p:nvPr>
        </p:nvSpPr>
        <p:spPr/>
        <p:txBody>
          <a:bodyPr/>
          <a:lstStyle/>
          <a:p>
            <a:r>
              <a:rPr lang="en-US" dirty="0"/>
              <a:t>Implementation Timeline </a:t>
            </a:r>
          </a:p>
        </p:txBody>
      </p:sp>
      <p:sp>
        <p:nvSpPr>
          <p:cNvPr id="3" name="Text Placeholder 2">
            <a:extLst>
              <a:ext uri="{FF2B5EF4-FFF2-40B4-BE49-F238E27FC236}">
                <a16:creationId xmlns:a16="http://schemas.microsoft.com/office/drawing/2014/main" id="{5D493755-77B9-451C-880D-49E4EE790CFC}"/>
              </a:ext>
            </a:extLst>
          </p:cNvPr>
          <p:cNvSpPr>
            <a:spLocks noGrp="1"/>
          </p:cNvSpPr>
          <p:nvPr>
            <p:ph type="body" sz="quarter" idx="13"/>
          </p:nvPr>
        </p:nvSpPr>
        <p:spPr/>
        <p:txBody>
          <a:bodyPr/>
          <a:lstStyle/>
          <a:p>
            <a:r>
              <a:rPr lang="en-US" dirty="0"/>
              <a:t>July: </a:t>
            </a:r>
          </a:p>
          <a:p>
            <a:r>
              <a:rPr lang="en-US" sz="1800" dirty="0"/>
              <a:t>Updating Collaborative Practice Agreement</a:t>
            </a:r>
          </a:p>
        </p:txBody>
      </p:sp>
      <p:sp>
        <p:nvSpPr>
          <p:cNvPr id="4" name="Text Placeholder 3">
            <a:extLst>
              <a:ext uri="{FF2B5EF4-FFF2-40B4-BE49-F238E27FC236}">
                <a16:creationId xmlns:a16="http://schemas.microsoft.com/office/drawing/2014/main" id="{66F4572B-368C-4C35-8F10-FD143B4D7F1E}"/>
              </a:ext>
            </a:extLst>
          </p:cNvPr>
          <p:cNvSpPr>
            <a:spLocks noGrp="1"/>
          </p:cNvSpPr>
          <p:nvPr>
            <p:ph type="body" sz="quarter" idx="15"/>
          </p:nvPr>
        </p:nvSpPr>
        <p:spPr/>
        <p:txBody>
          <a:bodyPr/>
          <a:lstStyle/>
          <a:p>
            <a:r>
              <a:rPr lang="en-US" sz="2000" dirty="0"/>
              <a:t>November:</a:t>
            </a:r>
          </a:p>
          <a:p>
            <a:r>
              <a:rPr lang="en-US" sz="1900" dirty="0"/>
              <a:t>EHR Updated Templates</a:t>
            </a:r>
          </a:p>
        </p:txBody>
      </p:sp>
      <p:sp>
        <p:nvSpPr>
          <p:cNvPr id="5" name="Text Placeholder 4">
            <a:extLst>
              <a:ext uri="{FF2B5EF4-FFF2-40B4-BE49-F238E27FC236}">
                <a16:creationId xmlns:a16="http://schemas.microsoft.com/office/drawing/2014/main" id="{299E5C24-3858-4F81-9DF8-C44ED7D3BCB6}"/>
              </a:ext>
            </a:extLst>
          </p:cNvPr>
          <p:cNvSpPr>
            <a:spLocks noGrp="1"/>
          </p:cNvSpPr>
          <p:nvPr>
            <p:ph type="body" sz="quarter" idx="17"/>
          </p:nvPr>
        </p:nvSpPr>
        <p:spPr/>
        <p:txBody>
          <a:bodyPr/>
          <a:lstStyle/>
          <a:p>
            <a:r>
              <a:rPr lang="en-US" b="1" dirty="0"/>
              <a:t>February:</a:t>
            </a:r>
          </a:p>
          <a:p>
            <a:r>
              <a:rPr lang="en-US" b="1" dirty="0"/>
              <a:t> </a:t>
            </a:r>
            <a:r>
              <a:rPr lang="en-US" sz="1900" b="1" dirty="0"/>
              <a:t>Community Partners</a:t>
            </a:r>
          </a:p>
          <a:p>
            <a:endParaRPr lang="en-US" dirty="0"/>
          </a:p>
        </p:txBody>
      </p:sp>
      <p:sp>
        <p:nvSpPr>
          <p:cNvPr id="6" name="Text Placeholder 5">
            <a:extLst>
              <a:ext uri="{FF2B5EF4-FFF2-40B4-BE49-F238E27FC236}">
                <a16:creationId xmlns:a16="http://schemas.microsoft.com/office/drawing/2014/main" id="{7A0D84E6-9EA3-4A95-8A2D-51737498D813}"/>
              </a:ext>
            </a:extLst>
          </p:cNvPr>
          <p:cNvSpPr>
            <a:spLocks noGrp="1"/>
          </p:cNvSpPr>
          <p:nvPr>
            <p:ph type="body" sz="quarter" idx="14"/>
          </p:nvPr>
        </p:nvSpPr>
        <p:spPr/>
        <p:txBody>
          <a:bodyPr/>
          <a:lstStyle/>
          <a:p>
            <a:r>
              <a:rPr lang="en-US" dirty="0"/>
              <a:t>August: </a:t>
            </a:r>
            <a:r>
              <a:rPr lang="en-US" sz="1900" dirty="0"/>
              <a:t>Licensing and Credentialing</a:t>
            </a:r>
          </a:p>
        </p:txBody>
      </p:sp>
      <p:sp>
        <p:nvSpPr>
          <p:cNvPr id="7" name="Text Placeholder 6">
            <a:extLst>
              <a:ext uri="{FF2B5EF4-FFF2-40B4-BE49-F238E27FC236}">
                <a16:creationId xmlns:a16="http://schemas.microsoft.com/office/drawing/2014/main" id="{751D8C1A-3685-4856-BCFD-EECD79B20D24}"/>
              </a:ext>
            </a:extLst>
          </p:cNvPr>
          <p:cNvSpPr>
            <a:spLocks noGrp="1"/>
          </p:cNvSpPr>
          <p:nvPr>
            <p:ph type="body" sz="quarter" idx="16"/>
          </p:nvPr>
        </p:nvSpPr>
        <p:spPr/>
        <p:txBody>
          <a:bodyPr/>
          <a:lstStyle/>
          <a:p>
            <a:r>
              <a:rPr lang="en-US" dirty="0"/>
              <a:t>December:</a:t>
            </a:r>
          </a:p>
          <a:p>
            <a:r>
              <a:rPr lang="en-US" sz="1900" dirty="0"/>
              <a:t>Improved UDS Lab</a:t>
            </a:r>
          </a:p>
        </p:txBody>
      </p:sp>
    </p:spTree>
    <p:extLst>
      <p:ext uri="{BB962C8B-B14F-4D97-AF65-F5344CB8AC3E}">
        <p14:creationId xmlns:p14="http://schemas.microsoft.com/office/powerpoint/2010/main" val="122842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3421-27E8-64F7-C72E-A20B3B5BFD28}"/>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FFCC227-AEF6-4194-577B-C14BE9F08F99}"/>
              </a:ext>
            </a:extLst>
          </p:cNvPr>
          <p:cNvSpPr>
            <a:spLocks noGrp="1"/>
          </p:cNvSpPr>
          <p:nvPr>
            <p:ph type="body" sz="quarter" idx="13"/>
          </p:nvPr>
        </p:nvSpPr>
        <p:spPr/>
        <p:txBody>
          <a:bodyPr/>
          <a:lstStyle/>
          <a:p>
            <a:r>
              <a:rPr lang="en-US" dirty="0"/>
              <a:t>1</a:t>
            </a:r>
          </a:p>
        </p:txBody>
      </p:sp>
      <p:sp>
        <p:nvSpPr>
          <p:cNvPr id="4" name="Text Placeholder 3">
            <a:extLst>
              <a:ext uri="{FF2B5EF4-FFF2-40B4-BE49-F238E27FC236}">
                <a16:creationId xmlns:a16="http://schemas.microsoft.com/office/drawing/2014/main" id="{EDA1DEE7-E7EE-60E4-4393-4B4043EFAC72}"/>
              </a:ext>
            </a:extLst>
          </p:cNvPr>
          <p:cNvSpPr>
            <a:spLocks noGrp="1"/>
          </p:cNvSpPr>
          <p:nvPr>
            <p:ph type="body" sz="quarter" idx="14"/>
          </p:nvPr>
        </p:nvSpPr>
        <p:spPr/>
        <p:txBody>
          <a:bodyPr/>
          <a:lstStyle/>
          <a:p>
            <a:r>
              <a:rPr lang="en-US" dirty="0"/>
              <a:t>2</a:t>
            </a:r>
          </a:p>
        </p:txBody>
      </p:sp>
      <p:sp>
        <p:nvSpPr>
          <p:cNvPr id="5" name="Text Placeholder 4">
            <a:extLst>
              <a:ext uri="{FF2B5EF4-FFF2-40B4-BE49-F238E27FC236}">
                <a16:creationId xmlns:a16="http://schemas.microsoft.com/office/drawing/2014/main" id="{0D7E0F31-9524-2A85-6CB5-22AF4974A1F5}"/>
              </a:ext>
            </a:extLst>
          </p:cNvPr>
          <p:cNvSpPr>
            <a:spLocks noGrp="1"/>
          </p:cNvSpPr>
          <p:nvPr>
            <p:ph type="body" sz="quarter" idx="15"/>
          </p:nvPr>
        </p:nvSpPr>
        <p:spPr/>
        <p:txBody>
          <a:bodyPr/>
          <a:lstStyle/>
          <a:p>
            <a:r>
              <a:rPr lang="en-US" dirty="0"/>
              <a:t>3</a:t>
            </a:r>
          </a:p>
        </p:txBody>
      </p:sp>
      <p:sp>
        <p:nvSpPr>
          <p:cNvPr id="6" name="Text Placeholder 5">
            <a:extLst>
              <a:ext uri="{FF2B5EF4-FFF2-40B4-BE49-F238E27FC236}">
                <a16:creationId xmlns:a16="http://schemas.microsoft.com/office/drawing/2014/main" id="{79D4236D-E11C-38FC-772B-CE8903600265}"/>
              </a:ext>
            </a:extLst>
          </p:cNvPr>
          <p:cNvSpPr>
            <a:spLocks noGrp="1"/>
          </p:cNvSpPr>
          <p:nvPr>
            <p:ph type="body" sz="quarter" idx="16"/>
          </p:nvPr>
        </p:nvSpPr>
        <p:spPr/>
        <p:txBody>
          <a:bodyPr/>
          <a:lstStyle/>
          <a:p>
            <a:r>
              <a:rPr lang="en-US" dirty="0"/>
              <a:t>4</a:t>
            </a:r>
          </a:p>
        </p:txBody>
      </p:sp>
      <p:sp>
        <p:nvSpPr>
          <p:cNvPr id="7" name="Text Placeholder 6">
            <a:extLst>
              <a:ext uri="{FF2B5EF4-FFF2-40B4-BE49-F238E27FC236}">
                <a16:creationId xmlns:a16="http://schemas.microsoft.com/office/drawing/2014/main" id="{2FC2164E-29EB-0A75-9DCC-C2F08040A581}"/>
              </a:ext>
            </a:extLst>
          </p:cNvPr>
          <p:cNvSpPr>
            <a:spLocks noGrp="1"/>
          </p:cNvSpPr>
          <p:nvPr>
            <p:ph type="body" sz="quarter" idx="17"/>
          </p:nvPr>
        </p:nvSpPr>
        <p:spPr/>
        <p:txBody>
          <a:bodyPr/>
          <a:lstStyle/>
          <a:p>
            <a:r>
              <a:rPr lang="en-US" dirty="0"/>
              <a:t>5</a:t>
            </a:r>
          </a:p>
        </p:txBody>
      </p:sp>
      <p:sp>
        <p:nvSpPr>
          <p:cNvPr id="8" name="Text Placeholder 7">
            <a:extLst>
              <a:ext uri="{FF2B5EF4-FFF2-40B4-BE49-F238E27FC236}">
                <a16:creationId xmlns:a16="http://schemas.microsoft.com/office/drawing/2014/main" id="{06974E3C-F63F-9F93-EE35-CD5E465CD080}"/>
              </a:ext>
            </a:extLst>
          </p:cNvPr>
          <p:cNvSpPr>
            <a:spLocks noGrp="1"/>
          </p:cNvSpPr>
          <p:nvPr>
            <p:ph type="body" sz="quarter" idx="18"/>
          </p:nvPr>
        </p:nvSpPr>
        <p:spPr/>
        <p:txBody>
          <a:bodyPr/>
          <a:lstStyle/>
          <a:p>
            <a:r>
              <a:rPr lang="en-US" dirty="0"/>
              <a:t>Background</a:t>
            </a:r>
          </a:p>
          <a:p>
            <a:endParaRPr lang="en-US" dirty="0"/>
          </a:p>
        </p:txBody>
      </p:sp>
      <p:sp>
        <p:nvSpPr>
          <p:cNvPr id="9" name="Text Placeholder 8">
            <a:extLst>
              <a:ext uri="{FF2B5EF4-FFF2-40B4-BE49-F238E27FC236}">
                <a16:creationId xmlns:a16="http://schemas.microsoft.com/office/drawing/2014/main" id="{482D95C9-142A-BF9A-3602-F4AB11608174}"/>
              </a:ext>
            </a:extLst>
          </p:cNvPr>
          <p:cNvSpPr>
            <a:spLocks noGrp="1"/>
          </p:cNvSpPr>
          <p:nvPr>
            <p:ph type="body" sz="quarter" idx="19"/>
          </p:nvPr>
        </p:nvSpPr>
        <p:spPr>
          <a:xfrm>
            <a:off x="2897609" y="4326702"/>
            <a:ext cx="2326708" cy="630936"/>
          </a:xfrm>
        </p:spPr>
        <p:txBody>
          <a:bodyPr/>
          <a:lstStyle/>
          <a:p>
            <a:r>
              <a:rPr lang="en-US" dirty="0"/>
              <a:t>Implementation</a:t>
            </a:r>
          </a:p>
          <a:p>
            <a:endParaRPr lang="en-US" dirty="0"/>
          </a:p>
        </p:txBody>
      </p:sp>
      <p:sp>
        <p:nvSpPr>
          <p:cNvPr id="10" name="Text Placeholder 9">
            <a:extLst>
              <a:ext uri="{FF2B5EF4-FFF2-40B4-BE49-F238E27FC236}">
                <a16:creationId xmlns:a16="http://schemas.microsoft.com/office/drawing/2014/main" id="{DD2F5204-1928-06AD-9878-6DD27D5DF27D}"/>
              </a:ext>
            </a:extLst>
          </p:cNvPr>
          <p:cNvSpPr>
            <a:spLocks noGrp="1"/>
          </p:cNvSpPr>
          <p:nvPr>
            <p:ph type="body" sz="quarter" idx="20"/>
          </p:nvPr>
        </p:nvSpPr>
        <p:spPr>
          <a:xfrm>
            <a:off x="5098482" y="4285984"/>
            <a:ext cx="2235657" cy="630936"/>
          </a:xfrm>
        </p:spPr>
        <p:txBody>
          <a:bodyPr/>
          <a:lstStyle/>
          <a:p>
            <a:r>
              <a:rPr lang="en-US" dirty="0"/>
              <a:t>Challenges &amp; Opportunities</a:t>
            </a:r>
          </a:p>
          <a:p>
            <a:endParaRPr lang="en-US" dirty="0"/>
          </a:p>
        </p:txBody>
      </p:sp>
      <p:sp>
        <p:nvSpPr>
          <p:cNvPr id="11" name="Text Placeholder 10">
            <a:extLst>
              <a:ext uri="{FF2B5EF4-FFF2-40B4-BE49-F238E27FC236}">
                <a16:creationId xmlns:a16="http://schemas.microsoft.com/office/drawing/2014/main" id="{64977FAA-28B8-34BB-09CE-CCE6C8C73D62}"/>
              </a:ext>
            </a:extLst>
          </p:cNvPr>
          <p:cNvSpPr>
            <a:spLocks noGrp="1"/>
          </p:cNvSpPr>
          <p:nvPr>
            <p:ph type="body" sz="quarter" idx="21"/>
          </p:nvPr>
        </p:nvSpPr>
        <p:spPr/>
        <p:txBody>
          <a:bodyPr/>
          <a:lstStyle/>
          <a:p>
            <a:r>
              <a:rPr lang="en-US" dirty="0"/>
              <a:t>Data</a:t>
            </a:r>
          </a:p>
          <a:p>
            <a:endParaRPr lang="en-US" dirty="0"/>
          </a:p>
        </p:txBody>
      </p:sp>
      <p:sp>
        <p:nvSpPr>
          <p:cNvPr id="12" name="Text Placeholder 11">
            <a:extLst>
              <a:ext uri="{FF2B5EF4-FFF2-40B4-BE49-F238E27FC236}">
                <a16:creationId xmlns:a16="http://schemas.microsoft.com/office/drawing/2014/main" id="{8B9D1FB0-0B3C-DCCA-CB4F-4FEAE1317B81}"/>
              </a:ext>
            </a:extLst>
          </p:cNvPr>
          <p:cNvSpPr>
            <a:spLocks noGrp="1"/>
          </p:cNvSpPr>
          <p:nvPr>
            <p:ph type="body" sz="quarter" idx="22"/>
          </p:nvPr>
        </p:nvSpPr>
        <p:spPr/>
        <p:txBody>
          <a:bodyPr/>
          <a:lstStyle/>
          <a:p>
            <a:r>
              <a:rPr lang="en-US" dirty="0"/>
              <a:t>Case</a:t>
            </a:r>
          </a:p>
          <a:p>
            <a:r>
              <a:rPr lang="en-US" dirty="0"/>
              <a:t>Presentations</a:t>
            </a:r>
          </a:p>
        </p:txBody>
      </p:sp>
      <p:sp>
        <p:nvSpPr>
          <p:cNvPr id="15" name="Slide Number Placeholder 14">
            <a:extLst>
              <a:ext uri="{FF2B5EF4-FFF2-40B4-BE49-F238E27FC236}">
                <a16:creationId xmlns:a16="http://schemas.microsoft.com/office/drawing/2014/main" id="{9EB92BE4-4ECF-AA5A-EBFA-AC2DBA93582C}"/>
              </a:ext>
            </a:extLst>
          </p:cNvPr>
          <p:cNvSpPr>
            <a:spLocks noGrp="1"/>
          </p:cNvSpPr>
          <p:nvPr>
            <p:ph type="sldNum" sz="quarter" idx="12"/>
          </p:nvPr>
        </p:nvSpPr>
        <p:spPr/>
        <p:txBody>
          <a:bodyPr/>
          <a:lstStyle/>
          <a:p>
            <a:fld id="{8D0AFDD5-844D-364D-8AEC-50CF4D36D55D}" type="slidenum">
              <a:rPr lang="en-US" smtClean="0"/>
              <a:pPr/>
              <a:t>2</a:t>
            </a:fld>
            <a:endParaRPr lang="en-US" dirty="0"/>
          </a:p>
        </p:txBody>
      </p:sp>
      <p:sp>
        <p:nvSpPr>
          <p:cNvPr id="14" name="Footer Placeholder 13">
            <a:extLst>
              <a:ext uri="{FF2B5EF4-FFF2-40B4-BE49-F238E27FC236}">
                <a16:creationId xmlns:a16="http://schemas.microsoft.com/office/drawing/2014/main" id="{DE3B97B2-F540-9F02-5569-597A7E7B6E59}"/>
              </a:ext>
            </a:extLst>
          </p:cNvPr>
          <p:cNvSpPr>
            <a:spLocks noGrp="1"/>
          </p:cNvSpPr>
          <p:nvPr>
            <p:ph type="ftr" sz="quarter" idx="11"/>
          </p:nvPr>
        </p:nvSpPr>
        <p:spPr/>
        <p:txBody>
          <a:bodyPr/>
          <a:lstStyle/>
          <a:p>
            <a:r>
              <a:rPr lang="en-US" dirty="0"/>
              <a:t>MOUD Clinic</a:t>
            </a:r>
          </a:p>
        </p:txBody>
      </p:sp>
      <p:sp>
        <p:nvSpPr>
          <p:cNvPr id="13" name="Date Placeholder 12">
            <a:extLst>
              <a:ext uri="{FF2B5EF4-FFF2-40B4-BE49-F238E27FC236}">
                <a16:creationId xmlns:a16="http://schemas.microsoft.com/office/drawing/2014/main" id="{8FA1C40B-4426-2DD0-CFB0-3E30E9C28215}"/>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681978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512064"/>
            <a:ext cx="11996257" cy="1014984"/>
          </a:xfrm>
        </p:spPr>
        <p:txBody>
          <a:bodyPr/>
          <a:lstStyle/>
          <a:p>
            <a:r>
              <a:rPr lang="en-US" dirty="0"/>
              <a:t>Community Partners</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20</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sp>
        <p:nvSpPr>
          <p:cNvPr id="6" name="TextBox 5">
            <a:extLst>
              <a:ext uri="{FF2B5EF4-FFF2-40B4-BE49-F238E27FC236}">
                <a16:creationId xmlns:a16="http://schemas.microsoft.com/office/drawing/2014/main" id="{E1BD523E-870F-48E3-B406-9D3BA1FCC6BB}"/>
              </a:ext>
            </a:extLst>
          </p:cNvPr>
          <p:cNvSpPr txBox="1"/>
          <p:nvPr/>
        </p:nvSpPr>
        <p:spPr>
          <a:xfrm>
            <a:off x="609600" y="1968500"/>
            <a:ext cx="10845800" cy="2246769"/>
          </a:xfrm>
          <a:prstGeom prst="rect">
            <a:avLst/>
          </a:prstGeom>
          <a:noFill/>
        </p:spPr>
        <p:txBody>
          <a:bodyPr wrap="square" rtlCol="0">
            <a:spAutoFit/>
          </a:bodyPr>
          <a:lstStyle/>
          <a:p>
            <a:pPr marL="285750" indent="-285750">
              <a:buFont typeface="Wingdings" panose="05000000000000000000" pitchFamily="2" charset="2"/>
              <a:buChar char="v"/>
            </a:pPr>
            <a:r>
              <a:rPr lang="en-US" sz="2800" b="1" dirty="0"/>
              <a:t>Reaching out to local treatment center personnel:</a:t>
            </a:r>
          </a:p>
          <a:p>
            <a:pPr marL="742950" lvl="1" indent="-285750">
              <a:buFont typeface="Wingdings" panose="05000000000000000000" pitchFamily="2" charset="2"/>
              <a:buChar char="v"/>
            </a:pPr>
            <a:r>
              <a:rPr lang="en-US" sz="2800" dirty="0"/>
              <a:t> Educate about services provided and how to enroll patients into clinic</a:t>
            </a:r>
          </a:p>
          <a:p>
            <a:pPr marL="742950" lvl="1" indent="-285750">
              <a:buFont typeface="Wingdings" panose="05000000000000000000" pitchFamily="2" charset="2"/>
              <a:buChar char="v"/>
            </a:pPr>
            <a:r>
              <a:rPr lang="en-US" sz="2800" dirty="0"/>
              <a:t>Gather resources to refer patients to treatment centers and outpatient counseling </a:t>
            </a:r>
          </a:p>
          <a:p>
            <a:pPr marL="742950" lvl="1" indent="-285750">
              <a:buFont typeface="Wingdings" panose="05000000000000000000" pitchFamily="2" charset="2"/>
              <a:buChar char="v"/>
            </a:pPr>
            <a:r>
              <a:rPr lang="en-US" sz="2800" dirty="0"/>
              <a:t>Identify further community needs and help distribute Naloxone</a:t>
            </a:r>
          </a:p>
        </p:txBody>
      </p:sp>
    </p:spTree>
    <p:extLst>
      <p:ext uri="{BB962C8B-B14F-4D97-AF65-F5344CB8AC3E}">
        <p14:creationId xmlns:p14="http://schemas.microsoft.com/office/powerpoint/2010/main" val="284459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512064"/>
            <a:ext cx="11996257" cy="1014984"/>
          </a:xfrm>
        </p:spPr>
        <p:txBody>
          <a:bodyPr/>
          <a:lstStyle/>
          <a:p>
            <a:r>
              <a:rPr lang="en-US" dirty="0"/>
              <a:t>Billing</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21</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sp>
        <p:nvSpPr>
          <p:cNvPr id="6" name="TextBox 5">
            <a:extLst>
              <a:ext uri="{FF2B5EF4-FFF2-40B4-BE49-F238E27FC236}">
                <a16:creationId xmlns:a16="http://schemas.microsoft.com/office/drawing/2014/main" id="{E1BD523E-870F-48E3-B406-9D3BA1FCC6BB}"/>
              </a:ext>
            </a:extLst>
          </p:cNvPr>
          <p:cNvSpPr txBox="1"/>
          <p:nvPr/>
        </p:nvSpPr>
        <p:spPr>
          <a:xfrm>
            <a:off x="609600" y="1968500"/>
            <a:ext cx="10845800" cy="3046988"/>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a:t>Private Insurance </a:t>
            </a:r>
            <a:r>
              <a:rPr lang="en-US" sz="2400" dirty="0"/>
              <a:t>– dependent on individual insurance if they will pay for prescriptions and visits written/conducted by pharmacists</a:t>
            </a:r>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b="1" dirty="0"/>
              <a:t>Medicaid </a:t>
            </a:r>
            <a:r>
              <a:rPr lang="en-US" sz="2400" dirty="0"/>
              <a:t>– acknowledges PharmD’s as providers and will pay for prescriptions and visits if the pharmacist is enrolled in Medicaid with their NPI number (for controlled substances – DEA number on file) </a:t>
            </a:r>
            <a:r>
              <a:rPr lang="en-US" sz="2400" dirty="0">
                <a:sym typeface="Wingdings" panose="05000000000000000000" pitchFamily="2" charset="2"/>
              </a:rPr>
              <a:t> Billable MTM codes</a:t>
            </a:r>
            <a:endParaRPr lang="en-US" sz="2400" dirty="0"/>
          </a:p>
          <a:p>
            <a:pPr marL="285750" indent="-285750">
              <a:buFont typeface="Wingdings" panose="05000000000000000000" pitchFamily="2" charset="2"/>
              <a:buChar char="v"/>
            </a:pPr>
            <a:endParaRPr lang="en-US" sz="2400" dirty="0"/>
          </a:p>
          <a:p>
            <a:pPr marL="285750" indent="-285750">
              <a:buFont typeface="Wingdings" panose="05000000000000000000" pitchFamily="2" charset="2"/>
              <a:buChar char="v"/>
            </a:pPr>
            <a:r>
              <a:rPr lang="en-US" sz="2400" b="1" dirty="0"/>
              <a:t>No Insurance– </a:t>
            </a:r>
            <a:r>
              <a:rPr lang="en-US" sz="2400" dirty="0"/>
              <a:t>Suboxone/Sublocade is standard of care for MOUD.</a:t>
            </a:r>
          </a:p>
        </p:txBody>
      </p:sp>
    </p:spTree>
    <p:extLst>
      <p:ext uri="{BB962C8B-B14F-4D97-AF65-F5344CB8AC3E}">
        <p14:creationId xmlns:p14="http://schemas.microsoft.com/office/powerpoint/2010/main" val="409150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097248" y="1602297"/>
            <a:ext cx="7238776" cy="2622231"/>
          </a:xfrm>
        </p:spPr>
        <p:txBody>
          <a:bodyPr/>
          <a:lstStyle/>
          <a:p>
            <a:pPr algn="ctr"/>
            <a:r>
              <a:rPr lang="en-US" sz="6600" dirty="0"/>
              <a:t>Challenges &amp; Opportunities</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22</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MOUD Clinic</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2024</a:t>
            </a:r>
          </a:p>
        </p:txBody>
      </p:sp>
    </p:spTree>
    <p:extLst>
      <p:ext uri="{BB962C8B-B14F-4D97-AF65-F5344CB8AC3E}">
        <p14:creationId xmlns:p14="http://schemas.microsoft.com/office/powerpoint/2010/main" val="1715408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579D0-D5BE-BC05-B3B3-05E97433F452}"/>
              </a:ext>
            </a:extLst>
          </p:cNvPr>
          <p:cNvSpPr>
            <a:spLocks noGrp="1"/>
          </p:cNvSpPr>
          <p:nvPr>
            <p:ph type="title"/>
          </p:nvPr>
        </p:nvSpPr>
        <p:spPr>
          <a:xfrm>
            <a:off x="486561" y="1947672"/>
            <a:ext cx="3454503" cy="2862072"/>
          </a:xfrm>
        </p:spPr>
        <p:txBody>
          <a:bodyPr/>
          <a:lstStyle/>
          <a:p>
            <a:r>
              <a:rPr lang="en-US" sz="4000" dirty="0"/>
              <a:t>Challenges</a:t>
            </a:r>
          </a:p>
        </p:txBody>
      </p:sp>
      <p:sp>
        <p:nvSpPr>
          <p:cNvPr id="8" name="Text Placeholder 7">
            <a:extLst>
              <a:ext uri="{FF2B5EF4-FFF2-40B4-BE49-F238E27FC236}">
                <a16:creationId xmlns:a16="http://schemas.microsoft.com/office/drawing/2014/main" id="{A166C0EF-C5A6-69F2-BCD5-6F3E10322961}"/>
              </a:ext>
            </a:extLst>
          </p:cNvPr>
          <p:cNvSpPr>
            <a:spLocks noGrp="1"/>
          </p:cNvSpPr>
          <p:nvPr>
            <p:ph type="body" sz="quarter" idx="15"/>
          </p:nvPr>
        </p:nvSpPr>
        <p:spPr>
          <a:xfrm>
            <a:off x="5769863" y="457200"/>
            <a:ext cx="4179479" cy="338328"/>
          </a:xfrm>
        </p:spPr>
        <p:txBody>
          <a:bodyPr/>
          <a:lstStyle/>
          <a:p>
            <a:r>
              <a:rPr lang="en-US" dirty="0"/>
              <a:t>DEA Licensing for Pharmacists</a:t>
            </a:r>
          </a:p>
        </p:txBody>
      </p:sp>
      <p:sp>
        <p:nvSpPr>
          <p:cNvPr id="13" name="Text Placeholder 12">
            <a:extLst>
              <a:ext uri="{FF2B5EF4-FFF2-40B4-BE49-F238E27FC236}">
                <a16:creationId xmlns:a16="http://schemas.microsoft.com/office/drawing/2014/main" id="{57A2B835-2EB4-13B7-BE89-EDFBC68B96C3}"/>
              </a:ext>
            </a:extLst>
          </p:cNvPr>
          <p:cNvSpPr>
            <a:spLocks noGrp="1"/>
          </p:cNvSpPr>
          <p:nvPr>
            <p:ph type="body" sz="quarter" idx="20"/>
          </p:nvPr>
        </p:nvSpPr>
        <p:spPr>
          <a:xfrm>
            <a:off x="5769863" y="780642"/>
            <a:ext cx="5999891" cy="338328"/>
          </a:xfrm>
        </p:spPr>
        <p:txBody>
          <a:bodyPr/>
          <a:lstStyle/>
          <a:p>
            <a:r>
              <a:rPr lang="en-US" dirty="0"/>
              <a:t>Unknown process for obtaining DEA licenses for pharmacists. Worked with Executive Director of ND Board of Pharmacy. </a:t>
            </a:r>
          </a:p>
        </p:txBody>
      </p:sp>
      <p:sp>
        <p:nvSpPr>
          <p:cNvPr id="9" name="Text Placeholder 8">
            <a:extLst>
              <a:ext uri="{FF2B5EF4-FFF2-40B4-BE49-F238E27FC236}">
                <a16:creationId xmlns:a16="http://schemas.microsoft.com/office/drawing/2014/main" id="{8A268DA4-D5BC-38AA-54EB-D10668305C7E}"/>
              </a:ext>
            </a:extLst>
          </p:cNvPr>
          <p:cNvSpPr>
            <a:spLocks noGrp="1"/>
          </p:cNvSpPr>
          <p:nvPr>
            <p:ph type="body" sz="quarter" idx="16"/>
          </p:nvPr>
        </p:nvSpPr>
        <p:spPr>
          <a:xfrm>
            <a:off x="5769863" y="1746504"/>
            <a:ext cx="4515039" cy="338328"/>
          </a:xfrm>
        </p:spPr>
        <p:txBody>
          <a:bodyPr/>
          <a:lstStyle/>
          <a:p>
            <a:r>
              <a:rPr lang="en-US" dirty="0"/>
              <a:t>Lack of Access to PCP for MOUD</a:t>
            </a:r>
          </a:p>
        </p:txBody>
      </p:sp>
      <p:sp>
        <p:nvSpPr>
          <p:cNvPr id="14" name="Text Placeholder 13">
            <a:extLst>
              <a:ext uri="{FF2B5EF4-FFF2-40B4-BE49-F238E27FC236}">
                <a16:creationId xmlns:a16="http://schemas.microsoft.com/office/drawing/2014/main" id="{E798351D-2881-C0EE-6D6D-424E1230A6D4}"/>
              </a:ext>
            </a:extLst>
          </p:cNvPr>
          <p:cNvSpPr>
            <a:spLocks noGrp="1"/>
          </p:cNvSpPr>
          <p:nvPr>
            <p:ph type="body" sz="quarter" idx="21"/>
          </p:nvPr>
        </p:nvSpPr>
        <p:spPr>
          <a:xfrm>
            <a:off x="5769864" y="2069946"/>
            <a:ext cx="5999890" cy="338328"/>
          </a:xfrm>
        </p:spPr>
        <p:txBody>
          <a:bodyPr/>
          <a:lstStyle/>
          <a:p>
            <a:r>
              <a:rPr lang="en-US" dirty="0"/>
              <a:t>Obtained DEA licenses to write prescriptions under pharmacist names. Continued education on management of MOUD</a:t>
            </a:r>
          </a:p>
          <a:p>
            <a:endParaRPr lang="en-US" dirty="0"/>
          </a:p>
        </p:txBody>
      </p:sp>
      <p:sp>
        <p:nvSpPr>
          <p:cNvPr id="10" name="Text Placeholder 9">
            <a:extLst>
              <a:ext uri="{FF2B5EF4-FFF2-40B4-BE49-F238E27FC236}">
                <a16:creationId xmlns:a16="http://schemas.microsoft.com/office/drawing/2014/main" id="{D5589FD6-C049-67E3-0386-55C9E18A5B7F}"/>
              </a:ext>
            </a:extLst>
          </p:cNvPr>
          <p:cNvSpPr>
            <a:spLocks noGrp="1"/>
          </p:cNvSpPr>
          <p:nvPr>
            <p:ph type="body" sz="quarter" idx="17"/>
          </p:nvPr>
        </p:nvSpPr>
        <p:spPr>
          <a:xfrm>
            <a:off x="5769864" y="3035808"/>
            <a:ext cx="4515038" cy="338328"/>
          </a:xfrm>
        </p:spPr>
        <p:txBody>
          <a:bodyPr/>
          <a:lstStyle/>
          <a:p>
            <a:r>
              <a:rPr lang="en-US" dirty="0"/>
              <a:t>Low Experience and Few Mentors</a:t>
            </a:r>
          </a:p>
        </p:txBody>
      </p:sp>
      <p:sp>
        <p:nvSpPr>
          <p:cNvPr id="15" name="Text Placeholder 14">
            <a:extLst>
              <a:ext uri="{FF2B5EF4-FFF2-40B4-BE49-F238E27FC236}">
                <a16:creationId xmlns:a16="http://schemas.microsoft.com/office/drawing/2014/main" id="{A0AE4BAA-4471-F175-A91F-AF7D4D9694F3}"/>
              </a:ext>
            </a:extLst>
          </p:cNvPr>
          <p:cNvSpPr>
            <a:spLocks noGrp="1"/>
          </p:cNvSpPr>
          <p:nvPr>
            <p:ph type="body" sz="quarter" idx="22"/>
          </p:nvPr>
        </p:nvSpPr>
        <p:spPr>
          <a:xfrm>
            <a:off x="5769864" y="3359250"/>
            <a:ext cx="5999890" cy="338328"/>
          </a:xfrm>
        </p:spPr>
        <p:txBody>
          <a:bodyPr/>
          <a:lstStyle/>
          <a:p>
            <a:r>
              <a:rPr lang="en-US" dirty="0"/>
              <a:t>Utilize the Clinician-to-Clinician Substance Use Warmline to connect with experts for recommendations for management</a:t>
            </a:r>
          </a:p>
        </p:txBody>
      </p:sp>
      <p:sp>
        <p:nvSpPr>
          <p:cNvPr id="11" name="Text Placeholder 10">
            <a:extLst>
              <a:ext uri="{FF2B5EF4-FFF2-40B4-BE49-F238E27FC236}">
                <a16:creationId xmlns:a16="http://schemas.microsoft.com/office/drawing/2014/main" id="{ABEE4168-3FE3-7D58-F903-91FC215BAE4D}"/>
              </a:ext>
            </a:extLst>
          </p:cNvPr>
          <p:cNvSpPr>
            <a:spLocks noGrp="1"/>
          </p:cNvSpPr>
          <p:nvPr>
            <p:ph type="body" sz="quarter" idx="18"/>
          </p:nvPr>
        </p:nvSpPr>
        <p:spPr/>
        <p:txBody>
          <a:bodyPr/>
          <a:lstStyle/>
          <a:p>
            <a:r>
              <a:rPr lang="en-US" dirty="0"/>
              <a:t>Urine Drug Screen (UDS)</a:t>
            </a:r>
          </a:p>
        </p:txBody>
      </p:sp>
      <p:sp>
        <p:nvSpPr>
          <p:cNvPr id="16" name="Text Placeholder 15">
            <a:extLst>
              <a:ext uri="{FF2B5EF4-FFF2-40B4-BE49-F238E27FC236}">
                <a16:creationId xmlns:a16="http://schemas.microsoft.com/office/drawing/2014/main" id="{A6C25713-E18A-8B65-C9FA-9A00A9CBBA6B}"/>
              </a:ext>
            </a:extLst>
          </p:cNvPr>
          <p:cNvSpPr>
            <a:spLocks noGrp="1"/>
          </p:cNvSpPr>
          <p:nvPr>
            <p:ph type="body" sz="quarter" idx="23"/>
          </p:nvPr>
        </p:nvSpPr>
        <p:spPr>
          <a:xfrm>
            <a:off x="5769863" y="4648554"/>
            <a:ext cx="5773387" cy="338328"/>
          </a:xfrm>
        </p:spPr>
        <p:txBody>
          <a:bodyPr/>
          <a:lstStyle/>
          <a:p>
            <a:r>
              <a:rPr lang="en-US" dirty="0"/>
              <a:t>Previous lab provided a positive/negative result (no quantity or metabolites) and did not include fentanyl </a:t>
            </a:r>
          </a:p>
          <a:p>
            <a:endParaRPr lang="en-US" dirty="0"/>
          </a:p>
        </p:txBody>
      </p:sp>
      <p:sp>
        <p:nvSpPr>
          <p:cNvPr id="12" name="Text Placeholder 11">
            <a:extLst>
              <a:ext uri="{FF2B5EF4-FFF2-40B4-BE49-F238E27FC236}">
                <a16:creationId xmlns:a16="http://schemas.microsoft.com/office/drawing/2014/main" id="{BC99BB05-2464-9628-4AF6-F75298B4B89E}"/>
              </a:ext>
            </a:extLst>
          </p:cNvPr>
          <p:cNvSpPr>
            <a:spLocks noGrp="1"/>
          </p:cNvSpPr>
          <p:nvPr>
            <p:ph type="body" sz="quarter" idx="19"/>
          </p:nvPr>
        </p:nvSpPr>
        <p:spPr/>
        <p:txBody>
          <a:bodyPr/>
          <a:lstStyle/>
          <a:p>
            <a:r>
              <a:rPr lang="en-US" dirty="0"/>
              <a:t>Staffing</a:t>
            </a:r>
          </a:p>
        </p:txBody>
      </p:sp>
      <p:sp>
        <p:nvSpPr>
          <p:cNvPr id="17" name="Text Placeholder 16">
            <a:extLst>
              <a:ext uri="{FF2B5EF4-FFF2-40B4-BE49-F238E27FC236}">
                <a16:creationId xmlns:a16="http://schemas.microsoft.com/office/drawing/2014/main" id="{2EB94B1B-FC15-3A7B-A562-06B6F366B340}"/>
              </a:ext>
            </a:extLst>
          </p:cNvPr>
          <p:cNvSpPr>
            <a:spLocks noGrp="1"/>
          </p:cNvSpPr>
          <p:nvPr>
            <p:ph type="body" sz="quarter" idx="24"/>
          </p:nvPr>
        </p:nvSpPr>
        <p:spPr>
          <a:xfrm>
            <a:off x="5769864" y="5937858"/>
            <a:ext cx="5999890" cy="338328"/>
          </a:xfrm>
        </p:spPr>
        <p:txBody>
          <a:bodyPr/>
          <a:lstStyle/>
          <a:p>
            <a:r>
              <a:rPr lang="en-US" dirty="0"/>
              <a:t>Only two credentialled pharmacists – limited access to care on outside business hours or when we are on leave</a:t>
            </a:r>
          </a:p>
          <a:p>
            <a:endParaRPr lang="en-US" dirty="0"/>
          </a:p>
        </p:txBody>
      </p:sp>
      <p:pic>
        <p:nvPicPr>
          <p:cNvPr id="24" name="Graphic 23" descr="Gavel with solid fill">
            <a:extLst>
              <a:ext uri="{FF2B5EF4-FFF2-40B4-BE49-F238E27FC236}">
                <a16:creationId xmlns:a16="http://schemas.microsoft.com/office/drawing/2014/main" id="{24B23110-184F-4657-BF02-292C890294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09594" y="414672"/>
            <a:ext cx="731939" cy="731939"/>
          </a:xfrm>
          <a:prstGeom prst="rect">
            <a:avLst/>
          </a:prstGeom>
        </p:spPr>
      </p:pic>
      <p:pic>
        <p:nvPicPr>
          <p:cNvPr id="26" name="Graphic 25" descr="Medical with solid fill">
            <a:extLst>
              <a:ext uri="{FF2B5EF4-FFF2-40B4-BE49-F238E27FC236}">
                <a16:creationId xmlns:a16="http://schemas.microsoft.com/office/drawing/2014/main" id="{69DBEC27-11F7-4C46-A20F-364B9F2F3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18363" y="1607201"/>
            <a:ext cx="914400" cy="914400"/>
          </a:xfrm>
          <a:prstGeom prst="rect">
            <a:avLst/>
          </a:prstGeom>
        </p:spPr>
      </p:pic>
      <p:pic>
        <p:nvPicPr>
          <p:cNvPr id="30" name="Graphic 29" descr="Handshake with solid fill">
            <a:extLst>
              <a:ext uri="{FF2B5EF4-FFF2-40B4-BE49-F238E27FC236}">
                <a16:creationId xmlns:a16="http://schemas.microsoft.com/office/drawing/2014/main" id="{4AF5746C-EAAC-4E58-AB7F-EC80E83795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3978" y="3017415"/>
            <a:ext cx="823170" cy="823170"/>
          </a:xfrm>
          <a:prstGeom prst="rect">
            <a:avLst/>
          </a:prstGeom>
        </p:spPr>
      </p:pic>
      <p:pic>
        <p:nvPicPr>
          <p:cNvPr id="36" name="Picture Placeholder 35" descr="Water with solid fill">
            <a:extLst>
              <a:ext uri="{FF2B5EF4-FFF2-40B4-BE49-F238E27FC236}">
                <a16:creationId xmlns:a16="http://schemas.microsoft.com/office/drawing/2014/main" id="{0A88417E-01B9-43F4-A056-8023C4E0F6B4}"/>
              </a:ext>
            </a:extLst>
          </p:cNvPr>
          <p:cNvPicPr>
            <a:picLocks noGrp="1" noChangeAspect="1"/>
          </p:cNvPicPr>
          <p:nvPr>
            <p:ph type="pic" sz="quarter" idx="13"/>
          </p:nvPr>
        </p:nvPicPr>
        <p:blipFill>
          <a:blip r:embed="rId8">
            <a:extLst>
              <a:ext uri="{96DAC541-7B7A-43D3-8B79-37D633B846F1}">
                <asvg:svgBlip xmlns:asvg="http://schemas.microsoft.com/office/drawing/2016/SVG/main" r:embed="rId9"/>
              </a:ext>
            </a:extLst>
          </a:blip>
          <a:srcRect/>
          <a:stretch>
            <a:fillRect/>
          </a:stretch>
        </p:blipFill>
        <p:spPr/>
      </p:pic>
      <p:pic>
        <p:nvPicPr>
          <p:cNvPr id="40" name="Picture Placeholder 39" descr="Group with solid fill">
            <a:extLst>
              <a:ext uri="{FF2B5EF4-FFF2-40B4-BE49-F238E27FC236}">
                <a16:creationId xmlns:a16="http://schemas.microsoft.com/office/drawing/2014/main" id="{341179C1-8C96-4571-8222-2BFBF3A3E796}"/>
              </a:ext>
            </a:extLst>
          </p:cNvPr>
          <p:cNvPicPr>
            <a:picLocks noGrp="1" noChangeAspect="1"/>
          </p:cNvPicPr>
          <p:nvPr>
            <p:ph type="pic" sz="quarter" idx="14"/>
          </p:nvPr>
        </p:nvPicPr>
        <p:blipFill>
          <a:blip r:embed="rId10">
            <a:extLst>
              <a:ext uri="{96DAC541-7B7A-43D3-8B79-37D633B846F1}">
                <asvg:svgBlip xmlns:asvg="http://schemas.microsoft.com/office/drawing/2016/SVG/main" r:embed="rId11"/>
              </a:ext>
            </a:extLst>
          </a:blip>
          <a:srcRect/>
          <a:stretch>
            <a:fillRect/>
          </a:stretch>
        </p:blipFill>
        <p:spPr/>
      </p:pic>
    </p:spTree>
    <p:extLst>
      <p:ext uri="{BB962C8B-B14F-4D97-AF65-F5344CB8AC3E}">
        <p14:creationId xmlns:p14="http://schemas.microsoft.com/office/powerpoint/2010/main" val="866533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371A-097B-4528-A540-39F1DC45806F}"/>
              </a:ext>
            </a:extLst>
          </p:cNvPr>
          <p:cNvSpPr>
            <a:spLocks noGrp="1"/>
          </p:cNvSpPr>
          <p:nvPr>
            <p:ph type="title"/>
          </p:nvPr>
        </p:nvSpPr>
        <p:spPr>
          <a:xfrm>
            <a:off x="1021080" y="621792"/>
            <a:ext cx="8240366" cy="1901952"/>
          </a:xfrm>
        </p:spPr>
        <p:txBody>
          <a:bodyPr/>
          <a:lstStyle/>
          <a:p>
            <a:r>
              <a:rPr lang="en-US" dirty="0"/>
              <a:t>Opportunities – </a:t>
            </a:r>
            <a:br>
              <a:rPr lang="en-US" dirty="0"/>
            </a:br>
            <a:r>
              <a:rPr lang="en-US" dirty="0"/>
              <a:t>Increased Access to Care</a:t>
            </a:r>
          </a:p>
        </p:txBody>
      </p:sp>
      <p:sp>
        <p:nvSpPr>
          <p:cNvPr id="4" name="Content Placeholder 3">
            <a:extLst>
              <a:ext uri="{FF2B5EF4-FFF2-40B4-BE49-F238E27FC236}">
                <a16:creationId xmlns:a16="http://schemas.microsoft.com/office/drawing/2014/main" id="{BF5F66D1-0C1F-4263-84B5-CCB02A82FB44}"/>
              </a:ext>
            </a:extLst>
          </p:cNvPr>
          <p:cNvSpPr>
            <a:spLocks noGrp="1"/>
          </p:cNvSpPr>
          <p:nvPr>
            <p:ph idx="1"/>
          </p:nvPr>
        </p:nvSpPr>
        <p:spPr>
          <a:xfrm>
            <a:off x="1203960" y="2365695"/>
            <a:ext cx="8720216" cy="2855780"/>
          </a:xfrm>
        </p:spPr>
        <p:txBody>
          <a:bodyPr/>
          <a:lstStyle/>
          <a:p>
            <a:pPr marL="342900" indent="-342900">
              <a:buFontTx/>
              <a:buChar char="-"/>
            </a:pPr>
            <a:r>
              <a:rPr lang="en-US" sz="2400" dirty="0"/>
              <a:t>August 2023 – 4 pharmacy MOUD visits (2 patients)</a:t>
            </a:r>
          </a:p>
          <a:p>
            <a:pPr marL="342900" indent="-342900">
              <a:buFontTx/>
              <a:buChar char="-"/>
            </a:pPr>
            <a:r>
              <a:rPr lang="en-US" sz="2400" dirty="0"/>
              <a:t>July 2024 – 25 pharmacy MOUD visits (17 patients)</a:t>
            </a:r>
          </a:p>
          <a:p>
            <a:pPr marL="342900" indent="-342900">
              <a:buFontTx/>
              <a:buChar char="-"/>
            </a:pPr>
            <a:endParaRPr lang="en-US" sz="2400" dirty="0"/>
          </a:p>
          <a:p>
            <a:pPr marL="342900" indent="-342900">
              <a:buFontTx/>
              <a:buChar char="-"/>
            </a:pPr>
            <a:r>
              <a:rPr lang="en-US" sz="2400" dirty="0"/>
              <a:t>Greater than 60 patients referred to internal and community behavioral health services since the beginning of clinic</a:t>
            </a:r>
          </a:p>
          <a:p>
            <a:pPr marL="342900" indent="-342900">
              <a:buFontTx/>
              <a:buChar char="-"/>
            </a:pPr>
            <a:r>
              <a:rPr lang="en-US" sz="2400" dirty="0"/>
              <a:t>~ 70% of patients still engaged in care</a:t>
            </a:r>
          </a:p>
        </p:txBody>
      </p:sp>
      <p:sp>
        <p:nvSpPr>
          <p:cNvPr id="6" name="Date Placeholder 5">
            <a:extLst>
              <a:ext uri="{FF2B5EF4-FFF2-40B4-BE49-F238E27FC236}">
                <a16:creationId xmlns:a16="http://schemas.microsoft.com/office/drawing/2014/main" id="{D3E5699F-7F69-46F3-A5DA-1370C3F176D9}"/>
              </a:ext>
            </a:extLst>
          </p:cNvPr>
          <p:cNvSpPr>
            <a:spLocks noGrp="1"/>
          </p:cNvSpPr>
          <p:nvPr>
            <p:ph type="dt" sz="half" idx="16"/>
          </p:nvPr>
        </p:nvSpPr>
        <p:spPr/>
        <p:txBody>
          <a:bodyPr/>
          <a:lstStyle/>
          <a:p>
            <a:r>
              <a:rPr lang="en-US" noProof="0" dirty="0"/>
              <a:t>2024</a:t>
            </a:r>
          </a:p>
        </p:txBody>
      </p:sp>
      <p:sp>
        <p:nvSpPr>
          <p:cNvPr id="7" name="Footer Placeholder 6">
            <a:extLst>
              <a:ext uri="{FF2B5EF4-FFF2-40B4-BE49-F238E27FC236}">
                <a16:creationId xmlns:a16="http://schemas.microsoft.com/office/drawing/2014/main" id="{A7B103D0-7F60-41D5-BD33-8C931A7EF73B}"/>
              </a:ext>
            </a:extLst>
          </p:cNvPr>
          <p:cNvSpPr>
            <a:spLocks noGrp="1"/>
          </p:cNvSpPr>
          <p:nvPr>
            <p:ph type="ftr" sz="quarter" idx="17"/>
          </p:nvPr>
        </p:nvSpPr>
        <p:spPr/>
        <p:txBody>
          <a:bodyPr/>
          <a:lstStyle/>
          <a:p>
            <a:r>
              <a:rPr lang="en-US" noProof="0" dirty="0"/>
              <a:t>MOUD Clinic</a:t>
            </a:r>
          </a:p>
        </p:txBody>
      </p:sp>
      <p:sp>
        <p:nvSpPr>
          <p:cNvPr id="8" name="Slide Number Placeholder 7">
            <a:extLst>
              <a:ext uri="{FF2B5EF4-FFF2-40B4-BE49-F238E27FC236}">
                <a16:creationId xmlns:a16="http://schemas.microsoft.com/office/drawing/2014/main" id="{308FB7DE-D27B-45B1-9F80-AD6B5E0D22E0}"/>
              </a:ext>
            </a:extLst>
          </p:cNvPr>
          <p:cNvSpPr>
            <a:spLocks noGrp="1"/>
          </p:cNvSpPr>
          <p:nvPr>
            <p:ph type="sldNum" sz="quarter" idx="18"/>
          </p:nvPr>
        </p:nvSpPr>
        <p:spPr/>
        <p:txBody>
          <a:bodyPr/>
          <a:lstStyle/>
          <a:p>
            <a:fld id="{8D0AFDD5-844D-364D-8AEC-50CF4D36D55D}" type="slidenum">
              <a:rPr lang="en-US" noProof="0" smtClean="0"/>
              <a:pPr/>
              <a:t>24</a:t>
            </a:fld>
            <a:endParaRPr lang="en-US" noProof="0"/>
          </a:p>
        </p:txBody>
      </p:sp>
    </p:spTree>
    <p:extLst>
      <p:ext uri="{BB962C8B-B14F-4D97-AF65-F5344CB8AC3E}">
        <p14:creationId xmlns:p14="http://schemas.microsoft.com/office/powerpoint/2010/main" val="309751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AD6B-0EBB-7092-13C6-240F8A4A4E99}"/>
              </a:ext>
            </a:extLst>
          </p:cNvPr>
          <p:cNvSpPr>
            <a:spLocks noGrp="1"/>
          </p:cNvSpPr>
          <p:nvPr>
            <p:ph type="title"/>
          </p:nvPr>
        </p:nvSpPr>
        <p:spPr/>
        <p:txBody>
          <a:bodyPr/>
          <a:lstStyle/>
          <a:p>
            <a:r>
              <a:rPr lang="en-US" altLang="zh-CN" dirty="0"/>
              <a:t>Questions?</a:t>
            </a:r>
            <a:br>
              <a:rPr lang="en-US" dirty="0"/>
            </a:br>
            <a:endParaRPr lang="en-US" dirty="0"/>
          </a:p>
        </p:txBody>
      </p:sp>
      <p:pic>
        <p:nvPicPr>
          <p:cNvPr id="12" name="Picture Placeholder 11" descr="Shoulder bag with golden chain on plain background">
            <a:extLst>
              <a:ext uri="{FF2B5EF4-FFF2-40B4-BE49-F238E27FC236}">
                <a16:creationId xmlns:a16="http://schemas.microsoft.com/office/drawing/2014/main" id="{EDD0654D-0EEE-9D11-4D37-133C0B9A496D}"/>
              </a:ext>
            </a:extLst>
          </p:cNvPr>
          <p:cNvPicPr>
            <a:picLocks noGrp="1" noChangeAspect="1"/>
          </p:cNvPicPr>
          <p:nvPr>
            <p:ph type="pic" sz="quarter" idx="13"/>
          </p:nvPr>
        </p:nvPicPr>
        <p:blipFill rotWithShape="1">
          <a:blip r:embed="rId2"/>
          <a:srcRect l="223" r="223"/>
          <a:stretch/>
        </p:blipFill>
        <p:spPr/>
      </p:pic>
      <p:sp>
        <p:nvSpPr>
          <p:cNvPr id="15" name="Slide Number Placeholder 14">
            <a:extLst>
              <a:ext uri="{FF2B5EF4-FFF2-40B4-BE49-F238E27FC236}">
                <a16:creationId xmlns:a16="http://schemas.microsoft.com/office/drawing/2014/main" id="{EA450CD4-3018-DBCF-3A32-B72A7DCFA11F}"/>
              </a:ext>
            </a:extLst>
          </p:cNvPr>
          <p:cNvSpPr>
            <a:spLocks noGrp="1"/>
          </p:cNvSpPr>
          <p:nvPr>
            <p:ph type="sldNum" sz="quarter" idx="12"/>
          </p:nvPr>
        </p:nvSpPr>
        <p:spPr/>
        <p:txBody>
          <a:bodyPr/>
          <a:lstStyle/>
          <a:p>
            <a:fld id="{8D0AFDD5-844D-364D-8AEC-50CF4D36D55D}" type="slidenum">
              <a:rPr lang="en-US" smtClean="0"/>
              <a:pPr/>
              <a:t>25</a:t>
            </a:fld>
            <a:endParaRPr lang="en-US" dirty="0"/>
          </a:p>
        </p:txBody>
      </p:sp>
      <p:pic>
        <p:nvPicPr>
          <p:cNvPr id="4" name="Picture 3">
            <a:extLst>
              <a:ext uri="{FF2B5EF4-FFF2-40B4-BE49-F238E27FC236}">
                <a16:creationId xmlns:a16="http://schemas.microsoft.com/office/drawing/2014/main" id="{CC7D7390-427E-43EE-9AFC-B2E1DAD6F46A}"/>
              </a:ext>
            </a:extLst>
          </p:cNvPr>
          <p:cNvPicPr>
            <a:picLocks noChangeAspect="1"/>
          </p:cNvPicPr>
          <p:nvPr/>
        </p:nvPicPr>
        <p:blipFill>
          <a:blip r:embed="rId3"/>
          <a:stretch>
            <a:fillRect/>
          </a:stretch>
        </p:blipFill>
        <p:spPr>
          <a:xfrm>
            <a:off x="0" y="0"/>
            <a:ext cx="4351128" cy="6858000"/>
          </a:xfrm>
          <a:prstGeom prst="rect">
            <a:avLst/>
          </a:prstGeom>
        </p:spPr>
      </p:pic>
    </p:spTree>
    <p:extLst>
      <p:ext uri="{BB962C8B-B14F-4D97-AF65-F5344CB8AC3E}">
        <p14:creationId xmlns:p14="http://schemas.microsoft.com/office/powerpoint/2010/main" val="59172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097248" y="1602297"/>
            <a:ext cx="7238776" cy="2622231"/>
          </a:xfrm>
        </p:spPr>
        <p:txBody>
          <a:bodyPr/>
          <a:lstStyle/>
          <a:p>
            <a:pPr algn="ctr"/>
            <a:r>
              <a:rPr lang="en-US" sz="6600" dirty="0"/>
              <a:t>Case Presentations</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26</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MOUD Clinic</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2024</a:t>
            </a:r>
          </a:p>
        </p:txBody>
      </p:sp>
    </p:spTree>
    <p:extLst>
      <p:ext uri="{BB962C8B-B14F-4D97-AF65-F5344CB8AC3E}">
        <p14:creationId xmlns:p14="http://schemas.microsoft.com/office/powerpoint/2010/main" val="409998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CF7E-F3DF-46BB-A92C-D4158A69DBE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3F8899BC-8BEF-4E02-B1E2-F69012C3496E}"/>
              </a:ext>
            </a:extLst>
          </p:cNvPr>
          <p:cNvSpPr>
            <a:spLocks noGrp="1"/>
          </p:cNvSpPr>
          <p:nvPr>
            <p:ph idx="1"/>
          </p:nvPr>
        </p:nvSpPr>
        <p:spPr>
          <a:xfrm>
            <a:off x="484632" y="1810512"/>
            <a:ext cx="5433568" cy="4160520"/>
          </a:xfrm>
        </p:spPr>
        <p:txBody>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26-year-old Female presenting at 30 weeks gestation. She reports that she relapsed mid-pregnancy with fentanyl.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How is suboxone used in late-term pregnancy</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6DA09FA-8286-49F6-A0AD-268CFC0A53D6}"/>
              </a:ext>
            </a:extLst>
          </p:cNvPr>
          <p:cNvSpPr>
            <a:spLocks noGrp="1"/>
          </p:cNvSpPr>
          <p:nvPr>
            <p:ph type="sldNum" sz="quarter" idx="12"/>
          </p:nvPr>
        </p:nvSpPr>
        <p:spPr/>
        <p:txBody>
          <a:bodyPr/>
          <a:lstStyle/>
          <a:p>
            <a:fld id="{8D0AFDD5-844D-364D-8AEC-50CF4D36D55D}" type="slidenum">
              <a:rPr lang="en-US" noProof="0" smtClean="0"/>
              <a:t>27</a:t>
            </a:fld>
            <a:endParaRPr lang="en-US" noProof="0"/>
          </a:p>
        </p:txBody>
      </p:sp>
      <p:sp>
        <p:nvSpPr>
          <p:cNvPr id="5" name="Footer Placeholder 4">
            <a:extLst>
              <a:ext uri="{FF2B5EF4-FFF2-40B4-BE49-F238E27FC236}">
                <a16:creationId xmlns:a16="http://schemas.microsoft.com/office/drawing/2014/main" id="{BECEC47B-91FF-4F90-84D7-C8029C47EBE2}"/>
              </a:ext>
            </a:extLst>
          </p:cNvPr>
          <p:cNvSpPr>
            <a:spLocks noGrp="1"/>
          </p:cNvSpPr>
          <p:nvPr>
            <p:ph type="ftr" sz="quarter" idx="11"/>
          </p:nvPr>
        </p:nvSpPr>
        <p:spPr/>
        <p:txBody>
          <a:bodyPr/>
          <a:lstStyle/>
          <a:p>
            <a:r>
              <a:rPr lang="en-US" noProof="0" dirty="0"/>
              <a:t>MOUD Clinic</a:t>
            </a:r>
          </a:p>
        </p:txBody>
      </p:sp>
      <p:sp>
        <p:nvSpPr>
          <p:cNvPr id="6" name="Date Placeholder 5">
            <a:extLst>
              <a:ext uri="{FF2B5EF4-FFF2-40B4-BE49-F238E27FC236}">
                <a16:creationId xmlns:a16="http://schemas.microsoft.com/office/drawing/2014/main" id="{10B4EBD2-1C10-4735-BF35-BA263DC16FBC}"/>
              </a:ext>
            </a:extLst>
          </p:cNvPr>
          <p:cNvSpPr>
            <a:spLocks noGrp="1"/>
          </p:cNvSpPr>
          <p:nvPr>
            <p:ph type="dt" sz="half" idx="10"/>
          </p:nvPr>
        </p:nvSpPr>
        <p:spPr/>
        <p:txBody>
          <a:bodyPr/>
          <a:lstStyle/>
          <a:p>
            <a:r>
              <a:rPr lang="en-US" noProof="0" dirty="0"/>
              <a:t>2024</a:t>
            </a:r>
          </a:p>
        </p:txBody>
      </p:sp>
      <p:sp>
        <p:nvSpPr>
          <p:cNvPr id="9" name="Oval 8">
            <a:extLst>
              <a:ext uri="{FF2B5EF4-FFF2-40B4-BE49-F238E27FC236}">
                <a16:creationId xmlns:a16="http://schemas.microsoft.com/office/drawing/2014/main" id="{353B9215-576D-496F-BDA5-2AD627D9BE1F}"/>
              </a:ext>
            </a:extLst>
          </p:cNvPr>
          <p:cNvSpPr/>
          <p:nvPr/>
        </p:nvSpPr>
        <p:spPr>
          <a:xfrm>
            <a:off x="7064632" y="2065528"/>
            <a:ext cx="3814325" cy="36504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8" name="Graphic 7" descr="Pregnant lady with solid fill">
            <a:extLst>
              <a:ext uri="{FF2B5EF4-FFF2-40B4-BE49-F238E27FC236}">
                <a16:creationId xmlns:a16="http://schemas.microsoft.com/office/drawing/2014/main" id="{1FD8B5FB-B9ED-4FF6-843A-C7A8800F6B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14444" y="2211936"/>
            <a:ext cx="3314700" cy="3314700"/>
          </a:xfrm>
          <a:prstGeom prst="rect">
            <a:avLst/>
          </a:prstGeom>
        </p:spPr>
      </p:pic>
    </p:spTree>
    <p:extLst>
      <p:ext uri="{BB962C8B-B14F-4D97-AF65-F5344CB8AC3E}">
        <p14:creationId xmlns:p14="http://schemas.microsoft.com/office/powerpoint/2010/main" val="396705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CF7E-F3DF-46BB-A92C-D4158A69DBE2}"/>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3F8899BC-8BEF-4E02-B1E2-F69012C3496E}"/>
              </a:ext>
            </a:extLst>
          </p:cNvPr>
          <p:cNvSpPr>
            <a:spLocks noGrp="1"/>
          </p:cNvSpPr>
          <p:nvPr>
            <p:ph idx="1"/>
          </p:nvPr>
        </p:nvSpPr>
        <p:spPr>
          <a:xfrm>
            <a:off x="484632" y="1810512"/>
            <a:ext cx="5827268" cy="4160520"/>
          </a:xfrm>
        </p:spPr>
        <p:txBody>
          <a:bodyPr/>
          <a:lstStyle/>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33-year-old Male presenting due to history of substance use. He was found to have spinal abscess (pain was masked due to fentanyl use). </a:t>
            </a:r>
          </a:p>
          <a:p>
            <a:pPr marL="0" indent="0">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How do we treat p</a:t>
            </a:r>
            <a:r>
              <a:rPr lang="en-US" dirty="0">
                <a:effectLst/>
                <a:latin typeface="Calibri" panose="020F0502020204030204" pitchFamily="34" charset="0"/>
                <a:ea typeface="Calibri" panose="020F0502020204030204" pitchFamily="34" charset="0"/>
                <a:cs typeface="Times New Roman" panose="02020603050405020304" pitchFamily="18" charset="0"/>
              </a:rPr>
              <a:t>ain in a patient with an indication for opioid pain reliever and history of SUD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B6DA09FA-8286-49F6-A0AD-268CFC0A53D6}"/>
              </a:ext>
            </a:extLst>
          </p:cNvPr>
          <p:cNvSpPr>
            <a:spLocks noGrp="1"/>
          </p:cNvSpPr>
          <p:nvPr>
            <p:ph type="sldNum" sz="quarter" idx="12"/>
          </p:nvPr>
        </p:nvSpPr>
        <p:spPr/>
        <p:txBody>
          <a:bodyPr/>
          <a:lstStyle/>
          <a:p>
            <a:fld id="{8D0AFDD5-844D-364D-8AEC-50CF4D36D55D}" type="slidenum">
              <a:rPr lang="en-US" noProof="0" smtClean="0"/>
              <a:t>28</a:t>
            </a:fld>
            <a:endParaRPr lang="en-US" noProof="0"/>
          </a:p>
        </p:txBody>
      </p:sp>
      <p:sp>
        <p:nvSpPr>
          <p:cNvPr id="5" name="Footer Placeholder 4">
            <a:extLst>
              <a:ext uri="{FF2B5EF4-FFF2-40B4-BE49-F238E27FC236}">
                <a16:creationId xmlns:a16="http://schemas.microsoft.com/office/drawing/2014/main" id="{BECEC47B-91FF-4F90-84D7-C8029C47EBE2}"/>
              </a:ext>
            </a:extLst>
          </p:cNvPr>
          <p:cNvSpPr>
            <a:spLocks noGrp="1"/>
          </p:cNvSpPr>
          <p:nvPr>
            <p:ph type="ftr" sz="quarter" idx="11"/>
          </p:nvPr>
        </p:nvSpPr>
        <p:spPr/>
        <p:txBody>
          <a:bodyPr/>
          <a:lstStyle/>
          <a:p>
            <a:r>
              <a:rPr lang="en-US" noProof="0" dirty="0"/>
              <a:t>MOUD Clinic</a:t>
            </a:r>
          </a:p>
        </p:txBody>
      </p:sp>
      <p:sp>
        <p:nvSpPr>
          <p:cNvPr id="6" name="Date Placeholder 5">
            <a:extLst>
              <a:ext uri="{FF2B5EF4-FFF2-40B4-BE49-F238E27FC236}">
                <a16:creationId xmlns:a16="http://schemas.microsoft.com/office/drawing/2014/main" id="{10B4EBD2-1C10-4735-BF35-BA263DC16FBC}"/>
              </a:ext>
            </a:extLst>
          </p:cNvPr>
          <p:cNvSpPr>
            <a:spLocks noGrp="1"/>
          </p:cNvSpPr>
          <p:nvPr>
            <p:ph type="dt" sz="half" idx="10"/>
          </p:nvPr>
        </p:nvSpPr>
        <p:spPr/>
        <p:txBody>
          <a:bodyPr/>
          <a:lstStyle/>
          <a:p>
            <a:r>
              <a:rPr lang="en-US" noProof="0" dirty="0"/>
              <a:t>2024</a:t>
            </a:r>
          </a:p>
        </p:txBody>
      </p:sp>
      <p:sp>
        <p:nvSpPr>
          <p:cNvPr id="7" name="Oval 6">
            <a:extLst>
              <a:ext uri="{FF2B5EF4-FFF2-40B4-BE49-F238E27FC236}">
                <a16:creationId xmlns:a16="http://schemas.microsoft.com/office/drawing/2014/main" id="{19176E03-F7CB-42D8-BBCC-ECC71B2C37BB}"/>
              </a:ext>
            </a:extLst>
          </p:cNvPr>
          <p:cNvSpPr/>
          <p:nvPr/>
        </p:nvSpPr>
        <p:spPr>
          <a:xfrm>
            <a:off x="7064632" y="2065528"/>
            <a:ext cx="3814325" cy="36504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9" name="Graphic 8" descr="Medicine with solid fill">
            <a:extLst>
              <a:ext uri="{FF2B5EF4-FFF2-40B4-BE49-F238E27FC236}">
                <a16:creationId xmlns:a16="http://schemas.microsoft.com/office/drawing/2014/main" id="{E3A94999-40AC-4B3A-8E87-B5AEE77042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0344" y="2522526"/>
            <a:ext cx="2882900" cy="2882900"/>
          </a:xfrm>
          <a:prstGeom prst="rect">
            <a:avLst/>
          </a:prstGeom>
        </p:spPr>
      </p:pic>
    </p:spTree>
    <p:extLst>
      <p:ext uri="{BB962C8B-B14F-4D97-AF65-F5344CB8AC3E}">
        <p14:creationId xmlns:p14="http://schemas.microsoft.com/office/powerpoint/2010/main" val="1149186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A4C5B759-93CB-5B5A-B1D2-2E3C42747C75}"/>
              </a:ext>
            </a:extLst>
          </p:cNvPr>
          <p:cNvSpPr>
            <a:spLocks noGrp="1"/>
          </p:cNvSpPr>
          <p:nvPr>
            <p:ph type="ctrTitle"/>
          </p:nvPr>
        </p:nvSpPr>
        <p:spPr/>
        <p:txBody>
          <a:bodyPr/>
          <a:lstStyle/>
          <a:p>
            <a:r>
              <a:rPr lang="en-US" dirty="0"/>
              <a:t>Thank you!</a:t>
            </a:r>
          </a:p>
        </p:txBody>
      </p:sp>
      <p:sp>
        <p:nvSpPr>
          <p:cNvPr id="25" name="Subtitle 24">
            <a:extLst>
              <a:ext uri="{FF2B5EF4-FFF2-40B4-BE49-F238E27FC236}">
                <a16:creationId xmlns:a16="http://schemas.microsoft.com/office/drawing/2014/main" id="{518B68B6-5284-F036-E87F-9BC3A435A7B3}"/>
              </a:ext>
            </a:extLst>
          </p:cNvPr>
          <p:cNvSpPr>
            <a:spLocks noGrp="1"/>
          </p:cNvSpPr>
          <p:nvPr>
            <p:ph type="subTitle" idx="1"/>
          </p:nvPr>
        </p:nvSpPr>
        <p:spPr/>
        <p:txBody>
          <a:bodyPr/>
          <a:lstStyle/>
          <a:p>
            <a:r>
              <a:rPr lang="en-US" dirty="0"/>
              <a:t>Karly.Westra@ihs.gov</a:t>
            </a:r>
          </a:p>
          <a:p>
            <a:r>
              <a:rPr lang="en-US" dirty="0"/>
              <a:t>Quentin N. Burdick Memorial Health Care Facility</a:t>
            </a:r>
          </a:p>
          <a:p>
            <a:endParaRPr lang="en-US" dirty="0"/>
          </a:p>
          <a:p>
            <a:endParaRPr lang="en-US" dirty="0"/>
          </a:p>
        </p:txBody>
      </p:sp>
      <p:pic>
        <p:nvPicPr>
          <p:cNvPr id="33" name="Picture Placeholder 32" descr="Opened package with a pink shirt in it">
            <a:extLst>
              <a:ext uri="{FF2B5EF4-FFF2-40B4-BE49-F238E27FC236}">
                <a16:creationId xmlns:a16="http://schemas.microsoft.com/office/drawing/2014/main" id="{1D963291-0332-DAB6-6090-6778FC7899BD}"/>
              </a:ext>
            </a:extLst>
          </p:cNvPr>
          <p:cNvPicPr>
            <a:picLocks noGrp="1" noChangeAspect="1"/>
          </p:cNvPicPr>
          <p:nvPr>
            <p:ph type="pic" sz="quarter" idx="10"/>
          </p:nvPr>
        </p:nvPicPr>
        <p:blipFill rotWithShape="1">
          <a:blip r:embed="rId2"/>
          <a:srcRect t="7" b="7"/>
          <a:stretch/>
        </p:blipFill>
        <p:spPr/>
      </p:pic>
      <p:pic>
        <p:nvPicPr>
          <p:cNvPr id="2" name="Picture 1">
            <a:extLst>
              <a:ext uri="{FF2B5EF4-FFF2-40B4-BE49-F238E27FC236}">
                <a16:creationId xmlns:a16="http://schemas.microsoft.com/office/drawing/2014/main" id="{339F72A6-EE56-4AFF-A61E-998B9DBC15CE}"/>
              </a:ext>
            </a:extLst>
          </p:cNvPr>
          <p:cNvPicPr>
            <a:picLocks noChangeAspect="1"/>
          </p:cNvPicPr>
          <p:nvPr/>
        </p:nvPicPr>
        <p:blipFill>
          <a:blip r:embed="rId3"/>
          <a:stretch>
            <a:fillRect/>
          </a:stretch>
        </p:blipFill>
        <p:spPr>
          <a:xfrm>
            <a:off x="6443481" y="812292"/>
            <a:ext cx="4636007" cy="4928616"/>
          </a:xfrm>
          <a:prstGeom prst="rect">
            <a:avLst/>
          </a:prstGeom>
        </p:spPr>
      </p:pic>
    </p:spTree>
    <p:extLst>
      <p:ext uri="{BB962C8B-B14F-4D97-AF65-F5344CB8AC3E}">
        <p14:creationId xmlns:p14="http://schemas.microsoft.com/office/powerpoint/2010/main" val="239758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BC0F7-9BAB-2ADE-CF39-13047262085B}"/>
              </a:ext>
            </a:extLst>
          </p:cNvPr>
          <p:cNvSpPr>
            <a:spLocks noGrp="1"/>
          </p:cNvSpPr>
          <p:nvPr>
            <p:ph type="title"/>
          </p:nvPr>
        </p:nvSpPr>
        <p:spPr/>
        <p:txBody>
          <a:bodyPr/>
          <a:lstStyle/>
          <a:p>
            <a:r>
              <a:rPr lang="en-US" dirty="0"/>
              <a:t>Objectives</a:t>
            </a:r>
            <a:br>
              <a:rPr lang="en-US" dirty="0">
                <a:sym typeface="DM Sans Medium"/>
              </a:rPr>
            </a:br>
            <a:endParaRPr lang="en-US" dirty="0"/>
          </a:p>
        </p:txBody>
      </p:sp>
      <p:sp>
        <p:nvSpPr>
          <p:cNvPr id="4" name="Content Placeholder 3">
            <a:extLst>
              <a:ext uri="{FF2B5EF4-FFF2-40B4-BE49-F238E27FC236}">
                <a16:creationId xmlns:a16="http://schemas.microsoft.com/office/drawing/2014/main" id="{F7F72EA7-7448-EA7A-DE1C-33CD1331CDA4}"/>
              </a:ext>
            </a:extLst>
          </p:cNvPr>
          <p:cNvSpPr>
            <a:spLocks noGrp="1"/>
          </p:cNvSpPr>
          <p:nvPr>
            <p:ph idx="1"/>
          </p:nvPr>
        </p:nvSpPr>
        <p:spPr/>
        <p:txBody>
          <a:bodyPr/>
          <a:lstStyle/>
          <a:p>
            <a:pPr marL="397764" indent="-342900">
              <a:buAutoNum type="arabicParenR"/>
            </a:pPr>
            <a:r>
              <a:rPr lang="en-US" sz="1800" dirty="0"/>
              <a:t>Understand process of establishing an MOUD (medications for opioid use disorder) clinic</a:t>
            </a:r>
          </a:p>
          <a:p>
            <a:pPr marL="397764" indent="-342900">
              <a:buAutoNum type="arabicParenR"/>
            </a:pPr>
            <a:r>
              <a:rPr lang="en-US" sz="1800" dirty="0"/>
              <a:t>Evaluate challenges and successes of implementing a new MOUD clinic</a:t>
            </a:r>
          </a:p>
          <a:p>
            <a:pPr marL="397764" indent="-342900">
              <a:buAutoNum type="arabicParenR"/>
            </a:pPr>
            <a:r>
              <a:rPr lang="en-US" sz="1800" dirty="0"/>
              <a:t>Review patient cases and discuss treatment options</a:t>
            </a:r>
          </a:p>
          <a:p>
            <a:pPr marL="397764" indent="-342900">
              <a:buAutoNum type="arabicParenR"/>
            </a:pPr>
            <a:endParaRPr lang="en-US" dirty="0"/>
          </a:p>
          <a:p>
            <a:pPr marL="397764" indent="-342900">
              <a:buAutoNum type="arabicParenR"/>
            </a:pPr>
            <a:endParaRPr lang="en-US" dirty="0"/>
          </a:p>
          <a:p>
            <a:endParaRPr lang="en-US" dirty="0"/>
          </a:p>
        </p:txBody>
      </p:sp>
      <p:sp>
        <p:nvSpPr>
          <p:cNvPr id="7" name="Slide Number Placeholder 6">
            <a:extLst>
              <a:ext uri="{FF2B5EF4-FFF2-40B4-BE49-F238E27FC236}">
                <a16:creationId xmlns:a16="http://schemas.microsoft.com/office/drawing/2014/main" id="{AA825C49-A1AB-D377-2071-D29B1E667AA9}"/>
              </a:ext>
            </a:extLst>
          </p:cNvPr>
          <p:cNvSpPr>
            <a:spLocks noGrp="1"/>
          </p:cNvSpPr>
          <p:nvPr>
            <p:ph type="sldNum" sz="quarter" idx="12"/>
          </p:nvPr>
        </p:nvSpPr>
        <p:spPr>
          <a:xfrm>
            <a:off x="3962400" y="6400904"/>
            <a:ext cx="365760" cy="246888"/>
          </a:xfrm>
        </p:spPr>
        <p:txBody>
          <a:bodyPr/>
          <a:lstStyle/>
          <a:p>
            <a:fld id="{8D0AFDD5-844D-364D-8AEC-50CF4D36D55D}" type="slidenum">
              <a:rPr lang="en-US" smtClean="0"/>
              <a:pPr/>
              <a:t>3</a:t>
            </a:fld>
            <a:endParaRPr lang="en-US" dirty="0"/>
          </a:p>
        </p:txBody>
      </p:sp>
      <p:pic>
        <p:nvPicPr>
          <p:cNvPr id="6" name="Picture Placeholder 5" descr="White linen texture">
            <a:extLst>
              <a:ext uri="{FF2B5EF4-FFF2-40B4-BE49-F238E27FC236}">
                <a16:creationId xmlns:a16="http://schemas.microsoft.com/office/drawing/2014/main" id="{4E814E97-AF39-125E-0B54-4E4128D34B6C}"/>
              </a:ext>
            </a:extLst>
          </p:cNvPr>
          <p:cNvPicPr>
            <a:picLocks noGrp="1" noChangeAspect="1"/>
          </p:cNvPicPr>
          <p:nvPr>
            <p:ph type="pic" sz="quarter" idx="13"/>
          </p:nvPr>
        </p:nvPicPr>
        <p:blipFill>
          <a:blip r:embed="rId2"/>
          <a:srcRect l="30974" r="30974"/>
          <a:stretch/>
        </p:blipFill>
        <p:spPr>
          <a:xfrm>
            <a:off x="8296656" y="0"/>
            <a:ext cx="3895344" cy="6858000"/>
          </a:xfrm>
        </p:spPr>
      </p:pic>
    </p:spTree>
    <p:extLst>
      <p:ext uri="{BB962C8B-B14F-4D97-AF65-F5344CB8AC3E}">
        <p14:creationId xmlns:p14="http://schemas.microsoft.com/office/powerpoint/2010/main" val="3780002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476612" y="1627464"/>
            <a:ext cx="7238776" cy="2622231"/>
          </a:xfrm>
        </p:spPr>
        <p:txBody>
          <a:bodyPr/>
          <a:lstStyle/>
          <a:p>
            <a:pPr algn="ctr"/>
            <a:r>
              <a:rPr lang="en-US" sz="6600" dirty="0"/>
              <a:t>Background</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4</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MOUD Clinic</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2024</a:t>
            </a:r>
          </a:p>
        </p:txBody>
      </p:sp>
    </p:spTree>
    <p:extLst>
      <p:ext uri="{BB962C8B-B14F-4D97-AF65-F5344CB8AC3E}">
        <p14:creationId xmlns:p14="http://schemas.microsoft.com/office/powerpoint/2010/main" val="131477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F449-3183-43D9-BDC4-F535517A6CD9}"/>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C550EE03-2F33-4902-A42C-51C13861DFA0}"/>
              </a:ext>
            </a:extLst>
          </p:cNvPr>
          <p:cNvSpPr>
            <a:spLocks noGrp="1"/>
          </p:cNvSpPr>
          <p:nvPr>
            <p:ph type="body" sz="quarter" idx="14"/>
          </p:nvPr>
        </p:nvSpPr>
        <p:spPr/>
        <p:txBody>
          <a:bodyPr/>
          <a:lstStyle/>
          <a:p>
            <a:r>
              <a:rPr lang="en-US" b="1" dirty="0"/>
              <a:t>July 2023</a:t>
            </a:r>
          </a:p>
        </p:txBody>
      </p:sp>
      <p:sp>
        <p:nvSpPr>
          <p:cNvPr id="4" name="Content Placeholder 3">
            <a:extLst>
              <a:ext uri="{FF2B5EF4-FFF2-40B4-BE49-F238E27FC236}">
                <a16:creationId xmlns:a16="http://schemas.microsoft.com/office/drawing/2014/main" id="{F0A0E537-3FDC-4AAF-A013-B9B01A83B66C}"/>
              </a:ext>
            </a:extLst>
          </p:cNvPr>
          <p:cNvSpPr>
            <a:spLocks noGrp="1"/>
          </p:cNvSpPr>
          <p:nvPr>
            <p:ph sz="half" idx="2"/>
          </p:nvPr>
        </p:nvSpPr>
        <p:spPr/>
        <p:txBody>
          <a:bodyPr/>
          <a:lstStyle/>
          <a:p>
            <a:pPr marL="285750" indent="-285750">
              <a:buFont typeface="Wingdings" panose="05000000000000000000" pitchFamily="2" charset="2"/>
              <a:buChar char="v"/>
            </a:pPr>
            <a:r>
              <a:rPr lang="en-US" dirty="0"/>
              <a:t>Turtle Mountain Band of Chippewa Tribe has over 20,000 enrolled members</a:t>
            </a:r>
          </a:p>
          <a:p>
            <a:endParaRPr lang="en-US" sz="500" dirty="0"/>
          </a:p>
          <a:p>
            <a:pPr marL="285750" indent="-285750">
              <a:buFont typeface="Wingdings" panose="05000000000000000000" pitchFamily="2" charset="2"/>
              <a:buChar char="v"/>
            </a:pPr>
            <a:r>
              <a:rPr lang="en-US" dirty="0"/>
              <a:t>One in-house primary care provider seeing patients for MOUD/SUD</a:t>
            </a:r>
          </a:p>
          <a:p>
            <a:pPr marL="285750" indent="-285750">
              <a:buFont typeface="Wingdings" panose="05000000000000000000" pitchFamily="2" charset="2"/>
              <a:buChar char="v"/>
            </a:pPr>
            <a:endParaRPr lang="en-US" sz="800" dirty="0"/>
          </a:p>
          <a:p>
            <a:pPr marL="285750" indent="-285750">
              <a:buFont typeface="Wingdings" panose="05000000000000000000" pitchFamily="2" charset="2"/>
              <a:buChar char="v"/>
            </a:pPr>
            <a:r>
              <a:rPr lang="en-US" dirty="0"/>
              <a:t>For patients that have insurance, there are providers at outside facilities 35-50 miles away who provide MOUD services</a:t>
            </a:r>
          </a:p>
          <a:p>
            <a:endParaRPr lang="en-US" dirty="0"/>
          </a:p>
        </p:txBody>
      </p:sp>
      <p:sp>
        <p:nvSpPr>
          <p:cNvPr id="9" name="Slide Number Placeholder 8">
            <a:extLst>
              <a:ext uri="{FF2B5EF4-FFF2-40B4-BE49-F238E27FC236}">
                <a16:creationId xmlns:a16="http://schemas.microsoft.com/office/drawing/2014/main" id="{2E9CB5B1-2008-4124-B315-94A2B87F6750}"/>
              </a:ext>
            </a:extLst>
          </p:cNvPr>
          <p:cNvSpPr>
            <a:spLocks noGrp="1"/>
          </p:cNvSpPr>
          <p:nvPr>
            <p:ph type="sldNum" sz="quarter" idx="12"/>
          </p:nvPr>
        </p:nvSpPr>
        <p:spPr/>
        <p:txBody>
          <a:bodyPr/>
          <a:lstStyle/>
          <a:p>
            <a:fld id="{8D0AFDD5-844D-364D-8AEC-50CF4D36D55D}" type="slidenum">
              <a:rPr lang="en-US" noProof="0" smtClean="0"/>
              <a:pPr/>
              <a:t>5</a:t>
            </a:fld>
            <a:endParaRPr lang="en-US" noProof="0"/>
          </a:p>
        </p:txBody>
      </p:sp>
      <p:sp>
        <p:nvSpPr>
          <p:cNvPr id="10" name="Footer Placeholder 9">
            <a:extLst>
              <a:ext uri="{FF2B5EF4-FFF2-40B4-BE49-F238E27FC236}">
                <a16:creationId xmlns:a16="http://schemas.microsoft.com/office/drawing/2014/main" id="{E84FEB23-F360-4725-96B6-F2E125A319DA}"/>
              </a:ext>
            </a:extLst>
          </p:cNvPr>
          <p:cNvSpPr>
            <a:spLocks noGrp="1"/>
          </p:cNvSpPr>
          <p:nvPr>
            <p:ph type="ftr" sz="quarter" idx="11"/>
          </p:nvPr>
        </p:nvSpPr>
        <p:spPr/>
        <p:txBody>
          <a:bodyPr/>
          <a:lstStyle/>
          <a:p>
            <a:r>
              <a:rPr lang="en-US" noProof="0" dirty="0"/>
              <a:t>MOUD Clinic</a:t>
            </a:r>
          </a:p>
        </p:txBody>
      </p:sp>
      <p:sp>
        <p:nvSpPr>
          <p:cNvPr id="11" name="Date Placeholder 10">
            <a:extLst>
              <a:ext uri="{FF2B5EF4-FFF2-40B4-BE49-F238E27FC236}">
                <a16:creationId xmlns:a16="http://schemas.microsoft.com/office/drawing/2014/main" id="{60E31A2C-BD5A-4504-A42A-9F24764AD95C}"/>
              </a:ext>
            </a:extLst>
          </p:cNvPr>
          <p:cNvSpPr>
            <a:spLocks noGrp="1"/>
          </p:cNvSpPr>
          <p:nvPr>
            <p:ph type="dt" sz="half" idx="10"/>
          </p:nvPr>
        </p:nvSpPr>
        <p:spPr/>
        <p:txBody>
          <a:bodyPr/>
          <a:lstStyle/>
          <a:p>
            <a:r>
              <a:rPr lang="en-US" noProof="0" dirty="0"/>
              <a:t>2024</a:t>
            </a:r>
          </a:p>
        </p:txBody>
      </p:sp>
      <p:pic>
        <p:nvPicPr>
          <p:cNvPr id="1026" name="Picture 2" descr="North Dakota | Capital, Map, Population, &amp; Facts | Britannica">
            <a:extLst>
              <a:ext uri="{FF2B5EF4-FFF2-40B4-BE49-F238E27FC236}">
                <a16:creationId xmlns:a16="http://schemas.microsoft.com/office/drawing/2014/main" id="{C501E563-45CF-4DC4-9AEF-D1B3B51D9A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0" t="3066" r="21007" b="41866"/>
          <a:stretch/>
        </p:blipFill>
        <p:spPr bwMode="auto">
          <a:xfrm>
            <a:off x="4739780" y="1952892"/>
            <a:ext cx="6766420" cy="4393044"/>
          </a:xfrm>
          <a:prstGeom prst="rect">
            <a:avLst/>
          </a:prstGeom>
          <a:noFill/>
          <a:extLst>
            <a:ext uri="{909E8E84-426E-40DD-AFC4-6F175D3DCCD1}">
              <a14:hiddenFill xmlns:a14="http://schemas.microsoft.com/office/drawing/2010/main">
                <a:solidFill>
                  <a:srgbClr val="FFFFFF"/>
                </a:solidFill>
              </a14:hiddenFill>
            </a:ext>
          </a:extLst>
        </p:spPr>
      </p:pic>
      <p:sp>
        <p:nvSpPr>
          <p:cNvPr id="12" name="Star: 5 Points 11">
            <a:extLst>
              <a:ext uri="{FF2B5EF4-FFF2-40B4-BE49-F238E27FC236}">
                <a16:creationId xmlns:a16="http://schemas.microsoft.com/office/drawing/2014/main" id="{85355E6F-6DD6-4235-964D-B2C41EC8406A}"/>
              </a:ext>
            </a:extLst>
          </p:cNvPr>
          <p:cNvSpPr/>
          <p:nvPr/>
        </p:nvSpPr>
        <p:spPr>
          <a:xfrm>
            <a:off x="8632272" y="3045203"/>
            <a:ext cx="226502" cy="218113"/>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401AE2D-5D42-4124-91F8-ADAEE1898983}"/>
              </a:ext>
            </a:extLst>
          </p:cNvPr>
          <p:cNvSpPr/>
          <p:nvPr/>
        </p:nvSpPr>
        <p:spPr>
          <a:xfrm>
            <a:off x="8559427" y="3045203"/>
            <a:ext cx="366459" cy="27683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069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6E8D-F725-5549-D79B-2197F3311E34}"/>
              </a:ext>
            </a:extLst>
          </p:cNvPr>
          <p:cNvSpPr>
            <a:spLocks noGrp="1"/>
          </p:cNvSpPr>
          <p:nvPr>
            <p:ph type="title"/>
          </p:nvPr>
        </p:nvSpPr>
        <p:spPr>
          <a:xfrm>
            <a:off x="2097248" y="1602297"/>
            <a:ext cx="7238776" cy="2622231"/>
          </a:xfrm>
        </p:spPr>
        <p:txBody>
          <a:bodyPr/>
          <a:lstStyle/>
          <a:p>
            <a:pPr algn="ctr"/>
            <a:r>
              <a:rPr lang="en-US" sz="6600" dirty="0"/>
              <a:t>Implementation</a:t>
            </a:r>
          </a:p>
        </p:txBody>
      </p:sp>
      <p:sp>
        <p:nvSpPr>
          <p:cNvPr id="8" name="Slide Number Placeholder 7">
            <a:extLst>
              <a:ext uri="{FF2B5EF4-FFF2-40B4-BE49-F238E27FC236}">
                <a16:creationId xmlns:a16="http://schemas.microsoft.com/office/drawing/2014/main" id="{A07AC1F3-FBD2-24FF-608E-1D301D279213}"/>
              </a:ext>
            </a:extLst>
          </p:cNvPr>
          <p:cNvSpPr>
            <a:spLocks noGrp="1"/>
          </p:cNvSpPr>
          <p:nvPr>
            <p:ph type="sldNum" sz="quarter" idx="18"/>
          </p:nvPr>
        </p:nvSpPr>
        <p:spPr>
          <a:xfrm>
            <a:off x="838200" y="6400904"/>
            <a:ext cx="365760" cy="246888"/>
          </a:xfrm>
        </p:spPr>
        <p:txBody>
          <a:bodyPr/>
          <a:lstStyle/>
          <a:p>
            <a:fld id="{8D0AFDD5-844D-364D-8AEC-50CF4D36D55D}" type="slidenum">
              <a:rPr lang="en-US" smtClean="0"/>
              <a:pPr/>
              <a:t>6</a:t>
            </a:fld>
            <a:endParaRPr lang="en-US" dirty="0"/>
          </a:p>
        </p:txBody>
      </p:sp>
      <p:sp>
        <p:nvSpPr>
          <p:cNvPr id="7" name="Footer Placeholder 6">
            <a:extLst>
              <a:ext uri="{FF2B5EF4-FFF2-40B4-BE49-F238E27FC236}">
                <a16:creationId xmlns:a16="http://schemas.microsoft.com/office/drawing/2014/main" id="{64C00235-80DB-8E65-4FFA-23DF4C0DE0E6}"/>
              </a:ext>
            </a:extLst>
          </p:cNvPr>
          <p:cNvSpPr>
            <a:spLocks noGrp="1"/>
          </p:cNvSpPr>
          <p:nvPr>
            <p:ph type="ftr" sz="quarter" idx="17"/>
          </p:nvPr>
        </p:nvSpPr>
        <p:spPr>
          <a:xfrm>
            <a:off x="5364480" y="6400904"/>
            <a:ext cx="1463040" cy="246888"/>
          </a:xfrm>
        </p:spPr>
        <p:txBody>
          <a:bodyPr/>
          <a:lstStyle/>
          <a:p>
            <a:r>
              <a:rPr lang="en-US" dirty="0"/>
              <a:t>MOUD Clinic</a:t>
            </a:r>
          </a:p>
        </p:txBody>
      </p:sp>
      <p:sp>
        <p:nvSpPr>
          <p:cNvPr id="3" name="Date Placeholder 2">
            <a:extLst>
              <a:ext uri="{FF2B5EF4-FFF2-40B4-BE49-F238E27FC236}">
                <a16:creationId xmlns:a16="http://schemas.microsoft.com/office/drawing/2014/main" id="{F0A0E4D9-A114-4773-6B3B-37FA10EAB08F}"/>
              </a:ext>
            </a:extLst>
          </p:cNvPr>
          <p:cNvSpPr>
            <a:spLocks noGrp="1"/>
          </p:cNvSpPr>
          <p:nvPr>
            <p:ph type="dt" sz="half" idx="16"/>
          </p:nvPr>
        </p:nvSpPr>
        <p:spPr>
          <a:xfrm>
            <a:off x="10629145" y="6400904"/>
            <a:ext cx="640080" cy="246888"/>
          </a:xfrm>
        </p:spPr>
        <p:txBody>
          <a:bodyPr/>
          <a:lstStyle/>
          <a:p>
            <a:r>
              <a:rPr lang="en-US" dirty="0"/>
              <a:t>2024</a:t>
            </a:r>
          </a:p>
        </p:txBody>
      </p:sp>
    </p:spTree>
    <p:extLst>
      <p:ext uri="{BB962C8B-B14F-4D97-AF65-F5344CB8AC3E}">
        <p14:creationId xmlns:p14="http://schemas.microsoft.com/office/powerpoint/2010/main" val="61328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32F8-7379-4497-892F-75A95D2BE451}"/>
              </a:ext>
            </a:extLst>
          </p:cNvPr>
          <p:cNvSpPr>
            <a:spLocks noGrp="1"/>
          </p:cNvSpPr>
          <p:nvPr>
            <p:ph type="title"/>
          </p:nvPr>
        </p:nvSpPr>
        <p:spPr/>
        <p:txBody>
          <a:bodyPr/>
          <a:lstStyle/>
          <a:p>
            <a:r>
              <a:rPr lang="en-US" dirty="0"/>
              <a:t>Implementation Timeline </a:t>
            </a:r>
          </a:p>
        </p:txBody>
      </p:sp>
      <p:sp>
        <p:nvSpPr>
          <p:cNvPr id="3" name="Text Placeholder 2">
            <a:extLst>
              <a:ext uri="{FF2B5EF4-FFF2-40B4-BE49-F238E27FC236}">
                <a16:creationId xmlns:a16="http://schemas.microsoft.com/office/drawing/2014/main" id="{5D493755-77B9-451C-880D-49E4EE790CFC}"/>
              </a:ext>
            </a:extLst>
          </p:cNvPr>
          <p:cNvSpPr>
            <a:spLocks noGrp="1"/>
          </p:cNvSpPr>
          <p:nvPr>
            <p:ph type="body" sz="quarter" idx="13"/>
          </p:nvPr>
        </p:nvSpPr>
        <p:spPr/>
        <p:txBody>
          <a:bodyPr/>
          <a:lstStyle/>
          <a:p>
            <a:r>
              <a:rPr lang="en-US" b="1" dirty="0"/>
              <a:t>July: </a:t>
            </a:r>
          </a:p>
          <a:p>
            <a:r>
              <a:rPr lang="en-US" sz="1800" b="1" dirty="0"/>
              <a:t>Updating Collaborative Practice Agreement</a:t>
            </a:r>
          </a:p>
        </p:txBody>
      </p:sp>
      <p:sp>
        <p:nvSpPr>
          <p:cNvPr id="4" name="Text Placeholder 3">
            <a:extLst>
              <a:ext uri="{FF2B5EF4-FFF2-40B4-BE49-F238E27FC236}">
                <a16:creationId xmlns:a16="http://schemas.microsoft.com/office/drawing/2014/main" id="{66F4572B-368C-4C35-8F10-FD143B4D7F1E}"/>
              </a:ext>
            </a:extLst>
          </p:cNvPr>
          <p:cNvSpPr>
            <a:spLocks noGrp="1"/>
          </p:cNvSpPr>
          <p:nvPr>
            <p:ph type="body" sz="quarter" idx="15"/>
          </p:nvPr>
        </p:nvSpPr>
        <p:spPr/>
        <p:txBody>
          <a:bodyPr/>
          <a:lstStyle/>
          <a:p>
            <a:r>
              <a:rPr lang="en-US" sz="2000" dirty="0"/>
              <a:t>November:</a:t>
            </a:r>
          </a:p>
          <a:p>
            <a:r>
              <a:rPr lang="en-US" sz="1900" dirty="0"/>
              <a:t>EHR Updated Templates</a:t>
            </a:r>
          </a:p>
        </p:txBody>
      </p:sp>
      <p:sp>
        <p:nvSpPr>
          <p:cNvPr id="5" name="Text Placeholder 4">
            <a:extLst>
              <a:ext uri="{FF2B5EF4-FFF2-40B4-BE49-F238E27FC236}">
                <a16:creationId xmlns:a16="http://schemas.microsoft.com/office/drawing/2014/main" id="{299E5C24-3858-4F81-9DF8-C44ED7D3BCB6}"/>
              </a:ext>
            </a:extLst>
          </p:cNvPr>
          <p:cNvSpPr>
            <a:spLocks noGrp="1"/>
          </p:cNvSpPr>
          <p:nvPr>
            <p:ph type="body" sz="quarter" idx="17"/>
          </p:nvPr>
        </p:nvSpPr>
        <p:spPr/>
        <p:txBody>
          <a:bodyPr/>
          <a:lstStyle/>
          <a:p>
            <a:r>
              <a:rPr lang="en-US" dirty="0"/>
              <a:t>February:</a:t>
            </a:r>
          </a:p>
          <a:p>
            <a:r>
              <a:rPr lang="en-US" dirty="0"/>
              <a:t> </a:t>
            </a:r>
            <a:r>
              <a:rPr lang="en-US" sz="1900" dirty="0"/>
              <a:t>Community Partners</a:t>
            </a:r>
          </a:p>
          <a:p>
            <a:endParaRPr lang="en-US" dirty="0"/>
          </a:p>
        </p:txBody>
      </p:sp>
      <p:sp>
        <p:nvSpPr>
          <p:cNvPr id="6" name="Text Placeholder 5">
            <a:extLst>
              <a:ext uri="{FF2B5EF4-FFF2-40B4-BE49-F238E27FC236}">
                <a16:creationId xmlns:a16="http://schemas.microsoft.com/office/drawing/2014/main" id="{7A0D84E6-9EA3-4A95-8A2D-51737498D813}"/>
              </a:ext>
            </a:extLst>
          </p:cNvPr>
          <p:cNvSpPr>
            <a:spLocks noGrp="1"/>
          </p:cNvSpPr>
          <p:nvPr>
            <p:ph type="body" sz="quarter" idx="14"/>
          </p:nvPr>
        </p:nvSpPr>
        <p:spPr/>
        <p:txBody>
          <a:bodyPr/>
          <a:lstStyle/>
          <a:p>
            <a:r>
              <a:rPr lang="en-US" dirty="0"/>
              <a:t>August: </a:t>
            </a:r>
            <a:r>
              <a:rPr lang="en-US" sz="1900" dirty="0"/>
              <a:t>Licensing and Credentialing</a:t>
            </a:r>
          </a:p>
        </p:txBody>
      </p:sp>
      <p:sp>
        <p:nvSpPr>
          <p:cNvPr id="7" name="Text Placeholder 6">
            <a:extLst>
              <a:ext uri="{FF2B5EF4-FFF2-40B4-BE49-F238E27FC236}">
                <a16:creationId xmlns:a16="http://schemas.microsoft.com/office/drawing/2014/main" id="{751D8C1A-3685-4856-BCFD-EECD79B20D24}"/>
              </a:ext>
            </a:extLst>
          </p:cNvPr>
          <p:cNvSpPr>
            <a:spLocks noGrp="1"/>
          </p:cNvSpPr>
          <p:nvPr>
            <p:ph type="body" sz="quarter" idx="16"/>
          </p:nvPr>
        </p:nvSpPr>
        <p:spPr/>
        <p:txBody>
          <a:bodyPr/>
          <a:lstStyle/>
          <a:p>
            <a:r>
              <a:rPr lang="en-US" dirty="0"/>
              <a:t>December:</a:t>
            </a:r>
          </a:p>
          <a:p>
            <a:r>
              <a:rPr lang="en-US" sz="1900" dirty="0"/>
              <a:t>Improved UDS Lab</a:t>
            </a:r>
          </a:p>
        </p:txBody>
      </p:sp>
    </p:spTree>
    <p:extLst>
      <p:ext uri="{BB962C8B-B14F-4D97-AF65-F5344CB8AC3E}">
        <p14:creationId xmlns:p14="http://schemas.microsoft.com/office/powerpoint/2010/main" val="2247177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512064"/>
            <a:ext cx="11996257" cy="1014984"/>
          </a:xfrm>
        </p:spPr>
        <p:txBody>
          <a:bodyPr/>
          <a:lstStyle/>
          <a:p>
            <a:r>
              <a:rPr lang="en-US" dirty="0"/>
              <a:t>Updating CPA</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8</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sp>
        <p:nvSpPr>
          <p:cNvPr id="6" name="TextBox 5">
            <a:extLst>
              <a:ext uri="{FF2B5EF4-FFF2-40B4-BE49-F238E27FC236}">
                <a16:creationId xmlns:a16="http://schemas.microsoft.com/office/drawing/2014/main" id="{E1BD523E-870F-48E3-B406-9D3BA1FCC6BB}"/>
              </a:ext>
            </a:extLst>
          </p:cNvPr>
          <p:cNvSpPr txBox="1"/>
          <p:nvPr/>
        </p:nvSpPr>
        <p:spPr>
          <a:xfrm>
            <a:off x="609600" y="1968500"/>
            <a:ext cx="10845800" cy="3754874"/>
          </a:xfrm>
          <a:prstGeom prst="rect">
            <a:avLst/>
          </a:prstGeom>
          <a:noFill/>
        </p:spPr>
        <p:txBody>
          <a:bodyPr wrap="square" rtlCol="0">
            <a:spAutoFit/>
          </a:bodyPr>
          <a:lstStyle/>
          <a:p>
            <a:r>
              <a:rPr lang="en-US" sz="2000" dirty="0"/>
              <a:t>Utilized existing Collaborative Practice Agreement (CPA) but added the following language:</a:t>
            </a:r>
          </a:p>
          <a:p>
            <a:endParaRPr lang="en-US" sz="2000" dirty="0"/>
          </a:p>
          <a:p>
            <a:pPr marL="285750" indent="-285750">
              <a:buFont typeface="Wingdings" panose="05000000000000000000" pitchFamily="2" charset="2"/>
              <a:buChar char="v"/>
            </a:pPr>
            <a:r>
              <a:rPr lang="en-US" sz="2000" b="1" dirty="0"/>
              <a:t>Referral into clinic: </a:t>
            </a:r>
            <a:r>
              <a:rPr lang="en-US" sz="2000" dirty="0"/>
              <a:t>Facility staff or patient self-referrals are sufficient for evaluation and consideration. </a:t>
            </a:r>
          </a:p>
          <a:p>
            <a:pPr marL="285750" indent="-285750">
              <a:buFont typeface="Wingdings" panose="05000000000000000000" pitchFamily="2" charset="2"/>
              <a:buChar char="v"/>
            </a:pPr>
            <a:r>
              <a:rPr lang="en-US" sz="2000" b="1" dirty="0"/>
              <a:t>Diagnose</a:t>
            </a:r>
            <a:r>
              <a:rPr lang="en-US" sz="2000" dirty="0"/>
              <a:t> Substance Disorder (SUD) and withdrawal utilizing the Diagnostic and Statistical Manual of Mental Disorders Fifth Edition (DSM 5) and the Clinical Opioid Withdrawal Score (COWS)</a:t>
            </a:r>
          </a:p>
          <a:p>
            <a:pPr marL="285750" indent="-285750">
              <a:buFont typeface="Wingdings" panose="05000000000000000000" pitchFamily="2" charset="2"/>
              <a:buChar char="v"/>
            </a:pPr>
            <a:r>
              <a:rPr lang="en-US" sz="2000" b="1" dirty="0"/>
              <a:t>Initiate, modify, or discontinue non-controlled and controlled substances </a:t>
            </a:r>
            <a:r>
              <a:rPr lang="en-US" sz="2000" dirty="0"/>
              <a:t>for substance use disorders, including Opioid Use Disorders and opioid withdrawal after diagnosis by pharmacist or provider utilizing current standards of medical practice and guidelines.  Initiate, modify, or discontinue therapy for SUD related conditions, when determined by the pharmacist that such conditions are caused by Substance use or withdrawal, such as insomnia, anxiety, Nausea/Vomiting, constipation, diarrhea, depression, etc.  Controlled prescriptions will be written under the credentialed pharmacists’ name and individual DEA number.  </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419043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E2D8-2B3E-462B-844A-8E58226780D5}"/>
              </a:ext>
            </a:extLst>
          </p:cNvPr>
          <p:cNvSpPr>
            <a:spLocks noGrp="1"/>
          </p:cNvSpPr>
          <p:nvPr>
            <p:ph type="title"/>
          </p:nvPr>
        </p:nvSpPr>
        <p:spPr>
          <a:xfrm>
            <a:off x="92279" y="512064"/>
            <a:ext cx="11996257" cy="1014984"/>
          </a:xfrm>
        </p:spPr>
        <p:txBody>
          <a:bodyPr/>
          <a:lstStyle/>
          <a:p>
            <a:r>
              <a:rPr lang="en-US" dirty="0"/>
              <a:t>Updating CPA (Cont.)</a:t>
            </a:r>
          </a:p>
        </p:txBody>
      </p:sp>
      <p:sp>
        <p:nvSpPr>
          <p:cNvPr id="3" name="Slide Number Placeholder 2">
            <a:extLst>
              <a:ext uri="{FF2B5EF4-FFF2-40B4-BE49-F238E27FC236}">
                <a16:creationId xmlns:a16="http://schemas.microsoft.com/office/drawing/2014/main" id="{8D1E3924-BE21-4B11-A1D8-6A7F222A0D8E}"/>
              </a:ext>
            </a:extLst>
          </p:cNvPr>
          <p:cNvSpPr>
            <a:spLocks noGrp="1"/>
          </p:cNvSpPr>
          <p:nvPr>
            <p:ph type="sldNum" sz="quarter" idx="12"/>
          </p:nvPr>
        </p:nvSpPr>
        <p:spPr/>
        <p:txBody>
          <a:bodyPr/>
          <a:lstStyle/>
          <a:p>
            <a:fld id="{8D0AFDD5-844D-364D-8AEC-50CF4D36D55D}" type="slidenum">
              <a:rPr lang="en-US" noProof="0" smtClean="0"/>
              <a:t>9</a:t>
            </a:fld>
            <a:endParaRPr lang="en-US" noProof="0"/>
          </a:p>
        </p:txBody>
      </p:sp>
      <p:sp>
        <p:nvSpPr>
          <p:cNvPr id="4" name="Footer Placeholder 3">
            <a:extLst>
              <a:ext uri="{FF2B5EF4-FFF2-40B4-BE49-F238E27FC236}">
                <a16:creationId xmlns:a16="http://schemas.microsoft.com/office/drawing/2014/main" id="{D1710135-C773-4B56-A969-8DB785BA82D9}"/>
              </a:ext>
            </a:extLst>
          </p:cNvPr>
          <p:cNvSpPr>
            <a:spLocks noGrp="1"/>
          </p:cNvSpPr>
          <p:nvPr>
            <p:ph type="ftr" sz="quarter" idx="11"/>
          </p:nvPr>
        </p:nvSpPr>
        <p:spPr/>
        <p:txBody>
          <a:bodyPr/>
          <a:lstStyle/>
          <a:p>
            <a:r>
              <a:rPr lang="en-US" noProof="0" dirty="0"/>
              <a:t>MOUD Clinic</a:t>
            </a:r>
          </a:p>
        </p:txBody>
      </p:sp>
      <p:sp>
        <p:nvSpPr>
          <p:cNvPr id="5" name="Date Placeholder 4">
            <a:extLst>
              <a:ext uri="{FF2B5EF4-FFF2-40B4-BE49-F238E27FC236}">
                <a16:creationId xmlns:a16="http://schemas.microsoft.com/office/drawing/2014/main" id="{673FBB84-A165-4446-9C57-887B0A121820}"/>
              </a:ext>
            </a:extLst>
          </p:cNvPr>
          <p:cNvSpPr>
            <a:spLocks noGrp="1"/>
          </p:cNvSpPr>
          <p:nvPr>
            <p:ph type="dt" sz="half" idx="10"/>
          </p:nvPr>
        </p:nvSpPr>
        <p:spPr/>
        <p:txBody>
          <a:bodyPr/>
          <a:lstStyle/>
          <a:p>
            <a:r>
              <a:rPr lang="en-US" noProof="0" dirty="0"/>
              <a:t>2024</a:t>
            </a:r>
          </a:p>
        </p:txBody>
      </p:sp>
      <p:pic>
        <p:nvPicPr>
          <p:cNvPr id="8" name="Picture 7">
            <a:extLst>
              <a:ext uri="{FF2B5EF4-FFF2-40B4-BE49-F238E27FC236}">
                <a16:creationId xmlns:a16="http://schemas.microsoft.com/office/drawing/2014/main" id="{41C86DDA-C4C0-4F9C-A2D5-7A8B43FBAB51}"/>
              </a:ext>
            </a:extLst>
          </p:cNvPr>
          <p:cNvPicPr>
            <a:picLocks noChangeAspect="1"/>
          </p:cNvPicPr>
          <p:nvPr/>
        </p:nvPicPr>
        <p:blipFill>
          <a:blip r:embed="rId2"/>
          <a:stretch>
            <a:fillRect/>
          </a:stretch>
        </p:blipFill>
        <p:spPr>
          <a:xfrm>
            <a:off x="831423" y="2374900"/>
            <a:ext cx="10437802" cy="2108200"/>
          </a:xfrm>
          <a:prstGeom prst="rect">
            <a:avLst/>
          </a:prstGeom>
        </p:spPr>
      </p:pic>
    </p:spTree>
    <p:extLst>
      <p:ext uri="{BB962C8B-B14F-4D97-AF65-F5344CB8AC3E}">
        <p14:creationId xmlns:p14="http://schemas.microsoft.com/office/powerpoint/2010/main" val="4293263302"/>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ustom 28">
      <a:majorFont>
        <a:latin typeface="Century Gothic"/>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Angles_Win32_CP_v11" id="{557BB2FF-F1F4-4776-80DE-DC11FC14475E}" vid="{E0321167-E0D5-4285-8F17-B2BAD920F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D9A46C-D3F3-4D45-B248-B831C6B5FC85}">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FA78568-A730-4D3B-A489-FD854E91254A}">
  <ds:schemaRefs>
    <ds:schemaRef ds:uri="http://schemas.microsoft.com/sharepoint/v3/contenttype/forms"/>
  </ds:schemaRefs>
</ds:datastoreItem>
</file>

<file path=customXml/itemProps3.xml><?xml version="1.0" encoding="utf-8"?>
<ds:datastoreItem xmlns:ds="http://schemas.openxmlformats.org/officeDocument/2006/customXml" ds:itemID="{A7D90517-43A3-4BC6-B197-5C7B7D3DBC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{2436650E-9F97-49A2-9237-7F2395941F0E}tf11429527_win32</Template>
  <TotalTime>1385</TotalTime>
  <Words>883</Words>
  <Application>Microsoft Office PowerPoint</Application>
  <PresentationFormat>Widescreen</PresentationFormat>
  <Paragraphs>189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Century Gothic</vt:lpstr>
      <vt:lpstr>Karla</vt:lpstr>
      <vt:lpstr>Univers Condensed Light</vt:lpstr>
      <vt:lpstr>Wingdings</vt:lpstr>
      <vt:lpstr>Office Theme</vt:lpstr>
      <vt:lpstr>Implementation of Pharmacy-Based MOUD Clinic</vt:lpstr>
      <vt:lpstr>Agenda</vt:lpstr>
      <vt:lpstr>Objectives </vt:lpstr>
      <vt:lpstr>Background</vt:lpstr>
      <vt:lpstr>Background</vt:lpstr>
      <vt:lpstr>Implementation</vt:lpstr>
      <vt:lpstr>Implementation Timeline </vt:lpstr>
      <vt:lpstr>Updating CPA</vt:lpstr>
      <vt:lpstr>Updating CPA (Cont.)</vt:lpstr>
      <vt:lpstr>Implementation Timeline </vt:lpstr>
      <vt:lpstr>DEA Licensing</vt:lpstr>
      <vt:lpstr>PharmD Credentialling Criteria</vt:lpstr>
      <vt:lpstr>Implementation Timeline </vt:lpstr>
      <vt:lpstr>PowerPoint Presentation</vt:lpstr>
      <vt:lpstr>PowerPoint Presentation</vt:lpstr>
      <vt:lpstr>PowerPoint Presentation</vt:lpstr>
      <vt:lpstr>Implementation Timeline </vt:lpstr>
      <vt:lpstr>PowerPoint Presentation</vt:lpstr>
      <vt:lpstr>Implementation Timeline </vt:lpstr>
      <vt:lpstr>Community Partners</vt:lpstr>
      <vt:lpstr>Billing</vt:lpstr>
      <vt:lpstr>Challenges &amp; Opportunities</vt:lpstr>
      <vt:lpstr>Challenges</vt:lpstr>
      <vt:lpstr>Opportunities –  Increased Access to Care</vt:lpstr>
      <vt:lpstr>Questions? </vt:lpstr>
      <vt:lpstr>Case Presentations</vt:lpstr>
      <vt:lpstr>Case #1</vt:lpstr>
      <vt:lpstr>Case #2</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Pharmacy-Based SUD Clinic</dc:title>
  <dc:creator>Westra, Karly (IHS/ABR/BCH)</dc:creator>
  <cp:lastModifiedBy>Westra, Karly (IHS/ABR/BCH)</cp:lastModifiedBy>
  <cp:revision>34</cp:revision>
  <dcterms:created xsi:type="dcterms:W3CDTF">2024-07-23T18:51:43Z</dcterms:created>
  <dcterms:modified xsi:type="dcterms:W3CDTF">2024-08-15T15:38:28Z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