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0" r:id="rId3"/>
    <p:sldId id="288" r:id="rId4"/>
    <p:sldId id="295" r:id="rId5"/>
    <p:sldId id="302" r:id="rId6"/>
    <p:sldId id="291" r:id="rId7"/>
    <p:sldId id="292" r:id="rId8"/>
    <p:sldId id="289" r:id="rId9"/>
    <p:sldId id="290" r:id="rId10"/>
    <p:sldId id="293" r:id="rId11"/>
    <p:sldId id="260" r:id="rId12"/>
    <p:sldId id="269" r:id="rId13"/>
    <p:sldId id="259" r:id="rId14"/>
    <p:sldId id="270" r:id="rId15"/>
    <p:sldId id="264" r:id="rId16"/>
    <p:sldId id="281" r:id="rId17"/>
    <p:sldId id="284" r:id="rId18"/>
    <p:sldId id="261" r:id="rId19"/>
    <p:sldId id="271" r:id="rId20"/>
    <p:sldId id="272" r:id="rId21"/>
    <p:sldId id="273" r:id="rId22"/>
    <p:sldId id="303" r:id="rId23"/>
    <p:sldId id="265" r:id="rId24"/>
    <p:sldId id="299" r:id="rId25"/>
    <p:sldId id="300" r:id="rId26"/>
    <p:sldId id="294" r:id="rId27"/>
    <p:sldId id="267" r:id="rId28"/>
    <p:sldId id="276" r:id="rId29"/>
    <p:sldId id="277" r:id="rId30"/>
    <p:sldId id="304" r:id="rId31"/>
    <p:sldId id="275" r:id="rId32"/>
    <p:sldId id="274" r:id="rId33"/>
    <p:sldId id="306" r:id="rId34"/>
    <p:sldId id="298" r:id="rId35"/>
    <p:sldId id="279" r:id="rId36"/>
    <p:sldId id="266" r:id="rId37"/>
    <p:sldId id="285" r:id="rId38"/>
    <p:sldId id="263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343A2-1778-43B8-BF35-BF0261A492A3}" v="135" dt="2024-09-11T18:27:42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90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Cushman" userId="oQ0TiAgoiqq6o+ZmQdREK16417l82guEzKIj/N6dCdk=" providerId="None" clId="Web-{D43343A2-1778-43B8-BF35-BF0261A492A3}"/>
    <pc:docChg chg="addSld delSld modSld">
      <pc:chgData name="Nick Cushman" userId="oQ0TiAgoiqq6o+ZmQdREK16417l82guEzKIj/N6dCdk=" providerId="None" clId="Web-{D43343A2-1778-43B8-BF35-BF0261A492A3}" dt="2024-09-11T18:27:42.419" v="133" actId="20577"/>
      <pc:docMkLst>
        <pc:docMk/>
      </pc:docMkLst>
      <pc:sldChg chg="new del">
        <pc:chgData name="Nick Cushman" userId="oQ0TiAgoiqq6o+ZmQdREK16417l82guEzKIj/N6dCdk=" providerId="None" clId="Web-{D43343A2-1778-43B8-BF35-BF0261A492A3}" dt="2024-09-11T18:23:18.129" v="2"/>
        <pc:sldMkLst>
          <pc:docMk/>
          <pc:sldMk cId="3303254279" sldId="305"/>
        </pc:sldMkLst>
      </pc:sldChg>
      <pc:sldChg chg="modSp new">
        <pc:chgData name="Nick Cushman" userId="oQ0TiAgoiqq6o+ZmQdREK16417l82guEzKIj/N6dCdk=" providerId="None" clId="Web-{D43343A2-1778-43B8-BF35-BF0261A492A3}" dt="2024-09-11T18:27:42.419" v="133" actId="20577"/>
        <pc:sldMkLst>
          <pc:docMk/>
          <pc:sldMk cId="3565864713" sldId="306"/>
        </pc:sldMkLst>
        <pc:spChg chg="mod">
          <ac:chgData name="Nick Cushman" userId="oQ0TiAgoiqq6o+ZmQdREK16417l82guEzKIj/N6dCdk=" providerId="None" clId="Web-{D43343A2-1778-43B8-BF35-BF0261A492A3}" dt="2024-09-11T18:23:27.036" v="11" actId="20577"/>
          <ac:spMkLst>
            <pc:docMk/>
            <pc:sldMk cId="3565864713" sldId="306"/>
            <ac:spMk id="2" creationId="{16CA946E-A427-B05A-6EDE-83F8464E7E4A}"/>
          </ac:spMkLst>
        </pc:spChg>
        <pc:spChg chg="mod">
          <ac:chgData name="Nick Cushman" userId="oQ0TiAgoiqq6o+ZmQdREK16417l82guEzKIj/N6dCdk=" providerId="None" clId="Web-{D43343A2-1778-43B8-BF35-BF0261A492A3}" dt="2024-09-11T18:27:42.419" v="133" actId="20577"/>
          <ac:spMkLst>
            <pc:docMk/>
            <pc:sldMk cId="3565864713" sldId="306"/>
            <ac:spMk id="3" creationId="{2BADFBC8-B97C-0FDA-3B1B-41C24B82713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025766965303201"/>
          <c:y val="4.1586053282036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Patients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E-4B89-99D8-E944D73D5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E-4B89-99D8-E944D73D51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DE-4B89-99D8-E944D73D5166}"/>
              </c:ext>
            </c:extLst>
          </c:dPt>
          <c:cat>
            <c:strRef>
              <c:f>Sheet1!$A$2:$A$4</c:f>
              <c:strCache>
                <c:ptCount val="3"/>
                <c:pt idx="0">
                  <c:v>Injection Drug Use</c:v>
                </c:pt>
                <c:pt idx="1">
                  <c:v>Other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101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E-4AB2-B63D-BA9A9D351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92762526667"/>
          <c:y val="0.77385615860517432"/>
          <c:w val="0.38607237473332995"/>
          <c:h val="0.21945561492313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Last 50 Patients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0-4ACD-8CD4-736D06C72A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0-4ACD-8CD4-736D06C72A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A0-4ACD-8CD4-736D06C72AF2}"/>
              </c:ext>
            </c:extLst>
          </c:dPt>
          <c:cat>
            <c:strRef>
              <c:f>Sheet1!$A$2:$A$4</c:f>
              <c:strCache>
                <c:ptCount val="3"/>
                <c:pt idx="0">
                  <c:v>Injection Drug Use</c:v>
                </c:pt>
                <c:pt idx="1">
                  <c:v>Other</c:v>
                </c:pt>
                <c:pt idx="2">
                  <c:v>Unkown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7-479F-8426-345E003AD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130163615719305"/>
          <c:y val="0.80692277440912163"/>
          <c:w val="0.33002638814453888"/>
          <c:h val="0.19307722559087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093B2D-BE71-4C42-91B1-4EFF14E847C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D91DA1-5B02-49A9-8334-50AA63E76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5746A0-A03F-4120-9536-42CBE9C9DCE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746DC2-D573-4BEF-9D61-D84674B1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en.org/map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the availability of</a:t>
            </a:r>
            <a:r>
              <a:rPr lang="en-US" baseline="0" dirty="0"/>
              <a:t> accessible and sustainable community-centered health systems</a:t>
            </a:r>
          </a:p>
          <a:p>
            <a:r>
              <a:rPr lang="en-US" baseline="0" dirty="0"/>
              <a:t>Harm Reduction and syphilis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Sharps- 310</a:t>
            </a:r>
          </a:p>
          <a:p>
            <a:r>
              <a:rPr lang="en-US" dirty="0"/>
              <a:t>Clipper-69</a:t>
            </a:r>
          </a:p>
          <a:p>
            <a:r>
              <a:rPr lang="en-US" dirty="0"/>
              <a:t>Injection</a:t>
            </a:r>
            <a:r>
              <a:rPr lang="en-US" baseline="0" dirty="0"/>
              <a:t> Kit-515</a:t>
            </a:r>
          </a:p>
          <a:p>
            <a:r>
              <a:rPr lang="en-US" baseline="0" dirty="0"/>
              <a:t>Cooker kits-128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~35 participants</a:t>
            </a:r>
          </a:p>
          <a:p>
            <a:r>
              <a:rPr lang="en-US" dirty="0"/>
              <a:t>7000 syringes</a:t>
            </a:r>
          </a:p>
          <a:p>
            <a:r>
              <a:rPr lang="en-US" dirty="0"/>
              <a:t>130 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Within</a:t>
            </a:r>
            <a:r>
              <a:rPr lang="en-US" b="1" baseline="0" dirty="0"/>
              <a:t> first week 20 people- 15 positives </a:t>
            </a:r>
          </a:p>
          <a:p>
            <a:r>
              <a:rPr lang="en-US" b="1" baseline="0" dirty="0"/>
              <a:t>21 with known HCV (27%)</a:t>
            </a:r>
          </a:p>
          <a:p>
            <a:endParaRPr lang="en-US" b="1" baseline="0" dirty="0"/>
          </a:p>
          <a:p>
            <a:r>
              <a:rPr lang="en-US" b="1" baseline="0" dirty="0"/>
              <a:t>Start 7/10/23-11/14/23</a:t>
            </a:r>
          </a:p>
          <a:p>
            <a:r>
              <a:rPr lang="en-US" b="1" baseline="0" dirty="0"/>
              <a:t>9 HCV patients- finished </a:t>
            </a:r>
            <a:r>
              <a:rPr lang="en-US" b="1" baseline="0" dirty="0" err="1"/>
              <a:t>tx</a:t>
            </a:r>
            <a:r>
              <a:rPr lang="en-US" b="1" baseline="0" dirty="0"/>
              <a:t>, on </a:t>
            </a:r>
            <a:r>
              <a:rPr lang="en-US" b="1" baseline="0" dirty="0" err="1"/>
              <a:t>tx</a:t>
            </a:r>
            <a:r>
              <a:rPr lang="en-US" b="1" baseline="0" dirty="0"/>
              <a:t>, or meds approved waiting to start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8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Notifiable</a:t>
            </a:r>
            <a:r>
              <a:rPr lang="en-US" baseline="0" dirty="0"/>
              <a:t> diseases: </a:t>
            </a:r>
            <a:r>
              <a:rPr lang="en-US" dirty="0"/>
              <a:t>HIV,</a:t>
            </a:r>
            <a:r>
              <a:rPr lang="en-US" baseline="0" dirty="0"/>
              <a:t> TB, HEP B,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A216-5CCC-4420-874F-944AB3E9A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Rates calculated using 2017</a:t>
            </a:r>
            <a:r>
              <a:rPr lang="en-US" baseline="0" dirty="0"/>
              <a:t> US Census ACS Data. Excludes persons with multiple races or unknown race n=10990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A216-5CCC-4420-874F-944AB3E9A7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Billing through MTM CPT codes</a:t>
            </a:r>
          </a:p>
          <a:p>
            <a:r>
              <a:rPr lang="en-US" dirty="0"/>
              <a:t>Meds ordered</a:t>
            </a:r>
            <a:r>
              <a:rPr lang="en-US" baseline="0" dirty="0"/>
              <a:t> under primary providers name</a:t>
            </a:r>
          </a:p>
          <a:p>
            <a:r>
              <a:rPr lang="en-US" baseline="0" dirty="0"/>
              <a:t>Use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A216-5CCC-4420-874F-944AB3E9A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Other- Blood transfusion,</a:t>
            </a:r>
            <a:r>
              <a:rPr lang="en-US" baseline="0" dirty="0"/>
              <a:t> tattoo, partner +</a:t>
            </a:r>
          </a:p>
          <a:p>
            <a:endParaRPr lang="en-US" baseline="0" dirty="0"/>
          </a:p>
          <a:p>
            <a:r>
              <a:rPr lang="en-US" baseline="0" dirty="0"/>
              <a:t>Last 20- 19 out of 20 identified IVDU-95%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3F2D8-F44D-4C08-BC4F-8EC80A2FC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SEP Locations : NASEN Directory</a:t>
            </a:r>
            <a:r>
              <a:rPr lang="en-US" dirty="0"/>
              <a:t>- north American syringe exchange network</a:t>
            </a:r>
          </a:p>
          <a:p>
            <a:r>
              <a:rPr lang="en-US" dirty="0"/>
              <a:t>https://www.nasen.org/map/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Sharps</a:t>
            </a:r>
            <a:r>
              <a:rPr lang="en-US" baseline="0" dirty="0"/>
              <a:t> containers broken into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6F47-ADBD-40B6-A5FF-21B1EA4E5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Educated myself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supplies can be</a:t>
            </a:r>
            <a:r>
              <a:rPr lang="en-US" baseline="0" dirty="0"/>
              <a:t> overwhelming, can select a few items, reach out to other programs for best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6DC2-D573-4BEF-9D61-D84674B150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4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7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6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3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72E7B1-5BAB-4829-8FCF-23CDD8EF7F2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06249D-ECA1-4E3B-9A00-9817CA0AE3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90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asen.org/map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vlup.com/" TargetMode="External"/><Relationship Id="rId2" Type="http://schemas.openxmlformats.org/officeDocument/2006/relationships/hyperlink" Target="https://nastad.org/resources/materials-syringe-services-programs-guide-staff-volunteers-powerpoint-slide-dec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asen.or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an Effective Model to End the Syndemic at Cass Lake IHS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Whitney Dickson, </a:t>
            </a:r>
            <a:r>
              <a:rPr lang="en-US" dirty="0" err="1"/>
              <a:t>PharmD</a:t>
            </a:r>
            <a:r>
              <a:rPr lang="en-US" dirty="0"/>
              <a:t>, BCPS</a:t>
            </a:r>
          </a:p>
          <a:p>
            <a:r>
              <a:rPr lang="en-US" dirty="0"/>
              <a:t>9.11.24</a:t>
            </a:r>
          </a:p>
        </p:txBody>
      </p:sp>
    </p:spTree>
    <p:extLst>
      <p:ext uri="{BB962C8B-B14F-4D97-AF65-F5344CB8AC3E}">
        <p14:creationId xmlns:p14="http://schemas.microsoft.com/office/powerpoint/2010/main" val="62229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 Collaborative Practice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1 pharmacist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Collaborative Practice Agreement in place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Allows for treatment based on most recent guidelines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Flexibility for appointments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schedule appointments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Walk-in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Collaborate with local treatment </a:t>
            </a:r>
            <a:r>
              <a:rPr lang="en-US" dirty="0">
                <a:solidFill>
                  <a:schemeClr val="tx1"/>
                </a:solidFill>
              </a:rPr>
              <a:t>programs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9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Factors for Hepatitis C at Cass Lake IHS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22051"/>
              </p:ext>
            </p:extLst>
          </p:nvPr>
        </p:nvGraphicFramePr>
        <p:xfrm>
          <a:off x="517783" y="1630008"/>
          <a:ext cx="631913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68101674"/>
              </p:ext>
            </p:extLst>
          </p:nvPr>
        </p:nvGraphicFramePr>
        <p:xfrm>
          <a:off x="6120334" y="1737360"/>
          <a:ext cx="6071666" cy="430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49248" y="3578942"/>
            <a:ext cx="84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2170" y="2557285"/>
            <a:ext cx="7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2599" y="2557285"/>
            <a:ext cx="66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3406" y="3578942"/>
            <a:ext cx="8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846" y="3046435"/>
            <a:ext cx="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862" y="2424082"/>
            <a:ext cx="101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11.5%</a:t>
            </a:r>
          </a:p>
        </p:txBody>
      </p:sp>
    </p:spTree>
    <p:extLst>
      <p:ext uri="{BB962C8B-B14F-4D97-AF65-F5344CB8AC3E}">
        <p14:creationId xmlns:p14="http://schemas.microsoft.com/office/powerpoint/2010/main" val="215044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Local Harm Reduction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Syringe Services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26468" y="1832137"/>
            <a:ext cx="3556001" cy="4403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496" y="6330705"/>
            <a:ext cx="5726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SEP Locations : NASEN Directory</a:t>
            </a:r>
            <a:r>
              <a:rPr lang="en-US" sz="1400" dirty="0"/>
              <a:t>- north American syringe exchange network</a:t>
            </a:r>
          </a:p>
          <a:p>
            <a:r>
              <a:rPr lang="en-US" sz="1400" dirty="0"/>
              <a:t>https://www.nasen.org/map/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399" y="2400300"/>
            <a:ext cx="5057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MN Pharmacy Syringe Access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Pharmacies can voluntarily participate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Individual pharmacist may decide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Limit of 10 syringes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Can not display syringes for purchase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Can not advertise availability of syringes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904562" y="6330705"/>
            <a:ext cx="328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https://www.health.state.mn.us/</a:t>
            </a:r>
          </a:p>
        </p:txBody>
      </p:sp>
    </p:spTree>
    <p:extLst>
      <p:ext uri="{BB962C8B-B14F-4D97-AF65-F5344CB8AC3E}">
        <p14:creationId xmlns:p14="http://schemas.microsoft.com/office/powerpoint/2010/main" val="96314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Syringe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4095" y="2019906"/>
            <a:ext cx="10503505" cy="401561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 ER visits for STI testing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 </a:t>
            </a:r>
            <a:r>
              <a:rPr lang="en-US" sz="2000" dirty="0"/>
              <a:t>Need for quick and easy access to testing outside of the ER</a:t>
            </a:r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 Association between our syphilis cases and substance use</a:t>
            </a:r>
          </a:p>
          <a:p>
            <a:pPr marL="201168" lvl="1" indent="0">
              <a:buNone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 Increase in ER overdose visits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Need for additional access to naloxone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Patients accessing ER for services not empaneled with primary care provider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2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	-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710" y="185525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dirty="0"/>
              <a:t>Meetings with Tribal counterparts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What services we can both provide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What gaps can we fill for each other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Meeting with Tribal Police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Pharmacy leadership and staff buy in </a:t>
            </a:r>
          </a:p>
          <a:p>
            <a:pPr lvl="1">
              <a:buFont typeface="Courier New"/>
              <a:buChar char="o"/>
            </a:pPr>
            <a:r>
              <a:rPr lang="en-US" sz="2200" dirty="0"/>
              <a:t>Survey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Presentation to medical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Word of mouth advertising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One Facebook post after ~ 3 months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57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Started-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31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Gathered resources for 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Mental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Substance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Patient education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Safer injection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Numbers for clinic appointments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Sharps disposal in Minnesota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Education for pharmacy staff (ongoing)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Background presentation given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Invited NPAIHB staff to present and answer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Emailed resources on harm reduction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Rationale behind items provided</a:t>
            </a:r>
          </a:p>
        </p:txBody>
      </p:sp>
    </p:spTree>
    <p:extLst>
      <p:ext uri="{BB962C8B-B14F-4D97-AF65-F5344CB8AC3E}">
        <p14:creationId xmlns:p14="http://schemas.microsoft.com/office/powerpoint/2010/main" val="10823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Started-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Created list of supplies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Compared pricing from different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Created NASEN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Majority of items the pharmacy already offered or the facility orders for other departments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Identified funding 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u="sng" dirty="0"/>
              <a:t>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NPAIHB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National Harm Reduction Coalition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NASEN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NASTAD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0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 Reduction at CLIHS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</a:rPr>
              <a:t> Within CLIHS pharmacy provides harm reduction services which include</a:t>
            </a:r>
          </a:p>
          <a:p>
            <a:pPr lvl="1"/>
            <a:r>
              <a:rPr lang="en-US" sz="2000" dirty="0">
                <a:effectLst/>
              </a:rPr>
              <a:t>Syringe services</a:t>
            </a:r>
          </a:p>
          <a:p>
            <a:pPr lvl="1"/>
            <a:r>
              <a:rPr lang="en-US" sz="2000" dirty="0">
                <a:effectLst/>
              </a:rPr>
              <a:t>Sharps containers/syringe disposal</a:t>
            </a:r>
          </a:p>
          <a:p>
            <a:pPr lvl="1"/>
            <a:r>
              <a:rPr lang="en-US" sz="2000" dirty="0">
                <a:effectLst/>
              </a:rPr>
              <a:t>Naloxone</a:t>
            </a:r>
          </a:p>
          <a:p>
            <a:pPr lvl="1"/>
            <a:r>
              <a:rPr lang="en-US" sz="2000" dirty="0">
                <a:effectLst/>
              </a:rPr>
              <a:t>STI testing</a:t>
            </a:r>
          </a:p>
          <a:p>
            <a:pPr lvl="1"/>
            <a:r>
              <a:rPr lang="en-US" sz="2000" dirty="0">
                <a:effectLst/>
              </a:rPr>
              <a:t>Condom distribution</a:t>
            </a:r>
          </a:p>
          <a:p>
            <a:pPr lvl="1"/>
            <a:r>
              <a:rPr lang="en-US" sz="2000" dirty="0" err="1"/>
              <a:t>Xylazine</a:t>
            </a:r>
            <a:r>
              <a:rPr lang="en-US" sz="2000" dirty="0"/>
              <a:t>/fentanyl test strips</a:t>
            </a:r>
            <a:endParaRPr lang="en-US" sz="20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Education on safer use</a:t>
            </a:r>
          </a:p>
          <a:p>
            <a:pPr lvl="1"/>
            <a:r>
              <a:rPr lang="en-US" sz="2000" dirty="0">
                <a:effectLst/>
              </a:rPr>
              <a:t>Resources for mental health and addiction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42" t="37499" r="33749" b="7969"/>
          <a:stretch/>
        </p:blipFill>
        <p:spPr>
          <a:xfrm>
            <a:off x="9184005" y="2714626"/>
            <a:ext cx="1971675" cy="35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 Reduction at CLIHS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1678" y="2100996"/>
            <a:ext cx="10363826" cy="372890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sz="2400" dirty="0"/>
              <a:t>Patients complete a voluntary intake form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Provided a participant card with an ID number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Encounter is not documented in medical record</a:t>
            </a:r>
          </a:p>
          <a:p>
            <a:pPr lvl="2">
              <a:buFont typeface="Courier New"/>
              <a:buChar char="o"/>
            </a:pPr>
            <a:r>
              <a:rPr lang="en-US" sz="1800" dirty="0"/>
              <a:t>Naloxone prescription and STI testing is entered in EHR, but not linked to harm reduction visit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Pharmacist or student pharmacist provides information on what is available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Handouts on safer use and mental health and addiction resources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Participant can request items they would like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Return visit participants can show their participant card to request services or ask to speak with a pharmacist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Pharmacy tracks visits based on ID number </a:t>
            </a:r>
          </a:p>
        </p:txBody>
      </p:sp>
    </p:spTree>
    <p:extLst>
      <p:ext uri="{BB962C8B-B14F-4D97-AF65-F5344CB8AC3E}">
        <p14:creationId xmlns:p14="http://schemas.microsoft.com/office/powerpoint/2010/main" val="75915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Understand the need for hepatitis c and harm reduction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Summarize the steps taken to end the syndemic at a local level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04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5" y="466726"/>
            <a:ext cx="59626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Harm Reduction Supplies</a:t>
            </a:r>
          </a:p>
        </p:txBody>
      </p:sp>
      <p:pic>
        <p:nvPicPr>
          <p:cNvPr id="1026" name="Picture 2" descr="08634a2d-f9cc-436e-a703-1d6bceb8ed98@namprd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9270" b="20937"/>
          <a:stretch/>
        </p:blipFill>
        <p:spPr bwMode="auto">
          <a:xfrm rot="5400000">
            <a:off x="-1302417" y="1835818"/>
            <a:ext cx="6388640" cy="29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hartmedical.org/uploads/ecommerce/bd-safe-clip-needle-clipping-storage-device-403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0089" r="29986" b="4429"/>
          <a:stretch/>
        </p:blipFill>
        <p:spPr bwMode="auto">
          <a:xfrm>
            <a:off x="9791700" y="3028950"/>
            <a:ext cx="1809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.media-amazon.com/images/I/31XlFCeuIgL._AC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324224"/>
            <a:ext cx="27241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cid:0c4a6048-ee74-46da-9780-61b33ea8a96d@namprd09.prod.outloo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12560" r="16716" b="9695"/>
          <a:stretch>
            <a:fillRect/>
          </a:stretch>
        </p:blipFill>
        <p:spPr bwMode="auto">
          <a:xfrm>
            <a:off x="3857625" y="2333089"/>
            <a:ext cx="23177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1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bf42f76-05eb-4ce0-93bf-496202b34cf8@namprd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9454" y="894755"/>
            <a:ext cx="5900737" cy="44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77d418e-cccd-4390-9718-1cf42729267b@namprd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0488"/>
            <a:ext cx="4559299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a9f4afb-2aef-45ef-9fa2-262876956e14@namprd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2396" r="3359" b="7604"/>
          <a:stretch/>
        </p:blipFill>
        <p:spPr bwMode="auto">
          <a:xfrm>
            <a:off x="5114925" y="3274605"/>
            <a:ext cx="5543054" cy="353577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9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8c472f7-ce1e-4a13-9017-67b23f2ecbaa@namprd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t="14062" r="2422" b="13021"/>
          <a:stretch/>
        </p:blipFill>
        <p:spPr bwMode="auto">
          <a:xfrm rot="5400000">
            <a:off x="3117699" y="1396057"/>
            <a:ext cx="5649753" cy="34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4b851bc3-dfc2-4f01-9b5e-bb25462748a1@namprd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11146" r="2110" b="3646"/>
          <a:stretch/>
        </p:blipFill>
        <p:spPr bwMode="auto">
          <a:xfrm rot="5400000">
            <a:off x="-733798" y="1255287"/>
            <a:ext cx="5653087" cy="374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bd35034-3bed-41af-aa56-5a7eff437632@namprd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12851"/>
          <a:stretch/>
        </p:blipFill>
        <p:spPr bwMode="auto">
          <a:xfrm rot="5400000">
            <a:off x="7884249" y="538091"/>
            <a:ext cx="3924299" cy="36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6699" y="4448175"/>
            <a:ext cx="3971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Supplies available in Tribal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Community Wellness and Recovery Navigator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Independent Tribal program</a:t>
            </a:r>
          </a:p>
        </p:txBody>
      </p:sp>
    </p:spTree>
    <p:extLst>
      <p:ext uri="{BB962C8B-B14F-4D97-AF65-F5344CB8AC3E}">
        <p14:creationId xmlns:p14="http://schemas.microsoft.com/office/powerpoint/2010/main" val="108631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2824" y="2075997"/>
            <a:ext cx="10363826" cy="36866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600" dirty="0"/>
              <a:t>First participant 10/24/22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Currently have 146 participants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Median age: </a:t>
            </a:r>
            <a:r>
              <a:rPr lang="en-US" sz="2600" dirty="0">
                <a:solidFill>
                  <a:schemeClr val="tx1"/>
                </a:solidFill>
              </a:rPr>
              <a:t>36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Age range: 21-68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71 participants with no primary care provider  (70%)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&gt;850 visits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 ~40,000 syringes, 1,100 naloxone doses, and 2,200 condoms provided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3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People know where to find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Consistent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Consistent location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Always a pharmacist available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10 pharmacists and typically 1-2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Private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Same space used for all pharmacy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Lab available during harm reduction program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Ability to test and treat for STIs/HCV within the pharmacy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Same Day clinic and ER on site if needed</a:t>
            </a:r>
          </a:p>
        </p:txBody>
      </p:sp>
    </p:spTree>
    <p:extLst>
      <p:ext uri="{BB962C8B-B14F-4D97-AF65-F5344CB8AC3E}">
        <p14:creationId xmlns:p14="http://schemas.microsoft.com/office/powerpoint/2010/main" val="236485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Be Better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Multiple staff might be a disadvantage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How do we engage more with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Input from people with lived experience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Offer rapid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Remove barriers for HCV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Medicaid, reimbursement limits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Could offer additional supplies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Offer </a:t>
            </a:r>
            <a:r>
              <a:rPr lang="en-US" dirty="0" err="1"/>
              <a:t>PrEP</a:t>
            </a:r>
            <a:r>
              <a:rPr lang="en-US" dirty="0"/>
              <a:t> and doxy PEP more universally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2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STI Standing Order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67476"/>
              </p:ext>
            </p:extLst>
          </p:nvPr>
        </p:nvGraphicFramePr>
        <p:xfrm>
          <a:off x="1184275" y="1954741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68984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23649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STI</a:t>
                      </a:r>
                      <a:r>
                        <a:rPr lang="en-US" baseline="0" dirty="0"/>
                        <a:t> Order Set “Bundle”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STI</a:t>
                      </a:r>
                      <a:r>
                        <a:rPr lang="en-US" baseline="0" dirty="0"/>
                        <a:t> 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4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Syphilis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Chlamydia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8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Gonorrhea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11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Syphilis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7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CT/GC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Trichomoniasis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6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Trichomonas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6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1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HBV</a:t>
                      </a:r>
                      <a:r>
                        <a:rPr lang="en-US" baseline="0" dirty="0"/>
                        <a:t> (Surface Ab, Surface Ag, Core Ab)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768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2500" y="5210175"/>
            <a:ext cx="778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Allows any pharmacist to order STI testing and appropriate treatment</a:t>
            </a:r>
          </a:p>
        </p:txBody>
      </p:sp>
    </p:spTree>
    <p:extLst>
      <p:ext uri="{BB962C8B-B14F-4D97-AF65-F5344CB8AC3E}">
        <p14:creationId xmlns:p14="http://schemas.microsoft.com/office/powerpoint/2010/main" val="3601950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 Testing first 7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dirty="0"/>
              <a:t>STD panel ordered at 8 visits (6 patients)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3 positive HCV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3 reactive RPR</a:t>
            </a:r>
          </a:p>
          <a:p>
            <a:pPr lvl="2">
              <a:buFont typeface="Courier New"/>
              <a:buChar char="o"/>
            </a:pPr>
            <a:r>
              <a:rPr lang="en-US" sz="1800" dirty="0"/>
              <a:t>1 late latent case in need of treatment</a:t>
            </a:r>
          </a:p>
          <a:p>
            <a:pPr lvl="2">
              <a:buFont typeface="Courier New"/>
              <a:buChar char="o"/>
            </a:pPr>
            <a:r>
              <a:rPr lang="en-US" sz="1800" dirty="0"/>
              <a:t>2 with history of treated syphilis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7 participants with known HCV in need of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35 participants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2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Based Incentive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Implemented July 10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$10 incentive card offered for STI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ordered under pharmacy standing 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STI testing within the last 3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Second $10 incentive card offered for notification of results or if treatment needed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Treatment ordered under pharmacy standing 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 advertising done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Do not have to be part of harm reduction program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47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Based Incentive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336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 the first 5 months 196 incentive cards given 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101 STI bundles completed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33 not part of harm reduction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u="sng" dirty="0"/>
              <a:t>Positive results</a:t>
            </a:r>
            <a:r>
              <a:rPr lang="en-US" dirty="0"/>
              <a:t>– 44 positives in 40 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Syphilis cases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Hepatitis 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Chlamydia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Gonorrhea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Trichomoniasis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Pregnancy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9 positives were outside of harm reduction program</a:t>
            </a:r>
          </a:p>
        </p:txBody>
      </p:sp>
    </p:spTree>
    <p:extLst>
      <p:ext uri="{BB962C8B-B14F-4D97-AF65-F5344CB8AC3E}">
        <p14:creationId xmlns:p14="http://schemas.microsoft.com/office/powerpoint/2010/main" val="103380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Cass Lake IHS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704" y="1795565"/>
            <a:ext cx="9056688" cy="44672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Located in Northern Minnesota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Outpatient Ambulatory Care Clinic</a:t>
            </a:r>
          </a:p>
          <a:p>
            <a:pPr lvl="1"/>
            <a:r>
              <a:rPr lang="en-US" dirty="0"/>
              <a:t>3 physicians</a:t>
            </a:r>
          </a:p>
          <a:p>
            <a:pPr lvl="1"/>
            <a:r>
              <a:rPr lang="en-US" dirty="0"/>
              <a:t>6 nurse practitioners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Active user population of ~12,000 clients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Pharmacy also serves 4 area tribal clinics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Services provided</a:t>
            </a:r>
          </a:p>
          <a:p>
            <a:pPr lvl="1"/>
            <a:r>
              <a:rPr lang="en-US" dirty="0"/>
              <a:t>24/7 emergency department </a:t>
            </a:r>
          </a:p>
          <a:p>
            <a:pPr lvl="1"/>
            <a:r>
              <a:rPr lang="en-US" dirty="0"/>
              <a:t>Same Day Clinic</a:t>
            </a:r>
          </a:p>
          <a:p>
            <a:pPr lvl="1"/>
            <a:r>
              <a:rPr lang="en-US" dirty="0"/>
              <a:t>Dental</a:t>
            </a:r>
          </a:p>
          <a:p>
            <a:pPr lvl="1"/>
            <a:r>
              <a:rPr lang="en-US" dirty="0"/>
              <a:t>Pharmacy</a:t>
            </a:r>
          </a:p>
          <a:p>
            <a:pPr lvl="1"/>
            <a:r>
              <a:rPr lang="en-US" dirty="0"/>
              <a:t>Lab</a:t>
            </a:r>
          </a:p>
          <a:p>
            <a:pPr lvl="1"/>
            <a:r>
              <a:rPr lang="en-US" dirty="0"/>
              <a:t>Radiology</a:t>
            </a:r>
          </a:p>
          <a:p>
            <a:pPr lvl="1"/>
            <a:r>
              <a:rPr lang="en-US" dirty="0"/>
              <a:t>Physical Therapy</a:t>
            </a:r>
          </a:p>
          <a:p>
            <a:pPr lvl="1"/>
            <a:r>
              <a:rPr lang="en-US" dirty="0"/>
              <a:t>Podiatry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24674" y="3067050"/>
            <a:ext cx="4396739" cy="2747962"/>
            <a:chOff x="6924674" y="3067050"/>
            <a:chExt cx="4396739" cy="27479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674" y="3067050"/>
              <a:ext cx="4396739" cy="274796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67824" y="3200400"/>
              <a:ext cx="1000125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Cass Lake, MN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949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Incentives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Identified and treated multiple positive infections in patients that may not have sought care otherwise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Helped establish pharmacy as a trusted resource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Patients returned to request STI testing even if not eligible for another card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Allowed for education on STI testing and prevention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Opportunity for referral to primary care for additional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16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to Reach Patients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Tribal Disease Intervention Specialist Consult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Utilized if unable to reach patient by phone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Consult placed in EHR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assist with getting patient into clinic, obtaining labs, or providing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Follow up Flag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Placed and removed by one pharmacist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Only used as a last resort if patient unable to be contacted after multiple attempts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Education needed for staff to ensure action when patient presents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Need to proactively remove flag as soon as action is taken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Internal pharmacy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Notes in harm reduction binder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Notes in </a:t>
            </a:r>
            <a:r>
              <a:rPr lang="en-US" dirty="0" err="1"/>
              <a:t>Scriptpro</a:t>
            </a:r>
            <a:r>
              <a:rPr lang="en-US" dirty="0"/>
              <a:t> (pharmacy based dispensing system)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66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JqA1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+CH/JK9B/64H/0Nq0b/AMSKtzJDaNBiJyheTJDEdcAfzrO+CH/JK9B/64H/ANDauQ1vUNO8Na9JpOt6e8EGS8N0s+TMpOd2DxnPBGeK9F0fbYmout3+Z5KxKw+DpSlorLv28j07RdYi1CRoG2LOq7sKchl9R6fSrd7fWdlt+1XEcW84UMeTXnXwihm1DxBqviOEFdOlXyYd38RBHT2AH5mu2ufOs9clvDZTXUU8Kxq0QDGMgnIIJ6HPX2rlxNJUqnInc7MHXdeiqjVr/lff9TT+0QfaFt/OTzWTeEzyV9fpVY6vpgjlk+3Q7IW2yHd0PpWNLa6w2rHU1soAizqqqXPm+TjaQB0xyT17VELa4WGSFbTUVtbdla0IRfNik5+7z8yfX1rA6jphdW5WFvOTE/ERz9/jPH4U5riFbhLdpUEzgsqE8kDqQKxLz7f9k0i6uLOSWaGXfOkCgkZRhnGfcVXvLfWLjVDqkNnEEikjEayMRKUH3sDpzk9+wo6h0NyXU9Pjj8yS8hVMM2S3GF4Y/hT4b6zmthcx3CNCzBQ+eCScY/OuSGl6lb6VqEJtJZXuxI0bLgvFhyQnpgjke/WtuWO5udDiTbdSSieMnz0VXIDgkkDjpQDNP7Za+Ss3nx+Wz+WG3cFs4x9c8U21v7O6Mot7mOQxHEm0/drnE0jUhYQbp7hgL7zDalU2hfMJznGenPWr2iRXUa3dssE6WSx7YFnUB1POVBHVemCaOgGlaapp12FNveRSBm2Lg/eOM4HrxSXeraba5+0XsMZD7Dubo2M4/I5rndPsdSmsdKt2fUIJLeX55JI0BjHlkYXsRnj1pJNF1Vr2QLcT5M8rC4ZU+YGJQARjGCQRxzQwOvRldA6MGVhkEHgihmCqWYgADJJ7VQtYrr+zLOO1C2WxVDxyJvIUcbev61I0V35F2s00cocN5SrHtKjHQnJz+lD6ghttq+mXMTyQX0DomCxDdAehqSTUbGO7+yvdRLPjOzPOK5lbG+utNtsafNDJbWiwMJAA0jbkOBzyBtJzWlZrcWyXWnyafM7yySOs6gFHDZIJOcgjpj2oYGnJqmnxx+Y95CF2CTO7+E9D+NNm1bTYVhaW9hQTDMeW+8PWue0/Trm00VbO8tLuSVfLmS4gAMgcDABBOMr0x0xU8K6lEJprzTXuZry2WP8AdgfIRkbW5+UHIJ7ZzQwOg+22nmTx/aIt8ChpRu5QEZBP4U77Tb5A85PmTzBz1X1+lcnNo+owW1/NBCZLkQJCAGAE6+UFZc+x6Z9KuXkdxeadZtYxO0kTfZZs8YUgK5Hrgj9DQBufb7L91/pUX70Ax/N94HpilmvrSGRo5LiNXXGVJ5GQSP0B/KuYGj6hseJY5IRDdxRW7qVJEKkneM8d/wBKsxaZfxa950jzXSefE3nOFHAjcHpjoSPzpga1trmkXEqxQ6hA7s2xVDclvT61Jc6rp1swWe8iRi5jwW53AAkfqKwpdIuLmZY5YXVP7Qnl3jGUBU7XH44qpHa6vHfJdT293E4upd72yq5YFEAbB7HafcUkM61Lu1dUZJ42DuUUg9WHb68VPWNaae6eI5rkowtvLEkYPQStw5+uAPzNbNAgooooAKKKKACiiigAooooAKKKKACiiigAooooAKKKKACiiigAooooAKKKKACiiigAooooAKKKKACiiigAooooAKKKKACiiigAooooAKKKKACiiigAooooAKKKKACiiigAooooAKKKKACiiigAooooAKKKKACiiigAooooAKKKKACiiigAooqje2d1PP5kOqXFsuANiIhH15BNAF6iq9jBNbxFJruW6YnO6RVBA9OAKsUAFFFFAGSuv2bx+bHb38kfOHW0kKkDuDitK1njuraK5hbdHKgdDjGQRkVg6Xdz2ejR2UulaiZURlO2IEE5PQ5rW0KKSHRLGGZCkiW6K6nqCFGRQBcooooAbNIsUTyMGKopY7Rk4HoO9V31CzW0juvODRSkCMryXJ6AAck1YmcxxPIEZyqk7V6n2Fc9a6beWl+NXaFZGlY77NTxAD1ZO27+969vcA6OiiigDjPgj/ySvQv+uB/9DauturO0ugBdWsM+OnmIGx+dcl8Ef+SV6F/1wP8A6G1X7fxSjWel3dxAkEN6JjIxk4iEYJz056V0Yv8Ajz9X+Zy4H/daf+FfkdDDFHDGI4Y0jQdFVcAU+sr/AISPRQbUNehTdf6kNGykjOMkEfKM9zirWl6lZapbtcWE4niDlC4BAyOuM9a5zqLdFQajcfZNPubrbv8AJiaTbnGcAnH6Vz+ieKvNtbibWIYbXyYopi9uzTJskBIBwuQRg549KAOnornofFmm3V/NZ2syboXgBkkDCOQS4xtIHJ5FWG8U+H1SVzqUe2KQRsQrHLHOAOPm6HpmgDZorF0/xPpeoa0mmWcjyu9qLlJAh2MpJGM44PFbVABRXOaxrepafr0VpJBpyWLxPM1xJO6siJjdkbcZ+bjmrZ8UaEtkt4dQXymkMY/dvv3AZI2Y3Djnp0oA2KKwY/FGni/uYZ5FSJHiSCRMyGYum/gKD2reHSgAorK17WoNHn09bpoYobqcxNLLIEWP5C2cnjtiqVt4v0hheSz3cCW8N19niljfzBKdisSNoPTPPpigDoqK56Pxbpcfn/2hcR2uy4kii5L+YqbcuMDp8wz6V0EbrJGsiMGRgCpB4IoAWiqOr350/wCysYw8c1wsLtnGzd0P54rH07xZFdeWZIFgUzTB2eThIoxkSdO4K/nQB01A46VzU/jTR4721X7Qhs54pGM5DAqyFRjbjP8AFnPpzVrxBrUtjNYQ2sds32wnbNcSmOIYAIXcAfmbPA70AbdFc/H4qsF1tdJuJFEzCVt8YYogjIBDNjAPPPbjrViDxPodwIfJvhIZpDGirG5YsPbGQORyePegDYoorF8QanqFpqFjYabaW0810JG/fylFAQA44B5OaANqisGy8V6TLa2b3U4tJ7kf6l8kod20hiOANwIBOAanbxBpzuogvISizmGRnDqMgMSFOMMflPtwaANeisaHxToE1pLdRalG0MWzcQrZO77uBjLZ7Yzmn3Gv2I0ZdTsm+2pJIIYRHxvkLbQvPTnr6UAa1FZDatJptg1z4iFtZjfgPAzyJj3O0Efy96ih8S2KvdC8dYBFdm2i25cy/KrZAUZ/ioA3KKyNT8Qafa6dcXEM0c0sSzBI8kb3jUsy9OMYqtqfi7SdOspZrmR/Pht1uHgWNixU4+6cYPUdKAsdBRWVH4i0Z7qK1+3KJ5UDKjKw6jIBJGAcdjz7Vb0rUbPVLNbywmE8DEhXCkA49M9aALVFVNau5LHSrm9ih89oIzJ5ecbgOv6VmjxFCb3aWgitQUUzSORuYxlyFAHZQDz70AbtFYMHizSJ9VgsIXncz27XCSeQ4Xapx3FS3PiCzPh+41fT2W7jhO0rynzZAIORkHn0oA2aKxJ/Fnh+GaWGTUoxJEWV1CMSGU4YcDkjuB061Z/t3SftUFsb1BJcRedFkEK6YzkNjHTnrQBpUViReJtJumQWV/bv+9RJA+5SAwJGBjnO047HHWnW/inw/cWs1zDqUTxQhWdgrdG+6QMZbJ4GM0AbNFVdM1Cz1O1+1WM6zw7iu5QR8wOCOfQ07U7n7Hpt1eBN5gheTbnGdoJx+lD0BaliiuX0fxbG0T/20tvZuPJKGGRpUfzVJVfug7uDxirieKdHjEKXeo2yTS/dEe5lxvKA5xxyMZOOadgNyiudXxVa3HhzVNXsoZH/ALPMqskqlNzISOpHQ4qrZeLZv7Okv7y1tzaQTBJrm1mMsW1lBDKcDdgkKfQ0gOsoqvp0s89jDNcwCCV13NGGztz2z61YoAKKKKACiiigAooooAKKKKACiiigAooooAKKKKACiiigAooooAKKKKACiiigAooooAKKKKACiiigAooooAKKKKACiiigAooooAKKKKACiiigAooooAKKKKACiiigAooooAKKKKACiiigAooooAKKKKAOK+CciL8LNCDMB+4Pf/barkHhmGNtr6oZreJJVtIJIUKw+Z1z/f4OADXHfDfUp7f4eeH7S28tZDaGRnkUsMeYwwACPStq4127tyouNQ0yEt90SR7c/TLV0Yv+PP1f5nLgX/stP/CvyL6eDrRbixum1JZ57ZdjNPAsgdd+4BQfuYJ4wa6HQ7S30rS4dPjuPMSIEBmxk5JP9a5P+1dS3BftNjuIyB5ByR/31S/2nqn/AD8WX/gO3/xVc50nZX6w3djPatMEE0bRlgeRkYzWBdeFdLbw7DotlLHZxRsrOUiUiUhcHevRs/zxWZ/aeqf8/Fl/4Dt/8VQdV1NQXaWzcKMlfJYZ9s7uKB3NG38K2sIjjXVJDAotsoUXlocbTntkDkVFpXg+w0+SPyryPy4blZ4wIEV/lLEKzjlh81cTN4Z+LmpyHUbXxnp1pb3P72KBEYCNTyF+76Vzcz+OofEMnh+X4qacmoxyrDJGbebakjKGVTJ5ewEhlwCe49a7Y4ak9fbw/wDJv/kThljZrT2M/uX+Z7To+hQ6XqMd3BqLMoieOSNlGHDSM457YLH61u+dH/z0X868TvPDHxZs1DXXxE06LcGKgq259qljtG3LEAE4GTxUsXg/4wyxJLH4+sijqGU+W4yD9Vo+q0f+f8P/ACb/AORF9en/AM+Z/cv/AJI9O8QaLZ6zKsk128e2B4QEx/EVO78Coqk3htiy3Y1xxqfmMzXXkphgyhSuzoOAK88HhP4uG5a2HxD00zqgdoudwUkgEjbnBIPPsa5+C58aT3UltH8WdKMiSLHloZVV2ZwgCMY9r5ZgMqT1oWEpP/l/D/yb/wCRD6/P/nzP7l/8kewT+E7TyzHa6k8ALRHdsDOgRNvytwVJHeuoWSNVC+YDgdSa8c/4Qv4yf9D7Y/8AfDf/ABNRJ4T+Lkk8lunxD01pogpkjGSyBs4yNuRnBx9KPq1H/oIh/wCTf/Ii+uz/AOfM/uX/AMketapY2moXVjNNKuLSUyhCAQ5KlcHP1rD1Xwfpt7O1wt1HHIblp1DwJJGu5FQrtPB+6DnrXK+H9D+Jui6tb3Gt+KNO1OylcQvCUbILHAYcDkGu5ltNRijaSXVbGNFGWZrUgAepO+uarCMJWjNS81e34pHXRqupHmcXHyf/AAGzIvPDE/8AasIstQMFu6XPnzBEO3zPLGwKenCnBHSuutFt7W1itonAjiQIuT2AwKxbWG8uoRNa6zp08ROA8dvuXP1D1L9g1X/oJWf/AICH/wCLrPoalzX7K31fSLjTpLloRMuBJGRuQ9QR7g1kzeFNLmkvDJdSmO6sFsmjBACgfxj/AGjxn6Va+war/wBBKz/8BD/8XS/YNV/6CNp/4CH/AOLoAyY/B6RxRCHWEt3WOSF2htI0DpJt3ZH97C9a1ta0lb/S4tMg1EW1qI/KkTylk3pjHU9D702Oz1KRA8eqWTqejLakg/8Aj9ElnqUaF5NUsURRks1qQAP++6AKf/CKWQkbbqUvlSidJkIB3xygZXPYjaOahs/CMNtb20EepwxiCYSeZDaJFIwGONynjOOT3rT+war/ANBKz/8AAQ//ABdH2DVf+glZ/wDgIf8A4ugDa82P/nov51ka7praheWd5a6qbGe1EihljV9yuADweh461Ss57u/uJ7SB4YJbU4md0LqxyR8oyOPlJ5p1351pIkd3r+lW7v8AcWWHaW+gL80AMk8LWYZEtdRlgt2iSG5jIVjOqMWHzHlTknJHXNNHha3aaSSTVG2tcGZI40CInyuuAvTPzkk98VI5mS7Fm/iDSluT0hMOH6Z6b89KmFrqBWNhq1gVk/1Z+zHD8Z4+fnigChqfh+O2tYrizuLuW5tobeKEQJGWBiLYbDEA53HIzU2h6Kz+EE07VJmiunle4Lo43xSGQupyOMgke1T20N5dKzWutadOEYqxjt921h2OH61X1W8utIVFuWhuWmB8pkQoFbIHzDJ4+YUAJrXhuXWdOS11LX2nZWbLfZ0ClSuPudMjqD2NSL4bigulvLHVnt7pZmcOY1cbWVVZcH/cBzWU2q6ki7mubFR6mAj/ANmpG1fUFba13YK3HBhIPJwP4vWgLmjdeFIbi6ndtYkFvI07rCI1+V5kKud3U9SQKil8GWct5dXD6rITPA0K/Iu5AwUfe6kDaMDpyaoPr10hj36jpi+Z/q8x43fT5+albV9SiUySSWkiICzKISpIHUA7jigLmqPDqG8M0uru8UjpNPF5agSTKu0PnqBgD5fatjRreDTNKttPjn8xbeMRhmwCcd65STWru4kZ7MwQxA7QJYyzEjqeCMVCmt3jztbpfaa0y/ejERLD6jdmgR3bvC6MjMpVgQRnqK5y18L2Nvp9taJfO/kXDzh5QrbyysoUjuACB+FZSatqTqGW5sWU9CICQf8Ax6l/tPVP+fiy/wDAc/8AxVA7l6HwqscCINcnDeRNA7KoHyuQcKP4MEDGKsad4as7Tw9d6P8AbQVupDI7pGqBScdFHA6VkDVdSLFRc2JYYJHkHIz0/io/tXUt+z7TY7sZx5Bzj1+9QFzci8P2cdzFOLxiY7i4nAwOTMCCPwzWYvguxS5t531GWdLe38lYyi7iPLKYDdgQc4HGarLqupMWC3NiSpwQIDwf++qQ6xqAVmN3YBVOGPknAPv81AXF0HQLy5u57nVZ7mFEeAW/nLGsjCNXHIQkAfP65OO1Xb7w7Da2MUlpc3ctxa28MMIhWMvmNywbDEKevIJqk+raki7nurFR6mAj/wBmpU1XUmUMtxYup5GIThh9d1AXNzwRbXFhoezUGC3M08s7qSMrvcnBxxnntxWrqEcN5YXFm0wRZ4mjLA8gMMZ/WuPOu3N1h7MQwIFXImQuSSAexHHNN/tbUfm/0qw+T737g/Lxnn5uKHqCdmbtv4e0q1sdPs7Ty7ZLOdJ/3aKPMZVK5b65qovhOxFrcQf2hJiaHyScLkDzWlz+bYrM/tjUNpb7Zp+AQCfJPBPQfe9x+dO/tPVP+fiy/wDAc/8AxVO4XNwaJD/ZGp6W+os0F88jL8o3RbySwB78k9ajl8N2EsjRyXZOnyMJJLIKBGz7cZ4598evNY/9p6p/z8WX/gO3/wAVSrrF9CyyXDW0sQIDLHEVbk44JJ9aQXOu0uNbLT4bV7w3BiXaJHxuYDpnHtVnzo/+ei/nXD/2xfz/AL2B7WKJuUV4izAe5yKjTW7ySZ4Uv9NaVPvIsRLL9RuoEd550f8Az0X86POj/wCei/nXD/2nqn/PxZf+A7f/ABVH9p6p/wA/Fl/4Dn/4qgZ3HnR/89F/Ojzo/wDnov51w/8AbF/D+9ne1liXl1SIqxHscmlbWL6dmktmtooSSEWSIs2AcckEelAHb+dH/wA9F/Ojzo/+ei/nXBNr10rojahpis5wimPBY5xx8/PNS/2nqn/PxZf+A7f/ABVAHcedH/z0X86POj/56L+dcP8A2nqn/PxZf+A7f/FVJBrVyr/ZplhknkIETopVRk4+YZP1oA7Tzo/+ei/nR50f/PRfzrlJ7i+t4jLPqWnxRr1d4CoH4l6S3uL64iEtvqenzRno6QFgfxD0AdZ50f8Az0X86POj/wCei/nXL7tU/wCf2z/8Bj/8VRu1P/n+s/8AwGP/AMVQB1HnR/8APRfzo86P/nov51yqSai6B0v7FlYZBFsSCP8AvuhZdRYsq6hYkqcMBbng+/z0AdV50f8Az0X86POj/wCei/nXL7tU/wCf2z/8Bj/8VTWl1FcbtQsV3HaM255Pp9+gDqvOj/56L+dHnR/89F/OuX3ap/z+2f8A4DH/AOKpDJqagubuzcKMlfs5GfbO7igDqfOj/wCei/nR50f/AD0X865O31C61BDNZyQ28QwMSxF2JwD2Ix1phvrgXQtTrGli4P8AyyMXz+vTfmgDr/Oj/wCei/nR50f/AD0X864/7fP50kP9saX5sYy6eV8yj3G/inrdXjXD266ppzTIMvGICWUe435FAHW+dH/z0X86POj/AOei/nXKTX13YoJ7uSCeHIUrFEUYE9DyTmlSbUpI1mW6s41dQwUwFtoPOM7hmgDqvOj/AOei/nR50f8Az0X864xdUZo3kXXdIaOPG9ggIXPTJ38U5tSkWBJ21vSVikOEcx/Kx9Ad/NAHY+dH/wA9F/Ojzo/+ei/nXJC6vGuDbrqmnGYLuMYg+YD1xvzinS3l5ZqJ7qa3nhDBWWOEo3JxkEsfyoA6vzo/+ei/nR50f/PRfzrl0m1Ga2W7W6s4IXQSBXhLbVIzy24dqR5L9Nm/UtPXf9zMBG76fPz1FeK+IcuUnH2n4P8AyNPZT7HU+dH/AM9F/Ojzo/8Anov51zWzVv8An9s//AY//F0kn9pxrukv7FBkDLWxHJ4A+/U/6yZb/wA/Pwf+Qexn2Om86P8A56L+dHnR/wDPRfzrm9mrf8/ln/4Cn/4ujZq3/P5Z/wDgKf8A4uj/AFky3/n5+D/yD2M+x0nnR/8APRfzo86P/nov51zKf2m+dl/YttJU4ticEdvv07Zq3/P5Z/8AgKf/AIuj/WTLf+fn4P8AyD2M+x0nnR/89F/Ojzo/+ei/nXO2s9yt4LS6aKRnjMiPGhUAAgEEEn1FXa9XDYmniaSq0neLIaadmavnR/8APRfzo86P/nov51lUVuI1fOj/AOei/nR50f8Az0X86yqKANXzo/8Anov50edH/wA9F/OsqigDV86P/nov50edH/z0X86yqKANXzo/+ei/nR50f/PRfzrKooA1fOj/AOei/nR50f8Az0X86yqKANXzo/8Anov50edH/wA9F/OsqigDV86P/nov50edH/z0X86yqKANXzo/+ei/nR50f/PRfzrKooA8p8ESeX4O8P8Avpx/9HPVi/Wa41aJo5FjUWzqzNEHHLDjnoaxfALX2oeEdN8preNLS3MOXbaMGRiMknk5zW79i1D/AJ+rD/v8P8a7cTRnKvNpdX+ZwYKrFYand/ZX5FKOTULdzHBJMYoS/lq4BBRNm1c4zyN31pLu+1aNrYo0m8kMV2Flbc3KnA42j1xV77FqP/P1Yf8Af4f40fYtR/5+rD/v8P8AGsPq9TsdPtodyi2oX0cCMJ7ppWYLIkiAfOykYTOMqGIP0HU1si4cWm2RtziPDH1OOapNp98zKzT6cWX7pMq5H05pWsdQKkfarDkY/wBcP8aPq9TsL20O56loH/IBsP8Ar2j/APQRXEWvge5vvEviXUNUu9RFnPqsd3a6d56C0uDHBBsdwFLj95H/AHh90ceunp/iO4tLC3tfsdo/kxLHu+3KM4GM9Kn/AOEruP8AnwtP/A9f8K4FgsSm7RNPb0+55N/winxCvdZmvLmz1UR28j3UcbXCoI72SG4jZrdvNZjEC8XJKZA+5nIq1B4T+Jkl9c/adU19biWWETyw3EaReT50ZHlsXJLpGGz8i85yX7+n/wDCV3H/AD4Wn/gev+FH/CV3H/Phaf8Agev+FX9VxP8AIHt6fc57wB4Y1nSfiJqmo6hb3LWP2V7HTpZLoylYEnZ0V8sS2Q/BbJ4YZHfJ/sXxLd/DfTvAv/CO6ja3GmyWaS6iJoVQiO5jZngOSx+VWPzBeB0J4rt/+EruP+fC0/8AA9f8KP8AhK7j/nwtP/A9f8KX1TE/yB7en3POfEeh/EWCaG30uHVTDY6pIdLmhuBKwhMq4ExeUfJ5ecEiRuTwMCum+EPhfWND1W4v9bguTc3mk2kbzSXRlPmRtKZFfLHLZkBB54yMjpXQf8JXcf8APhaf+B6/4Uf8JXcf8+Fp/wCB6/4UPCYlq3IHt6fc2PEBxFZn/p8i/wDQqq+JxJNpDLHG8u2aKRlUZJVZFZuO/APHesXV9fvL22SOK2soZElSRWa8VhlTnBHFVf7c1/8AvaP/AN/f/sq3oYWrCNnETr0+5oanfTNtl0q3v7OBw5DRWuxpZwF8sMpGQnUEkDp1qoLjxOiGcy3rS5ZzEY1KA+cU2gY+6E+Yc++ai/t3xB/e0f8A7+//AGVH9ua//e0f/v7/APZVt9Xqdhe3p9x4uPFENumye/mfCBvMRSceUrseAOd25f061LJfeIbm91G4t2v4LWFGltIWgA80grtByM4PPHXntiq/9ua//e0f/v7/APZUf25r/wDe0f8A7+//AGVH1ep2D29PuXNKvdZWUG8GomZQTDbpCoilTBzvOMK2eByO3BrKSbxDPM88jX0otklED+QQSzoPkIZfmAI64x05qz/bmv8A97R/+/v/ANlVmy1bXLlYtgs3klDEKiHACnBOS2OtY1k6EeepoioVIzdosalz4imuoYVuL6IyTKt4xhG2D5+keRgrszk84OK6LQ57ptOX7YZDMskibnGGZVchWPuQAc1led4l/wCeFt+Q/wDi6PN8S/8APC1/If8AxdcP9p4X+dG3JLsS+HXxrmsH1k/9neofEFld3mszSwMI4xphUlrcSeY24nYCeh+nrVaztvEFrdXFxHFAWnOWBC4HJPHz+5q15viX/nha/kP/AIuj+08L/Og5Jdinpuj3F19r89mtbdvIbyWgBdisMfSQ8/eXB+hqnpmlaoItDhvBcvaWpIVAcPiSF927/dJ2jOMZFbHm+Jf+eFr+Q/8Ai6PN8S/88LX8h/8AF0f2nhf50HJLsTeFGkj8+LyX8iNI0jlktvJkJGcoR/Ft4+bvk1T8fSfLZH0LH/x+OpvO8S/88Lb8h/8AF1Q1jT9e1RI1njiTZnGwL3IP9/8A2RR/aeF/nQuSXY53X2a60qa3Xflygyh+YfMOR9KzSt82om4uQzuxgB2j5QEl7enHzH610v8Awjer+3/jn/xVH/CN6t7f+Of/ABVL+08L/OhckuxzmnSC2UC7tZHEluiKvlbuQz5Ht1HXFbVxcf6LKP8Apm38qs/8I3q/r/6B/wDFUj+GdWZGUnggj+D/AOKo/tPC/wA6D2cuxXgm2eYv/TQ1lJIWu5okhdZvt/neYUIHl8Z+bvkZGK3j4b1YuzcfM24/c/8AiqP+Eb1f1/8AQP8A4qj+08L/ADoPZy7HLi81r7JuM88RMuGPl5KqEGMADPLZz/SpLubULi0uYJZLrz2TARIwI9uAdwPZs57n6V0n/CN6v6/+gf8AxVH/AAjer+3/AI5/8VR/aeF/nQckuxj6o1w0iyWbNuuI/s7sTgrnkOfcc/TNVbifUvs7XaloJppAkhVSzRxqCBjjPLc9O9dF/wAI3q3t/wCOf/FUf8I3q/r/AOgf/FUf2nhf50Hs5djnNNuL6PUGMj3HmyzI0qmPERTywC31yB3qC+hvpE1BEMnkT3JmZR1ypXAHsep+h9a6r/hG9X9f/QP/AIqj/hG9W9v/ABz/AOKo/tPC/wA6Dkl2Ob1K/wBVa/mSHzvKY7TH5ZYKARgg4xyM1r6XM0emWsbAqywopB7ECpJtIvUQATjzTOYfLKAYIXdnduxjFN/sjU/+etv/AN9r/jW0cXRkrpnPUrQpvlk7DbGbZHj/AGUP/ji1j6pFezXGqeQ0ixXMYjfB7CPqvuT8v4itkaNqQ6S2/RR99ewA9fal/sjU/wDnrb/99r/jT+tUv5iPrdL+YwjFcxtLNHC5E1zbiVMfwqI8OPpgj/8AVUlvNqFvbzRh7kBUIHGQjNKxLDjJwMdM9a2f7I1P/nrb/wDfa/40f2Rqn/PW3/77X/Gj61S/mD63S/mMnTr/AFGR4vtct0pyBGEi+WQbiCXyOOMelbM8+6ML6un/AKEKZ/ZGqf8APW3/AO+1/wAaP7H1PIPm2/DBvvr2OfWj61S/mD63S/mHWlxtgjHp/jWDHPcK1raw28iXMKzt5pXALFWwMnr1B7/pW2ujamowJbf/AL7X/Gl/sjVP+etv/wB9r/jR9apfzB9bpfzGLeajq0sh+ztcQQAIN5iOS23nAAzgt1qSee/mnVZXudqTQyNtQALg84/yfwxWt/ZGqf8APW3/AO+1/wAaP7I1P/nrb/8Afa/40fWqX8wfW6X8w66uN0Dr6/40tvPtTb6O/wD6EajbR9TYYMtv/wB9r/jS/wBj6nk/vbbli3317nPrR9apfzB9bpfzGVZXDJc3TX9tJKZ2Aj/c7sgMw+g4x1xUYvtWk1Pyw9wkLyguuz/VgN0DEYII9M1s/wBkap/z1t/++1/xo/sjVP8Anrb/APfa/wCNH1ql/MH1ul/MUNCu9RZ5TfSs3AypjKhHzyAT1H0yPetOKbdqMLf3Sn/oYqP+yNU/562//fa/41d0bw/d3amf7dFGytjHlbuVY9w3qKipjaFOLnKWhpTrQqS5Yu7JvETS3OnLFD9/7TCwOzftw4JJHcCql/dalBcJHDLKSqJ5XlQgRyvuO/eAMAYxjkfjVyW1mjnkh+2s7RttYpZMRnHru96TyJ/+fqb/AMAG/wDiq6zYyYrjXCkZa7v8mOMN8q9fLZmPTrvCr9DirEWoatIJ0b7T5kyIi5iASFmAyR9Bk9+2cVYZ0WKaVtTAjgYrM5tDtjIxkMd/B5HX1FJ5kf2UXX9p/wCjnGJfsh2HJwOd+OvH1oAoPPrVreTW9i7LbwIUt4RESvlhRtbd03Zz3J9qigvdQtZNSmtv7SnimV/JaSH940uxApIwMYw3Xjitv7PP0+1Tf+ADf/FUeRcf8/U3/gA3/wAVQBQXUNTFtcF5L43O0h18v93F82FZDjJO3kgZzz0qhbXWvbnu1897htkaFosLIqGT5mBGQeV5461q61HqNpoceo2N1bXDyzxwRxzQtGNzyBPmOSRgn0pbfRPHs8QkUeHcH/ptL/8AE1EKkZtqPTRjsU0utXlmKw3l+LVYpHV5IwJHcKpCnI4G7IHHIzW/DdyPZI8o2yNCC46YYrz+tZN5pPja0QPdTeGolJwC003X/vmli0bxvPEWim8MyJjkrcSn/wBlpe2p8/JzK/a+pHNG9r6lvQZtlkV/2h/6AtZt1FdNeahOOYmvYWEXkjc4AjywfqAMfoas2/hnx5Em2P8A4R0g4/5bS+gH932qlr9r430XTZ765j0B0gheVlSaXJCjJAytaFBO4bRZ9PNjM94rSNu8jgZkJB3d+D2zV6zkaHW3jijdoi8sjmSDBjLc5WT+IMe3YU1dJ8bMisDoGCAR+9l7/wDAaX+x/G/r4f8A+/sv/wATQBc1mbfZBfWRamjuM6cqjkmADGf9msqbQ/GkqhWOgYBB4ll/+JpU0XxsiKgOgYUAD97L2/4DQBQszPN4ftLNS/nxzW+4vY7PLAIzkHh8Y61bCJp2qm5uVe6SeFg7Jb5HmErwEXO0bRRfaf41tbG4u5BoLLBE0rASy5IUEkD5fatNdOvBpMeoPqEKo0KykC3JIBGcferCtiaVGUYzdnLYHom+xQspPJ1dUgt3EbO0jpJAB5OV6rIOvYbe3NaGqz7rMr6yJ/6EKqiK7x/rpf8AwCb/AOKqvOdyP5moBVilVJCbbGx8ghT8/BOV468j1rVTX9Jke0Xn9zOp00LJo1tG6hka3RWBGQQVFc+ttqcQD7ZGeyaO1gO3cXUyAs/P+zgH8fSrVvcahBBHArMVjUKM2TZwBj+/TJNXuI/O8y7hj8hQ8262I8tT0LZfgcHk+lflkeH84pzk4wTTd9X5/qtDt+s0vP7mVI31b7Wl4y38zRRTxrlQu5jtxxjoMEj3GATxUtjJqV5oRjuxNO0eoQ+W7RFGaMSISxBAPHPOO1XPt2o/3j/4BN/8XTo7zUHmjiMyRmRtql7NgM4z13+1aTyXNrfwoq1nv2d+39fkvrNJdX9zM61n8QRSrMxvJ8MGMTqoDbnYFenAChcemcnNURqmrRwTi9u7yG2ViVmWIrJu25CjcvIB9B+NdZereWUCzXWo26qz7BttGY5xn+/WdcXFtcbftF5bzbTlfM01mwfbLVeGyfMay9p7GLi+zX6r+vMt1ILS5madc+IZbeW6aW5xGkbxRiEASktznjJGP6Vd8L6hc3GrywzXdxKRbhpo3UbI5N+MIQOmPc1b/tAf9BNP/AB//i6itp7W2DC3vLeEMct5emsuT74aqqZBmlSE06MU3tZrQFVguprA51+D/r1k/wDQkrRrmlvFW8W6/tRC6xtGAbB8YJB/ve1X7G8uL2cw2+oW5kCFsNZOowP+B19nkeGq4HLoUsRpKN79erf5HPUalNtGtRWRfXOoWckcclzA7uCQI7Nm4GM/x+9Q/wBpX/8Af/8AJBv/AIuu6njaVSKlC7X+GX+RLi0btFYX9pX/APf/APJBv/i6P7Sv/wC//wCSDf8AxdX9Zh2f/gMv8hcpu0Vl2E2o3iuYrq3UxttZXtGUg4z/AH/em31xqNm8aSXVuzSZ2iOzZjx1/j96iljaFWq6UX7y6Wa/MJJxV2a1FYX9pX//AD0/8p7/APxdH9pX/wDz0/8AKe//AMXXZYjmN2isL+0r/wD56f8AlPf/AOLp0N/fyzxw/aI0aQkKXsXAJxnrv9qA50bdFZV9PqVn5fm3VuxkJCiOzZicDJ/jqt/aV9nb5y59PsLZ/LfWVKrGrBTg7pltWN6isL+0tQ/56f8AlPf/AOLo/tLUM48zn0/s9/8A4utBG7RWF/aWof8APT/ynv8A/F0japfKNzzKq9ybB8D/AMfoA3qKp+Tq/wDz+WX/AIDN/wDF1j+K9U1fQvsv7yyn88Mf9Sy7cY/2veuSjjqFabhCV2vUpxaPO/hku7wEV3lMhRuBwV+aTmuf0a41O71xtWsvFGqP4U0oSNe3l80RivWUHKxkIMRpyWkzyRgd66D4axxzeAGhlQPHIqo6noylpAR+VV7HQPAempK9rBpsEVgPKmX7WTHACCNrqW2qMEjBFfbUZJSqX7vofOUn+5p/4V+RzI+L0T3EVjb+GbyfULi7tbe3hFwESZbhWaOQO6jj5D275Bp1v8YdPnurC3j0O83XjQx8zL8ryTtCwHHzBSpOR1HpXS2PhjwHZ6haG00/SkvGaO5tAJd0jeWDsdAWJIUE4xwAagi8L+F9I8QW+vteW9rHpqy29nbs0ccNm8xDSEHrvY8/MeM8V03w/SLL93sYHxo8c6l4X1vS9P0qaCI2yHU9REpx59srbPITg5dslscH5evWm+OfiFd/borPw9HLDBaarpsV9emRPmjuAX8tUwc5Tq2Rg8V2+i+FtC0kXjWdmWlv02Xk80rSy3C88OzHkfMfwNQf8IR4R861mHh+yD2giEGFICeX/q+M4JXJwTmlGpRVk47fiCcexwHif4qXN5okP9kWdxpNxefZ7yxuDIknm2puxA+5cfIx9OeD1rd0z4ox6kt/cWfhXVntIYriS2lBGLjyZChXkAKTjIwW9OvFdGngrwknnbfD9kBMys42nqr71xz8oD/NgYGaevg/wssl240GyzeI6T5TIZXbcwAPC5bk7cc0OpQtZR/r7wvHsc9p/wAR21I2UOmeHZrq6uLB9Qki+2xKqQrJ5eVc8MSc8HaRjnBqtc/Fa2ju9WWLw5qc1lpj3MUl2MBTLBHvZTxgA8gHcT7YNdDqPhTwRb6bCNQ0jS7eytQVRpT5aKHbcQzEjdlucNnJp03h3wXc6tOJNO0qS/u4XaSLcN0kbrtZtgPdeCwHI70lKh/K/wCvmL3exxsnxS1K8v8AQrGy0L7Be3moWaT29xMsge1uYmdCrj7rYXpg4p/xo8ReINH8QW9ro19qMEI0G+vmW0SM/vYiNjybx9wZ+YDnFdhHofgu4v5LSOz0qW9hWDfEjgyxCDiLgHK7BwKua/4Z8P6/PFcazpUF7LFG0SNJkEIxyy8EZB7g9aaq0ozT5dB3inseUa5408Uw+I5ZINWnW2hj0Vsxxp9hX7SB5pkyN+G/hx0PpXt7jDsPQ1zureHfB8d6Nd1TTtNhmj8ofaZ22IPL4jBBIX5e2RxWz9usvtf2T7Zb/aTH5vleau8p/exnOPes6s4zS5VawpNPYsUVWgv7G4tPtkF9ay22ceckqlM5xjcDjrxU8skcMbSTOsaIMsznAUepJ6VjZkjqKgmu7SGKaWa6gjjgGZnaQAR8Z+Y9uCOtOt7m3uBut7iGYbVbMbhvlbkHjsexoswJaKKiu7m3s7dri7uIbeBPvSSuEVfqTwKQiWt/wp9+x/64zf8AoVc1ZXdre24uLK6guYWJAkhkDqSOvI4rpfCn37H/AK4zf+hV8/xN/uM/R/kehl38U85j+J/ihtfj8Cn7CPFQ8TmykPknb/ZwBl+0eVndtMeE3ZxuOenFbXhz4w6HfWekW3/E5vLjU7Wa4iuxpoRFRHdcsoY9CuDjIGQWxmu2Xwl4d/4TqTxkLKP+3WsfsLT558rdu6evbPXHHSuctPhD4Es30jyrS7C6UjrZxm+kKjdvySM8n943PvznFfk7rYOas4tenezv8trHv2kUvg18Sp/G+talpq2sktlZ6fZXkGomMRGfz1Y4ePJ2N8vAGRgHmmr8cvBq6lfWt5b6xZQWc15B9sntMQzS2q7pkQgkkheegFdN4K8A+GPBtx5/h+3mtS1jFZSA3DMskcWfLLAnllDEbuuDis24+E/gOdFNzp7yxC7vbza9y5RpLtNk+eeQR0HbtUOeClVk3F8ulremv4haVjn7n42Wk+vaDpGk6HfNdX2qQWd5a3ahJoYZ4GmimXDFWBVemcgA8dK7Pxj460vwvrmkaPe2ep3FxqrlYDa2xkUYIBycjJ5zgZOATjArM074TeDLKWK6jt7yS+huoLqO9lvHedWhTy4wHJztCErt6YJrY8XeCfD/AIp1HTr7WIbiSXT5BJCsdy8aEhgw3KpwcEAjv19TSnLBuceVPls797jXMea+Nvj5o/8AwjPiP/hEBO+radBK9tNcW263laKVY5Bw2R1ON23PUZrcg+O3gf8AtDULGaW+Uaalwbm5FtmLdbrulUYJYY5AyACQcE1pz/CTwXLZ6hp8kOoCwvhKHsxfyCCPzZBJIY0zhSzDOfrjFSr8LvBaSagDa3LWd/8AaDcWLXkn2UtOAJX8vONzY5PqSRitXPL+W3LL+rC94yNS+LMyal4Vt7PwrqsKa1qiWci30QjcRPCZVljIYq4wOeeMHjNQWX7QHgG8sr+9hOpm3tYxJHILbIuQZRCoTB4YuVAD7Tgg9K6Cy+GvhWFLMltSup7G7iu7a4n1CSSWF402KqknhdnylRwQTmqqfCXwNHpNzo7W94dOnj8uK0e/k8q1Hm+aPJXOEIfBBHIwKXNgHo4v+nqHvEvwc8Yat4u/4Sl9WtPsZ03XZ7G3gaMLJHEgUgSYYgtyckHFd9XO+C/Cuj+Ere/i0prp21C7e8upbm4aV5ZmADMWPrgV0G8Vw4mUJVG6asile2o6im7xRvFYDHUU3eKN4oAdRTd4o3igB1FN3ijeKAOevP8Aj9/7f3/9EV5lrfijxHH451TStMkklFk9qtvZJpjSJP5iBm33A4j6nr6V6Zdn/Tf+4g3/AKIrOsrC0tNQvr+BWWe+aNrgliQxRAi4HbgV9xSko0IXV9F/6TE+SzacY1tVff8AQ4xPiho/miY2urPBNbrcqgtUBghActKx38rhc4HI445q7e/Enw9YxWUl6t1bfabl7WRJAge3kUqCHXdk8sv3d3Wpl+H/AIWVNgtJtv2I2P8Ax8N/qSrLj64Y80t94B8O3cs0jLewm5l825EN0yC4+YMFfHVQwyB7n1qr0b7M8u9C+zDR/Hujam9pHHb38L3UsMUayxAcyrKyE4J4Ihc/iKNEvvEGqatqF8mo2cGm2Ooy2b2b22dyR4Bfzc5DHOcYxTtF8H2OneIItSzE8Nlai00+EIcxJnJZySd75yA2BgEjuasT+EdGm1C4upDeGG5dpJ7IXLC2kdhhnaMcEnvUt003YTdJN8piWvxW8LztKuLxfI85rkhUcQRxpvMjFWI2kdMZPsK1/Dnii18Y+H7268P3EtnPExiLzQrJ5T4DA4DFWGCOh7881Xtfh/4aiuJZ5kvb15YWt2+13TSDyiuzYAeigcD0rc0TSrbSbWSCG4vLkyNuklurhpZG4wOT2A4ok6VvdWopujb3U7nGWHj+PQfAmh6x4uvvtl7q6ebEttbrFgBQzAAtj5QfXJzwKvat8T/DenXzWbrdzym1S4gWFVLThlDBVUsCrYYfeCj3rWn8J6NJpem6fF9rtU01DHaS29wySxoQAy7xyQQBn1xVO8+H/hq6vFuJI7wRrIZVtlunEKyEAM4X+8ccnvTvRbu0VzUG7tMl07xlZapDqMVpb3dteWlrLMEuYwN3llkfGCfuyKUPuOMjmst/HEunW2jahqy7rOfw/wD2jdC3hLSGUvAg2DPT96eOvSuisPDejWN7NeQW7ebPHNHJukLBlllaVxg+rsfw4qhD4H0GOCSGT7dcxtEsEaz3TP5ESuriOP8AurlE4/2RSTpdhKVHsVNT+JPh/TLWK41GO7tc3bWk8coRXtnUKSXXdyMOp+Xd19atP4501Y5nGn6q4jvBaAC3++xzyMnjoeDhjxgHIyav4F8P6ncXlxKL2CW9dmu2t7pozOGC5RsdU+UcfWnzeCfD8sdzGyXmLmZZZMXT87eidfucnj3+mH+58wvQ7MzF+JGlwW7yPbapexQzmK6uIrZUW2LSskYcFs8lcAgH1OOlNvPir4as9Pju7qDUoGnWOS3hmhWOSaORWZZBuYADCP1IPy9OmYNV+Gtvd6rGLW/Njo7SLNdW0Rk8y5cSNJ87FtpG5uMrkAnnpW7deC9BmeCZFu7a4t7eG2hnguWSSOOIMqhWHTh2BPcGm/YFP6v5ma3jyPUNa0K10O0upbG8vlt7i9khCxDNu8vljJDB/uH7uMZ5r0nwr/x5yf8AXST/ANDauJh8G6HDrFtqcP2xGtpROkAun8ky+X5fmMnd9pxk12vhVv8AQ5P+ukn/AKG1YYpw+rz5fL8z0socPrC5OxEv/H7ff9fB/wDQRT6jRl+33u7p9pOf++Vrg9M8ValpRvZfFE159pVQ505rJY1UNOsQe2lH+tjG9NxbJyRg9q+xWx7xPrmg38/jA6bDDnQ9cngvdQf+GJrfHmRleh84CMHPXDf3RXNLqHj59NSNo9Xa5e0iLQ/2egiUm4UMTxjJUnkcgA5XGGrqNT+ItraeIr3Q4ND1C8ns5xbyOksSIZWkWONRuYH5nYDPQdTxVRfitpkiySwaLqctrGCTOHjA+SETS/KWz8iZP+1jC54pgdD8N7W5sfAWiWN4bn7VbWiwzC4Hzq65BB9QCMA9wAcnrXQjqK4S9+J+jwa++ixWF3d3DSxR2rQuhS4LyRxnDHhdpkXIJzwe4ra8J+LLDxHKyWdvcRFLWG6Pm4+7I8igcHqDE2fqKALmt/8AIo2P/YUg/wDSkVu6prbaNpEDR2zSySMwVj90HPesDW2/4pCy/wCwpB/6UiuW+KHxGh8K+MfDekXBDWMyPJfAjPlqzbUYfQgmvn8bOtDDYj2EuWXNo97aRMsW5+y9x2Z1L2PiPX4WurhisOCVU8A+wUf1q3pPhe8sokupppFlb/ljETx9cda29TvpNO8E6jqVmyTPBYy3EDIdwfCFlI9a878Fo2i+IfAF1a3l1NL4m02eTVjNcPIJ5BCsokwTgMGJHAHBxXm4Tg7CymsRXlKVS2rk+ru/wtp+p58MrpK1Sbbl5v0/zLWha5q/hzx7Jp+uTyPbXjAZfgKD9xgOw7Gus+KRz4T1LH/PjN/6DXMfHOKZvsN19jxHGSouVbkZ/hI7eoNNa6vLz4T3l3fSGSSa0uCvsoGB/Kt8mr1MLjquWybkl7yb7O2n3s0ws3TrSoPVbo9B0/8A5Y/7g/lXnEXxM8V63qV/N4L8Cf21omn3jWct3JerDJO6nDmJT1A98V6Fa3EMEcUk0iRoEGWdsAcV5XaeD/Evhy+1Cz8FfEPRtO0DUL1rtobmASz2rOcuIznBB9+lfYU43T0OupKzWp1euazqcPxi8NaTFcPDY3WnTS3FrgEFh0yfbpWOvxM8Vaxq2p/8IT4E/tvR9MvDZ3F3JerC80ikBxEpHIXPUmtPV7P7V8VfD3iGPULCWxsLCWCeRrlQxdvRc1zcPhLxN4d1XVoPA/xA0TTtE1S8a9khu4RLNau5y/lHOCDjoelbyjFxWmtv1OWjKXPO70v+h6f4rZn8LXjtGY2axmLIeqnyzxWfL/yJcf8A15J/6AKseIbuCfwperFdx3TR2MyvIpByfLPPHrVWZv8AijI/+vJP/QBXzGbr9/Q/xf5HfdOlJoRfuj6V5drmh+I577xJNBcSLp03iiwn+wiwDNcRr9l3SrLnIUbTnAP3DXX+NrrWoLCzOkfbURp8XktjbLcXMUewkGONuGy20Hg4BJqknjvTbfRp7uV5NQWztrKWW5t4wiTi5YqrKpORggkg/hXtjOUh1T4jLNr73sl4+TInlQ2TgWOZsRyxttxIBHyVj3k+2K5C707xpriahqmpWGqSTyaXc2YlSzdPtR8uZId0bAMQwAJyByR0zXpB+K1jHp32y48P6pBmJGjjMsTF3kjEsceQ2AWjYNk8DoeauN8SLFLa9kuNLvILm2VjHbyTR7rhkl8mRUYEjKyBhj+IAkcUAa3hAaxBd6xp+q3VzexWs0ItLqeII0qvCrSY2gAqrlgB2Axk9a25v+Pqy/67j/0Fq4ew+Kmi30DXNvp2oG2EbMJTtALLbPcOmCcghUK5IwSRXZwTrdLpd0ilUnZJVB6gMhIB/Os6vwS9CKvwMv8Ai/8A5Blv/wBfH/sprma6bxf/AMgy3/6+P/ZTXM1x5V/udP0Np/EworBvV1aXxPGDf/Y9PjjBhjjAaS8lP/LMA+/XOMDmrkH2yTxHDBcTxKsSfvYoWcqxKuQckAHle2elegQaVa3hL/kMH/rg/wDSsgdK1/CX/IYP/XB/6VjiP4UvR/kNbmhrP/IVtv8ArjJ/NaiqXWf+Qrbf9cZP5rWdrryR6LeSQu0cixHaynBB9RXDkv8AuUPn+bKqfEy5RXKeN9TTRtMkvtG+2yLFMqJeXt832UnOCGADNjOBnbjkdOtbHhPVG1zwtpWtPbi2a/s47hoQ24RllBK5749a9VprcyhOM/hdzb0D/XX3/XVf/QFputf8hGz/ANyT/wBlp2gf66+/66r/AOgLTda/5CNn/uSf+y18xhP+RvU9H+htP4I/10ZAzKqlmYKoGSScACmmWEA5miGM5y44x1/LI/MVz/xOuLq18AaxcWZQTJADl3Crt3LvyTx93d14PQ8Zr5vttX8QXwS70nw3OdEuUeaKG6u1OoSxR+WGKPtIQN+745+4MEc17WJr1YNRpRUn1u7ad9n5l0aEqt7fp92ttX0W7PrJWVs7WVsEg4OcEdRTR/yEbH/rsf8A0Bq86/Z41WXWPBV1e+XJFZtfv9iSWUSSrEVU4kxwH3Fs9z1PNeij/kI2P/XY/wDoDV0Qnzw5jCpFxTTLWu/8fdh/vSf+g15Fa+HdRuvEvibXrWz0tXstdluIrhYpP7Qm8qONhAr/AHfLcjYR6Ma9d13/AI+7D/ek/wDQahrkyv8A3On6F1PiZ5Rb+PNe+xLMmpWF1F5lqZLtbBtqSSBjJabQcF0IUHkMQ3AzgGnoGt+Ll8S6doEF1bpdXs1xHPeXdk0ktsnn3TLGckZ2qiFQ2B8wzXseT60ZPrXeQeP23xE8QXD6XNNdWGnz3VzFAmmS2bO91G0DO1wrD58B1I2qD0IruPCGq3WteCVv7yeKeZmZTLHF5avhgMjsR1+ZeD7HIrVOg6M2vf241lG+pDGJjIzFcDAIXO0HHcDNW9S/48ZfoP5igDpK4/4r/wDML/3ZP/ZK7CuP+K//ADC/92T/ANkr5PJ/98q+r/Nm9T4UcJ8Lv+RHX6p/6G9chrlrJP4ghvdP0y6trOxMayH+zDi0IkycxD/j6z14zjNdf8MM/wDCEINkjFiuNqFs4d89B7iuhxJ/zxuP+/L/AOFfqdOvGlUnd9WfMUYy9jTaX2V+R5nbWl1Hpei2dto866kt2t06yWhVbhRKzKxnH+qCjkxnnB24rP0LTdX0u9uLjX9GnMY1G6luJIwbrzpprVAHCqv3d4IBAwPbFeuYk/543H/fl/8ACjEn/PG4/wC/L/4Vt9dhrqtfM05Z/wApl+E7e4s/Cuk2l2jJcQ2UMcqk5IYIAQT9a06Nsn/PC4/78t/hRtk/54XH/flv8K53Wg3fmX3k+zn2YUUbZP8Anhcf9+W/wo2yf88Lj/vy3+FL2sP5l94vZz7M53xkoS70O+mtZbiytLuR7pY4DMQrQOqnYAS3zEdjjrXMeGYZAdI0mXS5rDUNOjSYSy2UhW5ufKIXfMowIlVsHnJIxxivSQJP+eNx/wB+X/wpcSYx5Nxj/ri/+FbRxUFHluvv/ruUoTt8LPPdMt7iXUpbNdPli1WPxE17NcravHF9n+XftlI+ZWGVC5JOeapabqHjdo5H1a7vY4GmQX32WwfzbMZbIiJUh/4R8ocYOc16fiTH+puP+/L/AOFGJP8Anjcf9+X/AMKr65T8vwDln/Kcdq+oXtrotpPeWDah5jKlrLLpzySwMVbdLPEgOPl6BRyTg4zxx+p6Dcf2JcaLo9hqM85uzc2sssDKz2v2PYMuQAp38eWSD7V7CBJ/zxuP+/L/AOFGJP8Anjcf9+X/AMKIYyENmvvBRmvss8i8X6brWq2Gp3Gi6LLNpUl7bXCwtm2kd4kiUYjZc7Q4YngZ2g8jNd58Q2J8PBmAXOoWZcZyAPtMecn0rocSf88bj/vy/wDhTJYfOiaKW1lkjcYZWgYhh6EYpPFwfLqtPP0/yDlnp7rOB1XR2s5vEDWOnNb251yzuw0VsZFCiNfMlEY/1oBzlR1NP8AW81v4hjSaF4nbSppGDLsLBrx2Vin8GVOQh+6DjtXegSf88bj/AL8v/hTVh2yPKtrKJHxvYQNlsdMnHOKPrcHFxbX3hyztsx1c98Q7O5v/AA2trZruma/tGB8nzQoE6EsU7gAZIPYV0O2T/nhcf9+W/wAKNsn/ADwuP+/Lf4VlGvCMk+ZCVOfZlfT7d7WyjgkeKSRR87xQiJWPqEHC10/hT79j/wBcZv8A0KsDbJ/zwuP+/Lf4VueH5BarYyXCyRr5UoOY2yCWyMjHGa8DiOSqYKai7uz29DuwEZKpdo4Hw8bH/hK7/wDsfb/wkv8AwlVz9v8ALz5v2Ded3mf9M8bdue+NvNUfh+fDmLH/AITTH2j+ydN/sb7Tu87dsbf5H8W7ftzt5zivaf7U0/OfMbPr5Tf4UHVNPyD5jcdP3Lf4V+WuWIaa9lLW3e/5HuadzxjwfC5+Ht3b69eXdleXdvL9hvWV2iFqs5Zodo5B4/ed2U7ug4msbjw9PDoX9vWWmWvhaKe+jkKuzaZNMFhMUkW/gA5lCj1WTFexf2rYf89H/wC/Tf4Un9qafjbvbHp5Lf4UOWJbb9jLV9n2t2DTufPsv/CRWmgaprCnVJ1i8IR211afOzNHJLdiORF/vpiM567DXoXiy+utLbTNY0RzdXi2C6VeQQuC6STKptmYHgYkz2yfMGeBXoP9q2P/AD0f/v03+FUpb/S4fMMJWMyMXcrAw3NjGTxyeBz7UTeIm03Rf3P/ACBW7njuraj4g1W70vV3eOLVNP1Oy0tI7ots86MubmVxH/AzbB7bOODU/haWa88dvD4lW2njmu9WW6SMObZ1aO0CgB/4Tg9e+cV7R4FnjuYtSkjbcv2rGSpH/LNfWtTUtUt7OQQlTLMRu2LgYHqSeBX0uGyT21GMr8ra2ttcxlV5WfOWi2ps/D3w8Hh8DT72C5u7yZV3RpM6xsNkuOzL8oz32+lZ/hS80/UvEejahrNrpkdo9nNN5WuxyCaItqEzBYx0EoBXOfbtX07p2qW95J5WwxSkZCMQcj2I4NXyqnqAfwrqeRJXTm7vy73/AMyVWvseJ6P9ni8VPosl/K2i6KIb7T42z/rZTJ8jP1dY8HA/2xnOBXa/23Z/8/KV3GB6CjA9BXHU4YhN3dR/d/wS1Wt0OH/tuz/5+Uo/tuz/AOflK7jA9BRgegrP/VSn/wA/H93/AAQ9u+xw/wDbdn/z8pR/bdn/AM/KV3GB6CjA9BR/qpT/AOfj+7/gh7d9jh/7bs/+flKP7bs/+flK7jA9BRgego/1Up/8/H93/BD277HD/wBt2f8Az8pR/bdn/wA/KV2+B7UuB6Cj/VSn/wA/H93/AAQ9u+x5bd6tbm63CYf8f7N36eQBmq41WD/noPyNetYHoKMD0FessqioRhzbf5JfoeTjMCsTPmbseTf2rB/z0H5Gj+1YP+eg/I16zgegowPQUv7Jj/Mcn9jR/m/A8m/tWD/noPyNH9qwf89B+Rr1nA9BRgego/smP8wf2NH+b8Dyb+1YP+eg/I0f2rB/z0H5GvWcD0FGB6Cj+yY/zB/Y0f5vwPJv7Vg/56D8jR/asH/PQfka9ZwPQUYHoKP7Jj/MH9jR/m/A8m/tWD/noPyNH9qwf89B+Rr1nA9BRgego/smP8wf2NH+b8Dyb+1YP+eg/I0f2rB/z0H5GvWcD0FGB6Cj+yY/zB/Y0f5vwPJv7Vg/56D8jR/asH/PQfka9ZwPQUYHoKP7Jj/MH9jR/m/A8m/tWD/noPyNaHhvWLWO0cPMqnzH68fxmvScD0FGB6ClPKIyg4c2/kdeDwCwtTnTueXrq9uLy8YTLzOSDz6CsC40/wAI2VpqVzPAzQywN54aWSTy4wd5WJcnyxuAbCY+YA9QK9vwPQUYHoK9g7z5y8Oz+CV1c21t4b1WyeS5TN1chiklwhW4GW3kltwDFiMEgjJrbtND8ILFPZx6X5UIaRfmkbEnmwiNypznBQ7e3Q/WvcsD0FGB6CgD56srfwTea1E9vYX0M6GV7J5Xl+zI8cqlmjj3bV/eKrdF3YJ5zXReFodP0G0njjuo5rm7uZLq7uPKCebK5yTtH3VHQLk4Fex4HoKMD0FAHkOr6pA3hS0jWTLjUoGIAOQBcZJ/KvKP2h/Dk97KfFtrcteEskH2aNCxjjA6+p+bP4V9a4HoKMD0FcNbAxqwlFv4nf8ABL9CakfaKx5X8I9c0Ob4baZDDG1rEYPKntJ2Y7Gxh1+bnaeeOmDU/hvRfDeganDfW+q3t19lga3sYbq4Dx2UTHLJEAAewGWJOABmvTcD0FGB6CuunHkil2GlpY838da9pMuntZ3l4n2e4G3AUsQ2eCMCsvxJeWtv8P5tPgkVhHp0saBckt8v8zXrmB6CmuURC7lVVRkk8ACuWngoxxMsRfVq3yM1SSm5nByXmk6hZrZ3zxywOi7kYkA4HFeT3vjjQ7TVdS3fDC/n0TTr02k2oQThm4IHmCL7zLz2r6KXU9LYhV1CzJJwAJl5/WrmB6V6MKjhswqUY1NWjxG9u/Cy+NNH0m00O2k07ULR7h7rLgoR90Y6DI9areIfEfgTSPH2k+FW8NS3IvlzLexBjDbE52hj7kfhXu+B6CjA9BWn1iWm/wB5lHCQTei18jzXU20PS/DupQaWIoVltpiUQk5bYQKWfWLX/hFEiEy7vsaDbznOwV6O7RoAXZVBIAyccntQ7RqVDMqljhcnGT6CvLxWEWInCbfwu/5HTZKDijyXWDpOsWkdvfSSbUYOjwzvDIjYxlXQhhwSDg8g1yepXPgSfV10+/8ADd+trYzW9gLtV8u0D/KYRgOC5BkADbTgswz1r6IwPQVwXxytZbnwlZfZ5I4pYtXtJgzgkYSTcwwAeqhh9TXYMwZvCng2S3aC4s7UR27Rb1a6I8spEIk3fNxhAF564qxc+FfCtxNHI0CJcSGSSCWG7aOUF5DM7xMrBgS7Mdy9iR0ryl/A97aSC9htbfWpJNWgkZLm4ldLqM3PmEzIU2oqDj/locdMcit1fAt+I3j+06Xm5dJRNtk36XtmeTybb5OUYOEPKcDoelK6FzLudFZ+EfCN3KdH0iaL7Hp95b3Wo2gJnM8qoGhLSMScY5OM7uhNdrN/x9WX/Xcf+gtXH/Drw/B4VW4QtZ4ns7KItBCylXggETL93lCRvB9WPHc9WJ4pryzWIsxE2T8hGBtPtWdVrkfoRUa5GX/F/wDyDLf/AK+P/ZTXM11HixJH0yDy43fE/O1ScfKfSua8mf8A595/+/Tf4VyZV/udP0N5/EyrcrPIyiC2md4yJElRkGxucH5iM/8A16q6fpt9Hq9vf3cm1EWR5EKpgOUKgLhiT94flWp5M/8Az7z/APfpv8KPJn/595/+/Tf4V6BBGOla/hL/AJDB/wCuD/0rM8mf/n3n/wC/Tf4VreFIpl1cs0Mqr5D8shA7etY4j+FL0f5DW5d1n/kK23/XGT+a1l+IhO2gXwtreS5n8hjHDHjdIw5CjJAyfc1pa66x6jbSPuC+VIMhSecr6VV+12/95/8Av23+Fefk04rBQu+/5sup8TPEvixF471Dw7qcHhfwz4kS3lfz1sby3tysWG8w7XWUsfmH3duSGIzXpfwi/tAfC7w0mq6bPpt7Hp0Uc1tNw6FRjJHbOM4PIzg810X2y3/vP/37b/Cj7ZB/ef8A79t/hXsyxMZQUXa66316ab2sumnU5qVCFK/JG19Xbv3L+gf66+/66r/6AtN1r/kI2f8AuSf+y0vh072vJFDbWlGCVIz8g9aZr7iO9tJH3BNsgJCk4PHpXy2Dd82qW7P9Dpn8Mf66Mz9ctE1DQ9Q0+SHz0urWWFovM2eYGQqV3fw5zjPavDPD/wAPfippOhxaOum+DJmeyazfUJJSZYoWbPlEbPnXrux97I6Yr3j7Zb/32/79t/hR9st/77f9+2/wr6RxTdx0604RcVs7P7r2/M5j4O+G7zwl8OdL0HUIYor23Dm58qbzEeRmJZ1OBgHPTt0rqx/yEbH/AK7H/wBAao/tlv8A32/79t/hRBNHNqVkse5iJST8hGBsb1FFko2RnWnKfNKT1d2Xtd/4+7D/AHpP/Qa5v4gaHL4j8Gano9tJ5V3NCWtZMkbJ1O6NuP8AaA46etdH4hYRzWUjbtgd8kKTjK+1Uvtlv/fb/v23+FcOWK+CpryNOdwqc0d0zwWy8UeM/H9/F4b1HSr+y0rXJ4WWWV02xQWmBeqdgDfO68YwRnjirGma5rh8U33i+4h1BNE8TJdabBuQeQkccbi0aPHz7mKtncBjd16V7l9st/7zf9+2/wAKPtlv/eb/AL9t/hXT7F9Zf1/Vz0HmMNVGkktrf110Wvl5nCfAPSWs/h7o9/cafpkFzc6fD++t0cTyLjJ84t1bOOld1qP/AB4y/QfzFL9st/77f9+2/wAKhvbiKS1eOMuzNgACNueR7VrGPKkjgr1nWqSqPqdVXH/Ff/mF/wC7J/7JXYVx/wAV/wDmF/7sn/slfK5P/vlX1f5sdT4Ucx8G9Ka58C2tw3kKrO4UyXckecHnheK7H+xB/wA9LL/wYT/41yPwljjl8CaMskauN1zwwyPvLXY/ZLT/AJ9YP+/Yr7DGQbxFR8z3fXzPNwKX1Wlp9lfkhn9iD/npZf8Agwn/AMaP7EH/AD0sv/BhP/jT/slp/wA+sH/fsUfZLT/n1g/79iub2Uv539512j2Gf2IP+ell/wCDCf8Axpk2kRwoHkktApOAft1wR/Opvslp/wA+sH/fsVSvI41sJo1jUJ9vUbQOOidqyqwnGN1N306+ZdOEJSs0L9js/wDn5s//AANuKPsdn/z82f8A4G3FXDZ2mT/osH/fsUfY7T/n1g/79il7Gv8A8/X/AF8x/uf5PxX+RT+x2f8Az82f/gbcUfY7P/n5s/8AwNuKufY7T/n1g/79ij7Haf8APrB/37FHsa//AD9f9fMP3P8AJ+K/yKf2Oz/5+bP/AMDbinJYWrsFSe0YnoBe3FWvsdp/z6wf9+xVaeGGLUbExQxxks2dqgZ4FZ1YV6cHL2j0/ruNKi9FH8v8ic6Hjq1mPrfzj+tJ/Yg/56WX/gwn/wAadPBDLql20sMbkeWAWUH+AUv2S0/59YP+/YrpVOTXxv7zBKLV7IZ/Yg/56WX/AIMJ/wDGj+xB/wA9LL/wYT/40/7Jaf8APrB/37FH2S0/59YP+/Yp+yl/O/vKtHsM/sRf+ell/wCDCf8AxpH0VUOGe0Bxnm+n/wAaebS0wf8ARYOn/PMVk6i01vo1xeWlhaXtzb2EciRXMhjRgqsSNwViOAe3Wk6Uuk2S4rol9xpf2RH/AM9bP/wPn/xo/siP/nrZ/wDgfP8A41heHtc0+70bSrnWrXTdNv8AU7Jr6G0iYzfuAoctnYOisM8dTgZp6eKPBD/Z9uq6Zm5GYlZcMw3bckEZUZ4JOMcZ61Psan/Pxk8svL7v+CbX9kR/89bP/wAD5/8AGnw6d5O7ybi0j3ddt/Pz+tc3f+KfDMGp6fp9s+n3Ml1fNaSMCAkBSNpGLHHopAP3cg5IxV3Ttf8ACOoXNtb2V9YTzXUjxwRiMhnZV3NwRkADnJ4Papnh5TVpTbQ0pLa33f8ABN37DdYz9qix/wBf1xR9hu/+fqL/AMDril0bjSrcDgBTj8zVuvLlCMZNW/Bf5HnzzGrGTVl+P+ZT+w3f/P1F/wCB1xR9hu/+fqL/AMDrirlFLlj2/Bf5E/2nV7L8f8yn9hu/+fqL/wADriq11ZXO3m6i/wDA64rVqnefdo5Y9vwX+QLMqvZfj/mWvh5G0dtqKuysftfUSO/8C925rmvFtxa2HiyeDUry7hku8SQsIcxbAAMbs9jnPpmun8A/6jUv+vv/ANkWtLxH4e0jxDbR2+r2a3CRtuTkqVPsRzX0OAqRpqLktLHTWjUxFFODSlvrsedaDcXFx8R7Cz026a8sreNpJ2Q/KDj7x/MCu18XW0l3qVhbx2qXJaObAd9oQ4XDZ9RVzw14Z0Xw6kq6RZLb+cQZG3FmbHTJPNbFbYqtGrJOKskrDwVCpQg/aSu27+S8l5HHapqmpw3E2lW9zkx2jqzlPnDrHneOc4Pr60k2sX1vbM1u9tIz+QrXbLtXlCSzHp1AH412WBnOBmk2rjGBj0xXOdZy39q6xJIWEluI/NSDbHGWyXjzuDZ5wajla4vPBFoJJ0vJ3liVy4IBO8ZVsc/WuuwPQUYHoKAOLi1G+02Kzsbb7PCDJJ53nNtRGDD90pPbByO+KuvrV59luZvtMEciyiNoDHk2q7seY3OSMc9hXTFQeoBo2rzwOevFAHMJq+qMFaNoZkjgml3LEcT7WwpHPAOfem6TcSXMWuTNdpdZhXbLEpVT+7PQV1QA9KAABwAKOgI4y2STS7TS7h4IYsRSSkWysd37rqwPU0q+IdR/s4SS3NrCwabExTckhQAqowcZOe3pXZVT1PT4r+IQyyzxx87lik2hx6H1FDBGbomqXN1qjW9xLEQYEkWONQduQM7jnIOSeMVvU2ONI0CxqFUAAADsKdTYkFFFFIYUUUUAFFFFABRRRQAUUUUAFFFFABRRRQAUUUUAFFFFABRRRQAUUUUAFZ0/9uec/kDTvKz8m8vux74rRooAjtftH2dPtXledj5/Lztz7Z5qSiigArO8Tc+HdQGM/wCjP/6Ca0aKAOX1u+0GXQ5Y7e4sHmZVCKm0sTkdMV1FN2J/cX8qdQAUUUUAU9ZNqNOl+2xmSEgDYBlmJ6Ae+elZGjx3UOoxf23ukmYEWTk5VBj7rf8ATTHVu/aujooAK5T4oxmXw/boGRf9Mj5eRkHQ915rq65L4qIsnh2BXVWX7bHwRkd6UldWAytL02RoVC3FrnsBfz1fOl3CnDXFqD6G/nFZOm28Ef2Jo4I0b7THyqgHrWlJbwSajfNJDG7ecBllBP3Frm+qx7v8P8hcseyH/wBmTf8APzaf+DCb/Gj+zJv+fm0/8GE3+NN+yWn/AD6wf9+xR9ktP+fWD/v2KPqse7/D/IOWPZEq2N2v3b23H01Gf/GnfZL3/n/g/wDBjP8A41B9ktP+fWD/AL9imTWlp5En+iwfcP8AyzHpTWGUVZSf4f5F8xcGn6melwCPUXtwaX+z9U/57/8Ak5c1c0z/AJB1r/1xT/0EVYreOCur87PNqZi4TceXYy/7P1T/AJ7/APk5c0h03UyMGbI/6/LitWin9QT+2/wI/tN/y/iZH9lah/fX/wAC7ij+ytQ/56L/AOBdxWvRWX9k0f6S/wAh/wBqP+X8TI/srUP+ei/+BdxR/ZWof89F/wDAu4rXoo/smj/SX+Qf2q/5fxMj+ydQ/vr/AOBdxR/ZN/8A31/8C7iteiqjllODvF2+7/ITzO+8PxMj+ydQ/vr/AOBdxR/ZOof31/8AAu4rXorT6l/fZP8AaEf5F/XyMj+ydQ/vr/4F3FB0m/8A76/+BdxWvRR9S/vsP7Qj/Iv6+Rkf2Tf/AN9f/Au4o/snUP76/wDgXcVr0UlgFFWUn+BX9qP+X8TI/snUP76/+BdxR/ZOof31/wDAu4rXop/Uf77D+03/ACfiZH9k6h/fX/wLuKP7Jv8A++v/AIF3Fa9FH1H++w/tN/yfiYsunXcETTTTRpFGC7sby4wqjkmsn4mXEF5a6NdW0gkgmjd42HRlIQg10Hib/kW9T/685f8A0A1xviP/AJE/wn/14D/0COud4WFCa5ep2YfEuvFu1rFT4Qf8iLo31uf/AEJar+P9Q1tPGOn6Xpk/iJYX0qe5aPRo4GcyrMiq0hlHCYYjj1qx8IP+RG0b/euf/QlrrjZWraiupGBDeLAbdZv4hGWDFfpuAP4V6GL/AI8/V/mRgP8AdaX+Ffkjz/w1431WxW8g8YW6K6ajcWgvEkRYFmjgWUwqOu3h/nPcgc0kHxWW4WWOHwvffa4Bi4glm8kpIZoYkT51BO4zoc4GAD1rWuRpN94mvNATwXcahFbXa3N7ebohBFNcQ4LlWcMSYzg4B9uaZpek+AoPE83h3TtOtZr77Oby5ZbkzFNk0eFkJcsG3pGwB/uD6VznUaPg/wAWReIbqe2/s+aylji85A8gcOnmvExyOhEkbjHcAHvWnff8ek3/AF/p/JKdpujaVpsxmsLGK3kMZiLJnJQyNIR/327t9WNNvv8Aj0m/6/0/klY1/g+a/NGtH4vk/wAmOfW9GXW/7EbVrEaoRuFmZ187BGQdvXpzV+vMNX0vWJviteNHaahJZy6lpt0q/YwLZ1hQb5DcYyrIR9zOGIxg5qLTj49hh0r7Q+vz6gYbaSFHwYHkMzG6W5OMLiPATdjHGM1sZHqlR2txBdW0dzazRzwSLujkjYMrD1BHUV5Dp1549fVbqPUj4nj0R5EmuvsttILq2ZhLmGB2yZFVhECUG3BJ71P8P4/FmlaHZ21xY+I2vbWyVbKxwsdo8IgztmZhhZvM3c53dOMUAet1TuiGv7AqQQWbBByDwK8v8O3Hj793FdT+I7i3i1NFhlazMLyxtGpbzPNJbarFvvfIQCMg7a674fafc6T4S8NaZercJdWqSRTLOclWBOQD3T+6fTFc+K/gy9C4fEdW3/ITvP8Atn/6AKi1K/sdMspL7UryCztYseZNPIERcnAyTwMkgfjUrf8AITvP+2f/AKAK4344Qx3Hw2vYJl3RyXdkrLkjI+1RdxzW8dkZRvyqxfuviF4DtbaS4n8YaIkUalnb7YhwAM8AHJPsOtSWnjLRZv7AhluEivNfLNYWokWRzGAzB2IOACq5x1BOPWvnW7s7vTdb0K70bw9aanb2+pX11eC7uX8vbBkxqQTkgYyFAIJUZx1rsfhjoLSfHMeINaihm1C5sLu6i2DENu++NcxR/wDLP5XOevLE55or0Kr5ZU5WW703Xb+vzCm5K6qJX8v6R72eh+lZ0UIubKa1LFRNYJEWA6bkYZ/WtE9D9Kp6d/D/ANe0P8jTKOb1HwjZjT9MtJdcmtPs+k/2JDIuEaUuYsHr1Pk42DqGIrE0P4YabZx+IrH+2rd7nUrJ7a4S1slhW1WVlYMqbmIyI+hPPNb3xV0a817QNP0+xM6S/wBsWkvnRZzAEYnzDjspxn24riZdK8f2X9u6gJLy2vtWu7CfULi2iaVo4xFKHjgVDk7D5SnZ6k9zQB1F54FsTdNJqmvSfZ7meeJIfLSIN9ogeEoD/fO8nIABI+7nJM3gz4e2nhvVrTUorq3MsCSxlLaxW3SRXRUGcEkkBepJznoK5hbXxdd6v4ej186/dT2+p2E8Rit9loYFUmSScLkLIGJ6tnpXro+8PrQA3R/+QXB9D/M1bqpo/wDyC4Pof5mrdeJU+NnztX+JL1CiiioMwqnefdq5VO8+7QgRyuq+MNQ8MvpWmaTZW1zqHiHXvsEDXUjLDFiAOWbaNx4XAA71vXXjl/DWgRX3xBa10SZppEL2nmXNvsU8SFwmUBUgkPjHPNc3rWgxeIJrARPqEGqaTqralY3Nr5R8phEsZ3LIdrAhsYrJ8afCp/F1hFDreoeJru5Ftc2stzO1pIHjmYMdkZ+SIrjCsoyBxmvaor93E+gw/wDCidJpvxm8LzNrX9oXcmnJpesNpKMyGX7ZIFDBoQgO4EZOBkgDJ4Iq5dfGHwFbW9pcN4qgkguoYp45YIJJUVJX2RlyikR7m+UBsHNcVP8AB3TGt/JhttaQR6mmqQCX7LMsVwIRC5KucOrqAdp4B6Vz/jL4Q+Jr24jsfDtpLa2E8Onwald3V3AXuFtpxKG8lUAVs5xtZQc81rY2PVrv4v8AgO1W/a48UwRpYpI80hhk2MsbiOQxttxLtYgHZnGau6f8SPC1/r0Og2uuq+qTzNBHbNA6uZFiExU5UYIjIbn6da8y1L4H6TqFjcafN/wkYsTFdRWUSyW2bNbmZZZcNnL5K4G7oDWt4Y8Dahb/ABY1Xx5q3hzYTt/sy2t7xJBHKY/KlunyVHmOgVccgAHnmiwHb+FfGV5rXxB8W+F3tY4I9AezVJ1fLTefGXORjAxjHHWvPoPjZrk/hzxfr0dt4ZK+G3vlbTftkn2yVbdtocjGFViR9M12ugaK+jeMPEXieDS9Tkudea2aeJ5YdkfkIUXbhs8g85rEh8A2sXgDxJ4NXT9X+y+ILi7nuLgyW/mxm4bcwXnGAemaLAdHF8SvDsd1ZafqmsR6dqN1ZrdCKeN0jx5IlYLIwCthSTwc4BqlH8ZPAT21xcf8JLtS3EDOr2cyuRNnyiilMuGCkjaDwM1weq/BaxutTbUvs2t3LI0syWs0tsvmO9r9nKGfmRY9vIUZCk8Csrw38IPFE8WuR+KZLyCO+stPsLVLKe3maOG0VgodmVQ33hjABBUHOaLAfQen6rHqFhb39jdJcWtxGssMqfddSMgip/tM39/9K5/SGvtN0q009dK1S6FtCsXnXFzE0sm0Y3Md3JPerX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rj/AInXE7QaVGZG2NdHcvY4XjNbX2+//wCgDef9/ov/AIquN8c6ul7e6dZfZZIZYbhy+ZEcAhQCvyk4IyOPeiwGrY/ds/8Ar5j/AJ1pf8v99/13H/oC1m2P3bP/AK+Y/wCdaajdqN6o6mcD/wAcWkB59411HxI3jm40vRZ9fxFo8VxbxadHAYRcPLKoNwZBu2Hav3ewNR2HxAk0a2tNL8TvDJqlol1HqkuGA8yJcwthRj98OcDpW34Y8R6Zq+sJff2JeabPqKva2d3cFCL1IHclF2MduDvYBgCRk9q0LlfCd2txqFxPpEqTyQ+dOblNrvbtmPLbsZRiOPcZoA4Cfxf4u0vRtetr621W51C2bT8XkVvCYbIzJE0kbncOm8jIB4wa9auwFSZR0Ab+RrnvO8IaiNXjmksP9I1AWeoLcSCPzbmIKFQ5IyQAuMdQO9aOlarDrOmXF5AkqKk9xbsJAAd8TtGx47Eqce1AHCfG6dXtNBk02QvregRxa0kELEzSxKyI0YUckMrMcf7Irj/GOqSav4y8VeIZ9Rt0utH0u2tILO4LPDbNcy7XUhWXDBSAzg/KSfSvorTUT7BavtXd5CDOOfuip/Ji5/dR/N1+Uc/WumEPdX9bq35Hi1q/LUkrf1e/+f3nj9/441pfD+u3Wg6hY2g0KQ2FvYSWTzyTsuxI5CxYYDlhgd15yaW+8c+PbTxNbeHZYdIk1aCSzM9tBbuftcc7neYyT8ixIOX5BPHFeweWnPyLz1460u1d+/au7GM45xVpO6bf9f8ABOf2kbNWPIfjZNqGu+GG0S6s49I1lZZL7Sgl6JZJfsy+YCu0AjdgLj3rk/E/i3+0vHFj4k1SCZz4d8OyaxHojuVImfYI/MUfx9XPXauK+iiiMwZlUsOhI5FIY4yxby03HgnaMmlyPv8A1Zr/AC+4qNZJWt/V1/XzPBPHHxC8RR+CpNPv7rSJJ9T0+4uhdQWzSQpEWSNIhyA5y+WkBwAM4rW8JeKNQtLyXwtpup6Tpej+H4k0xZbtXnmuJTGgSbAIwpZuM8N2NeymOPaF8tMAYA2jGKPLjyT5aZOM/KOcdKOXf+vT8H+pPtVZKxxXwl8S6r4o0l77U7i0E8Q8i4tYrZ42hnR2Vyxb+8ADt7epzWv8SdSh0j4f69qU8QljgsJWKEZDHaQAR9SK3wqrnaoGTk4HWhgGBDAEHqDTnHmi0SppT5raXPDvBnivXdOvdC8H+Ho7K6trA2drPBsaSS5hkg8yS6WTOEjViFBwQTkcV0vwp8UeMfFuu6ldXxs7XR7UPbvALdfMjvA5DIHEh3IoAO4quSenFd/rWmx6lpN1p4mmszcQmLz7c7JIwe6ntisbwX4Ph8O39/qcuoS6jqN+scc9w8McIZYxhfkjAXPJy3U0WfM2/wCv6/rsW5x5NtdP6/r/AIJ47bePvE2mabealpOoaPN57X13fb7R8RsJ0ggdv3h2EkjKcAAE175LcXiaKLm1gjv7vyVZY0kEaStgdGOQAfWnyXGnR3aWMk1olzMpZIGZQ8gHUhepFWhwMDpRFWja5NSak72KdlNfz6Ss11ZpY3jIS0PmiUI3b5hjd+FeSaR8Sta1GS10yz1KzuNRltbmTDaeyM8wlEcUIXdgMMMzjPAIJxXs9NEcYO4RoDknIUZyabTuKM0lqjwTS/EGpaP4u8TX1tcafp8OrQX2o4aBpWcWqrErIpYA7mV2Kjkg5qvYeMdV0Bor+31q0nsdD8KxXr6PArbLu4nJLFXZixVTg7uduSK97a508X62LXFr9sKF1gLr5hTuQvXHvTYLrS57yayguLKW6gXEsKOpkjB/vKOQPrUKD01/rVfr+Br7VdY/1p/l+J4j8QtSutf+Hix6xqWl3evs32jT7W2tpNt2jMAsUDhuZR0MiZwOcAV7rZKy2cCsjIwjUFWbcQcdCe/1p/lx/L+7T5fu/KPl+npTquKtcynPmSXYz/E3/It6n/15y/8AoBrjfEf/ACJ/hP8A68B/6BHXZeJv+Rb1P/rzl/8AQDXG+I/+RP8ACf8A14D/ANAjrjxPxxPTy34JFT4Q/wDIjaN/vXP/AKEtdrXFfCQSL4B0iVYZpFV7kHy0LYJYY6fSuw85v+fS8/78NW+L/jz9X+ZtgP8AdaX+GP5I5RfDF/b/ABNufFUNnodxHci3Xzrgyi6t1SPY4TA2nPXn1qv4G8G6h4f16O6uJNMe2ttNewhlgRhcXO6YSeZMSMbsDHBP1rs/Ob/n0vP+/DUec3/Ppef9+GrnOslrOvv+PSb/AK/0/klXPOb/AJ9Lz/vw1U79ZBp8kjQzIGvFcKyEMVAXJx+BrHEO0LvuvzRrRV5/f+TNI9TSVTOp22T8tx/35NJ/adt/duP+/Jp+2p/zL7xeyqfyv7i9k0lUv7Ttv7tx/wB+TR/adt/duP8AvyaPbU/5l94eyqfyv7i9k1TvP+QhY/77fyFN/tO2/u3H/fk1E1zHc6hZ+WsoCMxYshUcgetY4mrTdGSUlt3KhTmndpl9v+Qnef8AbP8A9AFY3jzQpfEvha60e3vFsp5HikinaPzFV45FkXK5GQSuDz3rYuPMj1G5Y21w6v5ZVkiLA4UA8ik85v8An0vP+/DV1R2Rzw+FHkkXwv8AGiWs0H/CV6CxkNwQ/wDZswKecCGwBLg4ycZBrofBPgnxBpHiuLXNa1vTb5YbGS0jjtbR4j87ISxLO2fuDgYAruvOb/n0vP8Avw1HnN/z6Xn/AH4arc5NWvoUSnofpVPTv4f+vaH+RqczNg/6Jef9+GqvB5lqUEttcZNtEPljJwQDkGobS3E2luXW+4x9FJ/SuK07xNdweA/COsait7d3eppHvFsqKZnMEkhBBGMHZ0GDnFdd9qH/AD73f/fg1zdh4N8I2MQit/D1x5SnKRSGaSNPlZflV2IXh2HAHWlzx7k+0h3G+EPFd9r/AIiuLRtOW2sk0uC65lV2SV5ZUK5H3lITI4BBBBFdcOorE0jSdF0lo203R57Z44jCHWJyzIW3EMSSXO7nLZPJ55NaYuhn/j3u/wDvwaOePcPaQ7k2j/8AILg+h/mat1V0pWTTYFkVkbacqwwRyatV41T42fP1X77CiiioICqd592rlU7z7tCBFPwf/wAjJJ/wP/2lXfVwPg//AJGST/tp/wC0q76vao/w4+h9Bh/4UQooorQ2CiiigAooooAKKKKACiiigAooooAKKKKACiiigAooooAKKKKACiiigAooooAKKKKACiiigAooooAKKKKACiiigAooooAKKKKACiiigAooooAKKKKACiiigAooooAK8G1r/kbLn/sLXf8A7Tr3mvBdcbb4ruSEd/8AibXfCLk/8s+1AHa2P3bP/r5j/nWojbdSvW9LgH/xxaydLMkptFW1uRieNiWiIAAPJzWnMZIr+8zbXLB5QyskRYEbQOv4UAcLpngjV30qHSdX1CyjtrBb0WMtiH81muVkTfJuwBtWU4C9Tg54rN8PfCpLG6tbi9XTJBBFOnl7pbgF2gESSZl6MOSQAMe/b0vzm/59Lz/vw1HnN/z6Xn/fhqAPK774W603hA6DDqtjOGaWRzK0sOZpIkXzi6fMzIVYKCcENzyK7vwbos3h7wsdLuLhLmRZbiUyICAfMdnHXvzWz5zf8+l5/wB+GpssrtE6izvMlSB+4b0oA19M/wCQda/9cU/9BFWKxG8QaHpccFjqWrWdpdRwx74pZQrL8o6g0n/CYeFf+hg03/wIWuuElyo8CvTm6sml1NyisP8A4TDwr/0MGm/+BC0f8Jh4V/6GDTf/AAIWq5l3MvZT/lZuUVh/8Jh4V/6GDTf/AAIWj/hMPCv/AEMGm/8AgQtHMu4eyn/Kzm/izr2oaPq3he303UL63ku71xPDbWwnMsKxliCu0kZO0BuACea4yDxN8R4NX0LRdbbVLaa3ms1v7q303zIpxIHebeyoRgAJGNuMMSTxXo0useCJfEMGvSa9Yte29s9tEftY2qjkFsDPU7Rz6Vo/8Jh4W/6GHTf/AAIX/GpVt79bm1pWty9Ox5c/ij4gmw8RXfmzqpnjisZfsMoiXLNuVU8oyI4UD5iHTJBzXUa1qHia0+Hnh2+upNatb9p7ddR+zwJNPGrH5zIqqQQO+1RyR05rqf8AhMPC3/Qw6b/4EL/jR/wmHhb/AKGDTf8AwIX/ABpLRWv2/D/MJczd+Q84Hinx5J4Y1LX7O11Mz27XAeyutPIMO6dViCoF3SGOPc5Kkg5xz2j02X4mahqGmWcGvanbW017dyJeXGnxkvYKq+WZF2jbIzsdo+U4GSOK9L/4TDwt/wBDDpv/AIEL/jR/wmHhb/oYNN/8CF/xosu4Xn/J+B5n8NZta8UfFC017xRZ6jb3FlpMr2sU9iYoYZJZSpWNiuchEXO5uS2QMV6VLd+JbPStYvLyy0+4kt4pJLCGyaRnl2qSqsGA5OAOKd/wmHhb/oYdN/8AAhf8aP8AhMPCv/Qwab/4ELT05bJ9/wASWpuV+XseSTeLviDB4Otb6VtYubrVxNNILTSWDWGyDcIYwyZy0mBlwRwcZ4q3JefEK407WdRh8QaybKx0KFyiaWolurxoWLeSGQMoDFSRhjnjivUP+Ew8Lf8AQw6b/wCBC/40f8Jh4W/6GHTf/Ahf8aUlFpq5cXNW9z8PM8U0/T9a0vUvDWpafe6xOljBZaa2oz6YzzuJ5DLcZzGGCAKqZxkbutdz4VGia18V5tbtLO40+SwtprWCM6bNA1yXcGSWR2QKwyAFGSep712X/CYeFv8AoYdN/wDAhf8AGj/hMPC3/Qw6b/4EL/jVJq/3/j/T+8l87VuV9DcorD/4TDwr/wBDBpv/AIELR/wmHhX/AKGDTf8AwIWnzLuZeyn/ACsueJv+Rb1P/rzl/wDQDXG+I/8AkT/Cf/XgP/QI62PEHizwzNoOoRRa9pzyPayqqi4XJJQ4FY/iP/kT/Cf/AF4D/wBAjrjxLvOJ6uXxcYyuhPgPeag3gOK2tILVlglbLSuwLFiT2Fatn8SdLvLO5vbe6tWtLZGkluDa3SxBBnLBzHggbTyCayf2eDjwdMewmX+RrEvfAviqH4O2eg2dzqNxqMjH7VZy3q+VEhjmBjTGBsJdOMnt6VeMpQeIqNrq/wAzXAP/AGWl/hX5I9YW61ho1kFvp+1wGU735B/Cq2qazeaZZm8v/wCzILdXRC7PIQGdgijhe7MB+NcN8MvDvizS/Fd9ea9eajLG8ciyeZNGbaUlwYvLUEt8qDbyExzw3Wu913TbfWdEvtIuiwgvbeS3kKnBCupBI/Oub2MOx13ZXfX7lNaXRj/ZxvzGsnkqZWwh3YJIXAB2N1Pb3FXmm1g8Na6cfqz/APxNeVar4U8fTeHVubO8Nt4ivLtzeSQSiNUhjtXgi4zg54bHYuM425qDTPBvjtLW1jttW1S0gbzcx3s6tJbhGSWMYRyPnkTH3mO0tk4bAPYw7BdnrRm1X/n00z/vpv8A4mqt/q1xYPapeLpMLXc4trcMz/vJSCQo+X0U/lVfwNZ6lYeE7C21iV5NQ2vLcbn3lHkdn2bsnO3dtz0+XiuX+JPhfxL4o1knTpdPtLWysStrLdo0hNy7BjLEFZdjp5aD5sqc9ODS9hT7D55dztrm8v7W2a5uotIggTG6WSRlVcnHJIx1IotrvUriNpIrPT9qSNG24SLhlODwV9R16HtXl+u+GPE/iGz1uHUdFvlv9RQuJ21YfZlgIQra7AcF1IYbgq887jTJPDfjo31zIINR86S8aTS5zqXyWEP2mRnSVd/zb4iijh8Y/hxR7Cn2Dnl3PVzLqw62emD6s/8A8TVXVdWudK0+XUNQTSoLaEAu5Zz1OAAAuSSSAAOSSAK5v4a6DrmgyxxahPezW8mi2n2hrq8M7NfguJjkk4+XYOMKceuTWv8AEHTrzVPDD2+nwia5iu7W6WLcFMghnSUqpPG4hCBnAzjJFHsKfYOZ9yx4e8STa/ayXGk/YZlifZIjLNHJG2M4ZHQMuRyMjkVYTV757v7JGNNkm3tGyxvI2x1AYqxC4U4ZTg4JzXlviiy1i68SQapqHhnW3tta1tXfSra9EVwUh090BkeOQKBvUMBv9O/FU7bwT8QLNXYyTzXNzN9o1KWC/wBou08m3QxDkYkIjlXdgcsDu7h+xh2FdntH2jWuf9G0/jr87/8AxNIbnWR1t9PH/A3/AMK8ltfCXjQtqV/G2qWphjhbQbN9TLC2/wBJYlZBuIZ1iOMsWBDY5IGO2+HWn6vp8erLq0N1H5t6zwm4vPPZweregHbIxkAfKpzk9jDsF2dJ9q1j/nhp3/fx/wDCk+06x/z76b/32/8AhU9FHsYdguQfadY/599N/wC+3/wo+06x/wA++m/99v8A4VPRR7Cn2EQfadY/599N/wC+3/wo+06x/wA++m/99v8A4VPRR7Cn2Ag+0av/AM++m/8Afb/4UfaNX/599N/77f8Awqeij2FPsBB9o1f/AJ99N/77f/Cj7Rq//Pvpv/fb/wCFT0Uewp9gIPtGr/8APvpv/fb/AOFVLy51baf9F03/AL7f/CtKqd59w0ewp9gMjwm88niaRrhIUfD8REkY/detd3Xm0dzqNje3F5p1ibqUM6LuVzGG/dH5ioJHAOOKn/4Srxt/0AdP/wC+bn/43WqjZWQHoVFee/8ACVeNv+gDp/5XP/xuj/hKvG3/AEAdP/K5/wDjdOwHoVFee/8ACVeNv+gDp/5XP/xuj/hKfG2M/wBgWH/fNz/8bosB6FRXnv8AwlP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V4VqLTJ4yuGgWNn/ta7wJCQOkfpXZ/8JV42/6AOn/lc/8AxuuPntdRj123u9QtjDJdXk87bY3EalwmFBcAk/KTSautQPQ9KutW+zr/AKPp3T/no/8AhWh9q1j/AJ4ad/38f/Cqmlf8e6/QVpVl7GHYd2Q/atY/54ad/wB/H/wo+1ax/wA8NO/7+P8A4VNRR7GHYLsh+1ax/wA8NO/7+P8A4UfatY/54ad/38f/AAqaij2MOwXZQniup5DJPpeiyuerOCx/MrTPssv/AEB9C/74P/xNaVFP2UOwXM37LL/0B9C/74P/AMTR9ll/6A+hf98H/wCJrSoo9lDsFzN+yy/9AfQv++D/APE1Q1G5+xalpti+g6K76hK8aMq8IVQsSfl9BXQ1zvif/kavCn/X5P8A+iGo9lDsFzTNkwJH9laF/wB+j/8AE1VaWwWeW3aHwws0TIkkZPzIz/cBG3gt29a1l3sxdpOMnKhfevD/ABZovjBLxfEL2Ny9tq+pRG4i0yydr+0jSdXjkcEkHainoOM0KlDmSsF3Y9jNmR10vQgPeM//ABNL9jb/AKBehf8Afs//ABNeNeLI/iLqOmx2MMnimW1urW4jWMQCOR4iX2tM+CBIV2ZUhT0xzkVb1yTx7b+H5JtNuPFm+S4aO1PkuzQRRwoYw0SKGJdiwLMcDHNNUYdg1PWTZkDnS9BA94z/APE0v2Nv+gVoX/fo/wDxNeR6/H4w1fS5YNUbxml/50M01vZ2yiz8hWjYbDjPmcHIUlsgjGK7D4fz+KZPFviCPWJNXlsM7rV7yDyo0O84VARz8mOQSD3ANCowC+lzrPsbf9ArQv8Av0f/AImj7G3/AECtC/79H/4mrm2T/nt/46KNsn/Pb/x0UvZQ7Bcp/Y2/6BWhf9+j/wDE0fY2/wCgVoX/AH6P/wATVzbJ/wA9v/HRRtk/57f+Oij2UOwXKf2Nv+gVoX/fo/8AxNH2Nv8AoFaF/wB+j/8AE1c2yf8APb/x0UbZP+e3/joo9lDsFyn9jb/oFaF/36P/AMTR9jb/AKBWhf8Afo//ABNXNsn/AD2/8dFG2T/nt/46KPZQ7BcpiyY8f2VoX/fo/wDxNed+NvE0uoC3V7GGFbaae3URuSDsYKT04HHFeoBZM/67/wAdFeH6+Sybj1N/eE/9/aapxTvYLnV/AJGk8D3CLNJCTMvzpjI4PqCK737HN/0FL78o/wD4muG/Z5GfB0wPeZf5GtTRvFzQ/Cqx8Xa0qyyyW4klSIpF5jFyoC7iBn2zXXi/48/V/mcmA/3Wl/hX5I6X7HN/0FL78o//AImj7HN/0FL78o//AImuF1T4q6efDM2raFpt7fMNP+2QmSPbExD7ChOc9Qw3D5QcAnkV0HizU9b0/V/C4sjZxWF/qcdpfRzRlp8OjsAjA7Rgrzwfauc6ja+xzf8AQUvvyj/+Jo+xzf8AQUvvyj/+Jry6Txx4p87R9t5aKviO5nt4F+yqf7P8u8S33Kf+WpIbdh+49K3/AO3vE9x4G+1WivNfQavNYXd1a2XnSrBFK8ZnSAcM5Kr8gyBuJ7UAdl9jm/6Cl9+Uf/xNH2Ob/oKX35R//E1x1r48hhnsbLzLnXr+7so3t4bK2SITvvmDEb2GxwIW3IxABUgc8VFY/Fzw3cWL6jNY6vZ6fEQkt3Nbjy0kMPnCP5SSzbM9AQCOTyMgHbfY5v8AoKX35R//ABNH2Ob/AKCl9+Uf/wATXn9x8WbG+8MX114f0nUrnVIra4kS22x/uxHGGMpYsEZRvTIUk84xU+t+NtU0rX9CimW3bS7zw/8AbL2YpgwTsVEcmegj3HBz03LQB3P2Ob/oKX35R/8AxNH2Ob/oKX35R/8AxNcGvxOitfCVve3VlPcXi6XbzXVyqBbaO7mtxLHEwzu+fI5UEDPJqxpvxU0W41WDR7iw1GPUmtUkniiiEvlSmETGLapLE7T94Db0Gc0Adp9km/6Ct9+Uf/xNH2Ob/oKX35R//E1D4a1eLXdGg1SG2uLaObOEmA3fUFSVYe4JFaNAFT7HN/0FL78o/wD4mj7HN/0FL78o/wD4mrdFAFT7HN/0FL78o/8A4mj7HN/0FL78o/8A4mrdFAFT7HN/0FL78o//AImj7HN/0FL78o//AImrdNlWR4nSGRY5WUhHYZCtjgkdwD2oArfY5v8AoKX35R//ABNH2Ob/AKCl9+Uf/wATXnx8fX72eneYxtpbS2d9eMcCyPFKJlt1j2EjYXkLPz/CrDrzU3iH4mLay2P9naVqLTTah9jFrPCqiYedFGzBt2VZRISFODnhgOKAO7+xzf8AQUvvyj/+Jo+xzf8AQUvvyj/+JrH8Y6pqVrpOnLYA6dealqcFgHmRZGtxIzAvtyVY4XgHjmuc0nxB4qvV0maLULO5uJL+SybTY7QbrmKK4aKa5d8/uwqruAGBuwvORQB3f2Ob/oKX35R//E0fY5v+gpfflH/8TXD6n4h8R3emajrWj6paw2X26SDRbf7GJZdTZFCiMHP3HkWT5xyF54ANM0X4jpdeNfENteTafFouj6ULg+XKrStPHIVn5z90HCL7g5oA7v7HN/0FL78o/wD4mqd5ZzbT/wATS9/KP/4muWtdR8dCbQY5r2wk1G/jDXGl/Y9ot4SCTPK+dylSVXaMAkEDJyat+ENT1W7u9c03Vbo3j6dPHGk8lp9mkfcpJzF2QEfK38Q55xQBi+JF0+O70e38RXYbQH1S5+3teOEgJFqpiEhGAPn6Z71m+MPHj6C+n6J4Q2T6bNCtvGJXImkMxZUe2Zm3yKnGNqkDAGcVo+O9fvPD2jXl7bAyhbhR5BfarsxjUE8HpmuduvH2tQ6hPbNeaU72Ab7VILmfFqFYL3jyfmIHy5r0cNleIxMPaU1p/X+ZwYjMqGHnyVHr/X+RYsfiN4ys5rWxFnp2rLa6XCzAvsub+T7KJGkRAS5w+UOARlWywPFPHxN11b6/sf7f8N3ENsokTUktSIXfyVkFrjzCPMYkgHOflPymsPXviJ4htdNuJri0hltW2QCSG+kVpEmjLqykKGUFQfQg1Q8PeKr7Qb+TQtN0m3tw8a3txNLqM02F8oPvZ3BdtqHpzjoK6lw/jWr2X3o5Xn2DTs2/uZ3WnfEHxdcvbCTTLVZNRu5raxthbvvWSK4jVomOeSsHnOWIAyo+htX804+NAiWafyf7atFC7jt2/wBmXB6dMZAP1xXDap401e2uU8ULaW9/IsaxQ3EWoTHEbsyl1RlG3LKULYBPA5FLP8VvE9vY3F5c6b5H2e5FsySXjhzJgkgDH8IAz6ZFEeH8bLZL70Es+wcXZt/czoPEukTXWp/E3Wn0+xcWUUy29600ouoX+wRkCNR8oXLE5znJNIfilraa++k28dgto8SrFNOo82wCSRRPLPEG3bPnLAtsyAD0NUIviB4tl1a70wW1sJbaeGCUm+k2lpWCqfu8jJGazfEnjbUdRtI7KRLbULO/uRaPNa6hcQkSgr8rMFV8cg8cYqVkOMbtZfevUr+3MIle7+5+h3Pgrx7q+ra3pljcajot3DcT3UBltYHH2kRSuiyJ8xCrtQHPzDJIYr8ufT68D0PxN4h0h20G002z06KxupLVt1/IwVtjyu+7aSwIQknkk4qW3+JmqzR3dwuqactnbGJWuTdXG1mkDEKB5e7+A54xS/sLF9Evv77D/tvCdW/u7bnu9FeDn4keJDpkN5EbWaaeF7iK0S9l814kZlZxlcfwMcZzjtUx+IPiD+07PS0vNPe9uSmYReT/ALkMm/LHZjAB7ZpvIsZ2XXr2F/beE7v7u57lRXz1q3xZ8QWAilSOK7tZ8+Tcw3smxyPvD5lBBGRkEdwe9UP+F2a5/wA+R/8AA1/8K1jw3j5K6ivvRjLiPAQdpSf3M+lKK+a/+F2a5/z5H/wNf/Cj/hdmuf8APkf/AANf/Cq/1ZzD+Vfeif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5P4jK0h0dVleI/am+ZMZ+57givF/8Ahdmuf8+R/wDA1/8ACuo8O+KL/wAVQaTf3ZkQG4nXyjKZFBULhgSM5+Y1yYzJcXg6ftasbL1R1YPOcJjKns6Urv0Z6fpVpL9nX/iZ3vT0j/8Aia0vsc3/AEFL78o//iag0r/j3X6CtKvKPVKn2Ob/AKCl9+Uf/wATR9jm/wCgpfflH/8AE1booAqfY5v+gpfflH/8TR9jm/6Cl9+Uf/xNW6KAKn2Ob/oKX35R/wDxNH2Ob/oKX35R/wDxNW6KAKn2Ob/oKX35R/8AxNH2Ob/oKX35R/8AxNW6KAKn2Ob/AKCl9+Uf/wATWHr8TReKPCoa5mnzeT8yBcj9w3TaBXT1zvif/kavCn/X5P8A+iGoA8O/al+PHi74V+NdO0Pw/Y6PcW1zp4una8hd3DmR1wCGHGFFeR/8Nj/Ez/oD+GP/AAFk/wDjlS/8FC/+SraH/wBgVf8A0fLXzTQB9I/8NkfEz/oD+GP/AAFk/wDjlH/DZHxM/wCgP4Y/8BZP/jlfN1FAH0j/AMNj/Ez/AKA/hj/wFk/+OUf8Nj/Ez/oD+GP/AAFk/wDjlfN1FAH0j/w2P8TP+gP4Y/8AAWT/AOOUf8Nj/Ez/AKA/hj/wFk/+OV83UUAfSP8Aw2P8TP8AoD+GP/AWT/45R/w2P8TP+gP4Y/8AAWT/AOOV83UUAfSP/DY/xM/6A/hj/wABZP8A45R/w2P8TP8AoD+GP/AWT/45XzdRQB9Ij9sf4mf9Afwx/wCAsn/xyry/tXfGNtIbV18J6KdOV/La6GnTeUG/u7t+M+1eDfCvT9J1X4i6Fp+uXqWWnTXiLPM6blAzkAjuCQB+Nfoe1xqUXjiDwzB4Ntz4ae1+0vegIIVmHCp5WMHgDnrQB4h8Df2m/Hnjn4seH/CeraZoEVlqNw0cz29u6yABGb5SXI6qO1eja7/qh/1/Xn/o2vn34dabo2k/ty6ZY6DeRXVgmrylGijCIjGJyyBR0Cklfwr6C13/AFQ/6/rz/wBG0AdJ8ELqe08CO9tHHJNJewwoJGIXLnGSRk962rP4ayWlj9hhDi3Rg9vG2tXTC0YEkNDkfu2GSMr2JFYHwX/5EiH/ALC1r/6HXqHjWZodOtzuIVrlVcCUxBhg8Fh0Gcc104r+PP1f5nJgf91p/wCGP5I4+3+GVvDAkH9lWM0aQSQ7Z9RuJN28ks5yOXyT83WoNS1+ym8Uaf4bv2sGvrG+j+zSPLP5f2tYiyxmTbzJ5bFiDwQeua3fDt5dNrMa29vGjtBIWhXUmnRgCmGJI+UjJ7V5X8U7WWP4l65eW9p4chvJbbT1lSaPdfzBhcKwtmCN8xUAN8hO0EcCuLETdKDlppq/RdtUl6t27nXHU78/D2GaW4ZbHTyzEtEF1KfFmzOJC0Ax+5JcBiVxkjNaB8IXqeH00WO3s4LdJTMs0WozpOJSSTJ5oG7eSTk55yap/ClNUTRLHU4tG8M3U18sS3mqaZOsazIpdfuhOTGAi4yMnd0xR8aZNY1D+z/DWi2Go3jSh7y5FkY1kQR48o7pSqY80oSM5+UcYzWid0BneIfhrql1aW0eg/2NpF9bIkUd359y8iRqZGO0qykOzSuWfOTuOetWNI+GUWn+Grbw/Np+mXtukyXDm4u5iZ5lh8newx/c4x079eawfhzfX+r/ABkXV7u1nhkm0t/tClHCJOsVqsigkc4dXAPfGRTNR8ceLBeJJGtreSxXd1EbgaW3+hJiPcVJ5+RWLFWw3ykNxgl3A6W8+Gz3lgbW5QyMQ6PdHWbr7S8bqFaNpfvFCAo29OBWpd+ELi8Vo7vSNGnjfS20l45LiUo9ocZjI285wOetcDovxA8a3R1mez1qy1jT9GIdZ49O2m//ANIMez5ThRt6454B7mnab8QPHky3h1S507TrdrlI7mdIDK+jAs+RIu0LxtUYck5b0ouB1i/DqEtbf8SnS3gggig+zG+nMEqxJ5cZkTGHZVAAY8jAqSDwDJDMZEs7UoYwjwnU7kxSEJ5YkZMYMmwBd/XAHpWF4Ov/ABKvgLwTpuh6lHHJqt7epc381kXxGPtEglVMgKSVUgHjnFYOq+OvHGueG7uO3d7XUbuxeOPTLa0YTLG1qX+2I/3hiT5QOn40XA9Q0Dw/q2h6Ymn6faaYsKszkyXc0juzHLMzFckk1f8As/iT/n30j/v/ACf/ABNeaWfjnxy/iLVLRbrTTZ21vIIfMgdpTGsYKXZREJCu3qduDwO1em/D3U7vWPCFhqN9L5s8qEmTyPK3gEgHbkjn1HB6jii4Dfs/iT/n30j/AL/yf/E0fZ/En/PvpH/f+T/4muhoouBz32fxJ/z76R/3/k/+JqOVPEEZAeHSRn/ptL/8TXS1keKL1NN06fUJIpZktoHlaOJcu4AzhR3JouBnbtd/55aT/wB/Zf8A4mlsr+QxXR1BIYXtp/JbyizqxIUjGRn+LHSsHwXr3iS91CbT/E+gnTZpIftlo8bbo/KJA8pz2kXIz65rWi/4+NQ/7C0P8oqAKl1o/hu6XVFmspiNVlilvcRSDzGj27TwOPugkDqck9TWf/wh3gzzzO1hePN5jSrIzTlkYlSCpPTbsXb/AHccV397JcRWc0ltEs0yIzRxs+wOwHALYOPriuStvGOqXHhrR7yPQY21nVxut9PW+BRV2ltzy7eBgdlPPFZKp5FcpJqdlpGpaQmmXjajJHHIsscoMwnjkUkq6yAbgwycGsa38G+FLa9+12b69ayNEIpRBeXKLMAWOZAOGJLsST1Jya07DxpqmrfJovhtrm4tfl1K3mvVie3fJGxTghzlTzkDGKZZePLi51HxJpf9l2ov9IjaS3iXUVYXKqPmzhcxkZAOQetPn8hJFfUPDXhu8Gl7W1myOlW7W1o1jcXFuUjO3IJX72do5PPX1NPvPDXg+61J9Sl0cC7kSOOSWO3dGkVJRKN2B82XAJz97ociuq8M6lcapoVnf3dvHaXNxAkz26T+b5YYZA3YGePasTWfEniaz8X22jWfhWG6s7gFkum1JY3ZF2+YRHtPTeMAkZwaOfXlsPl0KNz4f8P3Gv3etPLrS3F4FF1ElzcLbzAJsAaIfKRt7evPWjS7DRtDhuBZf2hJJcMrTTXRmnlfaMKC7AnCjgDtVpPE3iqS416CLwrayPpkixw41UDz8gNk5T5AEOe/PFZ1v4v8TXdjodzP4Tt7ddWuBGv/ABNQwSMxmQP9zngMNvHIHrRz+QcrOT+Iemah4i0C9stFspr26NwjiFV2sVV4ifvYrk77wt8QNV1vV5tU8Maw1jqCPDHsMJlgjMqyKANwB+6B1717R4QuGuPGV8GVQsYkVGV9wdcQnPt16V3Fe1gM5qYWioRgnu7u91e3+R5GNyiGKq+0lJrbRWt1/wAz5hvPA/iTUdNm0278KeIIYEa3+zyRCBnZYoTH84LgAnOeCaWbwR4kOpjUk8KeIPNnsvsVxGVg2ohg8pnQ78k8ZAOK+naK6lxHXX2F+P8An5HK+HqD3k/w/wAj5eh8H+MrW4tLWHwXqd1pdvaGBkuPKDTN5jSozKGwMOQOvTPc1n+KfBPxD1qO2RfB93BgGa52lMS3DcPJ970A9+tfWNFXHiWtGSkqcb/P/MifDlGUXFzlb5f5HzQvhfxbDqr6tF4O1pri7u7a4uomMISMROGwh3ZbOMcgVhTeC/ijea5aahqXh/U7pLa5WVULR8KHDEDBxnAr60opQ4krQ2px/H07jnw7SnvUl+H+R836dovjiOaKS68F6sJo9QlnFzE8Rk8lopI40wWwWTfwe447Cqth4P8AGNsurwnR/FGNQaFzcrFbea2wOGVl37cHcOQe1fTVFZ/6wVdbU46+vR37mn9g09Lzenp1Vux8tx+CfF1vp1hJb+EdZbUbKzms41cxCErI0nzkh92QsnTHXvWhceF/F82taPqb+G/Ecq2Xlq1s624SNREI22MHyTkZ5r6UoqnxFWbu4Lr36/MlcP0UrKb6dunyPkfWfhz43ksrTS9O8KaobO0aR1kuDGJHZ9u7IViAPlAAyayv+FV/EL/oVrz/AL6T/wCKr7NorohxZiYKyhH8f8zmnwphpy5nOX4f5Hxl/wAKr+IX/QrXn/fSf/FUf8Kr+IX/AEK15/30n/xVfZtFV/rdiv5I/j/mR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XdeDdG1Xwzp+j2Wu2M1lcfaLiQRsNzbTswflz6GvpOvOfiT/AMjvoX/XCX+YrhzHiCvjqPsqkUlvpf8AzO7L8goYGt7WnJt7a2/yNPS763Fuv+u/78P/AIVo/b7b/pv/AN+H/wAKs6Sx+zryelaeT6mvnfaeR7/KYf2+2/6b/wDfh/8ACj7fbf8ATf8A78P/AIVuZPqaMn1NP2nkHKYf2+2/6b/9+H/wo+323/Tf/vw/+FbmT6mjJ9TR7TyDlMP7fbf9N/8Avw/+FH2+2/6b/wDfh/8ACtzJ9TRk+po9p5BymH9vtv8Apv8A9+H/AMKPt9t/03/78P8A4VuZPqaMn1NHtPIOUw/t9t/03/78P/hWDr9zDceK/C4iYkpeTbgylSMwNjg13WT6muF8Vf8AJQ9B/wCvlv8A0neqjLmE1Y+Pf+Chf/JVtD/7Aq/+j5a+aa+vP2uNFsfEX7THgrRNSWRrO701I5RG+1tvmzHg9ulJ/wAKB+HP/Pvqv/gb/wDY1Qj5Eor67/4UD8Of+ffVf/A3/wCxo/4UD8Of+ffVf/A3/wCxoA+RKK+u/wDhQPw5/wCffVf/AAN/+xo/4UD8Of8An31X/wADf/saAPkSivrv/hQPw5/599V/8Df/ALGj/hQPw5/599V/8Df/ALGgD5Eor67/AOFA/Dn/AJ99V/8AA3/7Gj/hQPw5/wCffVf/AAN/+xoA+RKK+u/+FA/Dn/n31X/wN/8AsaP+FA/Dn/n31X/wN/8AsaAPkeCWSCdJoZGjljYMjqcFSOQQfWvWov2i/ilH4dbSf7c3SmUSC9KDz1Ax8oPTbx6V69/woH4c/wDPvqv/AIG//Y0f8KB+HP8Az76r/wCBv/2NAHj/AOyrdXF9+0z4SvLuZ57ia/kklkc5Z2MUhJJ9a+sdd/1Q/wCv68/9G14d4I8IaL4L/a/8B6XoSXCW0gEzCaXe24xyg84HHAr3HXf9UP8Ar+vP/RtAG/8ABf8A5EiH/sLWv/ode1TQxTxmOaJJUPVXUEH8DXivwX/5EiH/ALC1r/6HXttdGL/jz9X+ZyYD/daX+GP5Iht7O0t2LW9rBCxGCUjCkj8K5vWvh94V1zXbzV9b0uHUZrmOBAJ0B8nyfM2lCPmUnzGzg88V1VFc7V9GdZyvhrwh4ZtrK0ltdFtrZreQGFYgyKhjZ9hAzjjc31ySa6qsbSbJpbFZFvLqEF3+SNlCj5z7H0/U1q20RhiEZmllOSd0hBP6UASV5f438eWz3mt+HLjwdearY2beXcyC5RFkwkchwAd3HmJ7nnHAr1Cvmf4kXES/EjWbb7dFYznVW3TSlVEUclrbruO7kqRuB2g9CKAPa/hRqWnaj4WYaZobaJDa3Ulu1ozqxDLgltwJzkMDzz61atfFtndeKLrw/a6Xq0z2swguLtbX/Ro3MayYL5/usvbvWD8CWgfwzqj2s0dxbnV5xFNGDskUKi7lyBkZBptz8P7qe68b6hDqEtlqWub47G4iupdsKNbRxhjGCFDhkJyBnGOaAOxm1vToddtNFaU/a7qCS4hAHylI2VW56Zy68VU8UeKNO8OtGb63vnjKGSaaC3Lx20Q6ySN0VR36n2rx+H4R65BHbmPRdNuF8q6ijivNS8w2EkgiC3EZWJVyChbCqpyc5zzXoXi/SfFdymj6Xb2dnq+jRQKNSSW9MD3Mi4ADfI26M8krxk4B4zQBuaN4r0vVNbk0mKG9gnEbywtcW5jS5jRgrvGT95QWUHp94VQHxA0lpJ4E03W2uo1DwWwsG826jLbfMjU9Vz3OKzdBtvF9p4gv9X1nw9aXd3Ifs9nLb6gCsMBkGEVGQbF2jcxySSAMdMVdN0rxwYtXvdW0LS7nVbtfKaRdWdQ8BJHkxFUBhABDZ5JOc84IAOyt/Emk3HhKTxRDM76bHbyXDsEO4LGDvG3ruBVhj1FU7Pxx4cvLaK6t70vby6UNXSXYQhticbsnv7dao6b4Y1K1+EU/hV5rdtQk024t1ZeIw8gfaCcZONwBbGTgnqa4y6+FfiNb/wCy6dqlna6RcWFvbyAgvJbSCbzp9qkYkR3VfkbAwz+woA9K0rxTo+p3GlwWczu+qWT31t8hx5aFA27+6wMigg85z6VnXnii0uv32nxtPCk0sHmHKhnjba+31AYFc+qmuU0nwn428MeIbW9sYtM163theIjST/Y2xcPDIcIqMqhWjcBR2Oe9Wk0i80PTk0+98pm+13dwjRsSGWaZpecjgguV99ue+KANj/hIGx/x6j/vv/61SwHM1+fXVYf5RVz9b9t/rb7/ALCkP8oqaA6S8jiurWe1ad4xIhVmil2OoPGQRyD71yFl8NvDNnZeSl3rDlVRbe5l1WVprYJnaIpCcp1I465rmLvQL+38R63qWm+AZ1vPts1x9r3QKNQhMe0wf6zJDns4AA561j2ng/WIfh5qPhnWfAY1MQKtxpUdt5YijlkT94oEkvDK2Se3J21zRWl/T+vkadbeZ6WfBHhtVs47c3VokCBNltfPGLlck4lwf3nJJ57k1TT4YeGIzvgbVoJj54kni1CRZZRN98O4O5h6ZJx2rj/EXg2NfFmh3GmfDuaTTLa3j3wJDbfI2/cF8xpQ0ewnPyAg4xXpvjWyvtS8K6hZacf9Kliwq+YY94zym4fd3DIz2zTbfLe/cFvb0IfCXhnSfC8M32G6vpxMqIZL2+edgqAhVVnPAAJ4qa98PWN74lsvEUl3qIubONkiSO8dYCrfe3Rg7WzgdfQV5X4h8G6he+G7m307wTLp9tPqMElpp7Jb3P2TajCSYxvIIwGJA2qxJxnGTXrui6XZaRoUGl2VpHDbQxFRAgwozyQB2ySeOnNEtPevr/wBLsZVn4P0y1uNWmi1TWjJqyn7Rv1ORscY3Rgn5CAAAR0AxWZqPgbRG0TS9MOpa5Hb6ZuNo8erypIMgry+ctgEgZ6AmvP9A8AeI4dLtVk8OsnkWM8YjmuEE21rkO1sHVjhGTJXnA3FTirOteC459IE03w6lmhbVIns9L8yF2sbYFTKSGcIu/B+VSf1pteZWzO2+H+l2ej+IJbKxMxhWKTb5sxkIwIh1P0rv68x8Hy6P4c8SXkcqwaPZ5dIVldVDAJCOOT6Y554rs/+Eu8Mf9B7Tv8Av+tax1Rm9DborE/4S7wx/wBB7Tv+/wCtH/CXeGP+g9p3/f8AWnYR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85+JP/I76F/1wl/mK6v/AIS7wx/0HtO/7/rXEeNtU03VPGeivp19BdrHDIHMThgpJGM4oezA7nSf+PdfpWnWZpP/AB7r9K065T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ZOj3tnDp6xy3dvG4eTKtKAR85/wARWnDNFNH5kMiSJnG5GBH6VR0SKJ9NRnjRiXk5K5/jPrWgiqg2ooUegGKAFrwrxv4t8RW/jLXbZPFP9nW8Fw8NnEy26RgpbwyYZnjZjuLvz67QBXuteC+P/DOpzeOtTmd9EeylvxdCOXWvs0roYYUKMOChzGcHngigD0P4Qarqmq+Fr2TVr9r6e3v5YUmaNEJQKrAHYADjcRnAzXPxeNrtfG/iOz1DXNPsdK0KQtNA2nTNI0CwJI0huN2xcFzxjOBXR/CXT7mx8OX7XC2SG71Ga4ijtbz7SkaEKFUyYG44Xmrb+E7GW012znt5JrfXZGe+ieT5WJiWMgY6Dag/GgDiYfi7o95q9mNNjvbzTDa3Ml80MHmS2rRmIhn2sQI9khYnntXQ+N9a1rTtLg1XRLjT5ICitHBKjyS6hI2PLgiwRtLD+P5sdxgE1Vl+FmnyCNm1bX/NEcsMsi3UameGXaHicBNu0hFHyhT755rU1nwSmoalpl/BqWr6XLpsBt7dbKdFQIcdQ6tzgBcjBxxmgCto+r6+3jOfR9QexuLf7K1w/wBkVgbBtyiOKRyfnZ1LN0XG08EEGs1tc8YDUNV083uigWkC3E17Hayyxaf8xzAyBszybMN/Bx1HQHV0jwNcaO9ydN8R66i3U5mlSaWKVQWfc5UlAQx+7uJbC8emItL+Hg03T5bK18R+JljaTzYmN7Hvhckksp2fMTkg792R74NABYeJtQuPhfL4qeCJLxNNuLoRhiY2aNX2nrkBtgOOozjqK4vTfijqkDaRcald2t/pV5PBHdX9vpVxbi3aSORjCEYs0jfKDuHGM8d69Kt/Clnb+E38MQwypp720ts37z5ysgbe27+8S7HPqalufDkNxHo8ciz40edJ7TEn8SRtGN3qNrH8aAOBf4oSPpJv7OBbpRqt2CArRkadbMolmKuQQwDL17npWm2tS61d6kG8ow2OoNbWzpn54vJhkDHPc+YfwxWlL8M/DN1qN5e6lpK6o11JJKY74iWOJ3Ys7RqfuliRn1Cr6VSl8NWXhe2SzsnupBO5mka5l8xywRIxz/uotAENb9v/AK2+/wCwpD/KKsCt+3/1t9/2FIf5RU0B1dFFFchqFFFR3E0NvC01xNHDEv3nkYKo+pNAHMfE3xVP4Q0O31SKHTpUa6SKRby8+zjaQSSjYILYB4OM+tZ2o+M9bEt7LpWl6VdWUUliIJJL10aVLnHzEBCBjIxyc+1bHiGz8IaxeWd5q93Zyy2LOsG6+2KjSLg5UMASV6ZBI7VWtvB/gvS7rTVWJIprVR9kjmv5DvCnKkqz/vNpPBOdvbFXGy3Qm0Yd9408badZa3fah4a0OO30p1RzHqUrnLeWRkCLP3ZP4c8jFQ2vj3V9b8+LRdF0+7kWafyjJdSwo0EQXcx3xhg5L4AxjjJIFbi+G/AlyNWhW8Wb+0pklvlGsSMWkVhtP+s+TkAcY6AVBq/hXwPcQ3TXPksHu2lmkbU3BWZlCsu7flQwUApkA46UaWHoZXhTUPD+qwa74k1+xgSwgSCUNKhlaNDHk5AB5B44z0zWtZaj8MLyOGSCGz2zXSWib7GRD5rDKqQyjGc8E4HvVbR9HW5svF2laA1pbyXMUUMZZmaKM+XtHCnIAXsCKsXHhLxJa+CdH0LRbrSUmtJ0muJLxp5gxSTzAFYtvIzkfMScVvDzM2l/X9dzpf8AhF/DG/Z/Y9huxnb5YzikXwx4XYlV0iwJHUBBXJ6r4F8R3/xIsvFja1ZxRwRrG0UcRVgpQrIoPUjJ3DJ+oqp8IvCep6N4v1a+v9EtbGKK1SyguY02teEOzNMRvblvlJJxk9qa1Eze1xvhzod3LaarBp1tcRWjXrRtAS3kKQGcAA5AJGcZxWpaaB4RuraO4g0uwaKWMSITFglSMg4PI/GsT4g+CNS8S68t/a6ja2aJpU9nE5jZpY5ZGU7gQcbcDaR3BrD174Z+IdQ8V3usJrGmyQXFjJZCCaFgDG0Wza23BOG+YHP4UX0G0un9bf8ABO7/AOEZ8LbS39k6ftHU7BgU7/hF/DPy/wDEnsfm6fuxzXlk/wAF9V/slrCy1TTNPjfaZY7aOQLPtKlUfcWyo+bt3+teheHvC91pfh/w9pszWl/Jpkm+Sa63SOnDcxHjBGcDI4HFHzEaX/CKeG/+gLZf9+hR/wAIp4b/AOgLZf8AfoVtUUrgYv8Awinhv/oC2X/foUf8Ip4b/wCgLZf9+hW1RRcDF/4RTw3/ANAWy/79Cj/hFPDf/QFsv+/QraoouBi/8Ip4b/6Atl/36FH/AAinhv8A6Atl/wB+hW1RRcDF/wCEU8N/9AWy/wC/Qo/4RTw3/wBAWy/79Ctqii4GL/winhv/AKAtl/36Fc5NffDKHXZNEmhsor6KTy5FezkVEbbuwXK7Bxz1rva4O48D3moeKvEWp6jeQLb6nZm1txDJKWjXCjLRsTGTlc5AB7Gi7GrEDax8KRpr6jnTjbJOkDMtq5YO/wBz5Qu7DdjjB7GtOaDwDD4gtdAksLNdSu4TNBD9lf50HU7sYH4msi+8HeMLi3kujqmhnU820UeLWRIRDA+8Zw24uxA74A6VLd6D8RpL61vo9a8Pi5W3nhkdreX5PMdW+QZ/hCgDdn3p/wBfh/XoIdfan8LLGe9guW0tJLEE3AEDNjBAOMD5iCRkLkjvitPR7PwLq93d2un6fZTT2ZQXCG2ZSm5dy/eAzkelYN/8PNcvNOfSW1yySxtkuG06VLUicTSg4aRs4IUsT8uN3Ga3Phj4NbwbZahbNqDXou7gTqWBHl/IoKjJ6bgx/Ghbagynqd18NdMv7mxvreyiuLZ4Y5k+xu2xpTiMZCkfMal0KT4c63qdzpmmW1jPd2zMssZtXTBU4YAsoDYPXGasa54Y1S88RPdWuoW0Wn3cltJeI8bGUGBtyiMg4w3Q5/CoPBXhHVNL8Q6nq+uaot95t3LNYQxswjtVkOWAUj7x45ye/Shf1+AS8vIl1qH4f6LexWeqWunW1xNBLPFG0JJkSMZcrgckDnA5x2rKtda+FN1e29nAlm81yEMP+gShW3jcvzFMDI6ZNaXxB8I3/iXV9Lura9trWKzhuV3MjGVJJEAR0IOBtIGQeoJFZGneCfFNh4qstWh1HSXit7SG0bzPPJZFQBsR7/L3EjhsZApX/r7xtK2g+HXvhPLaXV2gs/JtEV5mNhKMKzbQQCmWG7jjNOvNa+FNpaW11OtksNyrtGwsZW4U4bcAmVx33YqlpPgXxlYaJqtgmpaHuvJFmjZvtMmJBIGJJdyVXAwFXAzzTtc8B+Kr65tNRh1DR1vhcteXAP2hIhNhVXaqMNyAIMq+cmhN6C7mtZ3Hw1u9fbQreGwbUFIBiNq6gkqGADFdpJU5wDmug/4RTw3/ANAWy/79CsCPwt4iuPEEsmpX2ltpT3kN5tgikE/mRKoAySVCkjPHOOK7mmnoLqYv/CKeG/8AoC2X/foUf8Ip4b/6Atl/36FbVFK4zF/4RTw3/wBAWy/79Cj/AIRTw3/0BbL/AL9Ctqii4GL/AMIp4b/6Atl/36FH/CKeG/8AoC2X/foVtUUXAxf+EU8N/wDQFsv+/Qo/4RTw3/0BbL/v0K2qKLgYv/CKeG/+gLZf9+hR/wAIp4b/AOgLZf8AfoVtUUXAxf8AhFPDf/QFsv8Av0KP+EU8N/8AQFsv+/QraoouBi/8Ip4b/wCgLZf9+hR/winhv/oC2X/foVtUUXAxf+EU8N/9AWy/79Cj/hFPDf8A0BbL/v0K2qKLgYv/AAinhv8A6Atl/wB+hTLjwv4djhZ10WxyPWIVu1Fd/wDHs/0ouBzJ0Pw8JFjOkaaJGBZV8oZIHUgegyPzrG8U6ZptjJpctlYW9s7XRVjEm3I2Gq+q+A5r/wAQz+JP7evYtXS5R7CVT+7toFxmDZ0YMM7j7j0rU8cddJwMD7Y2B/wA0nsCN/Sf+PdfpWnWZpP/AB7r9K065j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Y2k3F1HYqkdhJKoZ8OHVQfnPYn/OK1baSSSLdLC0LZPylgf5VV0H/AJBcf+/J6f329KvUAFfNfxE+w2/jrxLNcabFcm41CSF2FsHkH+iW2whsjBB+vBIGM19KV4N45PhOPx7rV4w8aLd2l0s9xLZ/YvIilEMOXjM3zDCmLPbNAHbfASGK38L6nDDDHCg1ebCImxQSkZPHbnNZfiDxlFB431TVNPmuGj07Q5rWSNomKQ3X2tUQyISAoP3txIGz5s7ea6L4NyaXN4ZvJtMbWnL6jM102rGM3DTHaWJ8v5MY24x2q+vizws/ie88OmTF95iwXBe0cRPIUDCMyldjMUYfLnOOKAPM9C+LXirULW8ums9GMGkRK940bFzcn7S0JEZR2RQRg5y2CMc547fxVF9n+K3hm8OoX8cU9nfJND9obyAEjQh9nTdyeetdpDZWcEXlQ2lvFHjGxIwBjOeg96oeK9e0LwzpTax4gvYLK0iO3zpR0J7DHOTjoOtAHn/w4v8AwuIdf1rTfEEFroE0CqsX9pebNkBy1053Eo7g8L1wgOAeK5uP/hE7jwnq9/a6tYrp87rJpOmz6y4SOVVOZZXVmxK4O5Yz3UdycenS6l4Kh8TQaMbS1GoB1ZSliSkUjqdoZwu1XZWOASCQfekvNf8ABGm6lNotzHa27Id8mbEiDzFUtt37dhkC5bbndjtQBgeO5r2X9nlpTNdS3cumWm57gtDLIzNGDvK8qTk5x0ya5+10Xxb4X8baDHpdppcRvBdlNJ/tOdrSIJGm6TzGQsWYkfKVwNvB5r1Xw9r2k+JbOaSwd5Fify5op4GikjbAI3I4BGRgjI5HNYcnxK8GrcXPn3s8S2bzRtcy2MqxF4yRIiSFdrMNrcKSTtPpQB5Po/ivX4tG0G5hg1S6/sFXub42yNNC0slxIJY5pCQUVIPmBIOQ4OAVrp/CDPN4eku2Kutzq+pSxyiVnMqfanCsd33eAAFHGAK9Ku9c8P2DahBPPDD9jslvrtfLOFgbeAx45zsYY68VjeK5badNPuLMobeaEyRlBgFWwQfxzQBhVv2/+tvv+wpD/KKsCt+3/wBbff8AYUh/lFTQHV0UUVyGoVjeNtJ/t7wlqekCGCZrmBkVJ1BRm6gHPuK2aKATs7nkOs+Dta1GJ7qz8H6JZ3V/qSyPHeQwXCWsa2/l73AI3EnptJIz07VIfCniQHToh4b0y6kP2ZWuNSKXP2OOEYZQQysCxAYFc9eRXrVFXzO9xNXPBZvAWuT6N4isW8Cx+ZfSK1vKZrSJo0FwjmNGjwTkKW3NyCBW5F4R1fTpbq8vPDOn62kt7OzWYaFPODLGI7htw2lxtIbvySOtevVSvfumkpWVhv8A4JzXwwsobC/1iCHT7ew/1BeKA5QNs7Hvjpk+ldxXE6NqVrpF14k1O8837PbLFJIYomkYKFOcKoJP4Cuk07XdJv8ARLXWre+iFhdIHillPlgg9BhsEH2PNbx2M2aVFQNe2azxwNdwCaUbo4zINzj1A71Da6rYXNvcXEdynkW8jRySsdqAjr8x4I560xF2iqf9raX8v/Eys/mIC/v15PoOafHqFhJP9njvrZpt23y1lUtn0xnOeDQBZoqr/aWneQZ/7QtPKDFDJ5y7Qw6jOevtUcmsaTHcwW0mqWSTXCb4I2nUNIuQMqM8jkdKAL1FUdf1ax0LRrvWNSlaKytIzLPIqM5VB1OFBJxVHS/Fug6lPeR2t98tosTyyyxtHEVkXchV2AVgR6E0AblFV5r+xhdUmvLaNmAKh5VBIPAxk96RdQsGlaJb22aRQSyCVcgDrkZ7d6ALNFULjWtHt4YJrjVrGKK4bZC73ChZG9FJPJ47VIdSshqCWPnqZ3iMwA5AQY5J6DrxnrQBboqquo6eyhlvrUgoZMiZfujq3XoPWni8tDbx3AuoDDIQEk8wbWJ6YPQ0AT0UUUAFFFFABRRRQAUUUUAFFFFABRRRQAUUUUAFFFFABRRRQAUUUUAFFFFABRRRQAUUUUAFFFFABRRRQAUUUUAFZ3iZmXQroqSDtHIOO4rRrN8Uf8gG6/3R/MUAcL503/PaX/vs0akzNp+lFmZj9vfknP8ABUdP1D/kHaV/1/v/AOi6T2BHaaT/AMe6/StOszSf+PdfpWnXMahRRRQAUUUUAFFFFABRRRQAVwvin/koeg/9fLf+k713VcL4p/5KHoP/AF8t/wCk71rT3JkfOn7Sf/J23w+/68U/9GzV6FXnv7Sf/J23w+/68U/9GzV6FWpAUUUUAFFFFABRRRQAUUUUAFFFFABRRRQB5U//ACet8P8A/rgv/oE1epa7/qh/1/Xn/o2vLX/5PW+H/wD1wX/0CavUtd/1Q/6/rz/0bQBv/Bf/AJEiH/sLWv8A6HXtteJfBf8A5EiH/sLWv/ode210Yv8Ajz9X+ZyYD/daX+GP5IKKKK5zrMfSbe5ksVePUJYlLPhAisB857kf5zWpbRyRxbZZmmbJ+ZgAf0qlok0SacivIitvk4Zufvn1rQRlddyMGHqDmgBa+aviFemP4i63b2upQWl0dWZHMlysaxq9pbrl9yNhSM8/WvpWvDfGviDXG8aa7bwvo6R2szRWyzaWsjOUghkIaRs8nzGx/ugAEmgDsfgU8L+HNWNvcwXMY1mdRLBKJI3wqAlWHDDIPNUrvw74ivPEmuaW+k+Vpl/rtpqi6k1whQRwrASgjB3by0JXpjBzntWz8HNTv9S8MXX9ofZDLbX8sCm2thApUBWGUHQ/Ng+uOlT3Xja3t/HZ0CS3IsliKPe87VutvmCH0z5YLevTjmgDzuHwL44jv9YuLmXU74TXPmXcJv40i1CHz9/lRgYZT5fyZcr6d813Wp6DqN78INU0G101rS8ubCeG2s5rzzjFuBCIZD6AgdSB0yetaF54+8L2sVu7X8kz3NrFd28UFvJJLNFLu2MqKpLcKxIAyACTUet+Jrubwha+JPC7aZNYTQfamur+R4o1hxkfKBu3HoM4waAOZuvD3irTPiRd67p63ps7t7WaZorkGDyYYQksbQdXlbadrAcZXkYqxqU3jHUvEH26fwTPLb2URuNIhe+hWMXBiPzzc7t+WMYABCgk854m8A/EO58VeJriwW302zSAtHNYS3JF/AyqpLMmNpXLBcDkZzV2+8R+LIPFEmixaVpMr3MMklmBcvmBUIAkuDjAVskgLzwR70AW/hpZ6hBp95d6zpV1ZatdziS8luJY3a4YKACPLJCoAAqr2A79a4y6+GF7c+BdehuJL2fVrifUJbG0kvybaF5ZZPLkRfuo2x+vbc1d74F1+613w/LfXttFHLBcSwGSBiYbjyzjzIieSh7Z9DXLQeOfFR8Jw+KpNJ0ltO1HyVsEWdxLC00qxx+dkYYZcE7fQ0AZOsfDnxF/b80Gl3s1zYXsFgtxdavdG6C/Z5JpGiKZVmRi0YwGHJz2q9p+l6voei22jawYJHtJZlt5oRtSSFm3rtTJKBdxjCkk4QHPNamkeN9Vj8ULoHiCxsY3jnktZrq0kYxmXyFnQANyF2FwST94ADrUM2sT6/oelazNbLbi8jklhQEk+UXPlk56MU2kjsSRzQBUrft/9Zff9hSH+UVYFb9v/rL7/sKQ/wAoqaA3INa0e41WTSoNWsJdQiz5lqlwplTHXKA5H5Vfwa83h8LeJJPH+vaw1rp9rZl/tGmlSnmTTiIRgyOAHVcjJXmsOw8F+OLnwdf6fr/m3NwmowX1lFHrcsTMFIMkXmqdyg4OMkjnoMVzJXS+RbbR7BJNDHLHFJKiSSkiNWYAuQMnA78VJzXnk+n+L4da8L3sGgRTGxhKXm3XX8tVZSu3a4PmsuQd55OCKw08JfEhdT8USXGrT3cV5BOtn5eoGFXZmzFjqYSg4yoGe+abjb8f6+Y1r+B6/g+lFeTah4K8Rz6JLaNbXtwLPU4byxifxJOskyeUFlVpl+ZfnyQDkc8Yr03SYrldGtoL9Y47gQKkywys6qcYIDt8x+p570nGyEmXD8oLNwB1J7VQlkjuLdZrd1ljddyOh3Bge4I61wGneFPGFrDN/aFw2pQ21hPa2VtHq00UkxeThpZCT823kNjIziqOr+GfE+o+DfDi3mlMmq6NJta2TxBLEs6eWV3mWMDJzg4IJwDzzT5V3GzabTrzxDB4p0jR9WhsZ5nghmn2mQxrj51wrAqxHGc8Z6VQ1X4V6reaAdF/4SG3e3hv3urKW4gkllhDDkMTJhznJyRjnpW38MLe8g17xM97DBDJLNbtiF9ytiEKTkjPUHrzXeVtHRIls4Cb4f3beP8ATvE8eq2yC0gSJ0+y5ebam3qW2qCTn5VFUJPAviC38Na3ZyXGh3a3F2NQtrK10vyomlBBMciNKVdG2jIyvJJzXp1FO7/r7/zEmeMaJ8KL660CBtRs/D2n3zQXoMJ01ZfIlnk3K6lXAUoAMAZx2arI+D901/dag+p6Nb3lzM0r3NppZjlUsykkN5hIbAYZ9/rn16igV3Y8j0H4PPpujf2bNqGnX8Z1C3uWF1ZvKjxxZ4KGTAds8sOvcGtBPhndRxaJJHeaEt7pjTRrcPoyybIHlEirEGY7GXGAeRgnivTKKabTv/XYHqZPjDSp9c8K6no1vdJbS3ts8CzPHvCbhjJXIz9MiuG1b4XX154dvdJh8QRRR3k0EjobTMaqke1kUbshS2WHPHTmvT6KQ1Jo83tvh3qK6t4cvLu68P6gmkWS2jm60pnllAYHcrmT5SMDGQcHJ71JZfD/AFGC68TXAu9Bgn1jzTDdWuk7J4C+BhmLncMDkADJJNeiUUPXfz/HcS028vw2PKbH4TXFt4Qi0aTUNHvLi21E31pJd6X50URZcOhRn5GSSMEds5rfbwlri+MNM1qPUtEaG1s/sdxv0rE9wh278urgAZXhduBk8Gu3op3f9elhJW/r5nm2q/CfT7zSNU0+G6is/Oj8nT3gtghtIfN81osg5ZGbgjjIGK1fCfgufQfB9roYuNPvJIrwXLtcWzyRD5snYjOShHY5wDziu0opLQb13CiiigAooooAKKKKACiiigAooooAKKKKACiiigAoooo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Q/wDYWtf/AEOvba8S+C//ACJEP/YWtf8A0Ovba6MX/Hn6v8zkwH+60v8ADH8kFFFFc51mVo1nZy6esktpA7l5Ms0YJPzn/AVpQxRQp5cMaRpnO1FAH6Vk6TePFYrGtlcSgO/zxhdp+c+/v+hrVtpWmi3tDJCckbXAz+lAEleC+P8AwT4j1Hxvqc//AAjb32nS6gLlZI7mANJGYIUIXfIpRgY26gjoa96r5n+Jf9jw+PPElxqlrbyma+khEriIyJi1tihXzDjgk+2GbjNAHs3wj0vUNL0C/XUdOfTmuNSmnht3nSV0iIULuZCVzhe1Q3Xwx8PXN/Nqkz3batLfG8N95pEgOfuAfdwI/wB0DjO3vnmqfwBhht/CWoQW6IkKarNsRPuqCqHjHAGSTxxzWLqnjy8tfihLLHJdtpEEp0op9nk+ys2zcZvO/wBWGEuIsZ3ZyMUAWNW+GeqaY9pqnhfVrm51ezjjtrKS8mjjSzt41kRVRfKYN8khU7hz97Oa2Ifh9eL4N8MaGvia5tZ9DjXdLFbRSR3EgXAZo5FI4PzD0PNYq/FS+v8AUdJ0fSrbR0v9Q021unkublvJtJZI5ZGjk2jI+WLA75YZqzr2u6prnwt8MeK4dQuNIuJ7zTpJ4bKQeXKJLmJGjLEbimGPTBPegDWj+H72uptqdnrtx9oWaW7gWaBGjju5U8uWfgAtlS2EJ2gnpxUU3w8v5I9ah/4TbVVj1di8xFtb+YDuBC79m4oFBQKeNrEe9JZWUdz8YLy5stQ1SO30q336gjahK0ElxMo2R+UzbFVY8vwByy4PBrF1K705tf1fUIvFmpxaNbrLFq0/9oE+dKWUJBbIDhCp+QsgBJYDJbkAHo/h3TbjTNGi0671BtQMYKiUwRw4TsoWMBQAOOBXLRfDnbo/9iv4m1R9LgCf2dbbIlFoyOrxtkLmQqyrjfnv61o/DmLUbfwkx1C6kl3TSyWySXHny28JPyRPJkl3UdSSfTJxXjekSeOLX4f6Z4ot5NSiExtPNafX3nOpvJdRBQobItxy2cdQ2O1AHrFx8O7G/wBB1LT9Y1O71C71K5jubm+ZEjcvGFVdqqAq/Iu3gcgmpvGcMdu9jBCgSKOEoijoqjAArzrXvF3iZrrX9Juftuk6jdapCiQ2jvfPZQJaxyFlEI3bWcqpwMAvz1rr5Na/4SLw7omsGPypLm1zNEeDFKDh0I7FWBBB5BGDQBVroLb/AFt7/wBhWD+UVc/W/bf629/7CsH8oqaAwtO8aeLLnXLPTZNIsljbU7mCa7CsI5oY1YosWW4lJGDuOBgnuK04/G17H4bstRfw9d3d5dahJZCzt5IleN1ZwAxL7T93kg478Vrt4L8JkKD4c03CTyXC/uBxLIMO4/2m7nvUdl4F8G2ESRWnhnS7eNLhbhFS3AAlHAcf7XJ5965tLW9P+Caf1+f/AADH/wCFjRtNZ+X4b1N7aaCKea4EkQW3V5DHhhuySHGOAfUUmifFDRNW1zVdLtbLUGOnrOwlWIsJjCcOAB0OemevatR/BvgaDy7N/Dujx/aF8pIjAo8wK3mbQO+D8315rRj8MeH47y7vI9Fs0uL1DHcyLEAZVPUN603b8/8AgB1+45vR/iNDq+jR3mnaHd3F3LO0KWS3EQk+VQzFiWCrgHOCcmp7Xx2114ktdOh0GcafcW0U/wDaEl5DGqb2K7SjNuJDDHGcnpWs3g7wqdJOkt4e037C0vnGAwDaZP72PWrF34e8Pz3VlfXWj2Ek+nL/AKJK8Kk24H909sUXjcmz7mT4T8daX4i8S6poVpDIs2njd5m9WSVdxUlSOnI6GofH1/4gtb7S7TQ7jSYPtRm85r+B5BhE3Dbtdcd+TmtTw5ovhNJBr3h/TtMD3SsReWiL+8DHLYYdQSPzFM8U+G9D17yW1rRbPUTbEmE3EW/yyeuPTOBUvoV1fYw/hNr1vrcmtaiqNCV8gTo3RG8vJAPcc9a29W8caRp1jp18bbVLu31CMyxvaWbyhEABLPj7oAOeaztD0jTtTu/Eel31jBNaT+SskLxjawC8ZHtgflVO4+FOmDQtI0LTb6TS9PsQ/npZoYnuXZAu4srDHTJBBB6EVutiNDcl8c6PHrw0n7PqbExxSfa1s3NtiQZj/edMt0HvxVjwn4t03xI8sVrb6jaTRoJPKvrRoHaMkgOobquQRn2rFtPANx/wl8ev6hrhu1isordLRYDFFvjB2yFFfaxBJIBU44xirHgHwRN4VunuW1yfUZJ4tlz5yE7mDEqUJYmNQCRsB298Cr6iNXxX4otPDj2S3Wn6rdfbJRDGbKzacBz0Dbemff0NUbbx/oN1q40q3j1GS6GotpsqLZv+5mCb/nP8KleQ3Q4NWfGmhavrb6cdM1yLTFs7lbhg9kJ/MZeg5YY6msnTfh+bXxUdfl1l5ZP7TlvhGluqAq8Wzy2OfmAPzA9RyO9Ebdf62G7W0/rf/gHQ+JvEel+HRYNqryxR312lpFIsRZRK+doYj7oJGMnjNc9/ws7RP3GNJ8RsszMAw0qQhdsmw59PmB/nWx438ON4lt9Pt/tq20dpfR3UitAJRMqggpyRjIY89q5OX4X3sdzo01n4ljWTSRJ9nmudOWaZWeRnZlcsMHDbeh9aS8+/4A7W03N0fEHSf7RvbFtN11Ws1mZ5Dp0nlt5QywVu59PXtWp4U8Taf4kgeS0hvrWSMKzQXts0EoVhlW2tztPY+1cvbfD3VLfXdb1OLxFax/2ukizhNLUSNuUhN77/AJgmeOBmug8G+HbvRg1xqmqjVL4wR2wmW3ECiJM7VCAnnJJJz3pR217fjr/wBPfT+v61Ha54y0XR9WTTbxrov8hmlit2eK2DnCGVwMJuPAzUOk+NdO1LxFLocWm61FPHK8RmmsHSHcnX5+mDjg9DUXiLwfPqmqXE1vrk9lY34jXUrVYVbzwnTa55TI4PXI9OtO8H+EP7B8Q65rU11bXNzq0wdnjtPJZUBO1WIY78Z4OAacfPzBlrxj4tsPC6W7Xtjq1157bV+w2Tz7TkAbtvTJIA9c1UtvHukTapb6e1jrMDXCxlJZ9PkSINIMpGzEYDnpg9+KveN9F1HXdKis9O1aPTHW4jmaR7UT7tjBgMEjHIHNY2reBbrUPFv/CRnxBNHPEITbQiImFGTIZnTdtcnJwSAV4waSv/AF2HpYfZ/EfR7q01C5TSfEKJYQG4kD6ZIC6BsHYP4iOuOuOafqnxE0Sx0/Tb5bHXL2HUYw8Js9NklK5OArgD5WzxtPORXP2vwv1e30vVtNh8WQ29tqsgkuhbaWImkJfLksHzuZRtyMcHPWr9t4B1ix0uLS9O8V+VawaoL+ET2ZndVDbhGXd9zc/xE55prZX8v+D/AF5Bp/X9f1cur8TPDLW4cf2l55vhYC0+xSfaDKV3j93jO3bzu6cVHB8UPDrQC4ubXWrCA3ENv5t3p0kabpWKoc46ZGCe2RnrUF18P72XUptTi1y0jvX1L7YtwdMRpFj248nO7JHfP6Vnab8LNQtNIOlnxJafZDfxXrRRaSiI7q25yw3nJfgE8dOlC318v0v+ov6/P/gf1oa1x8UNEhKD+x/E0m+d4B5ekSt86kgjgf7LY9ga7aCeKaJJEbh1DAHhsEZ5HauLi8D6jZ2ekWeneJGjh0/UZL5jPaCV5tzNhM7hjAcjPXoa34PCvhyHX21+LRbJNVclmuxEPMJIwTn6U9BvfQua5qtjoulT6nqUwgtbdC8jkZwBVW68SaNazadFNeKrakxW1G0/vCAT/IGr+o2NnqNnJZ39rDdW0gw8UqBlbvyD1qGXR9KmeyeXTrZ2sMfZGaMEwYAHyf3eAOlJCMO58eaPDd31utpq9wLNZd80Fi7xO0f30VgMFh0x7VU/4WVo/wDZwvf7H8R4M/keV/Zcnmbtm7OP7uO/rxVST4eXbavq+p/29Cs9/BNCrrpyK2JP+epUgShRwAQPXNZr/Cu+k8JW3hx9e01rK1uhPDAdGXyYwBwAnmZzuJbOetLX8vz1/AbtfTz/AOAekaPfw6ppdtqNvHPHFcRrIiTxGORQR0ZTyD7GqGh+JNP1fUruwt4r2Ka25/0i2aJZVzt3xlh8y5GMir2jW93aaVbW19fG/uo4wstwYxH5jdztHA+lYXhfw7rWmazqOo6l4iTU/tSlY1+wrEyfNlcsCSQBwAMDv1qnv5E9PM0fE3iGy8PwwzXkF9MsrEf6LbNKUUcs7bfuqB1JqM+KNN/t+HR9l55kygx3H2Zvs5YruCeZjG4rzis/xP4d8Raxo9lZR+KIrWSMk3b/ANnK6XPplC3GPTJB70p8Na23i211eXxKsljboqrZtYJkHbhsPn5dx5OFz2BxSXmN7aG9rWow6Vps1/PHcSpGB+7t4mkkck4AVRySSaxbzxvotro1rqskeoNBcbshLR2eAKcOZAB8gU9c9Kta1pmu32l6jaWviBbKaeQG2nS0DGCPjKEbvmzg88Hn2rB1TwHf6j4TstBuPEEeIGJlddOjCt82VZFz8jr2bJ9SDQgO2MyfZ/PXLps3jaMlhjPFcfY/EnQ7u2gmWw1yLz544YUm06RHfeSA4B/gyCC3QV14iZbQQpIdwTaHYZOcYyfWvNrL4TrH4bj0i+1oai/25LieW6tjKssSsWEARnIRckn5cD2oW/kHQ6K28f6JNd6ZbtbatD/aVxLbW8kti6x+ZGxVgzdFywwCetR33xF0Oxn1GK8s9Zh+wCTc7afJtm8v7/lHHz4BycdsmuZk+EV1Jaw2v/CVSQwWUcg02K2tTClq7zebuKpIBIBwNrccCrd78MtUuZ9Qvz4ukGo3rOrSNZ74UjdQGVYS+1W4++uD1BzR/wAH/gf8Ebtc2dS+JXhmz+2Mn9oXsdktu1xLZ2bzIgmGU5Uc8YJx0yM1pat4u0vT54YvI1C98yNZXeztHmWFGGVZyv3QecVyl98Lri6vPLXxAlno8jwyXFhZWX2cyNGpGRIjhlyx3cegFaGgeB9b0WC1jtPFzKRGkN3J9hUtNFGT5YUsx2sFOCx3Z44pol3NjR/GWlarqUGn2sGoi4laZWWS0ZfK8ogMZM/cBJG3P3u1T+I/FOlaBqGn2Oom5E2oeaLXy4WcSPGm8pkdGIBwD1xVbQvDd5p3jHWdem1OC4j1JY1EC2YjaPYMLmQHLcE9hTfG3hM+Jr7S5m1E20NkZi8YhDGTem0ENn5Cp5BGeRS6IpWu7lW2+JHhuYWjbdSjjuER2lkspAluX/1aynHyM3YH1HrUEHxN0aVL1ho3iZBZjMm/SJVyfl4XI5OGU49DmorX4eT28FvYR+JLn+zGSAX9uYF3XTxAAMH6oG2jcBnOOMVNeeDNYvNN8S2Nx4itpE1qYSKG01SsAwqlSN3zgqgHOO5ofW3mCtfU0bTxxoc2ix6tcC90+B7oWire2zROZCQAMHqCSOelab69pSa3DozXQF9NCZ44sHJQEDP6isnwx4PhsPDMGh63JZaxBbSBrVDZLFHAoHyqqZPTnnOea3n0zT31RNVayt2v0jMaXBQeYqHqobrj2pu1yVexDo+uaZq813Dp90Jns5jDOAD8rjGR+taNVNO0zT9OadrCyt7ZriQyzGJAvmOf4mx1PvVukMKKKKACiiigArN8Uf8AIBuv90fzFaVZvij/AJAN1/uj+YoA4Gn6h/yDtK/6/wB//RdMp+of8g7Sv+v9/wD0XSewI7TSf+PdfpWnWZpP/Huv0rTrmNQooooAKKKKACiiigAooooAK4XxT/yUPQf+vlv/AEneu6rhfFP/ACUPQf8Ar5b/ANJ3rWnuTI+dP2k/+Ttvh9/14p/6Nmr0KvPf2k/+Ttvh9/14p/6Nmr0KtSAooooAKKKKACiiigAooooAKKKKACiiigDyp/8Ak9b4f/8AXBf/AECavUtd/wBUP+v68/8ARteWv/yet8P/APrgv/oE1epa7/qh/wBf15/6NoA3/gv/AMiRD/2FrX/0Ovba8S+C/wDyJEP/AGFrX/0Ovba6MX/Hn6v8zkwH+60v8MfyQUUUVznWUdB50xOc/PJ/6G1XqxtKhv3sVaG8SJN74VoNxHznuT9fzrVtlmSILPMsr5PzBNvH0oAkrwPx2PD9v8QdYul8ReI7e5t7tbmZLfSVmhglEMIJDkYYbRGTnIBbHfFe+V84+O5b3/hYOuW+mvmebVngKHcUw9pbD58EKB3BbpjPagD1j4NPYTeGby5stS1DUXn1KeW6mvbQW8nnHG4eWAABjbjHUc10pOi/bf7E2Wf2hlN79l2DJHmZMu3/AHyDn15rkvggpj0HWImZWaPWZ0Yq+8bgsYPOTnketZHiSw8a6h4qvdatdLmsn0+3S3RoLgZu4lvUmIjPGS0KkEHHzEryOaAOu8S+BfD2uaW+nSWv2GCSXzJvsSpEZTuLfP8AKdw3Etz35pVu/Bvh1NM8HNNYWqxxxrZ2UgyEVPudeF5HGccjivO00z4mX2oa7q8h1yxKv52k2RvlKbjcnAZQcHEX8J+XnHJArq/Gv9o6j4utNGn8M6hcaGGguJbm2SMrczK+6NZGLBkSNlVjwSeO2cgG5Zal4P8AE1nqsdrc2N3Afl1Ar8m4AdXPBK4GM9MDGawWv/hG9ncaq0Hhxo7iT7PPIbFS0jHDYYbdxHAOSMcZzVTRZdVtPE+ta1eeGdVdb22is7W0mWMvuj81miUodgg54Z8Elj7CshZfEjafdX0ng/Xk1XWZFg1KeO3g3WtuqHbHAhkwRhmTeT1JYg8CgD023Ph7w94fE1qun6bpC4cGBFSH5yACNvHJI+uaj+3+GhoaSebp/wDZcVytsnyr5SzLKI1QDGARIAB6GsXxloclx8KToWh6fKpSC1jt7V2AdER4ztJJxkKvPPavOz8OfFPls/lyfYz4l/tn7F5gz5/27/WZz93yPn25xntmgD16PUfDISDXY5tPAvJfs0V4FGZXJ27A2Mk5TGP9kelYPiGbTrm20+70loHsriNpongACOHbcWGPUknPfNee6R8N/FNvDoJljc2lnrg1JbMyjMM0s8vmuTnlQmGAyeZW4G0V02j2t9p3g/Q9J1GxmtLrTrb7JIHwRIUwN6EE5Q9icH2oAkrftv8AW3v/AGFYP5RVgVv2/wDrb7/sKQ/yipoDjfC/h/xJP4p1e+s7e40xIL+78q4v5rndPG+dkYib5DFk53A5GOAKh0/4b+KZPB9/pOvSWOoy/wBoQahZRNqEypuUgvGXRQVBxwQD16cV7GaK5k7K3p+BrL3ndnn0uheLodX8MX1rpuis2nQmO7YalcIu1gVKKhVt4XIIZjkkdqwk+H3jZNS8TzTa6L6PUoJ1tg140QZnbMe/am5Ng4BVj9K9eoocr/j+Ilp+H4Hk9/8ADnVbjRJbFrOxnS11KG90+CbVrkqR5QWVWkA3LlssOvXtXpmjxXVvo9rDd/ZzdRwqriHd5e4Dou7Jx9eauUUOTa/r0Eonk+jeBvF2laddRWP9m29xeWNxHcM2ozSo0zTboyqlcKAhYZGME9DiotP8B+Jrfwpa2t9qEEmqWcs8cMhvJWQ20y4KnAHzKTlTjt1Ga9dqle/dNHMU7t3OX+Fumf2RqmvWSXMs1uj2624kYs0aCIDBJ5JyCcn1ru64bTNSj0aXxPqktvcXMdqkUjRQKGkYBTnAJA/WrVh49tbqwtr1tC1uCC4vI7QPJChClzhXJVyCu7gkEkHqK3im0Zs6+iqUmr6VHq6aRJqNqmoSIZEtTKBIyjuF6kVW0nxN4d1a9ksdL1zTr66iBMkMFyruoBwSQDkc8UxGtRXMeMPGEfhu8trZ9A13UjcYCvY2wkUMc4UksPmODwKtzeLvDNvAZbzXLCz2SLFKlxcLG0UhXeI2BPytt5wecUILG5RWLF4t8Lzafc6hF4i0qS0tWCzzLdIUiJ6BjnAzV06tpnl2cn9oWuy+YLat5oxOSMgJ/e4BPFAF2iiigAooooAKKKKACiiigAooooAKKK5ufxdAmoy2tvo2sXsUbNH9qt4A8JkXOUzuyCMYyQBnvRcDpKK5ZvGtuvgVfF39h6ybUr5hthCn2gJ/f27sYxz1zVLUfiRpenzyWt1pOtR3sdjFffZfs6+Y0UjlOPmwSpHIzwOeadmFjtqK5dPGlqusanp91pOq2aadCJprqaJBCVP3dpDEknBwMdqrX/j6DT9Na+vvDXiO3VJ0idGtFLKGJw/DEFeOcEkelIDsaKxI/EkMnitPD8en37O1oLsXYRfs+wnA+bdnOe2K26ACiiigAooooAKKKKACiiigAooooAKKKKACiiigAooooAKKKKACiiigAooooAKzfFH/ACAbr/dH8xWlWb4o/wCQDdf7o/mKAOBp+of8g7Sv+v8Af/0XTKfqH/IO0r/r/f8A9F0nsCO00n/j3X6Vp1maT/x7r9K065jUKKKKACiiigAooooAKKKKACuF8U/8lD0H/r5b/wBJ3ruq4XxT/wAlD0H/AK+W/wDSd61p7kyPnT9pP/k7b4ff9eKf+jZq9Crz39pP/k7b4ff9eKf+jZq9CrUgKKKKACiiigAooooAKKKKACiiigAooooA8qf/AJPW+H//AFwX/wBAmr1LXf8AVD/r+vP/AEbXlr/8nrfD/wD64L/6BNXqWu/6of8AX9ef+jaAN/4L/wDIkQ/9ha1/9Dr22vEvgv8A8iTD/wBha1/9Dr22ujF/x5+r/M5MB/utL/DH8kFFFFc51lHQf+QYnGPnk/8AQ2q9WNpOnWNxYrNNbRu7O+WPOfnPp9BWrbW8NtF5UEaxpknaPU0ASV4R451GS68ca9EnhjwldNbStHG11pYmnuPLgikO5zIoziQ47YTr0r3ckAEkgAdSa+dvH+h3+qeO9TC6ReXdlNqQnWe0aCQyRtBAp2BifmBRhg46UAepfBa9a88KXCNpulaeba/lh8vTrfyYWACtu2ZOCd3PJ5FFn42urrxzq2iCHRbew0mXy7mWfU9tzt8lJDIIdn3BvAyWHQ074PWF5YaBqIu9OvLAT6pNLBFdhFl8rCqrMEJAJ29BU134B0m9h8VR3hEh8RlxNKsSrLDG0CRFFfqRhM8+tAFW5+KPhWHW9Ms/7RgNnfwzsLvcwCSRtGNjLjIyHzk4GBU3jfxvJoF/9ns9OjvY7fT31S9kafYFtVYKfLwDvfngHaPeubtvhBNaLmw8QWVi88Fxa3ot9HVUmhmCKwUeZlXCxgbiW69McVv+KPh9Hq5gS11aSyh/ss6Rdo0AlM1oSCVU5Gx+Pv8AP0oAb4K+IUfiLxM+jmzgg8yCa4t1W5DzokUixsJ48AxMS4KjJyM8inDxb4mbVLzRx4YtV1JYFuoEbUR5UcJYrmdwp2NxnaofPrwaLXwXqdl4mk8QW+sWk955ZtYHksFRo4HkRpPMZD++fEahSdoHfNZq/DvxJ/Y97pz+NbeT7ZcrPczPo433IBOUmPm/OpG0YG0ALjoSKAOn0vxZb3fw/bxfLaTQwR2ktzJDwWxFu3bTxkHadp4yCDXK6n8StV0nS55tU0LT4bpra2u7QLqJ8kwzTpCDLIyDyyC4JwGGAea7ZtGe78Iy6Bqt0k5uLN7Sea2hEAKspUlEyQvB4GTXIyfDSe/tzHrniBb9kitbaDZYLGiwQzpMEZSzbyxQAtxwTxQBVm+JGvNaQGw0HR72c6rFpk0kWqsbYvKFMbRyCM7wMkNwCCMc1f13WIdWvriGOJ45NNuGs593QybI5CVPdcSAZOOh4ro9b8M2WoWmmWtt5enw2Gow36pBCoVjG27bgYAz61z/AIi0e10rUbma2aUtqVy15NvOQHKImF9BhB+tAGZW/b/62+/7CkP8oqwK37f/AFt9/wBhSH+UVNAadv4o0C48SS+HIdTifVolLSWoVtyj16Yx+NT6Trmk6tcXcGm30d1JZyeXOEBwjemcYPQ9KxjpXiR/GmpahMuivpNzYi1jjLy+cdu4jeMbcEuQcdhVf4TeE5/COhTafcafolo7Sbs6YZCsg55beODzjiuay/A0fkdlg0jEKpZiFUDJJ4AFeV+MPCeqa58ULia00tIbdrS2I1S4LgQyIzZaHY3+swQPmAHHXtUtr8Otck8W6/qGralp91pusWs1rNCFYFlbHlsygAZHQ5Y+2KLaff8A18xvT8P6+R6Vc3VvbW32qaULD8vzjkckAdPcipsGvKx8P/EFv4Bh8PWdr4UimgvI54Agnjih2bcOCMs0jFeegAOOan1fwD4k1P4iad4rn1qJEiSHzreKZlEJTO9YiUJKPnkErmm4xvuSnoemSMsaF5GCIoyWY4AH1qne/c/CvNNP+FdzHYX2n3MOiLb6jYXNveeW87+bI8u+FiG4IQce2Tiur8F6Ld+H/DSabdxaVAUdjHDp0brDGvYZc5Y9yeOvSlZWG9yvaaW+sjxTpKXbWZu444vOWNXKBkIPysCDx61Jd+A7r/hEtJ8PaT4ifSYtPkWUvbafBiV1fep2EbU+bnC461zVvFJb6f8AEqVYdQtPMdJIDbeYJXbyQN6eXl+WHYZ68VVid9C8CaBqOoaj4ke/uNRhuGS2e+uVCLIA4IZS4Qx8lXA5zgVvT1S6bEtWf3nVaj8OFv8AxraeKLrxDfPPbhP3JRdjYQo2P7oYEnA6E8Uz4b+D9a0DxHqV9ql3bTWv2aOx09UC+YsCMxXeVRefmA7njrVTVfG3iCL4m2OlWOk3c2izRKHd7CQAs6FkYPjgZwpBAweuKPhh4s17XvFd9p2pX9vLFbWSTTQDTZLaSCZnYGMs7HeFC43Ac5qo36ef9f138yX/AJf1/X6HWeLNBvdbn0yS11ybTFsbpblljt45POI6A7wcDBPT1rnte8K6zqPinV75bXThYyac6WsbXDZmuyhQSyLs+XCMVyCfpUvxDk26xapqk2uwaUYSYH0nzvMa53DCt5QJxt6bvl65rJtPFXidfiMnhmOyv00o2xgW6urB2ZJhFuWRnHysCeDyBnuKm119/wDX+XyHdoit/hK2p+FobXxHq0v9pxx26xPbBRHbeSDtUbVTzByeWGea7Tw94Z/sLQtI0jT78xQWDlpMQKftAOSRznbknORXncfjHx9Z/D+5uFiutW1m3uYobmZ9Ee2W3Uk7yqbiZiuBkrx8w60eI/H/AIwsdA0q8ma10i5ubVGVX02W4S5laXYVzlfKwuGw3c47Vet7Lv8A1/XUW+r/AK/r8D2WivO4vEviJde1C1nkYLDFN5kA0iXFsqKdkwlztm3cHy155x2qhpHi/wARDwGPFGparbkW9zG19A+jS2rJCB+8RBKwLOcggge3NStQPU6K5jRrzW1ttBXWdQiW8uvMaeKLT3KyDBZV3AkRFRjJJ+Yiunp2EmFFFFIYUUUUAFFFFABXLr4VvINRuZbDxJe2dhM0kq2SQxlUmfOX3EbiMnOw8ZrqK86hk07/AIW5qcbXviXjTwTGTd/ZBJ8+/Zx5edmzGD16c0WuPoPt/h3q8fhu60WTx1qMqzWqWkchsoB5UQJyAoXaSc/eIzxU2qfDn+1rv7VqniK8nlNnb2xZIIozuhkMgkBA4zuZSvQg0vwZe1k0fUDb3WvTv9ulB/tY3O4Jvby9vngHGzHT8a3fFtxcwTaMscskNvLqMaXDxnBxg7VPsWwDVNtNfL8f+HC71+f9fgZ0vgy4uta1m81DxBc3NlqkIhNn9miQQhc7Crgbsrk9etUdZ+Ht1r1va2/iDxZqOpQwztNJE0McSS/KVQYQArtyTweT1rnV1u4tbvxVpmhjxTdapdXsnkGaG4ZIIlQFmiaVfLHzbwoB5OO1RwTz+XKpu/F58GGYBriUXIvVk2HIUged5e/HbrkD5andfJf1/XoD0ZvW3w51i3azCePdSWK3s0smVbKBWeFX3AbtuQegyOa9FHArxW61vUNM8b6dfafb+LrjSrGGGG/a7achlmY4Pk7D5jKMHcvI71r+CNdsYzrmlGbxQxnubyZrq8jugttAudjI8qgAY6BT+FNt2v6it+h6nRWZ4Vmvbjw1p0+pKVvHtkaYHruI5rToas7AgooopAFFFFABRRRQAUUUUAFFFFABRRRQAUUUUAFFFFABRRRQAUUUUAFZvij/AJAN1/uj+YrSrN8Uf8gG6/3R/MUAcDT9Q/5B2lf9f7/+i6ZT9Q/5B2lf9f7/APouk9gR2mk/8e6/StOszSf+PdfpWnXMahRRRQAUUUUAFFFFABRRRQAVwvin/koeg/8AXy3/AKTvXdVwvin/AJKHoP8A18t/6TvWtPcmR86ftJ/8nbfD7/rxT/0bNXoVee/tJ/8AJ23w+/68U/8ARs1ehVqQFFFFABRRRQAUUUUAFFFFABRRRQAUUUUAeVP/AMnrfD//AK4L/wCgTV6lrv8Aqh/1/Xn/AKNry1/+T1vh/wD9cF/9Amr1LXf9UP8Ar+vP/RtAG/8ABf8A5EiH/sLWv/ode214l8F/+RIh/wCwta/+h17bXRi/48/V/mcmA/3Wl/hj+SCsrxPeXFnaQG3laJpZ1jZ1j8xgME8L3PFatVdTsLbUbcQXSuVVw6lHKsrDoQRyK5zrOO8C+JJL6G3l/wBMa2lFx+5ktcOrJKFyCBkg5OfQ8dq7e2mWeLzFSRBkjDoVP5GsbwvpNlbRLexrJ5x8yMFpGIVd5zgE8ZwM+tbtOTTegle2pieP+PAfiA5I/wCJXc8jt+6avmnU9H1EWmlLq3hPS9AtYk+02dxpLqs9x5VtbSId+xDgOztu3D5sqcgc/U+r2MOqaTeabcFxDdwPBIUOGCupU4Prg14F8QbCws7+30eDx9f6jLpEMlncWupWUjpAskUeCslvbEbwoXO7Iw3Y0hm58J9Y1S4+IMUDeI9V1LT57e72x3Uu9cJ5BQ887h5jKTwD6dDV99cv7Hxp4117U5fE8uleHpGkRbe6iFmUS0icxeVneXJZjnpkjmofgpoMk2o2WvWdxo7adYwXNm7WonE007tFuMiyRptIEYHA5zXoK6n4Oi1680Fb/Rxqt7JuurLzUMszGMD5k6k7AvUdAKAPOB8S/FNxr9tdL4dezis9OvJ9RsLq4aIPHH5LiWPdHuZgrEbWVQSTzjmtH4k+I9Ta7e60vVLyxt7LwzJrsEcJVfNlVxtWUYO5MHlf1rqJPAnw/EtlpsmgaV5sBe4tYWUb+q72HOSM7c9R0q54stfBsl3pX/CSppQuFnC6eLplVjJ2VAevbjpQBx3gDVPFC/EVdN1q4vJ4r7T7q7aVp4pLSRo5olT7OFO5AFkIYMBk/SmB7xm1a4PjLXZNAO2M3UZTz7m73n93Z4XhOi8Dk8A4BNdTYaL4CvtW1SHS00xr/wA5H1FLSYCTcrbgJApyASMkdD3rGPh74Nx2Go/6N4bW0tZl+24nUJBICdufmwhyxx06mgDYW78RaP8ACS71DVpkOt2el3E5cgNhlR2j3Y4LABd3YkGvOfE+p+IdE0prOy8Qa7etqGm2F6SbhDcLJLeRRukLsAEBVyMHgZHNexabDolh4bjjsfskWjRW5KEMDCIcZJyeNuM1z0+nfDTwnYBrqPQdKtdQlSVWnkVFndCHUqWPODhhjpwaAON1Wx8WxaVpX23XfE2kQz+ILa1t45L2Jrs28u0SCZ0DK3zBiuDkA1rzaneahqms291Isi6bqbWcBxg+WIIX+Y9zl25rrr/XvBt7qllpF5q+jzX5kjubS1kuEMhbG6N0XOTxyCKxNf1LR9VaO70W9s7yHe6SyW0iuvmDAIYr/EOOvPSgDLrft/8AW33/AGFIf5RVgVv2/wDrb7/sKQ/yipoDmvF/iLVLDxD4lhtfHmn262Wli6gs5IbcmCQlhhiTuIG0Hn+99K1vh74h1zWvE2qQavcWEKQWVq8VhbukjIXUlpS6kkhiPlHYY7muom0vQZr6VptO0uS7lU+aXgjMjqf72Rkj61Jbpo9sWurddPhLARtLGEXIXopYenp2rnui3r/Xocv4z8dP4e8QRaSlpps/mJE3mTakIfJ3SBSZQVOxcH5SfvH5eK7G4kjjtpJZJ0gRULNKxAVBj7xJ4wKo3cfh+e88q7TSpbq4jB2yiNpJUB44PLAHGKuv9lnWW1YwSrt2yxHDDB7MPT61NtB31MH4ba5/b/hG1vn1O11K4y6TTW7JtLBiBkKSAcY4rK8U/ESz0Lx5pnhd7eKX7WyJLKZipgZ87MjbtIJH94fjXT2raBpVsBatpdhBLJtAiMcSO/pxgE8fWp59P027nS6nsbO4mUAJK8KuwGcjDEZx3qm1zXtoHRnnln8VJmtZ5rzSdNiLQySWaw6sknmbJhExkO0eWoJB3c4Gc4xWn8PPEN54i0/WJb+4sZprTU5LcLaTLLGibFZQHUDcPmOGIBNdLbQeHna4WCz05fs5MEx+zqqjdyVyRgg55xxnrzTRFpdpBtsY7G3jcZAgCIGxx264/ShNW2B+RyvhbWZtPv8Ax1fPHJqS6dPEUhg2K5XygxQEkDIyepFdLB400P8A4R2y1vULhtMiuzsWG6XEqSD70ZVc/MCDnGa56Lw/a+Jk8SaPJdz2ltdvAZpLMoGkUDJUkqQQ2MHjJHei5+Eehy6RJpEepalb2Bu2uoYIhCBbMwwRGTHlR+OfetobK/l/wSZWudc3iTQ11eDSTqUX26dBJHAASxUjIJ44z71k6Jrfg2103V9es/sGn2iXjx3l0qqvmyqQCWxyTk4weaZL4B02TxbZeJP7Q1FbqzjWNFV0AcKm0b22739cFsZqnN4BuotK1WODxPq97eXUy3lu928KiC5Ugq6lIuOgByGGO1Vp/Xr/AJCSRf8A+FkeBdsTf8JPp+JmKxnefmIIDduxIB9O9T2/j3wbcau+kw+IrBr5JTC8PmYZXHVT+Vc/onw2uRoKW+teIr030lvdw3L2nl7G+0vudgXQncOgPA9qlk+Femzi4W81/W7oXDFpQ7QjdllYj5Yxx8uPofpSFpY3H8eeD00xtTfX7NbRZhAZSxA8w8hemecHHr2qhqvin4e3uq6JBqN5p13d3S/adLMkBkz8wXcjbSFOcDseKpeH/hTomhWYttN1DUIALyC53hYd5EOdkZPl8oMnrz71eTwDBHZ2NvF4i12FrSSZvNimjR5UlkEjxsQn3dwHK4b3pq1/67f5g/I6rUryHT9PuL643+TbxNK+xSzbVGTgDrXB3vjrwXq3h37V4t05LbS2u44YTfJFcxSykZXb5RcZHfOCO9d3qdp9u02ey+0XFuJozH5sD7ZEyMZU9j71ytp8PbG10W60+HV9TSe4uUuvtsfkpKkifdICxhPzU575pL+vvDobj+ItBt5tOtH1CCJ9QUGyQgjzBjjHGB9DWfY+P/B96dQ+z65Af7Ol8q7LI6iJt2zBJA/iOOKy9X+GOl6nqelajc61rbXGmLEInadHLMjbg7FlPzHJzjAPpWhceB7S4udVeTWdYNvqKuDaCdRDC74LOg253ZUEbiwHOBzT06+f/ABbr5f8Ev3fi7w3a2s9zcavbpFBdG0lOSSsw6pjGc81fTVdPe5tLZblTLdxGWBcHLoACT+orjtQ+GFjqOk3Wn3/AIg1q7+03S3TzzGBpBIIwmVPl4XgDoK62z0trT7AkOo3vkWcHk+U7Kwm4ADOxG4sMdQR1OaNP69P8wZo0UUUgCiiigArnrHxVbz+K9R8P3Gn3lk9nGJFuZtnkzrgE7CGJBAIJDAHBroa4E/CzRX12bW5dS1OS/uLiWS4mYxbpopE2GBiE/1YHQDB96FuPoaN18SvA9tYy3sviK18iGZIJGVWYq7nCggDODzz04rSbxPo7ajpNhFcJNLqqNLbAHG5FUtuwcZ6duaz18FKdGudNn8RavP5jRtBcN5IltvLOUCFYwCAR/EGqO78ESTzaPIvi7xDEdL+ZP3kLmZznc0haMkkhiOMADoBTVuou5fj8a+FZHjVdctMyPNGmWIy0P8ArRz/AHe9aOha1peu2X2zSb2K7g3FSyZ4PoQeRWPqvgfRNUfVhffaZodUt3gmgMnyIHADsgxwzYGfpT/h/wCDdM8F6bPZabJLN58vmySyogdjgAZ2KoOAO4zSXmD8jpKCARgjIoooAKKKKACiiigAooooAKKKKACiiigAooooAKKKKACiiigAooooAKKKKACiiigArN8Uf8gG6/3R/MVpVm+KP+QDdf7o/mKAOBp+of8AIO0r/r/f/wBF0yn6h/yDtK/6/wB//RdJ7AjtNJ/491+ladZmk/8AHuv0rTrmNQooooAKKKKACiiigAooooAK4XxT/wAlD0H/AK+W/wDSd67quF8U/wDJQ9B/6+W/9J3rWnuTI+dP2k/+Ttvh9/14p/6Nmr0KvPf2k/8Ak7b4ff8AXin/AKNmr0KtSAooooAKKKKACiiigAooooAKKKKACiiigDyp/wDk9b4f/wDXBf8A0CavUtd/1Q/6/rz/ANG15a//ACet8P8A/rgv/oE1epa7/qh/1/Xn/o2gDf8Agv8A8iTD/wBha1/9Dr22vEvgv/yJMP8A2FrX/wBDr22ujF/x5+r/ADOTAf7rS/wx/JBRRRXOdZjaSuofYV+zyWqx73wHjOfvn0OPWtW2E4i/0ho2kyeYwQMdutVdB/5Baf78n/obVeoAK+cvH0t4vj3XLeyhFxLdapJbeQ0SOsoe1tRtIZ174I7ZANfRteC+O7zTpvHOvr/whWgXc0MpV5prmRZ7sxwROx2rgEhXAHXhDkigDvfgnFLBoWsQTKUlj1iZHU4ypCRgjjj8qzF0XxZa6t8QNa0dwlzLM7aVazWce2Wb7JCqyiQ/MRuBGM44Na/wTuLWfwlcR2miWGjrBfyxtDZOXjdvlbfkgHJDDP8AOt+88SWVn4mbRLoGHZpr6jJcuwEaRq4Qg+nXPpigDw4QeNPt1hqd5d+LLueG1vItOurfTXifzm8kpFMGDN5RdW5YKMD05rrfibpet3d00kuk3F1c6n4Xk0uNreHzFjvXcH5iP9WvX5zwPWvSIvE3h2X7L5euaa/2vb9mAuUzLuyF2885Kt+RrD8TePrbQ9auLF9Luri2shB9vukdQIDOxWEBTy+5hg46dTQBz/hPUrBfFNxq2oaJqejPZRPp9lbf2XIiuryoGYuBtkd3VSAPurk5OTWPHqSCS88QJ4J1SG/QJY2VkdEk8qxhLN++cAfvWyCTszjIUHBLV2/w58djxlolxrEGlrFbxxrIiwX0VzI5K7thVD8rYxwe5qv/AMJ9qGy/g/4RC+Go6fslu7Y3UW2KBlZlkMmducK3ydeKAHR6RFD8Er7SNHgvpfM0i6WGO4hMc8kkiOSCh5UlmOF7ZAritd1C61A+Cr2003xHYx6VBNb3jnw+87qzRRAL5br0JUjcOmPevStb8XWen/D8+MYbWe6tWtoriKHIjdxIV2g7uF+8M56VWs/GnkyQr4k0s6Ek0Ukkc73Uc0LFOqb043bctj0BoAjnsGuviX4f1iLTX+yro12rTPBtMbs9uUVs8q2Fbj2Nc2lhPY6z4i860a2juNZkmgym0SJ5EC7h6jKsM+oNbnhrx5fa9rzafa+FbqGCJoxcTXF5FG8QdA4PlZ3EbSp/H2NXfHf/AB9Wv+438xQBzdb9v/rb7/sKQ/yirArft/8AW33/AGFIf5RU0Bm3XgGS48SXuoSSaWyXBleO8Nu41CFnUjaJQ2Ci54BHSs8/DOa4t7eK8j8NGJL+O4ltItPdbZ0RWBOzd/rG3ck8HA4r02iuW5pY8ztvhreQz+H7wT+H2v8ATImtnuJNL8wiHzQ6+TubKMANoySBngUW/wAONZXxdruszeI4fK1a3mt2WO3KOqsQUOQcErjHuPSvTKKrnf5/juFv69DzK6+GK3Xh77LJpvhCK+jvku4vL0tjasVUr88TOeSCclSK9D0e2ms9KtbW4mjmmhiVHkjiEasQOoUcKPQVaopOTtYXKjzW58A69dad4m02a48MJZ61OtwsUWnyqEcFOWG/5iQvJGDk5qG4+G+2wnhjk0i2dbuZ7IwWR2wW80YSWHaSeuM5GBntXqFUr37pouVqcL4b0fTNJsvF1l5F5LppSEJa2offGixBQkYjw3bPHPJrG0y58Q6d4P8AD1r4b/t/Tc2lxJfLd6XLdSmZEDAEyksu5sgdj2rq7HUX0g+KdUjtftTWsccvk+ase/CnI3NwPxqzD8SPDSaTp95qlxLp897E8gtTE8zoUO2RSYww+Unn256VvHb7iH6GXpfiDUrjx7p/2mz1xIbvSVRg2kyLDbXDbW5k6eud3TGM1m6bqni2Dwl4is9YvPEd1fwB0juv7DTAYuwVYlTmXK7SSBgA9c12dt488J3OsLpMGro900gjAEMmzeVDKN+3bkggjnntTbPx94TvIbua31N3js/9efsso2tu27RlfmbIxtGT7VTYut/Q4zxP4u8YW/hbw7P4Z0LVmnaMfbEmsHBygUMhUqzAnkg8Zx96t3SdQiT4rXQi03X40vLGNJJZLaf7L5ykngt8i/LgZGMnjrWu/jzwqkImbU2CfZJLw5tpcrFGcOSNuQRn7p59qktvHHhW41NtNj1iEXSxecyOrIAu3cRkgDcF5K5yB1FF9WK2mhlfGeO6u/CkWlWOm397d313FFEbWaWEQ/Nku8sYJRQARnBGSOK5afxV48/s3w0tnpOpRyh/s+pxfYXaRmVgu4O6bSpAJydufWu78JeMtL8T6tqVlpayvFZRwv57KUEgk3dFYBhjaecYOeKTV/Guk6P4mOiat5lqWgjmhn2l0cMzKc7QdgBHLNgc9aErNfePf5HPQa/4u/4WFq9ldW99/YcNvI8EsFgSEKqMfeTLsTnAVmz6VkQ+K9bsvh3a3DNq2mtb3kkd/e3OkMJAhZ2R1ikOCG+UEgkLnt29Ch8WaBNqEenxXxa4ku3s0UQyczIgdlztxwpBz0PrVyGTS/EGmtut0u7RnZGjubc4LK2DlXHqOuPpS+zb+v61C6ueV6R4o8dzWum6m15fXcDWdncyxQ6FlZzLKRIocHjamDxyKm0vxL8UpNS8RxXmjrElushtVFuzFAJMIYzsVZTs+bG8nOBXrqKsaKiKFVRgKBgAelLTb7ef4/5An+hwfwhl1ST+321P+1ZPMvllgnv7NrYyo0SZKoThfmDZAx9BmsfxHaSyfEy8lsLHxANVItvsV0vniyXH+s3HPlY28HI/WvVKKHq0+wujXc8gtfEHxG1ePxbZi01LSmS3abSZzYBnRlYgxjcoViRjHLZzwaZ4k8UfEe30HRZ9BsNQuVkklW6ub7TvKmdlI2boURyiN83OAeO2a9iopLoHVsx7a5vG1q0iuJZ499j5ksCWxMHmZGT5pHBHIC9xzWxRRQJBXkV9aeJT4kum06215PEP2mYvdPI32BrTadirk7M/dwANwbk8V67XHx+M7v8A4SC50648O3ENpHdmyhvPtUbLLNt3Ku0fMobpk96X2v6/r+rFdDh9d0nSbrwVqlxZ6N43jniQYi827BkuT1KoH3nB7j5K9T8JWNnp/h60t9PW9W22b40vHdpVDc4YuS3GehPFc/p3jfULrSmuJvC89veyXj2dnZm9iY3DoWDneOFA2nr7VX1D4g39jqMelz+EbtdQmgElvam9h8yd95Uooz2ALbumBVdbC/T/AIYpWP22D4najefYde+wCzl+1l1lKswIKhfmKOCM7RGAw53Zq34G8T2Ol+BbWTVYdYs9t79jjS+tZhNI8kh8sKGyzcMOecYPpT2+JNsms6lYyaRcBNPRzMy3EbShlwAPJzvAZjhWxg8HoagvfiKtrqVhpmteFby0vZrgx7JJYnWFvLZ433g42ttK7h909aE9Ev63G1q/66HodeVaO15Pc+KDo1j4ls5ZIiSL+ObErCT5mVnONxXIVYxjGO9d94X1iXWvDFrrT6e9m9xD5otmlV2X0G5eK4T/AIXBC1tNJF4feSW1tWub2L7fEDbAOqgOTxyGByCQOQeRStrYFcztV3R+FYopNJ8VNavfyNpKQR3Jktowi4aZQfMJ3b9oc4OeeK3JJi/xKsDHp/idbpYUWS6eKU2zqY87OD5SgHljy27gVOPiNNdaJdavo3h/+1baDUlsA8Gow7ZC2wB1bOMbnAx161cv/GGvW3iRdITwTeTI0RmFwL6EDau0MdpOcBnA9+TVbPX+tP6uJptf1/X9XOB8AXeqY8aNqLareQfZQs0MLSSSi5JIYKoO8Nz/AAgKABj1rR8X33iy6+GGgT6HpeqSLD5C38Ehmt70ujIB8oQsy5DFuRkDrWnD8WludFGr2vhq4NqLBbyUz3sMPknzNhR9x4xkHd0IINaJ+IlxFo1jql34ZuYob6OT7Oy3cUiyyjHlRqynky5+U9PWhNqy7W/r/Ib0evn/AF/mdP8Aap/7fWNprsQ/YvMMAtCY927r5uPvdtv4159BPJqXgTxDYww+JLDZqMkkYuLC5LyRPJkIoBEjIR12MCB6V6lZySzWkMs8Bt5XRWeIsGMbEcrkcHHTipalrRr+txJ6f12ON8Ltrln4a0GDVZZ7e5a5KOkFo0oMWW2K5YsYxt2/MST2JzWTLBrv/CZX7W0Go/a9t1502XWB7cofsyRk/u94bGcDPrXpFFNu7Y4uxw3wgt76302/W4ivYoDODEtysq/Nj5yqzEuAW7k4PYAV3NFFDZKVgooopDCiiigAooooAKKKKACiiigAooooAKzfFH/IBuv90fzFaVZvij/kA3X+6P5igDgafqH/ACDtK/6/3/8ARdMp+of8g7Sv+v8Af/0XSewI7TSf+PdfpWnWZpP/AB7r9K065jUKKKKACiiigAooooAKKKKACuF8U/8AJQ9B/wCvlv8A0neu6rhfFP8AyUPQf+vlv/Sd61p7kyPnT9pP/k7b4ff9eKf+jZq9Crz39pP/AJO2+H3/AF4p/wCjZq9CrUgKKKKACiiigAooooAKKKKACiiigAooooA8qf8A5PW+H/8A1wX/ANAmr1LXf9UP+v68/wDRteWv/wAnrfD/AP64L/6BNXqWu/6of9f15/6NoA3/AIL/APIkw/8AYWtf/Q69trxL4L/8iTD/ANha1/8AQ69troxf8efq/wAzkwH+60v8MfyQUUUVznWY+k6fbXFissqylyz5xM4/jPbI9BWpbQR28XlxBguSfmYsefc1laTqFrb2KwymRXVnJAiYj7574PqK1baeO4i82IsVyRypHT2NAElfO3xE0vVpvHurx/2Xr6W0mp+abm0s7h1MTW8C7k8tSH5RhjI6Yr6Jr598eapqCeNvEIl13W4Ilu3gtxBeTrFAVtoHQbI2HBZmz7tnPFAHpHwWt54PDupNLaX1sk2qzyQC8t2hlePCKHKNyM7T1qHVPAutX+o6vfTeJCZZ7V7SyIiKssLzCZo5SpBK8eWCu07O+7mpPgjcXk/hi+S9vry8aDU5o0e6maV1Xah27mJJALHGSa5vW/HviPT/ABVr+lyzRR2v9uWFnpU/kjA3m286BieCzCVmXvjPoKAG6F8GZ7Ox1dbnUdP+1X8XlxNFBIwth9pMxCtI7OQeByeorp/FPgW81fxHdXcOpW8Wn6k1m19HJCWlBtZC8flnO3DE4bcDx0qEfFGyW7UXGj3kVlM7G2u/MQrJDHMsMsrLnKKjMODyRyK0r7Xv7Z8ENrVnqlxoFo0zbbsQpLLLErlVaJWBGZMKVypOGxjNAGfpXhbxPpeo3WoWtzoaXdzbx2KNBatFDbwx+YySeVk7pCzgEAquBWcvgnxt/YUWnPqnhyTN0bi/D2s5GoHb1mPmbj8wB2g7SAFxgYrMTxL8QtN1zQf7fhu4oru7tbQJFaxtbMkrbWad/vRzcjCqQue1dVrdx4l/4TiGz0XXVnZ8m4sntFNvZW5RtsrsMOZDIFwu4ArnjjNAGp468O3PibwBe+HTNZw3F1AiFmhLQblZWIKZyUO3GM9DWe/hG+vPA8Ph+7Gh2DQX0FxGumWjR26pHMku0IScE7WGenPSrnwo1TU9Z8A6bqOs3EdzfyGZZpY4xGrlZnTIUdBhRxXHeJ9V8U6PefEK7h8UXs0WkaXHcWNs9rAViklWQ5yEDNt2DAJ785oA6C38HajZ/E6+8V26+H5Yb54i8txZMb2FFiEbJHKGwAduenc1e8d/8fVr/uN/MViaFq2vW8/hSG41HWphql/OlwmrWcMM4RLd2C7Y1AA3KGz1qC41O91HWdcivJRIljqr2tuAoG2PyYXxx1+Z2OT60ANrftv9be/9hWD+UVYFb9t/rb3/ALCsH8oqaAksvHfh291OPTbWW8kuXvprBlFpJiKaIbmVzjCDHIJ4I6V0FleWd7GZLK7guY1YqWhkDgEdRkd64SH4byHVrq/udcObi7vJmWC38vKToVCk7jlkJJDehIxW74J8NTaCbqW6ubGWafau2ys/s0IVc4Ozccuc8tnmueyt8jSW+mxpXWu6Xa6wNKurkW9wYBOplGyNlLbcBzwWyR8uc81Yg1LTbiWSG31CzmkiG6REnVig9SAeBXL+M/Bdx4g8T6brkeo2cf8AZyqIre5s/PjY7wzMw3AE4ACnqp5rLtvhnJDdTTLqOmwfaDefaGttNEckonYMoLbuQpXv1BPSkkrff/wA6neQappk6xtBqVnKJd3llJ1YPt+9jB5x39KZDrGkTTRww6rYSSy/6tEuULP9ADzXFN8N5JreKSXVray1FLhpBPptgtuiI0ZQrGhJ2k8EnPOKhj+Fy2t1FNp93pUJgWyWCVtLUyp9nYs3zhh98nnAGMnrTSV9w6Ho8kiRxtJI6oijLMxwAPUmsDXdf0uytrO4kmkmgvZ1ghmtozNHvY4Xcy5CgnjJ4zV7xXpk+teHb7S7a9NjLcxFFnCbtn4dwenUda4C1+H+vaT4Nh8O6d4nsY447/7b5k2nPL0ZXCAebnG4HueDj3pRSvqDNeHQrPxO/iTRL6a7htpZLfzfIYIXAGduSCCp6Ed+lVLj4WCDXLSTQtZuNL0lXuHntoG8t4zKFBWDaAqL8gyCD9RWV4p0/VL/AMM+KLSOO7vr4z2LR/2ahjmUqylmX5u2GPXpxzVDVLf4k6DaTy+HNLkt5LvV55LySJPNeUbE8twhDYRjvLAYIPHFbw2/ryE72ujsdH+HhtvEt7eXeoN/ZXnQy2VhbyOqKY41RTKCTvYbQQRjnqDWlY+BLK10y6sW1vXblZ5/tCST3StJby7i2+MhRg5Oec1gvf8AjhvFlujjWo9M+0QJc+TYwlA5iO7yy3zeRu5Zj8wOAOM1o/Cz/hJrebUdP8Qy6/eGCVtt3qKW6Rt87YEXlgMy7dpy30qkiGzV/wCEL0g2FrazTXs7QTm4aeSf97O5xu8wgAMDgZGAOKot8M/CjeKrzxEbRjc3m8zxkIUZnXaz527gxHowrD+Mej6nqmuaZ/ZPh+S/nS1mP2vzHjFscqQUKkDzeDtDcE96i068+Jt78QriznE+n6FNEwt5WtlYRRmL5HztOJg/VWJXgjFSnf8AEe3U7Hwt4Rs/D+o3OoQ6lq15NcQRwOby58wBEJKADAxjcRn35zTPEPgrTtc1dtSudQ1aF5IFt5ore62RSxBi2xhjoSTnGD71yOq/8JwfBusS38uvTXP2eOzt7W1sreR5JlB3zYwBsc4B9BnAFR+JtZ+JMmqeHpvDul3VnpcsCefHPaguJQ+GWZQGKpt5BUjr1qt2tQ2V/wCv6/yOu0bw1e2vjnUNduprI2b26Q2VvAjqYscM7ZYqWI2rkAcKBXQ6bamytvJa7ubr52bzLhwzcnOMgDgdB7VxOhHx8/iyGz1B7hdJtru5aS7YQ/6VH/yyQqFyFG4YYYJKnNWPi9ZQXmnaSLrw/qOt28eoK80Fkhdwm1skgMvHTvSbdl/XUVtX/Wx29FeQzXnxE0fUfDllp2l6m+mRsGuV2JL+4eQgRsSNwdE2/wAQ/HFWlf4iafJ4rtrF9b1O8Aml06W/jt1tEBIMaxlFDs2C3B4G0Z60efr+Adben4nqlFee+DL3xjN4Dlm8SHVI78XYWJoLNPtRj3L95GUIe/IUfL716FTasK4UUUUhhRRRQAVzEPgqxj1y51Z9U1aYzzNcC3luAYIZSMB0XbwQOmScV09eFXGmaxYzx3zaD4pv7CDWryeLSY4OhZGAcnzOYyT8oPQljjpS6/13Q+n9dmej2XgOwtdIk0/+29dmLXRuobqW6Bmt5WyWMbbcDO5sggjmiX4f6VLdLdS6jrEk6WwgSR7rcysH3iUEjIkyTyOOcYxXl9hpPiWHwenha/8ABVxebL23urRC8xtkEinzEeTO8bWJJABAzgZFev8Aw8ivbfwhY2mowXMN3bqYpVnOTkE/dOTuX+6epAFV38v8hP8Ar7/6ZQHw/wBFkvLm4vbrU9QE8ckfl3VzvWISHLFDgMD0xzxjjFRL8ONEa4t7m4v9Xu7iKZpJJbi73tODGY9knGCoQkADHXPXmsbS4dQk8X+IpdJ8P6zpd1Lbzol1d/6i4lB+Ryxc5H90BRgdfSj4fahL4X8Km48RaTc2t5d38duRHauJbmd8LnaXctzn58gEAnApLVf13G20/wCux1WieHLjR77TobLVZ00TT9P+yxWDAMZHyMSO55OFGAOOpNY6fCvwrFb3kdr9vtZbuN4pZ4rjEmxpvOKgkEY3+3Tiu6ryrR7XUJ7nxOdL8Pa7o8k8R5uh8twwk+Zgxc7nZcgYwAMD6F3f7w/4B0l78P8AT7iyurSPWtctIrm+W+k+zXKp+8G3AHy8KCinHqK0Z/C0M3iGDWn1jV/Ois2tBCLgeUyMBuJXbyxIBznqBXnuq2NwvhaKFvCOvz20t/JJpttChMmnx7FwXTzB824OVySBnJrZ1aw1Sb4i+H7u20fVB5Ww3F075URbMEF9+1cH7ybCWPIIqrXdv62/pCbtt/Wpow/DDQYNM+w299q8JNpHZtcLdDzWjjcuoJK4JBOM46ACrT+ArNtIsdNOva/ssrwXccgul3s4PAJ242jsoAFddRSu73B6gOAByfrRRRS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w/wDYWtf/AEOvba8S+C//ACJMP/YWtf8A0Ovba6MX/Hn6v8zkwH+60v8ADH8kFFFFc51lHQP+QXHjH35OmP77elXqxtJbUfsK/Z47V4974LyEH759B9a1bY3Bi/0lY1kyeIySMdutAElfPvxE0vST8QtUkuvFnhIEXyXLWN/C7vGxgiUxyYzkEIDgYOGr6Cr5y8f3dxb+O9egtoluHvNTktvs56zbrW1wB8pJOcEYxyB1oA9W+DEVuvhi7uLfVtJ1NbrUp5mfTEZbeInA8pQxJG0KBzWzfeHfC939oa8sbOXzNRhvpS7ZxdxhBG/X5XG1MYx+tYHwRjki0DV4plZJE1iZXVhgghI8gj1rh/Euja5b+K/Emo2dhe3NjqfijTIrqFY2OxY/spW5XP8AAoDq2PY9qAPVbfwX4Zgn1CaPS03X8UkM4aRyoST76opOIwx5IUDJ5qXxB4Z0HVtFttO1O3K2ViySwbLh4TCUBCsHRgRgE9685t/Enj59RvXhkuZ2s1mub6xewCpAIpxsgifblzLDuOcucgYxnFa/jjTNR8Q/A3V/+EhszeajNZz3cNrGh3QuQzRRgLgsUBC57kcigDd/4RHwjFqdqqlo9SSH/R9987ynaCFl2ux3uvZ2BIwOeKXSvCPhPS/Eq3VpLOur7RK6NqcpabCbPMeMvhzgAbitcJ4y054fiRp15azyLM97Y3V2s+nvlIIlAkaK5yFjjCgl1PU59avzTeFvFXxFgtI7F7ZFcTtdfYpVk1JngICCXbgQ7GycsMsAABjkA9L0Kw03TNListJijis0LmNY23KCWLNz/vE1l3dh4S1a41ixmawuZ9StxBqUK3A3yRoCAGAOVxvPPHWs74KWL6b8M9KsZLWS1MLTosMilSi+fJt4PPTFeaWXhnWbaKHUpNPgMU+v6kFjttOMV4ob7XtaWbJLxnjjaAdyc8cgHoa+Ffh/eaP9lW9Nxa2E/wBq80a3Mz2zlCmfN8zcgK5GMgdag1TT9G0+KBtD8tre5zK8qTGXzXAVNxckljhFGc9q4HwrFan4W6LC1pbTmxvdNk1eK10KW1K26D51mVgTMQQ2cZ+leh2lnpGqWCXPhqzXT7AyPhWtWt1kbjLqhAIHGOg5B+tAGXXQW3+tvf8AsKwfyiqt/YNz/wA94f1qzAMTXw9NVh/lFTQHDH4q+IINUv1lsdFvrW2uZYY4rPz/AD5drsigbht3Ehc9uak0P4pa7qXhZ9QudP0vTnF4tu17MzNbQgoWIdUZmVsjbyQCSK9gyaTJrmTVtjXrc8h8L/EBkTwbHrHiC0/0wTpeLL5iztIC6oT8oG3IA5AOSK2V8eaius6pFN/ZCQWMU8j2AEpv41jztYr91g2AeMYB6mvRcmjJpykn07iPHbb4m+I9R8FR65b/ANiadJbaqLa/kuoJZIRAy5WQBGJGcgZya6GTxzbp430CxuNVso7e/wBPaT7NslimMzbdmVYYAbnaDg9a9ByaMmjmXb+rW/4IkmeV3nxI1iKx1eeNNFaa0Td5DLMDZt5iqI7g/wB5snG0dulbnh7xWt7pF9Lrl3psVxY35sZZLbeIWYhdmN3PO7H1Fdxk1TvSdppXQ7HJ2urf2Hca/e/ZZLqXzbeKGBCFMkjjaq5PAGTye1XNN8fWou59L1+wn0nVbeN5JoFzPFtVQ2VlUANkMMDAY+lRaRpllrF34i07UIvMt5TDuAYqQQuQwI5BBAII6VZf4d+E7nTo7S6s5r5BJJK0txcvJJM7rtZncnLHAGM9MDHSto7EO1w0z4ieG9Q1KHT4m1GOWYJhp9PmijUum9AzsoCkryAT2plj8S/CN9puo6hZ38s8OnqJJ/Lt3ZvLJwJFUDLJnPzAY4q1N4H0OW+Ny0moBjcQ3PlLeyCMNEmxQFzjbt4I6HvVGy+GPhXT9J1LTLCO+srXUABMILt4yiA52ow5VfYHpVPZgrHTaDq1vrWnJf2kV3HC5IUXNu8LEDvtcA4PY965w+Npf+E+bwuulIFTO6SS7CTMoXcXSIr86dshs5zxxXTaLp8el6ZDYw3N3cpEMLJdTtNIw93bk1kjwdpP9uSav52pGZ3eURm9kMUcjLtMiIThWxkAjpmm7X8hLbXcpS+PtNt/Cz+Ibmw1RrcXxs/Jt7KWScN5mwbo9oZeevH51LqvxB8L6Vc6fbaneTWU99GJEjngdGiQnaGlBGYwTx82KbY+AdFs9G1DS/tusz219IJpWuNSlkdJA27ejE5Rt3OR3FQ3fwz8J3U2m3EtrcNPp67Ypjcs0ki7t+JGYkv8xJ59TRp/X9dwe7OpivY5NRlsVhuQ8UayGRoWETBs8K+ME8cgHIqzVaKzWPUZb4T3JaWNYzE0xMSgZ5VOgJzye/FWGZVXczBR6k0gFopNy8fMOenPWloAKKKKACiiigAooooAK5aPxLq91qE507QI7nSopHhN418I2EiZDZQrwuRjOSfauprltT8E6Ff3l5JLcajD9qR/Mgg1CSKMMww0iopwrkfxCkMxLL4mrc+BZvEP9kwi6guRbz26XyyRQ55WR5lU7UIxzt4JxilvfiPc28eif8SS236pGHUvqaLE2X2hYpNu2RsfNj5eCKuQfDXwtbK0ljLqdgpSIA2moSQqDGpVX+UgbsE5bqc81bl8CeHW+xjzL9IoI0j8lb+QR3CqxceYucOdxJJPJNXpcR0Gs3VzZ6PdXlrapc3EMLSJC8vlhyBnBbBx9cGuR1zxxfaX4H0vxJc6HZma6aJprRtSVfJWQZBV2XDHHOMDvzXYatZw6hpdzY3Ek0UM8bRu8MpjdVIwcMOQfeuNg+F3hKNraSebVL5YMCJb3UpJ0ICFFBVyQQoJxnp1qRq1tQ1Lx9dr4jXRdI0W31Ka4t4J7H/TxGbhH5ZsbCFVFBOcnPQCpvAXjTUfE2ualp82i2ltDYM0c00Go+eY5Q2AjLsXBIyeCelLp3w68NacpWK61UssUUaNLqUrNCI2yhQk/KRkjI7HHSr3hnwfo+iavLqNjf6rcTMrqUuNRkmjUM2ThGOBz+VC3+//AIBL/wAv+CVfiL44j8Gz2P2q2tTa3Uc5M8935IV403KgG05LdO2Kp2Hj++uFtruTw06aaTBFeXKXasYJZVUgKuAXUb1Bbjk8A10XiHw7pusX1td3txeRS28U0UYhu3iBWRdr5AODx0PbGazbXwD4ZhurSZVu5Ps6R7YnvZGjlaNdqSOucO6jADHngU15/wBf1/XnUrW0MWL4l3k2n69dw6BbE6VHvMMmpqkg+fbtlUpmI4yf4hx1qzJ461t9Jsrux8N2d3NLfixuFXVR5UbNjaySBCJBzzgDBGKuP8PvDT6TqOmTXGpzQXkIt5TLqUrvHEGz5aMWyi56gdan1DwVoN1o+laZ9s1C0tNNYPbC0v3gyy9GYqRuI9/U0K3UT3IF8T+KD4xfRG8IwLaKnm/av7UXd5eSofy9n94dM5xz7VmWHxIvL/wfeaxZ6DaTahZ3aW81kuqKy7XYKsgkCnrnoQD1roL3wppN3rd1qcuo6qLm6szZSImoyKgjI/hQHCt33DnJzWP/AMKu8IpZNBay6nZW8kMMLi11GSESCI5Rm2kZfPVjye9Jef8AX9fqPT+v6/qx3NvIZIVZwiyYAkVW3BW7jNSVmeGtEs9B042dnLdTK8rTPLc3DTSSO3Us7Ek1p02SgooopDCiiigAooooAKKKKACiiigAooooAKKKKACs3xR/yAbr/dH8xWlUGoRpLZyRyKGUjkHoeaAPNqfqH/IO0r/r/f8A9F11n9n2P/PrF/3zWJ4whihTSUhjVF+2McAd9hpPYEdHpP8Ax7r9K06zNJ/491+ladcxqFFFFABRRRQAUUUUAFFFFABXC+Kf+Sh6D/18t/6TvXdVwvin/koeg/8AXy3/AKTvWtPcmR86ftJ/8nbfD7/rxT/0bNXoVee/tJ/8nbfD7/rxT/0bNXoVakBRRRQAUUUUAFFFFABRRRQAUUUUAFFFFAHlT/8AJ63w/wD+uC/+gTV6lrv+qH/X9ef+ja8tf/k9b4f/APXBf/QJq9S13/VD/r+vP/RtAHQfBj/kSYf+wta/+h17ZXifwY/5EmH/ALC1r/6HXtldGL/jz9X+ZyYD/daX+GP5IKKKK5zrKOhf8gxM5+/J1z/fb1q9WNpVis1ishuLuMln+VJioHznt+FattCIIvLEksnJOZHLH8zQBJXg3jm50ZvHOvvH4PuLie3nzPcRa5c25ndIISzLHEpAIV0HHJ2k9q95r5s+I6y/8LE1iDfe2RbVCzXCW0xVYntbdd4Kldw4YELnoRQB638Fp7Gfwrc/YdIk0vZqEyzxPePdM8nykyGR/mOQR15HSrmo+OrCz1ybT206/ktba6is7rUEVPJgnk2bEYFt5z5ichSPmHPWs34HKo8N6m8fmtA+rTmGR4Hi81AqKHCuAwBwcZqLVfBuv3Gu6hFbzaZ/Y+pava6pPLI7i4iaHyf3aoF2sD5I5LD7x445AOv1TxDoum7ftmo28ZNzFakB8lZZW2orAfdyT3xVDxL4utfD98kd9p2o/YgUWfUFiHkQF22oCSdzEsQPlDYyM4rjF+GuqMyxzRaA4tdRS9iuijtcX2LkTbZyVwAOg+/0HTpW/wCLdC8U6v4rt5F/sifQIowEhnnkSSKU5DylAhWRgCNgJABz3wQAa3h3xPDrmn3F4dH1S1tlhE8LTwBhdQsCVdNpbOQPunDcjI5rIf4laVajydR0jWrG6F3bWzWz2u9o/tDbYncoSqIxz94gjBGM8Vj+AfBvijwXYyWemR6WVeCO1ijW6laBGjV/9KkDDdvc7AUTgY61ZsfB3iS58KXOn6x/ZEeqT6jZ3k15DcSzG5MU8cj7yyLt4TaqjgDFAHb+I9Ys9A0S51e/Zxb26gtsXLMSQqqB6kkD8a5298dSWy6dB/wievSalfPMq2ASJZEESqzMWZwhXDrgqxznHUGui8R2Uuo6FeWMMdpJJNEVVLtC0TezAc4PqOnWvLrr4Z+IHttHka30K8+wXlzOmnXF9crb2ySJGqpFKFLtho2b5gOZD6CgDrL/AOIlrY6ld291oWrR2lg0CX99iIw2ryqrBWG/c2N6g7VI5rT0jWovEGmRapbWtxBaylvs7TBQZ4+NsigE4Vu2cH1ArJ074f2E3i7VPE+vWNjdX13LbyW+1nZYTHCiEEHAYblJGR0xV/w5pVxo+ny21zaadbSPcyS4sS/lyA4+fa33GPdRkDsaANGsiL/j41D/ALC0P8oq16yIv+Pi/wD+wtD/ACipoDqTRXjOi61q1v8AFXUlGranLYJdXStDM91MqRhMq3ltGI1RWHBRyx6Y5rV0fxrqEngVrm3vPMvIr+SG7vptNuTHBGWcpL5LfOykBQACcbh6VzKN4qRo9G0eo0V5q3jC6t9a8KDVNVhlju1kNwtnp10qPuDCNycYUZwNrjgnOan0jxBpY8V+LdPm1nWmthGso8yO4IgwrCXyW28YOOFJ9qfK7Bf+vU9DoryJfGLwfCewurfV9Qe6hu0hne6srp7iZRJkrkAMDswd2CMcVqat421eLxUxsbi1k0RGsv3Z0u4M0izkqxD9Bt+9046HHWjkd7edgPSapXv3TVTxrdQ2XhbULm4ub+2iSL5pbFC06gkD5AATn3A461zvhDWLdfBMF5eahe3EX2hoUluYpWl5bCKSy7nxkDeRg/TmpSuDZVv9PvdTtfElpYxG4kMts0luJfLNxGOXj3dtwyPTsetY82leK9P02FdA0TX9FsbjUjINP024tS9tb+XhsiRtilm5CoTt5PtXaeDZGXxD4g85RGgkhCNuzuGzr7c5H4V1P2iH/notbw2IkcLjxDa/ESGSDSNburI6Z9l+2XElsYY5flYPwwk7ENgYJ6CuN8P6l4o1f/hKLE3XifUJbWwW3kgiltTtvGkYP5TYChQAPlY5254r2z7RD/z0WgTwDpIoqrgnb8DyzVo/Hl5pmlvp9n4k0qS20iQSW0ElmA90m3y1bLEYbB6HGPSrkT/ES5+JKtNZXtp4dmtzDIVniIjJiyJAM5DB+DgH8RXo/wBoh/56LR9oh/56LQ9f67i6Hk1pp/jW3+G+r6ReWfiq+v8AAihllv7WWWd+clc4URfdzu+YgngVb18+O7u4tr7S7PxJYLDpsbiyjktBG9wsoBR8seqZPBxjuDxXp32iH/notH2iH/notO+twWiseV6Fq3iC4+MaaNd6jq6iI3Fxd2weFrVYsDyAAoLrwedxGSO9dJ8X9LvtW8PW9rZaZc6gRch3SIQuAApwXilZVkXOPlJGDg9q7Dz4M58xc0faIf8AnotJ7JDvrc80sLPxBpGseEVi8Nak9vaWbRXcdrJb/ZYGcYyA77wwPXaSMcDNRjTviFp7+KrbSpdYurmUTSadd6lewyWylmBRIkUBwcbh82AMDrXp/wBoh/56LR9oh/56LTbv+P4i7HB+DI/GY8Cyp4mOqtqAuh5K25iW6EW5fvMWKMOuTwccYzXoNRfaIf8AnotH2iH/AJ6LQ3cViWiovtEP/PRaPtEP/PRaQyWiovtEP/PRaPtEP/PRaAJa8yvdHurfV9SurjwI+t6mrzTQakJolEsZB2Q5LBjjONpAXvmvSPtEP/PRaPtEP/PRaVgPDtM8M+LrLwTP4VuvCsjWonhvIBYeSYU3KTJG0U0mJMP1ThSTkHireo+D9bmTw3APCqt9mt0V0KwvbRkylm4Mm+FsYJaMt1CjgV7N9oh/56LR9oh/56LV82twKHiu3W58L6latpx1ESWrp9kAUmbK42/MQOfcivI9U0XxJrXgzRvCVr8Ok023szCVmvGiKQPGhLOBFLuBL4AIOeTniva/tEP/AD0Wj7RD/wA9Fqf6+4adkeMjw9ruu6+msa/4HlaP7JaLqFrL9nJvJIyfusJCflbDhTgMOpzxWp8I/Dlzo/jDVLq48HyaaJ/N8m7MNvEI4y4PlfupGaTccNuYDGMV6l9oh/56LR9oh/56LQtH9/4ktXX3fgeefGLw9q2uanpL6Rp7PJBbXivd/ZoZwgeLAj2yOuN3IyM4zWFpPhLWIZtNVfCctvfp9le31L7UiiwhRFEkGAxIyQw2rlW3ZJr2D7RD/wA9Fo+0Q/8APRaadv6/r+vVlSd1Y8Qj8Ha3/wAI34rRvBrTT3dqEgiuVg86aQybtrOkmJVHBLvtbjitLUvCM0fhTQILzwLHqsy6il29laRQpDp6cb40WSTgHGSATk5r137RD/z0Wj7RD/z0WhO2wnq7nml14X0+3+I97rVv8PJJ2jsDNFegwjzrrk7QS+7JB28gDjHSuU0/wx4ls/BF/wCG9T8AJfWtxLb39vbWflCOGUuDLGRJL94Afw/LycV7t9oh/wCei0faIf8AnotJaf1/X9IfN/X9f1qZ3hS7v7zSvNv9FfRysjJDayMhdYhwpOwlQfYGtaovtEP/AD0Wj7RD/wA9FptkpWJaKi+0Q/8APRaPtEP/AD0WkMloqL7RD/z0Wj7RD/z0WgCWiovtEP8Az0Wj7RD/AM9FoAloqL7RD/z0Wj7RD/z0WgCWiovtEP8Az0Wj7RD/AM9FoAloqL7RD/z0Wj7RD/z0WgCWiovtEP8Az0Wj7RD/AM9FoAlqK8/49n+lH2iH/notR3U0TQMquCT6UAcDqfxA0vT9WutFms71tXju47e3s1jJe6V8YlQ/3AMkntir/jgYOkjOf9Mbn/gBraeztHvor57aFruJGjjmKDeit1APYHFYnjb/AJhH/X23/oBpPYEdBpP/AB7r9K06zNJ/491+ladcxqFFFFABRRRQAUUUUAFFFFABXC+Kf+Sh6D/18t/6TvXdVwvin/koeg/9fLf+k71rT3JkfOn7Sf8Aydt8Pv8ArxT/ANGzV6FXnv7Sf/J23w+/68U/9GzV6FWpAUUUUAFFFFABRRRQAUUUUAFFFFABRRRQB5U//J63w/8A+uC/+gTV6lrv+qH/AF/Xn/o2vLX/AOT1vh//ANcF/wDQJq9S13/VD/r+vP8A0bQB0HwZ/wCRJh/7C1r/AOh17ZXifwZ/5EmH/sLWv/ode2V0Yv8Ajz9X+ZyYD/daX+GP5IKKKK5zrMfSNQsbewWKa5ijcPJlSwyPnPp9RWpbzw3EXmQSLImSNynIyKqaCFOmJwD88nv/ABtV8cdKACvBPHXiLW4PGmvwnxXqWnwRXLw2kcc8UcMZS3gcAgjcdxd/XkjoK97rwP4g6AH8e6nLca/4NWB75br7Lfa19mmwYYkKSLsJGfLyCCOGoA9E+C9/qV/4Zvf7T1G51CWDUZYUmuCpfZtRgpKgA43Hn+dRzeItZtfiLLY6lex6dpvmBLS3lsHZLyPygxdbgfKJN28eWecIT3qx8HrM2vhu8lN5pFyLvUZrhf7LuzcwRqdoCCQgFiAvPFal34R0e78QjWrk3csiN5gtnuWNuJduzzfLztD7TjPpQBymk/Gbw9rPlR6Hper6pcTz+XbwW6RZlUxvIJAxcKBtRjgkMOMjmtnxLr9xfeDLPxD4d1y306znQTLNLZmaSbI+SJI8j5mPHc+lULz4V6W82mGx1nWrCKwuWlXyr1/MWPyXjWGNs/u0Xf0A5AxWxq/gTQ7/AE7SbGKXUNMi0gH7EbC7aBowV2nkdePWgDI07XfFkPjLQrPWXto11eBml09bYqtptiLnE5OJJNy4KD+ElugzUWt6x4ztNf1S10vUNJ1Dy7Oa4aJ7Zli07bzFvcNl2cbvl4IxnpWxL4G0v7ebyLUtVjvNh8l2vGk8mRl2PNGrZCyMpYFsfxGn6P4H0nStQv5rfUNYdb/zWuLWa/d4mMn3m2Hv79u1AGj4O1K51XwTpGr3Wz7Td6fDcS7Rhd7Rhjgdhk1574A8U+MNX8Hp4qk1T+0FiKTXljJo7WgEWGLiGRjiQjghuQduO9eoaTp9rpmj2ulWaFbW1gW3iUsSQirtAz34FYPhjwXpPh+yudMs9Q1aezlgMAtLq/eWOGM54RT93g4oA4rV/GXii78Q6JHaao2kaXrkE11YeTozX03lL5CxmTacIG8xnyfugqCc16ffBlESu29gvLYxk+uKwr/wPol9HpC219qtg2j2hs7WSwv3icQkINjEfeH7tOvpW5d7QsSq5cKu3cWyTj1PrQBXrIi/4+NQ/wCwtD/KKtesiL/j41D/ALC0P8oqaA6ok+ppMn1NFFctzQMn1NGT6miii4xcn1NJk+pooouAVTvWbaTk5xVyqV7900Ac/wCHf+Qxrf8A10h/9BNWYbi4bXJILhmhjVcwxgZWUd2LevtVTRjPDqmrSLavNHJJGAUdRgqnPU+9av2if/oG3H/fyP8AxrojsjN7liiq32if/oG3H/fyP/Gj7RP/ANA24/7+R/40x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X12ea3gia2lYTlwEiC7hL7H0+taEZYopdQrEfMoOcH0zUH2if/oG3H/fyP/Gk+0T/APQNuP8Av5H/AI0AWa57xt/zCP8Ar7b/ANANbH2if/oG3H/fyP8AxrE8Wm4mXTna0khSK6yzO6nqpAHBpPYEdHpP/Huv0rTrM0n/AI91+ladcxqFFFFABRRRQAUUUUAFFFFABXC+Kf8Akoeg/wDXy3/pO9d1XC+Kf+Sh6D/18t/6TvWtPcmR86ftJ/8AJ23w+/68U/8ARs1ehV57+0n/AMnbfD7/AK8U/wDRs1ehVqQFFFFABRRRQAUUUUAFFFFABRRRQAUUUUAeVP8A8nrfD/8A64L/AOgTV6lrv+qH/X9ef+ja8tf/AJPW+H//AFwX/wBAmr1LXf8AVD/r+vP/AEbQB0HwZ/5EmH/sLWv/AKHXtleJ/Bn/AJEmH/sLWv8A6HXtldGL/jz9X+ZyYD/daX+GP5IKKKK5zrMfSZr5bFVhs0lTc+GM23PznsR9fyrUtmmeLdPCInyflD7uPrVXQf8AkGJ/vydsfxtV6gAr5w8fzC18c+I9tktz9p1GSF0VJN7ZtLbaQUUkEHB9eoHU19H14L46bw1/wneuXP8AYniaS5tLgS3Fxa6hHHGJVhhy8asSVIVogcYyR7ZoA7r4FRCHw5qsfliMjV5tyhNuDsjzweQc+vNed/ESTxep+Jdjpcl0NO1CVmM6oSbPybOFpAvHPmAhR75xzXpvwZl02bwvdvp9rqlu39ozfahqNyJ5nmO0sxcE5BBXFatt4u0+68U3Xh620/Vp5raYQ3Fylkxto3MavtaTp91l/OgDzjxj8SPEul+NrjSdJS1a2jikUwXCATReTF5rzgdWjKq2CTz25xWx4zkvPFPwN1/UdSjuYi0V3daf9naSB3gBc27MFIbmPaSp655Haux8QP4b1S/t/DWrRpcSXsTXKRnIV1idM5Yf7TL8vfniptW8R6Jo2r6ToV5MYrvU3MNnCsLEMVUk8gbVACnqRQBwfjRtHTx74ektmjXWlurdrpv3guhAAMmMn5PJxnzMds96iup/Bvib4nxW2m6jBb3ytuubpLl1uL1WhOIIec+VtYOWXAyBjnJHfaF4g0DxPPqtnp7i7OnS/ZLwSQMoDFclfmA3DB+lYlz8SPBum2t1c332rT4rOMOhl0+RDLFnaHiAXJTPGcADIoAk+CETQfDDSYG87921wg85mZ8CeQDJbk8Y5NcFoUemv4m0pFVW8WN4kuxqg5+1GwJuNvmd/K2+RjPGNntXs2o6ha6do9zqtyxS0trd7iVguSEVSxOB7A1ztj498N3Gh6hrki3dklhEktzHdWrRziNxmNth5IbHy+uMUAZHwj0LS9HsPFTabpkVk76zdx5jj2lkRvkH0GTj61F8FRpI+GGjf2SIQfKH23y+v2nA8zfnnfnrmug1Xx5oOmatHp8322QNax3kt1BbNJbwQyFgjySDhQSrc+2elXLfVNP1Oa8j09932K5NtPhcDzNiPx6ja6nI9aAJayIv+PjUP+wtD/KKtesiL/j41D/sLQ/yipoDqaKzbzWbS11ZdPkyG+zvczSZASCNeNzk9Mnp9D6VQi8beFJdFm1mPWoDYwyCOSTawIY9BtxuOe2Bz2rlsaHQ0Vkz69YrY2F1b+ZdLqEqx2yIu1nz1OGwQAASc9hTvFer/wBg6Bdat9imvhbgMYYWVWYEgcFiAMZzyaGrAnc1KK8+t/ixoDS+bcW88GmG5NsuoiRJImkEe/ACEv6jp1HpXTxeJtJm12y0i3uEmmvLRryJlPymIYwwPfOe3TvT5WFzaqle/dNYNn8RPBt1Y6jfR6wFttNkMd3JLbyosRD7OpXnn0qO98ceE/7Kh1I65bi1nlaGJyr5Lr94bcbhjjJIAGRSswMjxF4kufDcG62XT4vteoNHJeagWFtbBYVYbyvILH5V96t3nj7SdLkmj1m7gjniiika2s4JLqRA0e9idincgGDuUYAIzjNVrv7RqzXOnaPe38Vx57SmWzMRUoY4wQwkyrAhgR6da5fxP8O/EUIik8F6TcWl0bNdPaW51GICC3EKxYVSj7yQoJzg5Xg810R2RD3Oxg+JfgyeKeWPXIfKgV2eRoHVcrjcgJXDOMg7Rzgg4rP8R/FTw9Y+F5tW0m4/tK5EbNFbLayEqwcKfOAXMQyer4rNb4YwzeGbDQrvS9Tnis5Jpgxmgw8koGSVOQVBAIU59DkUXHw1mk09rWGPV7Qzwm3vpLf7GguYjJv2bANsfOeVAPNVYR3HibWptIl0hI4Ipft+qQ2LbuNiuGJYepG39azdW8eaBo2u3Gk6rqcMVwgVo4IraR5duwMxbCkEAENkdFyT0NV9c0TxHrWkWlveLqEF/a3630V5a/ZxsdS21QjEgqA2Ocnvms+LwPeNrN3rN9BrF7f3lhJYzyvLbIGV41jLBVwA2FHTiiwGjofxC0e80zVL6+u7W2j064uFkdAXQQpKY43LYxufghepzwKpeI/ip4fsfDEuq6TcDUrnb+7t0tpDtYOEImwuYRk9Xx0qhbfDO3t9BudGi0rVvs14S10GuICJ2Dh42dT8pKMoxxyPlORTLn4azyae1pBHq9n9oi8i+e3+xoLqMSeYF2AbY8HPKAHmiwGl4v8AiJL4f8Ua7okmmxOLDQxqVncM2FuJsSEwMAOPlj3A/XvVvxJ8SdB0SwvZZHkubqzhEjwRQNtd8KWiWTbtMgBzsBLYHSofFvg1fE8euR6loepAaza29vKYrqFWh8kuUeM5yGzIc+o46E1R1T4e/wBpS3K3Wn6wbGaV7oWa3MAWO5aPYZg33icfwk7faiwG7J8RPCMd9eWTa1CJrRGeVTCwztxuVePmcEgFRkg8EVfvfFejWmjW2rS3LtbXTbLdY7V5JZG5yoiVS5YYORjIwc9K5KH4etDfajdxadqEb3wlZiotA6ySndI5fG5wzZOxiVAOMYxWpdeGtTk0XSLG3t9YtrvR332d/wDaIJJVYoyMSGypyrMMEccY6UWAueGvFbeJrvXodFFq6ae8UNrPIjGOd5IVkDEgY2/OBgfMMHPUVzsXxH1LTfAkPijxLbaUpluZ4orWwWVnlWIurBSwPz/IW54xwOa3PBHh2bwjaXFppeh6g0M8yTFZrqI7WWNI+Oe4QH6k1m6h4EW+8PafodxpOqm3sLi4uImW6hDF5vMznnoDISPoM0WAs6T8TNBmuDZapeQWN81/cWsUPlsflSZooy5x8jPt4Bxk8CpPiF4zn8PWWhz2suk2qardmA3Grh44oVELyAsFG4MdgXBx1rGg+G6w69/bS6bqLXUlw1xcPJ9kdpHMrSrtZgTGAzt9zGR1rp73TdSvrvRru80m+mn0mZp0YzQATO0TREuM46OTxjmiwGKfGviCOW4uZbPRpNO0/UbXTb3yjJ5sss3kjzIc/KEBnXhucKfUVetPGd1N4S0bW2sbdZNR1ZNPeIH5UVrh4dwPc4TOPU1WvvCV9davcXX2XVorG7vYr+809ZrcxzzxbCj7z868xR8A4+X3NZy+Bdcj0tNKj1LX0s4bwXllH/oZNtKJjMCDjLDJYYbPBosBq+LfGGsaXf61/Z9lp0lloFlDe3/2gt5sySBzti28AgIfvdyKtaH43t7lbS31SFbS/n1C4sGjQAxo8Ss+cnB2lAOcdTisi/8ABes34uftdxrkn9oW6W2q4a0X7dEhbapwP3eA7DKY9etSeJfAdrr2oXt9d+Hb5J7uCKEtHcQ5jKEfOuT95lVUPsoosBdsPGs91pvhq7NraI2uaiIFh3/PFbOszRyFeoYrGuQeMkjPFYWu/E2+s9ZXTlfw5pim7v4PtGqSSBGFs8SqF2fxN5hPp8tdBr/hyXU0tpLbw/caXfWbxvaXts1uZYvLVlRfmyGUK7AK2RznrUOheFbnS9Tt9TOl6leXsa3XmyzTwATyXDo0khUcKcxrgDA60WAZe+P5bGTwW19o7WsHiIOLrzTh7A7U2kjHILuqn0yD61k6P8R9X1bxHpmjxDw5p0l3bLP5d68hkmJuJoikQXgkCLPPdq6jWdHuNW1Sxvr3w/eSfY4bmEQ/aIdkizqqvu59FGK5vw94A1Lw5Lp7aDLrtnHZ2cdkyO9rMZ4kleQbmcEg5kYEjBIx3osBHb/EfVptK8WapF/wjcq6ELwLYo8huQ0MrIhl/hAbbk49eKn8TfEDWPDtpLZ6pDoUGqxT2Ye4dpBYrDcuyhz/ABgqUYEfQ96ePBOrf2VrejtJrR0rVhdbrXNoPIady7Mr43HBY4DEj1p174L1S8tS9z/bMmrm5t5/7UL2vmDyCTGgj+5sG5uMckk0WAln8W+KBfW1taW/hy9RNGbV7uWN5QksYkKhYCehKjOW4zXY6TqUWp6VZ6lbAiC7gjuIg6ANtdQwyPXBrjL3wlr95fQXtxd6754sWsLxozaJ9rgMhcqcD5DyRlMcV1Nmt/Z2kNna+Gp4beCNYoo1uIsIijCgc9gBRYDU8xv9n/vkUeY3+z/3yKoedq3/AEL9z/4ERf40edq3/Qv3P/gRF/jRYC/5jf7P/fIo8xv9n/vkVQ87Vv8AoX7n/wACIv8AGjztW/6F+5/8CIv8aLAX/Mb/AGf++RR5jf7P/fIqh52rf9C/c/8AgRF/jR52rf8AQv3P/gRF/jRYC/5jf7P/AHyKPMb/AGf++RWf9o1XO3+wLjPp9oi/xpfO1b/oX7n/AMCIv8aLAX/Mb/Z/75FHmN/s/wDfIqh52rf9C/c/+BEX+NHnat/0L9z/AOBEX+NFgL/mN/s/98ijzG/2f++RVDztW/6F+5/8CIv8aPO1b/oX7n/wIi/xosBf8xv9n/vkUeY3+z/3yKoedq3/AEL9z/4ERf40edq3/Qv3P/gRF/jRYC/5jf7P/fIo8xv9n/vkVQ87Vv8AoX7n/wACIv8AGjztW/6F+5/8CIv8aLAX/Mb/AGf++RR5jf7P/fIqh52rf9C/c/8AgRF/jR52rf8AQv3P/gRF/jRYC/5jf7P/AHyKPMb/AGf++RVDztW/6F+5/wDAiL/GjztW/wChfuf/AAIi/wAaLAX/ADG/2f8AvkUeY3+z/wB8iqHnat/0L9z/AOBEX+NJ9o1XO3+wLnPp9oi/xosBoeY3+z/3yK5nxzLJ52jx7sI1y24DgHCcZrX87Vv+hfuf/AiL/GuY8X3s76zo9ldafNaS73mXfIrBlxj+E+9TJaAjstJ/491+ladZmk/8e6/StOuY1CiiigAooooAKKKKACiiigArhfFP/JQ9B/6+W/8ASd67quF8U/8AJQ9B/wCvlv8A0netae5Mj50/aT/5O2+H3/Xin/o2avQq89/aT/5O2+H3/Xin/o2avQq1ICiiigAooooAKKKKACiiigAooooAKKKKAPKn/wCT1vh//wBcF/8AQJq9S13/AFQ/6/rz/wBG15a//J63w/8A+uC/+gTV6lrv+qH/AF/Xn/o2gDoPgz/yJUX/AGFrX/0OvbK8T+DP/IlRf9ha1/8AQ69sroxf8efq/wAzkwH+60v8MfyQUUUVznWY2kWjy2KyLfXUQLv8iFMD5z7e361q20TQxbGmkmOSd0mM/oBWdo15axaeiS3UKOHfKvIMj5z/AIitKGWOZN8MiSLnG5TkUAPr5n+I97FF8R9atl1SHT7n+1WDSStGojjktLddzbwTtI3D5Qe9fTFeG+NfFviSDxjrtrD4iWxt7e4eG0iNvAEBS3hkwzvGx+YyPz67QBzQB2PwIkt5fDOqSWtxFdW51icRzxcxyAKg3KcDIyDTLjwHfy3XjjULfUJ7HUtbLpp88d5LshU20cYcxg7Q4ZTzgnpzWh8HtW1TVvDd2+r3n2ye31CWBZfJWMlAFYAhQBkbsZwM1lRePLkeP/EOm3+saLYaVobFp4ZLOYzmAW6SNKZd3lrgueME4FAHEx/CrxBCtsyaDBdL5N1FFFeaojNp8sgiCXCFIlXgozYUA5Oc5r1fXNC1K7j8KKs6TvpV/FPdyOxBkVYZELD1JZgfzrl0+Mei3OtWS6fBd3WmPb3D3rxWrPNaNGYiGcKcLHscsW57VoePvG+paTeN/YsdjLa2mjPrVw8ysxuIVYDy49pGxiDnedw9qANOysNV0bxH4m1dLH7cuqXdp9mjilAIVYUjZnJ+6AQTxniubPh7xdregeKo9c0e0g1vU7CW1guxqAkiCnOyFFCAxoOCSckkkntje8P+JNan8dz+H9SXTpENm12otVcNajcgRHZjiQsGJyoG3aQeorB8QeNvGmj23iJk0/QtSm0uy+2OYpJI4rXk/uZG58yTb8wwEyOuMg0Adx4n0251HwTqmj2+z7Tc6bNbR7jhd7RlRk+mTXl+h/DjxU1jb2Un2XR7YzW806T3B1Jt1vEyqGL4MkbM+4KSNhjBHWvVtd1U6X4Vv9bMPnG0sZLryt23fsjLbc9s4xXGzeIPHFrpukNcPoEs2vXMMFlMlvKq2peN5T5iFyZPlTGQy8npQBgaf4J8baet/ov2ewvbO+0caN/aLXWxoolknIkMW3n5JgAgOBtAziux8J6DdeHzq8NwyNHc34mt2U5JiW3hiBb0OYzxWPpvxEv7STUE8Q29pss4L0LNahlE89o4EgAYnG8PHsXJPD89K1fBGv6pr9lfNrFta293ZXa27Lb7tvMEMp+9znMhH4UAb1ZEX/HxqH/YWh/lFWvWRF/x8X//AGFof5RU0Bfbw1ZXEOtR6jm9GsBo7ksu39zt2rGMdgM/iSa5ux+E/h2y8M3fh+3uL1be7lSSSQxwGT5BhRnysEDtkE+9VRYK/iG/OraF4guNU3zP9tt2kFs9vhtijDBWOCBsA3ZrkNE0fXovhujS6JrOn+fLEkunotxduxQHdLMjOkm1uBtjbqAcmudLT7jS9mesaF4WtNInsTHc3FxFp1n9ltFuG3NHk/O5bux4HbAGB1rQ8RaTa67oV7o18ZBbXsLQymNtrBWGCQexqj4At7i18HaZBdWstrMsPzwyyM7ISScEuS34Ekjpnit2id+Z3CL6nG2Hw50TTpIW0u81KxEV1JdFYpUIkkeEREtuU/wjPGOeafZeBEs7vR54PFHiEJpMIhghMsOx14zv/d5OQADgjpxiuvopcz7gcjd+A7K4/tNTrmuxw6gxbyUuV8uAs4djGpUj5mAzu3cZAxWL4p+Fuga1vk1G+1OeY3UlykrtExjMiqroAUK7CEXqCeOtekVSvfumlcZzfg23S18StaxKiww27xxKoxhQIgOOn5UeO31W68beHNEsdevdHt7i2vbiZ7VYyXaLytm7erfKN5yBjPrU3hr/AJG+f/rlJ/7SrX8S+FfD/iSS0k1vTUu3tC3kMXZSm7G4ZUjIOBkHg4roWyMmcN/wtlbPQ9AudQ04zT38KteNbbm+y75DHG5QKQFZh3ZehwTio/CHxZur+40DSdR8O3cl/d2lpJf3ForPDA9wuYyMLjaRgnLArn+Ku51nwb4Z1i7tbrUdHt5pbXZ5JBZAAh3ICFIDBSMgEECiHwb4Yh1G21CLR7dLi1/1LLkBeSR8udpwSduQdvbFMDeooooAKKKKACiiigAooooAKKKKACiiigAqKb/Ww/7x/kalqKb/AFsP+8f5GgDzr4v/ABAHhPVtLtIr63tjGpv7tJWwbmFWCGGPg5c7i2OD8g55NN8W/EfVLfRNav8AQtFWS3spvs0N7NcLte4V0DIY+oUhiAwJ57Yrvm0jTGu7y6ayhae9jWK5crkyIoYKD9AzfnWTD4D8IQyvJHoNoC1uLYrglBGFC8KTgHAA3AZ96AOUt/ijHbpeE6Re3Ftp920Oozy3KboHe4kiiVVAG9SydeCoxnJrovAPjQ+KH8qfRrnSppLCDUYY5pFctbzbghO3hWyjfLzxg55wLTeBfCLTwznQrXfCXK/ewS7FmLDOGO5mOWzgnjFaenaLpWnTJNY2MMEiWkVmrIORBHnZH9BuOPrQBoUUUUAFFFFABRRRQAUUUUAFFFFABRRRQBF/y9n/AK5/1rzbUviKlr8Xk0H7dbCzjZbCS0LASvPInmiYDH3FwqE5x8zcZAr0n/l7P/XP+tUH8O6G9lcWT6Zbtb3NwbqaMrw8pcSFz77wDQB5x4j+KV7NFoMGg2CxTarpx1CUzSrmGJra4cY/2lMQbphgCKs6F8Tr+TT9N0ybw7cz6/PZQXCRS3KRiaJoS5lZgCEb5HOzB7c88dbF4B8HRPM8fh6yV5+JGCncRkkDOcgfM3A4wSOhxUmoeCfCt/EI7rRbdgIooQylkYJEGEahlIIADMMA8g85oAh+HfjCHxpYXmo2dhLbWcNwIYXlcFpsxo5baPu43gYyeldPVLSNJ03R4ZYdLsobSOaUyyJEu0F8Bc4+igfhV2gAooooAKKKKACiiigAooooAKi/5eh/uf1qWov+Xof7n9aAJa85+JP/ACO+hf8AXCX+Yr0avOfiT/yO+hf9cJf5ik9mB1uk/wDHuv0rTrM0n/j3X6Vp1zGoUUUUAFFFFABRRRQAUUUUAFcL4p/5KHoP/Xy3/pO9d1XC+Kf+Sh6D/wBfLf8ApO9a09yZHzp+0n/ydt8Pv+vFP/Rs1ehV57+0n/ydt8Pv+vFP/Rs1ehVqQFFFFABRRRQAUUUUAFFFFABRRRQAUUUUAeVP/wAnrfD/AP64L/6BNXqWu/6of9f15/6Nry1/+T1vh/8A9cF/9Amr1LXf9UP+v68/9G0AdB8Gv+RKi/7C1r/6HXtleJ/Br/kSov8AsLWv/ode2V0Yv+PP1f5nJgP91pf4Y/kgooornOszdEghfTkaSFGYvJksuT98+taKIka7UVVHoBgVj6TcXMViqR6fJKod8OroAfnPYn3P5Vq20kksW6WBoWyfkYgn9KAJK8F8f+E9aufHWpTtZWFzYS34ulH9si2kkQwQoUIyChzGeeeor3qvmn4jppsPjvxLcXml2t0Z7+SF3aFDKP8ARLbYVZiMYP14LAYzQB7H8ItOvdP8P3zXtvb2rXWpTXEUMN2LkRxkKFBkA+Y4XmtaXwppM1pr9ncJLPb69Iz3sbvwcxLEQuOg2oPxrmPgHBDbeFdSht4YoIl1abEcSBVGVjJwBwOSTXOeI7iH/hLdZuZNRlj1+38RWFtpsf2plcWjfZ/MCRZwyHfLk7T/ABc8cAHTyfCzTXETf29rSyiKaCd4zCn2iGXaHiZVjCgEIBlQp6nOea1vEXgTR9ae33TXlokdp9gljt3G24tMgmB9wJ2nHVcN71w+p+OvEd+LU2mpaNZF9agja2QObi1hW6Ebi4GcbXXnPyYyOtdN4uiuIfij4cmh1a/gS6sb+N4fOJgUrGpWTy+hYE9aANCPwWINVbU7bXtT+0BTDbmdll+ywM6vJFHkZ+YooyxYgDiq+mfD20s9A1XQZte1m+07UopI5I7h4tybydzh1QMWOerFq434WX7WGp+ILfUtatRpUWl28kl/bak86SzkyiSYs4/dSkKCYx04rA8/Sp7iKWHWWh8LXi3M0Fq2qMxjmjhBikkkD5V5GO4Rk/w9M5AAPe77T7W+0mfSrqPzbS4ga3lQkjcjLtIyPY1yo+H0LWccM/iXXp5bWRJNPneWPdZFAVHlqECH5WK5dWOD1rJ8U6jqEf7PsGqXl5PDff2dZS3E7MY3DFot5Y8Y6nP41k/E7xvNcavar4SmutVh0dBf3DaVH9qjeXOFhmZDiNTH5hy2R0OPlFAHaf8ACv8AQZNJtdPvPPvDBqH9ovPMVMk85OWL4GMN0IAAxV6DSLXSrrUJrZpC2pXZvJ97ZxIUROPQYQfrXkvw91Zr74rPd2t4kkV5rF7mSDUHnkmg8rdGskJ+WKIfKVcdSFH8VegeEZ5ptV8XLNNJIIteaOMOxOxfs0B2jPQZJOPc0AdBWRF/x8ah/wBhaH+UVa9ZEX/HxqH/AGFof5RU0BBD43WbxzceGk0sgW+4yym6QTAKud4g+8UPQMM59KtW/jXRm8Nxa7ctNDbzXDwRRrBJJK7KxGPLC78/KSRjjmnr4O05dZl1T7dqzTOZWjRrxmSB5BhnjB+6cEgdh6VkXnw9WHw5PYaPruqrfG4N1bXd7eSStBKSd5BUq2GDNkZ5zXPpbzNepatviV4PuJrSKHULhjdhWhb7FMFKs5QMW24VSwxk4GatxeO/Ccl7f2a6xF5tgrtPlWAwhw204w+DwQueazNN+G+nw6Jb2F1q2rSypZQ2sskN0Yw/lyeYGA5wd3fqRUlp8MfCNrqOpX0FnIj6iriZQwAUudzMhA3KxbnOetD5fz/4Al/l/wAEt+H/ABtp+r22rXaWl7Fb6dcpASYJDJJuVWB8rbvX73Qj36V1I5x71zekeD7PS4NRS21XW2l1B45Li4lvmeUsgABDEcZAAOOoFdIOAPaiXL0ErnJ2njGS7e5S10WWZjA8+nKtwm68RHCMTnHl4Zh1zxk0n/CTLL4RbXLqxkt5FYxfZlkEheXdsCo44fLcAippvBGkSQ6hELjU4lvUMYMV2VNshYMyw4+4CQCR3qKDwrZ2Fvp8IvdQuobCV541u5vNLSEYVixH8IztA4GaWlv6/r/gje+g3wq0jeLrjzIWiYRPkEggnEWcHvg8fhXaVxXhWJY/GV44aRjKsjEM2QDiIYHoOK7Wt47Ih7hRRRTEFFFFABRRRQAUUUUAFFFFABRRRQAUUUUAFIyhmVj1U5FLRQAUUUUAFFFFABRRRQAUUUUAFFFFABRRRQAUUUUAFFFFADdo8zzO+MU6iigAooooAKKKKACiiigAooooAKKKKACiiigApu0eZv74xTqKACvOfiT/AMjvoX/XCX+Yr0avOfiT/wAjvoX/AFwl/mKT2YHW6T/x7r9K06zNJ/491+ladcxqFFFFABRRRQAUUUUAFFFFABXC+Kf+Sh6D/wBfLf8ApO9d1XC+Kf8Akoeg/wDXy3/pO9a09yZHzp+0n/ydt8Pv+vFP/Rs1ehV57+0n/wAnbfD7/rxT/wBGzV6FWpAUUUUAFFFFABRRRQAUUUUAFFFFABRRRQB5U/8Ayet8P/8Argv/AKBNXqWu/wCqH/X9ef8Ao2vLX/5PW+H/AP1wX/0CavUtd/1Q/wCv68/9G0AdB8Gv+RKi/wCwta/+h17ZXifwa/5EqL/sLWv/AKHXtldGL/jz9X+ZyYD/AHWl/hj+SCiiiuc6yjoH/ILjxj78nTH99vSr1Y2lQXklirxag8SFnwvlK2PnPcjPr+datskscW2aYzPk/OVC/oKAJK8E8dnwtD4/1m8Nx4riu7S6W4nktobMwwyrDDl4zN82Apiz2ya97r5s8f3ksfxF1u2sdSgtbl9WaNvMlCqqvaWy5fKsFBGeTj17UAeu/BqXTZ/DN5cafPq87S6lO93JqaxrM05wWOI/k2424xxitSXXPC7eL00yTyH1hPkWU2xOxiu7y/NxtD7TnZnODnFYPwMaNvD2r+VcQ3CrrM6ebDIJEYhUBIYcEZB5pNQ0bxFF8QXutCs7mxtbmXzb24N4jWlwvlbMmL76zZWMBgMbV69qAO5FjZB5pBZ24efHnMIxmTHTd6/jVDxNr2j6BHBc6q7qzsViEVu80nT5iFQE4A6noO9eF23hfxlpU+jWuv2fiTXUur8i6tE1COIXEi20xaZWRwFQttPzspOANoPX07ULHxZB8NNP0ea2vNV1R7UQXs9lepDOj4HzKz4DDPDc5x0BoA0bDWPA+qa5Hpdn9huLkSNPCyW/7p5SnzbZMbGk2EkgEsBmoJfEXw/tJL7T5EsYRbNvlT7CRHK6ELiM7cSuGIGFyQTiuN8LeF/E3hu501bzRRLb6RfXGpNLYsrJP5tsYRDFHneGDN/EAoAPNWfEuk+LvE2pXdxqHhW4ilsbiKXSj9rtzCIo7iKRwMPu82VUxlgFHAyOSQD0nSdT0nxFo5urVlurRy0ciSxEFWH3kdGGVI7qRmsWy8V+A7PQoNUsL3TodNvYZriOS3hwkiQ8SkhR/DnBB57U74eaXqVjo+qy6la/Y7jUtTub5bcyK7RLIRhWKkru45wSPevL4fhb4sh0HTdJtorWO1fQ72O5iecf6PfSpGuFxx5bhCTjo2T/ABGgD1PV/EXg/wANXU8tyYLe7CQbxb2jPM6zMyxABFLNkxsABn7tWNN1fS9btPt2lOWjMjJKrRNFIkgxkOjAMrYwcEZwQemK4HXfC3ifxVqq6lLpV7oSmfS4WX7bF9oRLeWZ5JVZCyjiUADqcHiup8HaJe6ENYtrxpJVm1Npre4mlEk1xGYohvkYdWyrLyBwq0AbtZEX/HxqH/YWh/lFWvWRF/x8ah/2Fof5RU0B1NFFFchqFFFFABRRRQAVSvfumrtUr37poAwfDX/I3z/9cpP/AGlXY1x3hr/kb5/+uUn/ALSrsa6Y7Ize4UUUUxBRRRQAUUUUAFFFFABRRRQAUUUUAFFFFABRRRQAUUUUAFFFFABRRRQAUUUUAFFFFABRRRQAUUUUAFFFFABRRRQAUUUUAFFFFABRRRQAUUUUAFFFFABRRRQAUUUUAFec/En/AJHfQv8ArhL/ADFejV5z8Sf+R30L/rhL/MUnswOt0n/j3X6Vp1maT/x7r9K065jUKKKKACiiigAooooAKKKKACuF8U/8lD0H/r5b/wBJ3ruq4XxT/wAlD0H/AK+W/wDSd61p7kyPnT9pP/k7b4ff9eKf+jZq9Crz39pP/k7b4ff9eKf+jZq9CrUgKKKKACiiigAooooAKKKKACiiigAooooA8qf/AJPW+H//AFwX/wBAmr1LXf8AVD/r+vP/AEbXlr/8nrfD/wD64L/6BNXqWu/6of8AX9ef+jaAOg+DX/IlRf8AYWtf/Q69srxP4Nf8iVF/2FrX/wBDr2yujF/x5+r/ADOTAf7rS/wx/JBRRRXOdZn6G6LpqBnAO+Thjg/fPrV9WVhlSCPasrR7GymsFkmtIXcvJlmQEn5z/gK04IYYI/LhjSNMk7VGBmgB9eF+N9c1iXxtrtvDFomy1maK3WbRVneTZBDIQ0pPU+Y2M/3QOSa90rwXx/4I8San431Ob/hGL2902bURcLNbzW2ZIzBChC+ZICrAxt1GOlAHonwa1G81Dwvci+SyWS2v5YB9ltfs6FQFYEpk4PzYP0rJ8T/Fqx0GDxqtxYs154ckjS3gBOb3zIkdSvc4LENjO0DNbXwj0vUNK0G/TUdNn01rjUppobeeWOSRYiFCljGSuTt7GoNe+GOhazcavdXc1x9p1FpiJRj9x5kCQnaMc4CZGehJoA19S8a+G9L1J9N1PURaXSQrKVkicKwOPutjDHnoCSOtSalrN1daLPdeF/7Pu5oriS3kku5mighaNishcgEnaVI4/lXD+NvhP/aWs3GuafeR3F1I0jRwXSKoR5I/LL+cFMm1Ad6x/dyoHAro7/wJ53gm28OWetXNmyzi4urkxrMbyQktIZVbhg7ksR6+3FAEHhDxxqWua/pen3OgCytr/Spr1Lk3G4u8UqRkKmMhTv3Bj1BFN8eeNdY8JXb3V1pFpcaVsk8pIrgm6YpEZDKVxtWIY2k5yCR61sweG7mO/sNWl1U3WqWWmz2SSPAqRyGRo23si4xgxqMDHBNYc/w8v76/1C41bxZc3kGp2n2W9h+xxKShj2lY3xujXd8+B365oA2vA+vajq0uqafrFraQX+mzRpKbSRmhcSRrIpXcA2QGAOR1Fcdb/E3VpdL8VauqeG5INDS7/wBCjvXN2phkZFMq7cIrbSc88Eda7fwd4cbQRfT3OpTanf38qyXNzJGse7YgRAEXgYVQPfrXPxfDmddO1vR38TXL6Pqouc232OEPE08hckSAbmwWbAPrQBP8O/Gd14ik1CC5fRrw2kEc4vNIuWmtjv3fuixAIkXZkj0Zad8P/Fw8a+ErTW3sWsLklo7i1Zt3lOMEYPcMhVx7MM85rctPDlra6/d6vDI6vdWENk0QUBAsbSMGGO58w5+gqHR9Hh8P+H9M0S3leaKyt1hWRwNzhQBk470AWKyIv+PjUP8AsLQ/yirXrI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Hwa/wCRKi/7C1r/AOh17ZXinwa/5EqL/sLWv/ode110Yv8Ajz9X+ZyYD/daX+GP5IKKKK5zrMfSbwxWKxizuZAHk+aNQVPznvkev6GtS2l86LzDFJFyRtkGDVXQf+QYn+/J/wChtV6gAr5o+JY0mPx54kuNUto5jLevCJXlQPHi1tyhUPxgEn2wzHBNfS9eC+OofDcfxA1i5/4SbWILmC8W4mii0Zp4reXyYQfnGAw2iMkHIBbHfFAHbfAKKKDwlqEEChIY9VmEaBtyqCqHA9sknjjmsjU/H81r8U5dtzO2lQSHS2g8iTyGfZvM/nY8oESYixu3ZyMZrpfg2dPk8NXlxYard6m0+pTy3M1zZ/ZXExxuXy8DaAMY9etbV83hhtH1W3uGsEsLOR2vxhQkEmBKzN6N8wfPXJzQBw3hf4l67qeteHNHvNK0hLjWY4rsvbXbukNu8Msm05UEyjyiMdORzWnqup6hofxP1S4k1DU9QsE8NyXyaaihwjpKB+7RRuZiPXJ54rpPC3hHw14b02zs9F0izt4rUAxOsS7ywTZvLYyWK8E98mpda1fw5o2qWkmq3llaX10Ps8Dy4EjqTnbnqFzjrxmgDz74UeJZNX+G/iK88SeJLuF4NVukuL10aBrdMhhHHvUY2g7RgZ46AmuZ1O+12yt9S3a/q1vb2WkXGraNFJfMZlZXVY1nbJ808M3lsTgMAelenWNx8O/FmqXFjaHS9VuIRMZ4Qm9MswWQsMbWJIAJ5PUetVIbn4T29hK0K+HEtdIuRKQkKbYJicblAHUkdVz0oAtfEq8uo/DWkxR3s9ot/qVpa3U0MhjcRSMA+HHKcdx0rk9Zgt01y40ODxfq8mn6fo819Ay6swkW5DgbHkB3OAMHaxP3vpXpl9NoeqeG5bq9ayvNGkgMsry4eFogMknPGAB+lcqtx8J7zwguoBPDsug6ZKNrmBPKt3cjGARwWJGOOc0AcnpOueKLrTNP8PzX96b7W1s9TiuxkOlo0KyXO1+i7XVlC44DqP4hXb/D+8udQ+Hnhy+vLh7i4n0+OSSVzlnYgZJNbmhah4f8QQJqukTWl6sStAs0ajKA43JzyAcLx3wKrzXmj21pNHaz2kNpphMM4QhUtiFVtpA4XCsp+hFAE1ZEX/HxqH/YWh/lFWl9pt/tKWvnxmd4zKkYYbmQEDcB6ZI5rN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Pwa/wCRKi/7C1r/AOh17XXifwb/AORJj/7Ctr/6HXb+M/Fkfh1LOFYJ7/U9QmENjZRvtaZu+WPCgdya6MX/AB5+r/M5Mv8A91pf4Y/kjtaK5rV7i6XRmdmaGbC7gkhO09wD3+tc59uvf+fy4/7+Guc6zsNKivzZKYbqKJNz4V4CSPnPfd9fzrUtlmWLFxIsj5PzKm0Y7cZNed/br3/n8uP+/hoN9e4/4/Lj/v4aAPSK+dfHS6o3j/WodLgaWW51Z7fY0Dujh7S2GGwwUfVuhAPavcLSWU2sJMjklFyd3tUgkcZwzDPXB60Ac18FYJrXRNZtrhSksWszo4PYhIwfXPT1NcJ4/wDAHirVrnx61hFOLDWpS01uJAGujDaxeRs54zIGU9Pu85zXsAdxnDEZ5ODS+ZJ/z0b86APJPH9r8Srrxhdx6NHrVvaTRtbsLViITAEGyRZTJhJC3UKgI/vGt/4p6HrE+r3J07S7q/j1Lw7Lo0UkeG8qZ5AVaUkghMdW5+ld55kn/PRvzo8yT/no350Aee+CLO88I668MGn+JYtISOWK5iu3+0LLdSTKYjbgEgJgy5wFABGelZrQ6tqWuWPim58H63a3ekXyEWS2qKsdmFlXy4cNiVyzqzHgY6dOfVPMk/56P+dHmSf89G/OgDlNF0HVbX4GXugy2ZGpTadfKluCN26Uysi+mfnAPvXKat4f8Q+JNGjvLPSdT0d47PTbApMkaXBeK7ikeYKSy4RQcFs55wPX1bzJP+ejfnR5kn/PRvzoAwPA2m6joeva9DqCX199svozFqUqpvnUW6fM+zCgKQUGFHQZz1qPRdHkFx4tt9WsQbTUtWeREkwVnha3hQnjsSrD8KVvFv2bxqnhjU7WWze6jMmnXPm70uwPvLgcow9D+ddAzMxyxJPvQBy/grwTpfhae5ubaa6u7iVfKjluZC7Q24PyQr/sj9a0Iv8Aj41D/sLQ/wAoq16yIv8Aj41D/sLQ/wAoqaA6miiiuQ1CiiigAooooAKpXv3TV2qV7900Ac5pUk1p4hnvFsbq5iHmRMYEDFWIjIzkjsDW9/bp/wCgNq3/AH4X/wCKqjon3L//AK+//aa1erpjsjN7h/bp/wCgNq3/AH4X/wCKo/t0/wDQG1b/AL8L/wDFUUVQg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quqXElraCSFUZzIiDfnHzHGeKp/bNS/6cv++W/xoA1v7dP/AEBtW/78L/8AFUf26f8AoDat/wB+F/8Aiqyftmpf9OX/AHy3+NQXGsTW0sUNzd6TBLMcRJK+xpD0woJy3XtQBu/26f8AoDat/wB+F/8AiqP7dP8A0BtW/wC/C/8AxVY6X9/Iu6NrB15GVDEcde9O+2al/wBOX/fLf40Aa39un/oDat/34X/4qj+3T/0BtW/78L/8VWT9s1L/AKcv++W/xo+2al/05f8AfLf40Aa39un/AKA2rf8Afhf/AIquI8cXbXnjLRZPsd1bBYpB+/QLnkdME10tjeXUl+tvcLb7WjZwYwQQQR6/Wue8c/8AI06J/uSfzqZbAjstJ/491+ladZmk/wDHuv0rTrmNQooooAKKKKACiiigAooooAK4XxT/AMlD0H/r5b/0neu6rhfFP/JQ9B/6+W/9J3rWnuTI+dP2k/8Ak7b4ff8AXin/AKNmr0KvPf2k/wDk7b4ff9eKf+jZq9CrUgKKKKACiiigAooooAKKKKACiiigAooooA8qf/k9b4f/APXBf/QJq9S13/VD/r+vP/RteWv/AMnrfD//AK4L/wCgTV6lrv8Aqh/1/Xn/AKNoA3fhDJHD4EWWZ1jjTVLVmZjgKN/Umu68RQ+FvEGnHT9Wu7C4g3iRcXSqyODwysDlT7iuQ+CUxt/h9qEwRHKSKQrjgnnrXZGa8/599N/79GujF/x5+r/M5MB/utL/AAx/JC6heabJpX2SHVbJ2AVVMl2pJA9STyfesXy4f+gjpv8A4Fp/jWz515/z76b/AN+jR515/wA++m/9+jWGh1mN5cP/AEEdN/8AAtP8aDHDj/kI6b/4Fp/jWz515/z76b/36NHnXn/Pvpv/AH6NGgFq31PS0t40bVLDKoAf9IT0+tSf2tpP/QUsf/AhP8ao+def8++m/wDfo0edef8APvpv/fo0AXv7W0n/AKClj/4EJ/jR/a2k/wDQUsf/AAIT/GqXmX23d9m07Hr5TUnnXn/Pvpv/AH6NAF7+1tJ/6Clj/wCBCf40f2tpP/QUsf8AwIT/ABqj515/z76b/wB+jQZb3OPs+m5/65GgC9/a2k/9BSx/8CE/xo/tbSf+gpY/+BCf41R868/599N/79Gjzrz/AJ99N/79GgC9/a2k/wDQUsf/AAIT/Gj+1tJ/6Clj/wCBCf41R868/wCffTf+/Ro868/599N/79GgCG1tvCtt4gutfS8sn1K5QRvPJeByqD+FAThB7CtT+1tJ/wCgpY/+BCf41R868/599N/79Gjzrz/n303/AL9GgC9/a2k/9BSx/wDAhP8AGqViy3n9py2c0MoGopIj78o21YzjI+mKTzrz/n303/v0amR/tmkwGaGIB7pEdEHyHEuOnvigDR+3aj/zwsP/AAIb/Cj7dqH/ADwsP+/7f4Vydh4ms5tbnt7zwla2uljVpNIt75ZUkMlwpIAaPYCisQQDk9s4rX07WvB1yLaKWTRIruazF55Surr5RGdyvgBlx3rL3ew9TV+3ah/zwsP+/wC3+FH27UP+eFh/3/b/AArBt/F3w0uIlkh1nw+ytJ5Y5QEtlRjBGf41/MVck1rwLHcX9u97oqy6em+7U7cxL6n/AOtRePYevc0vt2of88LD/v8At/hR9u1D/nhYf9/2/wAKz11bwQ19BYreaKbieD7REg2fNHjO7PToM1Y0a48KayqtpR0y8DKXBiRW4DbSenqMUXj2DXuWPt2of88LD/v+3+FU7y+1Daf3Fh/3/b/CuSbxlFH4ek8TSeBrZdBZlFvdC6j3kGYRZkjKDyxkk8FunbrW/c6t4Ie2s7hbvRzDfStDaybV2yuDgqDjgg+uKPd7BqWfDEksttftMsSt9s6RsWH+rXvWpWF4PvtGudOvbjSruyktGvmVZIWARmVVVgPUggg1s/aLf/n4g/7+D/GrWxJJRUf2i3/5+If+/g/xo+0W/wDz8Qf9/B/jTAkoqP7Rb/8APxD/AN/B/jR9ot/+fiH/AL+D/GgCSio/tFv/AM/EH/fwf40faLf/AJ+IP+/g/wAaAJKKj+0W/wDz8Q/9/B/jR9ot/wDn4g/7+D/GgCSio/tFv/z8Qf8Afwf40faLf/n4g/7+D/GgCSio/tFv/wA/EP8A38H+NH2i3/5+IP8Av4P8aAJKKj+0W/8Az8Qf9/B/jR9ot/8An4g/7+D/ABoAkoqP7Rb/APPxB/38H+NH2i3/AOfiD/v4P8aAJKKj+0W//PxB/wB/B/jR9ot/+fiH/v4P8aAJKKj+0W//AD8Qf9/B/jR9ot/+fiH/AL+D/GgCSio/tFv/AM/EP/fwUfaLf/n4g/7+D/GgCSio/tFv/wA/EH/fwf40faLf/n4g/wC/g/xoAkoqP7Rb/wDPxB/38H+NH2i3/wCfiD/v4P8AGgCSio/tFv8A8/EP/fwf40faLf8A5+IP+/g/xoAkoqP7Rb/8/EH/AH8H+NH2i3/5+If+/g/xoAkoqP7Rb/8APxB/38H+NH2i3/5+IP8Av4P8aAJKKj+0W/8Az8Qf9/B/jR9ot/8An4g/7+D/ABoAkoqP7Rb/APPxB/38H+NH2i3/AOfiD/v4P8aAJKKj+0W//PxB/wB/B/jR9ot/+fiD/v4P8aAJKKj+0W//AD8Qf9/B/jR9ot/+fiD/AL+D/GgCpr3/AB4p/wBfEX/oQqtVzUBb3dt5P22KM71cMHU4IOemap/ZP+o1F/3yn+NABXCaz/Y1r8QNSk8SaW95BeWdnHpwNg1wXdTKJFjIU+W2WTklc5HPHHd/ZP8AqNRf98p/jThbMAQNbjAPXCpz+tAHjfhPUvFWmpbabCl/bsl4wtNP+wb47m3eaVp5nYjIZM/KN65wODnNJe+JfiD9l0v7HeSIjtNm5uNOcG5mV1Cw7VjJKEFjyIz23cZPsn2ZsEf23Hg9RtT/ABpfs7c/8TyPng/KnP60ANGdozwcDP1oo+yf9RqL/vlP8aPsn/Uai/75T/GgBbL/AJDMX/XCT+a1z3xDkkj8R6K0Sxs2yTh2wOvrXS2dvDBdi4k1OKYhCgHyKBkj0PtXN+OVt7rxPokbeTOmyTIyGHWk9gOi0q+1AQL+4sen/Pdv8K0ft2of88LD/v8At/hUGlaXpvkLnT7Xp/zxWtH+y9M/6B1p/wB+V/wrPmh2Ksyt9u1D/nhYf9/2/wAKPt2of88LD/v+3+FWf7L0z/oH2n/flf8ACj+y9M/6B9p/35X/AAo5odgsyt9u1D/nhYf9/wBv8KPt2of88LD/AL/t/hVn+y9M/wCgfaf9+V/wo/svTP8AoH2n/flf8KOaHYLMrfbtQ/54WH/f9v8ACj7dqH/PCw/7/t/hVn+y9M/6B9p/35X/AAo/svTP+gfaf9+V/wAKOaHYLMrfbtQ/54WH/f8Ab/Cj7dqH/PCw/wC/7f4VZ/svTP8AoH2n/flf8KP7L0z/AKB9p/35X/Cjmh2CzK327UP+eFh/3/b/AArmNfE7+NPDlzceSDJdyALExYALbv3P1rsP7L0z/oH2n/flf8K43xFDDb+P9BjgiSJPtLHai4Gfs79qqLi9kJpnzx+0n/ydt8Pv+vFP/Rs1ehV57+0n/wAnbfD7/rxT/wBGzV6FViCiiigAooooAKKKKACiiigAooooAKKKKAPKn/5PW+H/AP1wX/0CavUtd/1Q/wCv68/9G15a/wDyet8P/wDrgv8A6BNXqWu/6of9f15/6NoA6P4O/wDJNtT/AN9a7o9a4v4HwNd+AL+3VgjSSKASMgHmu2+wal/z1s/++H/xrfFfx5+r/M5MB/ulL/DH8kMop/2DUv8AnrZ/98P/AI0fYNS/562f/fD/AONYHWMop/2DUv8AnrZ/98P/AI0fYNS/562f/fD/AONADQcEEdQaoX01xqHiSOJZJFsrFBK45UPMwwF9woyfTkVo/YNS/wCetn/3w/8AjR9g1P8A562f/fD/AONAHn89jY6d8T9f1u301p7y28Ox3iIsj/vJjJODgZI3MFVeB6Vytv8AEzxg+mi5kttCBjguLyTyj525IoRIYf3bkI+TjJJPqor2oafqQbcJLIN67Hz/ADpi6VeKu1F05VyThYWAyev50AeTP8RNfg12902a40QzaZhGtvIdZtUfzzGRCN+UwuDjD1zkvj/X7HwZp2i6WweSXSGt1kYgXi3PkPIsyAtvkQYAyFxnI3cV7ovh1l1Z9WEOm/bmhWEzGJi2xWLADnjlmORzzVj+yrzzFk26dvUYVvJOQPQHsKAPLI/iB4kOvahZC30Q2lrFIkcsk21nKRBluNoYt5Tk8ZUKAfvmu98HanLrHhqz1KZ4XkmU7miQqrYJGQDnHTsSPQkc1rDS71WLL/Z4YrsJELZK/wB36e1OXT9RVQqvZKoGABGwAHoBmgBtFP8AsGpf89bP/vh/8aPsGpf89bP/AL4f/GgBlFP+wal/z1s/++H/AMaPsGpf89bP/vh/8aAGjrRYf8gi3/6/l/8AR1O+wal/z1s/++H/AMakS3e0063gkZXcXcbEqCBzKD3+tAGXp/ge8j1qeS91mG40n+15NYtrWO1KSLcMSRvk3HcqkkgADPGcjiuO1X4Lytp9pGdWOoxWFoY44/K2XMhFu0QjSRn8tI8ndgqTkn5ua9oorn5maWPJPDfw+8Q6re+INf8AF81naanq1jc2EcUMKt5CSxRR+Zw7AHEXQNyG7dK0YvhhcR2wsxrkLW1rFcLpyvZ5KNO6vIZTu+Ybl+XbsZexzzXpVFHMwseY2/wlto9eTU5dQtrlmWN5pZ7FXmMyReWGTJ8sLjkgoSTn5ua63wNoN94c01bC41KC8iBZvlt/LIYngA7iSoUAAHJ98AAdDRRzMLHncnw91SXw1J4Tl8RWx0BWUwQiwzKwEwlxK5YhhwR8qr15z0rP8Y/CeTXJtRaPXI44b+8e4eGe2Z0g3CPmMK64k/d43NuGMDHHPqlIRRzMLHl1p8No7FYYpNQmvIY7XyfLZdoD72bzF5+UkNgjnO1TxWPF8MdS/sy6tLjXmeUosdpPHb7Hiwc75OTvcjg4wvtXs5QelJ5a0czCx4rrXwu1W6uXGmeITYWjkMUa3MsqEJtwr7gNpOGIIJznnmmP8KtY8/fH4olWOMN5MbWwILFgwMpzlwMFcDb8px15r23y1o8taOZhZHiMXwp1doSt14omMkkheVoLfYFG5yFjBJ2jDAc7vuL71PafDHUxLJNe695sjwSRbIbcxxIxUBJFUsTuXBJ55J7V7P5a0eWtHMwsjxnVPhnqkxtBYa4tqkdmbe632xdpm+X96h3AI/BxkMPm6UmgfDvUG0/UpNTlnt7i7eRbOJpVlNlERhMsvDvnLE5PYdq9n8taPLWjmYWR4zdfDHVDNHPZa95TpBFF5c9uZImZVYSSFQwJZiQRzgEd6r33wr1qabbbeKXhtdxkO60zOWK4I3hguzPzAbevevbvLWjy1o5mFkeNJ8L7wW9zC2vXDGTylhk8r5olSQs2ecFnUhSeOmcdqjX4Y62tuAPEMTTwsBbl7ImNkAIPnDdl2OQcgqMgHFe0+WtHlrRzMLI8StfhZrVvp8aDxN598km4zT2paJlMaqwKBgfvAsDngnnNP1z4c65PqOmxaTqEVtaLaTR3088W93c7AjKoK4bG856D0r2ry1o8taOZhZHi0nwt1IQxx2/iKYZMqTPLBuYxM+5dmCNsij5QxyP9mnp8MdTiNt5WvsVAK3Jltt7OvmMwKc4RtpCEkMCAOBXs3lrR5a0czCyPGG+F+qFHA8RSAtcB8/ZhxEP4Rzw/HX7v+zyagb4U6xsaFfFEvluGZ3Nt+9V/m27GzgJyuQQSdvBGa9u8taPLWjmYWR4xqHwx1R5TPp+v+RJ5EcSpPbGSLcEKvIVDAliSGHOAR3p1t8M9Qt9LtLU6u13cx38U09xKpUvAMb4sDPXB/OvZfLWjy1o5mFkeO3fw21J9Rme11mOCwmbeYmtd80Z2gbUfdgLkZwVJ5PPTCXPwwuZo9NjGtXES28KxXhRMNdnK7mznKMdrcjpuNex+WtHlrRzMLI8gsfhi1prKXK6pdS6cit/ocxLksVxkyE5xkZA7VJafDeWKPTVm1GWdrWSVrhimPtSsGCqeeNpIPvtr1vy1o8taOZhZHlc/w9El/JcR3LxwtZtAsIGQspbIlz6gcYrO0/4a6xa6ijvrdtdWO2ISwzWbGUlYwrlXDgLuYFuVOCTXsvlrR5a0czCyPIz8NXC3ITUpwZb2OeMkE+VCrKWhHPIbDjd6N7VFonw31O1E0Gq6tb6hbFXWIx2zRTrliQWfeQcA44A6A17D5a0eWtHMwseRaR8NHs54JLrUri9CWoikV8gSTbsmXrxkcbegqKD4eX58S3E805XTVmEsEanIdDDsMZHVdrjfnodwHrXsXlrR5a0czCyPG9b+GF5eyXDWOuT6esjxmNVi3eWFRlYdedzMrf8AAabdfC/UWnM1tr0kTLLLJHG8G6P5pAyI4yCyqoK4BBOc5FezeWtHlrRzMLI8Hl+GPiSG2jtV1iS7uLm6jeW9RViSziDEyBY2LFtyttXrtKgmt7RfAU0d1qj30Z+zyXK/YYzLvZIVjVSSfVmDN6881615a0eWtHMwsjzf/hB7P/ngfzNH/CD2f/PA/ma9I8taPLWjmYWR5v8A8IPZ/wDPA/maP+EHs/8AngfzNekeWtHlrRzMLI83/wCEHs/+eB/M0f8ACD2f/PA/ma9I8taPLWjmYWR5v/wg9n/zwP5mj/hB7P8A54H8zXpHlrR5a0czCyPN/wDhB7P/AJ4H8zR/wg9n/wA8D+Zr0jy1o8taOZhZHm//AAg9n/zwP5mj/hB7P/ngfzNekeWtHlrRzMLI83/4Qez/AOeB/M0f8IPZ/wDPA/ma9I8taPLWjmYWR5v/AMIPZ/8APA/maP8AhB7P/ngfzNekeWtHlrRzMLI84/4Qez/54H8zVzS/B9ra3aXEcJV0OQdxru/LWlCL6UXYWIbOLy4gtWaQClqRhRRRQAUUUUAFFFFABRRRQAVwvin/AJKHoP8A18t/6TvXdVwvin/koeg/9fLf+k71rT3JkfOn7Sf/ACdt8Pv+vFP/AEbNXoVee/tJ/wDJ23w+/wCvFP8A0bNXoVakBRRRQAUUUUAFFFFABRRRQAUUUUAFFFFAHlT/APJ63w//AOuC/wDoE1epa7/qh/1/Xn/o2vLX/wCT1vh//wBcF/8AQJq9S13/AFQ/6/rz/wBG0AdH8GiR8NdTwSDuXkHHrXZGytc/6o/99t/jXG/Bz/kmmp/76125mhz/AK6P/vsVviv48/V/mcmA/wB1pf4Y/kiH7Fa/88j/AN9t/jR9itf+eR/77b/GpfOh/wCe0f8A32KPOh/57R/99isDrIvsVr/zyP8A323+NH2K1/55H/vtv8al86H/AJ7R/wDfYo86H/ntH/32KAIvsVr/AM8j/wB9t/jWPrmraNo2t6HpV9DMr61cPb28oJKRuqhvnOeAcgA+uB3rd86H/ntH/wB9isHxNoNnr2q6VcXdxAbayW5DxFvmYyIoRlIPylGUMD6gUALo2r6DqWn2V2zx2bX0ssNtBcXAWSRo5GQhRu+blc8eoq/G+jSlBHdWrmTbsC3Gd27JXHPOdrY9cH0rzqH4WkR6Mt5rtrqMlpb/AGe6lnaRC4Fy8/mKkbhS5MmCH44BFamgfDyz0rWNMv8A+2DKtlcPIYjJwyICtqo9Cis2T3LNjGaANGHxZ4fmu7+zjtLr7RY61Fo80ZYgmSQgLKvPMeT19QR1rTu9Y8L21xDA+oWryS3yafiO43+XcMGKo+D8pO0jnvxWDdeBoptUh1OPV4ILlPEP9qSlF4nt94cW78/wsNwbsSexNULL4dyx3GmST6xpxGkIkFp5cRzPEGbLzZP+tw5wV4yKAO7sW0e+Epsbm2uhDIY5fJuN/luOqtg8H2qx9itf+eR/77b/ABrkfhl4Oh8HpchryzlaSGK3V45pXZ0jzhnMjHDHPKqAors/Oh/57R/99igCL7Fa/wDPI/8Afbf40fYrX/nkf++2/wAal86H/ntH/wB9ijzof+e0f/fYoAi+xWv/ADyP/fbf40fYrX/nkf8Avtv8al86H/ntH/32KPOh/wCe0f8A32KAIxZWuf8AVH/vtv8AGrFhxo9sMkgXqgZOeBNUYmhz/ro/++xUlhubRImhjMpW68zapGSBLk4/CgDqaKzv7Ub/AKBt7+Sf/FUf2o3/AEDb38k/+KrDkkX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uF8U/8lD0H/r5b/wBJ3rqf7Ub/AKBt7+Sf/FVyfiBpJvHPh64a3khV7p1USYycW756E+tXCLT1E3c+d/2k/wDk7b4ff9eKf+jZq9Crz39pP/k7b4ff9eKf+jZq9CrQkKKKKACiiigAooooAKKKKACiiigAooooA8qf/k9b4f8A/XBf/QJq9S13/VD/AK/rz/0bXlr/APJ63w//AOuC/wDoE1epa7/qh/1/Xn/o2gDoPgtput6h4PddK1a1sYvNxKs1mJt5xx1YYFdn/wAIn4o/6GLSf/BKn/xVecfCy/1Kz8MqljeyW6M2WChTk+vIrqJfEWtRSxRSa3MrzErGCqfMQM4HHpXFmOb4eji6lOSd03sjbKsrr1cDRqRas4x6+SN//hE/FH/QxaT/AOCVP/iqP+ET8Uf9DFpP/glT/wCKrCh1/XJo/Mi1m4ZckZ2L2OD2qM+JdYG3GtXDbhldsand9MLz0rj/ALdw17Wl9x3/ANj4i17r7zof+ET8Uf8AQxaT/wCCVP8A4qj/AIRPxR/0MWk/+CVP/iqxRrXiDA/4m9x/3wn+FMOv66H8v+2LgtkZARSRnpnjjpSWfYXs/u/4I/7FxPdfebv/AAifij/oYtJ/8Eqf/FUf8In4o/6GLSf/AASp/wDFVi/214g/6C9x/wB8p/hR/bXiD/oL3H/fKf4Uv7fwnn93/BH/AGJifL7za/4RPxR/0MWk/wDglT/4qj/hE/FH/QxaT/4JU/8AiqxU1vX/ADo1bV7jazYPyp6H2rsbW1vJLeGRtX1Dc6KxwydSP92vRwmMp4uDnT28zgxOFnhp8k9zI/4RPxR/0MWk/wDglT/4qj/hE/FH/QxaT/4JU/8Aiq0DMv2RLr+3dRMUknloQFJL5IxjZnOQamnilghE02s6jHGf4m2gKMZyfl4H1rqOcyf+ET8Uf9DFpP8A4JU/+Ko/4RPxR/0MWk/+CVP/AIqr2o3C6fLFFcaxq5klVmRIovMJAxk4VDgcj86tW9vPcW6XEGtX8kTqGV1ZCCD/AMBoAx/+ET8Uf9DFpP8A4JU/+Ko/4RPxR/0MWk/+CVP/AIqtw2N4OuraiPxT/wCJpiWt05cLq2p5RtpztHPt8vNAGN/wifij/oYtJ/8ABKn/AMVR/wAIn4o/6GLSf/BKn/xVbn2G8/6C2pfmn/xNH2K8xn+1tRx/vJ/8TQBh/wDCJ+KP+hi0n/wSp/8AFVKnh3xjGgSPxXp6KOirpKgD/wAerUNtcCZYTrV+JWUsqb0yQOpxt6cj86cbO7/6C+o/99J/8TQBl/8ACP8AjT/obrH/AMFQ/wDi6P8AhH/Gn/Q3WP8A4Kh/8XVq0lvoPFVvZtqFzPA0eWSXackq57Af3RW3ruq6foejXmsarcra2FnC01xMwJEaKMsxxzgCi4HNf8I/40/6G6x/8FQ/+Lo/4R/xp/0N1j/4Kh/8XXRWGtaXf372NneJPOltFdEJkjypN2xwehB2t09KtQ3drNdz2kVxE9xb7fOiVgWj3DK7h2yAcUAcn/wj/jT/AKG6x/8ABUP/AIuj/hH/ABp/0N1j/wCCof8AxddlVHXpZYNHupYXMcixnaw6g+tAHN/8I/40/wChusf/AAVD/wCLo/4R/wAaf9DdY/8AgqH/AMXVvS4r650+KeTV7/c4OcFMcEj+77UrfK9yja9fBrVA84LJ8ikEg/d9AaAKf/CP+NP+husf/BUP/i6P+Ef8af8AQ3WP/gqH/wAXWlBb3E0CTxaxqLRyKGVspyCMj+Go0WR72SzXWdTM8YBdQFwuRkZOzHIoAo/8I/40/wChusf/AAVD/wCLo/4R/wAaf9DdY/8AgqH/AMXWobK8AJOrajgdfmTj/wAdqO3hmuBuh1nUZF2hgwK7WBGQQduD+FAGf/wj/jT/AKG6x/8ABUP/AIuj/hH/ABp/0N1j/wCCof8Axdav2K8/6C2o/wDfSf8AxNJ9ju/+gvqP/fSf/E0AZf8Awj/jT/obrH/wVD/4uj/hH/Gn/Q3WP/gqH/xdPc6gviBLAavfeUUDdUz91j12+wq5dxyWltJc3GtagkUYy7ZQ4HT+7QBQ/wCEf8af9DdY/wDgqH/xdH/CP+NP+husf/BUP/i61RY3hOBq2ok/7yf/ABNRWkU11As9vrWovGxZQ2VGSCQf4fUGgDP/AOEf8af9DdY/+Cof/F0f8I/40/6G6x/8FQ/+LrU+x3X/AEF9Q/76T/4msLUbnVoNXa0j1e82DPXYT91T/d9zQBZ/4R/xp/0N1j/4Kh/8XR/wj/jT/obrH/wVD/4uqNxf6nbwtNNrV2qL1OEP0H3eTVNvEVyu0f2zqe9s4jFsS4xjOV2ZHUUAbX/CP+NP+husf/BUP/i6P+Ef8af9DdY/+Cof/F1kRa7dS3aWsWtX7ySJvUiEbSvru2Yx+PXipH1a+S8Fo2tXvmnHRFIBPQE7cAnsDQBp/wDCP+NP+husf/BUP/i6P+Ef8af9DdY/+Cof/F1W+0az/wBBa8/JP/iaPtGsf9Ba8/JP/iaALP8Awj/jT/obrH/wVD/4uj/hH/Gn/Q3WP/gqH/xdUV1DU287brF6xhfZIAikhsA4+7zwRTLPVb68V2ttcu5Ah2t8qjB/FaANH/hH/Gn/AEN1j/4Kh/8AF0f8I/40/wChusf/AAVD/wCLqg99rC3UER1e72yHB4T+8o/u+jGujNndZP8AxONQ/wC+k/8AiaAMv/hH/Gn/AEN1j/4Kh/8AF0f8I/40/wChusf/AAVD/wCLqexuEvbgwW2t6ozYJUlAquB1KsUw34Ve+w3n/QW1H80/+JoAyv8AhH/Gn/Q3WP8A4Kh/8XR/wj/jT/obrH/wVD/4utT7Fef9BbUf++k/+JqC1DXUs0Vvrt/JJC5SRAyZUg46bfUGgCl/wj/jT/obrH/wVD/4uj/hH/Gn/Q3WP/gqH/xdan2O6/6C+of99J/8TWbAdQfXprFtXvvKRCw5TPRD/d/2jRcBv/CP+NP+husf/BUP/i6P+Ef8af8AQ3WP/gqH/wAXVzUN1hatdXWtaksSlVJUKxJJwAAEyeSKbG/mWD3y65qPkRqzSFtoZNoycqUyCPSgCr/wj/jT/obrH/wVD/4uj/hH/Gn/AEN1j/4Kh/8AF1LbXcVzdC3h1zVGZshW2ARsR1AfZtJ68Z7H0qSGZZr57KPXNSaZSQeBtJHUBtmCR3AORQBW/wCEf8af9DdY/wDgqH/xdH/CP+NP+husf/BUP/i61RY3n/QW1H80/wDiaPsN5/0FtR/NP/iaAMr/AIR/xp/0N1j/AOCof/F0f8I/40/6G6x/8FQ/+LrU+x3X/QX1D/vpP/iawb261aHV5bSPV7zYucZ2Z6If7v8AtGgC1/wj/jT/AKG6x/8ABUP/AIuj/hH/ABp/0N1j/wCCof8AxdU5LzVY42kfWLtUUFmOE4A/4DRFearLCs0es3bRsoYNhOh7/doAuf8ACP8AjT/obrH/AMFQ/wDi6P8AhH/Gn/Q3WP8A4Kh/8XVCDUdRuGdYdbupCgUttCYwwypzt7ipvtGsf9Ba8/JP/iaALP8Awj/jT/obrH/wVD/4uj/hH/Gn/Q3WP/gqH/xdULvUdUtYxJLq2oEZxhIg5/IKTTbHVNQvUka31i/IjfY4aMIVOM4wV96ANH/hH/Gn/Q3WP/gqH/xdH/CP+NP+husf/BUP/i6rfaNY/wCgtefkn/xNJ9o1j/oLXn5J/wDE0AWv+Ef8af8AQ3WP/gqH/wAXR/wj/jT/AKG6x/8ABUP/AIuqVxeaxHbySLq93lULDhOw/wB2m217rEqOx1e74kZRwnQH/doAv/8ACP8AjT/obrH/AMFQ/wDi6P8AhH/Gn/Q3WP8A4Kh/8XVGXUNSikijk1q6VpWKoMJyQM/3fQU+S81WNd0ms3SLkDLbAMk4A+76mgC3/wAI/wCNP+husf8AwVD/AOLo/wCEf8af9DdY/wDgqH/xdVI7rV5FyurXvfgqoP5FaX7RrGM/2tefkn/xNAFr/hH/ABp/0N1j/wCCof8AxdH/AAj/AI0/6G6x/wDBUP8A4uq32jWc4/ta8z9E/wDiaiuL7VLePzJtZu0Xcq5wvUnA/h9SKAL3/CP+NP8AobrH/wAFQ/8Ai6P+Ef8AGn/Q3WP/AIKh/wDF1TlvNViIEmsXals7RhMtgZOBt54FOFzrBUN/a15gjjhP/iaALX/CP+NP+husf/BUP/i6P+Ef8af9DdY/+Cof/F1V+0ax/wBBe8/JP/iarzahrSXSQjV7rDbeydyc/wAPtQBpf8I/40/6G6x/8FQ/+Lo/4R/xp/0N1j/4Kh/8XVOa91SGF5pNZu1RFLMcJwAMn+GobHVdQvULW+s3xxjKvGEbB6HBUHB9aANL/hH/ABp/0N1j/wCCof8AxdH/AAj/AI0/6G6x/wDBUP8A4uqj3WsKjMdWvcKMnCqT+W2lFxrBUN/a15g+yf8AxNAFr/hH/Gn/AEN1j/4Kh/8AF0f8I/40/wChusf/AAVD/wCLqt9o1jn/AIm15x14T/4mmx3eqyRrJHrN06MMqy7CCP8AvmgC3/wj/jT/AKG6x/8ABUP/AIuo08L682r6fqWreIbe8j093kSKOxERYshXruPrVOXUtQiaZZNbu1MMXnSAqvCc8/d9jUdnq19fbkh1i/yFDFXiCEqe4DKMj3oA+U/259Zv/D/xy8Ma1pkix3lppKyQsyBgG86XqDweteVf8L6+JH/QSsv/AABj/wAK+0vHvwq8I+OtUh1TxZp8+p3kMIgjleZkKx7i2MLgdWP51zM37Pnwjhgmml8NypHDnexuZeB69eaAPlP/AIX18SP+glZf+AMf+FH/AAvr4kf9BKy/8AY/8K+sf+Gc/hT/ANCzJ/4FSf40n/DOnwo/6Fp//AuT/GgD5P8A+F9fEj/oJWX/AIAx/wCFH/C+viR/0ErL/wAAY/8ACvqi+/Z8+FUAXb4abkN1upO2Pf3qz/wzp8KN2P8AhGn6/wDP3J/jRcD5O/4X18SP+glZf+AMf+FH/C+viR/0ErL/AMAY/wDCvqSz+BHwbu5BHB4emJbOwtNMofHXaTwfwq7/AMM5/Cn/AKFmT/wKk/xoA+Tv+F9fEj/oJWX/AIAx/wCFH/C+viR/0ErL/wAAY/8ACvrEfs5/Ck4/4pmTn/p6k/xpsf7O/wAJZE3x+HWdckZW7kIyDg9/WgD5Q/4X18SP+glZf+AMf+FH/C+viR/0ErL/AMAY/wDCvq9v2dfhQFJ/4Rp+Af8Al7k/xrd0n9mH4N3Wl2tzJ4cnDywq7YvJMZIye9ROoobgkfGf/C+viR/0ErL/AMAY/wDCj/hfXxI/6CVl/wCAMf8AhX2t/wAMs/Bj/oXbj/wNk/xo/wCGWfgx/wBC7cf+Bsn+NZ/WYD5T5L/Z/wDF2t+Mv2o/BOqa9PFNcxzmFWjiWMbBFIQMD6mvpnXf9UP+v68/9G113hb9nf4X+F/EFpr+g6TdWWpWbl7edbt2KMQRnByOhNL8QfDOnaX9jW3e4cTPNI3mSZ+YlSSOO5Jpxrwk7ILHO/CuPf4ZU/7db+p6Y11c2hAwsRZiwPKnHykfjWH8NrW/TwnazWNxEUlyWDWsj7WBIxkcV0nla5/z3g/8AZa8zM8rrVMfVqwtq3/kd+UZjShl1GnK+kY/kjFi0nUlt4FljBmCnDRyYWJy5Jb3BBHrUS6DfJtVYwBHCypiT+MhuR6ZyK3/ACtc/wCe8H/gDLR5Wuf894P/AABlrn/s7Fa6I7Pr2G8zJGm3wt50+zkzMCJJTNnzQT2HYgcc4qtDouqCPcNyTNhVdpBlVG/AOOP4l/Kt/wArXP8AnvB/4Ay0eVrn/PeD/wAAZaFluJSasgePw7tqzFXR7uRifKkhhEb+XD52dr4XBODzyCetX9LsbqO5me4RvmVcsZN25sc8f5/Grfla5/z3g/8AAGWjytc/57wf+AMtRPK8TJWdioZjh4u6uPeBjLEEUswJcgdlAOT9K9FsI/8AQbf/AK4p/wCgiuIsbm/tbKeH7JC806FJJjDMCQRjgbeB7U+HWPFUUSRrNZbUUKM6fL0Ferl2ElhaXIzzMbiliavOjZvNCu2v714W/cGOWe2AbBFxIhQ8+nf/AIF7VlX3h3WrqC4twrIJsB3e6LBx5bKePQEj0P160n9ueLP+e1l/4L5qP7c8Wf8APay/8F81d9jkN270aW71HTpA91ZwQWbxt5FxsdWJTCkjqPlP5VjR+H9c+0aexeSHybeNEEEiLHAy535788dAc+1R/wBueLP+e1l/4L5qP7c8Wf8APay/8F81FgDTNP1e11wPFp86vbwxmZHucrcuRIrSA5IAyQSOuO1MtfDfiL7JcCeR1mMCohW43HrHvUZ45CsMn17Zp/8Abniz/ntZf+C+aj+3PFn/AD2sv/BfNQA+38M6kxi85ZzGBEgWS5+ZYy7mRCFOOhXpn61BJ4d8SyCV5bi6a6e22q63CqgHlgbM/ezu59PepP7c8Wf89rL/AMF81H9ueLP+e1l/4L5qLAW5/Dt6mqzywxySWyxSR23+kkOu9ELHJ9WVvxPYV0GiWs0Gk28NxH5cqrgpv3bfQZ/pk46ZNcp/bniz/ntZf+C+ak/trxU3yvNa7D97ZYyq2PY84PvQBuPj/hM7aRTlAvllh0DBJCR9eR+dSfErTLrXPAOt6PYRxTXV5ZyQxRyMArEjGDnjFcR43sbnxToUOjyI1hDFKJQ9vHMGJAPfb71xH/CrF/6DGq/+Rv8A4murDUqEoN1puL7KN/xujlr1cRGVqcFJf4rfozq7rwD4ksdR1mO1QX2iFLCO1tku9k9xbRvK01sWJGMGQBTkAqAM1kXHw48YfYr2Q/aAbxrZpYra7Rp2tYjPttCZCFLL5kRyTgiMjcTjOX/wqxf+gxqv/kb/AOJo/wCFWL/0GNV/8jf/ABNdH1fBf8/n/wCAf/bGPt8Z/wA+l/4F/wDanovgbw14k0vxXp9zqRu54ItMWGW6uNS8w5A4TaoAJyeRtxwCGzkHufEjK2jTxKQXkARFHVmJ4ArwH/hVi/8AQY1X/wAjf/E12Pw/0b/hDY5jaQPe3Mx+a4uVmZgvZQNuAKwxFLDxg3SqOUu3Lb8bmtGriZTtUppL/Ff9D0bw5HnRLY+zf+hGsTXfDFzqGp6lcIVSK6hSCRd3+vjCH5D/AMCx+DNWZaap4mtLdbeCW0ESZ2hrCUkAnPX8am/tzxZ/z2sv/BfNXIkdZK/h/XjfRyRXE8TrapHE6yqI4sRBSh/iPz5PAx71Xj8Past7LNb6dLaWz7fNgN2C0wATcMhj97DAc8e1P/tzxZ/z2sv/AAXzUf254s/57WX/AIL5qLAT6no+tStYmxtZbZISDEouFYwgv8wcseRt6Bc9xVeLw5q1vAkH2V5baOFI0hS5wBIEwJRkjgNk49+lL/bniz/ntZf+C+aj+3PFn/Pay/8ABfNRYCzH4f1iOEu8k01xK9wLhhdEb0I+QLngc844684ro9GtpodKt4rhNkqphl3ltvtk/wD1/qa5P+3PFn/Pay/8F81J/bXilvlkmtdh4bZYyq2PY84+tAG0yh/GUbp8ybfL3DpuCNkfhkVe8SWU93oF7bWsfmTSR4RdwG45Bxk/SuXuNS1f/RTZW9tatbFtn+jTOCGGDxgfnS/254s/57WX/gvmpRvbVAX/ABPa65qtrE1tp89rJGzMiiaPzFk42sTnG3r05zVG28P6tHaTxJYywMVm8/bdDF0zSbkKjPGBnIO3O6k/tzxZ/wA9rL/wXzUf254s/wCe1l/4L5qdgOw0+3ljsII5hiVYwHG8tg/U8mucvoxL4nZ0+aNg4Vh0JVUBx9DxVE6z4mkGyeW2aI8OI7OZGI9A3OKZe6hrEsttJawW1r9nRo1X7LK6lWx2wMdKTvdaAXda0+W409o4VDSB0kC5xu2uGxn1OKpzabe6jqVvdTxXOnxxxyr+7uQJMkrjJXjHBqL+0fE3/Paz/wDBfLR/aPib/ntZ/wDgvlp2AvQaUbfVIWhjCWsVkYVAPQ7wcflUVzp92NZSa1heNXZDLKJh5bqOCGTqWxwCKrf2j4m/57Wf/gvlo/tHxN/z2s//AAXy0WAzbvTNVWTTY7qwlubeIrA6R3HM5yxLHkYGMck05vD+tmQM0s7P5JWIrMoWMbT8hJ5J5HTj3rQ/tHxN/wA9rP8A8F8tH9o+Jv8AntZ/+C+WiwFBvD+oxtcLa2rQysQRcC44ZPJClMZzncM5x261qeFtIurGK5W6jVTJIGXDZyMVF/aPib/ntZ/+C+Wj+0fE3/Paz/8ABfLRYC/fw4v7XaM7GXfj+HdImM/XBrsWj5b8a4Sa+1JtPNrDbRRuZFkMzQTMWcEHJG3npT/7c8WE/wCusv8AwXzVMb63QXNKKy1lfD8WjiwZBbIiPL9oUC4VWG5UxyNwyOcdaqQ+H9X3T3AE0JRENjCbokQ/vSSDzgkIcZ561B/bniz/AJ7WX/gvmo/tzxZ/z2sv/BfNVAW49K1y3kkmgt2c751EbXedxdcByemAR9fbNUrDwzq1vb3kk9uZJ5oQvyXGCcPuIPPOc+o6HkU7+3PFn/Pay/8ABfNR/bniz/ntZf8AgvmosB2VlBIlnCkw/eKgDfOW5x6nk/WsawUSeLbiRPmjaJ9jDo2PLBx+IIrFOseJpB5dxJbPCeHWOzmRmHpu5xRcaprX2mCeyhtbUxRNEFNpK6lSQemBj7tJ3utAOm8SWlzPpe20hM8yTwyiMOFLBZFYgE8dAapnS766MzTRCCPULtZbqPeC0caIAEyOpYqM46Z71jf254s/57WX/gvmo/tzxZ/z2sv/AAXzU7Ab+hwahZf8S97D9ys0sn2nzV2FWdmAVeufmA5AHBqpd6Vqb317FYo9pBPHLvYz7onZlO1lXqjbjkn61l/254s/57WX/gvmo/tzxZ/z2sv/AAXzUWAff6L4gv7yW6a3eALDi3T7XysgRVDHBxnO71qQeGtRbUXMiubVZljiH2luLfe5K9fQp71B/bniz/ntZf8Agvmo/tzxZ/z2sv8AwXzUWA63R7e6j0m0jvmLXSwqJjuzl8c896524jE3iWeRfmjdXKMOjY8sHH4giqZ1jxLJ8ly9s8J++kdnMhYem7nFMvdQ1mW5hntYba2MURiC/ZJXBUkH0GOlS73WgFvW9Purq0S2tti+ZIvmO4yqoOTkcZBwBjPesxdF1OP7PAUWRYZ3KvHIY0VG5+71AGSByfpzxJ/aPib/AJ7Wf/gvlo/tHxN/z2s//BfLVWAoweGr+3spPIjMdyqQxxbZuMKpEh69/ftUkeg6pbIRbRgfIYyGmJBQxLkcnrv3ke/tVr+0fE3/AD2s/wDwXy0f2j4m/wCe1n/4L5aLAMsLLWbLRTBHbzvIblgoaVPMjhPcc7c59+M5pLzS76eKIQ6bLAqRskaNcLmOUkETEg/N39T7VJ/aPib/AJ7Wf/gvlo/tHxN/z2s//BfLRYCnN4f1YWaLFJL5khkN0RNkuvmAqozx93djpjPNWtN0fUILqxaRJmSNGDNJcAlASSFwOM9BgZHvxy7+0fE3/Paz/wDBfLR/aPib/ntZ/wDgvlosBr6hAFsZ89ShVR6kjAA981FpNu32aQMuGE8ikHsQ1U7TUtYjnWe6gt7mRP8AV4tpkVPfGDk+9QC98QRySmB7VEkleXa1jKxBY5Iz3pa82wD9Z0bUb29kmgeCJYo1EG9dzFgdxKnI2nIA5z0zVO48PX80QZo2Ly3EklxG05IMfmB0Qduxx7mrX9o+Jv8AntZ/+C+Wj+0fE3/Paz/8F8tOwDX0fUf7PgWdZLtFlZprQSBSykvjD5Geqnk9qadI1VbsSRQgSghkmknLIsfl48kjqfm5zj8ak/tHxN/z2s//AAXy0f2j4m/57Wf/AIL5aLAYd3YXlhayR3tvdSwyeYLa2Mo3+YUXD5Q4wGzxnvV99G1x4bO3MIKwyGR5Hm++S6sBjrxgg57jirw1LxOOk1oP+4fLSf2j4m/562f/AIL5aLAZq+H9Ye5kkkhfaCZFUyqB5zI6lkweANy9ecVM2g6s4SMrKkm8faJ1uMecm9SoHOQVAPYZ96uf2j4m/wCe1n/4L5aP7R8Tf89rP/wXy0WA0tJ0+W2gmhkGEE7+QN2cR5+UfzqC8hJ1eDaMqGRGI6BvmOPrjmqn9oeJe81rjviwlB/A1Ld32pyWsEFrawW5glEqsYJnycEHPHOc9aUr6WQGhqdjJPpl1BEoMkkDooJ7lSBWPc6Tqd5ZvKIXs5hax24j8xWdgGDPyOBkAgfXnFP/ALR8Tf8APaz/APBfLR/aPib/AJ7Wf/gvlp2Aq/2Hqi20SRxzlhFKqmS5AMe4HA+XjPTpkepHWqC6fd3mpJZxJcG4iY/a7pJmVWXemF9iFBHTnBrZ/tHxN/z2s/8AwXy0p1LxP/z2tP8AwXy0WAp3+i6xvRLWNwkM7G1ZJVzGhcfeLHONvTGT1pkPhzVIZ7RY2liWGJUjMcq7IyCdxOcnDcHAH5Ve/tHxN/z2s/8AwXy0f2j4m/57Wf8A4L5aLAQ2GiXiwamrWJgknsVhBaYN50oD7m6nAJI9KsTeHpFWyaGW4kmRl8ySacsVUI2APYOQcU3+0fE3/Paz/wDBfLR/aPib/ntZ/wDgvlosBBb6LqscLSwI1tPGECo8u8SSYKySdcYIIIz/AHegqC/8O6h5dzB9nkvYWylsDcY8s/L+8OTz0PHP0q9/aPib/ntZ/wDgvlo/tHxN/wA9rP8A8F8tFgKlp4f1QXge4eeQfaEeYtMAkgDE7gBzwMDnH0Na+g6fc28U63MbIWlLLul3lvf/ADjPcCqf9o+Jv+e1n/4L5aP7R8Tf89rP/wAF8tFgLWuwHEYUZKAs+P4QSoBP1Nav2fEnTvWJNe6k+mTWa20SyTEM8xhmYlgQckbfbpTDqXiYnPnWf/gvlqY3u7oCG28P6hBZWixTSi4WKdW8ybckLMrbSg7ckdKz10W/hltreSzvLgOkxVGnUeW+1QHJUgYzzjJPtWr/AGj4m/57Wf8A4L5aP7R8Tf8APaz/APBfLVWAqTaDq8mUdWeXd+/uBPgTpuXCgZyMYPYVZtdDu7a6tQkB2R3Eru4nwuGctux9CB+YIHWnf2j4m/57Wf8A4L5aP7R8Tf8APaz/APBfLRYDauIVjgkdyFUKck1vaFHJDotlFKpR0gRWU9QQo4rjLbUdYWZZbyG3uTGcxqLaVFU+pGDk/wAq0f8AhJNX/wCfGD/v1N/8TXPXpznZJDTR11Fcj/wkmr/8+MH/AH6m/wDiaP8AhJNX/wCfGD/v1N/8TXN9Wqdh3R11cF8Wvv6b9Jf/AGSr/wDwkmr/APPjB/36m/8AiaxfE7alrxtzLCkPkbsbYJTnOP8AZ9q0pUJxkm0JtGF8OZZovhppPkzPEWuZFLJjONznHP0FbnnXn/QQuv8Avof4Vg/D3/kmmjf9fUn83rYumK2k7KcERMQfQ4NfSyinUnddWeLhpNYelZ/Zj+ROZb0H/j+u/wDvof4Uebe4z9uu8f7w/wAK8cTULzT/AAPaSabrF7cNe+Hhe30r3jTtDPvhCsGJJj3bpBtzg7eBwa09ZmUeF/FGvSa9eW2swzalDbIL8opWMyLGgiztHCg7goPGc1n7nY6Pe7nqAlvP+f8Au/8Avof4UCW9P/L9d/8AfQ/wrzmSS/v9AtRPqLnU2u0Oq6fJqH2JmPlHbDFJn5EHyuGB+cKcnJIGZqOqDUNL1bVItW1OM6doFteaV5l2YnMrCUsXVSBKcovBBHHTmn7nYLy7nrPnXn/P/df99D/Cjzrz/n/uv++h/hXkx17W7XWpoLu/uHtL/wAXQW1i4P8AqirJ5tucdEZcsM8feHHGd3xNr2peHNav4YVnvBftDc2ShDMECHF2gx90LGoYL/eYk9aFydhXn3O8868/5/7v/vof4UCW9/5/rv8A76H+FeaWWseIJvF9lqem202pW2qxX01tZSXot4xbRmBIpMMCMn5j77s96xLS+1DUvh1r1xeapqCz23hyzvIpIrx0eObZMS25SCckDPY4FL3Ow/e7ns3nXn/P/d/99D/Cjzb3Gft13j/eH+FeVeMtR1LwzqOptaX14dGsfC264R5mkeF3aYJchmyzMGVVPPQ552ipfC9vca3r2sRXt5qEZXy4YbuLW2Roi1pCcLbZwTlmbdjqaPcvawXla9z1Dzrz/n/uv++h/hR5ty0U4e8uHX7PKdrMMfcPtXL+E59S1S/ur3ULpR/Zss2l+TBkRzSIV3zMD3OBtH8ILdc104/1Vx/17y/+gGnKMeRtIIylzJXFknuhMI47uaJFhiwqEAZK5J6UCa8PS/uz/wACH+FMk/4+j/1xh/8AQK5D4oyXC2mgwQecwudYjhlij1A2RmTypSVMw+6MqD+FCjHlu0DlK9kzshLe/wDP9d/99D/Cjzrz/n/uv++h/hXkvhW4u9Y8TaTHqF1d3cKaXbyM/wDa7Wgib7TOu4xgjzzhFXPcLnvVaHxN4naNdLd32nxL5n23J/48ft/leTnOd2/5fTbxjvS9zsHvdz2Pzb3Gft13/wB9D/CgzXg/5f7v/vof4V5np4N14RfV18UTWeu3onV/P1AiNsSsNvlkkRfKuAyhcEg1Y8P6skfiLRrD7VdWcEUmow3MF3qIuEDrHCyqJj/rVG/IJJIJYdqdodhXl3PRPOvP+f8Auv8Avof4Uebe4z9uu8f7w/wrhvFOualpOqy31ta3vk3Vs9hapKgeN7wHdA6BT9x9zAt1O0DHFc3p6axp2t3Eks+pSpZa9aaedRl1ZpFCsIFaI23Rtxdhv7bs9qGoLoCcu5675t7/AM/13/30P8KPOvP+f+7/AO+h/hXiBXxd/wAIG+vaddXVhMxfdeXOqvcrdFrnZGBD/wAsgDgnGMgEd62JNd8Qa9reqfvv7Itv7NgWK2luPJLOl1suB5gOELkNGrdRjr0NL3P5R+93PV/OvM/8f93/AN9D/CgS3mP+P+7/AO+h/hXnf2qaTTvDc9lqWq2qQeIlsLi1kulmWT5mDI0uN0qLj5Wzz3zUvjCWJ/F100usXNmLLQGu7UQ3piTzxKwBKA7ZDwFwQfTFO0LbCvLud/515/z/AN1/30P8KPOvP+f+6/76H+FcXpVzqTeNdKmv7+6Vb3w61zPYuQsNvMGh3FVxkHLNncTj2rmtS1/VtO1zVlvNSmGmXPiq1tbOXfgWxUxGSEnsjIWbJ44YcdxqC6AnJ9T1nzrz/n/uv++h/hR515/z/wB3/wB9D/CvPvh94qm1LxPcx30k6QamrXVqk8DxLBsbYIkZwFk3R7H+TI+8e4rDsNe8SqdR+xQy6pjR76RvMvxD5BW9uFWQbgckKoAx0Cij932H7/c9d868xn7fd4/3h/hQJbzGft93/wB9D/CvNtEvLiLWdHvNQ1C4ulu0s4YXg1DmFntlJimtz94MwZzL1G4c1H401hLLV9d1S8ubt4tKaxFqlvqn2XakiZZlU/LMS2OCD6Ue5bYV5X3PTfNvcZ+3XeP94f4Uedef8/8Adf8AfQ/wrzC5+0Xk5nXWb+HUrvxJcaU4ivWXZbZkRdsWdqkBVw+3PGc1t+CtS1PXNUSe882FdLsRaXkYBRHvi373g/eCqqkHqN/vQlB9Abl3O1WW5ZZQ95cOvkynazDB+Q+1I890Hjjju5okW3iIVCByQcnpSJ92b/rhL/6A1Nf/AF6/9e0P8jUuK50rf1qUpPkbv/Wg8TXn/P8A3X/fQ/wo868/5/7v/vof4VzPj2V1ttItftMttb3urQ2108cpibyirkjeCCnKryCP1rk/EPiNdD1S2sdG1G+1C00c/abkL5l35pZtptmlXIXbGXfMh7qc8VclBdCU5PqepedeYz9vu8f7w/woM14Dj7fd/wDfQ/wrzf7Vcx6vqarruLm/ivTY6lHfia1VUXcokg6ReWpHzD7xBznNXNFvDF4Q8TW8LXsF1YW0jMJNR+2LGzQF1aObqc9SM/KeKSUOwXl3O8868/5/7r/vof4Uedef8/8Adf8AfQ/wrznxX4jmTwvoNjpupMb67to7iWe3je6eMRxqw3pFlsSSbVJ6feB61D4Z8Rz6140ubi7vJ7TRZPsUkCCT5Uu2gBNvIR9wZzx0ZwQemCe5e1gvO17nphlvR1vrsf8AAh/hR515/wA/91/30P8ACuC+CokudBt9RvDcPdXESl5JdYa784Fjl/LJxD2GMVzsXiPxQuhaNM0MsMfnaqY777asrXJjhumjVosZwCoIBz90Ue5ZOw7yvuevmW9/5/rv/vof4UCW9z/x/Xf/AH0P8K8uP2iEfYtJ12ZVvNDgvLh7nUWcGYzxhlEjE+SXVmQYxgsDjiq8811qeraNplha6vdRwxaik9mdfaEpJHJCMi4XmZV3kAnP3j6Uvc7BeXc9ZEt6el9dn/gQ/wAKPOvP+f8Au/8Avof4V5LeQ6rJ4U1WDWNav5b/AE/xBZ2pntruSHhxaq6/IRwQ7cepJ61q6r4nbT/H8VtFPcDS9PdNNlUxSPE5kHzzPN9wGNvLU7ju+/8A3hR7nVBeXc9F868/5/7r/vof4Ukstw1nd+Zd3EgEDEBmGM8c8Cuc+HF8b7wRo0016t1dNZo0zGUO5buW5zn610Mn/Hnef9e7f0pyjHkbSCMpc1myW5nuvtkyJdzxomwKqEAAeWp9PUmm+def8/8Ad/8AfQ/wpl4QLq7LSeWAEJfj5R5S88+nWvIfFGr32l+DNbvvDuq6m9jfQ+Xa3hd7uWF1V2lu+NxjVgFVAQFyM/LmklFRu0Dcm7JnsIlvT0vrs/8AAh/hR515/wA/91/30P8ACvNPEF7fa1f+E7O1sNXlgntpZJFGoNYfaR5MTCQODuO0sflYA5NUPGHjbWI7fWNJ0/Tns7a0m+x2+oSXOG8yJ48sxLbircjgZwck03yLoC531PWvOvP+f+6/76H+FHm3vP8Ap13x1+Yf4VxcniSO80vVLfXBNYx2dw9vdX+my/6OzLsISNyd+X8wKABnOcEHFcpdXOrWX29ptXuo5dPhtLnSoRfFzEs10ymOQg4nZUAB3bsfrQ+TsJOfc9f8294/0675/wBof4UCa8Jx9vu/++h/hXnlrDaXk9/Laa9ez6PMRHCkmseU+oXKsxLLJnMMZAwNu0HbkDHWOC8uNR8N+DYL/VLkQX5uftcyzNbu5jikKAuCCMMoGc/NjPOaLQ7BeXc9H868xn7fd4/3h/hR5t7jP267x/vD/CvH/Dmq+JGvvDeoy6hHdzajLHHLNJf4jjjNqX8mS2H3TvXcZQM8gZ5rUsrfUIPF15Fd6tIz6pdXyWc9lqkkktmqKXAeF8xLhRtHy5BNJcj6Dbl3PTPOvP8An/uv++h/hSedef8AQQuv++h/hWB8Pbie68BaBc3M8lxPLp0LySyNlpGKDLE9ya3a0UINbEucl1Hedef9BC6/76H+FHnXn/QQuv8Avof4U2ij2cewueXcd515/wBBC6/76H+FHnXn/QQuv++h/hTaKPZx7Bzy7jvOvP8AoIXX/fQ/wo868/6CF1/30P8ACm0Uezj2Dnl3Hedef9BC6/76H+FHnXn/AEELr/vof4U2ij2cewc8u47zrz/oIXX/AH0P8KPOvP8AoIXX/fQ/wptFHs49g55dx3nXn/QQuv8Avof4Uedef9BC6/76H+FNoo9nHsHPLuO868/6CF1/30P8KPOvP+ghdf8AfQ/wptFHs49g55dx3nXn/QQuv++h/hR515/0ELr/AL6H+FNoo9nHsHPLuO868/6CF1/30P8ACjzrz/oIXX/fQ/wptFHs49g55dx3nXn/AEELr/vof4Uedef9BC6/76H+FNoo9nHsHPLuO868/wCghdf99D/Cjzrz/oIXX/fQ/wAKbRR7OPYOeXcd515/0ELr/vof4Uedef8AQQuv++h/hTaKPZx7Bzy7jvOvP+ghdf8AfQ/wo868/wCghdf99D/Cm0Uezj2Dnl3Hedef9BC6/wC+h/hR515/0ELr/vof4U2ij2cewc8u47zrz/oIXX/fQ/wo868/6CF1/wB9D/Cm0Uezj2Dnl3Hedef9BC6/76H+FHnXn/QQuv8Avof4U2ij2cewc8u47zrz/oIXX/fQ/wAKPOvP+ghdf99D/Cm0Uezj2Dnl3Hedef8AQQuv++h/hR515/0ELr/vof4U2ij2cewc8u47zrz/AKCF1/30P8KPOvP+ghdf99D/AAptFHs49g55dx3nXn/QQuv++h/hR515/wBBC6/76H+FNoo9nHsHPLuO868/6CF1/wB9D/Cjzrz/AKCF1/30P8KbRR7OPYOeXcd515/0ELr/AL6H+FHnXn/QQuv++h/hTaKPZx7Bzy7jvOvP+ghdf99D/Cq+rSS4ti00jsYzlmbk/O3pU1V9W+7a/wDXI/8AobVE4pWsioybvdmb8Oo5JPhro4jjdyLqQkKpOBl63za3BGDbTEf9czXJ+CSR8PtHxx81x/6MrS3N/eP50qtRwqzXm/zM8JDmw1L/AAx/Iu2fh6xs7WW1s9Btra3mO6WKKzVEkPqwAwfxok8PWMl9LfSaDbPdyoY5Z2s1MjqRgqzYyRjjBqlub+8fzo3N/eP51Ht/I39l5mhfaJbX0bx32jRXSOqo6zWocMqnKg5HIB5HpTbrQbO7mt5rrQ4LiW1x9neW0DNDjpsJHy9B09Ko7m/vH86Nzf3j+dHt/IPZeZq/2b1/4l3WXzj+46yf3+n3vfrUVposNpBFDb6XsSHf5Y8kkrv+/wAnnLd/XvWfub+8fzo3N/eP50/b+Qey8zVj03yzEY9P2GGPy4isGPLTj5V44HA4HoKYujwrC8K6SixSRiN0FsArIM4UjHIGTx7ms3c394/nRub+8fzo9u+wey8zWfTd7SM+n7jJH5UhaDJdOflPHK8njpyaqr4c09dRXUl0C1F8uAtyLJfNGBgYfGenHXpVPc394/nRub+8fzpe38g9l5mxFYyRb/Ksnj3uXfbERuY9WPHJPrT2gnSC5Z4ZVUW8uSUIH3DWJub+8fzoHzEK3zAnkHoaJVm1aw400mmbJgnecukErKYYcEISD8lV9S0aHUrb7NqWkx3sG4N5VxbCRcjocMCM1SuSfPfk9aj3N/eP50e1cdLC9nzalu58NabdTQT3Ph60nlt1VYHkslZolX7oUlflA7Y6Va/sweV5P9m/u9/mbPI+Xfu3bsY67uc+vNZW5v7x/Ojc394/nR7fyD2XmXU8P2KXdzdroVutxdKVuJRZqHmB6h2xlgfeopvC2kzWMFjN4asZbS3JMMD2CmOInrtUrgZ9qr7m/vH86Nzf3j+dHtvIPZeZrf2cfLij+wHy4SpiXyeEK/dKjHGO2OlIdMBDA6dkPIJW/cfekGMOeOWGBz14FZW5v7x/Ojc394/nT9u+wey8zU/ssfZRa/2aPs46ReR8nXP3cY68/Wi50tbkSfadME3mx+VJ5lvu3pnO05HK55x0rL3N/eP50bm/vH86PbvsHsvM04dJSG3gtodLWOC3IMEaW+FiI6FQBhce1QS+HbCW4guJdBtpJ7di0EjWaloiTuJU4ypJJPHfmqe5v7x/Ojc394/nS9v5B7LzNabTfPYtNp5lZo2jJeDJKN95eR0PcdDTH0mN4XhfS0aN3DuhtsqzDGGIxyeBz7Cszc394/nRub+8fzp+3fYPZeZqTaUs0cMc2mCRIMeSr2+RH/ugjjoOnpQmlIm7ZparvUo223xuUkkg8cgkkkepJrL3N/eP50bm/vH86PbvsHsvM0Bolut5HeLo8QuY4vJjmFqN6R/3A2MhfbpTJvD1jM8LzaDbSNBH5UJezUmNP7q5HA9hxVLc394/nRub+8fzpe38g9l5mgNDtV1M6oNGhF+y7TdC1HnEYxjfjOMe9WI7GSMuY7N0Mjl32xEbmPVjxyeBz7Vj7m/vH86Nzf3j+dP277B7LzNwQTrHMzQyqoglyShAHyNTPIneRHSGVlNtDghCQeDWN947W5B6g96kuSRO4BPWp9o2+b+uo+TTl/roaN5pn221ktbzTvtNvIMPFNBvRh7gjBqOz0aCytntbPSI7aB12vFDbBEYYxggDBGCRWdub+8fzo3N/eP51Xt32F7LzNC30S3t7qW6t9GihuJUEckqWoV3QDAUkDJAAHFLZaLBZWZsrLSI7a1bdmGG2CRnd1yoGOe9Z25v7x/Ojc394/nS9v5B7LzLmk+HbDSJXl0nQLXT5HUK72tmsRYZzglQMjNTJo8KRSwppMaxzEGVBbALIc5ywxz+NZu5v7x/Ojc394/nR7fyD2XmXdO8PWOmzyz6doNtZSy/6yS3sxGz855KgE881YTTBGIgmm7RCxaICDHlsc5K8cE5OceprK3N/eP50bm/vH86Pb+Qey8y5a+HbC1guLe10C1ghuv+PiOKyVVm/wB8AYbqetT2ukR2qQpa6UkCwIY4VittojQnJVcDgEgcD0rM3N/eP50bm/vH86Pb+Qey8zUbSwwkVtNDCSQSSAwZ3uMYY8ckYHPXgelK2m7oZYG07MUzl5YzB8sjE5LMMYJyAcn0rK3N/eP50bm/vH86ft32D2XmXdO8PWOmzSzadoNtZSzf617ezWNn5z8xUDPPPNXJ4ZksbxnhkVfs7cspA7Vjbm/vH86VPmdVb5hkcHmk6t1aw1Ts73Nqe2mkurj/AEeR0fZ/ASGHlr+dUNP8O6fp0U8Wn6Ba2cdwu2ZILJYxKPRgByOT1qtOzec/J+8aZub+8fzoVXl0sHs763Nc2D+ZHJ9hbfECsbeTygIwQDjjoOnpVW48P2VxNPPcaFbTS3EYineSzVmlQdFYkfMOBwfSqW5v7x/Ojc394/nT9v5C9l5l7+wLP+zP7L/sO3/s/GPsv2QeT1z9zGOvPTrTIPDWmwfZvJ8PWkX2Rma22WSjyS3UphflJ74qpub+8fzo3N/eP50vb+Qey8yaPwno0cM8MfhfT0iuABOi6egWUA5G4bfm555q3d6NBeWQsbzSI7i1G3EEtsHjG3p8pGOO1Z25v7x/Ojc394/nR7fyD2XmX5dBtJbl7qTRIHuHi8l5WtAXaP8AuE4yV9ulPTR4Y7+XUI9JRLyZAktwtsBI6joGbGSPY1m7m/vH86Nzf3j+dHt/IPZeZsQ2MkMKQw2bxRIAqIkRCqB0AAHAp32a5/595v8Av2axdzf3j+dG5v7x/On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j7Nc/8+83/AH7NYu5v7x/Ojc394/nR7d9g9iu5tfZrn/n3m/79mj7Nc/8APvN/37NYu5v7x/Ojc394/nR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qmtI8f2VXVlbyjwwwfvtVDc394/nVizVW3sygnjkij2jm0gcOVNn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JqA1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+CH/JK9B/64H/0Nq0b/AMSKtzJDaNBiJyheTJDEdcAfzrO+CH/JK9B/64H/ANDauQ1vUNO8Na9JpOt6e8EGS8N0s+TMpOd2DxnPBGeK9F0fbYmout3+Z5KxKw+DpSlorLv28j07RdYi1CRoG2LOq7sKchl9R6fSrd7fWdlt+1XEcW84UMeTXnXwihm1DxBqviOEFdOlXyYd38RBHT2AH5mu2ufOs9clvDZTXUU8Kxq0QDGMgnIIJ6HPX2rlxNJUqnInc7MHXdeiqjVr/lff9TT+0QfaFt/OTzWTeEzyV9fpVY6vpgjlk+3Q7IW2yHd0PpWNLa6w2rHU1soAizqqqXPm+TjaQB0xyT17VELa4WGSFbTUVtbdla0IRfNik5+7z8yfX1rA6jphdW5WFvOTE/ERz9/jPH4U5riFbhLdpUEzgsqE8kDqQKxLz7f9k0i6uLOSWaGXfOkCgkZRhnGfcVXvLfWLjVDqkNnEEikjEayMRKUH3sDpzk9+wo6h0NyXU9Pjj8yS8hVMM2S3GF4Y/hT4b6zmthcx3CNCzBQ+eCScY/OuSGl6lb6VqEJtJZXuxI0bLgvFhyQnpgjke/WtuWO5udDiTbdSSieMnz0VXIDgkkDjpQDNP7Za+Ss3nx+Wz+WG3cFs4x9c8U21v7O6Mot7mOQxHEm0/drnE0jUhYQbp7hgL7zDalU2hfMJznGenPWr2iRXUa3dssE6WSx7YFnUB1POVBHVemCaOgGlaapp12FNveRSBm2Lg/eOM4HrxSXeraba5+0XsMZD7Dubo2M4/I5rndPsdSmsdKt2fUIJLeX55JI0BjHlkYXsRnj1pJNF1Vr2QLcT5M8rC4ZU+YGJQARjGCQRxzQwOvRldA6MGVhkEHgihmCqWYgADJJ7VQtYrr+zLOO1C2WxVDxyJvIUcbev61I0V35F2s00cocN5SrHtKjHQnJz+lD6ghttq+mXMTyQX0DomCxDdAehqSTUbGO7+yvdRLPjOzPOK5lbG+utNtsafNDJbWiwMJAA0jbkOBzyBtJzWlZrcWyXWnyafM7yySOs6gFHDZIJOcgjpj2oYGnJqmnxx+Y95CF2CTO7+E9D+NNm1bTYVhaW9hQTDMeW+8PWue0/Trm00VbO8tLuSVfLmS4gAMgcDABBOMr0x0xU8K6lEJprzTXuZry2WP8AdgfIRkbW5+UHIJ7ZzQwOg+22nmTx/aIt8ChpRu5QEZBP4U77Tb5A85PmTzBz1X1+lcnNo+owW1/NBCZLkQJCAGAE6+UFZc+x6Z9KuXkdxeadZtYxO0kTfZZs8YUgK5Hrgj9DQBufb7L91/pUX70Ax/N94HpilmvrSGRo5LiNXXGVJ5GQSP0B/KuYGj6hseJY5IRDdxRW7qVJEKkneM8d/wBKsxaZfxa950jzXSefE3nOFHAjcHpjoSPzpga1trmkXEqxQ6hA7s2xVDclvT61Jc6rp1swWe8iRi5jwW53AAkfqKwpdIuLmZY5YXVP7Qnl3jGUBU7XH44qpHa6vHfJdT293E4upd72yq5YFEAbB7HafcUkM61Lu1dUZJ42DuUUg9WHb68VPWNaae6eI5rkowtvLEkYPQStw5+uAPzNbNAgooooAKKKKACiiigAooooAKKKKACiiigAooooAKKKKACiiigAooooAKKKKACiiigAooooAKKKKACiiigAooooAKKKKACiiigAooooAKKKKACiiigAooooAKKKKACiiigAooooAKKKKACiiigAooooAKKKKACiiigAooooAKKKKACiiigAooqje2d1PP5kOqXFsuANiIhH15BNAF6iq9jBNbxFJruW6YnO6RVBA9OAKsUAFFFFAGSuv2bx+bHb38kfOHW0kKkDuDitK1njuraK5hbdHKgdDjGQRkVg6Xdz2ejR2UulaiZURlO2IEE5PQ5rW0KKSHRLGGZCkiW6K6nqCFGRQBcooooAbNIsUTyMGKopY7Rk4HoO9V31CzW0juvODRSkCMryXJ6AAck1YmcxxPIEZyqk7V6n2Fc9a6beWl+NXaFZGlY77NTxAD1ZO27+969vcA6OiiigDjPgj/ySvQv+uB/9DauturO0ugBdWsM+OnmIGx+dcl8Ef+SV6F/1wP8A6G1X7fxSjWel3dxAkEN6JjIxk4iEYJz056V0Yv8Ajz9X+Zy4H/daf+FfkdDDFHDGI4Y0jQdFVcAU+sr/AISPRQbUNehTdf6kNGykjOMkEfKM9zirWl6lZapbtcWE4niDlC4BAyOuM9a5zqLdFQajcfZNPubrbv8AJiaTbnGcAnH6Vz+ieKvNtbibWIYbXyYopi9uzTJskBIBwuQRg549KAOnornofFmm3V/NZ2syboXgBkkDCOQS4xtIHJ5FWG8U+H1SVzqUe2KQRsQrHLHOAOPm6HpmgDZorF0/xPpeoa0mmWcjyu9qLlJAh2MpJGM44PFbVABRXOaxrepafr0VpJBpyWLxPM1xJO6siJjdkbcZ+bjmrZ8UaEtkt4dQXymkMY/dvv3AZI2Y3Djnp0oA2KKwY/FGni/uYZ5FSJHiSCRMyGYum/gKD2reHSgAorK17WoNHn09bpoYobqcxNLLIEWP5C2cnjtiqVt4v0hheSz3cCW8N19niljfzBKdisSNoPTPPpigDoqK56Pxbpcfn/2hcR2uy4kii5L+YqbcuMDp8wz6V0EbrJGsiMGRgCpB4IoAWiqOr350/wCysYw8c1wsLtnGzd0P54rH07xZFdeWZIFgUzTB2eThIoxkSdO4K/nQB01A46VzU/jTR4721X7Qhs54pGM5DAqyFRjbjP8AFnPpzVrxBrUtjNYQ2sds32wnbNcSmOIYAIXcAfmbPA70AbdFc/H4qsF1tdJuJFEzCVt8YYogjIBDNjAPPPbjrViDxPodwIfJvhIZpDGirG5YsPbGQORyePegDYoorF8QanqFpqFjYabaW0810JG/fylFAQA44B5OaANqisGy8V6TLa2b3U4tJ7kf6l8kod20hiOANwIBOAanbxBpzuogvISizmGRnDqMgMSFOMMflPtwaANeisaHxToE1pLdRalG0MWzcQrZO77uBjLZ7Yzmn3Gv2I0ZdTsm+2pJIIYRHxvkLbQvPTnr6UAa1FZDatJptg1z4iFtZjfgPAzyJj3O0Efy96ih8S2KvdC8dYBFdm2i25cy/KrZAUZ/ioA3KKyNT8Qafa6dcXEM0c0sSzBI8kb3jUsy9OMYqtqfi7SdOspZrmR/Pht1uHgWNixU4+6cYPUdKAsdBRWVH4i0Z7qK1+3KJ5UDKjKw6jIBJGAcdjz7Vb0rUbPVLNbywmE8DEhXCkA49M9aALVFVNau5LHSrm9ih89oIzJ5ecbgOv6VmjxFCb3aWgitQUUzSORuYxlyFAHZQDz70AbtFYMHizSJ9VgsIXncz27XCSeQ4Xapx3FS3PiCzPh+41fT2W7jhO0rynzZAIORkHn0oA2aKxJ/Fnh+GaWGTUoxJEWV1CMSGU4YcDkjuB061Z/t3SftUFsb1BJcRedFkEK6YzkNjHTnrQBpUViReJtJumQWV/bv+9RJA+5SAwJGBjnO047HHWnW/inw/cWs1zDqUTxQhWdgrdG+6QMZbJ4GM0AbNFVdM1Cz1O1+1WM6zw7iu5QR8wOCOfQ07U7n7Hpt1eBN5gheTbnGdoJx+lD0BaliiuX0fxbG0T/20tvZuPJKGGRpUfzVJVfug7uDxirieKdHjEKXeo2yTS/dEe5lxvKA5xxyMZOOadgNyiudXxVa3HhzVNXsoZH/ALPMqskqlNzISOpHQ4qrZeLZv7Okv7y1tzaQTBJrm1mMsW1lBDKcDdgkKfQ0gOsoqvp0s89jDNcwCCV13NGGztz2z61YoAKKKKACiiigAooooAKKKKACiiigAooooAKKKKACiiigAooooAKKKKACiiigAooooAKKKKACiiigAooooAKKKKACiiigAooooAKKKKACiiigAooooAKKKKACiiigAooooAKKKKACiiigAooooAKKKKAOK+CciL8LNCDMB+4Pf/barkHhmGNtr6oZreJJVtIJIUKw+Z1z/f4OADXHfDfUp7f4eeH7S28tZDaGRnkUsMeYwwACPStq4127tyouNQ0yEt90SR7c/TLV0Yv+PP1f5nLgX/stP/CvyL6eDrRbixum1JZ57ZdjNPAsgdd+4BQfuYJ4wa6HQ7S30rS4dPjuPMSIEBmxk5JP9a5P+1dS3BftNjuIyB5ByR/31S/2nqn/AD8WX/gO3/xVc50nZX6w3djPatMEE0bRlgeRkYzWBdeFdLbw7DotlLHZxRsrOUiUiUhcHevRs/zxWZ/aeqf8/Fl/4Dt/8VQdV1NQXaWzcKMlfJYZ9s7uKB3NG38K2sIjjXVJDAotsoUXlocbTntkDkVFpXg+w0+SPyryPy4blZ4wIEV/lLEKzjlh81cTN4Z+LmpyHUbXxnp1pb3P72KBEYCNTyF+76Vzcz+OofEMnh+X4qacmoxyrDJGbebakjKGVTJ5ewEhlwCe49a7Y4ak9fbw/wDJv/kThljZrT2M/uX+Z7To+hQ6XqMd3BqLMoieOSNlGHDSM457YLH61u+dH/z0X868TvPDHxZs1DXXxE06LcGKgq259qljtG3LEAE4GTxUsXg/4wyxJLH4+sijqGU+W4yD9Vo+q0f+f8P/ACb/AORF9en/AM+Z/cv/AJI9O8QaLZ6zKsk128e2B4QEx/EVO78Coqk3htiy3Y1xxqfmMzXXkphgyhSuzoOAK88HhP4uG5a2HxD00zqgdoudwUkgEjbnBIPPsa5+C58aT3UltH8WdKMiSLHloZVV2ZwgCMY9r5ZgMqT1oWEpP/l/D/yb/wCRD6/P/nzP7l/8kewT+E7TyzHa6k8ALRHdsDOgRNvytwVJHeuoWSNVC+YDgdSa8c/4Qv4yf9D7Y/8AfDf/ABNRJ4T+Lkk8lunxD01pogpkjGSyBs4yNuRnBx9KPq1H/oIh/wCTf/Ii+uz/AOfM/uX/AMketapY2moXVjNNKuLSUyhCAQ5KlcHP1rD1Xwfpt7O1wt1HHIblp1DwJJGu5FQrtPB+6DnrXK+H9D+Jui6tb3Gt+KNO1OylcQvCUbILHAYcDkGu5ltNRijaSXVbGNFGWZrUgAepO+uarCMJWjNS81e34pHXRqupHmcXHyf/AAGzIvPDE/8AasIstQMFu6XPnzBEO3zPLGwKenCnBHSuutFt7W1itonAjiQIuT2AwKxbWG8uoRNa6zp08ROA8dvuXP1D1L9g1X/oJWf/AICH/wCLrPoalzX7K31fSLjTpLloRMuBJGRuQ9QR7g1kzeFNLmkvDJdSmO6sFsmjBACgfxj/AGjxn6Va+war/wBBKz/8BD/8XS/YNV/6CNp/4CH/AOLoAyY/B6RxRCHWEt3WOSF2htI0DpJt3ZH97C9a1ta0lb/S4tMg1EW1qI/KkTylk3pjHU9D702Oz1KRA8eqWTqejLakg/8Aj9ElnqUaF5NUsURRks1qQAP++6AKf/CKWQkbbqUvlSidJkIB3xygZXPYjaOahs/CMNtb20EepwxiCYSeZDaJFIwGONynjOOT3rT+war/ANBKz/8AAQ//ABdH2DVf+glZ/wDgIf8A4ugDa82P/nov51ka7praheWd5a6qbGe1EihljV9yuADweh461Ss57u/uJ7SB4YJbU4md0LqxyR8oyOPlJ5p1351pIkd3r+lW7v8AcWWHaW+gL80AMk8LWYZEtdRlgt2iSG5jIVjOqMWHzHlTknJHXNNHha3aaSSTVG2tcGZI40CInyuuAvTPzkk98VI5mS7Fm/iDSluT0hMOH6Z6b89KmFrqBWNhq1gVk/1Z+zHD8Z4+fnigChqfh+O2tYrizuLuW5tobeKEQJGWBiLYbDEA53HIzU2h6Kz+EE07VJmiunle4Lo43xSGQupyOMgke1T20N5dKzWutadOEYqxjt921h2OH61X1W8utIVFuWhuWmB8pkQoFbIHzDJ4+YUAJrXhuXWdOS11LX2nZWbLfZ0ClSuPudMjqD2NSL4bigulvLHVnt7pZmcOY1cbWVVZcH/cBzWU2q6ki7mubFR6mAj/ANmpG1fUFba13YK3HBhIPJwP4vWgLmjdeFIbi6ndtYkFvI07rCI1+V5kKud3U9SQKil8GWct5dXD6rITPA0K/Iu5AwUfe6kDaMDpyaoPr10hj36jpi+Z/q8x43fT5+albV9SiUySSWkiICzKISpIHUA7jigLmqPDqG8M0uru8UjpNPF5agSTKu0PnqBgD5fatjRreDTNKttPjn8xbeMRhmwCcd65STWru4kZ7MwQxA7QJYyzEjqeCMVCmt3jztbpfaa0y/ejERLD6jdmgR3bvC6MjMpVgQRnqK5y18L2Nvp9taJfO/kXDzh5QrbyysoUjuACB+FZSatqTqGW5sWU9CICQf8Ax6l/tPVP+fiy/wDAc/8AxVA7l6HwqscCINcnDeRNA7KoHyuQcKP4MEDGKsad4as7Tw9d6P8AbQVupDI7pGqBScdFHA6VkDVdSLFRc2JYYJHkHIz0/io/tXUt+z7TY7sZx5Bzj1+9QFzci8P2cdzFOLxiY7i4nAwOTMCCPwzWYvguxS5t531GWdLe38lYyi7iPLKYDdgQc4HGarLqupMWC3NiSpwQIDwf++qQ6xqAVmN3YBVOGPknAPv81AXF0HQLy5u57nVZ7mFEeAW/nLGsjCNXHIQkAfP65OO1Xb7w7Da2MUlpc3ctxa28MMIhWMvmNywbDEKevIJqk+raki7nurFR6mAj/wBmpU1XUmUMtxYup5GIThh9d1AXNzwRbXFhoezUGC3M08s7qSMrvcnBxxnntxWrqEcN5YXFm0wRZ4mjLA8gMMZ/WuPOu3N1h7MQwIFXImQuSSAexHHNN/tbUfm/0qw+T737g/Lxnn5uKHqCdmbtv4e0q1sdPs7Ty7ZLOdJ/3aKPMZVK5b65qovhOxFrcQf2hJiaHyScLkDzWlz+bYrM/tjUNpb7Zp+AQCfJPBPQfe9x+dO/tPVP+fiy/wDAc/8AxVO4XNwaJD/ZGp6W+os0F88jL8o3RbySwB78k9ajl8N2EsjRyXZOnyMJJLIKBGz7cZ4598evNY/9p6p/z8WX/gO3/wAVSrrF9CyyXDW0sQIDLHEVbk44JJ9aQXOu0uNbLT4bV7w3BiXaJHxuYDpnHtVnzo/+ei/nXD/2xfz/AL2B7WKJuUV4izAe5yKjTW7ySZ4Uv9NaVPvIsRLL9RuoEd550f8Az0X86POj/wCei/nXD/2nqn/PxZf+A7f/ABVH9p6p/wA/Fl/4Dn/4qgZ3HnR/89F/Ojzo/wDnov51w/8AbF/D+9ne1liXl1SIqxHscmlbWL6dmktmtooSSEWSIs2AcckEelAHb+dH/wA9F/Ojzo/+ei/nXBNr10rojahpis5wimPBY5xx8/PNS/2nqn/PxZf+A7f/ABVAHcedH/z0X86POj/56L+dcP8A2nqn/PxZf+A7f/FVJBrVyr/ZplhknkIETopVRk4+YZP1oA7Tzo/+ei/nR50f/PRfzrlJ7i+t4jLPqWnxRr1d4CoH4l6S3uL64iEtvqenzRno6QFgfxD0AdZ50f8Az0X86POj/wCei/nXL7tU/wCf2z/8Bj/8VRu1P/n+s/8AwGP/AMVQB1HnR/8APRfzo86P/nov51yqSai6B0v7FlYZBFsSCP8AvuhZdRYsq6hYkqcMBbng+/z0AdV50f8Az0X86POj/wCei/nXL7tU/wCf2z/8Bj/8VTWl1FcbtQsV3HaM255Pp9+gDqvOj/56L+dHnR/89F/OuX3ap/z+2f8A4DH/AOKpDJqagubuzcKMlfs5GfbO7igDqfOj/wCei/nR50f/AD0X865O31C61BDNZyQ28QwMSxF2JwD2Ix1phvrgXQtTrGli4P8AyyMXz+vTfmgDr/Oj/wCei/nR50f/AD0X864/7fP50kP9saX5sYy6eV8yj3G/inrdXjXD266ppzTIMvGICWUe435FAHW+dH/z0X86POj/AOei/nXKTX13YoJ7uSCeHIUrFEUYE9DyTmlSbUpI1mW6s41dQwUwFtoPOM7hmgDqvOj/AOei/nR50f8Az0X864xdUZo3kXXdIaOPG9ggIXPTJ38U5tSkWBJ21vSVikOEcx/Kx9Ad/NAHY+dH/wA9F/Ojzo/+ei/nXJC6vGuDbrqmnGYLuMYg+YD1xvzinS3l5ZqJ7qa3nhDBWWOEo3JxkEsfyoA6vzo/+ei/nR50f/PRfzrl0m1Ga2W7W6s4IXQSBXhLbVIzy24dqR5L9Nm/UtPXf9zMBG76fPz1FeK+IcuUnH2n4P8AyNPZT7HU+dH/AM9F/Ojzo/8Anov51zWzVv8An9s//AY//F0kn9pxrukv7FBkDLWxHJ4A+/U/6yZb/wA/Pwf+Qexn2Om86P8A56L+dHnR/wDPRfzrm9mrf8/ln/4Cn/4ujZq3/P5Z/wDgKf8A4uj/AFky3/n5+D/yD2M+x0nnR/8APRfzo86P/nov51zKf2m+dl/YttJU4ticEdvv07Zq3/P5Z/8AgKf/AIuj/WTLf+fn4P8AyD2M+x0nnR/89F/Ojzo/+ei/nXO2s9yt4LS6aKRnjMiPGhUAAgEEEn1FXa9XDYmniaSq0neLIaadmavnR/8APRfzo86P/nov51lUVuI1fOj/AOei/nR50f8Az0X86yqKANXzo/8Anov50edH/wA9F/OsqigDV86P/nov50edH/z0X86yqKANXzo/+ei/nR50f/PRfzrKooA1fOj/AOei/nR50f8Az0X86yqKANXzo/8Anov50edH/wA9F/OsqigDV86P/nov50edH/z0X86yqKANXzo/+ei/nR50f/PRfzrKooA8p8ESeX4O8P8Avpx/9HPVi/Wa41aJo5FjUWzqzNEHHLDjnoaxfALX2oeEdN8preNLS3MOXbaMGRiMknk5zW79i1D/AJ+rD/v8P8a7cTRnKvNpdX+ZwYKrFYand/ZX5FKOTULdzHBJMYoS/lq4BBRNm1c4zyN31pLu+1aNrYo0m8kMV2Flbc3KnA42j1xV77FqP/P1Yf8Af4f40fYtR/5+rD/v8P8AGsPq9TsdPtodyi2oX0cCMJ7ppWYLIkiAfOykYTOMqGIP0HU1si4cWm2RtziPDH1OOapNp98zKzT6cWX7pMq5H05pWsdQKkfarDkY/wBcP8aPq9TsL20O56loH/IBsP8Ar2j/APQRXEWvge5vvEviXUNUu9RFnPqsd3a6d56C0uDHBBsdwFLj95H/AHh90ceunp/iO4tLC3tfsdo/kxLHu+3KM4GM9Kn/AOEruP8AnwtP/A9f8K4FgsSm7RNPb0+55N/winxCvdZmvLmz1UR28j3UcbXCoI72SG4jZrdvNZjEC8XJKZA+5nIq1B4T+Jkl9c/adU19biWWETyw3EaReT50ZHlsXJLpGGz8i85yX7+n/wDCV3H/AD4Wn/gev+FH/CV3H/Phaf8Agev+FX9VxP8AIHt6fc57wB4Y1nSfiJqmo6hb3LWP2V7HTpZLoylYEnZ0V8sS2Q/BbJ4YZHfJ/sXxLd/DfTvAv/CO6ja3GmyWaS6iJoVQiO5jZngOSx+VWPzBeB0J4rt/+EruP+fC0/8AA9f8KP8AhK7j/nwtP/A9f8KX1TE/yB7en3POfEeh/EWCaG30uHVTDY6pIdLmhuBKwhMq4ExeUfJ5ecEiRuTwMCum+EPhfWND1W4v9bguTc3mk2kbzSXRlPmRtKZFfLHLZkBB54yMjpXQf8JXcf8APhaf+B6/4Uf8JXcf8+Fp/wCB6/4UPCYlq3IHt6fc2PEBxFZn/p8i/wDQqq+JxJNpDLHG8u2aKRlUZJVZFZuO/APHesXV9fvL22SOK2soZElSRWa8VhlTnBHFVf7c1/8AvaP/AN/f/sq3oYWrCNnETr0+5oanfTNtl0q3v7OBw5DRWuxpZwF8sMpGQnUEkDp1qoLjxOiGcy3rS5ZzEY1KA+cU2gY+6E+Yc++ai/t3xB/e0f8A7+//AGVH9ua//e0f/v7/APZVt9Xqdhe3p9x4uPFENumye/mfCBvMRSceUrseAOd25f061LJfeIbm91G4t2v4LWFGltIWgA80grtByM4PPHXntiq/9ua//e0f/v7/APZUf25r/wDe0f8A7+//AGVH1ep2D29PuXNKvdZWUG8GomZQTDbpCoilTBzvOMK2eByO3BrKSbxDPM88jX0otklED+QQSzoPkIZfmAI64x05qz/bmv8A97R/+/v/ANlVmy1bXLlYtgs3klDEKiHACnBOS2OtY1k6EeepoioVIzdosalz4imuoYVuL6IyTKt4xhG2D5+keRgrszk84OK6LQ57ptOX7YZDMskibnGGZVchWPuQAc1led4l/wCeFt+Q/wDi6PN8S/8APC1/If8AxdcP9p4X+dG3JLsS+HXxrmsH1k/9neofEFld3mszSwMI4xphUlrcSeY24nYCeh+nrVaztvEFrdXFxHFAWnOWBC4HJPHz+5q15viX/nha/kP/AIuj+08L/Og5Jdinpuj3F19r89mtbdvIbyWgBdisMfSQ8/eXB+hqnpmlaoItDhvBcvaWpIVAcPiSF927/dJ2jOMZFbHm+Jf+eFr+Q/8Ai6PN8S/88LX8h/8AF0f2nhf50HJLsTeFGkj8+LyX8iNI0jlktvJkJGcoR/Ft4+bvk1T8fSfLZH0LH/x+OpvO8S/88Lb8h/8AF1Q1jT9e1RI1njiTZnGwL3IP9/8A2RR/aeF/nQuSXY53X2a60qa3Xflygyh+YfMOR9KzSt82om4uQzuxgB2j5QEl7enHzH610v8Awjer+3/jn/xVH/CN6t7f+Of/ABVL+08L/OhckuxzmnSC2UC7tZHEluiKvlbuQz5Ht1HXFbVxcf6LKP8Apm38qs/8I3q/r/6B/wDFUj+GdWZGUnggj+D/AOKo/tPC/wA6D2cuxXgm2eYv/TQ1lJIWu5okhdZvt/neYUIHl8Z+bvkZGK3j4b1YuzcfM24/c/8AiqP+Eb1f1/8AQP8A4qj+08L/ADoPZy7HLi81r7JuM88RMuGPl5KqEGMADPLZz/SpLubULi0uYJZLrz2TARIwI9uAdwPZs57n6V0n/CN6v6/+gf8AxVH/AAjer+3/AI5/8VR/aeF/nQckuxj6o1w0iyWbNuuI/s7sTgrnkOfcc/TNVbifUvs7XaloJppAkhVSzRxqCBjjPLc9O9dF/wAI3q3t/wCOf/FUf8I3q/r/AOgf/FUf2nhf50Hs5djnNNuL6PUGMj3HmyzI0qmPERTywC31yB3qC+hvpE1BEMnkT3JmZR1ypXAHsep+h9a6r/hG9X9f/QP/AIqj/hG9W9v/ABz/AOKo/tPC/wA6Dkl2Ob1K/wBVa/mSHzvKY7TH5ZYKARgg4xyM1r6XM0emWsbAqywopB7ECpJtIvUQATjzTOYfLKAYIXdnduxjFN/sjU/+etv/AN9r/jW0cXRkrpnPUrQpvlk7DbGbZHj/AGUP/ji1j6pFezXGqeQ0ixXMYjfB7CPqvuT8v4itkaNqQ6S2/RR99ewA9fal/sjU/wDnrb/99r/jT+tUv5iPrdL+YwjFcxtLNHC5E1zbiVMfwqI8OPpgj/8AVUlvNqFvbzRh7kBUIHGQjNKxLDjJwMdM9a2f7I1P/nrb/wDfa/40f2Rqn/PW3/77X/Gj61S/mD63S/mMnTr/AFGR4vtct0pyBGEi+WQbiCXyOOMelbM8+6ML6un/AKEKZ/ZGqf8APW3/AO+1/wAaP7H1PIPm2/DBvvr2OfWj61S/mD63S/mHWlxtgjHp/jWDHPcK1raw28iXMKzt5pXALFWwMnr1B7/pW2ujamowJbf/AL7X/Gl/sjVP+etv/wB9r/jR9apfzB9bpfzGLeajq0sh+ztcQQAIN5iOS23nAAzgt1qSee/mnVZXudqTQyNtQALg84/yfwxWt/ZGqf8APW3/AO+1/wAaP7I1P/nrb/8Afa/40fWqX8wfW6X8w66uN0Dr6/40tvPtTb6O/wD6EajbR9TYYMtv/wB9r/jS/wBj6nk/vbbli3317nPrR9apfzB9bpfzGVZXDJc3TX9tJKZ2Aj/c7sgMw+g4x1xUYvtWk1Pyw9wkLyguuz/VgN0DEYII9M1s/wBkap/z1t/++1/xo/sjVP8Anrb/APfa/wCNH1ql/MH1ul/MUNCu9RZ5TfSs3AypjKhHzyAT1H0yPetOKbdqMLf3Sn/oYqP+yNU/562//fa/41d0bw/d3amf7dFGytjHlbuVY9w3qKipjaFOLnKWhpTrQqS5Yu7JvETS3OnLFD9/7TCwOzftw4JJHcCql/dalBcJHDLKSqJ5XlQgRyvuO/eAMAYxjkfjVyW1mjnkh+2s7RttYpZMRnHru96TyJ/+fqb/AMAG/wDiq6zYyYrjXCkZa7v8mOMN8q9fLZmPTrvCr9DirEWoatIJ0b7T5kyIi5iASFmAyR9Bk9+2cVYZ0WKaVtTAjgYrM5tDtjIxkMd/B5HX1FJ5kf2UXX9p/wCjnGJfsh2HJwOd+OvH1oAoPPrVreTW9i7LbwIUt4RESvlhRtbd03Zz3J9qigvdQtZNSmtv7SnimV/JaSH940uxApIwMYw3Xjitv7PP0+1Tf+ADf/FUeRcf8/U3/gA3/wAVQBQXUNTFtcF5L43O0h18v93F82FZDjJO3kgZzz0qhbXWvbnu1897htkaFosLIqGT5mBGQeV5461q61HqNpoceo2N1bXDyzxwRxzQtGNzyBPmOSRgn0pbfRPHs8QkUeHcH/ptL/8AE1EKkZtqPTRjsU0utXlmKw3l+LVYpHV5IwJHcKpCnI4G7IHHIzW/DdyPZI8o2yNCC46YYrz+tZN5pPja0QPdTeGolJwC003X/vmli0bxvPEWim8MyJjkrcSn/wBlpe2p8/JzK/a+pHNG9r6lvQZtlkV/2h/6AtZt1FdNeahOOYmvYWEXkjc4AjywfqAMfoas2/hnx5Em2P8A4R0g4/5bS+gH932qlr9r430XTZ765j0B0gheVlSaXJCjJAytaFBO4bRZ9PNjM94rSNu8jgZkJB3d+D2zV6zkaHW3jijdoi8sjmSDBjLc5WT+IMe3YU1dJ8bMisDoGCAR+9l7/wDAaX+x/G/r4f8A+/sv/wATQBc1mbfZBfWRamjuM6cqjkmADGf9msqbQ/GkqhWOgYBB4ll/+JpU0XxsiKgOgYUAD97L2/4DQBQszPN4ftLNS/nxzW+4vY7PLAIzkHh8Y61bCJp2qm5uVe6SeFg7Jb5HmErwEXO0bRRfaf41tbG4u5BoLLBE0rASy5IUEkD5fatNdOvBpMeoPqEKo0KykC3JIBGcferCtiaVGUYzdnLYHom+xQspPJ1dUgt3EbO0jpJAB5OV6rIOvYbe3NaGqz7rMr6yJ/6EKqiK7x/rpf8AwCb/AOKqvOdyP5moBVilVJCbbGx8ghT8/BOV468j1rVTX9Jke0Xn9zOp00LJo1tG6hka3RWBGQQVFc+ttqcQD7ZGeyaO1gO3cXUyAs/P+zgH8fSrVvcahBBHArMVjUKM2TZwBj+/TJNXuI/O8y7hj8hQ8262I8tT0LZfgcHk+lflkeH84pzk4wTTd9X5/qtDt+s0vP7mVI31b7Wl4y38zRRTxrlQu5jtxxjoMEj3GATxUtjJqV5oRjuxNO0eoQ+W7RFGaMSISxBAPHPOO1XPt2o/3j/4BN/8XTo7zUHmjiMyRmRtql7NgM4z13+1aTyXNrfwoq1nv2d+39fkvrNJdX9zM61n8QRSrMxvJ8MGMTqoDbnYFenAChcemcnNURqmrRwTi9u7yG2ViVmWIrJu25CjcvIB9B+NdZereWUCzXWo26qz7BttGY5xn+/WdcXFtcbftF5bzbTlfM01mwfbLVeGyfMay9p7GLi+zX6r+vMt1ILS5madc+IZbeW6aW5xGkbxRiEASktznjJGP6Vd8L6hc3GrywzXdxKRbhpo3UbI5N+MIQOmPc1b/tAf9BNP/AB//i6itp7W2DC3vLeEMct5emsuT74aqqZBmlSE06MU3tZrQFVguprA51+D/r1k/wDQkrRrmlvFW8W6/tRC6xtGAbB8YJB/ve1X7G8uL2cw2+oW5kCFsNZOowP+B19nkeGq4HLoUsRpKN79erf5HPUalNtGtRWRfXOoWckcclzA7uCQI7Nm4GM/x+9Q/wBpX/8Af/8AJBv/AIuu6njaVSKlC7X+GX+RLi0btFYX9pX/APf/APJBv/i6P7Sv/wC//wCSDf8AxdX9Zh2f/gMv8hcpu0Vl2E2o3iuYrq3UxttZXtGUg4z/AH/em31xqNm8aSXVuzSZ2iOzZjx1/j96iljaFWq6UX7y6Wa/MJJxV2a1FYX9pX//AD0/8p7/APxdH9pX/wDz0/8AKe//AMXXZYjmN2isL+0r/wD56f8AlPf/AOLp0N/fyzxw/aI0aQkKXsXAJxnrv9qA50bdFZV9PqVn5fm3VuxkJCiOzZicDJ/jqt/aV9nb5y59PsLZ/LfWVKrGrBTg7pltWN6isL+0tQ/56f8AlPf/AOLo/tLUM48zn0/s9/8A4utBG7RWF/aWof8APT/ynv8A/F0japfKNzzKq9ybB8D/AMfoA3qKp+Tq/wDz+WX/AIDN/wDF1j+K9U1fQvsv7yyn88Mf9Sy7cY/2veuSjjqFabhCV2vUpxaPO/hku7wEV3lMhRuBwV+aTmuf0a41O71xtWsvFGqP4U0oSNe3l80RivWUHKxkIMRpyWkzyRgd66D4axxzeAGhlQPHIqo6noylpAR+VV7HQPAempK9rBpsEVgPKmX7WTHACCNrqW2qMEjBFfbUZJSqX7vofOUn+5p/4V+RzI+L0T3EVjb+GbyfULi7tbe3hFwESZbhWaOQO6jj5D275Bp1v8YdPnurC3j0O83XjQx8zL8ryTtCwHHzBSpOR1HpXS2PhjwHZ6haG00/SkvGaO5tAJd0jeWDsdAWJIUE4xwAagi8L+F9I8QW+vteW9rHpqy29nbs0ccNm8xDSEHrvY8/MeM8V03w/SLL93sYHxo8c6l4X1vS9P0qaCI2yHU9REpx59srbPITg5dslscH5evWm+OfiFd/borPw9HLDBaarpsV9emRPmjuAX8tUwc5Tq2Rg8V2+i+FtC0kXjWdmWlv02Xk80rSy3C88OzHkfMfwNQf8IR4R861mHh+yD2giEGFICeX/q+M4JXJwTmlGpRVk47fiCcexwHif4qXN5okP9kWdxpNxefZ7yxuDIknm2puxA+5cfIx9OeD1rd0z4ox6kt/cWfhXVntIYriS2lBGLjyZChXkAKTjIwW9OvFdGngrwknnbfD9kBMys42nqr71xz8oD/NgYGaevg/wssl240GyzeI6T5TIZXbcwAPC5bk7cc0OpQtZR/r7wvHsc9p/wAR21I2UOmeHZrq6uLB9Qki+2xKqQrJ5eVc8MSc8HaRjnBqtc/Fa2ju9WWLw5qc1lpj3MUl2MBTLBHvZTxgA8gHcT7YNdDqPhTwRb6bCNQ0jS7eytQVRpT5aKHbcQzEjdlucNnJp03h3wXc6tOJNO0qS/u4XaSLcN0kbrtZtgPdeCwHI70lKh/K/wCvmL3exxsnxS1K8v8AQrGy0L7Be3moWaT29xMsge1uYmdCrj7rYXpg4p/xo8ReINH8QW9ro19qMEI0G+vmW0SM/vYiNjybx9wZ+YDnFdhHofgu4v5LSOz0qW9hWDfEjgyxCDiLgHK7BwKua/4Z8P6/PFcazpUF7LFG0SNJkEIxyy8EZB7g9aaq0ozT5dB3inseUa5408Uw+I5ZINWnW2hj0Vsxxp9hX7SB5pkyN+G/hx0PpXt7jDsPQ1zureHfB8d6Nd1TTtNhmj8ofaZ22IPL4jBBIX5e2RxWz9usvtf2T7Zb/aTH5vleau8p/exnOPes6s4zS5VawpNPYsUVWgv7G4tPtkF9ay22ceckqlM5xjcDjrxU8skcMbSTOsaIMsznAUepJ6VjZkjqKgmu7SGKaWa6gjjgGZnaQAR8Z+Y9uCOtOt7m3uBut7iGYbVbMbhvlbkHjsexoswJaKKiu7m3s7dri7uIbeBPvSSuEVfqTwKQiWt/wp9+x/64zf8AoVc1ZXdre24uLK6guYWJAkhkDqSOvI4rpfCn37H/AK4zf+hV8/xN/uM/R/kehl38U85j+J/ihtfj8Cn7CPFQ8TmykPknb/ZwBl+0eVndtMeE3ZxuOenFbXhz4w6HfWekW3/E5vLjU7Wa4iuxpoRFRHdcsoY9CuDjIGQWxmu2Xwl4d/4TqTxkLKP+3WsfsLT558rdu6evbPXHHSuctPhD4Es30jyrS7C6UjrZxm+kKjdvySM8n943PvznFfk7rYOas4tenezv8trHv2kUvg18Sp/G+talpq2sktlZ6fZXkGomMRGfz1Y4ePJ2N8vAGRgHmmr8cvBq6lfWt5b6xZQWc15B9sntMQzS2q7pkQgkkheegFdN4K8A+GPBtx5/h+3mtS1jFZSA3DMskcWfLLAnllDEbuuDis24+E/gOdFNzp7yxC7vbza9y5RpLtNk+eeQR0HbtUOeClVk3F8ulremv4haVjn7n42Wk+vaDpGk6HfNdX2qQWd5a3ahJoYZ4GmimXDFWBVemcgA8dK7Pxj460vwvrmkaPe2ep3FxqrlYDa2xkUYIBycjJ5zgZOATjArM074TeDLKWK6jt7yS+huoLqO9lvHedWhTy4wHJztCErt6YJrY8XeCfD/AIp1HTr7WIbiSXT5BJCsdy8aEhgw3KpwcEAjv19TSnLBuceVPls797jXMea+Nvj5o/8AwjPiP/hEBO+radBK9tNcW263laKVY5Bw2R1ON23PUZrcg+O3gf8AtDULGaW+Uaalwbm5FtmLdbrulUYJYY5AyACQcE1pz/CTwXLZ6hp8kOoCwvhKHsxfyCCPzZBJIY0zhSzDOfrjFSr8LvBaSagDa3LWd/8AaDcWLXkn2UtOAJX8vONzY5PqSRitXPL+W3LL+rC94yNS+LMyal4Vt7PwrqsKa1qiWci30QjcRPCZVljIYq4wOeeMHjNQWX7QHgG8sr+9hOpm3tYxJHILbIuQZRCoTB4YuVAD7Tgg9K6Cy+GvhWFLMltSup7G7iu7a4n1CSSWF402KqknhdnylRwQTmqqfCXwNHpNzo7W94dOnj8uK0e/k8q1Hm+aPJXOEIfBBHIwKXNgHo4v+nqHvEvwc8Yat4u/4Sl9WtPsZ03XZ7G3gaMLJHEgUgSYYgtyckHFd9XO+C/Cuj+Ere/i0prp21C7e8upbm4aV5ZmADMWPrgV0G8Vw4mUJVG6asile2o6im7xRvFYDHUU3eKN4oAdRTd4o3igB1FN3ijeKAOevP8Aj9/7f3/9EV5lrfijxHH451TStMkklFk9qtvZJpjSJP5iBm33A4j6nr6V6Zdn/Tf+4g3/AKIrOsrC0tNQvr+BWWe+aNrgliQxRAi4HbgV9xSko0IXV9F/6TE+SzacY1tVff8AQ4xPiho/miY2urPBNbrcqgtUBghActKx38rhc4HI445q7e/Enw9YxWUl6t1bfabl7WRJAge3kUqCHXdk8sv3d3Wpl+H/AIWVNgtJtv2I2P8Ax8N/qSrLj64Y80t94B8O3cs0jLewm5l825EN0yC4+YMFfHVQwyB7n1qr0b7M8u9C+zDR/Hujam9pHHb38L3UsMUayxAcyrKyE4J4Ihc/iKNEvvEGqatqF8mo2cGm2Ooy2b2b22dyR4Bfzc5DHOcYxTtF8H2OneIItSzE8Nlai00+EIcxJnJZySd75yA2BgEjuasT+EdGm1C4upDeGG5dpJ7IXLC2kdhhnaMcEnvUt003YTdJN8piWvxW8LztKuLxfI85rkhUcQRxpvMjFWI2kdMZPsK1/Dnii18Y+H7268P3EtnPExiLzQrJ5T4DA4DFWGCOh7881Xtfh/4aiuJZ5kvb15YWt2+13TSDyiuzYAeigcD0rc0TSrbSbWSCG4vLkyNuklurhpZG4wOT2A4ok6VvdWopujb3U7nGWHj+PQfAmh6x4uvvtl7q6ebEttbrFgBQzAAtj5QfXJzwKvat8T/DenXzWbrdzym1S4gWFVLThlDBVUsCrYYfeCj3rWn8J6NJpem6fF9rtU01DHaS29wySxoQAy7xyQQBn1xVO8+H/hq6vFuJI7wRrIZVtlunEKyEAM4X+8ccnvTvRbu0VzUG7tMl07xlZapDqMVpb3dteWlrLMEuYwN3llkfGCfuyKUPuOMjmst/HEunW2jahqy7rOfw/wD2jdC3hLSGUvAg2DPT96eOvSuisPDejWN7NeQW7ebPHNHJukLBlllaVxg+rsfw4qhD4H0GOCSGT7dcxtEsEaz3TP5ESuriOP8AurlE4/2RSTpdhKVHsVNT+JPh/TLWK41GO7tc3bWk8coRXtnUKSXXdyMOp+Xd19atP4501Y5nGn6q4jvBaAC3++xzyMnjoeDhjxgHIyav4F8P6ncXlxKL2CW9dmu2t7pozOGC5RsdU+UcfWnzeCfD8sdzGyXmLmZZZMXT87eidfucnj3+mH+58wvQ7MzF+JGlwW7yPbapexQzmK6uIrZUW2LSskYcFs8lcAgH1OOlNvPir4as9Pju7qDUoGnWOS3hmhWOSaORWZZBuYADCP1IPy9OmYNV+Gtvd6rGLW/Njo7SLNdW0Rk8y5cSNJ87FtpG5uMrkAnnpW7deC9BmeCZFu7a4t7eG2hnguWSSOOIMqhWHTh2BPcGm/YFP6v5ma3jyPUNa0K10O0upbG8vlt7i9khCxDNu8vljJDB/uH7uMZ5r0nwr/x5yf8AXST/ANDauJh8G6HDrFtqcP2xGtpROkAun8ky+X5fmMnd9pxk12vhVv8AQ5P+ukn/AKG1YYpw+rz5fL8z0socPrC5OxEv/H7ff9fB/wDQRT6jRl+33u7p9pOf++Vrg9M8ValpRvZfFE159pVQ505rJY1UNOsQe2lH+tjG9NxbJyRg9q+xWx7xPrmg38/jA6bDDnQ9cngvdQf+GJrfHmRleh84CMHPXDf3RXNLqHj59NSNo9Xa5e0iLQ/2egiUm4UMTxjJUnkcgA5XGGrqNT+ItraeIr3Q4ND1C8ns5xbyOksSIZWkWONRuYH5nYDPQdTxVRfitpkiySwaLqctrGCTOHjA+SETS/KWz8iZP+1jC54pgdD8N7W5sfAWiWN4bn7VbWiwzC4Hzq65BB9QCMA9wAcnrXQjqK4S9+J+jwa++ixWF3d3DSxR2rQuhS4LyRxnDHhdpkXIJzwe4ra8J+LLDxHKyWdvcRFLWG6Pm4+7I8igcHqDE2fqKALmt/8AIo2P/YUg/wDSkVu6prbaNpEDR2zSySMwVj90HPesDW2/4pCy/wCwpB/6UiuW+KHxGh8K+MfDekXBDWMyPJfAjPlqzbUYfQgmvn8bOtDDYj2EuWXNo97aRMsW5+y9x2Z1L2PiPX4WurhisOCVU8A+wUf1q3pPhe8sokupppFlb/ljETx9cda29TvpNO8E6jqVmyTPBYy3EDIdwfCFlI9a878Fo2i+IfAF1a3l1NL4m02eTVjNcPIJ5BCsokwTgMGJHAHBxXm4Tg7CymsRXlKVS2rk+ru/wtp+p58MrpK1Sbbl5v0/zLWha5q/hzx7Jp+uTyPbXjAZfgKD9xgOw7Gus+KRz4T1LH/PjN/6DXMfHOKZvsN19jxHGSouVbkZ/hI7eoNNa6vLz4T3l3fSGSSa0uCvsoGB/Kt8mr1MLjquWybkl7yb7O2n3s0ws3TrSoPVbo9B0/8A5Y/7g/lXnEXxM8V63qV/N4L8Cf21omn3jWct3JerDJO6nDmJT1A98V6Fa3EMEcUk0iRoEGWdsAcV5XaeD/Evhy+1Cz8FfEPRtO0DUL1rtobmASz2rOcuIznBB9+lfYU43T0OupKzWp1euazqcPxi8NaTFcPDY3WnTS3FrgEFh0yfbpWOvxM8Vaxq2p/8IT4E/tvR9MvDZ3F3JerC80ikBxEpHIXPUmtPV7P7V8VfD3iGPULCWxsLCWCeRrlQxdvRc1zcPhLxN4d1XVoPA/xA0TTtE1S8a9khu4RLNau5y/lHOCDjoelbyjFxWmtv1OWjKXPO70v+h6f4rZn8LXjtGY2axmLIeqnyzxWfL/yJcf8A15J/6AKseIbuCfwperFdx3TR2MyvIpByfLPPHrVWZv8AijI/+vJP/QBXzGbr9/Q/xf5HfdOlJoRfuj6V5drmh+I577xJNBcSLp03iiwn+wiwDNcRr9l3SrLnIUbTnAP3DXX+NrrWoLCzOkfbURp8XktjbLcXMUewkGONuGy20Hg4BJqknjvTbfRp7uV5NQWztrKWW5t4wiTi5YqrKpORggkg/hXtjOUh1T4jLNr73sl4+TInlQ2TgWOZsRyxttxIBHyVj3k+2K5C707xpriahqmpWGqSTyaXc2YlSzdPtR8uZId0bAMQwAJyByR0zXpB+K1jHp32y48P6pBmJGjjMsTF3kjEsceQ2AWjYNk8DoeauN8SLFLa9kuNLvILm2VjHbyTR7rhkl8mRUYEjKyBhj+IAkcUAa3hAaxBd6xp+q3VzexWs0ItLqeII0qvCrSY2gAqrlgB2Axk9a25v+Pqy/67j/0Fq4ew+Kmi30DXNvp2oG2EbMJTtALLbPcOmCcghUK5IwSRXZwTrdLpd0ilUnZJVB6gMhIB/Os6vwS9CKvwMv8Ai/8A5Blv/wBfH/sprma6bxf/AMgy3/6+P/ZTXM1x5V/udP0Np/EworBvV1aXxPGDf/Y9PjjBhjjAaS8lP/LMA+/XOMDmrkH2yTxHDBcTxKsSfvYoWcqxKuQckAHle2elegQaVa3hL/kMH/rg/wDSsgdK1/CX/IYP/XB/6VjiP4UvR/kNbmhrP/IVtv8ArjJ/NaiqXWf+Qrbf9cZP5rWdrryR6LeSQu0cixHaynBB9RXDkv8AuUPn+bKqfEy5RXKeN9TTRtMkvtG+2yLFMqJeXt832UnOCGADNjOBnbjkdOtbHhPVG1zwtpWtPbi2a/s47hoQ24RllBK5749a9VprcyhOM/hdzb0D/XX3/XVf/QFputf8hGz/ANyT/wBlp2gf66+/66r/AOgLTda/5CNn/uSf+y18xhP+RvU9H+htP4I/10ZAzKqlmYKoGSScACmmWEA5miGM5y44x1/LI/MVz/xOuLq18AaxcWZQTJADl3Crt3LvyTx93d14PQ8Zr5vttX8QXwS70nw3OdEuUeaKG6u1OoSxR+WGKPtIQN+745+4MEc17WJr1YNRpRUn1u7ad9n5l0aEqt7fp92ttX0W7PrJWVs7WVsEg4OcEdRTR/yEbH/rsf8A0Bq86/Z41WXWPBV1e+XJFZtfv9iSWUSSrEVU4kxwH3Fs9z1PNeij/kI2P/XY/wDoDV0Qnzw5jCpFxTTLWu/8fdh/vSf+g15Fa+HdRuvEvibXrWz0tXstdluIrhYpP7Qm8qONhAr/AHfLcjYR6Ma9d13/AI+7D/ek/wDQahrkyv8A3On6F1PiZ5Rb+PNe+xLMmpWF1F5lqZLtbBtqSSBjJabQcF0IUHkMQ3AzgGnoGt+Ll8S6doEF1bpdXs1xHPeXdk0ktsnn3TLGckZ2qiFQ2B8wzXseT60ZPrXeQeP23xE8QXD6XNNdWGnz3VzFAmmS2bO91G0DO1wrD58B1I2qD0IruPCGq3WteCVv7yeKeZmZTLHF5avhgMjsR1+ZeD7HIrVOg6M2vf241lG+pDGJjIzFcDAIXO0HHcDNW9S/48ZfoP5igDpK4/4r/wDML/3ZP/ZK7CuP+K//ADC/92T/ANkr5PJ/98q+r/Nm9T4UcJ8Lv+RHX6p/6G9chrlrJP4ghvdP0y6trOxMayH+zDi0IkycxD/j6z14zjNdf8MM/wDCEINkjFiuNqFs4d89B7iuhxJ/zxuP+/L/AOFfqdOvGlUnd9WfMUYy9jTaX2V+R5nbWl1Hpei2dto866kt2t06yWhVbhRKzKxnH+qCjkxnnB24rP0LTdX0u9uLjX9GnMY1G6luJIwbrzpprVAHCqv3d4IBAwPbFeuYk/543H/fl/8ACjEn/PG4/wC/L/4Vt9dhrqtfM05Z/wApl+E7e4s/Cuk2l2jJcQ2UMcqk5IYIAQT9a06Nsn/PC4/78t/hRtk/54XH/flv8K53Wg3fmX3k+zn2YUUbZP8Anhcf9+W/wo2yf88Lj/vy3+FL2sP5l94vZz7M53xkoS70O+mtZbiytLuR7pY4DMQrQOqnYAS3zEdjjrXMeGYZAdI0mXS5rDUNOjSYSy2UhW5ufKIXfMowIlVsHnJIxxivSQJP+eNx/wB+X/wpcSYx5Nxj/ri/+FbRxUFHluvv/ruUoTt8LPPdMt7iXUpbNdPli1WPxE17NcravHF9n+XftlI+ZWGVC5JOeapabqHjdo5H1a7vY4GmQX32WwfzbMZbIiJUh/4R8ocYOc16fiTH+puP+/L/AOFGJP8Anjcf9+X/AMKr65T8vwDln/Kcdq+oXtrotpPeWDah5jKlrLLpzySwMVbdLPEgOPl6BRyTg4zxx+p6Dcf2JcaLo9hqM85uzc2sssDKz2v2PYMuQAp38eWSD7V7CBJ/zxuP+/L/AOFGJP8Anjcf9+X/AMKIYyENmvvBRmvss8i8X6brWq2Gp3Gi6LLNpUl7bXCwtm2kd4kiUYjZc7Q4YngZ2g8jNd58Q2J8PBmAXOoWZcZyAPtMecn0rocSf88bj/vy/wDhTJYfOiaKW1lkjcYZWgYhh6EYpPFwfLqtPP0/yDlnp7rOB1XR2s5vEDWOnNb251yzuw0VsZFCiNfMlEY/1oBzlR1NP8AW81v4hjSaF4nbSppGDLsLBrx2Vin8GVOQh+6DjtXegSf88bj/AL8v/hTVh2yPKtrKJHxvYQNlsdMnHOKPrcHFxbX3hyztsx1c98Q7O5v/AA2trZruma/tGB8nzQoE6EsU7gAZIPYV0O2T/nhcf9+W/wAKNsn/ADwuP+/Lf4VlGvCMk+ZCVOfZlfT7d7WyjgkeKSRR87xQiJWPqEHC10/hT79j/wBcZv8A0KsDbJ/zwuP+/Lf4VueH5BarYyXCyRr5UoOY2yCWyMjHGa8DiOSqYKai7uz29DuwEZKpdo4Hw8bH/hK7/wDsfb/wkv8AwlVz9v8ALz5v2Ded3mf9M8bdue+NvNUfh+fDmLH/AITTH2j+ydN/sb7Tu87dsbf5H8W7ftzt5zivaf7U0/OfMbPr5Tf4UHVNPyD5jcdP3Lf4V+WuWIaa9lLW3e/5HuadzxjwfC5+Ht3b69eXdleXdvL9hvWV2iFqs5Zodo5B4/ed2U7ug4msbjw9PDoX9vWWmWvhaKe+jkKuzaZNMFhMUkW/gA5lCj1WTFexf2rYf89H/wC/Tf4Un9qafjbvbHp5Lf4UOWJbb9jLV9n2t2DTufPsv/CRWmgaprCnVJ1i8IR211afOzNHJLdiORF/vpiM567DXoXiy+utLbTNY0RzdXi2C6VeQQuC6STKptmYHgYkz2yfMGeBXoP9q2P/AD0f/v03+FUpb/S4fMMJWMyMXcrAw3NjGTxyeBz7UTeIm03Rf3P/ACBW7njuraj4g1W70vV3eOLVNP1Oy0tI7ots86MubmVxH/AzbB7bOODU/haWa88dvD4lW2njmu9WW6SMObZ1aO0CgB/4Tg9e+cV7R4FnjuYtSkjbcv2rGSpH/LNfWtTUtUt7OQQlTLMRu2LgYHqSeBX0uGyT21GMr8ra2ttcxlV5WfOWi2ps/D3w8Hh8DT72C5u7yZV3RpM6xsNkuOzL8oz32+lZ/hS80/UvEejahrNrpkdo9nNN5WuxyCaItqEzBYx0EoBXOfbtX07p2qW95J5WwxSkZCMQcj2I4NXyqnqAfwrqeRJXTm7vy73/AMyVWvseJ6P9ni8VPosl/K2i6KIb7T42z/rZTJ8jP1dY8HA/2xnOBXa/23Z/8/KV3GB6CjA9BXHU4YhN3dR/d/wS1Wt0OH/tuz/5+Uo/tuz/AOflK7jA9BRgegrP/VSn/wA/H93/AAQ9u+xw/wDbdn/z8pR/bdn/AM/KV3GB6CjA9BR/qpT/AOfj+7/gh7d9jh/7bs/+flKP7bs/+flK7jA9BRgego/1Up/8/H93/BD277HD/wBt2f8Az8pR/bdn/wA/KV2+B7UuB6Cj/VSn/wA/H93/AAQ9u+x5bd6tbm63CYf8f7N36eQBmq41WD/noPyNetYHoKMD0FessqioRhzbf5JfoeTjMCsTPmbseTf2rB/z0H5Gj+1YP+eg/I16zgegowPQUv7Jj/Mcn9jR/m/A8m/tWD/noPyNH9qwf89B+Rr1nA9BRgego/smP8wf2NH+b8Dyb+1YP+eg/I0f2rB/z0H5GvWcD0FGB6Cj+yY/zB/Y0f5vwPJv7Vg/56D8jR/asH/PQfka9ZwPQUYHoKP7Jj/MH9jR/m/A8m/tWD/noPyNH9qwf89B+Rr1nA9BRgego/smP8wf2NH+b8Dyb+1YP+eg/I0f2rB/z0H5GvWcD0FGB6Cj+yY/zB/Y0f5vwPJv7Vg/56D8jR/asH/PQfka9ZwPQUYHoKP7Jj/MH9jR/m/A8m/tWD/noPyNaHhvWLWO0cPMqnzH68fxmvScD0FGB6ClPKIyg4c2/kdeDwCwtTnTueXrq9uLy8YTLzOSDz6CsC40/wAI2VpqVzPAzQywN54aWSTy4wd5WJcnyxuAbCY+YA9QK9vwPQUYHoK9g7z5y8Oz+CV1c21t4b1WyeS5TN1chiklwhW4GW3kltwDFiMEgjJrbtND8ILFPZx6X5UIaRfmkbEnmwiNypznBQ7e3Q/WvcsD0FGB6CgD56srfwTea1E9vYX0M6GV7J5Xl+zI8cqlmjj3bV/eKrdF3YJ5zXReFodP0G0njjuo5rm7uZLq7uPKCebK5yTtH3VHQLk4Fex4HoKMD0FAHkOr6pA3hS0jWTLjUoGIAOQBcZJ/KvKP2h/Dk97KfFtrcteEskH2aNCxjjA6+p+bP4V9a4HoKMD0FcNbAxqwlFv4nf8ABL9CakfaKx5X8I9c0Ob4baZDDG1rEYPKntJ2Y7Gxh1+bnaeeOmDU/hvRfDeganDfW+q3t19lga3sYbq4Dx2UTHLJEAAewGWJOABmvTcD0FGB6CuunHkil2GlpY838da9pMuntZ3l4n2e4G3AUsQ2eCMCsvxJeWtv8P5tPgkVhHp0saBckt8v8zXrmB6CmuURC7lVVRkk8ACuWngoxxMsRfVq3yM1SSm5nByXmk6hZrZ3zxywOi7kYkA4HFeT3vjjQ7TVdS3fDC/n0TTr02k2oQThm4IHmCL7zLz2r6KXU9LYhV1CzJJwAJl5/WrmB6V6MKjhswqUY1NWjxG9u/Cy+NNH0m00O2k07ULR7h7rLgoR90Y6DI9areIfEfgTSPH2k+FW8NS3IvlzLexBjDbE52hj7kfhXu+B6CjA9BWn1iWm/wB5lHCQTei18jzXU20PS/DupQaWIoVltpiUQk5bYQKWfWLX/hFEiEy7vsaDbznOwV6O7RoAXZVBIAyccntQ7RqVDMqljhcnGT6CvLxWEWInCbfwu/5HTZKDijyXWDpOsWkdvfSSbUYOjwzvDIjYxlXQhhwSDg8g1yepXPgSfV10+/8ADd+trYzW9gLtV8u0D/KYRgOC5BkADbTgswz1r6IwPQVwXxytZbnwlZfZ5I4pYtXtJgzgkYSTcwwAeqhh9TXYMwZvCng2S3aC4s7UR27Rb1a6I8spEIk3fNxhAF564qxc+FfCtxNHI0CJcSGSSCWG7aOUF5DM7xMrBgS7Mdy9iR0ryl/A97aSC9htbfWpJNWgkZLm4ldLqM3PmEzIU2oqDj/locdMcit1fAt+I3j+06Xm5dJRNtk36XtmeTybb5OUYOEPKcDoelK6FzLudFZ+EfCN3KdH0iaL7Hp95b3Wo2gJnM8qoGhLSMScY5OM7uhNdrN/x9WX/Xcf+gtXH/Drw/B4VW4QtZ4ns7KItBCylXggETL93lCRvB9WPHc9WJ4pryzWIsxE2T8hGBtPtWdVrkfoRUa5GX/F/wDyDLf/AK+P/ZTXM11HixJH0yDy43fE/O1ScfKfSua8mf8A595/+/Tf4VyZV/udP0N5/EyrcrPIyiC2md4yJElRkGxucH5iM/8A16q6fpt9Hq9vf3cm1EWR5EKpgOUKgLhiT94flWp5M/8Az7z/APfpv8KPJn/595/+/Tf4V6BBGOla/hL/AJDB/wCuD/0rM8mf/n3n/wC/Tf4VreFIpl1cs0Mqr5D8shA7etY4j+FL0f5DW5d1n/kK23/XGT+a1l+IhO2gXwtreS5n8hjHDHjdIw5CjJAyfc1pa66x6jbSPuC+VIMhSecr6VV+12/95/8Av23+Fefk04rBQu+/5sup8TPEvixF471Dw7qcHhfwz4kS3lfz1sby3tysWG8w7XWUsfmH3duSGIzXpfwi/tAfC7w0mq6bPpt7Hp0Uc1tNw6FRjJHbOM4PIzg810X2y3/vP/37b/Cj7ZB/ef8A79t/hXsyxMZQUXa66316ab2sumnU5qVCFK/JG19Xbv3L+gf66+/66r/6AtN1r/kI2f8AuSf+y0vh072vJFDbWlGCVIz8g9aZr7iO9tJH3BNsgJCk4PHpXy2Dd82qW7P9Dpn8Mf66Mz9ctE1DQ9Q0+SHz0urWWFovM2eYGQqV3fw5zjPavDPD/wAPfippOhxaOum+DJmeyazfUJJSZYoWbPlEbPnXrux97I6Yr3j7Zb/32/79t/hR9st/77f9+2/wr6RxTdx0604RcVs7P7r2/M5j4O+G7zwl8OdL0HUIYor23Dm58qbzEeRmJZ1OBgHPTt0rqx/yEbH/AK7H/wBAao/tlv8A32/79t/hRBNHNqVkse5iJST8hGBsb1FFko2RnWnKfNKT1d2Xtd/4+7D/AHpP/Qa5v4gaHL4j8Gano9tJ5V3NCWtZMkbJ1O6NuP8AaA46etdH4hYRzWUjbtgd8kKTjK+1Uvtlv/fb/v23+FcOWK+CpryNOdwqc0d0zwWy8UeM/H9/F4b1HSr+y0rXJ4WWWV02xQWmBeqdgDfO68YwRnjirGma5rh8U33i+4h1BNE8TJdabBuQeQkccbi0aPHz7mKtncBjd16V7l9st/7zf9+2/wAKPtlv/eb/AL9t/hXT7F9Zf1/Vz0HmMNVGkktrf110Wvl5nCfAPSWs/h7o9/cafpkFzc6fD++t0cTyLjJ84t1bOOld1qP/AB4y/QfzFL9st/77f9+2/wAKhvbiKS1eOMuzNgACNueR7VrGPKkjgr1nWqSqPqdVXH/Ff/mF/wC7J/7JXYVx/wAV/wDmF/7sn/slfK5P/vlX1f5sdT4Ucx8G9Ka58C2tw3kKrO4UyXckecHnheK7H+xB/wA9LL/wYT/41yPwljjl8CaMskauN1zwwyPvLXY/ZLT/AJ9YP+/Yr7DGQbxFR8z3fXzPNwKX1Wlp9lfkhn9iD/npZf8Agwn/AMaP7EH/AD0sv/BhP/jT/slp/wA+sH/fsUfZLT/n1g/79iub2Uv539512j2Gf2IP+ell/wCDCf8Axpk2kRwoHkktApOAft1wR/Opvslp/wA+sH/fsVSvI41sJo1jUJ9vUbQOOidqyqwnGN1N306+ZdOEJSs0L9js/wDn5s//AANuKPsdn/z82f8A4G3FXDZ2mT/osH/fsUfY7T/n1g/79il7Gv8A8/X/AF8x/uf5PxX+RT+x2f8Az82f/gbcUfY7P/n5s/8AwNuKufY7T/n1g/79ij7Haf8APrB/37FHsa//AD9f9fMP3P8AJ+K/yKf2Oz/5+bP/AMDbinJYWrsFSe0YnoBe3FWvsdp/z6wf9+xVaeGGLUbExQxxks2dqgZ4FZ1YV6cHL2j0/ruNKi9FH8v8ic6Hjq1mPrfzj+tJ/Yg/56WX/gwn/wAadPBDLql20sMbkeWAWUH+AUv2S0/59YP+/YrpVOTXxv7zBKLV7IZ/Yg/56WX/AIMJ/wDGj+xB/wA9LL/wYT/40/7Jaf8APrB/37FH2S0/59YP+/Yp+yl/O/vKtHsM/sRf+ell/wCDCf8AxpH0VUOGe0Bxnm+n/wAaebS0wf8ARYOn/PMVk6i01vo1xeWlhaXtzb2EciRXMhjRgqsSNwViOAe3Wk6Uuk2S4rol9xpf2RH/AM9bP/wPn/xo/siP/nrZ/wDgfP8A41heHtc0+70bSrnWrXTdNv8AU7Jr6G0iYzfuAoctnYOisM8dTgZp6eKPBD/Z9uq6Zm5GYlZcMw3bckEZUZ4JOMcZ61Psan/Pxk8svL7v+CbX9kR/89bP/wAD5/8AGnw6d5O7ybi0j3ddt/Pz+tc3f+KfDMGp6fp9s+n3Ml1fNaSMCAkBSNpGLHHopAP3cg5IxV3Ttf8ACOoXNtb2V9YTzXUjxwRiMhnZV3NwRkADnJ4Papnh5TVpTbQ0pLa33f8ABN37DdYz9qix/wBf1xR9hu/+fqL/AMDril0bjSrcDgBTj8zVuvLlCMZNW/Bf5HnzzGrGTVl+P+ZT+w3f/P1F/wCB1xR9hu/+fqL/AMDrirlFLlj2/Bf5E/2nV7L8f8yn9hu/+fqL/wADriq11ZXO3m6i/wDA64rVqnefdo5Y9vwX+QLMqvZfj/mWvh5G0dtqKuysftfUSO/8C925rmvFtxa2HiyeDUry7hku8SQsIcxbAAMbs9jnPpmun8A/6jUv+vv/ANkWtLxH4e0jxDbR2+r2a3CRtuTkqVPsRzX0OAqRpqLktLHTWjUxFFODSlvrsedaDcXFx8R7Cz026a8sreNpJ2Q/KDj7x/MCu18XW0l3qVhbx2qXJaObAd9oQ4XDZ9RVzw14Z0Xw6kq6RZLb+cQZG3FmbHTJPNbFbYqtGrJOKskrDwVCpQg/aSu27+S8l5HHapqmpw3E2lW9zkx2jqzlPnDrHneOc4Pr60k2sX1vbM1u9tIz+QrXbLtXlCSzHp1AH412WBnOBmk2rjGBj0xXOdZy39q6xJIWEluI/NSDbHGWyXjzuDZ5wajla4vPBFoJJ0vJ3liVy4IBO8ZVsc/WuuwPQUYHoKAOLi1G+02Kzsbb7PCDJJ53nNtRGDD90pPbByO+KuvrV59luZvtMEciyiNoDHk2q7seY3OSMc9hXTFQeoBo2rzwOevFAHMJq+qMFaNoZkjgml3LEcT7WwpHPAOfem6TcSXMWuTNdpdZhXbLEpVT+7PQV1QA9KAABwAKOgI4y2STS7TS7h4IYsRSSkWysd37rqwPU0q+IdR/s4SS3NrCwabExTckhQAqowcZOe3pXZVT1PT4r+IQyyzxx87lik2hx6H1FDBGbomqXN1qjW9xLEQYEkWONQduQM7jnIOSeMVvU2ONI0CxqFUAAADsKdTYkFFFFIYUUUUAFFFFABRRRQAUUUUAFFFFABRRRQAUUUUAFFFFABRRRQAUUUUAFZ0/9uec/kDTvKz8m8vux74rRooAjtftH2dPtXledj5/Lztz7Z5qSiigArO8Tc+HdQGM/wCjP/6Ca0aKAOX1u+0GXQ5Y7e4sHmZVCKm0sTkdMV1FN2J/cX8qdQAUUUUAU9ZNqNOl+2xmSEgDYBlmJ6Ae+elZGjx3UOoxf23ukmYEWTk5VBj7rf8ATTHVu/aujooAK5T4oxmXw/boGRf9Mj5eRkHQ915rq65L4qIsnh2BXVWX7bHwRkd6UldWAytL02RoVC3FrnsBfz1fOl3CnDXFqD6G/nFZOm28Ef2Jo4I0b7THyqgHrWlJbwSajfNJDG7ecBllBP3Frm+qx7v8P8hcseyH/wBmTf8APzaf+DCb/Gj+zJv+fm0/8GE3+NN+yWn/AD6wf9+xR9ktP+fWD/v2KPqse7/D/IOWPZEq2N2v3b23H01Gf/GnfZL3/n/g/wDBjP8A41B9ktP+fWD/AL9imTWlp5En+iwfcP8AyzHpTWGUVZSf4f5F8xcGn6melwCPUXtwaX+z9U/57/8Ak5c1c0z/AJB1r/1xT/0EVYreOCur87PNqZi4TceXYy/7P1T/AJ7/APk5c0h03UyMGbI/6/LitWin9QT+2/wI/tN/y/iZH9lah/fX/wAC7ij+ytQ/56L/AOBdxWvRWX9k0f6S/wAh/wBqP+X8TI/srUP+ei/+BdxR/ZWof89F/wDAu4rXoo/smj/SX+Qf2q/5fxMj+ydQ/vr/AOBdxR/ZN/8A31/8C7iteiqjllODvF2+7/ITzO+8PxMj+ydQ/vr/AOBdxR/ZOof31/8AAu4rXorT6l/fZP8AaEf5F/XyMj+ydQ/vr/4F3FB0m/8A76/+BdxWvRR9S/vsP7Qj/Iv6+Rkf2Tf/AN9f/Au4o/snUP76/wDgXcVr0UlgFFWUn+BX9qP+X8TI/snUP76/+BdxR/ZOof31/wDAu4rXop/Uf77D+03/ACfiZH9k6h/fX/wLuKP7Jv8A++v/AIF3Fa9FH1H++w/tN/yfiYsunXcETTTTRpFGC7sby4wqjkmsn4mXEF5a6NdW0gkgmjd42HRlIQg10Hib/kW9T/685f8A0A1xviP/AJE/wn/14D/0COud4WFCa5ep2YfEuvFu1rFT4Qf8iLo31uf/AEJar+P9Q1tPGOn6Xpk/iJYX0qe5aPRo4GcyrMiq0hlHCYYjj1qx8IP+RG0b/euf/QlrrjZWraiupGBDeLAbdZv4hGWDFfpuAP4V6GL/AI8/V/mRgP8AdaX+Ffkjz/w1431WxW8g8YW6K6ajcWgvEkRYFmjgWUwqOu3h/nPcgc0kHxWW4WWOHwvffa4Bi4glm8kpIZoYkT51BO4zoc4GAD1rWuRpN94mvNATwXcahFbXa3N7ebohBFNcQ4LlWcMSYzg4B9uaZpek+AoPE83h3TtOtZr77Oby5ZbkzFNk0eFkJcsG3pGwB/uD6VznUaPg/wAWReIbqe2/s+aylji85A8gcOnmvExyOhEkbjHcAHvWnff8ek3/AF/p/JKdpujaVpsxmsLGK3kMZiLJnJQyNIR/327t9WNNvv8Aj0m/6/0/klY1/g+a/NGtH4vk/wAmOfW9GXW/7EbVrEaoRuFmZ187BGQdvXpzV+vMNX0vWJviteNHaahJZy6lpt0q/YwLZ1hQb5DcYyrIR9zOGIxg5qLTj49hh0r7Q+vz6gYbaSFHwYHkMzG6W5OMLiPATdjHGM1sZHqlR2txBdW0dzazRzwSLujkjYMrD1BHUV5Dp1549fVbqPUj4nj0R5EmuvsttILq2ZhLmGB2yZFVhECUG3BJ71P8P4/FmlaHZ21xY+I2vbWyVbKxwsdo8IgztmZhhZvM3c53dOMUAet1TuiGv7AqQQWbBByDwK8v8O3Hj793FdT+I7i3i1NFhlazMLyxtGpbzPNJbarFvvfIQCMg7a674fafc6T4S8NaZercJdWqSRTLOclWBOQD3T+6fTFc+K/gy9C4fEdW3/ITvP8Atn/6AKi1K/sdMspL7UryCztYseZNPIERcnAyTwMkgfjUrf8AITvP+2f/AKAK4344Qx3Hw2vYJl3RyXdkrLkjI+1RdxzW8dkZRvyqxfuviF4DtbaS4n8YaIkUalnb7YhwAM8AHJPsOtSWnjLRZv7AhluEivNfLNYWokWRzGAzB2IOACq5x1BOPWvnW7s7vTdb0K70bw9aanb2+pX11eC7uX8vbBkxqQTkgYyFAIJUZx1rsfhjoLSfHMeINaihm1C5sLu6i2DENu++NcxR/wDLP5XOevLE55or0Kr5ZU5WW703Xb+vzCm5K6qJX8v6R72eh+lZ0UIubKa1LFRNYJEWA6bkYZ/WtE9D9Kp6d/D/ANe0P8jTKOb1HwjZjT9MtJdcmtPs+k/2JDIuEaUuYsHr1Pk42DqGIrE0P4YabZx+IrH+2rd7nUrJ7a4S1slhW1WVlYMqbmIyI+hPPNb3xV0a817QNP0+xM6S/wBsWkvnRZzAEYnzDjspxn24riZdK8f2X9u6gJLy2vtWu7CfULi2iaVo4xFKHjgVDk7D5SnZ6k9zQB1F54FsTdNJqmvSfZ7meeJIfLSIN9ogeEoD/fO8nIABI+7nJM3gz4e2nhvVrTUorq3MsCSxlLaxW3SRXRUGcEkkBepJznoK5hbXxdd6v4ej186/dT2+p2E8Rit9loYFUmSScLkLIGJ6tnpXro+8PrQA3R/+QXB9D/M1bqpo/wDyC4Pof5mrdeJU+NnztX+JL1CiiioMwqnefdq5VO8+7QgRyuq+MNQ8MvpWmaTZW1zqHiHXvsEDXUjLDFiAOWbaNx4XAA71vXXjl/DWgRX3xBa10SZppEL2nmXNvsU8SFwmUBUgkPjHPNc3rWgxeIJrARPqEGqaTqralY3Nr5R8phEsZ3LIdrAhsYrJ8afCp/F1hFDreoeJru5Ftc2stzO1pIHjmYMdkZ+SIrjCsoyBxmvaor93E+gw/wDCidJpvxm8LzNrX9oXcmnJpesNpKMyGX7ZIFDBoQgO4EZOBkgDJ4Iq5dfGHwFbW9pcN4qgkguoYp45YIJJUVJX2RlyikR7m+UBsHNcVP8AB3TGt/JhttaQR6mmqQCX7LMsVwIRC5KucOrqAdp4B6Vz/jL4Q+Jr24jsfDtpLa2E8Onwald3V3AXuFtpxKG8lUAVs5xtZQc81rY2PVrv4v8AgO1W/a48UwRpYpI80hhk2MsbiOQxttxLtYgHZnGau6f8SPC1/r0Og2uuq+qTzNBHbNA6uZFiExU5UYIjIbn6da8y1L4H6TqFjcafN/wkYsTFdRWUSyW2bNbmZZZcNnL5K4G7oDWt4Y8Dahb/ABY1Xx5q3hzYTt/sy2t7xJBHKY/KlunyVHmOgVccgAHnmiwHb+FfGV5rXxB8W+F3tY4I9AezVJ1fLTefGXORjAxjHHWvPoPjZrk/hzxfr0dt4ZK+G3vlbTftkn2yVbdtocjGFViR9M12ugaK+jeMPEXieDS9Tkudea2aeJ5YdkfkIUXbhs8g85rEh8A2sXgDxJ4NXT9X+y+ILi7nuLgyW/mxm4bcwXnGAemaLAdHF8SvDsd1ZafqmsR6dqN1ZrdCKeN0jx5IlYLIwCthSTwc4BqlH8ZPAT21xcf8JLtS3EDOr2cyuRNnyiilMuGCkjaDwM1weq/BaxutTbUvs2t3LI0syWs0tsvmO9r9nKGfmRY9vIUZCk8Csrw38IPFE8WuR+KZLyCO+stPsLVLKe3maOG0VgodmVQ33hjABBUHOaLAfQen6rHqFhb39jdJcWtxGssMqfddSMgip/tM39/9K5/SGvtN0q009dK1S6FtCsXnXFzE0sm0Y3Md3JPerX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rj/AInXE7QaVGZG2NdHcvY4XjNbX2+//wCgDef9/ov/AIquN8c6ul7e6dZfZZIZYbhy+ZEcAhQCvyk4IyOPeiwGrY/ds/8Ar5j/AJ1pf8v99/13H/oC1m2P3bP/AK+Y/wCdaajdqN6o6mcD/wAcWkB59411HxI3jm40vRZ9fxFo8VxbxadHAYRcPLKoNwZBu2Hav3ewNR2HxAk0a2tNL8TvDJqlol1HqkuGA8yJcwthRj98OcDpW34Y8R6Zq+sJff2JeabPqKva2d3cFCL1IHclF2MduDvYBgCRk9q0LlfCd2txqFxPpEqTyQ+dOblNrvbtmPLbsZRiOPcZoA4Cfxf4u0vRtetr621W51C2bT8XkVvCYbIzJE0kbncOm8jIB4wa9auwFSZR0Ab+RrnvO8IaiNXjmksP9I1AWeoLcSCPzbmIKFQ5IyQAuMdQO9aOlarDrOmXF5AkqKk9xbsJAAd8TtGx47Eqce1AHCfG6dXtNBk02QvregRxa0kELEzSxKyI0YUckMrMcf7Irj/GOqSav4y8VeIZ9Rt0utH0u2tILO4LPDbNcy7XUhWXDBSAzg/KSfSvorTUT7BavtXd5CDOOfuip/Ji5/dR/N1+Uc/WumEPdX9bq35Hi1q/LUkrf1e/+f3nj9/441pfD+u3Wg6hY2g0KQ2FvYSWTzyTsuxI5CxYYDlhgd15yaW+8c+PbTxNbeHZYdIk1aCSzM9tBbuftcc7neYyT8ixIOX5BPHFeweWnPyLz1460u1d+/au7GM45xVpO6bf9f8ABOf2kbNWPIfjZNqGu+GG0S6s49I1lZZL7Sgl6JZJfsy+YCu0AjdgLj3rk/E/i3+0vHFj4k1SCZz4d8OyaxHojuVImfYI/MUfx9XPXauK+iiiMwZlUsOhI5FIY4yxby03HgnaMmlyPv8A1Zr/AC+4qNZJWt/V1/XzPBPHHxC8RR+CpNPv7rSJJ9T0+4uhdQWzSQpEWSNIhyA5y+WkBwAM4rW8JeKNQtLyXwtpup6Tpej+H4k0xZbtXnmuJTGgSbAIwpZuM8N2NeymOPaF8tMAYA2jGKPLjyT5aZOM/KOcdKOXf+vT8H+pPtVZKxxXwl8S6r4o0l77U7i0E8Q8i4tYrZ42hnR2Vyxb+8ADt7epzWv8SdSh0j4f69qU8QljgsJWKEZDHaQAR9SK3wqrnaoGTk4HWhgGBDAEHqDTnHmi0SppT5raXPDvBnivXdOvdC8H+Ho7K6trA2drPBsaSS5hkg8yS6WTOEjViFBwQTkcV0vwp8UeMfFuu6ldXxs7XR7UPbvALdfMjvA5DIHEh3IoAO4quSenFd/rWmx6lpN1p4mmszcQmLz7c7JIwe6ntisbwX4Ph8O39/qcuoS6jqN+scc9w8McIZYxhfkjAXPJy3U0WfM2/wCv6/rsW5x5NtdP6/r/AIJ47bePvE2mabealpOoaPN57X13fb7R8RsJ0ggdv3h2EkjKcAAE175LcXiaKLm1gjv7vyVZY0kEaStgdGOQAfWnyXGnR3aWMk1olzMpZIGZQ8gHUhepFWhwMDpRFWja5NSak72KdlNfz6Ss11ZpY3jIS0PmiUI3b5hjd+FeSaR8Sta1GS10yz1KzuNRltbmTDaeyM8wlEcUIXdgMMMzjPAIJxXs9NEcYO4RoDknIUZyabTuKM0lqjwTS/EGpaP4u8TX1tcafp8OrQX2o4aBpWcWqrErIpYA7mV2Kjkg5qvYeMdV0Bor+31q0nsdD8KxXr6PArbLu4nJLFXZixVTg7uduSK97a508X62LXFr9sKF1gLr5hTuQvXHvTYLrS57yayguLKW6gXEsKOpkjB/vKOQPrUKD01/rVfr+Br7VdY/1p/l+J4j8QtSutf+Hix6xqWl3evs32jT7W2tpNt2jMAsUDhuZR0MiZwOcAV7rZKy2cCsjIwjUFWbcQcdCe/1p/lx/L+7T5fu/KPl+npTquKtcynPmSXYz/E3/It6n/15y/8AoBrjfEf/ACJ/hP8A68B/6BHXZeJv+Rb1P/rzl/8AQDXG+I/+RP8ACf8A14D/ANAjrjxPxxPTy34JFT4Q/wDIjaN/vXP/AKEtdrXFfCQSL4B0iVYZpFV7kHy0LYJYY6fSuw85v+fS8/78NW+L/jz9X+ZtgP8AdaX+GP5I5RfDF/b/ABNufFUNnodxHci3Xzrgyi6t1SPY4TA2nPXn1qv4G8G6h4f16O6uJNMe2ttNewhlgRhcXO6YSeZMSMbsDHBP1rs/Ob/n0vP+/DUec3/Ppef9+GrnOslrOvv+PSb/AK/0/klXPOb/AJ9Lz/vw1U79ZBp8kjQzIGvFcKyEMVAXJx+BrHEO0LvuvzRrRV5/f+TNI9TSVTOp22T8tx/35NJ/adt/duP+/Jp+2p/zL7xeyqfyv7i9k0lUv7Ttv7tx/wB+TR/adt/duP8AvyaPbU/5l94eyqfyv7i9k1TvP+QhY/77fyFN/tO2/u3H/fk1E1zHc6hZ+WsoCMxYshUcgetY4mrTdGSUlt3KhTmndpl9v+Qnef8AbP8A9AFY3jzQpfEvha60e3vFsp5HikinaPzFV45FkXK5GQSuDz3rYuPMj1G5Y21w6v5ZVkiLA4UA8ik85v8An0vP+/DV1R2Rzw+FHkkXwv8AGiWs0H/CV6CxkNwQ/wDZswKecCGwBLg4ycZBrofBPgnxBpHiuLXNa1vTb5YbGS0jjtbR4j87ISxLO2fuDgYAruvOb/n0vP8Avw1HnN/z6Xn/AH4arc5NWvoUSnofpVPTv4f+vaH+RqczNg/6Jef9+GqvB5lqUEttcZNtEPljJwQDkGobS3E2luXW+4x9FJ/SuK07xNdweA/COsait7d3eppHvFsqKZnMEkhBBGMHZ0GDnFdd9qH/AD73f/fg1zdh4N8I2MQit/D1x5SnKRSGaSNPlZflV2IXh2HAHWlzx7k+0h3G+EPFd9r/AIiuLRtOW2sk0uC65lV2SV5ZUK5H3lITI4BBBBFdcOorE0jSdF0lo203R57Z44jCHWJyzIW3EMSSXO7nLZPJ55NaYuhn/j3u/wDvwaOePcPaQ7k2j/8AILg+h/mat1V0pWTTYFkVkbacqwwRyatV41T42fP1X77CiiioICqd592rlU7z7tCBFPwf/wAjJJ/wP/2lXfVwPg//AJGST/tp/wC0q76vao/w4+h9Bh/4UQooorQ2CiiigAooooAKKKKACiiigAooooAKKKKACiiigAooooAKKKKACiiigAooooAKKKKACiiigAooooAKKKKACiiigAooooAKKKKACiiigAooooAKKKKACiiigAooooAK8G1r/kbLn/sLXf8A7Tr3mvBdcbb4ruSEd/8AibXfCLk/8s+1AHa2P3bP/r5j/nWojbdSvW9LgH/xxaydLMkptFW1uRieNiWiIAAPJzWnMZIr+8zbXLB5QyskRYEbQOv4UAcLpngjV30qHSdX1CyjtrBb0WMtiH81muVkTfJuwBtWU4C9Tg54rN8PfCpLG6tbi9XTJBBFOnl7pbgF2gESSZl6MOSQAMe/b0vzm/59Lz/vw1HnN/z6Xn/fhqAPK774W603hA6DDqtjOGaWRzK0sOZpIkXzi6fMzIVYKCcENzyK7vwbos3h7wsdLuLhLmRZbiUyICAfMdnHXvzWz5zf8+l5/wB+GpssrtE6izvMlSB+4b0oA19M/wCQda/9cU/9BFWKxG8QaHpccFjqWrWdpdRwx74pZQrL8o6g0n/CYeFf+hg03/wIWuuElyo8CvTm6sml1NyisP8A4TDwr/0MGm/+BC0f8Jh4V/6GDTf/AAIWq5l3MvZT/lZuUVh/8Jh4V/6GDTf/AAIWj/hMPCv/AEMGm/8AgQtHMu4eyn/Kzm/izr2oaPq3he303UL63ku71xPDbWwnMsKxliCu0kZO0BuACea4yDxN8R4NX0LRdbbVLaa3ms1v7q303zIpxIHebeyoRgAJGNuMMSTxXo0useCJfEMGvSa9Yte29s9tEftY2qjkFsDPU7Rz6Vo/8Jh4W/6GHTf/AAIX/GpVt79bm1pWty9Ox5c/ij4gmw8RXfmzqpnjisZfsMoiXLNuVU8oyI4UD5iHTJBzXUa1qHia0+Hnh2+upNatb9p7ddR+zwJNPGrH5zIqqQQO+1RyR05rqf8AhMPC3/Qw6b/4EL/jR/wmHhb/AKGDTf8AwIX/ABpLRWv2/D/MJczd+Q84Hinx5J4Y1LX7O11Mz27XAeyutPIMO6dViCoF3SGOPc5Kkg5xz2j02X4mahqGmWcGvanbW017dyJeXGnxkvYKq+WZF2jbIzsdo+U4GSOK9L/4TDwt/wBDDpv/AIEL/jR/wmHhb/oYNN/8CF/xosu4Xn/J+B5n8NZta8UfFC017xRZ6jb3FlpMr2sU9iYoYZJZSpWNiuchEXO5uS2QMV6VLd+JbPStYvLyy0+4kt4pJLCGyaRnl2qSqsGA5OAOKd/wmHhb/oYdN/8AAhf8aP8AhMPCv/Qwab/4ELT05bJ9/wASWpuV+XseSTeLviDB4Otb6VtYubrVxNNILTSWDWGyDcIYwyZy0mBlwRwcZ4q3JefEK407WdRh8QaybKx0KFyiaWolurxoWLeSGQMoDFSRhjnjivUP+Ew8Lf8AQw6b/wCBC/40f8Jh4W/6GHTf/Ahf8aUlFpq5cXNW9z8PM8U0/T9a0vUvDWpafe6xOljBZaa2oz6YzzuJ5DLcZzGGCAKqZxkbutdz4VGia18V5tbtLO40+SwtprWCM6bNA1yXcGSWR2QKwyAFGSep712X/CYeFv8AoYdN/wDAhf8AGj/hMPC3/Qw6b/4EL/jVJq/3/j/T+8l87VuV9DcorD/4TDwr/wBDBpv/AIELR/wmHhX/AKGDTf8AwIWnzLuZeyn/ACsueJv+Rb1P/rzl/wDQDXG+I/8AkT/Cf/XgP/QI62PEHizwzNoOoRRa9pzyPayqqi4XJJQ4FY/iP/kT/Cf/AF4D/wBAjrjxLvOJ6uXxcYyuhPgPeag3gOK2tILVlglbLSuwLFiT2Fatn8SdLvLO5vbe6tWtLZGkluDa3SxBBnLBzHggbTyCayf2eDjwdMewmX+RrEvfAviqH4O2eg2dzqNxqMjH7VZy3q+VEhjmBjTGBsJdOMnt6VeMpQeIqNrq/wAzXAP/AGWl/hX5I9YW61ho1kFvp+1wGU735B/Cq2qazeaZZm8v/wCzILdXRC7PIQGdgijhe7MB+NcN8MvDvizS/Fd9ea9eajLG8ciyeZNGbaUlwYvLUEt8qDbyExzw3Wu913TbfWdEvtIuiwgvbeS3kKnBCupBI/Oub2MOx13ZXfX7lNaXRj/ZxvzGsnkqZWwh3YJIXAB2N1Pb3FXmm1g8Na6cfqz/APxNeVar4U8fTeHVubO8Nt4ivLtzeSQSiNUhjtXgi4zg54bHYuM425qDTPBvjtLW1jttW1S0gbzcx3s6tJbhGSWMYRyPnkTH3mO0tk4bAPYw7BdnrRm1X/n00z/vpv8A4mqt/q1xYPapeLpMLXc4trcMz/vJSCQo+X0U/lVfwNZ6lYeE7C21iV5NQ2vLcbn3lHkdn2bsnO3dtz0+XiuX+JPhfxL4o1knTpdPtLWysStrLdo0hNy7BjLEFZdjp5aD5sqc9ODS9hT7D55dztrm8v7W2a5uotIggTG6WSRlVcnHJIx1IotrvUriNpIrPT9qSNG24SLhlODwV9R16HtXl+u+GPE/iGz1uHUdFvlv9RQuJ21YfZlgIQra7AcF1IYbgq887jTJPDfjo31zIINR86S8aTS5zqXyWEP2mRnSVd/zb4iijh8Y/hxR7Cn2Dnl3PVzLqw62emD6s/8A8TVXVdWudK0+XUNQTSoLaEAu5Zz1OAAAuSSSAAOSSAK5v4a6DrmgyxxahPezW8mi2n2hrq8M7NfguJjkk4+XYOMKceuTWv8AEHTrzVPDD2+nwia5iu7W6WLcFMghnSUqpPG4hCBnAzjJFHsKfYOZ9yx4e8STa/ayXGk/YZlifZIjLNHJG2M4ZHQMuRyMjkVYTV757v7JGNNkm3tGyxvI2x1AYqxC4U4ZTg4JzXlviiy1i68SQapqHhnW3tta1tXfSra9EVwUh090BkeOQKBvUMBv9O/FU7bwT8QLNXYyTzXNzN9o1KWC/wBou08m3QxDkYkIjlXdgcsDu7h+xh2FdntH2jWuf9G0/jr87/8AxNIbnWR1t9PH/A3/AMK8ltfCXjQtqV/G2qWphjhbQbN9TLC2/wBJYlZBuIZ1iOMsWBDY5IGO2+HWn6vp8erLq0N1H5t6zwm4vPPZweregHbIxkAfKpzk9jDsF2dJ9q1j/nhp3/fx/wDCk+06x/z76b/32/8AhU9FHsYdguQfadY/599N/wC+3/wo+06x/wA++m/99v8A4VPRR7Cn2EQfadY/599N/wC+3/wo+06x/wA++m/99v8A4VPRR7Cn2Ag+0av/AM++m/8Afb/4UfaNX/599N/77f8Awqeij2FPsBB9o1f/AJ99N/77f/Cj7Rq//Pvpv/fb/wCFT0Uewp9gIPtGr/8APvpv/fb/AOFVLy51baf9F03/AL7f/CtKqd59w0ewp9gMjwm88niaRrhIUfD8REkY/detd3Xm0dzqNje3F5p1ibqUM6LuVzGG/dH5ioJHAOOKn/4Srxt/0AdP/wC+bn/43WqjZWQHoVFee/8ACVeNv+gDp/5XP/xuj/hKvG3/AEAdP/K5/wDjdOwHoVFee/8ACVeNv+gDp/5XP/xuj/hKfG2M/wBgWH/fNz/8bosB6FRXnv8AwlP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V4VqLTJ4yuGgWNn/ta7wJCQOkfpXZ/8JV42/6AOn/lc/8AxuuPntdRj123u9QtjDJdXk87bY3EalwmFBcAk/KTSautQPQ9KutW+zr/AKPp3T/no/8AhWh9q1j/AJ4ad/38f/Cqmlf8e6/QVpVl7GHYd2Q/atY/54ad/wB/H/wo+1ax/wA8NO/7+P8A4VNRR7GHYLsh+1ax/wA8NO/7+P8A4UfatY/54ad/38f/AAqaij2MOwXZQniup5DJPpeiyuerOCx/MrTPssv/AEB9C/74P/xNaVFP2UOwXM37LL/0B9C/74P/AMTR9ll/6A+hf98H/wCJrSoo9lDsFzN+yy/9AfQv++D/APE1Q1G5+xalpti+g6K76hK8aMq8IVQsSfl9BXQ1zvif/kavCn/X5P8A+iGo9lDsFzTNkwJH9laF/wB+j/8AE1VaWwWeW3aHwws0TIkkZPzIz/cBG3gt29a1l3sxdpOMnKhfevD/ABZovjBLxfEL2Ny9tq+pRG4i0yydr+0jSdXjkcEkHainoOM0KlDmSsF3Y9jNmR10vQgPeM//ABNL9jb/AKBehf8Afs//ABNeNeLI/iLqOmx2MMnimW1urW4jWMQCOR4iX2tM+CBIV2ZUhT0xzkVb1yTx7b+H5JtNuPFm+S4aO1PkuzQRRwoYw0SKGJdiwLMcDHNNUYdg1PWTZkDnS9BA94z/APE0v2Nv+gVoX/fo/wDxNeR6/H4w1fS5YNUbxml/50M01vZ2yiz8hWjYbDjPmcHIUlsgjGK7D4fz+KZPFviCPWJNXlsM7rV7yDyo0O84VARz8mOQSD3ANCowC+lzrPsbf9ArQv8Av0f/AImj7G3/AECtC/79H/4mrm2T/nt/46KNsn/Pb/x0UvZQ7Bcp/Y2/6BWhf9+j/wDE0fY2/wCgVoX/AH6P/wATVzbJ/wA9v/HRRtk/57f+Oij2UOwXKf2Nv+gVoX/fo/8AxNH2Nv8AoFaF/wB+j/8AE1c2yf8APb/x0UbZP+e3/joo9lDsFyn9jb/oFaF/36P/AMTR9jb/AKBWhf8Afo//ABNXNsn/AD2/8dFG2T/nt/46KPZQ7BcpiyY8f2VoX/fo/wDxNed+NvE0uoC3V7GGFbaae3URuSDsYKT04HHFeoBZM/67/wAdFeH6+Sybj1N/eE/9/aapxTvYLnV/AJGk8D3CLNJCTMvzpjI4PqCK737HN/0FL78o/wD4muG/Z5GfB0wPeZf5GtTRvFzQ/Cqx8Xa0qyyyW4klSIpF5jFyoC7iBn2zXXi/48/V/mcmA/3Wl/hX5I6X7HN/0FL78o//AImj7HN/0FL78o//AImuF1T4q6efDM2raFpt7fMNP+2QmSPbExD7ChOc9Qw3D5QcAnkV0HizU9b0/V/C4sjZxWF/qcdpfRzRlp8OjsAjA7Rgrzwfauc6ja+xzf8AQUvvyj/+Jo+xzf8AQUvvyj/+Jry6Txx4p87R9t5aKviO5nt4F+yqf7P8u8S33Kf+WpIbdh+49K3/AO3vE9x4G+1WivNfQavNYXd1a2XnSrBFK8ZnSAcM5Kr8gyBuJ7UAdl9jm/6Cl9+Uf/xNH2Ob/oKX35R//E1x1r48hhnsbLzLnXr+7so3t4bK2SITvvmDEb2GxwIW3IxABUgc8VFY/Fzw3cWL6jNY6vZ6fEQkt3Nbjy0kMPnCP5SSzbM9AQCOTyMgHbfY5v8AoKX35R//ABNH2Ob/AKCl9+Uf/wATXn9x8WbG+8MX114f0nUrnVIra4kS22x/uxHGGMpYsEZRvTIUk84xU+t+NtU0rX9CimW3bS7zw/8AbL2YpgwTsVEcmegj3HBz03LQB3P2Ob/oKX35R/8AxNH2Ob/oKX35R/8AxNcGvxOitfCVve3VlPcXi6XbzXVyqBbaO7mtxLHEwzu+fI5UEDPJqxpvxU0W41WDR7iw1GPUmtUkniiiEvlSmETGLapLE7T94Db0Gc0Adp9km/6Ct9+Uf/xNH2Ob/oKX35R//E1D4a1eLXdGg1SG2uLaObOEmA3fUFSVYe4JFaNAFT7HN/0FL78o/wD4mj7HN/0FL78o/wD4mrdFAFT7HN/0FL78o/8A4mj7HN/0FL78o/8A4mrdFAFT7HN/0FL78o//AImj7HN/0FL78o//AImrdNlWR4nSGRY5WUhHYZCtjgkdwD2oArfY5v8AoKX35R//ABNH2Ob/AKCl9+Uf/wATXnx8fX72eneYxtpbS2d9eMcCyPFKJlt1j2EjYXkLPz/CrDrzU3iH4mLay2P9naVqLTTah9jFrPCqiYedFGzBt2VZRISFODnhgOKAO7+xzf8AQUvvyj/+Jo+xzf8AQUvvyj/+JrH8Y6pqVrpOnLYA6dealqcFgHmRZGtxIzAvtyVY4XgHjmuc0nxB4qvV0maLULO5uJL+SybTY7QbrmKK4aKa5d8/uwqruAGBuwvORQB3f2Ob/oKX35R//E0fY5v+gpfflH/8TXD6n4h8R3emajrWj6paw2X26SDRbf7GJZdTZFCiMHP3HkWT5xyF54ANM0X4jpdeNfENteTafFouj6ULg+XKrStPHIVn5z90HCL7g5oA7v7HN/0FL78o/wD4mqd5ZzbT/wATS9/KP/4muWtdR8dCbQY5r2wk1G/jDXGl/Y9ot4SCTPK+dylSVXaMAkEDJyat+ENT1W7u9c03Vbo3j6dPHGk8lp9mkfcpJzF2QEfK38Q55xQBi+JF0+O70e38RXYbQH1S5+3teOEgJFqpiEhGAPn6Z71m+MPHj6C+n6J4Q2T6bNCtvGJXImkMxZUe2Zm3yKnGNqkDAGcVo+O9fvPD2jXl7bAyhbhR5BfarsxjUE8HpmuduvH2tQ6hPbNeaU72Ab7VILmfFqFYL3jyfmIHy5r0cNleIxMPaU1p/X+ZwYjMqGHnyVHr/X+RYsfiN4ys5rWxFnp2rLa6XCzAvsub+T7KJGkRAS5w+UOARlWywPFPHxN11b6/sf7f8N3ENsokTUktSIXfyVkFrjzCPMYkgHOflPymsPXviJ4htdNuJri0hltW2QCSG+kVpEmjLqykKGUFQfQg1Q8PeKr7Qb+TQtN0m3tw8a3txNLqM02F8oPvZ3BdtqHpzjoK6lw/jWr2X3o5Xn2DTs2/uZ3WnfEHxdcvbCTTLVZNRu5raxthbvvWSK4jVomOeSsHnOWIAyo+htX804+NAiWafyf7atFC7jt2/wBmXB6dMZAP1xXDap401e2uU8ULaW9/IsaxQ3EWoTHEbsyl1RlG3LKULYBPA5FLP8VvE9vY3F5c6b5H2e5FsySXjhzJgkgDH8IAz6ZFEeH8bLZL70Es+wcXZt/czoPEukTXWp/E3Wn0+xcWUUy29600ouoX+wRkCNR8oXLE5znJNIfilraa++k28dgto8SrFNOo82wCSRRPLPEG3bPnLAtsyAD0NUIviB4tl1a70wW1sJbaeGCUm+k2lpWCqfu8jJGazfEnjbUdRtI7KRLbULO/uRaPNa6hcQkSgr8rMFV8cg8cYqVkOMbtZfevUr+3MIle7+5+h3Pgrx7q+ra3pljcajot3DcT3UBltYHH2kRSuiyJ8xCrtQHPzDJIYr8ufT68D0PxN4h0h20G002z06KxupLVt1/IwVtjyu+7aSwIQknkk4qW3+JmqzR3dwuqactnbGJWuTdXG1mkDEKB5e7+A54xS/sLF9Evv77D/tvCdW/u7bnu9FeDn4keJDpkN5EbWaaeF7iK0S9l814kZlZxlcfwMcZzjtUx+IPiD+07PS0vNPe9uSmYReT/ALkMm/LHZjAB7ZpvIsZ2XXr2F/beE7v7u57lRXz1q3xZ8QWAilSOK7tZ8+Tcw3smxyPvD5lBBGRkEdwe9UP+F2a5/wA+R/8AA1/8K1jw3j5K6ivvRjLiPAQdpSf3M+lKK+a/+F2a5/z5H/wNf/Cj/hdmuf8APkf/AANf/Cq/1ZzD+Vfeif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5P4jK0h0dVleI/am+ZMZ+57givF/8Ahdmuf8+R/wDA1/8ACuo8O+KL/wAVQaTf3ZkQG4nXyjKZFBULhgSM5+Y1yYzJcXg6ftasbL1R1YPOcJjKns6Urv0Z6fpVpL9nX/iZ3vT0j/8Aia0vsc3/AEFL78o//iag0r/j3X6CtKvKPVKn2Ob/AKCl9+Uf/wATR9jm/wCgpfflH/8AE1booAqfY5v+gpfflH/8TR9jm/6Cl9+Uf/xNW6KAKn2Ob/oKX35R/wDxNH2Ob/oKX35R/wDxNW6KAKn2Ob/oKX35R/8AxNH2Ob/oKX35R/8AxNW6KAKn2Ob/AKCl9+Uf/wATWHr8TReKPCoa5mnzeT8yBcj9w3TaBXT1zvif/kavCn/X5P8A+iGoA8O/al+PHi74V+NdO0Pw/Y6PcW1zp4una8hd3DmR1wCGHGFFeR/8Nj/Ez/oD+GP/AAFk/wDjlS/8FC/+SraH/wBgVf8A0fLXzTQB9I/8NkfEz/oD+GP/AAFk/wDjlH/DZHxM/wCgP4Y/8BZP/jlfN1FAH0j/AMNj/Ez/AKA/hj/wFk/+OUf8Nj/Ez/oD+GP/AAFk/wDjlfN1FAH0j/w2P8TP+gP4Y/8AAWT/AOOUf8Nj/Ez/AKA/hj/wFk/+OV83UUAfSP8Aw2P8TP8AoD+GP/AWT/45R/w2P8TP+gP4Y/8AAWT/AOOV83UUAfSP/DY/xM/6A/hj/wABZP8A45R/w2P8TP8AoD+GP/AWT/45XzdRQB9Ij9sf4mf9Afwx/wCAsn/xyry/tXfGNtIbV18J6KdOV/La6GnTeUG/u7t+M+1eDfCvT9J1X4i6Fp+uXqWWnTXiLPM6blAzkAjuCQB+Nfoe1xqUXjiDwzB4Ntz4ae1+0vegIIVmHCp5WMHgDnrQB4h8Df2m/Hnjn4seH/CeraZoEVlqNw0cz29u6yABGb5SXI6qO1eja7/qh/1/Xn/o2vn34dabo2k/ty6ZY6DeRXVgmrylGijCIjGJyyBR0Cklfwr6C13/AFQ/6/rz/wBG0AdJ8ELqe08CO9tHHJNJewwoJGIXLnGSRk962rP4ayWlj9hhDi3Rg9vG2tXTC0YEkNDkfu2GSMr2JFYHwX/5EiH/ALC1r/6HXqHjWZodOtzuIVrlVcCUxBhg8Fh0Gcc104r+PP1f5nJgf91p/wCGP5I4+3+GVvDAkH9lWM0aQSQ7Z9RuJN28ks5yOXyT83WoNS1+ym8Uaf4bv2sGvrG+j+zSPLP5f2tYiyxmTbzJ5bFiDwQeua3fDt5dNrMa29vGjtBIWhXUmnRgCmGJI+UjJ7V5X8U7WWP4l65eW9p4chvJbbT1lSaPdfzBhcKwtmCN8xUAN8hO0EcCuLETdKDlppq/RdtUl6t27nXHU78/D2GaW4ZbHTyzEtEF1KfFmzOJC0Ax+5JcBiVxkjNaB8IXqeH00WO3s4LdJTMs0WozpOJSSTJ5oG7eSTk55yap/ClNUTRLHU4tG8M3U18sS3mqaZOsazIpdfuhOTGAi4yMnd0xR8aZNY1D+z/DWi2Go3jSh7y5FkY1kQR48o7pSqY80oSM5+UcYzWid0BneIfhrql1aW0eg/2NpF9bIkUd359y8iRqZGO0qykOzSuWfOTuOetWNI+GUWn+Grbw/Np+mXtukyXDm4u5iZ5lh8newx/c4x079eawfhzfX+r/ABkXV7u1nhkm0t/tClHCJOsVqsigkc4dXAPfGRTNR8ceLBeJJGtreSxXd1EbgaW3+hJiPcVJ5+RWLFWw3ykNxgl3A6W8+Gz3lgbW5QyMQ6PdHWbr7S8bqFaNpfvFCAo29OBWpd+ELi8Vo7vSNGnjfS20l45LiUo9ocZjI285wOetcDovxA8a3R1mez1qy1jT9GIdZ49O2m//ANIMez5ThRt6454B7mnab8QPHky3h1S507TrdrlI7mdIDK+jAs+RIu0LxtUYck5b0ouB1i/DqEtbf8SnS3gggig+zG+nMEqxJ5cZkTGHZVAAY8jAqSDwDJDMZEs7UoYwjwnU7kxSEJ5YkZMYMmwBd/XAHpWF4Ov/ABKvgLwTpuh6lHHJqt7epc381kXxGPtEglVMgKSVUgHjnFYOq+OvHGueG7uO3d7XUbuxeOPTLa0YTLG1qX+2I/3hiT5QOn40XA9Q0Dw/q2h6Ymn6faaYsKszkyXc0juzHLMzFckk1f8As/iT/n30j/v/ACf/ABNeaWfjnxy/iLVLRbrTTZ21vIIfMgdpTGsYKXZREJCu3qduDwO1em/D3U7vWPCFhqN9L5s8qEmTyPK3gEgHbkjn1HB6jii4Dfs/iT/n30j/AL/yf/E0fZ/En/PvpH/f+T/4muhoouBz32fxJ/z76R/3/k/+JqOVPEEZAeHSRn/ptL/8TXS1keKL1NN06fUJIpZktoHlaOJcu4AzhR3JouBnbtd/55aT/wB/Zf8A4mlsr+QxXR1BIYXtp/JbyizqxIUjGRn+LHSsHwXr3iS91CbT/E+gnTZpIftlo8bbo/KJA8pz2kXIz65rWi/4+NQ/7C0P8oqAKl1o/hu6XVFmspiNVlilvcRSDzGj27TwOPugkDqck9TWf/wh3gzzzO1hePN5jSrIzTlkYlSCpPTbsXb/AHccV397JcRWc0ltEs0yIzRxs+wOwHALYOPriuStvGOqXHhrR7yPQY21nVxut9PW+BRV2ltzy7eBgdlPPFZKp5FcpJqdlpGpaQmmXjajJHHIsscoMwnjkUkq6yAbgwycGsa38G+FLa9+12b69ayNEIpRBeXKLMAWOZAOGJLsST1Jya07DxpqmrfJovhtrm4tfl1K3mvVie3fJGxTghzlTzkDGKZZePLi51HxJpf9l2ov9IjaS3iXUVYXKqPmzhcxkZAOQetPn8hJFfUPDXhu8Gl7W1myOlW7W1o1jcXFuUjO3IJX72do5PPX1NPvPDXg+61J9Sl0cC7kSOOSWO3dGkVJRKN2B82XAJz97ociuq8M6lcapoVnf3dvHaXNxAkz26T+b5YYZA3YGePasTWfEniaz8X22jWfhWG6s7gFkum1JY3ZF2+YRHtPTeMAkZwaOfXlsPl0KNz4f8P3Gv3etPLrS3F4FF1ElzcLbzAJsAaIfKRt7evPWjS7DRtDhuBZf2hJJcMrTTXRmnlfaMKC7AnCjgDtVpPE3iqS416CLwrayPpkixw41UDz8gNk5T5AEOe/PFZ1v4v8TXdjodzP4Tt7ddWuBGv/ABNQwSMxmQP9zngMNvHIHrRz+QcrOT+Iemah4i0C9stFspr26NwjiFV2sVV4ifvYrk77wt8QNV1vV5tU8Maw1jqCPDHsMJlgjMqyKANwB+6B1717R4QuGuPGV8GVQsYkVGV9wdcQnPt16V3Fe1gM5qYWioRgnu7u91e3+R5GNyiGKq+0lJrbRWt1/wAz5hvPA/iTUdNm0278KeIIYEa3+zyRCBnZYoTH84LgAnOeCaWbwR4kOpjUk8KeIPNnsvsVxGVg2ohg8pnQ78k8ZAOK+naK6lxHXX2F+P8An5HK+HqD3k/w/wAj5eh8H+MrW4tLWHwXqd1pdvaGBkuPKDTN5jSozKGwMOQOvTPc1n+KfBPxD1qO2RfB93BgGa52lMS3DcPJ970A9+tfWNFXHiWtGSkqcb/P/MifDlGUXFzlb5f5HzQvhfxbDqr6tF4O1pri7u7a4uomMISMROGwh3ZbOMcgVhTeC/ijea5aahqXh/U7pLa5WVULR8KHDEDBxnAr60opQ4krQ2px/H07jnw7SnvUl+H+R836dovjiOaKS68F6sJo9QlnFzE8Rk8lopI40wWwWTfwe447Cqth4P8AGNsurwnR/FGNQaFzcrFbea2wOGVl37cHcOQe1fTVFZ/6wVdbU46+vR37mn9g09Lzenp1Vux8tx+CfF1vp1hJb+EdZbUbKzms41cxCErI0nzkh92QsnTHXvWhceF/F82taPqb+G/Ecq2Xlq1s624SNREI22MHyTkZ5r6UoqnxFWbu4Lr36/MlcP0UrKb6dunyPkfWfhz43ksrTS9O8KaobO0aR1kuDGJHZ9u7IViAPlAAyayv+FV/EL/oVrz/AL6T/wCKr7NorohxZiYKyhH8f8zmnwphpy5nOX4f5Hxl/wAKr+IX/QrXn/fSf/FUf8Kr+IX/AEK15/30n/xVfZtFV/rdiv5I/j/mR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XdeDdG1Xwzp+j2Wu2M1lcfaLiQRsNzbTswflz6GvpOvOfiT/AMjvoX/XCX+YrhzHiCvjqPsqkUlvpf8AzO7L8goYGt7WnJt7a2/yNPS763Fuv+u/78P/AIVo/b7b/pv/AN+H/wAKs6Sx+zryelaeT6mvnfaeR7/KYf2+2/6b/wDfh/8ACj7fbf8ATf8A78P/AIVuZPqaMn1NP2nkHKYf2+2/6b/9+H/wo+323/Tf/vw/+FbmT6mjJ9TR7TyDlMP7fbf9N/8Avw/+FH2+2/6b/wDfh/8ACtzJ9TRk+po9p5BymH9vtv8Apv8A9+H/AMKPt9t/03/78P8A4VuZPqaMn1NHtPIOUw/t9t/03/78P/hWDr9zDceK/C4iYkpeTbgylSMwNjg13WT6muF8Vf8AJQ9B/wCvlv8A0neqjLmE1Y+Pf+Chf/JVtD/7Aq/+j5a+aa+vP2uNFsfEX7THgrRNSWRrO701I5RG+1tvmzHg9ulJ/wAKB+HP/Pvqv/gb/wDY1Qj5Eor67/4UD8Of+ffVf/A3/wCxo/4UD8Of+ffVf/A3/wCxoA+RKK+u/wDhQPw5/wCffVf/AAN/+xo/4UD8Of8An31X/wADf/saAPkSivrv/hQPw5/599V/8Df/ALGj/hQPw5/599V/8Df/ALGgD5Eor67/AOFA/Dn/AJ99V/8AA3/7Gj/hQPw5/wCffVf/AAN/+xoA+RKK+u/+FA/Dn/n31X/wN/8AsaP+FA/Dn/n31X/wN/8AsaAPkeCWSCdJoZGjljYMjqcFSOQQfWvWov2i/ilH4dbSf7c3SmUSC9KDz1Ax8oPTbx6V69/woH4c/wDPvqv/AIG//Y0f8KB+HP8Az76r/wCBv/2NAHj/AOyrdXF9+0z4SvLuZ57ia/kklkc5Z2MUhJJ9a+sdd/1Q/wCv68/9G14d4I8IaL4L/a/8B6XoSXCW0gEzCaXe24xyg84HHAr3HXf9UP8Ar+vP/RtAG/8ABf8A5EiH/sLWv/ode1TQxTxmOaJJUPVXUEH8DXivwX/5EiH/ALC1r/6HXttdGL/jz9X+ZyYD/daX+GP5Iht7O0t2LW9rBCxGCUjCkj8K5vWvh94V1zXbzV9b0uHUZrmOBAJ0B8nyfM2lCPmUnzGzg88V1VFc7V9GdZyvhrwh4ZtrK0ltdFtrZreQGFYgyKhjZ9hAzjjc31ySa6qsbSbJpbFZFvLqEF3+SNlCj5z7H0/U1q20RhiEZmllOSd0hBP6UASV5f438eWz3mt+HLjwdearY2beXcyC5RFkwkchwAd3HmJ7nnHAr1Cvmf4kXES/EjWbb7dFYznVW3TSlVEUclrbruO7kqRuB2g9CKAPa/hRqWnaj4WYaZobaJDa3Ulu1ozqxDLgltwJzkMDzz61atfFtndeKLrw/a6Xq0z2swguLtbX/Ro3MayYL5/usvbvWD8CWgfwzqj2s0dxbnV5xFNGDskUKi7lyBkZBptz8P7qe68b6hDqEtlqWub47G4iupdsKNbRxhjGCFDhkJyBnGOaAOxm1vToddtNFaU/a7qCS4hAHylI2VW56Zy68VU8UeKNO8OtGb63vnjKGSaaC3Lx20Q6ySN0VR36n2rx+H4R65BHbmPRdNuF8q6ijivNS8w2EkgiC3EZWJVyChbCqpyc5zzXoXi/SfFdymj6Xb2dnq+jRQKNSSW9MD3Mi4ADfI26M8krxk4B4zQBuaN4r0vVNbk0mKG9gnEbywtcW5jS5jRgrvGT95QWUHp94VQHxA0lpJ4E03W2uo1DwWwsG826jLbfMjU9Vz3OKzdBtvF9p4gv9X1nw9aXd3Ifs9nLb6gCsMBkGEVGQbF2jcxySSAMdMVdN0rxwYtXvdW0LS7nVbtfKaRdWdQ8BJHkxFUBhABDZ5JOc84IAOyt/Emk3HhKTxRDM76bHbyXDsEO4LGDvG3ruBVhj1FU7Pxx4cvLaK6t70vby6UNXSXYQhticbsnv7dao6b4Y1K1+EU/hV5rdtQk024t1ZeIw8gfaCcZONwBbGTgnqa4y6+FfiNb/wCy6dqlna6RcWFvbyAgvJbSCbzp9qkYkR3VfkbAwz+woA9K0rxTo+p3GlwWczu+qWT31t8hx5aFA27+6wMigg85z6VnXnii0uv32nxtPCk0sHmHKhnjba+31AYFc+qmuU0nwn428MeIbW9sYtM163theIjST/Y2xcPDIcIqMqhWjcBR2Oe9Wk0i80PTk0+98pm+13dwjRsSGWaZpecjgguV99ue+KANj/hIGx/x6j/vv/61SwHM1+fXVYf5RVz9b9t/rb7/ALCkP8oqaA6S8jiurWe1ad4xIhVmil2OoPGQRyD71yFl8NvDNnZeSl3rDlVRbe5l1WVprYJnaIpCcp1I465rmLvQL+38R63qWm+AZ1vPts1x9r3QKNQhMe0wf6zJDns4AA561j2ng/WIfh5qPhnWfAY1MQKtxpUdt5YijlkT94oEkvDK2Se3J21zRWl/T+vkadbeZ6WfBHhtVs47c3VokCBNltfPGLlck4lwf3nJJ57k1TT4YeGIzvgbVoJj54kni1CRZZRN98O4O5h6ZJx2rj/EXg2NfFmh3GmfDuaTTLa3j3wJDbfI2/cF8xpQ0ewnPyAg4xXpvjWyvtS8K6hZacf9Kliwq+YY94zym4fd3DIz2zTbfLe/cFvb0IfCXhnSfC8M32G6vpxMqIZL2+edgqAhVVnPAAJ4qa98PWN74lsvEUl3qIubONkiSO8dYCrfe3Rg7WzgdfQV5X4h8G6he+G7m307wTLp9tPqMElpp7Jb3P2TajCSYxvIIwGJA2qxJxnGTXrui6XZaRoUGl2VpHDbQxFRAgwozyQB2ySeOnNEtPevr/wBLsZVn4P0y1uNWmi1TWjJqyn7Rv1ORscY3Rgn5CAAAR0AxWZqPgbRG0TS9MOpa5Hb6ZuNo8erypIMgry+ctgEgZ6AmvP9A8AeI4dLtVk8OsnkWM8YjmuEE21rkO1sHVjhGTJXnA3FTirOteC459IE03w6lmhbVIns9L8yF2sbYFTKSGcIu/B+VSf1pteZWzO2+H+l2ej+IJbKxMxhWKTb5sxkIwIh1P0rv68x8Hy6P4c8SXkcqwaPZ5dIVldVDAJCOOT6Y554rs/+Eu8Mf9B7Tv8Av+tax1Rm9DborE/4S7wx/wBB7Tv+/wCtH/CXeGP+g9p3/f8AWnYR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85+JP/I76F/1wl/mK6v/AIS7wx/0HtO/7/rXEeNtU03VPGeivp19BdrHDIHMThgpJGM4oezA7nSf+PdfpWnWZpP/AB7r9K065T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ZOj3tnDp6xy3dvG4eTKtKAR85/wARWnDNFNH5kMiSJnG5GBH6VR0SKJ9NRnjRiXk5K5/jPrWgiqg2ooUegGKAFrwrxv4t8RW/jLXbZPFP9nW8Fw8NnEy26RgpbwyYZnjZjuLvz67QBXuteC+P/DOpzeOtTmd9EeylvxdCOXWvs0roYYUKMOChzGcHngigD0P4Qarqmq+Fr2TVr9r6e3v5YUmaNEJQKrAHYADjcRnAzXPxeNrtfG/iOz1DXNPsdK0KQtNA2nTNI0CwJI0huN2xcFzxjOBXR/CXT7mx8OX7XC2SG71Ga4ijtbz7SkaEKFUyYG44Xmrb+E7GW012znt5JrfXZGe+ieT5WJiWMgY6Dag/GgDiYfi7o95q9mNNjvbzTDa3Ml80MHmS2rRmIhn2sQI9khYnntXQ+N9a1rTtLg1XRLjT5ICitHBKjyS6hI2PLgiwRtLD+P5sdxgE1Vl+FmnyCNm1bX/NEcsMsi3UameGXaHicBNu0hFHyhT755rU1nwSmoalpl/BqWr6XLpsBt7dbKdFQIcdQ6tzgBcjBxxmgCto+r6+3jOfR9QexuLf7K1w/wBkVgbBtyiOKRyfnZ1LN0XG08EEGs1tc8YDUNV083uigWkC3E17Hayyxaf8xzAyBszybMN/Bx1HQHV0jwNcaO9ydN8R66i3U5mlSaWKVQWfc5UlAQx+7uJbC8emItL+Hg03T5bK18R+JljaTzYmN7Hvhckksp2fMTkg792R74NABYeJtQuPhfL4qeCJLxNNuLoRhiY2aNX2nrkBtgOOozjqK4vTfijqkDaRcald2t/pV5PBHdX9vpVxbi3aSORjCEYs0jfKDuHGM8d69Kt/Clnb+E38MQwypp720ts37z5ysgbe27+8S7HPqalufDkNxHo8ciz40edJ7TEn8SRtGN3qNrH8aAOBf4oSPpJv7OBbpRqt2CArRkadbMolmKuQQwDL17npWm2tS61d6kG8ow2OoNbWzpn54vJhkDHPc+YfwxWlL8M/DN1qN5e6lpK6o11JJKY74iWOJ3Ys7RqfuliRn1Cr6VSl8NWXhe2SzsnupBO5mka5l8xywRIxz/uotAENb9v/AK2+/wCwpD/KKsCt+3/1t9/2FIf5RU0B1dFFFchqFFFR3E0NvC01xNHDEv3nkYKo+pNAHMfE3xVP4Q0O31SKHTpUa6SKRby8+zjaQSSjYILYB4OM+tZ2o+M9bEt7LpWl6VdWUUliIJJL10aVLnHzEBCBjIxyc+1bHiGz8IaxeWd5q93Zyy2LOsG6+2KjSLg5UMASV6ZBI7VWtvB/gvS7rTVWJIprVR9kjmv5DvCnKkqz/vNpPBOdvbFXGy3Qm0Yd9408badZa3fah4a0OO30p1RzHqUrnLeWRkCLP3ZP4c8jFQ2vj3V9b8+LRdF0+7kWafyjJdSwo0EQXcx3xhg5L4AxjjJIFbi+G/AlyNWhW8Wb+0pklvlGsSMWkVhtP+s+TkAcY6AVBq/hXwPcQ3TXPksHu2lmkbU3BWZlCsu7flQwUApkA46UaWHoZXhTUPD+qwa74k1+xgSwgSCUNKhlaNDHk5AB5B44z0zWtZaj8MLyOGSCGz2zXSWib7GRD5rDKqQyjGc8E4HvVbR9HW5svF2laA1pbyXMUUMZZmaKM+XtHCnIAXsCKsXHhLxJa+CdH0LRbrSUmtJ0muJLxp5gxSTzAFYtvIzkfMScVvDzM2l/X9dzpf8AhF/DG/Z/Y9huxnb5YzikXwx4XYlV0iwJHUBBXJ6r4F8R3/xIsvFja1ZxRwRrG0UcRVgpQrIoPUjJ3DJ+oqp8IvCep6N4v1a+v9EtbGKK1SyguY02teEOzNMRvblvlJJxk9qa1Eze1xvhzod3LaarBp1tcRWjXrRtAS3kKQGcAA5AJGcZxWpaaB4RuraO4g0uwaKWMSITFglSMg4PI/GsT4g+CNS8S68t/a6ja2aJpU9nE5jZpY5ZGU7gQcbcDaR3BrD174Z+IdQ8V3usJrGmyQXFjJZCCaFgDG0Wza23BOG+YHP4UX0G0un9bf8ABO7/AOEZ8LbS39k6ftHU7BgU7/hF/DPy/wDEnsfm6fuxzXlk/wAF9V/slrCy1TTNPjfaZY7aOQLPtKlUfcWyo+bt3+teheHvC91pfh/w9pszWl/Jpkm+Sa63SOnDcxHjBGcDI4HFHzEaX/CKeG/+gLZf9+hR/wAIp4b/AOgLZf8AfoVtUUrgYv8Awinhv/oC2X/foUf8Ip4b/wCgLZf9+hW1RRcDF/4RTw3/ANAWy/79Cj/hFPDf/QFsv+/QraoouBi/8Ip4b/6Atl/36FH/AAinhv8A6Atl/wB+hW1RRcDF/wCEU8N/9AWy/wC/Qo/4RTw3/wBAWy/79Ctqii4GL/winhv/AKAtl/36Fc5NffDKHXZNEmhsor6KTy5FezkVEbbuwXK7Bxz1rva4O48D3moeKvEWp6jeQLb6nZm1txDJKWjXCjLRsTGTlc5AB7Gi7GrEDax8KRpr6jnTjbJOkDMtq5YO/wBz5Qu7DdjjB7GtOaDwDD4gtdAksLNdSu4TNBD9lf50HU7sYH4msi+8HeMLi3kujqmhnU820UeLWRIRDA+8Zw24uxA74A6VLd6D8RpL61vo9a8Pi5W3nhkdreX5PMdW+QZ/hCgDdn3p/wBfh/XoIdfan8LLGe9guW0tJLEE3AEDNjBAOMD5iCRkLkjvitPR7PwLq93d2un6fZTT2ZQXCG2ZSm5dy/eAzkelYN/8PNcvNOfSW1yySxtkuG06VLUicTSg4aRs4IUsT8uN3Ga3Phj4NbwbZahbNqDXou7gTqWBHl/IoKjJ6bgx/Ghbagynqd18NdMv7mxvreyiuLZ4Y5k+xu2xpTiMZCkfMal0KT4c63qdzpmmW1jPd2zMssZtXTBU4YAsoDYPXGasa54Y1S88RPdWuoW0Wn3cltJeI8bGUGBtyiMg4w3Q5/CoPBXhHVNL8Q6nq+uaot95t3LNYQxswjtVkOWAUj7x45ye/Shf1+AS8vIl1qH4f6LexWeqWunW1xNBLPFG0JJkSMZcrgckDnA5x2rKtda+FN1e29nAlm81yEMP+gShW3jcvzFMDI6ZNaXxB8I3/iXV9Lura9trWKzhuV3MjGVJJEAR0IOBtIGQeoJFZGneCfFNh4qstWh1HSXit7SG0bzPPJZFQBsR7/L3EjhsZApX/r7xtK2g+HXvhPLaXV2gs/JtEV5mNhKMKzbQQCmWG7jjNOvNa+FNpaW11OtksNyrtGwsZW4U4bcAmVx33YqlpPgXxlYaJqtgmpaHuvJFmjZvtMmJBIGJJdyVXAwFXAzzTtc8B+Kr65tNRh1DR1vhcteXAP2hIhNhVXaqMNyAIMq+cmhN6C7mtZ3Hw1u9fbQreGwbUFIBiNq6gkqGADFdpJU5wDmug/4RTw3/ANAWy/79CsCPwt4iuPEEsmpX2ltpT3kN5tgikE/mRKoAySVCkjPHOOK7mmnoLqYv/CKeG/8AoC2X/foUf8Ip4b/6Atl/36FbVFK4zF/4RTw3/wBAWy/79Cj/AIRTw3/0BbL/AL9Ctqii4GL/AMIp4b/6Atl/36FH/CKeG/8AoC2X/foVtUUXAxf+EU8N/wDQFsv+/Qo/4RTw3/0BbL/v0K2qKLgYv/CKeG/+gLZf9+hR/wAIp4b/AOgLZf8AfoVtUUXAxf8AhFPDf/QFsv8Av0KP+EU8N/8AQFsv+/QraoouBi/8Ip4b/wCgLZf9+hR/winhv/oC2X/foVtUUXAxf+EU8N/9AWy/79Cj/hFPDf8A0BbL/v0K2qKLgYv/AAinhv8A6Atl/wB+hTLjwv4djhZ10WxyPWIVu1Fd/wDHs/0ouBzJ0Pw8JFjOkaaJGBZV8oZIHUgegyPzrG8U6ZptjJpctlYW9s7XRVjEm3I2Gq+q+A5r/wAQz+JP7evYtXS5R7CVT+7toFxmDZ0YMM7j7j0rU8cddJwMD7Y2B/wA0nsCN/Sf+PdfpWnWZpP/AB7r9K065j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Y2k3F1HYqkdhJKoZ8OHVQfnPYn/OK1baSSSLdLC0LZPylgf5VV0H/AJBcf+/J6f329KvUAFfNfxE+w2/jrxLNcabFcm41CSF2FsHkH+iW2whsjBB+vBIGM19KV4N45PhOPx7rV4w8aLd2l0s9xLZ/YvIilEMOXjM3zDCmLPbNAHbfASGK38L6nDDDHCg1ebCImxQSkZPHbnNZfiDxlFB431TVNPmuGj07Q5rWSNomKQ3X2tUQyISAoP3txIGz5s7ea6L4NyaXN4ZvJtMbWnL6jM102rGM3DTHaWJ8v5MY24x2q+vizws/ie88OmTF95iwXBe0cRPIUDCMyldjMUYfLnOOKAPM9C+LXirULW8ums9GMGkRK940bFzcn7S0JEZR2RQRg5y2CMc547fxVF9n+K3hm8OoX8cU9nfJND9obyAEjQh9nTdyeetdpDZWcEXlQ2lvFHjGxIwBjOeg96oeK9e0LwzpTax4gvYLK0iO3zpR0J7DHOTjoOtAHn/w4v8AwuIdf1rTfEEFroE0CqsX9pebNkBy1053Eo7g8L1wgOAeK5uP/hE7jwnq9/a6tYrp87rJpOmz6y4SOVVOZZXVmxK4O5Yz3UdycenS6l4Kh8TQaMbS1GoB1ZSliSkUjqdoZwu1XZWOASCQfekvNf8ABGm6lNotzHa27Id8mbEiDzFUtt37dhkC5bbndjtQBgeO5r2X9nlpTNdS3cumWm57gtDLIzNGDvK8qTk5x0ya5+10Xxb4X8baDHpdppcRvBdlNJ/tOdrSIJGm6TzGQsWYkfKVwNvB5r1Xw9r2k+JbOaSwd5Fify5op4GikjbAI3I4BGRgjI5HNYcnxK8GrcXPn3s8S2bzRtcy2MqxF4yRIiSFdrMNrcKSTtPpQB5Po/ivX4tG0G5hg1S6/sFXub42yNNC0slxIJY5pCQUVIPmBIOQ4OAVrp/CDPN4eku2Kutzq+pSxyiVnMqfanCsd33eAAFHGAK9Ku9c8P2DahBPPDD9jslvrtfLOFgbeAx45zsYY68VjeK5badNPuLMobeaEyRlBgFWwQfxzQBhVv2/+tvv+wpD/KKsCt+3/wBbff8AYUh/lFTQHV0UUVyGoVjeNtJ/t7wlqekCGCZrmBkVJ1BRm6gHPuK2aKATs7nkOs+Dta1GJ7qz8H6JZ3V/qSyPHeQwXCWsa2/l73AI3EnptJIz07VIfCniQHToh4b0y6kP2ZWuNSKXP2OOEYZQQysCxAYFc9eRXrVFXzO9xNXPBZvAWuT6N4isW8Cx+ZfSK1vKZrSJo0FwjmNGjwTkKW3NyCBW5F4R1fTpbq8vPDOn62kt7OzWYaFPODLGI7htw2lxtIbvySOtevVSvfumkpWVhv8A4JzXwwsobC/1iCHT7ew/1BeKA5QNs7Hvjpk+ldxXE6NqVrpF14k1O8837PbLFJIYomkYKFOcKoJP4Cuk07XdJv8ARLXWre+iFhdIHillPlgg9BhsEH2PNbx2M2aVFQNe2azxwNdwCaUbo4zINzj1A71Da6rYXNvcXEdynkW8jRySsdqAjr8x4I560xF2iqf9raX8v/Eys/mIC/v15PoOafHqFhJP9njvrZpt23y1lUtn0xnOeDQBZoqr/aWneQZ/7QtPKDFDJ5y7Qw6jOevtUcmsaTHcwW0mqWSTXCb4I2nUNIuQMqM8jkdKAL1FUdf1ax0LRrvWNSlaKytIzLPIqM5VB1OFBJxVHS/Fug6lPeR2t98tosTyyyxtHEVkXchV2AVgR6E0AblFV5r+xhdUmvLaNmAKh5VBIPAxk96RdQsGlaJb22aRQSyCVcgDrkZ7d6ALNFULjWtHt4YJrjVrGKK4bZC73ChZG9FJPJ47VIdSshqCWPnqZ3iMwA5AQY5J6DrxnrQBboqquo6eyhlvrUgoZMiZfujq3XoPWni8tDbx3AuoDDIQEk8wbWJ6YPQ0AT0UUUAFFFFABRRRQAUUUUAFFFFABRRRQAUUUUAFFFFABRRRQAUUUUAFFFFABRRRQAUUUUAFFFFABRRRQAUUUUAFZ3iZmXQroqSDtHIOO4rRrN8Uf8gG6/3R/MUAcL503/PaX/vs0akzNp+lFmZj9vfknP8ABUdP1D/kHaV/1/v/AOi6T2BHaaT/AMe6/StOszSf+PdfpWnXMahRRRQAUUUUAFFFFABRRRQAVwvin/koeg/9fLf+k713VcL4p/5KHoP/AF8t/wCk71rT3JkfOn7Sf/J23w+/68U/9GzV6FXnv7Sf/J23w+/68U/9GzV6FWpAUUUUAFFFFABRRRQAUUUUAFFFFABRRRQB5U//ACet8P8A/rgv/oE1epa7/qh/1/Xn/o2vLX/5PW+H/wD1wX/0CavUtd/1Q/6/rz/0bQBv/Bf/AJEiH/sLWv8A6HXtteJfBf8A5EiH/sLWv/ode210Yv8Ajz9X+ZyYD/daX+GP5IKKKK5zrMfSbe5ksVePUJYlLPhAisB857kf5zWpbRyRxbZZmmbJ+ZgAf0qlok0SacivIitvk4Zufvn1rQRlddyMGHqDmgBa+aviFemP4i63b2upQWl0dWZHMlysaxq9pbrl9yNhSM8/WvpWvDfGviDXG8aa7bwvo6R2szRWyzaWsjOUghkIaRs8nzGx/ugAEmgDsfgU8L+HNWNvcwXMY1mdRLBKJI3wqAlWHDDIPNUrvw74ivPEmuaW+k+Vpl/rtpqi6k1whQRwrASgjB3by0JXpjBzntWz8HNTv9S8MXX9ofZDLbX8sCm2thApUBWGUHQ/Ng+uOlT3Xja3t/HZ0CS3IsliKPe87VutvmCH0z5YLevTjmgDzuHwL44jv9YuLmXU74TXPmXcJv40i1CHz9/lRgYZT5fyZcr6d813Wp6DqN78INU0G101rS8ubCeG2s5rzzjFuBCIZD6AgdSB0yetaF54+8L2sVu7X8kz3NrFd28UFvJJLNFLu2MqKpLcKxIAyACTUet+Jrubwha+JPC7aZNYTQfamur+R4o1hxkfKBu3HoM4waAOZuvD3irTPiRd67p63ps7t7WaZorkGDyYYQksbQdXlbadrAcZXkYqxqU3jHUvEH26fwTPLb2URuNIhe+hWMXBiPzzc7t+WMYABCgk854m8A/EO58VeJriwW302zSAtHNYS3JF/AyqpLMmNpXLBcDkZzV2+8R+LIPFEmixaVpMr3MMklmBcvmBUIAkuDjAVskgLzwR70AW/hpZ6hBp95d6zpV1ZatdziS8luJY3a4YKACPLJCoAAqr2A79a4y6+GF7c+BdehuJL2fVrifUJbG0kvybaF5ZZPLkRfuo2x+vbc1d74F1+613w/LfXttFHLBcSwGSBiYbjyzjzIieSh7Z9DXLQeOfFR8Jw+KpNJ0ltO1HyVsEWdxLC00qxx+dkYYZcE7fQ0AZOsfDnxF/b80Gl3s1zYXsFgtxdavdG6C/Z5JpGiKZVmRi0YwGHJz2q9p+l6voei22jawYJHtJZlt5oRtSSFm3rtTJKBdxjCkk4QHPNamkeN9Vj8ULoHiCxsY3jnktZrq0kYxmXyFnQANyF2FwST94ADrUM2sT6/oelazNbLbi8jklhQEk+UXPlk56MU2kjsSRzQBUrft/9Zff9hSH+UVYFb9v/rL7/sKQ/wAoqaA3INa0e41WTSoNWsJdQiz5lqlwplTHXKA5H5Vfwa83h8LeJJPH+vaw1rp9rZl/tGmlSnmTTiIRgyOAHVcjJXmsOw8F+OLnwdf6fr/m3NwmowX1lFHrcsTMFIMkXmqdyg4OMkjnoMVzJXS+RbbR7BJNDHLHFJKiSSkiNWYAuQMnA78VJzXnk+n+L4da8L3sGgRTGxhKXm3XX8tVZSu3a4PmsuQd55OCKw08JfEhdT8USXGrT3cV5BOtn5eoGFXZmzFjqYSg4yoGe+abjb8f6+Y1r+B6/g+lFeTah4K8Rz6JLaNbXtwLPU4byxifxJOskyeUFlVpl+ZfnyQDkc8Yr03SYrldGtoL9Y47gQKkywys6qcYIDt8x+p570nGyEmXD8oLNwB1J7VQlkjuLdZrd1ljddyOh3Bge4I61wGneFPGFrDN/aFw2pQ21hPa2VtHq00UkxeThpZCT823kNjIziqOr+GfE+o+DfDi3mlMmq6NJta2TxBLEs6eWV3mWMDJzg4IJwDzzT5V3GzabTrzxDB4p0jR9WhsZ5nghmn2mQxrj51wrAqxHGc8Z6VQ1X4V6reaAdF/4SG3e3hv3urKW4gkllhDDkMTJhznJyRjnpW38MLe8g17xM97DBDJLNbtiF9ytiEKTkjPUHrzXeVtHRIls4Cb4f3beP8ATvE8eq2yC0gSJ0+y5ebam3qW2qCTn5VFUJPAviC38Na3ZyXGh3a3F2NQtrK10vyomlBBMciNKVdG2jIyvJJzXp1FO7/r7/zEmeMaJ8KL660CBtRs/D2n3zQXoMJ01ZfIlnk3K6lXAUoAMAZx2arI+D901/dag+p6Nb3lzM0r3NppZjlUsykkN5hIbAYZ9/rn16igV3Y8j0H4PPpujf2bNqGnX8Z1C3uWF1ZvKjxxZ4KGTAds8sOvcGtBPhndRxaJJHeaEt7pjTRrcPoyybIHlEirEGY7GXGAeRgnivTKKabTv/XYHqZPjDSp9c8K6no1vdJbS3ts8CzPHvCbhjJXIz9MiuG1b4XX154dvdJh8QRRR3k0EjobTMaqke1kUbshS2WHPHTmvT6KQ1Jo83tvh3qK6t4cvLu68P6gmkWS2jm60pnllAYHcrmT5SMDGQcHJ71JZfD/AFGC68TXAu9Bgn1jzTDdWuk7J4C+BhmLncMDkADJJNeiUUPXfz/HcS028vw2PKbH4TXFt4Qi0aTUNHvLi21E31pJd6X50URZcOhRn5GSSMEds5rfbwlri+MNM1qPUtEaG1s/sdxv0rE9wh278urgAZXhduBk8Gu3op3f9elhJW/r5nm2q/CfT7zSNU0+G6is/Oj8nT3gtghtIfN81osg5ZGbgjjIGK1fCfgufQfB9roYuNPvJIrwXLtcWzyRD5snYjOShHY5wDziu0opLQb13CiiigAooooAKKKKACiiigAooooAKKKKACiiigAoooo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Q/wDYWtf/AEOvba8S+C//ACJEP/YWtf8A0Ovba6MX/Hn6v8zkwH+60v8ADH8kFFFFc51mVo1nZy6esktpA7l5Ms0YJPzn/AVpQxRQp5cMaRpnO1FAH6Vk6TePFYrGtlcSgO/zxhdp+c+/v+hrVtpWmi3tDJCckbXAz+lAEleC+P8AwT4j1Hxvqc//AAjb32nS6gLlZI7mANJGYIUIXfIpRgY26gjoa96r5n+Jf9jw+PPElxqlrbyma+khEriIyJi1tihXzDjgk+2GbjNAHs3wj0vUNL0C/XUdOfTmuNSmnht3nSV0iIULuZCVzhe1Q3Xwx8PXN/Nqkz3batLfG8N95pEgOfuAfdwI/wB0DjO3vnmqfwBhht/CWoQW6IkKarNsRPuqCqHjHAGSTxxzWLqnjy8tfihLLHJdtpEEp0op9nk+ys2zcZvO/wBWGEuIsZ3ZyMUAWNW+GeqaY9pqnhfVrm51ezjjtrKS8mjjSzt41kRVRfKYN8khU7hz97Oa2Ifh9eL4N8MaGvia5tZ9DjXdLFbRSR3EgXAZo5FI4PzD0PNYq/FS+v8AUdJ0fSrbR0v9Q021unkublvJtJZI5ZGjk2jI+WLA75YZqzr2u6prnwt8MeK4dQuNIuJ7zTpJ4bKQeXKJLmJGjLEbimGPTBPegDWj+H72uptqdnrtx9oWaW7gWaBGjju5U8uWfgAtlS2EJ2gnpxUU3w8v5I9ah/4TbVVj1di8xFtb+YDuBC79m4oFBQKeNrEe9JZWUdz8YLy5stQ1SO30q336gjahK0ElxMo2R+UzbFVY8vwByy4PBrF1K705tf1fUIvFmpxaNbrLFq0/9oE+dKWUJBbIDhCp+QsgBJYDJbkAHo/h3TbjTNGi0671BtQMYKiUwRw4TsoWMBQAOOBXLRfDnbo/9iv4m1R9LgCf2dbbIlFoyOrxtkLmQqyrjfnv61o/DmLUbfwkx1C6kl3TSyWySXHny28JPyRPJkl3UdSSfTJxXjekSeOLX4f6Z4ot5NSiExtPNafX3nOpvJdRBQobItxy2cdQ2O1AHrFx8O7G/wBB1LT9Y1O71C71K5jubm+ZEjcvGFVdqqAq/Iu3gcgmpvGcMdu9jBCgSKOEoijoqjAArzrXvF3iZrrX9Juftuk6jdapCiQ2jvfPZQJaxyFlEI3bWcqpwMAvz1rr5Na/4SLw7omsGPypLm1zNEeDFKDh0I7FWBBB5BGDQBVroLb/AFt7/wBhWD+UVc/W/bf629/7CsH8oqaAwtO8aeLLnXLPTZNIsljbU7mCa7CsI5oY1YosWW4lJGDuOBgnuK04/G17H4bstRfw9d3d5dahJZCzt5IleN1ZwAxL7T93kg478Vrt4L8JkKD4c03CTyXC/uBxLIMO4/2m7nvUdl4F8G2ESRWnhnS7eNLhbhFS3AAlHAcf7XJ5965tLW9P+Caf1+f/AADH/wCFjRtNZ+X4b1N7aaCKea4EkQW3V5DHhhuySHGOAfUUmifFDRNW1zVdLtbLUGOnrOwlWIsJjCcOAB0OemevatR/BvgaDy7N/Dujx/aF8pIjAo8wK3mbQO+D8315rRj8MeH47y7vI9Fs0uL1DHcyLEAZVPUN603b8/8AgB1+45vR/iNDq+jR3mnaHd3F3LO0KWS3EQk+VQzFiWCrgHOCcmp7Xx2114ktdOh0GcafcW0U/wDaEl5DGqb2K7SjNuJDDHGcnpWs3g7wqdJOkt4e037C0vnGAwDaZP72PWrF34e8Pz3VlfXWj2Ek+nL/AKJK8Kk24H909sUXjcmz7mT4T8daX4i8S6poVpDIs2njd5m9WSVdxUlSOnI6GofH1/4gtb7S7TQ7jSYPtRm85r+B5BhE3Dbtdcd+TmtTw5ovhNJBr3h/TtMD3SsReWiL+8DHLYYdQSPzFM8U+G9D17yW1rRbPUTbEmE3EW/yyeuPTOBUvoV1fYw/hNr1vrcmtaiqNCV8gTo3RG8vJAPcc9a29W8caRp1jp18bbVLu31CMyxvaWbyhEABLPj7oAOeaztD0jTtTu/Eel31jBNaT+SskLxjawC8ZHtgflVO4+FOmDQtI0LTb6TS9PsQ/npZoYnuXZAu4srDHTJBBB6EVutiNDcl8c6PHrw0n7PqbExxSfa1s3NtiQZj/edMt0HvxVjwn4t03xI8sVrb6jaTRoJPKvrRoHaMkgOobquQRn2rFtPANx/wl8ev6hrhu1isordLRYDFFvjB2yFFfaxBJIBU44xirHgHwRN4VunuW1yfUZJ4tlz5yE7mDEqUJYmNQCRsB298Cr6iNXxX4otPDj2S3Wn6rdfbJRDGbKzacBz0Dbemff0NUbbx/oN1q40q3j1GS6GotpsqLZv+5mCb/nP8KleQ3Q4NWfGmhavrb6cdM1yLTFs7lbhg9kJ/MZeg5YY6msnTfh+bXxUdfl1l5ZP7TlvhGluqAq8Wzy2OfmAPzA9RyO9Ebdf62G7W0/rf/gHQ+JvEel+HRYNqryxR312lpFIsRZRK+doYj7oJGMnjNc9/ws7RP3GNJ8RsszMAw0qQhdsmw59PmB/nWx438ON4lt9Pt/tq20dpfR3UitAJRMqggpyRjIY89q5OX4X3sdzo01n4ljWTSRJ9nmudOWaZWeRnZlcsMHDbeh9aS8+/4A7W03N0fEHSf7RvbFtN11Ws1mZ5Dp0nlt5QywVu59PXtWp4U8Taf4kgeS0hvrWSMKzQXts0EoVhlW2tztPY+1cvbfD3VLfXdb1OLxFax/2ukizhNLUSNuUhN77/AJgmeOBmug8G+HbvRg1xqmqjVL4wR2wmW3ECiJM7VCAnnJJJz3pR217fjr/wBPfT+v61Ha54y0XR9WTTbxrov8hmlit2eK2DnCGVwMJuPAzUOk+NdO1LxFLocWm61FPHK8RmmsHSHcnX5+mDjg9DUXiLwfPqmqXE1vrk9lY34jXUrVYVbzwnTa55TI4PXI9OtO8H+EP7B8Q65rU11bXNzq0wdnjtPJZUBO1WIY78Z4OAacfPzBlrxj4tsPC6W7Xtjq1157bV+w2Tz7TkAbtvTJIA9c1UtvHukTapb6e1jrMDXCxlJZ9PkSINIMpGzEYDnpg9+KveN9F1HXdKis9O1aPTHW4jmaR7UT7tjBgMEjHIHNY2reBbrUPFv/CRnxBNHPEITbQiImFGTIZnTdtcnJwSAV4waSv/AF2HpYfZ/EfR7q01C5TSfEKJYQG4kD6ZIC6BsHYP4iOuOuOafqnxE0Sx0/Tb5bHXL2HUYw8Js9NklK5OArgD5WzxtPORXP2vwv1e30vVtNh8WQ29tqsgkuhbaWImkJfLksHzuZRtyMcHPWr9t4B1ix0uLS9O8V+VawaoL+ET2ZndVDbhGXd9zc/xE55prZX8v+D/AF5Bp/X9f1cur8TPDLW4cf2l55vhYC0+xSfaDKV3j93jO3bzu6cVHB8UPDrQC4ubXWrCA3ENv5t3p0kabpWKoc46ZGCe2RnrUF18P72XUptTi1y0jvX1L7YtwdMRpFj248nO7JHfP6Vnab8LNQtNIOlnxJafZDfxXrRRaSiI7q25yw3nJfgE8dOlC318v0v+ov6/P/gf1oa1x8UNEhKD+x/E0m+d4B5ekSt86kgjgf7LY9ga7aCeKaJJEbh1DAHhsEZ5HauLi8D6jZ2ekWeneJGjh0/UZL5jPaCV5tzNhM7hjAcjPXoa34PCvhyHX21+LRbJNVclmuxEPMJIwTn6U9BvfQua5qtjoulT6nqUwgtbdC8jkZwBVW68SaNazadFNeKrakxW1G0/vCAT/IGr+o2NnqNnJZ39rDdW0gw8UqBlbvyD1qGXR9KmeyeXTrZ2sMfZGaMEwYAHyf3eAOlJCMO58eaPDd31utpq9wLNZd80Fi7xO0f30VgMFh0x7VU/4WVo/wDZwvf7H8R4M/keV/Zcnmbtm7OP7uO/rxVST4eXbavq+p/29Cs9/BNCrrpyK2JP+epUgShRwAQPXNZr/Cu+k8JW3hx9e01rK1uhPDAdGXyYwBwAnmZzuJbOetLX8vz1/AbtfTz/AOAekaPfw6ppdtqNvHPHFcRrIiTxGORQR0ZTyD7GqGh+JNP1fUruwt4r2Ka25/0i2aJZVzt3xlh8y5GMir2jW93aaVbW19fG/uo4wstwYxH5jdztHA+lYXhfw7rWmazqOo6l4iTU/tSlY1+wrEyfNlcsCSQBwAMDv1qnv5E9PM0fE3iGy8PwwzXkF9MsrEf6LbNKUUcs7bfuqB1JqM+KNN/t+HR9l55kygx3H2Zvs5YruCeZjG4rzis/xP4d8Raxo9lZR+KIrWSMk3b/ANnK6XPplC3GPTJB70p8Na23i211eXxKsljboqrZtYJkHbhsPn5dx5OFz2BxSXmN7aG9rWow6Vps1/PHcSpGB+7t4mkkck4AVRySSaxbzxvotro1rqskeoNBcbshLR2eAKcOZAB8gU9c9Kta1pmu32l6jaWviBbKaeQG2nS0DGCPjKEbvmzg88Hn2rB1TwHf6j4TstBuPEEeIGJlddOjCt82VZFz8jr2bJ9SDQgO2MyfZ/PXLps3jaMlhjPFcfY/EnQ7u2gmWw1yLz544YUm06RHfeSA4B/gyCC3QV14iZbQQpIdwTaHYZOcYyfWvNrL4TrH4bj0i+1oai/25LieW6tjKssSsWEARnIRckn5cD2oW/kHQ6K28f6JNd6ZbtbatD/aVxLbW8kti6x+ZGxVgzdFywwCetR33xF0Oxn1GK8s9Zh+wCTc7afJtm8v7/lHHz4BycdsmuZk+EV1Jaw2v/CVSQwWUcg02K2tTClq7zebuKpIBIBwNrccCrd78MtUuZ9Qvz4ukGo3rOrSNZ74UjdQGVYS+1W4++uD1BzR/wAH/gf8Ebtc2dS+JXhmz+2Mn9oXsdktu1xLZ2bzIgmGU5Uc8YJx0yM1pat4u0vT54YvI1C98yNZXeztHmWFGGVZyv3QecVyl98Lri6vPLXxAlno8jwyXFhZWX2cyNGpGRIjhlyx3cegFaGgeB9b0WC1jtPFzKRGkN3J9hUtNFGT5YUsx2sFOCx3Z44pol3NjR/GWlarqUGn2sGoi4laZWWS0ZfK8ogMZM/cBJG3P3u1T+I/FOlaBqGn2Oom5E2oeaLXy4WcSPGm8pkdGIBwD1xVbQvDd5p3jHWdem1OC4j1JY1EC2YjaPYMLmQHLcE9hTfG3hM+Jr7S5m1E20NkZi8YhDGTem0ENn5Cp5BGeRS6IpWu7lW2+JHhuYWjbdSjjuER2lkspAluX/1aynHyM3YH1HrUEHxN0aVL1ho3iZBZjMm/SJVyfl4XI5OGU49DmorX4eT28FvYR+JLn+zGSAX9uYF3XTxAAMH6oG2jcBnOOMVNeeDNYvNN8S2Nx4itpE1qYSKG01SsAwqlSN3zgqgHOO5ofW3mCtfU0bTxxoc2ix6tcC90+B7oWire2zROZCQAMHqCSOelab69pSa3DozXQF9NCZ44sHJQEDP6isnwx4PhsPDMGh63JZaxBbSBrVDZLFHAoHyqqZPTnnOea3n0zT31RNVayt2v0jMaXBQeYqHqobrj2pu1yVexDo+uaZq813Dp90Jns5jDOAD8rjGR+taNVNO0zT9OadrCyt7ZriQyzGJAvmOf4mx1PvVukMKKKKACiiigArN8Uf8AIBuv90fzFaVZvij/AJAN1/uj+YoA4Gn6h/yDtK/6/wB//RdMp+of8g7Sv+v9/wD0XSewI7TSf+PdfpWnWZpP/Huv0rTrmNQooooAKKKKACiiigAooooAK4XxT/yUPQf+vlv/AEneu6rhfFP/ACUPQf8Ar5b/ANJ3rWnuTI+dP2k/+Ttvh9/14p/6Nmr0KvPf2k/+Ttvh9/14p/6Nmr0KtSAooooAKKKKACiiigAooooAKKKKACiiigDyp/8Ak9b4f/8AXBf/AECavUtd/wBUP+v68/8ARteWv/yet8P/APrgv/oE1epa7/qh/wBf15/6NoA3/gv/AMiRD/2FrX/0Ovba8S+C/wDyJEP/AGFrX/0Ovba6MX/Hn6v8zkwH+60v8MfyQUUUVznWUdB50xOc/PJ/6G1XqxtKhv3sVaG8SJN74VoNxHznuT9fzrVtlmSILPMsr5PzBNvH0oAkrwPx2PD9v8QdYul8ReI7e5t7tbmZLfSVmhglEMIJDkYYbRGTnIBbHfFe+V84+O5b3/hYOuW+mvmebVngKHcUw9pbD58EKB3BbpjPagD1j4NPYTeGby5stS1DUXn1KeW6mvbQW8nnHG4eWAABjbjHUc10pOi/bf7E2Wf2hlN79l2DJHmZMu3/AHyDn15rkvggpj0HWImZWaPWZ0Yq+8bgsYPOTnketZHiSw8a6h4qvdatdLmsn0+3S3RoLgZu4lvUmIjPGS0KkEHHzEryOaAOu8S+BfD2uaW+nSWv2GCSXzJvsSpEZTuLfP8AKdw3Etz35pVu/Bvh1NM8HNNYWqxxxrZ2UgyEVPudeF5HGccjivO00z4mX2oa7q8h1yxKv52k2RvlKbjcnAZQcHEX8J+XnHJArq/Gv9o6j4utNGn8M6hcaGGguJbm2SMrczK+6NZGLBkSNlVjwSeO2cgG5Zal4P8AE1nqsdrc2N3Afl1Ar8m4AdXPBK4GM9MDGawWv/hG9ncaq0Hhxo7iT7PPIbFS0jHDYYbdxHAOSMcZzVTRZdVtPE+ta1eeGdVdb22is7W0mWMvuj81miUodgg54Z8Elj7CshZfEjafdX0ng/Xk1XWZFg1KeO3g3WtuqHbHAhkwRhmTeT1JYg8CgD023Ph7w94fE1qun6bpC4cGBFSH5yACNvHJI+uaj+3+GhoaSebp/wDZcVytsnyr5SzLKI1QDGARIAB6GsXxloclx8KToWh6fKpSC1jt7V2AdER4ztJJxkKvPPavOz8OfFPls/lyfYz4l/tn7F5gz5/27/WZz93yPn25xntmgD16PUfDISDXY5tPAvJfs0V4FGZXJ27A2Mk5TGP9kelYPiGbTrm20+70loHsriNpongACOHbcWGPUknPfNee6R8N/FNvDoJljc2lnrg1JbMyjMM0s8vmuTnlQmGAyeZW4G0V02j2t9p3g/Q9J1GxmtLrTrb7JIHwRIUwN6EE5Q9icH2oAkrftv8AW3v/AGFYP5RVgVv2/wDrb7/sKQ/yipoDjfC/h/xJP4p1e+s7e40xIL+78q4v5rndPG+dkYib5DFk53A5GOAKh0/4b+KZPB9/pOvSWOoy/wBoQahZRNqEypuUgvGXRQVBxwQD16cV7GaK5k7K3p+BrL3ndnn0uheLodX8MX1rpuis2nQmO7YalcIu1gVKKhVt4XIIZjkkdqwk+H3jZNS8TzTa6L6PUoJ1tg140QZnbMe/am5Ng4BVj9K9eoocr/j+Ilp+H4Hk9/8ADnVbjRJbFrOxnS11KG90+CbVrkqR5QWVWkA3LlssOvXtXpmjxXVvo9rDd/ZzdRwqriHd5e4Dou7Jx9eauUUOTa/r0Eonk+jeBvF2laddRWP9m29xeWNxHcM2ozSo0zTboyqlcKAhYZGME9DiotP8B+Jrfwpa2t9qEEmqWcs8cMhvJWQ20y4KnAHzKTlTjt1Ga9dqle/dNHMU7t3OX+Fumf2RqmvWSXMs1uj2624kYs0aCIDBJ5JyCcn1ru64bTNSj0aXxPqktvcXMdqkUjRQKGkYBTnAJA/WrVh49tbqwtr1tC1uCC4vI7QPJChClzhXJVyCu7gkEkHqK3im0Zs6+iqUmr6VHq6aRJqNqmoSIZEtTKBIyjuF6kVW0nxN4d1a9ksdL1zTr66iBMkMFyruoBwSQDkc8UxGtRXMeMPGEfhu8trZ9A13UjcYCvY2wkUMc4UksPmODwKtzeLvDNvAZbzXLCz2SLFKlxcLG0UhXeI2BPytt5wecUILG5RWLF4t8Lzafc6hF4i0qS0tWCzzLdIUiJ6BjnAzV06tpnl2cn9oWuy+YLat5oxOSMgJ/e4BPFAF2iiigAooooAKKKKACiiigAooooAKKK5ufxdAmoy2tvo2sXsUbNH9qt4A8JkXOUzuyCMYyQBnvRcDpKK5ZvGtuvgVfF39h6ybUr5hthCn2gJ/f27sYxz1zVLUfiRpenzyWt1pOtR3sdjFffZfs6+Y0UjlOPmwSpHIzwOeadmFjtqK5dPGlqusanp91pOq2aadCJprqaJBCVP3dpDEknBwMdqrX/j6DT9Na+vvDXiO3VJ0idGtFLKGJw/DEFeOcEkelIDsaKxI/EkMnitPD8en37O1oLsXYRfs+wnA+bdnOe2K26ACiiigAooooAKKKKACiiigAooooAKKKKACiiigAooooAKKKKACiiigAooooAKzfFH/ACAbr/dH8xWlWb4o/wCQDdf7o/mKAOBp+of8g7Sv+v8Af/0XTKfqH/IO0r/r/f8A9F0nsCO00n/j3X6Vp1maT/x7r9K065jUKKKKACiiigAooooAKKKKACuF8U/8lD0H/r5b/wBJ3ruq4XxT/wAlD0H/AK+W/wDSd61p7kyPnT9pP/k7b4ff9eKf+jZq9Crz39pP/k7b4ff9eKf+jZq9CrUgKKKKACiiigAooooAKKKKACiiigAooooA8qf/AJPW+H//AFwX/wBAmr1LXf8AVD/r+vP/AEbXlr/8nrfD/wD64L/6BNXqWu/6of8AX9ef+jaAN/4L/wDIkQ/9ha1/9Dr22vEvgv8A8iTD/wBha1/9Dr22ujF/x5+r/M5MB/utL/DH8kFFFFc51lHQf+QYnGPnk/8AQ2q9WNpOnWNxYrNNbRu7O+WPOfnPp9BWrbW8NtF5UEaxpknaPU0ASV4R451GS68ca9EnhjwldNbStHG11pYmnuPLgikO5zIoziQ47YTr0r3ckAEkgAdSa+dvH+h3+qeO9TC6ReXdlNqQnWe0aCQyRtBAp2BifmBRhg46UAepfBa9a88KXCNpulaeba/lh8vTrfyYWACtu2ZOCd3PJ5FFn42urrxzq2iCHRbew0mXy7mWfU9tzt8lJDIIdn3BvAyWHQ074PWF5YaBqIu9OvLAT6pNLBFdhFl8rCqrMEJAJ29BU134B0m9h8VR3hEh8RlxNKsSrLDG0CRFFfqRhM8+tAFW5+KPhWHW9Ms/7RgNnfwzsLvcwCSRtGNjLjIyHzk4GBU3jfxvJoF/9ns9OjvY7fT31S9kafYFtVYKfLwDvfngHaPeubtvhBNaLmw8QWVi88Fxa3ot9HVUmhmCKwUeZlXCxgbiW69McVv+KPh9Hq5gS11aSyh/ss6Rdo0AlM1oSCVU5Gx+Pv8AP0oAb4K+IUfiLxM+jmzgg8yCa4t1W5DzokUixsJ48AxMS4KjJyM8inDxb4mbVLzRx4YtV1JYFuoEbUR5UcJYrmdwp2NxnaofPrwaLXwXqdl4mk8QW+sWk955ZtYHksFRo4HkRpPMZD++fEahSdoHfNZq/DvxJ/Y97pz+NbeT7ZcrPczPo433IBOUmPm/OpG0YG0ALjoSKAOn0vxZb3fw/bxfLaTQwR2ktzJDwWxFu3bTxkHadp4yCDXK6n8StV0nS55tU0LT4bpra2u7QLqJ8kwzTpCDLIyDyyC4JwGGAea7ZtGe78Iy6Bqt0k5uLN7Sea2hEAKspUlEyQvB4GTXIyfDSe/tzHrniBb9kitbaDZYLGiwQzpMEZSzbyxQAtxwTxQBVm+JGvNaQGw0HR72c6rFpk0kWqsbYvKFMbRyCM7wMkNwCCMc1f13WIdWvriGOJ45NNuGs593QybI5CVPdcSAZOOh4ro9b8M2WoWmmWtt5enw2Gow36pBCoVjG27bgYAz61z/AIi0e10rUbma2aUtqVy15NvOQHKImF9BhB+tAGZW/b/62+/7CkP8oqwK37f/AFt9/wBhSH+UVNAadv4o0C48SS+HIdTifVolLSWoVtyj16Yx+NT6Trmk6tcXcGm30d1JZyeXOEBwjemcYPQ9KxjpXiR/GmpahMuivpNzYi1jjLy+cdu4jeMbcEuQcdhVf4TeE5/COhTafcafolo7Sbs6YZCsg55beODzjiuay/A0fkdlg0jEKpZiFUDJJ4AFeV+MPCeqa58ULia00tIbdrS2I1S4LgQyIzZaHY3+swQPmAHHXtUtr8Otck8W6/qGralp91pusWs1rNCFYFlbHlsygAZHQ5Y+2KLaff8A18xvT8P6+R6Vc3VvbW32qaULD8vzjkckAdPcipsGvKx8P/EFv4Bh8PWdr4UimgvI54Agnjih2bcOCMs0jFeegAOOan1fwD4k1P4iad4rn1qJEiSHzreKZlEJTO9YiUJKPnkErmm4xvuSnoemSMsaF5GCIoyWY4AH1qne/c/CvNNP+FdzHYX2n3MOiLb6jYXNveeW87+bI8u+FiG4IQce2Tiur8F6Ld+H/DSabdxaVAUdjHDp0brDGvYZc5Y9yeOvSlZWG9yvaaW+sjxTpKXbWZu444vOWNXKBkIPysCDx61Jd+A7r/hEtJ8PaT4ifSYtPkWUvbafBiV1fep2EbU+bnC461zVvFJb6f8AEqVYdQtPMdJIDbeYJXbyQN6eXl+WHYZ68VVid9C8CaBqOoaj4ke/uNRhuGS2e+uVCLIA4IZS4Qx8lXA5zgVvT1S6bEtWf3nVaj8OFv8AxraeKLrxDfPPbhP3JRdjYQo2P7oYEnA6E8Uz4b+D9a0DxHqV9ql3bTWv2aOx09UC+YsCMxXeVRefmA7njrVTVfG3iCL4m2OlWOk3c2izRKHd7CQAs6FkYPjgZwpBAweuKPhh4s17XvFd9p2pX9vLFbWSTTQDTZLaSCZnYGMs7HeFC43Ac5qo36ef9f138yX/AJf1/X6HWeLNBvdbn0yS11ybTFsbpblljt45POI6A7wcDBPT1rnte8K6zqPinV75bXThYyac6WsbXDZmuyhQSyLs+XCMVyCfpUvxDk26xapqk2uwaUYSYH0nzvMa53DCt5QJxt6bvl65rJtPFXidfiMnhmOyv00o2xgW6urB2ZJhFuWRnHysCeDyBnuKm119/wDX+XyHdoit/hK2p+FobXxHq0v9pxx26xPbBRHbeSDtUbVTzByeWGea7Tw94Z/sLQtI0jT78xQWDlpMQKftAOSRznbknORXncfjHx9Z/D+5uFiutW1m3uYobmZ9Ee2W3Uk7yqbiZiuBkrx8w60eI/H/AIwsdA0q8ma10i5ubVGVX02W4S5laXYVzlfKwuGw3c47Vet7Lv8A1/XUW+r/AK/r8D2WivO4vEviJde1C1nkYLDFN5kA0iXFsqKdkwlztm3cHy155x2qhpHi/wARDwGPFGparbkW9zG19A+jS2rJCB+8RBKwLOcggge3NStQPU6K5jRrzW1ttBXWdQiW8uvMaeKLT3KyDBZV3AkRFRjJJ+Yiunp2EmFFFFIYUUUUAFFFFABXLr4VvINRuZbDxJe2dhM0kq2SQxlUmfOX3EbiMnOw8ZrqK86hk07/AIW5qcbXviXjTwTGTd/ZBJ8+/Zx5edmzGD16c0WuPoPt/h3q8fhu60WTx1qMqzWqWkchsoB5UQJyAoXaSc/eIzxU2qfDn+1rv7VqniK8nlNnb2xZIIozuhkMgkBA4zuZSvQg0vwZe1k0fUDb3WvTv9ulB/tY3O4Jvby9vngHGzHT8a3fFtxcwTaMscskNvLqMaXDxnBxg7VPsWwDVNtNfL8f+HC71+f9fgZ0vgy4uta1m81DxBc3NlqkIhNn9miQQhc7Crgbsrk9etUdZ+Ht1r1va2/iDxZqOpQwztNJE0McSS/KVQYQArtyTweT1rnV1u4tbvxVpmhjxTdapdXsnkGaG4ZIIlQFmiaVfLHzbwoB5OO1RwTz+XKpu/F58GGYBriUXIvVk2HIUged5e/HbrkD5andfJf1/XoD0ZvW3w51i3azCePdSWK3s0smVbKBWeFX3AbtuQegyOa9FHArxW61vUNM8b6dfafb+LrjSrGGGG/a7achlmY4Pk7D5jKMHcvI71r+CNdsYzrmlGbxQxnubyZrq8jugttAudjI8qgAY6BT+FNt2v6it+h6nRWZ4Vmvbjw1p0+pKVvHtkaYHruI5rToas7AgooopAFFFFABRRRQAUUUUAFFFFABRRRQAUUUUAFFFFABRRRQAUUUUAFZvij/AJAN1/uj+YrSrN8Uf8gG6/3R/MUAcDT9Q/5B2lf9f7/+i6ZT9Q/5B2lf9f7/APouk9gR2mk/8e6/StOszSf+PdfpWnXMahRRRQAUUUUAFFFFABRRRQAVwvin/koeg/8AXy3/AKTvXdVwvin/AJKHoP8A18t/6TvWtPcmR86ftJ/8nbfD7/rxT/0bNXoVee/tJ/8AJ23w+/68U/8ARs1ehVqQFFFFABRRRQAUUUUAFFFFABRRRQAUUUUAeVP/AMnrfD//AK4L/wCgTV6lrv8Aqh/1/Xn/AKNry1/+T1vh/wD9cF/9Amr1LXf9UP8Ar+vP/RtAG/8ABf8A5EiH/sLWv/ode214l8F/+RIh/wCwta/+h17bXRi/48/V/mcmA/3Wl/hj+SCsrxPeXFnaQG3laJpZ1jZ1j8xgME8L3PFatVdTsLbUbcQXSuVVw6lHKsrDoQRyK5zrOO8C+JJL6G3l/wBMa2lFx+5ktcOrJKFyCBkg5OfQ8dq7e2mWeLzFSRBkjDoVP5GsbwvpNlbRLexrJ5x8yMFpGIVd5zgE8ZwM+tbtOTTegle2pieP+PAfiA5I/wCJXc8jt+6avmnU9H1EWmlLq3hPS9AtYk+02dxpLqs9x5VtbSId+xDgOztu3D5sqcgc/U+r2MOqaTeabcFxDdwPBIUOGCupU4Prg14F8QbCws7+30eDx9f6jLpEMlncWupWUjpAskUeCslvbEbwoXO7Iw3Y0hm58J9Y1S4+IMUDeI9V1LT57e72x3Uu9cJ5BQ887h5jKTwD6dDV99cv7Hxp4117U5fE8uleHpGkRbe6iFmUS0icxeVneXJZjnpkjmofgpoMk2o2WvWdxo7adYwXNm7WonE007tFuMiyRptIEYHA5zXoK6n4Oi1680Fb/Rxqt7JuurLzUMszGMD5k6k7AvUdAKAPOB8S/FNxr9tdL4dezis9OvJ9RsLq4aIPHH5LiWPdHuZgrEbWVQSTzjmtH4k+I9Ta7e60vVLyxt7LwzJrsEcJVfNlVxtWUYO5MHlf1rqJPAnw/EtlpsmgaV5sBe4tYWUb+q72HOSM7c9R0q54stfBsl3pX/CSppQuFnC6eLplVjJ2VAevbjpQBx3gDVPFC/EVdN1q4vJ4r7T7q7aVp4pLSRo5olT7OFO5AFkIYMBk/SmB7xm1a4PjLXZNAO2M3UZTz7m73n93Z4XhOi8Dk8A4BNdTYaL4CvtW1SHS00xr/wA5H1FLSYCTcrbgJApyASMkdD3rGPh74Nx2Go/6N4bW0tZl+24nUJBICdufmwhyxx06mgDYW78RaP8ACS71DVpkOt2el3E5cgNhlR2j3Y4LABd3YkGvOfE+p+IdE0prOy8Qa7etqGm2F6SbhDcLJLeRRukLsAEBVyMHgZHNexabDolh4bjjsfskWjRW5KEMDCIcZJyeNuM1z0+nfDTwnYBrqPQdKtdQlSVWnkVFndCHUqWPODhhjpwaAON1Wx8WxaVpX23XfE2kQz+ILa1t45L2Jrs28u0SCZ0DK3zBiuDkA1rzaneahqms291Isi6bqbWcBxg+WIIX+Y9zl25rrr/XvBt7qllpF5q+jzX5kjubS1kuEMhbG6N0XOTxyCKxNf1LR9VaO70W9s7yHe6SyW0iuvmDAIYr/EOOvPSgDLrft/8AW33/AGFIf5RVgVv2/wDrb7/sKQ/yipoDmvF/iLVLDxD4lhtfHmn262Wli6gs5IbcmCQlhhiTuIG0Hn+99K1vh74h1zWvE2qQavcWEKQWVq8VhbukjIXUlpS6kkhiPlHYY7muom0vQZr6VptO0uS7lU+aXgjMjqf72Rkj61Jbpo9sWurddPhLARtLGEXIXopYenp2rnui3r/Xocv4z8dP4e8QRaSlpps/mJE3mTakIfJ3SBSZQVOxcH5SfvH5eK7G4kjjtpJZJ0gRULNKxAVBj7xJ4wKo3cfh+e88q7TSpbq4jB2yiNpJUB44PLAHGKuv9lnWW1YwSrt2yxHDDB7MPT61NtB31MH4ba5/b/hG1vn1O11K4y6TTW7JtLBiBkKSAcY4rK8U/ESz0Lx5pnhd7eKX7WyJLKZipgZ87MjbtIJH94fjXT2raBpVsBatpdhBLJtAiMcSO/pxgE8fWp59P027nS6nsbO4mUAJK8KuwGcjDEZx3qm1zXtoHRnnln8VJmtZ5rzSdNiLQySWaw6sknmbJhExkO0eWoJB3c4Gc4xWn8PPEN54i0/WJb+4sZprTU5LcLaTLLGibFZQHUDcPmOGIBNdLbQeHna4WCz05fs5MEx+zqqjdyVyRgg55xxnrzTRFpdpBtsY7G3jcZAgCIGxx264/ShNW2B+RyvhbWZtPv8Ax1fPHJqS6dPEUhg2K5XygxQEkDIyepFdLB400P8A4R2y1vULhtMiuzsWG6XEqSD70ZVc/MCDnGa56Lw/a+Jk8SaPJdz2ltdvAZpLMoGkUDJUkqQQ2MHjJHei5+Eehy6RJpEepalb2Bu2uoYIhCBbMwwRGTHlR+OfetobK/l/wSZWudc3iTQ11eDSTqUX26dBJHAASxUjIJ44z71k6Jrfg2103V9es/sGn2iXjx3l0qqvmyqQCWxyTk4weaZL4B02TxbZeJP7Q1FbqzjWNFV0AcKm0b22739cFsZqnN4BuotK1WODxPq97eXUy3lu928KiC5Ugq6lIuOgByGGO1Vp/Xr/AJCSRf8A+FkeBdsTf8JPp+JmKxnefmIIDduxIB9O9T2/j3wbcau+kw+IrBr5JTC8PmYZXHVT+Vc/onw2uRoKW+teIr030lvdw3L2nl7G+0vudgXQncOgPA9qlk+Femzi4W81/W7oXDFpQ7QjdllYj5Yxx8uPofpSFpY3H8eeD00xtTfX7NbRZhAZSxA8w8hemecHHr2qhqvin4e3uq6JBqN5p13d3S/adLMkBkz8wXcjbSFOcDseKpeH/hTomhWYttN1DUIALyC53hYd5EOdkZPl8oMnrz71eTwDBHZ2NvF4i12FrSSZvNimjR5UlkEjxsQn3dwHK4b3pq1/67f5g/I6rUryHT9PuL643+TbxNK+xSzbVGTgDrXB3vjrwXq3h37V4t05LbS2u44YTfJFcxSykZXb5RcZHfOCO9d3qdp9u02ey+0XFuJozH5sD7ZEyMZU9j71ytp8PbG10W60+HV9TSe4uUuvtsfkpKkifdICxhPzU575pL+vvDobj+ItBt5tOtH1CCJ9QUGyQgjzBjjHGB9DWfY+P/B96dQ+z65Af7Ol8q7LI6iJt2zBJA/iOOKy9X+GOl6nqelajc61rbXGmLEInadHLMjbg7FlPzHJzjAPpWhceB7S4udVeTWdYNvqKuDaCdRDC74LOg253ZUEbiwHOBzT06+f/ABbr5f8Ev3fi7w3a2s9zcavbpFBdG0lOSSsw6pjGc81fTVdPe5tLZblTLdxGWBcHLoACT+orjtQ+GFjqOk3Wn3/AIg1q7+03S3TzzGBpBIIwmVPl4XgDoK62z0trT7AkOo3vkWcHk+U7Kwm4ADOxG4sMdQR1OaNP69P8wZo0UUUgCiiigArnrHxVbz+K9R8P3Gn3lk9nGJFuZtnkzrgE7CGJBAIJDAHBroa4E/CzRX12bW5dS1OS/uLiWS4mYxbpopE2GBiE/1YHQDB96FuPoaN18SvA9tYy3sviK18iGZIJGVWYq7nCggDODzz04rSbxPo7ajpNhFcJNLqqNLbAHG5FUtuwcZ6duaz18FKdGudNn8RavP5jRtBcN5IltvLOUCFYwCAR/EGqO78ESTzaPIvi7xDEdL+ZP3kLmZznc0haMkkhiOMADoBTVuou5fj8a+FZHjVdctMyPNGmWIy0P8ArRz/AHe9aOha1peu2X2zSb2K7g3FSyZ4PoQeRWPqvgfRNUfVhffaZodUt3gmgMnyIHADsgxwzYGfpT/h/wCDdM8F6bPZabJLN58vmySyogdjgAZ2KoOAO4zSXmD8jpKCARgjIoooAKKKKACiiigAooooAKKKKACiiigAooooAKKKKACiiigAooooAKKKKACiiigArN8Uf8gG6/3R/MVpVm+KP+QDdf7o/mKAOBp+of8AIO0r/r/f/wBF0yn6h/yDtK/6/wB//RdJ7AjtNJ/491+ladZmk/8AHuv0rTrmNQooooAKKKKACiiigAooooAK4XxT/wAlD0H/AK+W/wDSd67quF8U/wDJQ9B/6+W/9J3rWnuTI+dP2k/+Ttvh9/14p/6Nmr0KvPf2k/8Ak7b4ff8AXin/AKNmr0KtSAooooAKKKKACiiigAooooAKKKKACiiigDyp/wDk9b4f/wDXBf8A0CavUtd/1Q/6/rz/ANG15a//ACet8P8A/rgv/oE1epa7/qh/1/Xn/o2gDf8Agv8A8iTD/wBha1/9Dr22vEvgv/yJMP8A2FrX/wBDr22ujF/x5+r/ADOTAf7rS/wx/JBRRRXOdZjaSuofYV+zyWqx73wHjOfvn0OPWtW2E4i/0ho2kyeYwQMdutVdB/5Baf78n/obVeoAK+cvH0t4vj3XLeyhFxLdapJbeQ0SOsoe1tRtIZ174I7ZANfRteC+O7zTpvHOvr/whWgXc0MpV5prmRZ7sxwROx2rgEhXAHXhDkigDvfgnFLBoWsQTKUlj1iZHU4ypCRgjjj8qzF0XxZa6t8QNa0dwlzLM7aVazWce2Wb7JCqyiQ/MRuBGM44Na/wTuLWfwlcR2miWGjrBfyxtDZOXjdvlbfkgHJDDP8AOt+88SWVn4mbRLoGHZpr6jJcuwEaRq4Qg+nXPpigDw4QeNPt1hqd5d+LLueG1vItOurfTXifzm8kpFMGDN5RdW5YKMD05rrfibpet3d00kuk3F1c6n4Xk0uNreHzFjvXcH5iP9WvX5zwPWvSIvE3h2X7L5euaa/2vb9mAuUzLuyF2885Kt+RrD8TePrbQ9auLF9Luri2shB9vukdQIDOxWEBTy+5hg46dTQBz/hPUrBfFNxq2oaJqejPZRPp9lbf2XIiuryoGYuBtkd3VSAPurk5OTWPHqSCS88QJ4J1SG/QJY2VkdEk8qxhLN++cAfvWyCTszjIUHBLV2/w58djxlolxrEGlrFbxxrIiwX0VzI5K7thVD8rYxwe5qv/AMJ9qGy/g/4RC+Go6fslu7Y3UW2KBlZlkMmducK3ydeKAHR6RFD8Er7SNHgvpfM0i6WGO4hMc8kkiOSCh5UlmOF7ZAritd1C61A+Cr2003xHYx6VBNb3jnw+87qzRRAL5br0JUjcOmPevStb8XWen/D8+MYbWe6tWtoriKHIjdxIV2g7uF+8M56VWs/GnkyQr4k0s6Ek0Ukkc73Uc0LFOqb043bctj0BoAjnsGuviX4f1iLTX+yro12rTPBtMbs9uUVs8q2Fbj2Nc2lhPY6z4i860a2juNZkmgym0SJ5EC7h6jKsM+oNbnhrx5fa9rzafa+FbqGCJoxcTXF5FG8QdA4PlZ3EbSp/H2NXfHf/AB9Wv+438xQBzdb9v/rb7/sKQ/yirArft/8AW33/AGFIf5RU0Bm3XgGS48SXuoSSaWyXBleO8Nu41CFnUjaJQ2Ci54BHSs8/DOa4t7eK8j8NGJL+O4ltItPdbZ0RWBOzd/rG3ck8HA4r02iuW5pY8ztvhreQz+H7wT+H2v8ATImtnuJNL8wiHzQ6+TubKMANoySBngUW/wAONZXxdruszeI4fK1a3mt2WO3KOqsQUOQcErjHuPSvTKKrnf5/juFv69DzK6+GK3Xh77LJpvhCK+jvku4vL0tjasVUr88TOeSCclSK9D0e2ms9KtbW4mjmmhiVHkjiEasQOoUcKPQVaopOTtYXKjzW58A69dad4m02a48MJZ61OtwsUWnyqEcFOWG/5iQvJGDk5qG4+G+2wnhjk0i2dbuZ7IwWR2wW80YSWHaSeuM5GBntXqFUr37pouVqcL4b0fTNJsvF1l5F5LppSEJa2offGixBQkYjw3bPHPJrG0y58Q6d4P8AD1r4b/t/Tc2lxJfLd6XLdSmZEDAEyksu5sgdj2rq7HUX0g+KdUjtftTWsccvk+ase/CnI3NwPxqzD8SPDSaTp95qlxLp897E8gtTE8zoUO2RSYww+Unn256VvHb7iH6GXpfiDUrjx7p/2mz1xIbvSVRg2kyLDbXDbW5k6eud3TGM1m6bqni2Dwl4is9YvPEd1fwB0juv7DTAYuwVYlTmXK7SSBgA9c12dt488J3OsLpMGro900gjAEMmzeVDKN+3bkggjnntTbPx94TvIbua31N3js/9efsso2tu27RlfmbIxtGT7VTYut/Q4zxP4u8YW/hbw7P4Z0LVmnaMfbEmsHBygUMhUqzAnkg8Zx96t3SdQiT4rXQi03X40vLGNJJZLaf7L5ykngt8i/LgZGMnjrWu/jzwqkImbU2CfZJLw5tpcrFGcOSNuQRn7p59qktvHHhW41NtNj1iEXSxecyOrIAu3cRkgDcF5K5yB1FF9WK2mhlfGeO6u/CkWlWOm397d313FFEbWaWEQ/Nku8sYJRQARnBGSOK5afxV48/s3w0tnpOpRyh/s+pxfYXaRmVgu4O6bSpAJydufWu78JeMtL8T6tqVlpayvFZRwv57KUEgk3dFYBhjaecYOeKTV/Guk6P4mOiat5lqWgjmhn2l0cMzKc7QdgBHLNgc9aErNfePf5HPQa/4u/4WFq9ldW99/YcNvI8EsFgSEKqMfeTLsTnAVmz6VkQ+K9bsvh3a3DNq2mtb3kkd/e3OkMJAhZ2R1ikOCG+UEgkLnt29Ch8WaBNqEenxXxa4ku3s0UQyczIgdlztxwpBz0PrVyGTS/EGmtut0u7RnZGjubc4LK2DlXHqOuPpS+zb+v61C6ueV6R4o8dzWum6m15fXcDWdncyxQ6FlZzLKRIocHjamDxyKm0vxL8UpNS8RxXmjrElushtVFuzFAJMIYzsVZTs+bG8nOBXrqKsaKiKFVRgKBgAelLTb7ef4/5An+hwfwhl1ST+321P+1ZPMvllgnv7NrYyo0SZKoThfmDZAx9BmsfxHaSyfEy8lsLHxANVItvsV0vniyXH+s3HPlY28HI/WvVKKHq0+wujXc8gtfEHxG1ePxbZi01LSmS3abSZzYBnRlYgxjcoViRjHLZzwaZ4k8UfEe30HRZ9BsNQuVkklW6ub7TvKmdlI2boURyiN83OAeO2a9iopLoHVsx7a5vG1q0iuJZ499j5ksCWxMHmZGT5pHBHIC9xzWxRRQJBXkV9aeJT4kum06215PEP2mYvdPI32BrTadirk7M/dwANwbk8V67XHx+M7v8A4SC50648O3ENpHdmyhvPtUbLLNt3Ku0fMobpk96X2v6/r+rFdDh9d0nSbrwVqlxZ6N43jniQYi827BkuT1KoH3nB7j5K9T8JWNnp/h60t9PW9W22b40vHdpVDc4YuS3GehPFc/p3jfULrSmuJvC89veyXj2dnZm9iY3DoWDneOFA2nr7VX1D4g39jqMelz+EbtdQmgElvam9h8yd95Uooz2ALbumBVdbC/T/AIYpWP22D4najefYde+wCzl+1l1lKswIKhfmKOCM7RGAw53Zq34G8T2Ol+BbWTVYdYs9t79jjS+tZhNI8kh8sKGyzcMOecYPpT2+JNsms6lYyaRcBNPRzMy3EbShlwAPJzvAZjhWxg8HoagvfiKtrqVhpmteFby0vZrgx7JJYnWFvLZ433g42ttK7h909aE9Ev63G1q/66HodeVaO15Pc+KDo1j4ls5ZIiSL+ObErCT5mVnONxXIVYxjGO9d94X1iXWvDFrrT6e9m9xD5otmlV2X0G5eK4T/AIXBC1tNJF4feSW1tWub2L7fEDbAOqgOTxyGByCQOQeRStrYFcztV3R+FYopNJ8VNavfyNpKQR3Jktowi4aZQfMJ3b9oc4OeeK3JJi/xKsDHp/idbpYUWS6eKU2zqY87OD5SgHljy27gVOPiNNdaJdavo3h/+1baDUlsA8Gow7ZC2wB1bOMbnAx161cv/GGvW3iRdITwTeTI0RmFwL6EDau0MdpOcBnA9+TVbPX+tP6uJptf1/X9XOB8AXeqY8aNqLareQfZQs0MLSSSi5JIYKoO8Nz/AAgKABj1rR8X33iy6+GGgT6HpeqSLD5C38Ehmt70ujIB8oQsy5DFuRkDrWnD8WludFGr2vhq4NqLBbyUz3sMPknzNhR9x4xkHd0IINaJ+IlxFo1jql34ZuYob6OT7Oy3cUiyyjHlRqynky5+U9PWhNqy7W/r/Ib0evn/AF/mdP8Aap/7fWNprsQ/YvMMAtCY927r5uPvdtv4159BPJqXgTxDYww+JLDZqMkkYuLC5LyRPJkIoBEjIR12MCB6V6lZySzWkMs8Bt5XRWeIsGMbEcrkcHHTipalrRr+txJ6f12ON8Ltrln4a0GDVZZ7e5a5KOkFo0oMWW2K5YsYxt2/MST2JzWTLBrv/CZX7W0Go/a9t1502XWB7cofsyRk/u94bGcDPrXpFFNu7Y4uxw3wgt76302/W4ivYoDODEtysq/Nj5yqzEuAW7k4PYAV3NFFDZKVgooopDCiiigAooooAKKKKACiiigAooooAKzfFH/IBuv90fzFaVZvij/kA3X+6P5igDgafqH/ACDtK/6/3/8ARdMp+of8g7Sv+v8Af/0XSewI7TSf+PdfpWnWZpP/AB7r9K065jUKKKKACiiigAooooAKKKKACuF8U/8AJQ9B/wCvlv8A0neu6rhfFP8AyUPQf+vlv/Sd61p7kyPnT9pP/k7b4ff9eKf+jZq9Crz39pP/AJO2+H3/AF4p/wCjZq9CrUgKKKKACiiigAooooAKKKKACiiigAooooA8qf8A5PW+H/8A1wX/ANAmr1LXf9UP+v68/wDRteWv/wAnrfD/AP64L/6BNXqWu/6of9f15/6NoA3/AIL/APIkw/8AYWtf/Q69trxL4L/8iTD/ANha1/8AQ69troxf8efq/wAzkwH+60v8MfyQUUUVznWY+k6fbXFissqylyz5xM4/jPbI9BWpbQR28XlxBguSfmYsefc1laTqFrb2KwymRXVnJAiYj7574PqK1baeO4i82IsVyRypHT2NAElfO3xE0vVpvHurx/2Xr6W0mp+abm0s7h1MTW8C7k8tSH5RhjI6Yr6Jr598eapqCeNvEIl13W4Ilu3gtxBeTrFAVtoHQbI2HBZmz7tnPFAHpHwWt54PDupNLaX1sk2qzyQC8t2hlePCKHKNyM7T1qHVPAutX+o6vfTeJCZZ7V7SyIiKssLzCZo5SpBK8eWCu07O+7mpPgjcXk/hi+S9vry8aDU5o0e6maV1Xah27mJJALHGSa5vW/HviPT/ABVr+lyzRR2v9uWFnpU/kjA3m286BieCzCVmXvjPoKAG6F8GZ7Ox1dbnUdP+1X8XlxNFBIwth9pMxCtI7OQeByeorp/FPgW81fxHdXcOpW8Wn6k1m19HJCWlBtZC8flnO3DE4bcDx0qEfFGyW7UXGj3kVlM7G2u/MQrJDHMsMsrLnKKjMODyRyK0r7Xv7Z8ENrVnqlxoFo0zbbsQpLLLErlVaJWBGZMKVypOGxjNAGfpXhbxPpeo3WoWtzoaXdzbx2KNBatFDbwx+YySeVk7pCzgEAquBWcvgnxt/YUWnPqnhyTN0bi/D2s5GoHb1mPmbj8wB2g7SAFxgYrMTxL8QtN1zQf7fhu4oru7tbQJFaxtbMkrbWad/vRzcjCqQue1dVrdx4l/4TiGz0XXVnZ8m4sntFNvZW5RtsrsMOZDIFwu4ArnjjNAGp468O3PibwBe+HTNZw3F1AiFmhLQblZWIKZyUO3GM9DWe/hG+vPA8Ph+7Gh2DQX0FxGumWjR26pHMku0IScE7WGenPSrnwo1TU9Z8A6bqOs3EdzfyGZZpY4xGrlZnTIUdBhRxXHeJ9V8U6PefEK7h8UXs0WkaXHcWNs9rAViklWQ5yEDNt2DAJ785oA6C38HajZ/E6+8V26+H5Yb54i8txZMb2FFiEbJHKGwAduenc1e8d/8fVr/uN/MViaFq2vW8/hSG41HWphql/OlwmrWcMM4RLd2C7Y1AA3KGz1qC41O91HWdcivJRIljqr2tuAoG2PyYXxx1+Z2OT60ANrftv9be/9hWD+UVYFb9t/rb3/ALCsH8oqaAksvHfh291OPTbWW8kuXvprBlFpJiKaIbmVzjCDHIJ4I6V0FleWd7GZLK7guY1YqWhkDgEdRkd64SH4byHVrq/udcObi7vJmWC38vKToVCk7jlkJJDehIxW74J8NTaCbqW6ubGWafau2ys/s0IVc4Ozccuc8tnmueyt8jSW+mxpXWu6Xa6wNKurkW9wYBOplGyNlLbcBzwWyR8uc81Yg1LTbiWSG31CzmkiG6REnVig9SAeBXL+M/Bdx4g8T6brkeo2cf8AZyqIre5s/PjY7wzMw3AE4ACnqp5rLtvhnJDdTTLqOmwfaDefaGttNEckonYMoLbuQpXv1BPSkkrff/wA6neQappk6xtBqVnKJd3llJ1YPt+9jB5x39KZDrGkTTRww6rYSSy/6tEuULP9ADzXFN8N5JreKSXVray1FLhpBPptgtuiI0ZQrGhJ2k8EnPOKhj+Fy2t1FNp93pUJgWyWCVtLUyp9nYs3zhh98nnAGMnrTSV9w6Ho8kiRxtJI6oijLMxwAPUmsDXdf0uytrO4kmkmgvZ1ghmtozNHvY4Xcy5CgnjJ4zV7xXpk+teHb7S7a9NjLcxFFnCbtn4dwenUda4C1+H+vaT4Nh8O6d4nsY447/7b5k2nPL0ZXCAebnG4HueDj3pRSvqDNeHQrPxO/iTRL6a7htpZLfzfIYIXAGduSCCp6Ed+lVLj4WCDXLSTQtZuNL0lXuHntoG8t4zKFBWDaAqL8gyCD9RWV4p0/VL/AMM+KLSOO7vr4z2LR/2ahjmUqylmX5u2GPXpxzVDVLf4k6DaTy+HNLkt5LvV55LySJPNeUbE8twhDYRjvLAYIPHFbw2/ryE72ujsdH+HhtvEt7eXeoN/ZXnQy2VhbyOqKY41RTKCTvYbQQRjnqDWlY+BLK10y6sW1vXblZ5/tCST3StJby7i2+MhRg5Oec1gvf8AjhvFlujjWo9M+0QJc+TYwlA5iO7yy3zeRu5Zj8wOAOM1o/Cz/hJrebUdP8Qy6/eGCVtt3qKW6Rt87YEXlgMy7dpy30qkiGzV/wCEL0g2FrazTXs7QTm4aeSf97O5xu8wgAMDgZGAOKot8M/CjeKrzxEbRjc3m8zxkIUZnXaz527gxHowrD+Mej6nqmuaZ/ZPh+S/nS1mP2vzHjFscqQUKkDzeDtDcE96i068+Jt78QriznE+n6FNEwt5WtlYRRmL5HztOJg/VWJXgjFSnf8AEe3U7Hwt4Rs/D+o3OoQ6lq15NcQRwOby58wBEJKADAxjcRn35zTPEPgrTtc1dtSudQ1aF5IFt5ore62RSxBi2xhjoSTnGD71yOq/8JwfBusS38uvTXP2eOzt7W1sreR5JlB3zYwBsc4B9BnAFR+JtZ+JMmqeHpvDul3VnpcsCefHPaguJQ+GWZQGKpt5BUjr1qt2tQ2V/wCv6/yOu0bw1e2vjnUNduprI2b26Q2VvAjqYscM7ZYqWI2rkAcKBXQ6bamytvJa7ubr52bzLhwzcnOMgDgdB7VxOhHx8/iyGz1B7hdJtru5aS7YQ/6VH/yyQqFyFG4YYYJKnNWPi9ZQXmnaSLrw/qOt28eoK80Fkhdwm1skgMvHTvSbdl/XUVtX/Wx29FeQzXnxE0fUfDllp2l6m+mRsGuV2JL+4eQgRsSNwdE2/wAQ/HFWlf4iafJ4rtrF9b1O8Aml06W/jt1tEBIMaxlFDs2C3B4G0Z60efr+Adben4nqlFee+DL3xjN4Dlm8SHVI78XYWJoLNPtRj3L95GUIe/IUfL716FTasK4UUUUhhRRRQAVzEPgqxj1y51Z9U1aYzzNcC3luAYIZSMB0XbwQOmScV09eFXGmaxYzx3zaD4pv7CDWryeLSY4OhZGAcnzOYyT8oPQljjpS6/13Q+n9dmej2XgOwtdIk0/+29dmLXRuobqW6Bmt5WyWMbbcDO5sggjmiX4f6VLdLdS6jrEk6WwgSR7rcysH3iUEjIkyTyOOcYxXl9hpPiWHwenha/8ABVxebL23urRC8xtkEinzEeTO8bWJJABAzgZFev8Aw8ivbfwhY2mowXMN3bqYpVnOTkE/dOTuX+6epAFV38v8hP8Ar7/6ZQHw/wBFkvLm4vbrU9QE8ckfl3VzvWISHLFDgMD0xzxjjFRL8ONEa4t7m4v9Xu7iKZpJJbi73tODGY9knGCoQkADHXPXmsbS4dQk8X+IpdJ8P6zpd1Lbzol1d/6i4lB+Ryxc5H90BRgdfSj4fahL4X8Km48RaTc2t5d38duRHauJbmd8LnaXctzn58gEAnApLVf13G20/wCux1WieHLjR77TobLVZ00TT9P+yxWDAMZHyMSO55OFGAOOpNY6fCvwrFb3kdr9vtZbuN4pZ4rjEmxpvOKgkEY3+3Tiu6ryrR7XUJ7nxOdL8Pa7o8k8R5uh8twwk+Zgxc7nZcgYwAMD6F3f7w/4B0l78P8AT7iyurSPWtctIrm+W+k+zXKp+8G3AHy8KCinHqK0Z/C0M3iGDWn1jV/Ois2tBCLgeUyMBuJXbyxIBznqBXnuq2NwvhaKFvCOvz20t/JJpttChMmnx7FwXTzB824OVySBnJrZ1aw1Sb4i+H7u20fVB5Ww3F075URbMEF9+1cH7ybCWPIIqrXdv62/pCbtt/Wpow/DDQYNM+w299q8JNpHZtcLdDzWjjcuoJK4JBOM46ACrT+ArNtIsdNOva/ssrwXccgul3s4PAJ242jsoAFddRSu73B6gOAByfrRRRS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w/wDYWtf/AEOvba8S+C//ACJMP/YWtf8A0Ovba6MX/Hn6v8zkwH+60v8ADH8kFFFFc51lHQP+QXHjH35OmP77elXqxtJbUfsK/Z47V4974LyEH759B9a1bY3Bi/0lY1kyeIySMdutAElfPvxE0vST8QtUkuvFnhIEXyXLWN/C7vGxgiUxyYzkEIDgYOGr6Cr5y8f3dxb+O9egtoluHvNTktvs56zbrW1wB8pJOcEYxyB1oA9W+DEVuvhi7uLfVtJ1NbrUp5mfTEZbeInA8pQxJG0KBzWzfeHfC939oa8sbOXzNRhvpS7ZxdxhBG/X5XG1MYx+tYHwRjki0DV4plZJE1iZXVhgghI8gj1rh/Euja5b+K/Emo2dhe3NjqfijTIrqFY2OxY/spW5XP8AAoDq2PY9qAPVbfwX4Zgn1CaPS03X8UkM4aRyoST76opOIwx5IUDJ5qXxB4Z0HVtFttO1O3K2ViySwbLh4TCUBCsHRgRgE9685t/Enj59RvXhkuZ2s1mub6xewCpAIpxsgifblzLDuOcucgYxnFa/jjTNR8Q/A3V/+EhszeajNZz3cNrGh3QuQzRRgLgsUBC57kcigDd/4RHwjFqdqqlo9SSH/R9987ynaCFl2ux3uvZ2BIwOeKXSvCPhPS/Eq3VpLOur7RK6NqcpabCbPMeMvhzgAbitcJ4y054fiRp15azyLM97Y3V2s+nvlIIlAkaK5yFjjCgl1PU59avzTeFvFXxFgtI7F7ZFcTtdfYpVk1JngICCXbgQ7GycsMsAABjkA9L0Kw03TNListJijis0LmNY23KCWLNz/vE1l3dh4S1a41ixmawuZ9StxBqUK3A3yRoCAGAOVxvPPHWs74KWL6b8M9KsZLWS1MLTosMilSi+fJt4PPTFeaWXhnWbaKHUpNPgMU+v6kFjttOMV4ob7XtaWbJLxnjjaAdyc8cgHoa+Ffh/eaP9lW9Nxa2E/wBq80a3Mz2zlCmfN8zcgK5GMgdag1TT9G0+KBtD8tre5zK8qTGXzXAVNxckljhFGc9q4HwrFan4W6LC1pbTmxvdNk1eK10KW1K26D51mVgTMQQ2cZ+leh2lnpGqWCXPhqzXT7AyPhWtWt1kbjLqhAIHGOg5B+tAGXXQW3+tvf8AsKwfyiqt/YNz/wA94f1qzAMTXw9NVh/lFTQHDH4q+IINUv1lsdFvrW2uZYY4rPz/AD5drsigbht3Ehc9uak0P4pa7qXhZ9QudP0vTnF4tu17MzNbQgoWIdUZmVsjbyQCSK9gyaTJrmTVtjXrc8h8L/EBkTwbHrHiC0/0wTpeLL5iztIC6oT8oG3IA5AOSK2V8eaius6pFN/ZCQWMU8j2AEpv41jztYr91g2AeMYB6mvRcmjJpykn07iPHbb4m+I9R8FR65b/ANiadJbaqLa/kuoJZIRAy5WQBGJGcgZya6GTxzbp430CxuNVso7e/wBPaT7NslimMzbdmVYYAbnaDg9a9ByaMmjmXb+rW/4IkmeV3nxI1iKx1eeNNFaa0Td5DLMDZt5iqI7g/wB5snG0dulbnh7xWt7pF9Lrl3psVxY35sZZLbeIWYhdmN3PO7H1Fdxk1TvSdppXQ7HJ2urf2Hca/e/ZZLqXzbeKGBCFMkjjaq5PAGTye1XNN8fWou59L1+wn0nVbeN5JoFzPFtVQ2VlUANkMMDAY+lRaRpllrF34i07UIvMt5TDuAYqQQuQwI5BBAII6VZf4d+E7nTo7S6s5r5BJJK0txcvJJM7rtZncnLHAGM9MDHSto7EO1w0z4ieG9Q1KHT4m1GOWYJhp9PmijUum9AzsoCkryAT2plj8S/CN9puo6hZ38s8OnqJJ/Lt3ZvLJwJFUDLJnPzAY4q1N4H0OW+Ny0moBjcQ3PlLeyCMNEmxQFzjbt4I6HvVGy+GPhXT9J1LTLCO+srXUABMILt4yiA52ow5VfYHpVPZgrHTaDq1vrWnJf2kV3HC5IUXNu8LEDvtcA4PY965w+Npf+E+bwuulIFTO6SS7CTMoXcXSIr86dshs5zxxXTaLp8el6ZDYw3N3cpEMLJdTtNIw93bk1kjwdpP9uSav52pGZ3eURm9kMUcjLtMiIThWxkAjpmm7X8hLbXcpS+PtNt/Cz+Ibmw1RrcXxs/Jt7KWScN5mwbo9oZeevH51LqvxB8L6Vc6fbaneTWU99GJEjngdGiQnaGlBGYwTx82KbY+AdFs9G1DS/tusz219IJpWuNSlkdJA27ejE5Rt3OR3FQ3fwz8J3U2m3EtrcNPp67Ypjcs0ki7t+JGYkv8xJ59TRp/X9dwe7OpivY5NRlsVhuQ8UayGRoWETBs8K+ME8cgHIqzVaKzWPUZb4T3JaWNYzE0xMSgZ5VOgJzye/FWGZVXczBR6k0gFopNy8fMOenPWloAKKKKACiiigAooooAK5aPxLq91qE507QI7nSopHhN418I2EiZDZQrwuRjOSfauprltT8E6Ff3l5JLcajD9qR/Mgg1CSKMMww0iopwrkfxCkMxLL4mrc+BZvEP9kwi6guRbz26XyyRQ55WR5lU7UIxzt4JxilvfiPc28eif8SS236pGHUvqaLE2X2hYpNu2RsfNj5eCKuQfDXwtbK0ljLqdgpSIA2moSQqDGpVX+UgbsE5bqc81bl8CeHW+xjzL9IoI0j8lb+QR3CqxceYucOdxJJPJNXpcR0Gs3VzZ6PdXlrapc3EMLSJC8vlhyBnBbBx9cGuR1zxxfaX4H0vxJc6HZma6aJprRtSVfJWQZBV2XDHHOMDvzXYatZw6hpdzY3Ek0UM8bRu8MpjdVIwcMOQfeuNg+F3hKNraSebVL5YMCJb3UpJ0ICFFBVyQQoJxnp1qRq1tQ1Lx9dr4jXRdI0W31Ka4t4J7H/TxGbhH5ZsbCFVFBOcnPQCpvAXjTUfE2ualp82i2ltDYM0c00Go+eY5Q2AjLsXBIyeCelLp3w68NacpWK61UssUUaNLqUrNCI2yhQk/KRkjI7HHSr3hnwfo+iavLqNjf6rcTMrqUuNRkmjUM2ThGOBz+VC3+//AIBL/wAv+CVfiL44j8Gz2P2q2tTa3Uc5M8935IV403KgG05LdO2Kp2Hj++uFtruTw06aaTBFeXKXasYJZVUgKuAXUb1Bbjk8A10XiHw7pusX1td3txeRS28U0UYhu3iBWRdr5AODx0PbGazbXwD4ZhurSZVu5Ps6R7YnvZGjlaNdqSOucO6jADHngU15/wBf1/XnUrW0MWL4l3k2n69dw6BbE6VHvMMmpqkg+fbtlUpmI4yf4hx1qzJ461t9Jsrux8N2d3NLfixuFXVR5UbNjaySBCJBzzgDBGKuP8PvDT6TqOmTXGpzQXkIt5TLqUrvHEGz5aMWyi56gdan1DwVoN1o+laZ9s1C0tNNYPbC0v3gyy9GYqRuI9/U0K3UT3IF8T+KD4xfRG8IwLaKnm/av7UXd5eSofy9n94dM5xz7VmWHxIvL/wfeaxZ6DaTahZ3aW81kuqKy7XYKsgkCnrnoQD1roL3wppN3rd1qcuo6qLm6szZSImoyKgjI/hQHCt33DnJzWP/AMKu8IpZNBay6nZW8kMMLi11GSESCI5Rm2kZfPVjye9Jef8AX9fqPT+v6/qx3NvIZIVZwiyYAkVW3BW7jNSVmeGtEs9B042dnLdTK8rTPLc3DTSSO3Us7Ek1p02SgooopDCiiigAooooAKKKKACiiigAooooAKKKKACs3xR/yAbr/dH8xWlUGoRpLZyRyKGUjkHoeaAPNqfqH/IO0r/r/f8A9F11n9n2P/PrF/3zWJ4whihTSUhjVF+2McAd9hpPYEdHpP8Ax7r9K06zNJ/491+ladcxqFFFFABRRRQAUUUUAFFFFABXC+Kf+Sh6D/18t/6TvXdVwvin/koeg/8AXy3/AKTvWtPcmR86ftJ/8nbfD7/rxT/0bNXoVee/tJ/8nbfD7/rxT/0bNXoVakBRRRQAUUUUAFFFFABRRRQAUUUUAFFFFAHlT/8AJ63w/wD+uC/+gTV6lrv+qH/X9ef+ja8tf/k9b4f/APXBf/QJq9S13/VD/r+vP/RtAHQfBj/kSYf+wta/+h17ZXifwY/5EmH/ALC1r/6HXtldGL/jz9X+ZyYD/daX+GP5IKKKK5zrKOhf8gxM5+/J1z/fb1q9WNpVis1ishuLuMln+VJioHznt+FattCIIvLEksnJOZHLH8zQBJXg3jm50ZvHOvvH4PuLie3nzPcRa5c25ndIISzLHEpAIV0HHJ2k9q95r5s+I6y/8LE1iDfe2RbVCzXCW0xVYntbdd4Kldw4YELnoRQB638Fp7Gfwrc/YdIk0vZqEyzxPePdM8nykyGR/mOQR15HSrmo+OrCz1ybT206/ktba6is7rUEVPJgnk2bEYFt5z5ichSPmHPWs34HKo8N6m8fmtA+rTmGR4Hi81AqKHCuAwBwcZqLVfBuv3Gu6hFbzaZ/Y+pava6pPLI7i4iaHyf3aoF2sD5I5LD7x445AOv1TxDoum7ftmo28ZNzFakB8lZZW2orAfdyT3xVDxL4utfD98kd9p2o/YgUWfUFiHkQF22oCSdzEsQPlDYyM4rjF+GuqMyxzRaA4tdRS9iuijtcX2LkTbZyVwAOg+/0HTpW/wCLdC8U6v4rt5F/sifQIowEhnnkSSKU5DylAhWRgCNgJABz3wQAa3h3xPDrmn3F4dH1S1tlhE8LTwBhdQsCVdNpbOQPunDcjI5rIf4laVajydR0jWrG6F3bWzWz2u9o/tDbYncoSqIxz94gjBGM8Vj+AfBvijwXYyWemR6WVeCO1ijW6laBGjV/9KkDDdvc7AUTgY61ZsfB3iS58KXOn6x/ZEeqT6jZ3k15DcSzG5MU8cj7yyLt4TaqjgDFAHb+I9Ys9A0S51e/Zxb26gtsXLMSQqqB6kkD8a5298dSWy6dB/wievSalfPMq2ASJZEESqzMWZwhXDrgqxznHUGui8R2Uuo6FeWMMdpJJNEVVLtC0TezAc4PqOnWvLrr4Z+IHttHka30K8+wXlzOmnXF9crb2ySJGqpFKFLtho2b5gOZD6CgDrL/AOIlrY6ld291oWrR2lg0CX99iIw2ryqrBWG/c2N6g7VI5rT0jWovEGmRapbWtxBaylvs7TBQZ4+NsigE4Vu2cH1ArJ074f2E3i7VPE+vWNjdX13LbyW+1nZYTHCiEEHAYblJGR0xV/w5pVxo+ny21zaadbSPcyS4sS/lyA4+fa33GPdRkDsaANGsiL/j41D/ALC0P8oq16yIv+Pi/wD+wtD/ACipoDqTRXjOi61q1v8AFXUlGranLYJdXStDM91MqRhMq3ltGI1RWHBRyx6Y5rV0fxrqEngVrm3vPMvIr+SG7vptNuTHBGWcpL5LfOykBQACcbh6VzKN4qRo9G0eo0V5q3jC6t9a8KDVNVhlju1kNwtnp10qPuDCNycYUZwNrjgnOan0jxBpY8V+LdPm1nWmthGso8yO4IgwrCXyW28YOOFJ9qfK7Bf+vU9DoryJfGLwfCewurfV9Qe6hu0hne6srp7iZRJkrkAMDswd2CMcVqat421eLxUxsbi1k0RGsv3Z0u4M0izkqxD9Bt+9046HHWjkd7edgPSapXv3TVTxrdQ2XhbULm4ub+2iSL5pbFC06gkD5AATn3A461zvhDWLdfBMF5eahe3EX2hoUluYpWl5bCKSy7nxkDeRg/TmpSuDZVv9PvdTtfElpYxG4kMts0luJfLNxGOXj3dtwyPTsetY82leK9P02FdA0TX9FsbjUjINP024tS9tb+XhsiRtilm5CoTt5PtXaeDZGXxD4g85RGgkhCNuzuGzr7c5H4V1P2iH/notbw2IkcLjxDa/ESGSDSNburI6Z9l+2XElsYY5flYPwwk7ENgYJ6CuN8P6l4o1f/hKLE3XifUJbWwW3kgiltTtvGkYP5TYChQAPlY5254r2z7RD/z0WgTwDpIoqrgnb8DyzVo/Hl5pmlvp9n4k0qS20iQSW0ElmA90m3y1bLEYbB6HGPSrkT/ES5+JKtNZXtp4dmtzDIVniIjJiyJAM5DB+DgH8RXo/wBoh/56LR9oh/56LQ9f67i6Hk1pp/jW3+G+r6ReWfiq+v8AAihllv7WWWd+clc4URfdzu+YgngVb18+O7u4tr7S7PxJYLDpsbiyjktBG9wsoBR8seqZPBxjuDxXp32iH/notH2iH/notO+twWiseV6Fq3iC4+MaaNd6jq6iI3Fxd2weFrVYsDyAAoLrwedxGSO9dJ8X9LvtW8PW9rZaZc6gRch3SIQuAApwXilZVkXOPlJGDg9q7Dz4M58xc0faIf8AnotJ7JDvrc80sLPxBpGseEVi8Nak9vaWbRXcdrJb/ZYGcYyA77wwPXaSMcDNRjTviFp7+KrbSpdYurmUTSadd6lewyWylmBRIkUBwcbh82AMDrXp/wBoh/56LR9oh/56LTbv+P4i7HB+DI/GY8Cyp4mOqtqAuh5K25iW6EW5fvMWKMOuTwccYzXoNRfaIf8AnotH2iH/AJ6LQ3cViWiovtEP/PRaPtEP/PRaQyWiovtEP/PRaPtEP/PRaAJa8yvdHurfV9SurjwI+t6mrzTQakJolEsZB2Q5LBjjONpAXvmvSPtEP/PRaPtEP/PRaVgPDtM8M+LrLwTP4VuvCsjWonhvIBYeSYU3KTJG0U0mJMP1ThSTkHireo+D9bmTw3APCqt9mt0V0KwvbRkylm4Mm+FsYJaMt1CjgV7N9oh/56LR9oh/56LV82twKHiu3W58L6latpx1ESWrp9kAUmbK42/MQOfcivI9U0XxJrXgzRvCVr8Ok023szCVmvGiKQPGhLOBFLuBL4AIOeTniva/tEP/AD0Wj7RD/wA9Fqf6+4adkeMjw9ruu6+msa/4HlaP7JaLqFrL9nJvJIyfusJCflbDhTgMOpzxWp8I/Dlzo/jDVLq48HyaaJ/N8m7MNvEI4y4PlfupGaTccNuYDGMV6l9oh/56LR9oh/56LQtH9/4ktXX3fgeefGLw9q2uanpL6Rp7PJBbXivd/ZoZwgeLAj2yOuN3IyM4zWFpPhLWIZtNVfCctvfp9le31L7UiiwhRFEkGAxIyQw2rlW3ZJr2D7RD/wA9Fo+0Q/8APRaadv6/r+vVlSd1Y8Qj8Ha3/wAI34rRvBrTT3dqEgiuVg86aQybtrOkmJVHBLvtbjitLUvCM0fhTQILzwLHqsy6il29laRQpDp6cb40WSTgHGSATk5r137RD/z0Wj7RD/z0WhO2wnq7nml14X0+3+I97rVv8PJJ2jsDNFegwjzrrk7QS+7JB28gDjHSuU0/wx4ls/BF/wCG9T8AJfWtxLb39vbWflCOGUuDLGRJL94Afw/LycV7t9oh/wCei0faIf8AnotJaf1/X9IfN/X9f1qZ3hS7v7zSvNv9FfRysjJDayMhdYhwpOwlQfYGtaovtEP/AD0Wj7RD/wA9FptkpWJaKi+0Q/8APRaPtEP/AD0WkMloqL7RD/z0Wj7RD/z0WgCWiovtEP8Az0Wj7RD/AM9FoAloqL7RD/z0Wj7RD/z0WgCWiovtEP8Az0Wj7RD/AM9FoAloqL7RD/z0Wj7RD/z0WgCWiovtEP8Az0Wj7RD/AM9FoAlqK8/49n+lH2iH/notR3U0TQMquCT6UAcDqfxA0vT9WutFms71tXju47e3s1jJe6V8YlQ/3AMkntir/jgYOkjOf9Mbn/gBraeztHvor57aFruJGjjmKDeit1APYHFYnjb/AJhH/X23/oBpPYEdBpP/AB7r9K06zNJ/491+ladcxqFFFFABRRRQAUUUUAFFFFABXC+Kf+Sh6D/18t/6TvXdVwvin/koeg/9fLf+k71rT3JkfOn7Sf8Aydt8Pv8ArxT/ANGzV6FXnv7Sf/J23w+/68U/9GzV6FWpAUUUUAFFFFABRRRQAUUUUAFFFFABRRRQB5U//J63w/8A+uC/+gTV6lrv+qH/AF/Xn/o2vLX/AOT1vh//ANcF/wDQJq9S13/VD/r+vP8A0bQB0HwZ/wCRJh/7C1r/AOh17ZXifwZ/5EmH/sLWv/ode2V0Yv8Ajz9X+ZyYD/daX+GP5IKKKK5zrMfSNQsbewWKa5ijcPJlSwyPnPp9RWpbzw3EXmQSLImSNynIyKqaCFOmJwD88nv/ABtV8cdKACvBPHXiLW4PGmvwnxXqWnwRXLw2kcc8UcMZS3gcAgjcdxd/XkjoK97rwP4g6AH8e6nLca/4NWB75br7Lfa19mmwYYkKSLsJGfLyCCOGoA9E+C9/qV/4Zvf7T1G51CWDUZYUmuCpfZtRgpKgA43Hn+dRzeItZtfiLLY6lex6dpvmBLS3lsHZLyPygxdbgfKJN28eWecIT3qx8HrM2vhu8lN5pFyLvUZrhf7LuzcwRqdoCCQgFiAvPFal34R0e78QjWrk3csiN5gtnuWNuJduzzfLztD7TjPpQBymk/Gbw9rPlR6Hper6pcTz+XbwW6RZlUxvIJAxcKBtRjgkMOMjmtnxLr9xfeDLPxD4d1y306znQTLNLZmaSbI+SJI8j5mPHc+lULz4V6W82mGx1nWrCKwuWlXyr1/MWPyXjWGNs/u0Xf0A5AxWxq/gTQ7/AE7SbGKXUNMi0gH7EbC7aBowV2nkdePWgDI07XfFkPjLQrPWXto11eBml09bYqtptiLnE5OJJNy4KD+ElugzUWt6x4ztNf1S10vUNJ1Dy7Oa4aJ7Zli07bzFvcNl2cbvl4IxnpWxL4G0v7ebyLUtVjvNh8l2vGk8mRl2PNGrZCyMpYFsfxGn6P4H0nStQv5rfUNYdb/zWuLWa/d4mMn3m2Hv79u1AGj4O1K51XwTpGr3Wz7Td6fDcS7Rhd7Rhjgdhk1574A8U+MNX8Hp4qk1T+0FiKTXljJo7WgEWGLiGRjiQjghuQduO9eoaTp9rpmj2ulWaFbW1gW3iUsSQirtAz34FYPhjwXpPh+yudMs9Q1aezlgMAtLq/eWOGM54RT93g4oA4rV/GXii78Q6JHaao2kaXrkE11YeTozX03lL5CxmTacIG8xnyfugqCc16ffBlESu29gvLYxk+uKwr/wPol9HpC219qtg2j2hs7WSwv3icQkINjEfeH7tOvpW5d7QsSq5cKu3cWyTj1PrQBXrIi/4+NQ/wCwtD/KKtesiL/j41D/ALC0P8oqaA6ok+ppMn1NFFctzQMn1NGT6miii4xcn1NJk+pooouAVTvWbaTk5xVyqV7900Ac/wCHf+Qxrf8A10h/9BNWYbi4bXJILhmhjVcwxgZWUd2LevtVTRjPDqmrSLavNHJJGAUdRgqnPU+9av2if/oG3H/fyP8AxrojsjN7liiq32if/oG3H/fyP/Gj7RP/ANA24/7+R/40x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X12ea3gia2lYTlwEiC7hL7H0+taEZYopdQrEfMoOcH0zUH2if/oG3H/fyP/Gk+0T/APQNuP8Av5H/AI0AWa57xt/zCP8Ar7b/ANANbH2if/oG3H/fyP8AxrE8Wm4mXTna0khSK6yzO6nqpAHBpPYEdHpP/Huv0rTrM0n/AI91+ladcxqFFFFABRRRQAUUUUAFFFFABXC+Kf8Akoeg/wDXy3/pO9d1XC+Kf+Sh6D/18t/6TvWtPcmR86ftJ/8AJ23w+/68U/8ARs1ehV57+0n/AMnbfD7/AK8U/wDRs1ehVqQFFFFABRRRQAUUUUAFFFFABRRRQAUUUUAeVP8A8nrfD/8A64L/AOgTV6lrv+qH/X9ef+ja8tf/AJPW+H//AFwX/wBAmr1LXf8AVD/r+vP/AEbQB0HwZ/5EmH/sLWv/AKHXtleJ/Bn/AJEmH/sLWv8A6HXtldGL/jz9X+ZyYD/daX+GP5IKKKK5zrMfSZr5bFVhs0lTc+GM23PznsR9fyrUtmmeLdPCInyflD7uPrVXQf8AkGJ/vydsfxtV6gAr5w8fzC18c+I9tktz9p1GSF0VJN7ZtLbaQUUkEHB9eoHU19H14L46bw1/wneuXP8AYniaS5tLgS3Fxa6hHHGJVhhy8asSVIVogcYyR7ZoA7r4FRCHw5qsfliMjV5tyhNuDsjzweQc+vNed/ESTxep+Jdjpcl0NO1CVmM6oSbPybOFpAvHPmAhR75xzXpvwZl02bwvdvp9rqlu39ozfahqNyJ5nmO0sxcE5BBXFatt4u0+68U3Xh620/Vp5raYQ3Fylkxto3MavtaTp91l/OgDzjxj8SPEul+NrjSdJS1a2jikUwXCATReTF5rzgdWjKq2CTz25xWx4zkvPFPwN1/UdSjuYi0V3daf9naSB3gBc27MFIbmPaSp655Haux8QP4b1S/t/DWrRpcSXsTXKRnIV1idM5Yf7TL8vfniptW8R6Jo2r6ToV5MYrvU3MNnCsLEMVUk8gbVACnqRQBwfjRtHTx74ektmjXWlurdrpv3guhAAMmMn5PJxnzMds96iup/Bvib4nxW2m6jBb3ytuubpLl1uL1WhOIIec+VtYOWXAyBjnJHfaF4g0DxPPqtnp7i7OnS/ZLwSQMoDFclfmA3DB+lYlz8SPBum2t1c332rT4rOMOhl0+RDLFnaHiAXJTPGcADIoAk+CETQfDDSYG87921wg85mZ8CeQDJbk8Y5NcFoUemv4m0pFVW8WN4kuxqg5+1GwJuNvmd/K2+RjPGNntXs2o6ha6do9zqtyxS0trd7iVguSEVSxOB7A1ztj498N3Gh6hrki3dklhEktzHdWrRziNxmNth5IbHy+uMUAZHwj0LS9HsPFTabpkVk76zdx5jj2lkRvkH0GTj61F8FRpI+GGjf2SIQfKH23y+v2nA8zfnnfnrmug1Xx5oOmatHp8322QNax3kt1BbNJbwQyFgjySDhQSrc+2elXLfVNP1Oa8j09932K5NtPhcDzNiPx6ja6nI9aAJayIv+PjUP+wtD/KKtesiL/j41D/sLQ/yipoDqaKzbzWbS11ZdPkyG+zvczSZASCNeNzk9Mnp9D6VQi8beFJdFm1mPWoDYwyCOSTawIY9BtxuOe2Bz2rlsaHQ0Vkz69YrY2F1b+ZdLqEqx2yIu1nz1OGwQAASc9hTvFer/wBg6Bdat9imvhbgMYYWVWYEgcFiAMZzyaGrAnc1KK8+t/ixoDS+bcW88GmG5NsuoiRJImkEe/ACEv6jp1HpXTxeJtJm12y0i3uEmmvLRryJlPymIYwwPfOe3TvT5WFzaqle/dNYNn8RPBt1Y6jfR6wFttNkMd3JLbyosRD7OpXnn0qO98ceE/7Kh1I65bi1nlaGJyr5Lr94bcbhjjJIAGRSswMjxF4kufDcG62XT4vteoNHJeagWFtbBYVYbyvILH5V96t3nj7SdLkmj1m7gjniiika2s4JLqRA0e9idincgGDuUYAIzjNVrv7RqzXOnaPe38Vx57SmWzMRUoY4wQwkyrAhgR6da5fxP8O/EUIik8F6TcWl0bNdPaW51GICC3EKxYVSj7yQoJzg5Xg810R2RD3Oxg+JfgyeKeWPXIfKgV2eRoHVcrjcgJXDOMg7Rzgg4rP8R/FTw9Y+F5tW0m4/tK5EbNFbLayEqwcKfOAXMQyer4rNb4YwzeGbDQrvS9Tnis5Jpgxmgw8koGSVOQVBAIU59DkUXHw1mk09rWGPV7Qzwm3vpLf7GguYjJv2bANsfOeVAPNVYR3HibWptIl0hI4Ipft+qQ2LbuNiuGJYepG39azdW8eaBo2u3Gk6rqcMVwgVo4IraR5duwMxbCkEAENkdFyT0NV9c0TxHrWkWlveLqEF/a3630V5a/ZxsdS21QjEgqA2Ocnvms+LwPeNrN3rN9BrF7f3lhJYzyvLbIGV41jLBVwA2FHTiiwGjofxC0e80zVL6+u7W2j064uFkdAXQQpKY43LYxufghepzwKpeI/ip4fsfDEuq6TcDUrnb+7t0tpDtYOEImwuYRk9Xx0qhbfDO3t9BudGi0rVvs14S10GuICJ2Dh42dT8pKMoxxyPlORTLn4azyae1pBHq9n9oi8i+e3+xoLqMSeYF2AbY8HPKAHmiwGl4v8AiJL4f8Ua7okmmxOLDQxqVncM2FuJsSEwMAOPlj3A/XvVvxJ8SdB0SwvZZHkubqzhEjwRQNtd8KWiWTbtMgBzsBLYHSofFvg1fE8euR6loepAaza29vKYrqFWh8kuUeM5yGzIc+o46E1R1T4e/wBpS3K3Wn6wbGaV7oWa3MAWO5aPYZg33icfwk7faiwG7J8RPCMd9eWTa1CJrRGeVTCwztxuVePmcEgFRkg8EVfvfFejWmjW2rS3LtbXTbLdY7V5JZG5yoiVS5YYORjIwc9K5KH4etDfajdxadqEb3wlZiotA6ySndI5fG5wzZOxiVAOMYxWpdeGtTk0XSLG3t9YtrvR332d/wDaIJJVYoyMSGypyrMMEccY6UWAueGvFbeJrvXodFFq6ae8UNrPIjGOd5IVkDEgY2/OBgfMMHPUVzsXxH1LTfAkPijxLbaUpluZ4orWwWVnlWIurBSwPz/IW54xwOa3PBHh2bwjaXFppeh6g0M8yTFZrqI7WWNI+Oe4QH6k1m6h4EW+8PafodxpOqm3sLi4uImW6hDF5vMznnoDISPoM0WAs6T8TNBmuDZapeQWN81/cWsUPlsflSZooy5x8jPt4Bxk8CpPiF4zn8PWWhz2suk2qardmA3Grh44oVELyAsFG4MdgXBx1rGg+G6w69/bS6bqLXUlw1xcPJ9kdpHMrSrtZgTGAzt9zGR1rp73TdSvrvRru80m+mn0mZp0YzQATO0TREuM46OTxjmiwGKfGviCOW4uZbPRpNO0/UbXTb3yjJ5sss3kjzIc/KEBnXhucKfUVetPGd1N4S0bW2sbdZNR1ZNPeIH5UVrh4dwPc4TOPU1WvvCV9davcXX2XVorG7vYr+809ZrcxzzxbCj7z868xR8A4+X3NZy+Bdcj0tNKj1LX0s4bwXllH/oZNtKJjMCDjLDJYYbPBosBq+LfGGsaXf61/Z9lp0lloFlDe3/2gt5sySBzti28AgIfvdyKtaH43t7lbS31SFbS/n1C4sGjQAxo8Ss+cnB2lAOcdTisi/8ABes34uftdxrkn9oW6W2q4a0X7dEhbapwP3eA7DKY9etSeJfAdrr2oXt9d+Hb5J7uCKEtHcQ5jKEfOuT95lVUPsoosBdsPGs91pvhq7NraI2uaiIFh3/PFbOszRyFeoYrGuQeMkjPFYWu/E2+s9ZXTlfw5pim7v4PtGqSSBGFs8SqF2fxN5hPp8tdBr/hyXU0tpLbw/caXfWbxvaXts1uZYvLVlRfmyGUK7AK2RznrUOheFbnS9Tt9TOl6leXsa3XmyzTwATyXDo0khUcKcxrgDA60WAZe+P5bGTwW19o7WsHiIOLrzTh7A7U2kjHILuqn0yD61k6P8R9X1bxHpmjxDw5p0l3bLP5d68hkmJuJoikQXgkCLPPdq6jWdHuNW1Sxvr3w/eSfY4bmEQ/aIdkizqqvu59FGK5vw94A1Lw5Lp7aDLrtnHZ2cdkyO9rMZ4kleQbmcEg5kYEjBIx3osBHb/EfVptK8WapF/wjcq6ELwLYo8huQ0MrIhl/hAbbk49eKn8TfEDWPDtpLZ6pDoUGqxT2Ye4dpBYrDcuyhz/ABgqUYEfQ96ePBOrf2VrejtJrR0rVhdbrXNoPIady7Mr43HBY4DEj1p174L1S8tS9z/bMmrm5t5/7UL2vmDyCTGgj+5sG5uMckk0WAln8W+KBfW1taW/hy9RNGbV7uWN5QksYkKhYCehKjOW4zXY6TqUWp6VZ6lbAiC7gjuIg6ANtdQwyPXBrjL3wlr95fQXtxd6754sWsLxozaJ9rgMhcqcD5DyRlMcV1Nmt/Z2kNna+Gp4beCNYoo1uIsIijCgc9gBRYDU8xv9n/vkUeY3+z/3yKoedq3/AEL9z/4ERf40edq3/Qv3P/gRF/jRYC/5jf7P/fIo8xv9n/vkVQ87Vv8AoX7n/wACIv8AGjztW/6F+5/8CIv8aLAX/Mb/AGf++RR5jf7P/fIqh52rf9C/c/8AgRF/jR52rf8AQv3P/gRF/jRYC/5jf7P/AHyKPMb/AGf++RWf9o1XO3+wLjPp9oi/xpfO1b/oX7n/AMCIv8aLAX/Mb/Z/75FHmN/s/wDfIqh52rf9C/c/+BEX+NHnat/0L9z/AOBEX+NFgL/mN/s/98ijzG/2f++RVDztW/6F+5/8CIv8aPO1b/oX7n/wIi/xosBf8xv9n/vkUeY3+z/3yKoedq3/AEL9z/4ERf40edq3/Qv3P/gRF/jRYC/5jf7P/fIo8xv9n/vkVQ87Vv8AoX7n/wACIv8AGjztW/6F+5/8CIv8aLAX/Mb/AGf++RR5jf7P/fIqh52rf9C/c/8AgRF/jR52rf8AQv3P/gRF/jRYC/5jf7P/AHyKPMb/AGf++RVDztW/6F+5/wDAiL/GjztW/wChfuf/AAIi/wAaLAX/ADG/2f8AvkUeY3+z/wB8iqHnat/0L9z/AOBEX+NJ9o1XO3+wLnPp9oi/xosBoeY3+z/3yK5nxzLJ52jx7sI1y24DgHCcZrX87Vv+hfuf/AiL/GuY8X3s76zo9ldafNaS73mXfIrBlxj+E+9TJaAjstJ/491+ladZmk/8e6/StOuY1CiiigAooooAKKKKACiiigArhfFP/JQ9B/6+W/8ASd67quF8U/8AJQ9B/wCvlv8A0netae5Mj50/aT/5O2+H3/Xin/o2avQq89/aT/5O2+H3/Xin/o2avQq1ICiiigAooooAKKKKACiiigAooooAKKKKAPKn/wCT1vh//wBcF/8AQJq9S13/AFQ/6/rz/wBG15a//J63w/8A+uC/+gTV6lrv+qH/AF/Xn/o2gDoPgz/yJUX/AGFrX/0OvbK8T+DP/IlRf9ha1/8AQ69sroxf8efq/wAzkwH+60v8MfyQUUUVznWY2kWjy2KyLfXUQLv8iFMD5z7e361q20TQxbGmkmOSd0mM/oBWdo15axaeiS3UKOHfKvIMj5z/AIitKGWOZN8MiSLnG5TkUAPr5n+I97FF8R9atl1SHT7n+1WDSStGojjktLddzbwTtI3D5Qe9fTFeG+NfFviSDxjrtrD4iWxt7e4eG0iNvAEBS3hkwzvGx+YyPz67QBzQB2PwIkt5fDOqSWtxFdW51icRzxcxyAKg3KcDIyDTLjwHfy3XjjULfUJ7HUtbLpp88d5LshU20cYcxg7Q4ZTzgnpzWh8HtW1TVvDd2+r3n2ye31CWBZfJWMlAFYAhQBkbsZwM1lRePLkeP/EOm3+saLYaVobFp4ZLOYzmAW6SNKZd3lrgueME4FAHEx/CrxBCtsyaDBdL5N1FFFeaojNp8sgiCXCFIlXgozYUA5Oc5r1fXNC1K7j8KKs6TvpV/FPdyOxBkVYZELD1JZgfzrl0+Mei3OtWS6fBd3WmPb3D3rxWrPNaNGYiGcKcLHscsW57VoePvG+paTeN/YsdjLa2mjPrVw8ysxuIVYDy49pGxiDnedw9qANOysNV0bxH4m1dLH7cuqXdp9mjilAIVYUjZnJ+6AQTxniubPh7xdregeKo9c0e0g1vU7CW1guxqAkiCnOyFFCAxoOCSckkkntje8P+JNan8dz+H9SXTpENm12otVcNajcgRHZjiQsGJyoG3aQeorB8QeNvGmj23iJk0/QtSm0uy+2OYpJI4rXk/uZG58yTb8wwEyOuMg0Adx4n0251HwTqmj2+z7Tc6bNbR7jhd7RlRk+mTXl+h/DjxU1jb2Un2XR7YzW806T3B1Jt1vEyqGL4MkbM+4KSNhjBHWvVtd1U6X4Vv9bMPnG0sZLryt23fsjLbc9s4xXGzeIPHFrpukNcPoEs2vXMMFlMlvKq2peN5T5iFyZPlTGQy8npQBgaf4J8baet/ov2ewvbO+0caN/aLXWxoolknIkMW3n5JgAgOBtAziux8J6DdeHzq8NwyNHc34mt2U5JiW3hiBb0OYzxWPpvxEv7STUE8Q29pss4L0LNahlE89o4EgAYnG8PHsXJPD89K1fBGv6pr9lfNrFta293ZXa27Lb7tvMEMp+9znMhH4UAb1ZEX/HxqH/YWh/lFWvWRF/x8X//AGFof5RU0Bfbw1ZXEOtR6jm9GsBo7ksu39zt2rGMdgM/iSa5ux+E/h2y8M3fh+3uL1be7lSSSQxwGT5BhRnysEDtkE+9VRYK/iG/OraF4guNU3zP9tt2kFs9vhtijDBWOCBsA3ZrkNE0fXovhujS6JrOn+fLEkunotxduxQHdLMjOkm1uBtjbqAcmudLT7jS9mesaF4WtNInsTHc3FxFp1n9ltFuG3NHk/O5bux4HbAGB1rQ8RaTa67oV7o18ZBbXsLQymNtrBWGCQexqj4At7i18HaZBdWstrMsPzwyyM7ISScEuS34Ekjpnit2id+Z3CL6nG2Hw50TTpIW0u81KxEV1JdFYpUIkkeEREtuU/wjPGOeafZeBEs7vR54PFHiEJpMIhghMsOx14zv/d5OQADgjpxiuvopcz7gcjd+A7K4/tNTrmuxw6gxbyUuV8uAs4djGpUj5mAzu3cZAxWL4p+Fuga1vk1G+1OeY3UlykrtExjMiqroAUK7CEXqCeOtekVSvfumlcZzfg23S18StaxKiww27xxKoxhQIgOOn5UeO31W68beHNEsdevdHt7i2vbiZ7VYyXaLytm7erfKN5yBjPrU3hr/AJG+f/rlJ/7SrX8S+FfD/iSS0k1vTUu3tC3kMXZSm7G4ZUjIOBkHg4roWyMmcN/wtlbPQ9AudQ04zT38KteNbbm+y75DHG5QKQFZh3ZehwTio/CHxZur+40DSdR8O3cl/d2lpJf3ForPDA9wuYyMLjaRgnLArn+Ku51nwb4Z1i7tbrUdHt5pbXZ5JBZAAh3ICFIDBSMgEECiHwb4Yh1G21CLR7dLi1/1LLkBeSR8udpwSduQdvbFMDeooooAKKKKACiiigAooooAKKKKACiiigAqKb/Ww/7x/kalqKb/AFsP+8f5GgDzr4v/ABAHhPVtLtIr63tjGpv7tJWwbmFWCGGPg5c7i2OD8g55NN8W/EfVLfRNav8AQtFWS3spvs0N7NcLte4V0DIY+oUhiAwJ57Yrvm0jTGu7y6ayhae9jWK5crkyIoYKD9AzfnWTD4D8IQyvJHoNoC1uLYrglBGFC8KTgHAA3AZ96AOUt/ijHbpeE6Re3Ftp920Oozy3KboHe4kiiVVAG9SydeCoxnJrovAPjQ+KH8qfRrnSppLCDUYY5pFctbzbghO3hWyjfLzxg55wLTeBfCLTwznQrXfCXK/ewS7FmLDOGO5mOWzgnjFaenaLpWnTJNY2MMEiWkVmrIORBHnZH9BuOPrQBoUUUUAFFFFABRRRQAUUUUAFFFFABRRRQBF/y9n/AK5/1rzbUviKlr8Xk0H7dbCzjZbCS0LASvPInmiYDH3FwqE5x8zcZAr0n/l7P/XP+tUH8O6G9lcWT6Zbtb3NwbqaMrw8pcSFz77wDQB5x4j+KV7NFoMGg2CxTarpx1CUzSrmGJra4cY/2lMQbphgCKs6F8Tr+TT9N0ybw7cz6/PZQXCRS3KRiaJoS5lZgCEb5HOzB7c88dbF4B8HRPM8fh6yV5+JGCncRkkDOcgfM3A4wSOhxUmoeCfCt/EI7rRbdgIooQylkYJEGEahlIIADMMA8g85oAh+HfjCHxpYXmo2dhLbWcNwIYXlcFpsxo5baPu43gYyeldPVLSNJ03R4ZYdLsobSOaUyyJEu0F8Bc4+igfhV2gAooooAKKKKACiiigAooooAKi/5eh/uf1qWov+Xof7n9aAJa85+JP/ACO+hf8AXCX+Yr0avOfiT/yO+hf9cJf5ik9mB1uk/wDHuv0rTrM0n/j3X6Vp1zGoUUUUAFFFFABRRRQAUUUUAFcL4p/5KHoP/Xy3/pO9d1XC+Kf+Sh6D/wBfLf8ApO9a09yZHzp+0n/ydt8Pv+vFP/Rs1ehV57+0n/ydt8Pv+vFP/Rs1ehVqQFFFFABRRRQAUUUUAFFFFABRRRQAUUUUAeVP/wAnrfD/AP64L/6BNXqWu/6of9f15/6Nry1/+T1vh/8A9cF/9Amr1LXf9UP+v68/9G0AdB8Gv+RKi/7C1r/6HXtleJ/Br/kSov8AsLWv/ode2V0Yv+PP1f5nJgP91pf4Y/kgooornOszdEghfTkaSFGYvJksuT98+taKIka7UVVHoBgVj6TcXMViqR6fJKod8OroAfnPYn3P5Vq20kksW6WBoWyfkYgn9KAJK8F8f+E9aufHWpTtZWFzYS34ulH9si2kkQwQoUIyChzGeeeor3qvmn4jppsPjvxLcXml2t0Z7+SF3aFDKP8ARLbYVZiMYP14LAYzQB7H8ItOvdP8P3zXtvb2rXWpTXEUMN2LkRxkKFBkA+Y4XmtaXwppM1pr9ncJLPb69Iz3sbvwcxLEQuOg2oPxrmPgHBDbeFdSht4YoIl1abEcSBVGVjJwBwOSTXOeI7iH/hLdZuZNRlj1+38RWFtpsf2plcWjfZ/MCRZwyHfLk7T/ABc8cAHTyfCzTXETf29rSyiKaCd4zCn2iGXaHiZVjCgEIBlQp6nOea1vEXgTR9ae33TXlokdp9gljt3G24tMgmB9wJ2nHVcN71w+p+OvEd+LU2mpaNZF9agja2QObi1hW6Ebi4GcbXXnPyYyOtdN4uiuIfij4cmh1a/gS6sb+N4fOJgUrGpWTy+hYE9aANCPwWINVbU7bXtT+0BTDbmdll+ywM6vJFHkZ+YooyxYgDiq+mfD20s9A1XQZte1m+07UopI5I7h4tybydzh1QMWOerFq434WX7WGp+ILfUtatRpUWl28kl/bak86SzkyiSYs4/dSkKCYx04rA8/Sp7iKWHWWh8LXi3M0Fq2qMxjmjhBikkkD5V5GO4Rk/w9M5AAPe77T7W+0mfSrqPzbS4ga3lQkjcjLtIyPY1yo+H0LWccM/iXXp5bWRJNPneWPdZFAVHlqECH5WK5dWOD1rJ8U6jqEf7PsGqXl5PDff2dZS3E7MY3DFot5Y8Y6nP41k/E7xvNcavar4SmutVh0dBf3DaVH9qjeXOFhmZDiNTH5hy2R0OPlFAHaf8ACv8AQZNJtdPvPPvDBqH9ovPMVMk85OWL4GMN0IAAxV6DSLXSrrUJrZpC2pXZvJ97ZxIUROPQYQfrXkvw91Zr74rPd2t4kkV5rF7mSDUHnkmg8rdGskJ+WKIfKVcdSFH8VegeEZ5ptV8XLNNJIIteaOMOxOxfs0B2jPQZJOPc0AdBWRF/x8ah/wBhaH+UVa9ZEX/HxqH/AGFof5RU0BBD43WbxzceGk0sgW+4yym6QTAKud4g+8UPQMM59KtW/jXRm8Nxa7ctNDbzXDwRRrBJJK7KxGPLC78/KSRjjmnr4O05dZl1T7dqzTOZWjRrxmSB5BhnjB+6cEgdh6VkXnw9WHw5PYaPruqrfG4N1bXd7eSStBKSd5BUq2GDNkZ5zXPpbzNepatviV4PuJrSKHULhjdhWhb7FMFKs5QMW24VSwxk4GatxeO/Ccl7f2a6xF5tgrtPlWAwhw204w+DwQueazNN+G+nw6Jb2F1q2rSypZQ2sskN0Yw/lyeYGA5wd3fqRUlp8MfCNrqOpX0FnIj6iriZQwAUudzMhA3KxbnOetD5fz/4Al/l/wAEt+H/ABtp+r22rXaWl7Fb6dcpASYJDJJuVWB8rbvX73Qj36V1I5x71zekeD7PS4NRS21XW2l1B45Li4lvmeUsgABDEcZAAOOoFdIOAPaiXL0ErnJ2njGS7e5S10WWZjA8+nKtwm68RHCMTnHl4Zh1zxk0n/CTLL4RbXLqxkt5FYxfZlkEheXdsCo44fLcAippvBGkSQ6hELjU4lvUMYMV2VNshYMyw4+4CQCR3qKDwrZ2Fvp8IvdQuobCV541u5vNLSEYVixH8IztA4GaWlv6/r/gje+g3wq0jeLrjzIWiYRPkEggnEWcHvg8fhXaVxXhWJY/GV44aRjKsjEM2QDiIYHoOK7Wt47Ih7hRRRTEFFFFABRRRQAUUUUAFFFFABRRRQAUUUUAFIyhmVj1U5FLRQAUUUUAFFFFABRRRQAUUUUAFFFFABRRRQAUUUUAFFFFADdo8zzO+MU6iigAooooAKKKKACiiigAooooAKKKKACiiigApu0eZv74xTqKACvOfiT/AMjvoX/XCX+Yr0avOfiT/wAjvoX/AFwl/mKT2YHW6T/x7r9K06zNJ/491+ladcxqFFFFABRRRQAUUUUAFFFFABXC+Kf+Sh6D/wBfLf8ApO9d1XC+Kf8Akoeg/wDXy3/pO9a09yZHzp+0n/ydt8Pv+vFP/Rs1ehV57+0n/wAnbfD7/rxT/wBGzV6FWpAUUUUAFFFFABRRRQAUUUUAFFFFABRRRQB5U/8Ayet8P/8Argv/AKBNXqWu/wCqH/X9ef8Ao2vLX/5PW+H/AP1wX/0CavUtd/1Q/wCv68/9G0AdB8Gv+RKi/wCwta/+h17ZXifwa/5EqL/sLWv/AKHXtldGL/jz9X+ZyYD/AHWl/hj+SCiiiuc6yjoH/ILjxj78nTH99vSr1Y2lQXklirxag8SFnwvlK2PnPcjPr+datskscW2aYzPk/OVC/oKAJK8E8dnwtD4/1m8Nx4riu7S6W4nktobMwwyrDDl4zN82Apiz2ya97r5s8f3ksfxF1u2sdSgtbl9WaNvMlCqqvaWy5fKsFBGeTj17UAeu/BqXTZ/DN5cafPq87S6lO93JqaxrM05wWOI/k2424xxitSXXPC7eL00yTyH1hPkWU2xOxiu7y/NxtD7TnZnODnFYPwMaNvD2r+VcQ3CrrM6ebDIJEYhUBIYcEZB5pNQ0bxFF8QXutCs7mxtbmXzb24N4jWlwvlbMmL76zZWMBgMbV69qAO5FjZB5pBZ24efHnMIxmTHTd6/jVDxNr2j6BHBc6q7qzsViEVu80nT5iFQE4A6noO9eF23hfxlpU+jWuv2fiTXUur8i6tE1COIXEi20xaZWRwFQttPzspOANoPX07ULHxZB8NNP0ea2vNV1R7UQXs9lepDOj4HzKz4DDPDc5x0BoA0bDWPA+qa5Hpdn9huLkSNPCyW/7p5SnzbZMbGk2EkgEsBmoJfEXw/tJL7T5EsYRbNvlT7CRHK6ELiM7cSuGIGFyQTiuN8LeF/E3hu501bzRRLb6RfXGpNLYsrJP5tsYRDFHneGDN/EAoAPNWfEuk+LvE2pXdxqHhW4ilsbiKXSj9rtzCIo7iKRwMPu82VUxlgFHAyOSQD0nSdT0nxFo5urVlurRy0ciSxEFWH3kdGGVI7qRmsWy8V+A7PQoNUsL3TodNvYZriOS3hwkiQ8SkhR/DnBB57U74eaXqVjo+qy6la/Y7jUtTub5bcyK7RLIRhWKkru45wSPevL4fhb4sh0HTdJtorWO1fQ72O5iecf6PfSpGuFxx5bhCTjo2T/ABGgD1PV/EXg/wANXU8tyYLe7CQbxb2jPM6zMyxABFLNkxsABn7tWNN1fS9btPt2lOWjMjJKrRNFIkgxkOjAMrYwcEZwQemK4HXfC3ifxVqq6lLpV7oSmfS4WX7bF9oRLeWZ5JVZCyjiUADqcHiup8HaJe6ENYtrxpJVm1Npre4mlEk1xGYohvkYdWyrLyBwq0AbtZEX/HxqH/YWh/lFWvWRF/x8ah/2Fof5RU0B1NFFFchqFFFFABRRRQAVSvfumrtUr37poAwfDX/I3z/9cpP/AGlXY1x3hr/kb5/+uUn/ALSrsa6Y7Ize4UUUUxBRRRQAUUUUAFFFFABRRRQAUUUUAFFFFABRRRQAUUUUAFFFFABRRRQAUUUUAFFFFABRRRQAUUUUAFFFFABRRRQAUUUUAFFFFABRRRQAUUUUAFFFFABRRRQAUUUUAFec/En/AJHfQv8ArhL/ADFejV5z8Sf+R30L/rhL/MUnswOt0n/j3X6Vp1maT/x7r9K065jUKKKKACiiigAooooAKKKKACuF8U/8lD0H/r5b/wBJ3ruq4XxT/wAlD0H/AK+W/wDSd61p7kyPnT9pP/k7b4ff9eKf+jZq9Crz39pP/k7b4ff9eKf+jZq9CrUgKKKKACiiigAooooAKKKKACiiigAooooA8qf/AJPW+H//AFwX/wBAmr1LXf8AVD/r+vP/AEbXlr/8nrfD/wD64L/6BNXqWu/6of8AX9ef+jaAOg+DX/IlRf8AYWtf/Q69srxP4Nf8iVF/2FrX/wBDr2yujF/x5+r/ADOTAf7rS/wx/JBRRRXOdZn6G6LpqBnAO+Thjg/fPrV9WVhlSCPasrR7GymsFkmtIXcvJlmQEn5z/gK04IYYI/LhjSNMk7VGBmgB9eF+N9c1iXxtrtvDFomy1maK3WbRVneTZBDIQ0pPU+Y2M/3QOSa90rwXx/4I8San431Ob/hGL2902bURcLNbzW2ZIzBChC+ZICrAxt1GOlAHonwa1G81Dwvci+SyWS2v5YB9ltfs6FQFYEpk4PzYP0rJ8T/Fqx0GDxqtxYs154ckjS3gBOb3zIkdSvc4LENjO0DNbXwj0vUNK0G/TUdNn01rjUppobeeWOSRYiFCljGSuTt7GoNe+GOhazcavdXc1x9p1FpiJRj9x5kCQnaMc4CZGehJoA19S8a+G9L1J9N1PURaXSQrKVkicKwOPutjDHnoCSOtSalrN1daLPdeF/7Pu5oriS3kku5mighaNishcgEnaVI4/lXD+NvhP/aWs3GuafeR3F1I0jRwXSKoR5I/LL+cFMm1Ad6x/dyoHAro7/wJ53gm28OWetXNmyzi4urkxrMbyQktIZVbhg7ksR6+3FAEHhDxxqWua/pen3OgCytr/Spr1Lk3G4u8UqRkKmMhTv3Bj1BFN8eeNdY8JXb3V1pFpcaVsk8pIrgm6YpEZDKVxtWIY2k5yCR61sweG7mO/sNWl1U3WqWWmz2SSPAqRyGRo23si4xgxqMDHBNYc/w8v76/1C41bxZc3kGp2n2W9h+xxKShj2lY3xujXd8+B365oA2vA+vajq0uqafrFraQX+mzRpKbSRmhcSRrIpXcA2QGAOR1Fcdb/E3VpdL8VauqeG5INDS7/wBCjvXN2phkZFMq7cIrbSc88Eda7fwd4cbQRfT3OpTanf38qyXNzJGse7YgRAEXgYVQPfrXPxfDmddO1vR38TXL6Pqouc232OEPE08hckSAbmwWbAPrQBP8O/Gd14ik1CC5fRrw2kEc4vNIuWmtjv3fuixAIkXZkj0Zad8P/Fw8a+ErTW3sWsLklo7i1Zt3lOMEYPcMhVx7MM85rctPDlra6/d6vDI6vdWENk0QUBAsbSMGGO58w5+gqHR9Hh8P+H9M0S3leaKyt1hWRwNzhQBk470AWKyIv+PjUP8AsLQ/yirXrI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Hwa/wCRKi/7C1r/AOh17ZXinwa/5EqL/sLWv/ode110Yv8Ajz9X+ZyYD/daX+GP5IKKKK5zrMfSbwxWKxizuZAHk+aNQVPznvkev6GtS2l86LzDFJFyRtkGDVXQf+QYn+/J/wChtV6gAr5o+JY0mPx54kuNUto5jLevCJXlQPHi1tyhUPxgEn2wzHBNfS9eC+OofDcfxA1i5/4SbWILmC8W4mii0Zp4reXyYQfnGAw2iMkHIBbHfFAHbfAKKKDwlqEEChIY9VmEaBtyqCqHA9sknjjmsjU/H81r8U5dtzO2lQSHS2g8iTyGfZvM/nY8oESYixu3ZyMZrpfg2dPk8NXlxYard6m0+pTy3M1zZ/ZXExxuXy8DaAMY9etbV83hhtH1W3uGsEsLOR2vxhQkEmBKzN6N8wfPXJzQBw3hf4l67qeteHNHvNK0hLjWY4rsvbXbukNu8Msm05UEyjyiMdORzWnqup6hofxP1S4k1DU9QsE8NyXyaaihwjpKB+7RRuZiPXJ54rpPC3hHw14b02zs9F0izt4rUAxOsS7ywTZvLYyWK8E98mpda1fw5o2qWkmq3llaX10Ps8Dy4EjqTnbnqFzjrxmgDz74UeJZNX+G/iK88SeJLuF4NVukuL10aBrdMhhHHvUY2g7RgZ46AmuZ1O+12yt9S3a/q1vb2WkXGraNFJfMZlZXVY1nbJ808M3lsTgMAelenWNx8O/FmqXFjaHS9VuIRMZ4Qm9MswWQsMbWJIAJ5PUetVIbn4T29hK0K+HEtdIuRKQkKbYJicblAHUkdVz0oAtfEq8uo/DWkxR3s9ot/qVpa3U0MhjcRSMA+HHKcdx0rk9Zgt01y40ODxfq8mn6fo819Ay6swkW5DgbHkB3OAMHaxP3vpXpl9NoeqeG5bq9ayvNGkgMsry4eFogMknPGAB+lcqtx8J7zwguoBPDsug6ZKNrmBPKt3cjGARwWJGOOc0AcnpOueKLrTNP8PzX96b7W1s9TiuxkOlo0KyXO1+i7XVlC44DqP4hXb/D+8udQ+Hnhy+vLh7i4n0+OSSVzlnYgZJNbmhah4f8QQJqukTWl6sStAs0ajKA43JzyAcLx3wKrzXmj21pNHaz2kNpphMM4QhUtiFVtpA4XCsp+hFAE1ZEX/HxqH/YWh/lFWl9pt/tKWvnxmd4zKkYYbmQEDcB6ZI5rN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Pwa/wCRKi/7C1r/AOh17XXifwb/AORJj/7Ctr/6HXb+M/Fkfh1LOFYJ7/U9QmENjZRvtaZu+WPCgdya6MX/AB5+r/M5Mv8A91pf4Y/kjtaK5rV7i6XRmdmaGbC7gkhO09wD3+tc59uvf+fy4/7+Guc6zsNKivzZKYbqKJNz4V4CSPnPfd9fzrUtlmWLFxIsj5PzKm0Y7cZNed/br3/n8uP+/hoN9e4/4/Lj/v4aAPSK+dfHS6o3j/WodLgaWW51Z7fY0Dujh7S2GGwwUfVuhAPavcLSWU2sJMjklFyd3tUgkcZwzDPXB60Ac18FYJrXRNZtrhSksWszo4PYhIwfXPT1NcJ4/wDAHirVrnx61hFOLDWpS01uJAGujDaxeRs54zIGU9Pu85zXsAdxnDEZ5ODS+ZJ/z0b86APJPH9r8Srrxhdx6NHrVvaTRtbsLViITAEGyRZTJhJC3UKgI/vGt/4p6HrE+r3J07S7q/j1Lw7Lo0UkeG8qZ5AVaUkghMdW5+ld55kn/PRvzo8yT/no350Aee+CLO88I668MGn+JYtISOWK5iu3+0LLdSTKYjbgEgJgy5wFABGelZrQ6tqWuWPim58H63a3ekXyEWS2qKsdmFlXy4cNiVyzqzHgY6dOfVPMk/56P+dHmSf89G/OgDlNF0HVbX4GXugy2ZGpTadfKluCN26Uysi+mfnAPvXKat4f8Q+JNGjvLPSdT0d47PTbApMkaXBeK7ikeYKSy4RQcFs55wPX1bzJP+ejfnR5kn/PRvzoAwPA2m6joeva9DqCX199svozFqUqpvnUW6fM+zCgKQUGFHQZz1qPRdHkFx4tt9WsQbTUtWeREkwVnha3hQnjsSrD8KVvFv2bxqnhjU7WWze6jMmnXPm70uwPvLgcow9D+ddAzMxyxJPvQBy/grwTpfhae5ubaa6u7iVfKjluZC7Q24PyQr/sj9a0Iv8Aj41D/sLQ/wAoq16yIv8Aj41D/sLQ/wAoqaA6miiiuQ1CiiigAooooAKpXv3TV2qV7900Ac5pUk1p4hnvFsbq5iHmRMYEDFWIjIzkjsDW9/bp/wCgNq3/AH4X/wCKqjon3L//AK+//aa1erpjsjN7h/bp/wCgNq3/AH4X/wCKo/t0/wDQG1b/AL8L/wDFUUVQg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quqXElraCSFUZzIiDfnHzHGeKp/bNS/6cv++W/xoA1v7dP/AEBtW/78L/8AFUf26f8AoDat/wB+F/8Aiqyftmpf9OX/AHy3+NQXGsTW0sUNzd6TBLMcRJK+xpD0woJy3XtQBu/26f8AoDat/wB+F/8AiqP7dP8A0BtW/wC/C/8AxVY6X9/Iu6NrB15GVDEcde9O+2al/wBOX/fLf40Aa39un/oDat/34X/4qj+3T/0BtW/78L/8VWT9s1L/AKcv++W/xo+2al/05f8AfLf40Aa39un/AKA2rf8Afhf/AIquI8cXbXnjLRZPsd1bBYpB+/QLnkdME10tjeXUl+tvcLb7WjZwYwQQQR6/Wue8c/8AI06J/uSfzqZbAjstJ/491+ladZmk/wDHuv0rTrmNQooooAKKKKACiiigAooooAK4XxT/AMlD0H/r5b/0neu6rhfFP/JQ9B/6+W/9J3rWnuTI+dP2k/8Ak7b4ff8AXin/AKNmr0KvPf2k/wDk7b4ff9eKf+jZq9CrUgKKKKACiiigAooooAKKKKACiiigAooooA8qf/k9b4f/APXBf/QJq9S13/VD/r+vP/RteWv/AMnrfD//AK4L/wCgTV6lrv8Aqh/1/Xn/AKNoA3fhDJHD4EWWZ1jjTVLVmZjgKN/Umu68RQ+FvEGnHT9Wu7C4g3iRcXSqyODwysDlT7iuQ+CUxt/h9qEwRHKSKQrjgnnrXZGa8/599N/79GujF/x5+r/M5MB/utL/AAx/JC6heabJpX2SHVbJ2AVVMl2pJA9STyfesXy4f+gjpv8A4Fp/jWz515/z76b/AN+jR515/wA++m/9+jWGh1mN5cP/AEEdN/8AAtP8aDHDj/kI6b/4Fp/jWz515/z76b/36NHnXn/Pvpv/AH6NGgFq31PS0t40bVLDKoAf9IT0+tSf2tpP/QUsf/AhP8ao+def8++m/wDfo0edef8APvpv/fo0AXv7W0n/AKClj/4EJ/jR/a2k/wDQUsf/AAIT/GqXmX23d9m07Hr5TUnnXn/Pvpv/AH6NAF7+1tJ/6Clj/wCBCf40f2tpP/QUsf8AwIT/ABqj515/z76b/wB+jQZb3OPs+m5/65GgC9/a2k/9BSx/8CE/xo/tbSf+gpY/+BCf41R868/599N/79Gjzrz/AJ99N/79GgC9/a2k/wDQUsf/AAIT/Gj+1tJ/6Clj/wCBCf41R868/wCffTf+/Ro868/599N/79GgCG1tvCtt4gutfS8sn1K5QRvPJeByqD+FAThB7CtT+1tJ/wCgpY/+BCf41R868/599N/79Gjzrz/n303/AL9GgC9/a2k/9BSx/wDAhP8AGqViy3n9py2c0MoGopIj78o21YzjI+mKTzrz/n303/v0amR/tmkwGaGIB7pEdEHyHEuOnvigDR+3aj/zwsP/AAIb/Cj7dqH/ADwsP+/7f4Vydh4ms5tbnt7zwla2uljVpNIt75ZUkMlwpIAaPYCisQQDk9s4rX07WvB1yLaKWTRIruazF55Surr5RGdyvgBlx3rL3ew9TV+3ah/zwsP+/wC3+FH27UP+eFh/3/b/AArBt/F3w0uIlkh1nw+ytJ5Y5QEtlRjBGf41/MVck1rwLHcX9u97oqy6em+7U7cxL6n/AOtRePYevc0vt2of88LD/v8At/hR9u1D/nhYf9/2/wAKz11bwQ19BYreaKbieD7REg2fNHjO7PToM1Y0a48KayqtpR0y8DKXBiRW4DbSenqMUXj2DXuWPt2of88LD/v+3+FU7y+1Daf3Fh/3/b/CuSbxlFH4ek8TSeBrZdBZlFvdC6j3kGYRZkjKDyxkk8FunbrW/c6t4Ie2s7hbvRzDfStDaybV2yuDgqDjgg+uKPd7BqWfDEksttftMsSt9s6RsWH+rXvWpWF4PvtGudOvbjSruyktGvmVZIWARmVVVgPUggg1s/aLf/n4g/7+D/GrWxJJRUf2i3/5+If+/g/xo+0W/wDz8Qf9/B/jTAkoqP7Rb/8APxD/AN/B/jR9ot/+fiH/AL+D/GgCSio/tFv/AM/EH/fwf40faLf/AJ+IP+/g/wAaAJKKj+0W/wDz8Q/9/B/jR9ot/wDn4g/7+D/GgCSio/tFv/z8Qf8Afwf40faLf/n4g/7+D/GgCSio/tFv/wA/EP8A38H+NH2i3/5+IP8Av4P8aAJKKj+0W/8Az8Qf9/B/jR9ot/8An4g/7+D/ABoAkoqP7Rb/APPxB/38H+NH2i3/AOfiD/v4P8aAJKKj+0W//PxB/wB/B/jR9ot/+fiH/v4P8aAJKKj+0W//AD8Qf9/B/jR9ot/+fiH/AL+D/GgCSio/tFv/AM/EP/fwUfaLf/n4g/7+D/GgCSio/tFv/wA/EH/fwf40faLf/n4g/wC/g/xoAkoqP7Rb/wDPxB/38H+NH2i3/wCfiD/v4P8AGgCSio/tFv8A8/EP/fwf40faLf8A5+IP+/g/xoAkoqP7Rb/8/EH/AH8H+NH2i3/5+If+/g/xoAkoqP7Rb/8APxB/38H+NH2i3/5+IP8Av4P8aAJKKj+0W/8Az8Qf9/B/jR9ot/8An4g/7+D/ABoAkoqP7Rb/APPxB/38H+NH2i3/AOfiD/v4P8aAJKKj+0W//PxB/wB/B/jR9ot/+fiD/v4P8aAJKKj+0W//AD8Qf9/B/jR9ot/+fiD/AL+D/GgCpr3/AB4p/wBfEX/oQqtVzUBb3dt5P22KM71cMHU4IOemap/ZP+o1F/3yn+NABXCaz/Y1r8QNSk8SaW95BeWdnHpwNg1wXdTKJFjIU+W2WTklc5HPHHd/ZP8AqNRf98p/jThbMAQNbjAPXCpz+tAHjfhPUvFWmpbabCl/bsl4wtNP+wb47m3eaVp5nYjIZM/KN65wODnNJe+JfiD9l0v7HeSIjtNm5uNOcG5mV1Cw7VjJKEFjyIz23cZPsn2ZsEf23Hg9RtT/ABpfs7c/8TyPng/KnP60ANGdozwcDP1oo+yf9RqL/vlP8aPsn/Uai/75T/GgBbL/AJDMX/XCT+a1z3xDkkj8R6K0Sxs2yTh2wOvrXS2dvDBdi4k1OKYhCgHyKBkj0PtXN+OVt7rxPokbeTOmyTIyGHWk9gOi0q+1AQL+4sen/Pdv8K0ft2of88LD/v8At/hUGlaXpvkLnT7Xp/zxWtH+y9M/6B1p/wB+V/wrPmh2Ksyt9u1D/nhYf9/2/wAKPt2of88LD/v+3+FWf7L0z/oH2n/flf8ACj+y9M/6B9p/35X/AAo5odgsyt9u1D/nhYf9/wBv8KPt2of88LD/AL/t/hVn+y9M/wCgfaf9+V/wo/svTP8AoH2n/flf8KOaHYLMrfbtQ/54WH/f9v8ACj7dqH/PCw/7/t/hVn+y9M/6B9p/35X/AAo/svTP+gfaf9+V/wAKOaHYLMrfbtQ/54WH/f8Ab/Cj7dqH/PCw/wC/7f4VZ/svTP8AoH2n/flf8KP7L0z/AKB9p/35X/Cjmh2CzK327UP+eFh/3/b/AArmNfE7+NPDlzceSDJdyALExYALbv3P1rsP7L0z/oH2n/flf8K43xFDDb+P9BjgiSJPtLHai4Gfs79qqLi9kJpnzx+0n/ydt8Pv+vFP/Rs1ehV57+0n/wAnbfD7/rxT/wBGzV6FViCiiigAooooAKKKKACiiigAooooAKKKKAPKn/5PW+H/AP1wX/0CavUtd/1Q/wCv68/9G15a/wDyet8P/wDrgv8A6BNXqWu/6of9f15/6NoA6P4O/wDJNtT/AN9a7o9a4v4HwNd+AL+3VgjSSKASMgHmu2+wal/z1s/++H/xrfFfx5+r/M5MB/ulL/DH8kMop/2DUv8AnrZ/98P/AI0fYNS/562f/fD/AONYHWMop/2DUv8AnrZ/98P/AI0fYNS/562f/fD/AONADQcEEdQaoX01xqHiSOJZJFsrFBK45UPMwwF9woyfTkVo/YNS/wCetn/3w/8AjR9g1P8A562f/fD/AONAHn89jY6d8T9f1u301p7y28Ox3iIsj/vJjJODgZI3MFVeB6Vytv8AEzxg+mi5kttCBjguLyTyj525IoRIYf3bkI+TjJJPqor2oafqQbcJLIN67Hz/ADpi6VeKu1F05VyThYWAyev50AeTP8RNfg12902a40QzaZhGtvIdZtUfzzGRCN+UwuDjD1zkvj/X7HwZp2i6WweSXSGt1kYgXi3PkPIsyAtvkQYAyFxnI3cV7ovh1l1Z9WEOm/bmhWEzGJi2xWLADnjlmORzzVj+yrzzFk26dvUYVvJOQPQHsKAPLI/iB4kOvahZC30Q2lrFIkcsk21nKRBluNoYt5Tk8ZUKAfvmu98HanLrHhqz1KZ4XkmU7miQqrYJGQDnHTsSPQkc1rDS71WLL/Z4YrsJELZK/wB36e1OXT9RVQqvZKoGABGwAHoBmgBtFP8AsGpf89bP/vh/8aPsGpf89bP/AL4f/GgBlFP+wal/z1s/++H/AMaPsGpf89bP/vh/8aAGjrRYf8gi3/6/l/8AR1O+wal/z1s/++H/AMakS3e0063gkZXcXcbEqCBzKD3+tAGXp/ge8j1qeS91mG40n+15NYtrWO1KSLcMSRvk3HcqkkgADPGcjiuO1X4Lytp9pGdWOoxWFoY44/K2XMhFu0QjSRn8tI8ndgqTkn5ua9oorn5maWPJPDfw+8Q6re+INf8AF81naanq1jc2EcUMKt5CSxRR+Zw7AHEXQNyG7dK0YvhhcR2wsxrkLW1rFcLpyvZ5KNO6vIZTu+Ybl+XbsZexzzXpVFHMwseY2/wlto9eTU5dQtrlmWN5pZ7FXmMyReWGTJ8sLjkgoSTn5ua63wNoN94c01bC41KC8iBZvlt/LIYngA7iSoUAAHJ98AAdDRRzMLHncnw91SXw1J4Tl8RWx0BWUwQiwzKwEwlxK5YhhwR8qr15z0rP8Y/CeTXJtRaPXI44b+8e4eGe2Z0g3CPmMK64k/d43NuGMDHHPqlIRRzMLHl1p8No7FYYpNQmvIY7XyfLZdoD72bzF5+UkNgjnO1TxWPF8MdS/sy6tLjXmeUosdpPHb7Hiwc75OTvcjg4wvtXs5QelJ5a0czCx4rrXwu1W6uXGmeITYWjkMUa3MsqEJtwr7gNpOGIIJznnmmP8KtY8/fH4olWOMN5MbWwILFgwMpzlwMFcDb8px15r23y1o8taOZhZHiMXwp1doSt14omMkkheVoLfYFG5yFjBJ2jDAc7vuL71PafDHUxLJNe695sjwSRbIbcxxIxUBJFUsTuXBJ55J7V7P5a0eWtHMwsjxnVPhnqkxtBYa4tqkdmbe632xdpm+X96h3AI/BxkMPm6UmgfDvUG0/UpNTlnt7i7eRbOJpVlNlERhMsvDvnLE5PYdq9n8taPLWjmYWR4zdfDHVDNHPZa95TpBFF5c9uZImZVYSSFQwJZiQRzgEd6r33wr1qabbbeKXhtdxkO60zOWK4I3hguzPzAbevevbvLWjy1o5mFkeNJ8L7wW9zC2vXDGTylhk8r5olSQs2ecFnUhSeOmcdqjX4Y62tuAPEMTTwsBbl7ImNkAIPnDdl2OQcgqMgHFe0+WtHlrRzMLI8StfhZrVvp8aDxN598km4zT2paJlMaqwKBgfvAsDngnnNP1z4c65PqOmxaTqEVtaLaTR3088W93c7AjKoK4bG856D0r2ry1o8taOZhZHi0nwt1IQxx2/iKYZMqTPLBuYxM+5dmCNsij5QxyP9mnp8MdTiNt5WvsVAK3Jltt7OvmMwKc4RtpCEkMCAOBXs3lrR5a0czCyPGG+F+qFHA8RSAtcB8/ZhxEP4Rzw/HX7v+zyagb4U6xsaFfFEvluGZ3Nt+9V/m27GzgJyuQQSdvBGa9u8taPLWjmYWR4xqHwx1R5TPp+v+RJ5EcSpPbGSLcEKvIVDAliSGHOAR3p1t8M9Qt9LtLU6u13cx38U09xKpUvAMb4sDPXB/OvZfLWjy1o5mFkeO3fw21J9Rme11mOCwmbeYmtd80Z2gbUfdgLkZwVJ5PPTCXPwwuZo9NjGtXES28KxXhRMNdnK7mznKMdrcjpuNex+WtHlrRzMLI8gsfhi1prKXK6pdS6cit/ocxLksVxkyE5xkZA7VJafDeWKPTVm1GWdrWSVrhimPtSsGCqeeNpIPvtr1vy1o8taOZhZHlc/w9El/JcR3LxwtZtAsIGQspbIlz6gcYrO0/4a6xa6ijvrdtdWO2ISwzWbGUlYwrlXDgLuYFuVOCTXsvlrR5a0czCyPIz8NXC3ITUpwZb2OeMkE+VCrKWhHPIbDjd6N7VFonw31O1E0Gq6tb6hbFXWIx2zRTrliQWfeQcA44A6A17D5a0eWtHMwseRaR8NHs54JLrUri9CWoikV8gSTbsmXrxkcbegqKD4eX58S3E805XTVmEsEanIdDDsMZHVdrjfnodwHrXsXlrR5a0czCyPG9b+GF5eyXDWOuT6esjxmNVi3eWFRlYdedzMrf8AAabdfC/UWnM1tr0kTLLLJHG8G6P5pAyI4yCyqoK4BBOc5FezeWtHlrRzMLI8Hl+GPiSG2jtV1iS7uLm6jeW9RViSziDEyBY2LFtyttXrtKgmt7RfAU0d1qj30Z+zyXK/YYzLvZIVjVSSfVmDN6881615a0eWtHMwsjzf/hB7P/ngfzNH/CD2f/PA/ma9I8taPLWjmYWR5v8A8IPZ/wDPA/maP+EHs/8AngfzNekeWtHlrRzMLI83/wCEHs/+eB/M0f8ACD2f/PA/ma9I8taPLWjmYWR5v/wg9n/zwP5mj/hB7P8A54H8zXpHlrR5a0czCyPN/wDhB7P/AJ4H8zR/wg9n/wA8D+Zr0jy1o8taOZhZHm//AAg9n/zwP5mj/hB7P/ngfzNekeWtHlrRzMLI83/4Qez/AOeB/M0f8IPZ/wDPA/ma9I8taPLWjmYWR5v/AMIPZ/8APA/maP8AhB7P/ngfzNekeWtHlrRzMLI84/4Qez/54H8zVzS/B9ra3aXEcJV0OQdxru/LWlCL6UXYWIbOLy4gtWaQClqRhRRRQAUUUUAFFFFABRRRQAVwvin/AJKHoP8A18t/6TvXdVwvin/koeg/9fLf+k71rT3JkfOn7Sf/ACdt8Pv+vFP/AEbNXoVee/tJ/wDJ23w+/wCvFP8A0bNXoVakBRRRQAUUUUAFFFFABRRRQAUUUUAFFFFAHlT/APJ63w//AOuC/wDoE1epa7/qh/1/Xn/o2vLX/wCT1vh//wBcF/8AQJq9S13/AFQ/6/rz/wBG0AdH8GiR8NdTwSDuXkHHrXZGytc/6o/99t/jXG/Bz/kmmp/76125mhz/AK6P/vsVviv48/V/mcmA/wB1pf4Y/kiH7Fa/88j/AN9t/jR9itf+eR/77b/GpfOh/wCe0f8A32KPOh/57R/99isDrIvsVr/zyP8A323+NH2K1/55H/vtv8al86H/AJ7R/wDfYo86H/ntH/32KAIvsVr/AM8j/wB9t/jWPrmraNo2t6HpV9DMr61cPb28oJKRuqhvnOeAcgA+uB3rd86H/ntH/wB9isHxNoNnr2q6VcXdxAbayW5DxFvmYyIoRlIPylGUMD6gUALo2r6DqWn2V2zx2bX0ssNtBcXAWSRo5GQhRu+blc8eoq/G+jSlBHdWrmTbsC3Gd27JXHPOdrY9cH0rzqH4WkR6Mt5rtrqMlpb/AGe6lnaRC4Fy8/mKkbhS5MmCH44BFamgfDyz0rWNMv8A+2DKtlcPIYjJwyICtqo9Cis2T3LNjGaANGHxZ4fmu7+zjtLr7RY61Fo80ZYgmSQgLKvPMeT19QR1rTu9Y8L21xDA+oWryS3yafiO43+XcMGKo+D8pO0jnvxWDdeBoptUh1OPV4ILlPEP9qSlF4nt94cW78/wsNwbsSexNULL4dyx3GmST6xpxGkIkFp5cRzPEGbLzZP+tw5wV4yKAO7sW0e+Epsbm2uhDIY5fJuN/luOqtg8H2qx9itf+eR/77b/ABrkfhl4Oh8HpchryzlaSGK3V45pXZ0jzhnMjHDHPKqAors/Oh/57R/99igCL7Fa/wDPI/8Afbf40fYrX/nkf++2/wAal86H/ntH/wB9ijzof+e0f/fYoAi+xWv/ADyP/fbf40fYrX/nkf8Avtv8al86H/ntH/32KPOh/wCe0f8A32KAIxZWuf8AVH/vtv8AGrFhxo9sMkgXqgZOeBNUYmhz/ro/++xUlhubRImhjMpW68zapGSBLk4/CgDqaKzv7Ub/AKBt7+Sf/FUf2o3/AEDb38k/+KrDkkX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uF8U/8lD0H/r5b/wBJ3rqf7Ub/AKBt7+Sf/FVyfiBpJvHPh64a3khV7p1USYycW756E+tXCLT1E3c+d/2k/wDk7b4ff9eKf+jZq9Crz39pP/k7b4ff9eKf+jZq9CrQkKKKKACiiigAooooAKKKKACiiigAooooA8qf/k9b4f8A/XBf/QJq9S13/VD/AK/rz/0bXlr/APJ63w//AOuC/wDoE1epa7/qh/1/Xn/o2gDoPgtput6h4PddK1a1sYvNxKs1mJt5xx1YYFdn/wAIn4o/6GLSf/BKn/xVecfCy/1Kz8MqljeyW6M2WChTk+vIrqJfEWtRSxRSa3MrzErGCqfMQM4HHpXFmOb4eji6lOSd03sjbKsrr1cDRqRas4x6+SN//hE/FH/QxaT/AOCVP/iqP+ET8Uf9DFpP/glT/wCKrCh1/XJo/Mi1m4ZckZ2L2OD2qM+JdYG3GtXDbhldsand9MLz0rj/ALdw17Wl9x3/ANj4i17r7zof+ET8Uf8AQxaT/wCCVP8A4qj/AIRPxR/0MWk/+CVP/iqxRrXiDA/4m9x/3wn+FMOv66H8v+2LgtkZARSRnpnjjpSWfYXs/u/4I/7FxPdfebv/AAifij/oYtJ/8Eqf/FUf8In4o/6GLSf/AASp/wDFVi/214g/6C9x/wB8p/hR/bXiD/oL3H/fKf4Uv7fwnn93/BH/AGJifL7za/4RPxR/0MWk/wDglT/4qj/hE/FH/QxaT/4JU/8AiqxU1vX/ADo1bV7jazYPyp6H2rsbW1vJLeGRtX1Dc6KxwydSP92vRwmMp4uDnT28zgxOFnhp8k9zI/4RPxR/0MWk/wDglT/4qj/hE/FH/QxaT/4JU/8Aiq0DMv2RLr+3dRMUknloQFJL5IxjZnOQamnilghE02s6jHGf4m2gKMZyfl4H1rqOcyf+ET8Uf9DFpP8A4JU/+Ko/4RPxR/0MWk/+CVP/AIqr2o3C6fLFFcaxq5klVmRIovMJAxk4VDgcj86tW9vPcW6XEGtX8kTqGV1ZCCD/AMBoAx/+ET8Uf9DFpP8A4JU/+Ko/4RPxR/0MWk/+CVP/AIqtw2N4OuraiPxT/wCJpiWt05cLq2p5RtpztHPt8vNAGN/wifij/oYtJ/8ABKn/AMVR/wAIn4o/6GLSf/BKn/xVbn2G8/6C2pfmn/xNH2K8xn+1tRx/vJ/8TQBh/wDCJ+KP+hi0n/wSp/8AFVKnh3xjGgSPxXp6KOirpKgD/wAerUNtcCZYTrV+JWUsqb0yQOpxt6cj86cbO7/6C+o/99J/8TQBl/8ACP8AjT/obrH/AMFQ/wDi6P8AhH/Gn/Q3WP8A4Kh/8XVq0lvoPFVvZtqFzPA0eWSXackq57Af3RW3ruq6foejXmsarcra2FnC01xMwJEaKMsxxzgCi4HNf8I/40/6G6x/8FQ/+Lo/4R/xp/0N1j/4Kh/8XXRWGtaXf372NneJPOltFdEJkjypN2xwehB2t09KtQ3drNdz2kVxE9xb7fOiVgWj3DK7h2yAcUAcn/wj/jT/AKG6x/8ABUP/AIuj/hH/ABp/0N1j/wCCof8AxddlVHXpZYNHupYXMcixnaw6g+tAHN/8I/40/wChusf/AAVD/wCLo/4R/wAaf9DdY/8AgqH/AMXVvS4r650+KeTV7/c4OcFMcEj+77UrfK9yja9fBrVA84LJ8ikEg/d9AaAKf/CP+NP+husf/BUP/i6P+Ef8af8AQ3WP/gqH/wAXWlBb3E0CTxaxqLRyKGVspyCMj+Go0WR72SzXWdTM8YBdQFwuRkZOzHIoAo/8I/40/wChusf/AAVD/wCLo/4R/wAaf9DdY/8AgqH/AMXWobK8AJOrajgdfmTj/wAdqO3hmuBuh1nUZF2hgwK7WBGQQduD+FAGf/wj/jT/AKG6x/8ABUP/AIuj/hH/ABp/0N1j/wCCof8Axdav2K8/6C2o/wDfSf8AxNJ9ju/+gvqP/fSf/E0AZf8Awj/jT/obrH/wVD/4uj/hH/Gn/Q3WP/gqH/xdPc6gviBLAavfeUUDdUz91j12+wq5dxyWltJc3GtagkUYy7ZQ4HT+7QBQ/wCEf8af9DdY/wDgqH/xdH/CP+NP+husf/BUP/i61RY3hOBq2ok/7yf/ABNRWkU11As9vrWovGxZQ2VGSCQf4fUGgDP/AOEf8af9DdY/+Cof/F0f8I/40/6G6x/8FQ/+LrU+x3X/AEF9Q/76T/4msLUbnVoNXa0j1e82DPXYT91T/d9zQBZ/4R/xp/0N1j/4Kh/8XR/wj/jT/obrH/wVD/4uqNxf6nbwtNNrV2qL1OEP0H3eTVNvEVyu0f2zqe9s4jFsS4xjOV2ZHUUAbX/CP+NP+husf/BUP/i6P+Ef8af9DdY/+Cof/F1kRa7dS3aWsWtX7ySJvUiEbSvru2Yx+PXipH1a+S8Fo2tXvmnHRFIBPQE7cAnsDQBp/wDCP+NP+husf/BUP/i6P+Ef8af9DdY/+Cof/F1W+0az/wBBa8/JP/iaPtGsf9Ba8/JP/iaALP8Awj/jT/obrH/wVD/4uj/hH/Gn/Q3WP/gqH/xdUV1DU287brF6xhfZIAikhsA4+7zwRTLPVb68V2ttcu5Ah2t8qjB/FaANH/hH/Gn/AEN1j/4Kh/8AF0f8I/40/wChusf/AAVD/wCLqg99rC3UER1e72yHB4T+8o/u+jGujNndZP8AxONQ/wC+k/8AiaAMv/hH/Gn/AEN1j/4Kh/8AF0f8I/40/wChusf/AAVD/wCLqexuEvbgwW2t6ozYJUlAquB1KsUw34Ve+w3n/QW1H80/+JoAyv8AhH/Gn/Q3WP8A4Kh/8XR/wj/jT/obrH/wVD/4utT7Fef9BbUf++k/+JqC1DXUs0Vvrt/JJC5SRAyZUg46bfUGgCl/wj/jT/obrH/wVD/4uj/hH/Gn/Q3WP/gqH/xdan2O6/6C+of99J/8TWbAdQfXprFtXvvKRCw5TPRD/d/2jRcBv/CP+NP+husf/BUP/i6P+Ef8af8AQ3WP/gqH/wAXVzUN1hatdXWtaksSlVJUKxJJwAAEyeSKbG/mWD3y65qPkRqzSFtoZNoycqUyCPSgCr/wj/jT/obrH/wVD/4uj/hH/Gn/AEN1j/4Kh/8AF1LbXcVzdC3h1zVGZshW2ARsR1AfZtJ68Z7H0qSGZZr57KPXNSaZSQeBtJHUBtmCR3AORQBW/wCEf8af9DdY/wDgqH/xdH/CP+NP+husf/BUP/i61RY3n/QW1H80/wDiaPsN5/0FtR/NP/iaAMr/AIR/xp/0N1j/AOCof/F0f8I/40/6G6x/8FQ/+LrU+x3X/QX1D/vpP/iawb261aHV5bSPV7zYucZ2Z6If7v8AtGgC1/wj/jT/AKG6x/8ABUP/AIuj/hH/ABp/0N1j/wCCof8AxdU5LzVY42kfWLtUUFmOE4A/4DRFearLCs0es3bRsoYNhOh7/doAuf8ACP8AjT/obrH/AMFQ/wDi6P8AhH/Gn/Q3WP8A4Kh/8XVCDUdRuGdYdbupCgUttCYwwypzt7ipvtGsf9Ba8/JP/iaALP8Awj/jT/obrH/wVD/4uj/hH/Gn/Q3WP/gqH/xdULvUdUtYxJLq2oEZxhIg5/IKTTbHVNQvUka31i/IjfY4aMIVOM4wV96ANH/hH/Gn/Q3WP/gqH/xdH/CP+NP+husf/BUP/i6rfaNY/wCgtefkn/xNJ9o1j/oLXn5J/wDE0AWv+Ef8af8AQ3WP/gqH/wAXR/wj/jT/AKG6x/8ABUP/AIuqVxeaxHbySLq93lULDhOw/wB2m217rEqOx1e74kZRwnQH/doAv/8ACP8AjT/obrH/AMFQ/wDi6P8AhH/Gn/Q3WP8A4Kh/8XVGXUNSikijk1q6VpWKoMJyQM/3fQU+S81WNd0ms3SLkDLbAMk4A+76mgC3/wAI/wCNP+husf8AwVD/AOLo/wCEf8af9DdY/wDgqH/xdVI7rV5FyurXvfgqoP5FaX7RrGM/2tefkn/xNAFr/hH/ABp/0N1j/wCCof8AxdH/AAj/AI0/6G6x/wDBUP8A4uq32jWc4/ta8z9E/wDiaiuL7VLePzJtZu0Xcq5wvUnA/h9SKAL3/CP+NP8AobrH/wAFQ/8Ai6P+Ef8AGn/Q3WP/AIKh/wDF1TlvNViIEmsXals7RhMtgZOBt54FOFzrBUN/a15gjjhP/iaALX/CP+NP+husf/BUP/i6P+Ef8af9DdY/+Cof/F1V+0ax/wBBe8/JP/iarzahrSXSQjV7rDbeydyc/wAPtQBpf8I/40/6G6x/8FQ/+Lo/4R/xp/0N1j/4Kh/8XVOa91SGF5pNZu1RFLMcJwAMn+GobHVdQvULW+s3xxjKvGEbB6HBUHB9aANL/hH/ABp/0N1j/wCCof8AxdH/AAj/AI0/6G6x/wDBUP8A4uqj3WsKjMdWvcKMnCqT+W2lFxrBUN/a15g+yf8AxNAFr/hH/Gn/AEN1j/4Kh/8AF0f8I/40/wChusf/AAVD/wCLqt9o1jn/AIm15x14T/4mmx3eqyRrJHrN06MMqy7CCP8AvmgC3/wj/jT/AKG6x/8ABUP/AIuo08L682r6fqWreIbe8j093kSKOxERYshXruPrVOXUtQiaZZNbu1MMXnSAqvCc8/d9jUdnq19fbkh1i/yFDFXiCEqe4DKMj3oA+U/259Zv/D/xy8Ma1pkix3lppKyQsyBgG86XqDweteVf8L6+JH/QSsv/AABj/wAK+0vHvwq8I+OtUh1TxZp8+p3kMIgjleZkKx7i2MLgdWP51zM37Pnwjhgmml8NypHDnexuZeB69eaAPlP/AIX18SP+glZf+AMf+FH/AAvr4kf9BKy/8AY/8K+sf+Gc/hT/ANCzJ/4FSf40n/DOnwo/6Fp//AuT/GgD5P8A+F9fEj/oJWX/AIAx/wCFH/C+viR/0ErL/wAAY/8ACvqi+/Z8+FUAXb4abkN1upO2Pf3qz/wzp8KN2P8AhGn6/wDP3J/jRcD5O/4X18SP+glZf+AMf+FH/C+viR/0ErL/AMAY/wDCvqSz+BHwbu5BHB4emJbOwtNMofHXaTwfwq7/AMM5/Cn/AKFmT/wKk/xoA+Tv+F9fEj/oJWX/AIAx/wCFH/C+viR/0ErL/wAAY/8ACvrEfs5/Ck4/4pmTn/p6k/xpsf7O/wAJZE3x+HWdckZW7kIyDg9/WgD5Q/4X18SP+glZf+AMf+FH/C+viR/0ErL/AMAY/wDCvq9v2dfhQFJ/4Rp+Af8Al7k/xrd0n9mH4N3Wl2tzJ4cnDywq7YvJMZIye9ROoobgkfGf/C+viR/0ErL/AMAY/wDCj/hfXxI/6CVl/wCAMf8AhX2t/wAMs/Bj/oXbj/wNk/xo/wCGWfgx/wBC7cf+Bsn+NZ/WYD5T5L/Z/wDF2t+Mv2o/BOqa9PFNcxzmFWjiWMbBFIQMD6mvpnXf9UP+v68/9G113hb9nf4X+F/EFpr+g6TdWWpWbl7edbt2KMQRnByOhNL8QfDOnaX9jW3e4cTPNI3mSZ+YlSSOO5Jpxrwk7ILHO/CuPf4ZU/7db+p6Y11c2hAwsRZiwPKnHykfjWH8NrW/TwnazWNxEUlyWDWsj7WBIxkcV0nla5/z3g/8AZa8zM8rrVMfVqwtq3/kd+UZjShl1GnK+kY/kjFi0nUlt4FljBmCnDRyYWJy5Jb3BBHrUS6DfJtVYwBHCypiT+MhuR6ZyK3/ACtc/wCe8H/gDLR5Wuf894P/AABlrn/s7Fa6I7Pr2G8zJGm3wt50+zkzMCJJTNnzQT2HYgcc4qtDouqCPcNyTNhVdpBlVG/AOOP4l/Kt/wArXP8AnvB/4Ay0eVrn/PeD/wAAZaFluJSasgePw7tqzFXR7uRifKkhhEb+XD52dr4XBODzyCetX9LsbqO5me4RvmVcsZN25sc8f5/Grfla5/z3g/8AAGWjytc/57wf+AMtRPK8TJWdioZjh4u6uPeBjLEEUswJcgdlAOT9K9FsI/8AQbf/AK4p/wCgiuIsbm/tbKeH7JC806FJJjDMCQRjgbeB7U+HWPFUUSRrNZbUUKM6fL0Ferl2ElhaXIzzMbiliavOjZvNCu2v714W/cGOWe2AbBFxIhQ8+nf/AIF7VlX3h3WrqC4twrIJsB3e6LBx5bKePQEj0P160n9ueLP+e1l/4L5qP7c8Wf8APay/8F81d9jkN270aW71HTpA91ZwQWbxt5FxsdWJTCkjqPlP5VjR+H9c+0aexeSHybeNEEEiLHAy535788dAc+1R/wBueLP+e1l/4L5qP7c8Wf8APay/8F81FgDTNP1e11wPFp86vbwxmZHucrcuRIrSA5IAyQSOuO1MtfDfiL7JcCeR1mMCohW43HrHvUZ45CsMn17Zp/8Abniz/ntZf+C+aj+3PFn/AD2sv/BfNQA+38M6kxi85ZzGBEgWS5+ZYy7mRCFOOhXpn61BJ4d8SyCV5bi6a6e22q63CqgHlgbM/ezu59PepP7c8Wf89rL/AMF81H9ueLP+e1l/4L5qLAW5/Dt6mqzywxySWyxSR23+kkOu9ELHJ9WVvxPYV0GiWs0Gk28NxH5cqrgpv3bfQZ/pk46ZNcp/bniz/ntZf+C+ak/trxU3yvNa7D97ZYyq2PY84PvQBuPj/hM7aRTlAvllh0DBJCR9eR+dSfErTLrXPAOt6PYRxTXV5ZyQxRyMArEjGDnjFcR43sbnxToUOjyI1hDFKJQ9vHMGJAPfb71xH/CrF/6DGq/+Rv8A4murDUqEoN1puL7KN/xujlr1cRGVqcFJf4rfozq7rwD4ksdR1mO1QX2iFLCO1tku9k9xbRvK01sWJGMGQBTkAqAM1kXHw48YfYr2Q/aAbxrZpYra7Rp2tYjPttCZCFLL5kRyTgiMjcTjOX/wqxf+gxqv/kb/AOJo/wCFWL/0GNV/8jf/ABNdH1fBf8/n/wCAf/bGPt8Z/wA+l/4F/wDanovgbw14k0vxXp9zqRu54ItMWGW6uNS8w5A4TaoAJyeRtxwCGzkHufEjK2jTxKQXkARFHVmJ4ArwH/hVi/8AQY1X/wAjf/E12Pw/0b/hDY5jaQPe3Mx+a4uVmZgvZQNuAKwxFLDxg3SqOUu3Lb8bmtGriZTtUppL/Ff9D0bw5HnRLY+zf+hGsTXfDFzqGp6lcIVSK6hSCRd3+vjCH5D/AMCx+DNWZaap4mtLdbeCW0ESZ2hrCUkAnPX8am/tzxZ/z2sv/BfNXIkdZK/h/XjfRyRXE8TrapHE6yqI4sRBSh/iPz5PAx71Xj8Past7LNb6dLaWz7fNgN2C0wATcMhj97DAc8e1P/tzxZ/z2sv/AAXzUf254s/57WX/AIL5qLAT6no+tStYmxtZbZISDEouFYwgv8wcseRt6Bc9xVeLw5q1vAkH2V5baOFI0hS5wBIEwJRkjgNk49+lL/bniz/ntZf+C+aj+3PFn/Pay/8ABfNRYCzH4f1iOEu8k01xK9wLhhdEb0I+QLngc844684ro9GtpodKt4rhNkqphl3ltvtk/wD1/qa5P+3PFn/Pay/8F81J/bXilvlkmtdh4bZYyq2PY84+tAG0yh/GUbp8ybfL3DpuCNkfhkVe8SWU93oF7bWsfmTSR4RdwG45Bxk/SuXuNS1f/RTZW9tatbFtn+jTOCGGDxgfnS/254s/57WX/gvmpRvbVAX/ABPa65qtrE1tp89rJGzMiiaPzFk42sTnG3r05zVG28P6tHaTxJYywMVm8/bdDF0zSbkKjPGBnIO3O6k/tzxZ/wA9rL/wXzUf254s/wCe1l/4L5qdgOw0+3ljsII5hiVYwHG8tg/U8mucvoxL4nZ0+aNg4Vh0JVUBx9DxVE6z4mkGyeW2aI8OI7OZGI9A3OKZe6hrEsttJawW1r9nRo1X7LK6lWx2wMdKTvdaAXda0+W409o4VDSB0kC5xu2uGxn1OKpzabe6jqVvdTxXOnxxxyr+7uQJMkrjJXjHBqL+0fE3/Paz/wDBfLR/aPib/ntZ/wDgvlp2AvQaUbfVIWhjCWsVkYVAPQ7wcflUVzp92NZSa1heNXZDLKJh5bqOCGTqWxwCKrf2j4m/57Wf/gvlo/tHxN/z2s//AAXy0WAzbvTNVWTTY7qwlubeIrA6R3HM5yxLHkYGMck05vD+tmQM0s7P5JWIrMoWMbT8hJ5J5HTj3rQ/tHxN/wA9rP8A8F8tH9o+Jv8AntZ/+C+WiwFBvD+oxtcLa2rQysQRcC44ZPJClMZzncM5x261qeFtIurGK5W6jVTJIGXDZyMVF/aPib/ntZ/+C+Wj+0fE3/Paz/8ABfLRYC/fw4v7XaM7GXfj+HdImM/XBrsWj5b8a4Sa+1JtPNrDbRRuZFkMzQTMWcEHJG3npT/7c8WE/wCusv8AwXzVMb63QXNKKy1lfD8WjiwZBbIiPL9oUC4VWG5UxyNwyOcdaqQ+H9X3T3AE0JRENjCbokQ/vSSDzgkIcZ561B/bniz/AJ7WX/gvmo/tzxZ/z2sv/BfNVAW49K1y3kkmgt2c751EbXedxdcByemAR9fbNUrDwzq1vb3kk9uZJ5oQvyXGCcPuIPPOc+o6HkU7+3PFn/Pay/8ABfNR/bniz/ntZf8AgvmosB2VlBIlnCkw/eKgDfOW5x6nk/WsawUSeLbiRPmjaJ9jDo2PLBx+IIrFOseJpB5dxJbPCeHWOzmRmHpu5xRcaprX2mCeyhtbUxRNEFNpK6lSQemBj7tJ3utAOm8SWlzPpe20hM8yTwyiMOFLBZFYgE8dAapnS766MzTRCCPULtZbqPeC0caIAEyOpYqM46Z71jf254s/57WX/gvmo/tzxZ/z2sv/AAXzU7Ab+hwahZf8S97D9ys0sn2nzV2FWdmAVeufmA5AHBqpd6Vqb317FYo9pBPHLvYz7onZlO1lXqjbjkn61l/254s/57WX/gvmo/tzxZ/z2sv/AAXzUWAff6L4gv7yW6a3eALDi3T7XysgRVDHBxnO71qQeGtRbUXMiubVZljiH2luLfe5K9fQp71B/bniz/ntZf8Agvmo/tzxZ/z2sv8AwXzUWA63R7e6j0m0jvmLXSwqJjuzl8c896524jE3iWeRfmjdXKMOjY8sHH4giqZ1jxLJ8ly9s8J++kdnMhYem7nFMvdQ1mW5hntYba2MURiC/ZJXBUkH0GOlS73WgFvW9Purq0S2tti+ZIvmO4yqoOTkcZBwBjPesxdF1OP7PAUWRYZ3KvHIY0VG5+71AGSByfpzxJ/aPib/AJ7Wf/gvlo/tHxN/z2s//BfLVWAoweGr+3spPIjMdyqQxxbZuMKpEh69/ftUkeg6pbIRbRgfIYyGmJBQxLkcnrv3ke/tVr+0fE3/AD2s/wDwXy0f2j4m/wCe1n/4L5aLAMsLLWbLRTBHbzvIblgoaVPMjhPcc7c59+M5pLzS76eKIQ6bLAqRskaNcLmOUkETEg/N39T7VJ/aPib/AJ7Wf/gvlo/tHxN/z2s//BfLRYCnN4f1YWaLFJL5khkN0RNkuvmAqozx93djpjPNWtN0fUILqxaRJmSNGDNJcAlASSFwOM9BgZHvxy7+0fE3/Paz/wDBfLR/aPib/ntZ/wDgvlosBr6hAFsZ89ShVR6kjAA981FpNu32aQMuGE8ikHsQ1U7TUtYjnWe6gt7mRP8AV4tpkVPfGDk+9QC98QRySmB7VEkleXa1jKxBY5Iz3pa82wD9Z0bUb29kmgeCJYo1EG9dzFgdxKnI2nIA5z0zVO48PX80QZo2Ly3EklxG05IMfmB0Qduxx7mrX9o+Jv8AntZ/+C+Wj+0fE3/Paz/8F8tOwDX0fUf7PgWdZLtFlZprQSBSykvjD5Geqnk9qadI1VbsSRQgSghkmknLIsfl48kjqfm5zj8ak/tHxN/z2s//AAXy0f2j4m/57Wf/AIL5aLAYd3YXlhayR3tvdSwyeYLa2Mo3+YUXD5Q4wGzxnvV99G1x4bO3MIKwyGR5Hm++S6sBjrxgg57jirw1LxOOk1oP+4fLSf2j4m/562f/AIL5aLAZq+H9Ye5kkkhfaCZFUyqB5zI6lkweANy9ecVM2g6s4SMrKkm8faJ1uMecm9SoHOQVAPYZ96uf2j4m/wCe1n/4L5aP7R8Tf89rP/wXy0WA0tJ0+W2gmhkGEE7+QN2cR5+UfzqC8hJ1eDaMqGRGI6BvmOPrjmqn9oeJe81rjviwlB/A1Ld32pyWsEFrawW5glEqsYJnycEHPHOc9aUr6WQGhqdjJPpl1BEoMkkDooJ7lSBWPc6Tqd5ZvKIXs5hax24j8xWdgGDPyOBkAgfXnFP/ALR8Tf8APaz/APBfLR/aPib/AJ7Wf/gvlp2Aq/2Hqi20SRxzlhFKqmS5AMe4HA+XjPTpkepHWqC6fd3mpJZxJcG4iY/a7pJmVWXemF9iFBHTnBrZ/tHxN/z2s/8AwXy0p1LxP/z2tP8AwXy0WAp3+i6xvRLWNwkM7G1ZJVzGhcfeLHONvTGT1pkPhzVIZ7RY2liWGJUjMcq7IyCdxOcnDcHAH5Ve/tHxN/z2s/8AwXy0f2j4m/57Wf8A4L5aLAQ2GiXiwamrWJgknsVhBaYN50oD7m6nAJI9KsTeHpFWyaGW4kmRl8ySacsVUI2APYOQcU3+0fE3/Paz/wDBfLR/aPib/ntZ/wDgvlosBBb6LqscLSwI1tPGECo8u8SSYKySdcYIIIz/AHegqC/8O6h5dzB9nkvYWylsDcY8s/L+8OTz0PHP0q9/aPib/ntZ/wDgvlo/tHxN/wA9rP8A8F8tFgKlp4f1QXge4eeQfaEeYtMAkgDE7gBzwMDnH0Na+g6fc28U63MbIWlLLul3lvf/ADjPcCqf9o+Jv+e1n/4L5aP7R8Tf89rP/wAF8tFgLWuwHEYUZKAs+P4QSoBP1Nav2fEnTvWJNe6k+mTWa20SyTEM8xhmYlgQckbfbpTDqXiYnPnWf/gvlqY3u7oCG28P6hBZWixTSi4WKdW8ybckLMrbSg7ckdKz10W/hltreSzvLgOkxVGnUeW+1QHJUgYzzjJPtWr/AGj4m/57Wf8A4L5aP7R8Tf8APaz/APBfLVWAqTaDq8mUdWeXd+/uBPgTpuXCgZyMYPYVZtdDu7a6tQkB2R3Eru4nwuGctux9CB+YIHWnf2j4m/57Wf8A4L5aP7R8Tf8APaz/APBfLRYDauIVjgkdyFUKck1vaFHJDotlFKpR0gRWU9QQo4rjLbUdYWZZbyG3uTGcxqLaVFU+pGDk/wAq0f8AhJNX/wCfGD/v1N/8TXPXpznZJDTR11Fcj/wkmr/8+MH/AH6m/wDiaP8AhJNX/wCfGD/v1N/8TXN9Wqdh3R11cF8Wvv6b9Jf/AGSr/wDwkmr/APPjB/36m/8AiaxfE7alrxtzLCkPkbsbYJTnOP8AZ9q0pUJxkm0JtGF8OZZovhppPkzPEWuZFLJjONznHP0FbnnXn/QQuv8Avof4Vg/D3/kmmjf9fUn83rYumK2k7KcERMQfQ4NfSyinUnddWeLhpNYelZ/Zj+ROZb0H/j+u/wDvof4Uebe4z9uu8f7w/wAK8cTULzT/AAPaSabrF7cNe+Hhe30r3jTtDPvhCsGJJj3bpBtzg7eBwa09ZmUeF/FGvSa9eW2swzalDbIL8opWMyLGgiztHCg7goPGc1n7nY6Pe7nqAlvP+f8Au/8Avof4UCW9P/L9d/8AfQ/wrzmSS/v9AtRPqLnU2u0Oq6fJqH2JmPlHbDFJn5EHyuGB+cKcnJIGZqOqDUNL1bVItW1OM6doFteaV5l2YnMrCUsXVSBKcovBBHHTmn7nYLy7nrPnXn/P/df99D/Cjzrz/n/uv++h/hXkx17W7XWpoLu/uHtL/wAXQW1i4P8AqirJ5tucdEZcsM8feHHGd3xNr2peHNav4YVnvBftDc2ShDMECHF2gx90LGoYL/eYk9aFydhXn3O8868/5/7v/vof4UCW9/5/rv8A76H+FeaWWseIJvF9lqem202pW2qxX01tZSXot4xbRmBIpMMCMn5j77s96xLS+1DUvh1r1xeapqCz23hyzvIpIrx0eObZMS25SCckDPY4FL3Ow/e7ns3nXn/P/d/99D/Cjzb3Gft13j/eH+FeVeMtR1LwzqOptaX14dGsfC264R5mkeF3aYJchmyzMGVVPPQ552ipfC9vca3r2sRXt5qEZXy4YbuLW2Roi1pCcLbZwTlmbdjqaPcvawXla9z1Dzrz/n/uv++h/hR5ty0U4e8uHX7PKdrMMfcPtXL+E59S1S/ur3ULpR/Zss2l+TBkRzSIV3zMD3OBtH8ILdc104/1Vx/17y/+gGnKMeRtIIylzJXFknuhMI47uaJFhiwqEAZK5J6UCa8PS/uz/wACH+FMk/4+j/1xh/8AQK5D4oyXC2mgwQecwudYjhlij1A2RmTypSVMw+6MqD+FCjHlu0DlK9kzshLe/wDP9d/99D/Cjzrz/n/uv++h/hXkvhW4u9Y8TaTHqF1d3cKaXbyM/wDa7Wgib7TOu4xgjzzhFXPcLnvVaHxN4naNdLd32nxL5n23J/48ft/leTnOd2/5fTbxjvS9zsHvdz2Pzb3Gft13/wB9D/CgzXg/5f7v/vof4V5np4N14RfV18UTWeu3onV/P1AiNsSsNvlkkRfKuAyhcEg1Y8P6skfiLRrD7VdWcEUmow3MF3qIuEDrHCyqJj/rVG/IJJIJYdqdodhXl3PRPOvP+f8Auv8Avof4Uebe4z9uu8f7w/wrhvFOualpOqy31ta3vk3Vs9hapKgeN7wHdA6BT9x9zAt1O0DHFc3p6axp2t3Eks+pSpZa9aaedRl1ZpFCsIFaI23Rtxdhv7bs9qGoLoCcu5675t7/AM/13/30P8KPOvP+f+7/AO+h/hXiBXxd/wAIG+vaddXVhMxfdeXOqvcrdFrnZGBD/wAsgDgnGMgEd62JNd8Qa9reqfvv7Itv7NgWK2luPJLOl1suB5gOELkNGrdRjr0NL3P5R+93PV/OvM/8f93/AN9D/CgS3mP+P+7/AO+h/hXnf2qaTTvDc9lqWq2qQeIlsLi1kulmWT5mDI0uN0qLj5Wzz3zUvjCWJ/F100usXNmLLQGu7UQ3piTzxKwBKA7ZDwFwQfTFO0LbCvLud/515/z/AN1/30P8KPOvP+f+6/76H+FcXpVzqTeNdKmv7+6Vb3w61zPYuQsNvMGh3FVxkHLNncTj2rmtS1/VtO1zVlvNSmGmXPiq1tbOXfgWxUxGSEnsjIWbJ44YcdxqC6AnJ9T1nzrz/n/uv++h/hR515/z/wB3/wB9D/CvPvh94qm1LxPcx30k6QamrXVqk8DxLBsbYIkZwFk3R7H+TI+8e4rDsNe8SqdR+xQy6pjR76RvMvxD5BW9uFWQbgckKoAx0Cij932H7/c9d868xn7fd4/3h/hQJbzGft93/wB9D/CvNtEvLiLWdHvNQ1C4ulu0s4YXg1DmFntlJimtz94MwZzL1G4c1H401hLLV9d1S8ubt4tKaxFqlvqn2XakiZZlU/LMS2OCD6Ue5bYV5X3PTfNvcZ+3XeP94f4Uedef8/8Adf8AfQ/wrzC5+0Xk5nXWb+HUrvxJcaU4ivWXZbZkRdsWdqkBVw+3PGc1t+CtS1PXNUSe882FdLsRaXkYBRHvi373g/eCqqkHqN/vQlB9Abl3O1WW5ZZQ95cOvkynazDB+Q+1I890Hjjju5okW3iIVCByQcnpSJ92b/rhL/6A1Nf/AF6/9e0P8jUuK50rf1qUpPkbv/Wg8TXn/P8A3X/fQ/wo868/5/7v/vof4VzPj2V1ttItftMttb3urQ2108cpibyirkjeCCnKryCP1rk/EPiNdD1S2sdG1G+1C00c/abkL5l35pZtptmlXIXbGXfMh7qc8VclBdCU5PqepedeYz9vu8f7w/woM14Dj7fd/wDfQ/wrzf7Vcx6vqarruLm/ivTY6lHfia1VUXcokg6ReWpHzD7xBznNXNFvDF4Q8TW8LXsF1YW0jMJNR+2LGzQF1aObqc9SM/KeKSUOwXl3O8868/5/7r/vof4Uedef8/8Adf8AfQ/wrznxX4jmTwvoNjpupMb67to7iWe3je6eMRxqw3pFlsSSbVJ6feB61D4Z8Rz6140ubi7vJ7TRZPsUkCCT5Uu2gBNvIR9wZzx0ZwQemCe5e1gvO17nphlvR1vrsf8AAh/hR515/wA/91/30P8ACuC+CokudBt9RvDcPdXESl5JdYa784Fjl/LJxD2GMVzsXiPxQuhaNM0MsMfnaqY777asrXJjhumjVosZwCoIBz90Ue5ZOw7yvuevmW9/5/rv/vof4UCW9z/x/Xf/AH0P8K8uP2iEfYtJ12ZVvNDgvLh7nUWcGYzxhlEjE+SXVmQYxgsDjiq8811qeraNplha6vdRwxaik9mdfaEpJHJCMi4XmZV3kAnP3j6Uvc7BeXc9ZEt6el9dn/gQ/wAKPOvP+f8Au/8Avof4V5LeQ6rJ4U1WDWNav5b/AE/xBZ2pntruSHhxaq6/IRwQ7cepJ61q6r4nbT/H8VtFPcDS9PdNNlUxSPE5kHzzPN9wGNvLU7ju+/8A3hR7nVBeXc9F868/5/7r/vof4Ukstw1nd+Zd3EgEDEBmGM8c8Cuc+HF8b7wRo0016t1dNZo0zGUO5buW5zn610Mn/Hnef9e7f0pyjHkbSCMpc1myW5nuvtkyJdzxomwKqEAAeWp9PUmm+def8/8Ad/8AfQ/wpl4QLq7LSeWAEJfj5R5S88+nWvIfFGr32l+DNbvvDuq6m9jfQ+Xa3hd7uWF1V2lu+NxjVgFVAQFyM/LmklFRu0Dcm7JnsIlvT0vrs/8AAh/hR515/wA/91/30P8ACvNPEF7fa1f+E7O1sNXlgntpZJFGoNYfaR5MTCQODuO0sflYA5NUPGHjbWI7fWNJ0/Tns7a0m+x2+oSXOG8yJ48sxLbircjgZwck03yLoC531PWvOvP+f+6/76H+FHm3vP8Ap13x1+Yf4VxcniSO80vVLfXBNYx2dw9vdX+my/6OzLsISNyd+X8wKABnOcEHFcpdXOrWX29ptXuo5dPhtLnSoRfFzEs10ymOQg4nZUAB3bsfrQ+TsJOfc9f8294/0675/wBof4UCa8Jx9vu/++h/hXnlrDaXk9/Laa9ez6PMRHCkmseU+oXKsxLLJnMMZAwNu0HbkDHWOC8uNR8N+DYL/VLkQX5uftcyzNbu5jikKAuCCMMoGc/NjPOaLQ7BeXc9H868xn7fd4/3h/hR5t7jP267x/vD/CvH/Dmq+JGvvDeoy6hHdzajLHHLNJf4jjjNqX8mS2H3TvXcZQM8gZ5rUsrfUIPF15Fd6tIz6pdXyWc9lqkkktmqKXAeF8xLhRtHy5BNJcj6Dbl3PTPOvP8An/uv++h/hSedef8AQQuv++h/hWB8Pbie68BaBc3M8lxPLp0LySyNlpGKDLE9ya3a0UINbEucl1Hedef9BC6/76H+FHnXn/QQuv8Avof4U2ij2cewueXcd515/wBBC6/76H+FHnXn/QQuv++h/hTaKPZx7Bzy7jvOvP8AoIXX/fQ/wo868/6CF1/30P8ACm0Uezj2Dnl3Hedef9BC6/76H+FHnXn/AEELr/vof4U2ij2cewc8u47zrz/oIXX/AH0P8KPOvP8AoIXX/fQ/wptFHs49g55dx3nXn/QQuv8Avof4Uedef9BC6/76H+FNoo9nHsHPLuO868/6CF1/30P8KPOvP+ghdf8AfQ/wptFHs49g55dx3nXn/QQuv++h/hR515/0ELr/AL6H+FNoo9nHsHPLuO868/6CF1/30P8ACjzrz/oIXX/fQ/wptFHs49g55dx3nXn/AEELr/vof4Uedef9BC6/76H+FNoo9nHsHPLuO868/wCghdf99D/Cjzrz/oIXX/fQ/wAKbRR7OPYOeXcd515/0ELr/vof4Uedef8AQQuv++h/hTaKPZx7Bzy7jvOvP+ghdf8AfQ/wo868/wCghdf99D/Cm0Uezj2Dnl3Hedef9BC6/wC+h/hR515/0ELr/vof4U2ij2cewc8u47zrz/oIXX/fQ/wo868/6CF1/wB9D/Cm0Uezj2Dnl3Hedef9BC6/76H+FHnXn/QQuv8Avof4U2ij2cewc8u47zrz/oIXX/fQ/wAKPOvP+ghdf99D/Cm0Uezj2Dnl3Hedef8AQQuv++h/hR515/0ELr/vof4U2ij2cewc8u47zrz/AKCF1/30P8KPOvP+ghdf99D/AAptFHs49g55dx3nXn/QQuv++h/hR515/wBBC6/76H+FNoo9nHsHPLuO868/6CF1/wB9D/Cjzrz/AKCF1/30P8KbRR7OPYOeXcd515/0ELr/AL6H+FHnXn/QQuv++h/hTaKPZx7Bzy7jvOvP+ghdf99D/Cq+rSS4ti00jsYzlmbk/O3pU1V9W+7a/wDXI/8AobVE4pWsioybvdmb8Oo5JPhro4jjdyLqQkKpOBl63za3BGDbTEf9czXJ+CSR8PtHxx81x/6MrS3N/eP50qtRwqzXm/zM8JDmw1L/AAx/Iu2fh6xs7WW1s9Btra3mO6WKKzVEkPqwAwfxok8PWMl9LfSaDbPdyoY5Z2s1MjqRgqzYyRjjBqlub+8fzo3N/eP51Ht/I39l5mhfaJbX0bx32jRXSOqo6zWocMqnKg5HIB5HpTbrQbO7mt5rrQ4LiW1x9neW0DNDjpsJHy9B09Ko7m/vH86Nzf3j+dHt/IPZeZq/2b1/4l3WXzj+46yf3+n3vfrUVposNpBFDb6XsSHf5Y8kkrv+/wAnnLd/XvWfub+8fzo3N/eP50/b+Qey8zVj03yzEY9P2GGPy4isGPLTj5V44HA4HoKYujwrC8K6SixSRiN0FsArIM4UjHIGTx7ms3c394/nRub+8fzo9u+wey8zWfTd7SM+n7jJH5UhaDJdOflPHK8njpyaqr4c09dRXUl0C1F8uAtyLJfNGBgYfGenHXpVPc394/nRub+8fzpe38g9l5mxFYyRb/Ksnj3uXfbERuY9WPHJPrT2gnSC5Z4ZVUW8uSUIH3DWJub+8fzoHzEK3zAnkHoaJVm1aw400mmbJgnecukErKYYcEISD8lV9S0aHUrb7NqWkx3sG4N5VxbCRcjocMCM1SuSfPfk9aj3N/eP50e1cdLC9nzalu58NabdTQT3Ph60nlt1VYHkslZolX7oUlflA7Y6Va/sweV5P9m/u9/mbPI+Xfu3bsY67uc+vNZW5v7x/Ojc394/nR7fyD2XmXU8P2KXdzdroVutxdKVuJRZqHmB6h2xlgfeopvC2kzWMFjN4asZbS3JMMD2CmOInrtUrgZ9qr7m/vH86Nzf3j+dHtvIPZeZrf2cfLij+wHy4SpiXyeEK/dKjHGO2OlIdMBDA6dkPIJW/cfekGMOeOWGBz14FZW5v7x/Ojc394/nT9u+wey8zU/ssfZRa/2aPs46ReR8nXP3cY68/Wi50tbkSfadME3mx+VJ5lvu3pnO05HK55x0rL3N/eP50bm/vH86PbvsHsvM04dJSG3gtodLWOC3IMEaW+FiI6FQBhce1QS+HbCW4guJdBtpJ7di0EjWaloiTuJU4ypJJPHfmqe5v7x/Ojc394/nS9v5B7LzNabTfPYtNp5lZo2jJeDJKN95eR0PcdDTH0mN4XhfS0aN3DuhtsqzDGGIxyeBz7Cszc394/nRub+8fzp+3fYPZeZqTaUs0cMc2mCRIMeSr2+RH/ugjjoOnpQmlIm7ZparvUo223xuUkkg8cgkkkepJrL3N/eP50bm/vH86PbvsHsvM0Bolut5HeLo8QuY4vJjmFqN6R/3A2MhfbpTJvD1jM8LzaDbSNBH5UJezUmNP7q5HA9hxVLc394/nRub+8fzpe38g9l5mgNDtV1M6oNGhF+y7TdC1HnEYxjfjOMe9WI7GSMuY7N0Mjl32xEbmPVjxyeBz7Vj7m/vH86Nzf3j+dP277B7LzNwQTrHMzQyqoglyShAHyNTPIneRHSGVlNtDghCQeDWN947W5B6g96kuSRO4BPWp9o2+b+uo+TTl/roaN5pn221ktbzTvtNvIMPFNBvRh7gjBqOz0aCytntbPSI7aB12vFDbBEYYxggDBGCRWdub+8fzo3N/eP51Xt32F7LzNC30S3t7qW6t9GihuJUEckqWoV3QDAUkDJAAHFLZaLBZWZsrLSI7a1bdmGG2CRnd1yoGOe9Z25v7x/Ojc394/nS9v5B7LzLmk+HbDSJXl0nQLXT5HUK72tmsRYZzglQMjNTJo8KRSwppMaxzEGVBbALIc5ywxz+NZu5v7x/Ojc394/nR7fyD2XmXdO8PWOmzyz6doNtZSy/6yS3sxGz855KgE881YTTBGIgmm7RCxaICDHlsc5K8cE5OceprK3N/eP50bm/vH86Pb+Qey8y5a+HbC1guLe10C1ghuv+PiOKyVVm/wB8AYbqetT2ukR2qQpa6UkCwIY4VittojQnJVcDgEgcD0rM3N/eP50bm/vH86Pb+Qey8zUbSwwkVtNDCSQSSAwZ3uMYY8ckYHPXgelK2m7oZYG07MUzl5YzB8sjE5LMMYJyAcn0rK3N/eP50bm/vH86ft32D2XmXdO8PWOmzSzadoNtZSzf617ezWNn5z8xUDPPPNXJ4ZksbxnhkVfs7cspA7Vjbm/vH86VPmdVb5hkcHmk6t1aw1Ts73Nqe2mkurj/AEeR0fZ/ASGHlr+dUNP8O6fp0U8Wn6Ba2cdwu2ZILJYxKPRgByOT1qtOzec/J+8aZub+8fzoVXl0sHs763Nc2D+ZHJ9hbfECsbeTygIwQDjjoOnpVW48P2VxNPPcaFbTS3EYineSzVmlQdFYkfMOBwfSqW5v7x/Ojc394/nT9v5C9l5l7+wLP+zP7L/sO3/s/GPsv2QeT1z9zGOvPTrTIPDWmwfZvJ8PWkX2Rma22WSjyS3UphflJ74qpub+8fzo3N/eP50vb+Qey8yaPwno0cM8MfhfT0iuABOi6egWUA5G4bfm555q3d6NBeWQsbzSI7i1G3EEtsHjG3p8pGOO1Z25v7x/Ojc394/nR7fyD2XmX5dBtJbl7qTRIHuHi8l5WtAXaP8AuE4yV9ulPTR4Y7+XUI9JRLyZAktwtsBI6joGbGSPY1m7m/vH86Nzf3j+dHt/IPZeZsQ2MkMKQw2bxRIAqIkRCqB0AAHAp32a5/595v8Av2axdzf3j+dG5v7x/On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j7Nc/8+83/AH7NYu5v7x/Ojc394/nR7d9g9iu5tfZrn/n3m/79mj7Nc/8APvN/37NYu5v7x/Ojc394/nR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qmtI8f2VXVlbyjwwwfvtVDc394/nVizVW3sygnjkij2jm0gcOVNn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JqA1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+CH/JK9B/64H/0Nq0b/AMSKtzJDaNBiJyheTJDEdcAfzrO+CH/JK9B/64H/ANDauQ1vUNO8Na9JpOt6e8EGS8N0s+TMpOd2DxnPBGeK9F0fbYmout3+Z5KxKw+DpSlorLv28j07RdYi1CRoG2LOq7sKchl9R6fSrd7fWdlt+1XEcW84UMeTXnXwihm1DxBqviOEFdOlXyYd38RBHT2AH5mu2ufOs9clvDZTXUU8Kxq0QDGMgnIIJ6HPX2rlxNJUqnInc7MHXdeiqjVr/lff9TT+0QfaFt/OTzWTeEzyV9fpVY6vpgjlk+3Q7IW2yHd0PpWNLa6w2rHU1soAizqqqXPm+TjaQB0xyT17VELa4WGSFbTUVtbdla0IRfNik5+7z8yfX1rA6jphdW5WFvOTE/ERz9/jPH4U5riFbhLdpUEzgsqE8kDqQKxLz7f9k0i6uLOSWaGXfOkCgkZRhnGfcVXvLfWLjVDqkNnEEikjEayMRKUH3sDpzk9+wo6h0NyXU9Pjj8yS8hVMM2S3GF4Y/hT4b6zmthcx3CNCzBQ+eCScY/OuSGl6lb6VqEJtJZXuxI0bLgvFhyQnpgjke/WtuWO5udDiTbdSSieMnz0VXIDgkkDjpQDNP7Za+Ss3nx+Wz+WG3cFs4x9c8U21v7O6Mot7mOQxHEm0/drnE0jUhYQbp7hgL7zDalU2hfMJznGenPWr2iRXUa3dssE6WSx7YFnUB1POVBHVemCaOgGlaapp12FNveRSBm2Lg/eOM4HrxSXeraba5+0XsMZD7Dubo2M4/I5rndPsdSmsdKt2fUIJLeX55JI0BjHlkYXsRnj1pJNF1Vr2QLcT5M8rC4ZU+YGJQARjGCQRxzQwOvRldA6MGVhkEHgihmCqWYgADJJ7VQtYrr+zLOO1C2WxVDxyJvIUcbev61I0V35F2s00cocN5SrHtKjHQnJz+lD6ghttq+mXMTyQX0DomCxDdAehqSTUbGO7+yvdRLPjOzPOK5lbG+utNtsafNDJbWiwMJAA0jbkOBzyBtJzWlZrcWyXWnyafM7yySOs6gFHDZIJOcgjpj2oYGnJqmnxx+Y95CF2CTO7+E9D+NNm1bTYVhaW9hQTDMeW+8PWue0/Trm00VbO8tLuSVfLmS4gAMgcDABBOMr0x0xU8K6lEJprzTXuZry2WP8AdgfIRkbW5+UHIJ7ZzQwOg+22nmTx/aIt8ChpRu5QEZBP4U77Tb5A85PmTzBz1X1+lcnNo+owW1/NBCZLkQJCAGAE6+UFZc+x6Z9KuXkdxeadZtYxO0kTfZZs8YUgK5Hrgj9DQBufb7L91/pUX70Ax/N94HpilmvrSGRo5LiNXXGVJ5GQSP0B/KuYGj6hseJY5IRDdxRW7qVJEKkneM8d/wBKsxaZfxa950jzXSefE3nOFHAjcHpjoSPzpga1trmkXEqxQ6hA7s2xVDclvT61Jc6rp1swWe8iRi5jwW53AAkfqKwpdIuLmZY5YXVP7Qnl3jGUBU7XH44qpHa6vHfJdT293E4upd72yq5YFEAbB7HafcUkM61Lu1dUZJ42DuUUg9WHb68VPWNaae6eI5rkowtvLEkYPQStw5+uAPzNbNAgooooAKKKKACiiigAooooAKKKKACiiigAooooAKKKKACiiigAooooAKKKKACiiigAooooAKKKKACiiigAooooAKKKKACiiigAooooAKKKKACiiigAooooAKKKKACiiigAooooAKKKKACiiigAooooAKKKKACiiigAooooAKKKKACiiigAooqje2d1PP5kOqXFsuANiIhH15BNAF6iq9jBNbxFJruW6YnO6RVBA9OAKsUAFFFFAGSuv2bx+bHb38kfOHW0kKkDuDitK1njuraK5hbdHKgdDjGQRkVg6Xdz2ejR2UulaiZURlO2IEE5PQ5rW0KKSHRLGGZCkiW6K6nqCFGRQBcooooAbNIsUTyMGKopY7Rk4HoO9V31CzW0juvODRSkCMryXJ6AAck1YmcxxPIEZyqk7V6n2Fc9a6beWl+NXaFZGlY77NTxAD1ZO27+969vcA6OiiigDjPgj/ySvQv+uB/9DauturO0ugBdWsM+OnmIGx+dcl8Ef+SV6F/1wP8A6G1X7fxSjWel3dxAkEN6JjIxk4iEYJz056V0Yv8Ajz9X+Zy4H/daf+FfkdDDFHDGI4Y0jQdFVcAU+sr/AISPRQbUNehTdf6kNGykjOMkEfKM9zirWl6lZapbtcWE4niDlC4BAyOuM9a5zqLdFQajcfZNPubrbv8AJiaTbnGcAnH6Vz+ieKvNtbibWIYbXyYopi9uzTJskBIBwuQRg549KAOnornofFmm3V/NZ2syboXgBkkDCOQS4xtIHJ5FWG8U+H1SVzqUe2KQRsQrHLHOAOPm6HpmgDZorF0/xPpeoa0mmWcjyu9qLlJAh2MpJGM44PFbVABRXOaxrepafr0VpJBpyWLxPM1xJO6siJjdkbcZ+bjmrZ8UaEtkt4dQXymkMY/dvv3AZI2Y3Djnp0oA2KKwY/FGni/uYZ5FSJHiSCRMyGYum/gKD2reHSgAorK17WoNHn09bpoYobqcxNLLIEWP5C2cnjtiqVt4v0hheSz3cCW8N19niljfzBKdisSNoPTPPpigDoqK56Pxbpcfn/2hcR2uy4kii5L+YqbcuMDp8wz6V0EbrJGsiMGRgCpB4IoAWiqOr350/wCysYw8c1wsLtnGzd0P54rH07xZFdeWZIFgUzTB2eThIoxkSdO4K/nQB01A46VzU/jTR4721X7Qhs54pGM5DAqyFRjbjP8AFnPpzVrxBrUtjNYQ2sds32wnbNcSmOIYAIXcAfmbPA70AbdFc/H4qsF1tdJuJFEzCVt8YYogjIBDNjAPPPbjrViDxPodwIfJvhIZpDGirG5YsPbGQORyePegDYoorF8QanqFpqFjYabaW0810JG/fylFAQA44B5OaANqisGy8V6TLa2b3U4tJ7kf6l8kod20hiOANwIBOAanbxBpzuogvISizmGRnDqMgMSFOMMflPtwaANeisaHxToE1pLdRalG0MWzcQrZO77uBjLZ7Yzmn3Gv2I0ZdTsm+2pJIIYRHxvkLbQvPTnr6UAa1FZDatJptg1z4iFtZjfgPAzyJj3O0Efy96ih8S2KvdC8dYBFdm2i25cy/KrZAUZ/ioA3KKyNT8Qafa6dcXEM0c0sSzBI8kb3jUsy9OMYqtqfi7SdOspZrmR/Pht1uHgWNixU4+6cYPUdKAsdBRWVH4i0Z7qK1+3KJ5UDKjKw6jIBJGAcdjz7Vb0rUbPVLNbywmE8DEhXCkA49M9aALVFVNau5LHSrm9ih89oIzJ5ecbgOv6VmjxFCb3aWgitQUUzSORuYxlyFAHZQDz70AbtFYMHizSJ9VgsIXncz27XCSeQ4Xapx3FS3PiCzPh+41fT2W7jhO0rynzZAIORkHn0oA2aKxJ/Fnh+GaWGTUoxJEWV1CMSGU4YcDkjuB061Z/t3SftUFsb1BJcRedFkEK6YzkNjHTnrQBpUViReJtJumQWV/bv+9RJA+5SAwJGBjnO047HHWnW/inw/cWs1zDqUTxQhWdgrdG+6QMZbJ4GM0AbNFVdM1Cz1O1+1WM6zw7iu5QR8wOCOfQ07U7n7Hpt1eBN5gheTbnGdoJx+lD0BaliiuX0fxbG0T/20tvZuPJKGGRpUfzVJVfug7uDxirieKdHjEKXeo2yTS/dEe5lxvKA5xxyMZOOadgNyiudXxVa3HhzVNXsoZH/ALPMqskqlNzISOpHQ4qrZeLZv7Okv7y1tzaQTBJrm1mMsW1lBDKcDdgkKfQ0gOsoqvp0s89jDNcwCCV13NGGztz2z61YoAKKKKACiiigAooooAKKKKACiiigAooooAKKKKACiiigAooooAKKKKACiiigAooooAKKKKACiiigAooooAKKKKACiiigAooooAKKKKACiiigAooooAKKKKACiiigAooooAKKKKACiiigAooooAKKKKAOK+CciL8LNCDMB+4Pf/barkHhmGNtr6oZreJJVtIJIUKw+Z1z/f4OADXHfDfUp7f4eeH7S28tZDaGRnkUsMeYwwACPStq4127tyouNQ0yEt90SR7c/TLV0Yv+PP1f5nLgX/stP/CvyL6eDrRbixum1JZ57ZdjNPAsgdd+4BQfuYJ4wa6HQ7S30rS4dPjuPMSIEBmxk5JP9a5P+1dS3BftNjuIyB5ByR/31S/2nqn/AD8WX/gO3/xVc50nZX6w3djPatMEE0bRlgeRkYzWBdeFdLbw7DotlLHZxRsrOUiUiUhcHevRs/zxWZ/aeqf8/Fl/4Dt/8VQdV1NQXaWzcKMlfJYZ9s7uKB3NG38K2sIjjXVJDAotsoUXlocbTntkDkVFpXg+w0+SPyryPy4blZ4wIEV/lLEKzjlh81cTN4Z+LmpyHUbXxnp1pb3P72KBEYCNTyF+76Vzcz+OofEMnh+X4qacmoxyrDJGbebakjKGVTJ5ewEhlwCe49a7Y4ak9fbw/wDJv/kThljZrT2M/uX+Z7To+hQ6XqMd3BqLMoieOSNlGHDSM457YLH61u+dH/z0X868TvPDHxZs1DXXxE06LcGKgq259qljtG3LEAE4GTxUsXg/4wyxJLH4+sijqGU+W4yD9Vo+q0f+f8P/ACb/AORF9en/AM+Z/cv/AJI9O8QaLZ6zKsk128e2B4QEx/EVO78Coqk3htiy3Y1xxqfmMzXXkphgyhSuzoOAK88HhP4uG5a2HxD00zqgdoudwUkgEjbnBIPPsa5+C58aT3UltH8WdKMiSLHloZVV2ZwgCMY9r5ZgMqT1oWEpP/l/D/yb/wCRD6/P/nzP7l/8kewT+E7TyzHa6k8ALRHdsDOgRNvytwVJHeuoWSNVC+YDgdSa8c/4Qv4yf9D7Y/8AfDf/ABNRJ4T+Lkk8lunxD01pogpkjGSyBs4yNuRnBx9KPq1H/oIh/wCTf/Ii+uz/AOfM/uX/AMketapY2moXVjNNKuLSUyhCAQ5KlcHP1rD1Xwfpt7O1wt1HHIblp1DwJJGu5FQrtPB+6DnrXK+H9D+Jui6tb3Gt+KNO1OylcQvCUbILHAYcDkGu5ltNRijaSXVbGNFGWZrUgAepO+uarCMJWjNS81e34pHXRqupHmcXHyf/AAGzIvPDE/8AasIstQMFu6XPnzBEO3zPLGwKenCnBHSuutFt7W1itonAjiQIuT2AwKxbWG8uoRNa6zp08ROA8dvuXP1D1L9g1X/oJWf/AICH/wCLrPoalzX7K31fSLjTpLloRMuBJGRuQ9QR7g1kzeFNLmkvDJdSmO6sFsmjBACgfxj/AGjxn6Va+war/wBBKz/8BD/8XS/YNV/6CNp/4CH/AOLoAyY/B6RxRCHWEt3WOSF2htI0DpJt3ZH97C9a1ta0lb/S4tMg1EW1qI/KkTylk3pjHU9D702Oz1KRA8eqWTqejLakg/8Aj9ElnqUaF5NUsURRks1qQAP++6AKf/CKWQkbbqUvlSidJkIB3xygZXPYjaOahs/CMNtb20EepwxiCYSeZDaJFIwGONynjOOT3rT+war/ANBKz/8AAQ//ABdH2DVf+glZ/wDgIf8A4ugDa82P/nov51ka7praheWd5a6qbGe1EihljV9yuADweh461Ss57u/uJ7SB4YJbU4md0LqxyR8oyOPlJ5p1351pIkd3r+lW7v8AcWWHaW+gL80AMk8LWYZEtdRlgt2iSG5jIVjOqMWHzHlTknJHXNNHha3aaSSTVG2tcGZI40CInyuuAvTPzkk98VI5mS7Fm/iDSluT0hMOH6Z6b89KmFrqBWNhq1gVk/1Z+zHD8Z4+fnigChqfh+O2tYrizuLuW5tobeKEQJGWBiLYbDEA53HIzU2h6Kz+EE07VJmiunle4Lo43xSGQupyOMgke1T20N5dKzWutadOEYqxjt921h2OH61X1W8utIVFuWhuWmB8pkQoFbIHzDJ4+YUAJrXhuXWdOS11LX2nZWbLfZ0ClSuPudMjqD2NSL4bigulvLHVnt7pZmcOY1cbWVVZcH/cBzWU2q6ki7mubFR6mAj/ANmpG1fUFba13YK3HBhIPJwP4vWgLmjdeFIbi6ndtYkFvI07rCI1+V5kKud3U9SQKil8GWct5dXD6rITPA0K/Iu5AwUfe6kDaMDpyaoPr10hj36jpi+Z/q8x43fT5+albV9SiUySSWkiICzKISpIHUA7jigLmqPDqG8M0uru8UjpNPF5agSTKu0PnqBgD5fatjRreDTNKttPjn8xbeMRhmwCcd65STWru4kZ7MwQxA7QJYyzEjqeCMVCmt3jztbpfaa0y/ejERLD6jdmgR3bvC6MjMpVgQRnqK5y18L2Nvp9taJfO/kXDzh5QrbyysoUjuACB+FZSatqTqGW5sWU9CICQf8Ax6l/tPVP+fiy/wDAc/8AxVA7l6HwqscCINcnDeRNA7KoHyuQcKP4MEDGKsad4as7Tw9d6P8AbQVupDI7pGqBScdFHA6VkDVdSLFRc2JYYJHkHIz0/io/tXUt+z7TY7sZx5Bzj1+9QFzci8P2cdzFOLxiY7i4nAwOTMCCPwzWYvguxS5t531GWdLe38lYyi7iPLKYDdgQc4HGarLqupMWC3NiSpwQIDwf++qQ6xqAVmN3YBVOGPknAPv81AXF0HQLy5u57nVZ7mFEeAW/nLGsjCNXHIQkAfP65OO1Xb7w7Da2MUlpc3ctxa28MMIhWMvmNywbDEKevIJqk+raki7nurFR6mAj/wBmpU1XUmUMtxYup5GIThh9d1AXNzwRbXFhoezUGC3M08s7qSMrvcnBxxnntxWrqEcN5YXFm0wRZ4mjLA8gMMZ/WuPOu3N1h7MQwIFXImQuSSAexHHNN/tbUfm/0qw+T737g/Lxnn5uKHqCdmbtv4e0q1sdPs7Ty7ZLOdJ/3aKPMZVK5b65qovhOxFrcQf2hJiaHyScLkDzWlz+bYrM/tjUNpb7Zp+AQCfJPBPQfe9x+dO/tPVP+fiy/wDAc/8AxVO4XNwaJD/ZGp6W+os0F88jL8o3RbySwB78k9ajl8N2EsjRyXZOnyMJJLIKBGz7cZ4598evNY/9p6p/z8WX/gO3/wAVSrrF9CyyXDW0sQIDLHEVbk44JJ9aQXOu0uNbLT4bV7w3BiXaJHxuYDpnHtVnzo/+ei/nXD/2xfz/AL2B7WKJuUV4izAe5yKjTW7ySZ4Uv9NaVPvIsRLL9RuoEd550f8Az0X86POj/wCei/nXD/2nqn/PxZf+A7f/ABVH9p6p/wA/Fl/4Dn/4qgZ3HnR/89F/Ojzo/wDnov51w/8AbF/D+9ne1liXl1SIqxHscmlbWL6dmktmtooSSEWSIs2AcckEelAHb+dH/wA9F/Ojzo/+ei/nXBNr10rojahpis5wimPBY5xx8/PNS/2nqn/PxZf+A7f/ABVAHcedH/z0X86POj/56L+dcP8A2nqn/PxZf+A7f/FVJBrVyr/ZplhknkIETopVRk4+YZP1oA7Tzo/+ei/nR50f/PRfzrlJ7i+t4jLPqWnxRr1d4CoH4l6S3uL64iEtvqenzRno6QFgfxD0AdZ50f8Az0X86POj/wCei/nXL7tU/wCf2z/8Bj/8VRu1P/n+s/8AwGP/AMVQB1HnR/8APRfzo86P/nov51yqSai6B0v7FlYZBFsSCP8AvuhZdRYsq6hYkqcMBbng+/z0AdV50f8Az0X86POj/wCei/nXL7tU/wCf2z/8Bj/8VTWl1FcbtQsV3HaM255Pp9+gDqvOj/56L+dHnR/89F/OuX3ap/z+2f8A4DH/AOKpDJqagubuzcKMlfs5GfbO7igDqfOj/wCei/nR50f/AD0X865O31C61BDNZyQ28QwMSxF2JwD2Ix1phvrgXQtTrGli4P8AyyMXz+vTfmgDr/Oj/wCei/nR50f/AD0X864/7fP50kP9saX5sYy6eV8yj3G/inrdXjXD266ppzTIMvGICWUe435FAHW+dH/z0X86POj/AOei/nXKTX13YoJ7uSCeHIUrFEUYE9DyTmlSbUpI1mW6s41dQwUwFtoPOM7hmgDqvOj/AOei/nR50f8Az0X864xdUZo3kXXdIaOPG9ggIXPTJ38U5tSkWBJ21vSVikOEcx/Kx9Ad/NAHY+dH/wA9F/Ojzo/+ei/nXJC6vGuDbrqmnGYLuMYg+YD1xvzinS3l5ZqJ7qa3nhDBWWOEo3JxkEsfyoA6vzo/+ei/nR50f/PRfzrl0m1Ga2W7W6s4IXQSBXhLbVIzy24dqR5L9Nm/UtPXf9zMBG76fPz1FeK+IcuUnH2n4P8AyNPZT7HU+dH/AM9F/Ojzo/8Anov51zWzVv8An9s//AY//F0kn9pxrukv7FBkDLWxHJ4A+/U/6yZb/wA/Pwf+Qexn2Om86P8A56L+dHnR/wDPRfzrm9mrf8/ln/4Cn/4ujZq3/P5Z/wDgKf8A4uj/AFky3/n5+D/yD2M+x0nnR/8APRfzo86P/nov51zKf2m+dl/YttJU4ticEdvv07Zq3/P5Z/8AgKf/AIuj/WTLf+fn4P8AyD2M+x0nnR/89F/Ojzo/+ei/nXO2s9yt4LS6aKRnjMiPGhUAAgEEEn1FXa9XDYmniaSq0neLIaadmavnR/8APRfzo86P/nov51lUVuI1fOj/AOei/nR50f8Az0X86yqKANXzo/8Anov50edH/wA9F/OsqigDV86P/nov50edH/z0X86yqKANXzo/+ei/nR50f/PRfzrKooA1fOj/AOei/nR50f8Az0X86yqKANXzo/8Anov50edH/wA9F/OsqigDV86P/nov50edH/z0X86yqKANXzo/+ei/nR50f/PRfzrKooA8p8ESeX4O8P8Avpx/9HPVi/Wa41aJo5FjUWzqzNEHHLDjnoaxfALX2oeEdN8preNLS3MOXbaMGRiMknk5zW79i1D/AJ+rD/v8P8a7cTRnKvNpdX+ZwYKrFYand/ZX5FKOTULdzHBJMYoS/lq4BBRNm1c4zyN31pLu+1aNrYo0m8kMV2Flbc3KnA42j1xV77FqP/P1Yf8Af4f40fYtR/5+rD/v8P8AGsPq9TsdPtodyi2oX0cCMJ7ppWYLIkiAfOykYTOMqGIP0HU1si4cWm2RtziPDH1OOapNp98zKzT6cWX7pMq5H05pWsdQKkfarDkY/wBcP8aPq9TsL20O56loH/IBsP8Ar2j/APQRXEWvge5vvEviXUNUu9RFnPqsd3a6d56C0uDHBBsdwFLj95H/AHh90ceunp/iO4tLC3tfsdo/kxLHu+3KM4GM9Kn/AOEruP8AnwtP/A9f8K4FgsSm7RNPb0+55N/winxCvdZmvLmz1UR28j3UcbXCoI72SG4jZrdvNZjEC8XJKZA+5nIq1B4T+Jkl9c/adU19biWWETyw3EaReT50ZHlsXJLpGGz8i85yX7+n/wDCV3H/AD4Wn/gev+FH/CV3H/Phaf8Agev+FX9VxP8AIHt6fc57wB4Y1nSfiJqmo6hb3LWP2V7HTpZLoylYEnZ0V8sS2Q/BbJ4YZHfJ/sXxLd/DfTvAv/CO6ja3GmyWaS6iJoVQiO5jZngOSx+VWPzBeB0J4rt/+EruP+fC0/8AA9f8KP8AhK7j/nwtP/A9f8KX1TE/yB7en3POfEeh/EWCaG30uHVTDY6pIdLmhuBKwhMq4ExeUfJ5ecEiRuTwMCum+EPhfWND1W4v9bguTc3mk2kbzSXRlPmRtKZFfLHLZkBB54yMjpXQf8JXcf8APhaf+B6/4Uf8JXcf8+Fp/wCB6/4UPCYlq3IHt6fc2PEBxFZn/p8i/wDQqq+JxJNpDLHG8u2aKRlUZJVZFZuO/APHesXV9fvL22SOK2soZElSRWa8VhlTnBHFVf7c1/8AvaP/AN/f/sq3oYWrCNnETr0+5oanfTNtl0q3v7OBw5DRWuxpZwF8sMpGQnUEkDp1qoLjxOiGcy3rS5ZzEY1KA+cU2gY+6E+Yc++ai/t3xB/e0f8A7+//AGVH9ua//e0f/v7/APZVt9Xqdhe3p9x4uPFENumye/mfCBvMRSceUrseAOd25f061LJfeIbm91G4t2v4LWFGltIWgA80grtByM4PPHXntiq/9ua//e0f/v7/APZUf25r/wDe0f8A7+//AGVH1ep2D29PuXNKvdZWUG8GomZQTDbpCoilTBzvOMK2eByO3BrKSbxDPM88jX0otklED+QQSzoPkIZfmAI64x05qz/bmv8A97R/+/v/ANlVmy1bXLlYtgs3klDEKiHACnBOS2OtY1k6EeepoioVIzdosalz4imuoYVuL6IyTKt4xhG2D5+keRgrszk84OK6LQ57ptOX7YZDMskibnGGZVchWPuQAc1led4l/wCeFt+Q/wDi6PN8S/8APC1/If8AxdcP9p4X+dG3JLsS+HXxrmsH1k/9neofEFld3mszSwMI4xphUlrcSeY24nYCeh+nrVaztvEFrdXFxHFAWnOWBC4HJPHz+5q15viX/nha/kP/AIuj+08L/Og5Jdinpuj3F19r89mtbdvIbyWgBdisMfSQ8/eXB+hqnpmlaoItDhvBcvaWpIVAcPiSF927/dJ2jOMZFbHm+Jf+eFr+Q/8Ai6PN8S/88LX8h/8AF0f2nhf50HJLsTeFGkj8+LyX8iNI0jlktvJkJGcoR/Ft4+bvk1T8fSfLZH0LH/x+OpvO8S/88Lb8h/8AF1Q1jT9e1RI1njiTZnGwL3IP9/8A2RR/aeF/nQuSXY53X2a60qa3Xflygyh+YfMOR9KzSt82om4uQzuxgB2j5QEl7enHzH610v8Awjer+3/jn/xVH/CN6t7f+Of/ABVL+08L/OhckuxzmnSC2UC7tZHEluiKvlbuQz5Ht1HXFbVxcf6LKP8Apm38qs/8I3q/r/6B/wDFUj+GdWZGUnggj+D/AOKo/tPC/wA6D2cuxXgm2eYv/TQ1lJIWu5okhdZvt/neYUIHl8Z+bvkZGK3j4b1YuzcfM24/c/8AiqP+Eb1f1/8AQP8A4qj+08L/ADoPZy7HLi81r7JuM88RMuGPl5KqEGMADPLZz/SpLubULi0uYJZLrz2TARIwI9uAdwPZs57n6V0n/CN6v6/+gf8AxVH/AAjer+3/AI5/8VR/aeF/nQckuxj6o1w0iyWbNuuI/s7sTgrnkOfcc/TNVbifUvs7XaloJppAkhVSzRxqCBjjPLc9O9dF/wAI3q3t/wCOf/FUf8I3q/r/AOgf/FUf2nhf50Hs5djnNNuL6PUGMj3HmyzI0qmPERTywC31yB3qC+hvpE1BEMnkT3JmZR1ypXAHsep+h9a6r/hG9X9f/QP/AIqj/hG9W9v/ABz/AOKo/tPC/wA6Dkl2Ob1K/wBVa/mSHzvKY7TH5ZYKARgg4xyM1r6XM0emWsbAqywopB7ECpJtIvUQATjzTOYfLKAYIXdnduxjFN/sjU/+etv/AN9r/jW0cXRkrpnPUrQpvlk7DbGbZHj/AGUP/ji1j6pFezXGqeQ0ixXMYjfB7CPqvuT8v4itkaNqQ6S2/RR99ewA9fal/sjU/wDnrb/99r/jT+tUv5iPrdL+YwjFcxtLNHC5E1zbiVMfwqI8OPpgj/8AVUlvNqFvbzRh7kBUIHGQjNKxLDjJwMdM9a2f7I1P/nrb/wDfa/40f2Rqn/PW3/77X/Gj61S/mD63S/mMnTr/AFGR4vtct0pyBGEi+WQbiCXyOOMelbM8+6ML6un/AKEKZ/ZGqf8APW3/AO+1/wAaP7H1PIPm2/DBvvr2OfWj61S/mD63S/mHWlxtgjHp/jWDHPcK1raw28iXMKzt5pXALFWwMnr1B7/pW2ujamowJbf/AL7X/Gl/sjVP+etv/wB9r/jR9apfzB9bpfzGLeajq0sh+ztcQQAIN5iOS23nAAzgt1qSee/mnVZXudqTQyNtQALg84/yfwxWt/ZGqf8APW3/AO+1/wAaP7I1P/nrb/8Afa/40fWqX8wfW6X8w66uN0Dr6/40tvPtTb6O/wD6EajbR9TYYMtv/wB9r/jS/wBj6nk/vbbli3317nPrR9apfzB9bpfzGVZXDJc3TX9tJKZ2Aj/c7sgMw+g4x1xUYvtWk1Pyw9wkLyguuz/VgN0DEYII9M1s/wBkap/z1t/++1/xo/sjVP8Anrb/APfa/wCNH1ql/MH1ul/MUNCu9RZ5TfSs3AypjKhHzyAT1H0yPetOKbdqMLf3Sn/oYqP+yNU/562//fa/41d0bw/d3amf7dFGytjHlbuVY9w3qKipjaFOLnKWhpTrQqS5Yu7JvETS3OnLFD9/7TCwOzftw4JJHcCql/dalBcJHDLKSqJ5XlQgRyvuO/eAMAYxjkfjVyW1mjnkh+2s7RttYpZMRnHru96TyJ/+fqb/AMAG/wDiq6zYyYrjXCkZa7v8mOMN8q9fLZmPTrvCr9DirEWoatIJ0b7T5kyIi5iASFmAyR9Bk9+2cVYZ0WKaVtTAjgYrM5tDtjIxkMd/B5HX1FJ5kf2UXX9p/wCjnGJfsh2HJwOd+OvH1oAoPPrVreTW9i7LbwIUt4RESvlhRtbd03Zz3J9qigvdQtZNSmtv7SnimV/JaSH940uxApIwMYw3Xjitv7PP0+1Tf+ADf/FUeRcf8/U3/gA3/wAVQBQXUNTFtcF5L43O0h18v93F82FZDjJO3kgZzz0qhbXWvbnu1897htkaFosLIqGT5mBGQeV5461q61HqNpoceo2N1bXDyzxwRxzQtGNzyBPmOSRgn0pbfRPHs8QkUeHcH/ptL/8AE1EKkZtqPTRjsU0utXlmKw3l+LVYpHV5IwJHcKpCnI4G7IHHIzW/DdyPZI8o2yNCC46YYrz+tZN5pPja0QPdTeGolJwC003X/vmli0bxvPEWim8MyJjkrcSn/wBlpe2p8/JzK/a+pHNG9r6lvQZtlkV/2h/6AtZt1FdNeahOOYmvYWEXkjc4AjywfqAMfoas2/hnx5Em2P8A4R0g4/5bS+gH932qlr9r430XTZ765j0B0gheVlSaXJCjJAytaFBO4bRZ9PNjM94rSNu8jgZkJB3d+D2zV6zkaHW3jijdoi8sjmSDBjLc5WT+IMe3YU1dJ8bMisDoGCAR+9l7/wDAaX+x/G/r4f8A+/sv/wATQBc1mbfZBfWRamjuM6cqjkmADGf9msqbQ/GkqhWOgYBB4ll/+JpU0XxsiKgOgYUAD97L2/4DQBQszPN4ftLNS/nxzW+4vY7PLAIzkHh8Y61bCJp2qm5uVe6SeFg7Jb5HmErwEXO0bRRfaf41tbG4u5BoLLBE0rASy5IUEkD5fatNdOvBpMeoPqEKo0KykC3JIBGcferCtiaVGUYzdnLYHom+xQspPJ1dUgt3EbO0jpJAB5OV6rIOvYbe3NaGqz7rMr6yJ/6EKqiK7x/rpf8AwCb/AOKqvOdyP5moBVilVJCbbGx8ghT8/BOV468j1rVTX9Jke0Xn9zOp00LJo1tG6hka3RWBGQQVFc+ttqcQD7ZGeyaO1gO3cXUyAs/P+zgH8fSrVvcahBBHArMVjUKM2TZwBj+/TJNXuI/O8y7hj8hQ8262I8tT0LZfgcHk+lflkeH84pzk4wTTd9X5/qtDt+s0vP7mVI31b7Wl4y38zRRTxrlQu5jtxxjoMEj3GATxUtjJqV5oRjuxNO0eoQ+W7RFGaMSISxBAPHPOO1XPt2o/3j/4BN/8XTo7zUHmjiMyRmRtql7NgM4z13+1aTyXNrfwoq1nv2d+39fkvrNJdX9zM61n8QRSrMxvJ8MGMTqoDbnYFenAChcemcnNURqmrRwTi9u7yG2ViVmWIrJu25CjcvIB9B+NdZereWUCzXWo26qz7BttGY5xn+/WdcXFtcbftF5bzbTlfM01mwfbLVeGyfMay9p7GLi+zX6r+vMt1ILS5madc+IZbeW6aW5xGkbxRiEASktznjJGP6Vd8L6hc3GrywzXdxKRbhpo3UbI5N+MIQOmPc1b/tAf9BNP/AB//i6itp7W2DC3vLeEMct5emsuT74aqqZBmlSE06MU3tZrQFVguprA51+D/r1k/wDQkrRrmlvFW8W6/tRC6xtGAbB8YJB/ve1X7G8uL2cw2+oW5kCFsNZOowP+B19nkeGq4HLoUsRpKN79erf5HPUalNtGtRWRfXOoWckcclzA7uCQI7Nm4GM/x+9Q/wBpX/8Af/8AJBv/AIuu6njaVSKlC7X+GX+RLi0btFYX9pX/APf/APJBv/i6P7Sv/wC//wCSDf8AxdX9Zh2f/gMv8hcpu0Vl2E2o3iuYrq3UxttZXtGUg4z/AH/em31xqNm8aSXVuzSZ2iOzZjx1/j96iljaFWq6UX7y6Wa/MJJxV2a1FYX9pX//AD0/8p7/APxdH9pX/wDz0/8AKe//AMXXZYjmN2isL+0r/wD56f8AlPf/AOLp0N/fyzxw/aI0aQkKXsXAJxnrv9qA50bdFZV9PqVn5fm3VuxkJCiOzZicDJ/jqt/aV9nb5y59PsLZ/LfWVKrGrBTg7pltWN6isL+0tQ/56f8AlPf/AOLo/tLUM48zn0/s9/8A4utBG7RWF/aWof8APT/ynv8A/F0japfKNzzKq9ybB8D/AMfoA3qKp+Tq/wDz+WX/AIDN/wDF1j+K9U1fQvsv7yyn88Mf9Sy7cY/2veuSjjqFabhCV2vUpxaPO/hku7wEV3lMhRuBwV+aTmuf0a41O71xtWsvFGqP4U0oSNe3l80RivWUHKxkIMRpyWkzyRgd66D4axxzeAGhlQPHIqo6noylpAR+VV7HQPAempK9rBpsEVgPKmX7WTHACCNrqW2qMEjBFfbUZJSqX7vofOUn+5p/4V+RzI+L0T3EVjb+GbyfULi7tbe3hFwESZbhWaOQO6jj5D275Bp1v8YdPnurC3j0O83XjQx8zL8ryTtCwHHzBSpOR1HpXS2PhjwHZ6haG00/SkvGaO5tAJd0jeWDsdAWJIUE4xwAagi8L+F9I8QW+vteW9rHpqy29nbs0ccNm8xDSEHrvY8/MeM8V03w/SLL93sYHxo8c6l4X1vS9P0qaCI2yHU9REpx59srbPITg5dslscH5evWm+OfiFd/borPw9HLDBaarpsV9emRPmjuAX8tUwc5Tq2Rg8V2+i+FtC0kXjWdmWlv02Xk80rSy3C88OzHkfMfwNQf8IR4R861mHh+yD2giEGFICeX/q+M4JXJwTmlGpRVk47fiCcexwHif4qXN5okP9kWdxpNxefZ7yxuDIknm2puxA+5cfIx9OeD1rd0z4ox6kt/cWfhXVntIYriS2lBGLjyZChXkAKTjIwW9OvFdGngrwknnbfD9kBMys42nqr71xz8oD/NgYGaevg/wssl240GyzeI6T5TIZXbcwAPC5bk7cc0OpQtZR/r7wvHsc9p/wAR21I2UOmeHZrq6uLB9Qki+2xKqQrJ5eVc8MSc8HaRjnBqtc/Fa2ju9WWLw5qc1lpj3MUl2MBTLBHvZTxgA8gHcT7YNdDqPhTwRb6bCNQ0jS7eytQVRpT5aKHbcQzEjdlucNnJp03h3wXc6tOJNO0qS/u4XaSLcN0kbrtZtgPdeCwHI70lKh/K/wCvmL3exxsnxS1K8v8AQrGy0L7Be3moWaT29xMsge1uYmdCrj7rYXpg4p/xo8ReINH8QW9ro19qMEI0G+vmW0SM/vYiNjybx9wZ+YDnFdhHofgu4v5LSOz0qW9hWDfEjgyxCDiLgHK7BwKua/4Z8P6/PFcazpUF7LFG0SNJkEIxyy8EZB7g9aaq0ozT5dB3inseUa5408Uw+I5ZINWnW2hj0Vsxxp9hX7SB5pkyN+G/hx0PpXt7jDsPQ1zureHfB8d6Nd1TTtNhmj8ofaZ22IPL4jBBIX5e2RxWz9usvtf2T7Zb/aTH5vleau8p/exnOPes6s4zS5VawpNPYsUVWgv7G4tPtkF9ay22ceckqlM5xjcDjrxU8skcMbSTOsaIMsznAUepJ6VjZkjqKgmu7SGKaWa6gjjgGZnaQAR8Z+Y9uCOtOt7m3uBut7iGYbVbMbhvlbkHjsexoswJaKKiu7m3s7dri7uIbeBPvSSuEVfqTwKQiWt/wp9+x/64zf8AoVc1ZXdre24uLK6guYWJAkhkDqSOvI4rpfCn37H/AK4zf+hV8/xN/uM/R/kehl38U85j+J/ihtfj8Cn7CPFQ8TmykPknb/ZwBl+0eVndtMeE3ZxuOenFbXhz4w6HfWekW3/E5vLjU7Wa4iuxpoRFRHdcsoY9CuDjIGQWxmu2Xwl4d/4TqTxkLKP+3WsfsLT558rdu6evbPXHHSuctPhD4Es30jyrS7C6UjrZxm+kKjdvySM8n943PvznFfk7rYOas4tenezv8trHv2kUvg18Sp/G+talpq2sktlZ6fZXkGomMRGfz1Y4ePJ2N8vAGRgHmmr8cvBq6lfWt5b6xZQWc15B9sntMQzS2q7pkQgkkheegFdN4K8A+GPBtx5/h+3mtS1jFZSA3DMskcWfLLAnllDEbuuDis24+E/gOdFNzp7yxC7vbza9y5RpLtNk+eeQR0HbtUOeClVk3F8ulremv4haVjn7n42Wk+vaDpGk6HfNdX2qQWd5a3ahJoYZ4GmimXDFWBVemcgA8dK7Pxj460vwvrmkaPe2ep3FxqrlYDa2xkUYIBycjJ5zgZOATjArM074TeDLKWK6jt7yS+huoLqO9lvHedWhTy4wHJztCErt6YJrY8XeCfD/AIp1HTr7WIbiSXT5BJCsdy8aEhgw3KpwcEAjv19TSnLBuceVPls797jXMea+Nvj5o/8AwjPiP/hEBO+radBK9tNcW263laKVY5Bw2R1ON23PUZrcg+O3gf8AtDULGaW+Uaalwbm5FtmLdbrulUYJYY5AyACQcE1pz/CTwXLZ6hp8kOoCwvhKHsxfyCCPzZBJIY0zhSzDOfrjFSr8LvBaSagDa3LWd/8AaDcWLXkn2UtOAJX8vONzY5PqSRitXPL+W3LL+rC94yNS+LMyal4Vt7PwrqsKa1qiWci30QjcRPCZVljIYq4wOeeMHjNQWX7QHgG8sr+9hOpm3tYxJHILbIuQZRCoTB4YuVAD7Tgg9K6Cy+GvhWFLMltSup7G7iu7a4n1CSSWF402KqknhdnylRwQTmqqfCXwNHpNzo7W94dOnj8uK0e/k8q1Hm+aPJXOEIfBBHIwKXNgHo4v+nqHvEvwc8Yat4u/4Sl9WtPsZ03XZ7G3gaMLJHEgUgSYYgtyckHFd9XO+C/Cuj+Ere/i0prp21C7e8upbm4aV5ZmADMWPrgV0G8Vw4mUJVG6asile2o6im7xRvFYDHUU3eKN4oAdRTd4o3igB1FN3ijeKAOevP8Aj9/7f3/9EV5lrfijxHH451TStMkklFk9qtvZJpjSJP5iBm33A4j6nr6V6Zdn/Tf+4g3/AKIrOsrC0tNQvr+BWWe+aNrgliQxRAi4HbgV9xSko0IXV9F/6TE+SzacY1tVff8AQ4xPiho/miY2urPBNbrcqgtUBghActKx38rhc4HI445q7e/Enw9YxWUl6t1bfabl7WRJAge3kUqCHXdk8sv3d3Wpl+H/AIWVNgtJtv2I2P8Ax8N/qSrLj64Y80t94B8O3cs0jLewm5l825EN0yC4+YMFfHVQwyB7n1qr0b7M8u9C+zDR/Hujam9pHHb38L3UsMUayxAcyrKyE4J4Ihc/iKNEvvEGqatqF8mo2cGm2Ooy2b2b22dyR4Bfzc5DHOcYxTtF8H2OneIItSzE8Nlai00+EIcxJnJZySd75yA2BgEjuasT+EdGm1C4upDeGG5dpJ7IXLC2kdhhnaMcEnvUt003YTdJN8piWvxW8LztKuLxfI85rkhUcQRxpvMjFWI2kdMZPsK1/Dnii18Y+H7268P3EtnPExiLzQrJ5T4DA4DFWGCOh7881Xtfh/4aiuJZ5kvb15YWt2+13TSDyiuzYAeigcD0rc0TSrbSbWSCG4vLkyNuklurhpZG4wOT2A4ok6VvdWopujb3U7nGWHj+PQfAmh6x4uvvtl7q6ebEttbrFgBQzAAtj5QfXJzwKvat8T/DenXzWbrdzym1S4gWFVLThlDBVUsCrYYfeCj3rWn8J6NJpem6fF9rtU01DHaS29wySxoQAy7xyQQBn1xVO8+H/hq6vFuJI7wRrIZVtlunEKyEAM4X+8ccnvTvRbu0VzUG7tMl07xlZapDqMVpb3dteWlrLMEuYwN3llkfGCfuyKUPuOMjmst/HEunW2jahqy7rOfw/wD2jdC3hLSGUvAg2DPT96eOvSuisPDejWN7NeQW7ebPHNHJukLBlllaVxg+rsfw4qhD4H0GOCSGT7dcxtEsEaz3TP5ESuriOP8AurlE4/2RSTpdhKVHsVNT+JPh/TLWK41GO7tc3bWk8coRXtnUKSXXdyMOp+Xd19atP4501Y5nGn6q4jvBaAC3++xzyMnjoeDhjxgHIyav4F8P6ncXlxKL2CW9dmu2t7pozOGC5RsdU+UcfWnzeCfD8sdzGyXmLmZZZMXT87eidfucnj3+mH+58wvQ7MzF+JGlwW7yPbapexQzmK6uIrZUW2LSskYcFs8lcAgH1OOlNvPir4as9Pju7qDUoGnWOS3hmhWOSaORWZZBuYADCP1IPy9OmYNV+Gtvd6rGLW/Njo7SLNdW0Rk8y5cSNJ87FtpG5uMrkAnnpW7deC9BmeCZFu7a4t7eG2hnguWSSOOIMqhWHTh2BPcGm/YFP6v5ma3jyPUNa0K10O0upbG8vlt7i9khCxDNu8vljJDB/uH7uMZ5r0nwr/x5yf8AXST/ANDauJh8G6HDrFtqcP2xGtpROkAun8ky+X5fmMnd9pxk12vhVv8AQ5P+ukn/AKG1YYpw+rz5fL8z0socPrC5OxEv/H7ff9fB/wDQRT6jRl+33u7p9pOf++Vrg9M8ValpRvZfFE159pVQ505rJY1UNOsQe2lH+tjG9NxbJyRg9q+xWx7xPrmg38/jA6bDDnQ9cngvdQf+GJrfHmRleh84CMHPXDf3RXNLqHj59NSNo9Xa5e0iLQ/2egiUm4UMTxjJUnkcgA5XGGrqNT+ItraeIr3Q4ND1C8ns5xbyOksSIZWkWONRuYH5nYDPQdTxVRfitpkiySwaLqctrGCTOHjA+SETS/KWz8iZP+1jC54pgdD8N7W5sfAWiWN4bn7VbWiwzC4Hzq65BB9QCMA9wAcnrXQjqK4S9+J+jwa++ixWF3d3DSxR2rQuhS4LyRxnDHhdpkXIJzwe4ra8J+LLDxHKyWdvcRFLWG6Pm4+7I8igcHqDE2fqKALmt/8AIo2P/YUg/wDSkVu6prbaNpEDR2zSySMwVj90HPesDW2/4pCy/wCwpB/6UiuW+KHxGh8K+MfDekXBDWMyPJfAjPlqzbUYfQgmvn8bOtDDYj2EuWXNo97aRMsW5+y9x2Z1L2PiPX4WurhisOCVU8A+wUf1q3pPhe8sokupppFlb/ljETx9cda29TvpNO8E6jqVmyTPBYy3EDIdwfCFlI9a878Fo2i+IfAF1a3l1NL4m02eTVjNcPIJ5BCsokwTgMGJHAHBxXm4Tg7CymsRXlKVS2rk+ru/wtp+p58MrpK1Sbbl5v0/zLWha5q/hzx7Jp+uTyPbXjAZfgKD9xgOw7Gus+KRz4T1LH/PjN/6DXMfHOKZvsN19jxHGSouVbkZ/hI7eoNNa6vLz4T3l3fSGSSa0uCvsoGB/Kt8mr1MLjquWybkl7yb7O2n3s0ws3TrSoPVbo9B0/8A5Y/7g/lXnEXxM8V63qV/N4L8Cf21omn3jWct3JerDJO6nDmJT1A98V6Fa3EMEcUk0iRoEGWdsAcV5XaeD/Evhy+1Cz8FfEPRtO0DUL1rtobmASz2rOcuIznBB9+lfYU43T0OupKzWp1euazqcPxi8NaTFcPDY3WnTS3FrgEFh0yfbpWOvxM8Vaxq2p/8IT4E/tvR9MvDZ3F3JerC80ikBxEpHIXPUmtPV7P7V8VfD3iGPULCWxsLCWCeRrlQxdvRc1zcPhLxN4d1XVoPA/xA0TTtE1S8a9khu4RLNau5y/lHOCDjoelbyjFxWmtv1OWjKXPO70v+h6f4rZn8LXjtGY2axmLIeqnyzxWfL/yJcf8A15J/6AKseIbuCfwperFdx3TR2MyvIpByfLPPHrVWZv8AijI/+vJP/QBXzGbr9/Q/xf5HfdOlJoRfuj6V5drmh+I577xJNBcSLp03iiwn+wiwDNcRr9l3SrLnIUbTnAP3DXX+NrrWoLCzOkfbURp8XktjbLcXMUewkGONuGy20Hg4BJqknjvTbfRp7uV5NQWztrKWW5t4wiTi5YqrKpORggkg/hXtjOUh1T4jLNr73sl4+TInlQ2TgWOZsRyxttxIBHyVj3k+2K5C707xpriahqmpWGqSTyaXc2YlSzdPtR8uZId0bAMQwAJyByR0zXpB+K1jHp32y48P6pBmJGjjMsTF3kjEsceQ2AWjYNk8DoeauN8SLFLa9kuNLvILm2VjHbyTR7rhkl8mRUYEjKyBhj+IAkcUAa3hAaxBd6xp+q3VzexWs0ItLqeII0qvCrSY2gAqrlgB2Axk9a25v+Pqy/67j/0Fq4ew+Kmi30DXNvp2oG2EbMJTtALLbPcOmCcghUK5IwSRXZwTrdLpd0ilUnZJVB6gMhIB/Os6vwS9CKvwMv8Ai/8A5Blv/wBfH/sprma6bxf/AMgy3/6+P/ZTXM1x5V/udP0Np/EworBvV1aXxPGDf/Y9PjjBhjjAaS8lP/LMA+/XOMDmrkH2yTxHDBcTxKsSfvYoWcqxKuQckAHle2elegQaVa3hL/kMH/rg/wDSsgdK1/CX/IYP/XB/6VjiP4UvR/kNbmhrP/IVtv8ArjJ/NaiqXWf+Qrbf9cZP5rWdrryR6LeSQu0cixHaynBB9RXDkv8AuUPn+bKqfEy5RXKeN9TTRtMkvtG+2yLFMqJeXt832UnOCGADNjOBnbjkdOtbHhPVG1zwtpWtPbi2a/s47hoQ24RllBK5749a9VprcyhOM/hdzb0D/XX3/XVf/QFputf8hGz/ANyT/wBlp2gf66+/66r/AOgLTda/5CNn/uSf+y18xhP+RvU9H+htP4I/10ZAzKqlmYKoGSScACmmWEA5miGM5y44x1/LI/MVz/xOuLq18AaxcWZQTJADl3Crt3LvyTx93d14PQ8Zr5vttX8QXwS70nw3OdEuUeaKG6u1OoSxR+WGKPtIQN+745+4MEc17WJr1YNRpRUn1u7ad9n5l0aEqt7fp92ttX0W7PrJWVs7WVsEg4OcEdRTR/yEbH/rsf8A0Bq86/Z41WXWPBV1e+XJFZtfv9iSWUSSrEVU4kxwH3Fs9z1PNeij/kI2P/XY/wDoDV0Qnzw5jCpFxTTLWu/8fdh/vSf+g15Fa+HdRuvEvibXrWz0tXstdluIrhYpP7Qm8qONhAr/AHfLcjYR6Ma9d13/AI+7D/ek/wDQahrkyv8A3On6F1PiZ5Rb+PNe+xLMmpWF1F5lqZLtbBtqSSBjJabQcF0IUHkMQ3AzgGnoGt+Ll8S6doEF1bpdXs1xHPeXdk0ktsnn3TLGckZ2qiFQ2B8wzXseT60ZPrXeQeP23xE8QXD6XNNdWGnz3VzFAmmS2bO91G0DO1wrD58B1I2qD0IruPCGq3WteCVv7yeKeZmZTLHF5avhgMjsR1+ZeD7HIrVOg6M2vf241lG+pDGJjIzFcDAIXO0HHcDNW9S/48ZfoP5igDpK4/4r/wDML/3ZP/ZK7CuP+K//ADC/92T/ANkr5PJ/98q+r/Nm9T4UcJ8Lv+RHX6p/6G9chrlrJP4ghvdP0y6trOxMayH+zDi0IkycxD/j6z14zjNdf8MM/wDCEINkjFiuNqFs4d89B7iuhxJ/zxuP+/L/AOFfqdOvGlUnd9WfMUYy9jTaX2V+R5nbWl1Hpei2dto866kt2t06yWhVbhRKzKxnH+qCjkxnnB24rP0LTdX0u9uLjX9GnMY1G6luJIwbrzpprVAHCqv3d4IBAwPbFeuYk/543H/fl/8ACjEn/PG4/wC/L/4Vt9dhrqtfM05Z/wApl+E7e4s/Cuk2l2jJcQ2UMcqk5IYIAQT9a06Nsn/PC4/78t/hRtk/54XH/flv8K53Wg3fmX3k+zn2YUUbZP8Anhcf9+W/wo2yf88Lj/vy3+FL2sP5l94vZz7M53xkoS70O+mtZbiytLuR7pY4DMQrQOqnYAS3zEdjjrXMeGYZAdI0mXS5rDUNOjSYSy2UhW5ufKIXfMowIlVsHnJIxxivSQJP+eNx/wB+X/wpcSYx5Nxj/ri/+FbRxUFHluvv/ruUoTt8LPPdMt7iXUpbNdPli1WPxE17NcravHF9n+XftlI+ZWGVC5JOeapabqHjdo5H1a7vY4GmQX32WwfzbMZbIiJUh/4R8ocYOc16fiTH+puP+/L/AOFGJP8Anjcf9+X/AMKr65T8vwDln/Kcdq+oXtrotpPeWDah5jKlrLLpzySwMVbdLPEgOPl6BRyTg4zxx+p6Dcf2JcaLo9hqM85uzc2sssDKz2v2PYMuQAp38eWSD7V7CBJ/zxuP+/L/AOFGJP8Anjcf9+X/AMKIYyENmvvBRmvss8i8X6brWq2Gp3Gi6LLNpUl7bXCwtm2kd4kiUYjZc7Q4YngZ2g8jNd58Q2J8PBmAXOoWZcZyAPtMecn0rocSf88bj/vy/wDhTJYfOiaKW1lkjcYZWgYhh6EYpPFwfLqtPP0/yDlnp7rOB1XR2s5vEDWOnNb251yzuw0VsZFCiNfMlEY/1oBzlR1NP8AW81v4hjSaF4nbSppGDLsLBrx2Vin8GVOQh+6DjtXegSf88bj/AL8v/hTVh2yPKtrKJHxvYQNlsdMnHOKPrcHFxbX3hyztsx1c98Q7O5v/AA2trZruma/tGB8nzQoE6EsU7gAZIPYV0O2T/nhcf9+W/wAKNsn/ADwuP+/Lf4VlGvCMk+ZCVOfZlfT7d7WyjgkeKSRR87xQiJWPqEHC10/hT79j/wBcZv8A0KsDbJ/zwuP+/Lf4VueH5BarYyXCyRr5UoOY2yCWyMjHGa8DiOSqYKai7uz29DuwEZKpdo4Hw8bH/hK7/wDsfb/wkv8AwlVz9v8ALz5v2Ded3mf9M8bdue+NvNUfh+fDmLH/AITTH2j+ydN/sb7Tu87dsbf5H8W7ftzt5zivaf7U0/OfMbPr5Tf4UHVNPyD5jcdP3Lf4V+WuWIaa9lLW3e/5HuadzxjwfC5+Ht3b69eXdleXdvL9hvWV2iFqs5Zodo5B4/ed2U7ug4msbjw9PDoX9vWWmWvhaKe+jkKuzaZNMFhMUkW/gA5lCj1WTFexf2rYf89H/wC/Tf4Un9qafjbvbHp5Lf4UOWJbb9jLV9n2t2DTufPsv/CRWmgaprCnVJ1i8IR211afOzNHJLdiORF/vpiM567DXoXiy+utLbTNY0RzdXi2C6VeQQuC6STKptmYHgYkz2yfMGeBXoP9q2P/AD0f/v03+FUpb/S4fMMJWMyMXcrAw3NjGTxyeBz7UTeIm03Rf3P/ACBW7njuraj4g1W70vV3eOLVNP1Oy0tI7ots86MubmVxH/AzbB7bOODU/haWa88dvD4lW2njmu9WW6SMObZ1aO0CgB/4Tg9e+cV7R4FnjuYtSkjbcv2rGSpH/LNfWtTUtUt7OQQlTLMRu2LgYHqSeBX0uGyT21GMr8ra2ttcxlV5WfOWi2ps/D3w8Hh8DT72C5u7yZV3RpM6xsNkuOzL8oz32+lZ/hS80/UvEejahrNrpkdo9nNN5WuxyCaItqEzBYx0EoBXOfbtX07p2qW95J5WwxSkZCMQcj2I4NXyqnqAfwrqeRJXTm7vy73/AMyVWvseJ6P9ni8VPosl/K2i6KIb7T42z/rZTJ8jP1dY8HA/2xnOBXa/23Z/8/KV3GB6CjA9BXHU4YhN3dR/d/wS1Wt0OH/tuz/5+Uo/tuz/AOflK7jA9BRgegrP/VSn/wA/H93/AAQ9u+xw/wDbdn/z8pR/bdn/AM/KV3GB6CjA9BR/qpT/AOfj+7/gh7d9jh/7bs/+flKP7bs/+flK7jA9BRgego/1Up/8/H93/BD277HD/wBt2f8Az8pR/bdn/wA/KV2+B7UuB6Cj/VSn/wA/H93/AAQ9u+x5bd6tbm63CYf8f7N36eQBmq41WD/noPyNetYHoKMD0FessqioRhzbf5JfoeTjMCsTPmbseTf2rB/z0H5Gj+1YP+eg/I16zgegowPQUv7Jj/Mcn9jR/m/A8m/tWD/noPyNH9qwf89B+Rr1nA9BRgego/smP8wf2NH+b8Dyb+1YP+eg/I0f2rB/z0H5GvWcD0FGB6Cj+yY/zB/Y0f5vwPJv7Vg/56D8jR/asH/PQfka9ZwPQUYHoKP7Jj/MH9jR/m/A8m/tWD/noPyNH9qwf89B+Rr1nA9BRgego/smP8wf2NH+b8Dyb+1YP+eg/I0f2rB/z0H5GvWcD0FGB6Cj+yY/zB/Y0f5vwPJv7Vg/56D8jR/asH/PQfka9ZwPQUYHoKP7Jj/MH9jR/m/A8m/tWD/noPyNaHhvWLWO0cPMqnzH68fxmvScD0FGB6ClPKIyg4c2/kdeDwCwtTnTueXrq9uLy8YTLzOSDz6CsC40/wAI2VpqVzPAzQywN54aWSTy4wd5WJcnyxuAbCY+YA9QK9vwPQUYHoK9g7z5y8Oz+CV1c21t4b1WyeS5TN1chiklwhW4GW3kltwDFiMEgjJrbtND8ILFPZx6X5UIaRfmkbEnmwiNypznBQ7e3Q/WvcsD0FGB6CgD56srfwTea1E9vYX0M6GV7J5Xl+zI8cqlmjj3bV/eKrdF3YJ5zXReFodP0G0njjuo5rm7uZLq7uPKCebK5yTtH3VHQLk4Fex4HoKMD0FAHkOr6pA3hS0jWTLjUoGIAOQBcZJ/KvKP2h/Dk97KfFtrcteEskH2aNCxjjA6+p+bP4V9a4HoKMD0FcNbAxqwlFv4nf8ABL9CakfaKx5X8I9c0Ob4baZDDG1rEYPKntJ2Y7Gxh1+bnaeeOmDU/hvRfDeganDfW+q3t19lga3sYbq4Dx2UTHLJEAAewGWJOABmvTcD0FGB6CuunHkil2GlpY838da9pMuntZ3l4n2e4G3AUsQ2eCMCsvxJeWtv8P5tPgkVhHp0saBckt8v8zXrmB6CmuURC7lVVRkk8ACuWngoxxMsRfVq3yM1SSm5nByXmk6hZrZ3zxywOi7kYkA4HFeT3vjjQ7TVdS3fDC/n0TTr02k2oQThm4IHmCL7zLz2r6KXU9LYhV1CzJJwAJl5/WrmB6V6MKjhswqUY1NWjxG9u/Cy+NNH0m00O2k07ULR7h7rLgoR90Y6DI9areIfEfgTSPH2k+FW8NS3IvlzLexBjDbE52hj7kfhXu+B6CjA9BWn1iWm/wB5lHCQTei18jzXU20PS/DupQaWIoVltpiUQk5bYQKWfWLX/hFEiEy7vsaDbznOwV6O7RoAXZVBIAyccntQ7RqVDMqljhcnGT6CvLxWEWInCbfwu/5HTZKDijyXWDpOsWkdvfSSbUYOjwzvDIjYxlXQhhwSDg8g1yepXPgSfV10+/8ADd+trYzW9gLtV8u0D/KYRgOC5BkADbTgswz1r6IwPQVwXxytZbnwlZfZ5I4pYtXtJgzgkYSTcwwAeqhh9TXYMwZvCng2S3aC4s7UR27Rb1a6I8spEIk3fNxhAF564qxc+FfCtxNHI0CJcSGSSCWG7aOUF5DM7xMrBgS7Mdy9iR0ryl/A97aSC9htbfWpJNWgkZLm4ldLqM3PmEzIU2oqDj/locdMcit1fAt+I3j+06Xm5dJRNtk36XtmeTybb5OUYOEPKcDoelK6FzLudFZ+EfCN3KdH0iaL7Hp95b3Wo2gJnM8qoGhLSMScY5OM7uhNdrN/x9WX/Xcf+gtXH/Drw/B4VW4QtZ4ns7KItBCylXggETL93lCRvB9WPHc9WJ4pryzWIsxE2T8hGBtPtWdVrkfoRUa5GX/F/wDyDLf/AK+P/ZTXM11HixJH0yDy43fE/O1ScfKfSua8mf8A595/+/Tf4VyZV/udP0N5/EyrcrPIyiC2md4yJElRkGxucH5iM/8A16q6fpt9Hq9vf3cm1EWR5EKpgOUKgLhiT94flWp5M/8Az7z/APfpv8KPJn/595/+/Tf4V6BBGOla/hL/AJDB/wCuD/0rM8mf/n3n/wC/Tf4VreFIpl1cs0Mqr5D8shA7etY4j+FL0f5DW5d1n/kK23/XGT+a1l+IhO2gXwtreS5n8hjHDHjdIw5CjJAyfc1pa66x6jbSPuC+VIMhSecr6VV+12/95/8Av23+Fefk04rBQu+/5sup8TPEvixF471Dw7qcHhfwz4kS3lfz1sby3tysWG8w7XWUsfmH3duSGIzXpfwi/tAfC7w0mq6bPpt7Hp0Uc1tNw6FRjJHbOM4PIzg810X2y3/vP/37b/Cj7ZB/ef8A79t/hXsyxMZQUXa66316ab2sumnU5qVCFK/JG19Xbv3L+gf66+/66r/6AtN1r/kI2f8AuSf+y0vh072vJFDbWlGCVIz8g9aZr7iO9tJH3BNsgJCk4PHpXy2Dd82qW7P9Dpn8Mf66Mz9ctE1DQ9Q0+SHz0urWWFovM2eYGQqV3fw5zjPavDPD/wAPfippOhxaOum+DJmeyazfUJJSZYoWbPlEbPnXrux97I6Yr3j7Zb/32/79t/hR9st/77f9+2/wr6RxTdx0604RcVs7P7r2/M5j4O+G7zwl8OdL0HUIYor23Dm58qbzEeRmJZ1OBgHPTt0rqx/yEbH/AK7H/wBAao/tlv8A32/79t/hRBNHNqVkse5iJST8hGBsb1FFko2RnWnKfNKT1d2Xtd/4+7D/AHpP/Qa5v4gaHL4j8Gano9tJ5V3NCWtZMkbJ1O6NuP8AaA46etdH4hYRzWUjbtgd8kKTjK+1Uvtlv/fb/v23+FcOWK+CpryNOdwqc0d0zwWy8UeM/H9/F4b1HSr+y0rXJ4WWWV02xQWmBeqdgDfO68YwRnjirGma5rh8U33i+4h1BNE8TJdabBuQeQkccbi0aPHz7mKtncBjd16V7l9st/7zf9+2/wAKPtlv/eb/AL9t/hXT7F9Zf1/Vz0HmMNVGkktrf110Wvl5nCfAPSWs/h7o9/cafpkFzc6fD++t0cTyLjJ84t1bOOld1qP/AB4y/QfzFL9st/77f9+2/wAKhvbiKS1eOMuzNgACNueR7VrGPKkjgr1nWqSqPqdVXH/Ff/mF/wC7J/7JXYVx/wAV/wDmF/7sn/slfK5P/vlX1f5sdT4Ucx8G9Ka58C2tw3kKrO4UyXckecHnheK7H+xB/wA9LL/wYT/41yPwljjl8CaMskauN1zwwyPvLXY/ZLT/AJ9YP+/Yr7DGQbxFR8z3fXzPNwKX1Wlp9lfkhn9iD/npZf8Agwn/AMaP7EH/AD0sv/BhP/jT/slp/wA+sH/fsUfZLT/n1g/79iub2Uv539512j2Gf2IP+ell/wCDCf8Axpk2kRwoHkktApOAft1wR/Opvslp/wA+sH/fsVSvI41sJo1jUJ9vUbQOOidqyqwnGN1N306+ZdOEJSs0L9js/wDn5s//AANuKPsdn/z82f8A4G3FXDZ2mT/osH/fsUfY7T/n1g/79il7Gv8A8/X/AF8x/uf5PxX+RT+x2f8Az82f/gbcUfY7P/n5s/8AwNuKufY7T/n1g/79ij7Haf8APrB/37FHsa//AD9f9fMP3P8AJ+K/yKf2Oz/5+bP/AMDbinJYWrsFSe0YnoBe3FWvsdp/z6wf9+xVaeGGLUbExQxxks2dqgZ4FZ1YV6cHL2j0/ruNKi9FH8v8ic6Hjq1mPrfzj+tJ/Yg/56WX/gwn/wAadPBDLql20sMbkeWAWUH+AUv2S0/59YP+/YrpVOTXxv7zBKLV7IZ/Yg/56WX/AIMJ/wDGj+xB/wA9LL/wYT/40/7Jaf8APrB/37FH2S0/59YP+/Yp+yl/O/vKtHsM/sRf+ell/wCDCf8AxpH0VUOGe0Bxnm+n/wAaebS0wf8ARYOn/PMVk6i01vo1xeWlhaXtzb2EciRXMhjRgqsSNwViOAe3Wk6Uuk2S4rol9xpf2RH/AM9bP/wPn/xo/siP/nrZ/wDgfP8A41heHtc0+70bSrnWrXTdNv8AU7Jr6G0iYzfuAoctnYOisM8dTgZp6eKPBD/Z9uq6Zm5GYlZcMw3bckEZUZ4JOMcZ61Psan/Pxk8svL7v+CbX9kR/89bP/wAD5/8AGnw6d5O7ybi0j3ddt/Pz+tc3f+KfDMGp6fp9s+n3Ml1fNaSMCAkBSNpGLHHopAP3cg5IxV3Ttf8ACOoXNtb2V9YTzXUjxwRiMhnZV3NwRkADnJ4Papnh5TVpTbQ0pLa33f8ABN37DdYz9qix/wBf1xR9hu/+fqL/AMDril0bjSrcDgBTj8zVuvLlCMZNW/Bf5HnzzGrGTVl+P+ZT+w3f/P1F/wCB1xR9hu/+fqL/AMDrirlFLlj2/Bf5E/2nV7L8f8yn9hu/+fqL/wADriq11ZXO3m6i/wDA64rVqnefdo5Y9vwX+QLMqvZfj/mWvh5G0dtqKuysftfUSO/8C925rmvFtxa2HiyeDUry7hku8SQsIcxbAAMbs9jnPpmun8A/6jUv+vv/ANkWtLxH4e0jxDbR2+r2a3CRtuTkqVPsRzX0OAqRpqLktLHTWjUxFFODSlvrsedaDcXFx8R7Cz026a8sreNpJ2Q/KDj7x/MCu18XW0l3qVhbx2qXJaObAd9oQ4XDZ9RVzw14Z0Xw6kq6RZLb+cQZG3FmbHTJPNbFbYqtGrJOKskrDwVCpQg/aSu27+S8l5HHapqmpw3E2lW9zkx2jqzlPnDrHneOc4Pr60k2sX1vbM1u9tIz+QrXbLtXlCSzHp1AH412WBnOBmk2rjGBj0xXOdZy39q6xJIWEluI/NSDbHGWyXjzuDZ5wajla4vPBFoJJ0vJ3liVy4IBO8ZVsc/WuuwPQUYHoKAOLi1G+02Kzsbb7PCDJJ53nNtRGDD90pPbByO+KuvrV59luZvtMEciyiNoDHk2q7seY3OSMc9hXTFQeoBo2rzwOevFAHMJq+qMFaNoZkjgml3LEcT7WwpHPAOfem6TcSXMWuTNdpdZhXbLEpVT+7PQV1QA9KAABwAKOgI4y2STS7TS7h4IYsRSSkWysd37rqwPU0q+IdR/s4SS3NrCwabExTckhQAqowcZOe3pXZVT1PT4r+IQyyzxx87lik2hx6H1FDBGbomqXN1qjW9xLEQYEkWONQduQM7jnIOSeMVvU2ONI0CxqFUAAADsKdTYkFFFFIYUUUUAFFFFABRRRQAUUUUAFFFFABRRRQAUUUUAFFFFABRRRQAUUUUAFZ0/9uec/kDTvKz8m8vux74rRooAjtftH2dPtXledj5/Lztz7Z5qSiigArO8Tc+HdQGM/wCjP/6Ca0aKAOX1u+0GXQ5Y7e4sHmZVCKm0sTkdMV1FN2J/cX8qdQAUUUUAU9ZNqNOl+2xmSEgDYBlmJ6Ae+elZGjx3UOoxf23ukmYEWTk5VBj7rf8ATTHVu/aujooAK5T4oxmXw/boGRf9Mj5eRkHQ915rq65L4qIsnh2BXVWX7bHwRkd6UldWAytL02RoVC3FrnsBfz1fOl3CnDXFqD6G/nFZOm28Ef2Jo4I0b7THyqgHrWlJbwSajfNJDG7ecBllBP3Frm+qx7v8P8hcseyH/wBmTf8APzaf+DCb/Gj+zJv+fm0/8GE3+NN+yWn/AD6wf9+xR9ktP+fWD/v2KPqse7/D/IOWPZEq2N2v3b23H01Gf/GnfZL3/n/g/wDBjP8A41B9ktP+fWD/AL9imTWlp5En+iwfcP8AyzHpTWGUVZSf4f5F8xcGn6melwCPUXtwaX+z9U/57/8Ak5c1c0z/AJB1r/1xT/0EVYreOCur87PNqZi4TceXYy/7P1T/AJ7/APk5c0h03UyMGbI/6/LitWin9QT+2/wI/tN/y/iZH9lah/fX/wAC7ij+ytQ/56L/AOBdxWvRWX9k0f6S/wAh/wBqP+X8TI/srUP+ei/+BdxR/ZWof89F/wDAu4rXoo/smj/SX+Qf2q/5fxMj+ydQ/vr/AOBdxR/ZN/8A31/8C7iteiqjllODvF2+7/ITzO+8PxMj+ydQ/vr/AOBdxR/ZOof31/8AAu4rXorT6l/fZP8AaEf5F/XyMj+ydQ/vr/4F3FB0m/8A76/+BdxWvRR9S/vsP7Qj/Iv6+Rkf2Tf/AN9f/Au4o/snUP76/wDgXcVr0UlgFFWUn+BX9qP+X8TI/snUP76/+BdxR/ZOof31/wDAu4rXop/Uf77D+03/ACfiZH9k6h/fX/wLuKP7Jv8A++v/AIF3Fa9FH1H++w/tN/yfiYsunXcETTTTRpFGC7sby4wqjkmsn4mXEF5a6NdW0gkgmjd42HRlIQg10Hib/kW9T/685f8A0A1xviP/AJE/wn/14D/0COud4WFCa5ep2YfEuvFu1rFT4Qf8iLo31uf/AEJar+P9Q1tPGOn6Xpk/iJYX0qe5aPRo4GcyrMiq0hlHCYYjj1qx8IP+RG0b/euf/QlrrjZWraiupGBDeLAbdZv4hGWDFfpuAP4V6GL/AI8/V/mRgP8AdaX+Ffkjz/w1431WxW8g8YW6K6ajcWgvEkRYFmjgWUwqOu3h/nPcgc0kHxWW4WWOHwvffa4Bi4glm8kpIZoYkT51BO4zoc4GAD1rWuRpN94mvNATwXcahFbXa3N7ebohBFNcQ4LlWcMSYzg4B9uaZpek+AoPE83h3TtOtZr77Oby5ZbkzFNk0eFkJcsG3pGwB/uD6VznUaPg/wAWReIbqe2/s+aylji85A8gcOnmvExyOhEkbjHcAHvWnff8ek3/AF/p/JKdpujaVpsxmsLGK3kMZiLJnJQyNIR/327t9WNNvv8Aj0m/6/0/klY1/g+a/NGtH4vk/wAmOfW9GXW/7EbVrEaoRuFmZ187BGQdvXpzV+vMNX0vWJviteNHaahJZy6lpt0q/YwLZ1hQb5DcYyrIR9zOGIxg5qLTj49hh0r7Q+vz6gYbaSFHwYHkMzG6W5OMLiPATdjHGM1sZHqlR2txBdW0dzazRzwSLujkjYMrD1BHUV5Dp1549fVbqPUj4nj0R5EmuvsttILq2ZhLmGB2yZFVhECUG3BJ71P8P4/FmlaHZ21xY+I2vbWyVbKxwsdo8IgztmZhhZvM3c53dOMUAet1TuiGv7AqQQWbBByDwK8v8O3Hj793FdT+I7i3i1NFhlazMLyxtGpbzPNJbarFvvfIQCMg7a674fafc6T4S8NaZercJdWqSRTLOclWBOQD3T+6fTFc+K/gy9C4fEdW3/ITvP8Atn/6AKi1K/sdMspL7UryCztYseZNPIERcnAyTwMkgfjUrf8AITvP+2f/AKAK4344Qx3Hw2vYJl3RyXdkrLkjI+1RdxzW8dkZRvyqxfuviF4DtbaS4n8YaIkUalnb7YhwAM8AHJPsOtSWnjLRZv7AhluEivNfLNYWokWRzGAzB2IOACq5x1BOPWvnW7s7vTdb0K70bw9aanb2+pX11eC7uX8vbBkxqQTkgYyFAIJUZx1rsfhjoLSfHMeINaihm1C5sLu6i2DENu++NcxR/wDLP5XOevLE55or0Kr5ZU5WW703Xb+vzCm5K6qJX8v6R72eh+lZ0UIubKa1LFRNYJEWA6bkYZ/WtE9D9Kp6d/D/ANe0P8jTKOb1HwjZjT9MtJdcmtPs+k/2JDIuEaUuYsHr1Pk42DqGIrE0P4YabZx+IrH+2rd7nUrJ7a4S1slhW1WVlYMqbmIyI+hPPNb3xV0a817QNP0+xM6S/wBsWkvnRZzAEYnzDjspxn24riZdK8f2X9u6gJLy2vtWu7CfULi2iaVo4xFKHjgVDk7D5SnZ6k9zQB1F54FsTdNJqmvSfZ7meeJIfLSIN9ogeEoD/fO8nIABI+7nJM3gz4e2nhvVrTUorq3MsCSxlLaxW3SRXRUGcEkkBepJznoK5hbXxdd6v4ej186/dT2+p2E8Rit9loYFUmSScLkLIGJ6tnpXro+8PrQA3R/+QXB9D/M1bqpo/wDyC4Pof5mrdeJU+NnztX+JL1CiiioMwqnefdq5VO8+7QgRyuq+MNQ8MvpWmaTZW1zqHiHXvsEDXUjLDFiAOWbaNx4XAA71vXXjl/DWgRX3xBa10SZppEL2nmXNvsU8SFwmUBUgkPjHPNc3rWgxeIJrARPqEGqaTqralY3Nr5R8phEsZ3LIdrAhsYrJ8afCp/F1hFDreoeJru5Ftc2stzO1pIHjmYMdkZ+SIrjCsoyBxmvaor93E+gw/wDCidJpvxm8LzNrX9oXcmnJpesNpKMyGX7ZIFDBoQgO4EZOBkgDJ4Iq5dfGHwFbW9pcN4qgkguoYp45YIJJUVJX2RlyikR7m+UBsHNcVP8AB3TGt/JhttaQR6mmqQCX7LMsVwIRC5KucOrqAdp4B6Vz/jL4Q+Jr24jsfDtpLa2E8Onwald3V3AXuFtpxKG8lUAVs5xtZQc81rY2PVrv4v8AgO1W/a48UwRpYpI80hhk2MsbiOQxttxLtYgHZnGau6f8SPC1/r0Og2uuq+qTzNBHbNA6uZFiExU5UYIjIbn6da8y1L4H6TqFjcafN/wkYsTFdRWUSyW2bNbmZZZcNnL5K4G7oDWt4Y8Dahb/ABY1Xx5q3hzYTt/sy2t7xJBHKY/KlunyVHmOgVccgAHnmiwHb+FfGV5rXxB8W+F3tY4I9AezVJ1fLTefGXORjAxjHHWvPoPjZrk/hzxfr0dt4ZK+G3vlbTftkn2yVbdtocjGFViR9M12ugaK+jeMPEXieDS9Tkudea2aeJ5YdkfkIUXbhs8g85rEh8A2sXgDxJ4NXT9X+y+ILi7nuLgyW/mxm4bcwXnGAemaLAdHF8SvDsd1ZafqmsR6dqN1ZrdCKeN0jx5IlYLIwCthSTwc4BqlH8ZPAT21xcf8JLtS3EDOr2cyuRNnyiilMuGCkjaDwM1weq/BaxutTbUvs2t3LI0syWs0tsvmO9r9nKGfmRY9vIUZCk8Csrw38IPFE8WuR+KZLyCO+stPsLVLKe3maOG0VgodmVQ33hjABBUHOaLAfQen6rHqFhb39jdJcWtxGssMqfddSMgip/tM39/9K5/SGvtN0q009dK1S6FtCsXnXFzE0sm0Y3Md3JPerX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o+0zf3/ANKyft9//wBAG8/7/Rf/ABVH2+//AOgDef8Af6L/AOKosBrfaZv7/wClH2mb+/8ApWT9vv8A/oA3n/f6L/4qj7ff/wDQBvP+/wBF/wDFUWA1vtM39/8ASj7TN/f/AErJ+33/AP0Abz/v9F/8VR9vv/8AoA3n/f6L/wCKosBrfaZv7/6UfaZv7/6Vk/b7/wD6AN5/3+i/+Ko+33//AEAbz/v9F/8AFUWA1vtM39/9KPtM39/9Kyft9/8A9AG8/wC/0X/xVH2+/wD+gDef9/ov/iqLAa32mb+/+lH2mb+/+lZP2+//AOgDef8Af6L/AOKo+33/AP0Abz/v9F/8VRYDW+0zf3/0o+0zf3/0rJ+33/8A0Abz/v8ARf8AxVH2+/8A+gDef9/ov/iqLAa32mb+/wDpR9pm/v8A6Vk/b7//AKAN5/3+i/8AiqPt9/8A9AG8/wC/0X/xVFgNb7TN/f8A0rj/AInXE7QaVGZG2NdHcvY4XjNbX2+//wCgDef9/ov/AIquN8c6ul7e6dZfZZIZYbhy+ZEcAhQCvyk4IyOPeiwGrY/ds/8Ar5j/AJ1pf8v99/13H/oC1m2P3bP/AK+Y/wCdaajdqN6o6mcD/wAcWkB59411HxI3jm40vRZ9fxFo8VxbxadHAYRcPLKoNwZBu2Hav3ewNR2HxAk0a2tNL8TvDJqlol1HqkuGA8yJcwthRj98OcDpW34Y8R6Zq+sJff2JeabPqKva2d3cFCL1IHclF2MduDvYBgCRk9q0LlfCd2txqFxPpEqTyQ+dOblNrvbtmPLbsZRiOPcZoA4Cfxf4u0vRtetr621W51C2bT8XkVvCYbIzJE0kbncOm8jIB4wa9auwFSZR0Ab+RrnvO8IaiNXjmksP9I1AWeoLcSCPzbmIKFQ5IyQAuMdQO9aOlarDrOmXF5AkqKk9xbsJAAd8TtGx47Eqce1AHCfG6dXtNBk02QvregRxa0kELEzSxKyI0YUckMrMcf7Irj/GOqSav4y8VeIZ9Rt0utH0u2tILO4LPDbNcy7XUhWXDBSAzg/KSfSvorTUT7BavtXd5CDOOfuip/Ji5/dR/N1+Uc/WumEPdX9bq35Hi1q/LUkrf1e/+f3nj9/441pfD+u3Wg6hY2g0KQ2FvYSWTzyTsuxI5CxYYDlhgd15yaW+8c+PbTxNbeHZYdIk1aCSzM9tBbuftcc7neYyT8ixIOX5BPHFeweWnPyLz1460u1d+/au7GM45xVpO6bf9f8ABOf2kbNWPIfjZNqGu+GG0S6s49I1lZZL7Sgl6JZJfsy+YCu0AjdgLj3rk/E/i3+0vHFj4k1SCZz4d8OyaxHojuVImfYI/MUfx9XPXauK+iiiMwZlUsOhI5FIY4yxby03HgnaMmlyPv8A1Zr/AC+4qNZJWt/V1/XzPBPHHxC8RR+CpNPv7rSJJ9T0+4uhdQWzSQpEWSNIhyA5y+WkBwAM4rW8JeKNQtLyXwtpup6Tpej+H4k0xZbtXnmuJTGgSbAIwpZuM8N2NeymOPaF8tMAYA2jGKPLjyT5aZOM/KOcdKOXf+vT8H+pPtVZKxxXwl8S6r4o0l77U7i0E8Q8i4tYrZ42hnR2Vyxb+8ADt7epzWv8SdSh0j4f69qU8QljgsJWKEZDHaQAR9SK3wqrnaoGTk4HWhgGBDAEHqDTnHmi0SppT5raXPDvBnivXdOvdC8H+Ho7K6trA2drPBsaSS5hkg8yS6WTOEjViFBwQTkcV0vwp8UeMfFuu6ldXxs7XR7UPbvALdfMjvA5DIHEh3IoAO4quSenFd/rWmx6lpN1p4mmszcQmLz7c7JIwe6ntisbwX4Ph8O39/qcuoS6jqN+scc9w8McIZYxhfkjAXPJy3U0WfM2/wCv6/rsW5x5NtdP6/r/AIJ47bePvE2mabealpOoaPN57X13fb7R8RsJ0ggdv3h2EkjKcAAE175LcXiaKLm1gjv7vyVZY0kEaStgdGOQAfWnyXGnR3aWMk1olzMpZIGZQ8gHUhepFWhwMDpRFWja5NSak72KdlNfz6Ss11ZpY3jIS0PmiUI3b5hjd+FeSaR8Sta1GS10yz1KzuNRltbmTDaeyM8wlEcUIXdgMMMzjPAIJxXs9NEcYO4RoDknIUZyabTuKM0lqjwTS/EGpaP4u8TX1tcafp8OrQX2o4aBpWcWqrErIpYA7mV2Kjkg5qvYeMdV0Bor+31q0nsdD8KxXr6PArbLu4nJLFXZixVTg7uduSK97a508X62LXFr9sKF1gLr5hTuQvXHvTYLrS57yayguLKW6gXEsKOpkjB/vKOQPrUKD01/rVfr+Br7VdY/1p/l+J4j8QtSutf+Hix6xqWl3evs32jT7W2tpNt2jMAsUDhuZR0MiZwOcAV7rZKy2cCsjIwjUFWbcQcdCe/1p/lx/L+7T5fu/KPl+npTquKtcynPmSXYz/E3/It6n/15y/8AoBrjfEf/ACJ/hP8A68B/6BHXZeJv+Rb1P/rzl/8AQDXG+I/+RP8ACf8A14D/ANAjrjxPxxPTy34JFT4Q/wDIjaN/vXP/AKEtdrXFfCQSL4B0iVYZpFV7kHy0LYJYY6fSuw85v+fS8/78NW+L/jz9X+ZtgP8AdaX+GP5I5RfDF/b/ABNufFUNnodxHci3Xzrgyi6t1SPY4TA2nPXn1qv4G8G6h4f16O6uJNMe2ttNewhlgRhcXO6YSeZMSMbsDHBP1rs/Ob/n0vP+/DUec3/Ppef9+GrnOslrOvv+PSb/AK/0/klXPOb/AJ9Lz/vw1U79ZBp8kjQzIGvFcKyEMVAXJx+BrHEO0LvuvzRrRV5/f+TNI9TSVTOp22T8tx/35NJ/adt/duP+/Jp+2p/zL7xeyqfyv7i9k0lUv7Ttv7tx/wB+TR/adt/duP8AvyaPbU/5l94eyqfyv7i9k1TvP+QhY/77fyFN/tO2/u3H/fk1E1zHc6hZ+WsoCMxYshUcgetY4mrTdGSUlt3KhTmndpl9v+Qnef8AbP8A9AFY3jzQpfEvha60e3vFsp5HikinaPzFV45FkXK5GQSuDz3rYuPMj1G5Y21w6v5ZVkiLA4UA8ik85v8An0vP+/DV1R2Rzw+FHkkXwv8AGiWs0H/CV6CxkNwQ/wDZswKecCGwBLg4ycZBrofBPgnxBpHiuLXNa1vTb5YbGS0jjtbR4j87ISxLO2fuDgYAruvOb/n0vP8Avw1HnN/z6Xn/AH4arc5NWvoUSnofpVPTv4f+vaH+RqczNg/6Jef9+GqvB5lqUEttcZNtEPljJwQDkGobS3E2luXW+4x9FJ/SuK07xNdweA/COsait7d3eppHvFsqKZnMEkhBBGMHZ0GDnFdd9qH/AD73f/fg1zdh4N8I2MQit/D1x5SnKRSGaSNPlZflV2IXh2HAHWlzx7k+0h3G+EPFd9r/AIiuLRtOW2sk0uC65lV2SV5ZUK5H3lITI4BBBBFdcOorE0jSdF0lo203R57Z44jCHWJyzIW3EMSSXO7nLZPJ55NaYuhn/j3u/wDvwaOePcPaQ7k2j/8AILg+h/mat1V0pWTTYFkVkbacqwwRyatV41T42fP1X77CiiioICqd592rlU7z7tCBFPwf/wAjJJ/wP/2lXfVwPg//AJGST/tp/wC0q76vao/w4+h9Bh/4UQooorQ2CiiigAooooAKKKKACiiigAooooAKKKKACiiigAooooAKKKKACiiigAooooAKKKKACiiigAooooAKKKKACiiigAooooAKKKKACiiigAooooAKKKKACiiigAooooAK8G1r/kbLn/sLXf8A7Tr3mvBdcbb4ruSEd/8AibXfCLk/8s+1AHa2P3bP/r5j/nWojbdSvW9LgH/xxaydLMkptFW1uRieNiWiIAAPJzWnMZIr+8zbXLB5QyskRYEbQOv4UAcLpngjV30qHSdX1CyjtrBb0WMtiH81muVkTfJuwBtWU4C9Tg54rN8PfCpLG6tbi9XTJBBFOnl7pbgF2gESSZl6MOSQAMe/b0vzm/59Lz/vw1HnN/z6Xn/fhqAPK774W603hA6DDqtjOGaWRzK0sOZpIkXzi6fMzIVYKCcENzyK7vwbos3h7wsdLuLhLmRZbiUyICAfMdnHXvzWz5zf8+l5/wB+GpssrtE6izvMlSB+4b0oA19M/wCQda/9cU/9BFWKxG8QaHpccFjqWrWdpdRwx74pZQrL8o6g0n/CYeFf+hg03/wIWuuElyo8CvTm6sml1NyisP8A4TDwr/0MGm/+BC0f8Jh4V/6GDTf/AAIWq5l3MvZT/lZuUVh/8Jh4V/6GDTf/AAIWj/hMPCv/AEMGm/8AgQtHMu4eyn/Kzm/izr2oaPq3he303UL63ku71xPDbWwnMsKxliCu0kZO0BuACea4yDxN8R4NX0LRdbbVLaa3ms1v7q303zIpxIHebeyoRgAJGNuMMSTxXo0useCJfEMGvSa9Yte29s9tEftY2qjkFsDPU7Rz6Vo/8Jh4W/6GHTf/AAIX/GpVt79bm1pWty9Ox5c/ij4gmw8RXfmzqpnjisZfsMoiXLNuVU8oyI4UD5iHTJBzXUa1qHia0+Hnh2+upNatb9p7ddR+zwJNPGrH5zIqqQQO+1RyR05rqf8AhMPC3/Qw6b/4EL/jR/wmHhb/AKGDTf8AwIX/ABpLRWv2/D/MJczd+Q84Hinx5J4Y1LX7O11Mz27XAeyutPIMO6dViCoF3SGOPc5Kkg5xz2j02X4mahqGmWcGvanbW017dyJeXGnxkvYKq+WZF2jbIzsdo+U4GSOK9L/4TDwt/wBDDpv/AIEL/jR/wmHhb/oYNN/8CF/xosu4Xn/J+B5n8NZta8UfFC017xRZ6jb3FlpMr2sU9iYoYZJZSpWNiuchEXO5uS2QMV6VLd+JbPStYvLyy0+4kt4pJLCGyaRnl2qSqsGA5OAOKd/wmHhb/oYdN/8AAhf8aP8AhMPCv/Qwab/4ELT05bJ9/wASWpuV+XseSTeLviDB4Otb6VtYubrVxNNILTSWDWGyDcIYwyZy0mBlwRwcZ4q3JefEK407WdRh8QaybKx0KFyiaWolurxoWLeSGQMoDFSRhjnjivUP+Ew8Lf8AQw6b/wCBC/40f8Jh4W/6GHTf/Ahf8aUlFpq5cXNW9z8PM8U0/T9a0vUvDWpafe6xOljBZaa2oz6YzzuJ5DLcZzGGCAKqZxkbutdz4VGia18V5tbtLO40+SwtprWCM6bNA1yXcGSWR2QKwyAFGSep712X/CYeFv8AoYdN/wDAhf8AGj/hMPC3/Qw6b/4EL/jVJq/3/j/T+8l87VuV9DcorD/4TDwr/wBDBpv/AIELR/wmHhX/AKGDTf8AwIWnzLuZeyn/ACsueJv+Rb1P/rzl/wDQDXG+I/8AkT/Cf/XgP/QI62PEHizwzNoOoRRa9pzyPayqqi4XJJQ4FY/iP/kT/Cf/AF4D/wBAjrjxLvOJ6uXxcYyuhPgPeag3gOK2tILVlglbLSuwLFiT2Fatn8SdLvLO5vbe6tWtLZGkluDa3SxBBnLBzHggbTyCayf2eDjwdMewmX+RrEvfAviqH4O2eg2dzqNxqMjH7VZy3q+VEhjmBjTGBsJdOMnt6VeMpQeIqNrq/wAzXAP/AGWl/hX5I9YW61ho1kFvp+1wGU735B/Cq2qazeaZZm8v/wCzILdXRC7PIQGdgijhe7MB+NcN8MvDvizS/Fd9ea9eajLG8ciyeZNGbaUlwYvLUEt8qDbyExzw3Wu913TbfWdEvtIuiwgvbeS3kKnBCupBI/Oub2MOx13ZXfX7lNaXRj/ZxvzGsnkqZWwh3YJIXAB2N1Pb3FXmm1g8Na6cfqz/APxNeVar4U8fTeHVubO8Nt4ivLtzeSQSiNUhjtXgi4zg54bHYuM425qDTPBvjtLW1jttW1S0gbzcx3s6tJbhGSWMYRyPnkTH3mO0tk4bAPYw7BdnrRm1X/n00z/vpv8A4mqt/q1xYPapeLpMLXc4trcMz/vJSCQo+X0U/lVfwNZ6lYeE7C21iV5NQ2vLcbn3lHkdn2bsnO3dtz0+XiuX+JPhfxL4o1knTpdPtLWysStrLdo0hNy7BjLEFZdjp5aD5sqc9ODS9hT7D55dztrm8v7W2a5uotIggTG6WSRlVcnHJIx1IotrvUriNpIrPT9qSNG24SLhlODwV9R16HtXl+u+GPE/iGz1uHUdFvlv9RQuJ21YfZlgIQra7AcF1IYbgq887jTJPDfjo31zIINR86S8aTS5zqXyWEP2mRnSVd/zb4iijh8Y/hxR7Cn2Dnl3PVzLqw62emD6s/8A8TVXVdWudK0+XUNQTSoLaEAu5Zz1OAAAuSSSAAOSSAK5v4a6DrmgyxxahPezW8mi2n2hrq8M7NfguJjkk4+XYOMKceuTWv8AEHTrzVPDD2+nwia5iu7W6WLcFMghnSUqpPG4hCBnAzjJFHsKfYOZ9yx4e8STa/ayXGk/YZlifZIjLNHJG2M4ZHQMuRyMjkVYTV757v7JGNNkm3tGyxvI2x1AYqxC4U4ZTg4JzXlviiy1i68SQapqHhnW3tta1tXfSra9EVwUh090BkeOQKBvUMBv9O/FU7bwT8QLNXYyTzXNzN9o1KWC/wBou08m3QxDkYkIjlXdgcsDu7h+xh2FdntH2jWuf9G0/jr87/8AxNIbnWR1t9PH/A3/AMK8ltfCXjQtqV/G2qWphjhbQbN9TLC2/wBJYlZBuIZ1iOMsWBDY5IGO2+HWn6vp8erLq0N1H5t6zwm4vPPZweregHbIxkAfKpzk9jDsF2dJ9q1j/nhp3/fx/wDCk+06x/z76b/32/8AhU9FHsYdguQfadY/599N/wC+3/wo+06x/wA++m/99v8A4VPRR7Cn2EQfadY/599N/wC+3/wo+06x/wA++m/99v8A4VPRR7Cn2Ag+0av/AM++m/8Afb/4UfaNX/599N/77f8Awqeij2FPsBB9o1f/AJ99N/77f/Cj7Rq//Pvpv/fb/wCFT0Uewp9gIPtGr/8APvpv/fb/AOFVLy51baf9F03/AL7f/CtKqd59w0ewp9gMjwm88niaRrhIUfD8REkY/detd3Xm0dzqNje3F5p1ibqUM6LuVzGG/dH5ioJHAOOKn/4Srxt/0AdP/wC+bn/43WqjZWQHoVFee/8ACVeNv+gDp/5XP/xuj/hKvG3/AEAdP/K5/wDjdOwHoVFee/8ACVeNv+gDp/5XP/xuj/hKfG2M/wBgWH/fNz/8bosB6FRXnv8AwlP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UV57/wlXjb/oA6f+Vz/wDG6P8AhKvG3/QB0/8AK5/+N0WA9Corz3/hKvG3/QB0/wDK5/8AjdH/AAlXjb/oA6f+Vz/8bosB6FRXnv8AwlXjb/oA6f8Alc//ABuj/hKvG3/QB0/8rn/43RYD0KivPf8AhKvG3/QB0/8AK5/+N0f8JV42/wCgDp/5XP8A8bosB6FRXnv/AAlXjb/oA6f+Vz/8bo/4Srxt/wBAHT/yuf8A43RYD0KivPf+Eq8bf9AHT/yuf/jdH/CVeNv+gDp/5XP/AMbosB6FRXnv/CVeNv8AoA6f+Vz/APG6P+Eq8bf9AHT/AMrn/wCN0WA9Corz3/hKvG3/AEAdP/K5/wDjdH/CVeNv+gDp/wCVz/8AG6LAehV4VqLTJ4yuGgWNn/ta7wJCQOkfpXZ/8JV42/6AOn/lc/8AxuuPntdRj123u9QtjDJdXk87bY3EalwmFBcAk/KTSautQPQ9KutW+zr/AKPp3T/no/8AhWh9q1j/AJ4ad/38f/Cqmlf8e6/QVpVl7GHYd2Q/atY/54ad/wB/H/wo+1ax/wA8NO/7+P8A4VNRR7GHYLsh+1ax/wA8NO/7+P8A4UfatY/54ad/38f/AAqaij2MOwXZQniup5DJPpeiyuerOCx/MrTPssv/AEB9C/74P/xNaVFP2UOwXM37LL/0B9C/74P/AMTR9ll/6A+hf98H/wCJrSoo9lDsFzN+yy/9AfQv++D/APE1Q1G5+xalpti+g6K76hK8aMq8IVQsSfl9BXQ1zvif/kavCn/X5P8A+iGo9lDsFzTNkwJH9laF/wB+j/8AE1VaWwWeW3aHwws0TIkkZPzIz/cBG3gt29a1l3sxdpOMnKhfevD/ABZovjBLxfEL2Ny9tq+pRG4i0yydr+0jSdXjkcEkHainoOM0KlDmSsF3Y9jNmR10vQgPeM//ABNL9jb/AKBehf8Afs//ABNeNeLI/iLqOmx2MMnimW1urW4jWMQCOR4iX2tM+CBIV2ZUhT0xzkVb1yTx7b+H5JtNuPFm+S4aO1PkuzQRRwoYw0SKGJdiwLMcDHNNUYdg1PWTZkDnS9BA94z/APE0v2Nv+gVoX/fo/wDxNeR6/H4w1fS5YNUbxml/50M01vZ2yiz8hWjYbDjPmcHIUlsgjGK7D4fz+KZPFviCPWJNXlsM7rV7yDyo0O84VARz8mOQSD3ANCowC+lzrPsbf9ArQv8Av0f/AImj7G3/AECtC/79H/4mrm2T/nt/46KNsn/Pb/x0UvZQ7Bcp/Y2/6BWhf9+j/wDE0fY2/wCgVoX/AH6P/wATVzbJ/wA9v/HRRtk/57f+Oij2UOwXKf2Nv+gVoX/fo/8AxNH2Nv8AoFaF/wB+j/8AE1c2yf8APb/x0UbZP+e3/joo9lDsFyn9jb/oFaF/36P/AMTR9jb/AKBWhf8Afo//ABNXNsn/AD2/8dFG2T/nt/46KPZQ7BcpiyY8f2VoX/fo/wDxNed+NvE0uoC3V7GGFbaae3URuSDsYKT04HHFeoBZM/67/wAdFeH6+Sybj1N/eE/9/aapxTvYLnV/AJGk8D3CLNJCTMvzpjI4PqCK737HN/0FL78o/wD4muG/Z5GfB0wPeZf5GtTRvFzQ/Cqx8Xa0qyyyW4klSIpF5jFyoC7iBn2zXXi/48/V/mcmA/3Wl/hX5I6X7HN/0FL78o//AImj7HN/0FL78o//AImuF1T4q6efDM2raFpt7fMNP+2QmSPbExD7ChOc9Qw3D5QcAnkV0HizU9b0/V/C4sjZxWF/qcdpfRzRlp8OjsAjA7Rgrzwfauc6ja+xzf8AQUvvyj/+Jo+xzf8AQUvvyj/+Jry6Txx4p87R9t5aKviO5nt4F+yqf7P8u8S33Kf+WpIbdh+49K3/AO3vE9x4G+1WivNfQavNYXd1a2XnSrBFK8ZnSAcM5Kr8gyBuJ7UAdl9jm/6Cl9+Uf/xNH2Ob/oKX35R//E1x1r48hhnsbLzLnXr+7so3t4bK2SITvvmDEb2GxwIW3IxABUgc8VFY/Fzw3cWL6jNY6vZ6fEQkt3Nbjy0kMPnCP5SSzbM9AQCOTyMgHbfY5v8AoKX35R//ABNH2Ob/AKCl9+Uf/wATXn9x8WbG+8MX114f0nUrnVIra4kS22x/uxHGGMpYsEZRvTIUk84xU+t+NtU0rX9CimW3bS7zw/8AbL2YpgwTsVEcmegj3HBz03LQB3P2Ob/oKX35R/8AxNH2Ob/oKX35R/8AxNcGvxOitfCVve3VlPcXi6XbzXVyqBbaO7mtxLHEwzu+fI5UEDPJqxpvxU0W41WDR7iw1GPUmtUkniiiEvlSmETGLapLE7T94Db0Gc0Adp9km/6Ct9+Uf/xNH2Ob/oKX35R//E1D4a1eLXdGg1SG2uLaObOEmA3fUFSVYe4JFaNAFT7HN/0FL78o/wD4mj7HN/0FL78o/wD4mrdFAFT7HN/0FL78o/8A4mj7HN/0FL78o/8A4mrdFAFT7HN/0FL78o//AImj7HN/0FL78o//AImrdNlWR4nSGRY5WUhHYZCtjgkdwD2oArfY5v8AoKX35R//ABNH2Ob/AKCl9+Uf/wATXnx8fX72eneYxtpbS2d9eMcCyPFKJlt1j2EjYXkLPz/CrDrzU3iH4mLay2P9naVqLTTah9jFrPCqiYedFGzBt2VZRISFODnhgOKAO7+xzf8AQUvvyj/+Jo+xzf8AQUvvyj/+JrH8Y6pqVrpOnLYA6dealqcFgHmRZGtxIzAvtyVY4XgHjmuc0nxB4qvV0maLULO5uJL+SybTY7QbrmKK4aKa5d8/uwqruAGBuwvORQB3f2Ob/oKX35R//E0fY5v+gpfflH/8TXD6n4h8R3emajrWj6paw2X26SDRbf7GJZdTZFCiMHP3HkWT5xyF54ANM0X4jpdeNfENteTafFouj6ULg+XKrStPHIVn5z90HCL7g5oA7v7HN/0FL78o/wD4mqd5ZzbT/wATS9/KP/4muWtdR8dCbQY5r2wk1G/jDXGl/Y9ot4SCTPK+dylSVXaMAkEDJyat+ENT1W7u9c03Vbo3j6dPHGk8lp9mkfcpJzF2QEfK38Q55xQBi+JF0+O70e38RXYbQH1S5+3teOEgJFqpiEhGAPn6Z71m+MPHj6C+n6J4Q2T6bNCtvGJXImkMxZUe2Zm3yKnGNqkDAGcVo+O9fvPD2jXl7bAyhbhR5BfarsxjUE8HpmuduvH2tQ6hPbNeaU72Ab7VILmfFqFYL3jyfmIHy5r0cNleIxMPaU1p/X+ZwYjMqGHnyVHr/X+RYsfiN4ys5rWxFnp2rLa6XCzAvsub+T7KJGkRAS5w+UOARlWywPFPHxN11b6/sf7f8N3ENsokTUktSIXfyVkFrjzCPMYkgHOflPymsPXviJ4htdNuJri0hltW2QCSG+kVpEmjLqykKGUFQfQg1Q8PeKr7Qb+TQtN0m3tw8a3txNLqM02F8oPvZ3BdtqHpzjoK6lw/jWr2X3o5Xn2DTs2/uZ3WnfEHxdcvbCTTLVZNRu5raxthbvvWSK4jVomOeSsHnOWIAyo+htX804+NAiWafyf7atFC7jt2/wBmXB6dMZAP1xXDap401e2uU8ULaW9/IsaxQ3EWoTHEbsyl1RlG3LKULYBPA5FLP8VvE9vY3F5c6b5H2e5FsySXjhzJgkgDH8IAz6ZFEeH8bLZL70Es+wcXZt/czoPEukTXWp/E3Wn0+xcWUUy29600ouoX+wRkCNR8oXLE5znJNIfilraa++k28dgto8SrFNOo82wCSRRPLPEG3bPnLAtsyAD0NUIviB4tl1a70wW1sJbaeGCUm+k2lpWCqfu8jJGazfEnjbUdRtI7KRLbULO/uRaPNa6hcQkSgr8rMFV8cg8cYqVkOMbtZfevUr+3MIle7+5+h3Pgrx7q+ra3pljcajot3DcT3UBltYHH2kRSuiyJ8xCrtQHPzDJIYr8ufT68D0PxN4h0h20G002z06KxupLVt1/IwVtjyu+7aSwIQknkk4qW3+JmqzR3dwuqactnbGJWuTdXG1mkDEKB5e7+A54xS/sLF9Evv77D/tvCdW/u7bnu9FeDn4keJDpkN5EbWaaeF7iK0S9l814kZlZxlcfwMcZzjtUx+IPiD+07PS0vNPe9uSmYReT/ALkMm/LHZjAB7ZpvIsZ2XXr2F/beE7v7u57lRXz1q3xZ8QWAilSOK7tZ8+Tcw3smxyPvD5lBBGRkEdwe9UP+F2a5/wA+R/8AA1/8K1jw3j5K6ivvRjLiPAQdpSf3M+lKK+a/+F2a5/z5H/wNf/Cj/hdmuf8APkf/AANf/Cq/1ZzD+Vfeif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K+a/8Ahdmuf8+R/wDA1/8ACj/hdmuf8+R/8DX/AMKP9Wcw/lX3oP8AWXL/AOd/cz6Uor5r/wCF2a5/z5H/AMDX/wAKP+F2a5/z5H/wNf8Awo/1ZzD+Vfeg/wBZcv8A539zPpSivmv/AIXZrn/Pkf8AwNf/AAo/4XZrn/Pkf/A1/wDCj/VnMP5V96D/AFly/wDnf3M+lK5P4jK0h0dVleI/am+ZMZ+57givF/8Ahdmuf8+R/wDA1/8ACuo8O+KL/wAVQaTf3ZkQG4nXyjKZFBULhgSM5+Y1yYzJcXg6ftasbL1R1YPOcJjKns6Urv0Z6fpVpL9nX/iZ3vT0j/8Aia0vsc3/AEFL78o//iag0r/j3X6CtKvKPVKn2Ob/AKCl9+Uf/wATR9jm/wCgpfflH/8AE1booAqfY5v+gpfflH/8TR9jm/6Cl9+Uf/xNW6KAKn2Ob/oKX35R/wDxNH2Ob/oKX35R/wDxNW6KAKn2Ob/oKX35R/8AxNH2Ob/oKX35R/8AxNW6KAKn2Ob/AKCl9+Uf/wATWHr8TReKPCoa5mnzeT8yBcj9w3TaBXT1zvif/kavCn/X5P8A+iGoA8O/al+PHi74V+NdO0Pw/Y6PcW1zp4una8hd3DmR1wCGHGFFeR/8Nj/Ez/oD+GP/AAFk/wDjlS/8FC/+SraH/wBgVf8A0fLXzTQB9I/8NkfEz/oD+GP/AAFk/wDjlH/DZHxM/wCgP4Y/8BZP/jlfN1FAH0j/AMNj/Ez/AKA/hj/wFk/+OUf8Nj/Ez/oD+GP/AAFk/wDjlfN1FAH0j/w2P8TP+gP4Y/8AAWT/AOOUf8Nj/Ez/AKA/hj/wFk/+OV83UUAfSP8Aw2P8TP8AoD+GP/AWT/45R/w2P8TP+gP4Y/8AAWT/AOOV83UUAfSP/DY/xM/6A/hj/wABZP8A45R/w2P8TP8AoD+GP/AWT/45XzdRQB9Ij9sf4mf9Afwx/wCAsn/xyry/tXfGNtIbV18J6KdOV/La6GnTeUG/u7t+M+1eDfCvT9J1X4i6Fp+uXqWWnTXiLPM6blAzkAjuCQB+Nfoe1xqUXjiDwzB4Ntz4ae1+0vegIIVmHCp5WMHgDnrQB4h8Df2m/Hnjn4seH/CeraZoEVlqNw0cz29u6yABGb5SXI6qO1eja7/qh/1/Xn/o2vn34dabo2k/ty6ZY6DeRXVgmrylGijCIjGJyyBR0Cklfwr6C13/AFQ/6/rz/wBG0AdJ8ELqe08CO9tHHJNJewwoJGIXLnGSRk962rP4ayWlj9hhDi3Rg9vG2tXTC0YEkNDkfu2GSMr2JFYHwX/5EiH/ALC1r/6HXqHjWZodOtzuIVrlVcCUxBhg8Fh0Gcc104r+PP1f5nJgf91p/wCGP5I4+3+GVvDAkH9lWM0aQSQ7Z9RuJN28ks5yOXyT83WoNS1+ym8Uaf4bv2sGvrG+j+zSPLP5f2tYiyxmTbzJ5bFiDwQeua3fDt5dNrMa29vGjtBIWhXUmnRgCmGJI+UjJ7V5X8U7WWP4l65eW9p4chvJbbT1lSaPdfzBhcKwtmCN8xUAN8hO0EcCuLETdKDlppq/RdtUl6t27nXHU78/D2GaW4ZbHTyzEtEF1KfFmzOJC0Ax+5JcBiVxkjNaB8IXqeH00WO3s4LdJTMs0WozpOJSSTJ5oG7eSTk55yap/ClNUTRLHU4tG8M3U18sS3mqaZOsazIpdfuhOTGAi4yMnd0xR8aZNY1D+z/DWi2Go3jSh7y5FkY1kQR48o7pSqY80oSM5+UcYzWid0BneIfhrql1aW0eg/2NpF9bIkUd359y8iRqZGO0qykOzSuWfOTuOetWNI+GUWn+Grbw/Np+mXtukyXDm4u5iZ5lh8newx/c4x079eawfhzfX+r/ABkXV7u1nhkm0t/tClHCJOsVqsigkc4dXAPfGRTNR8ceLBeJJGtreSxXd1EbgaW3+hJiPcVJ5+RWLFWw3ykNxgl3A6W8+Gz3lgbW5QyMQ6PdHWbr7S8bqFaNpfvFCAo29OBWpd+ELi8Vo7vSNGnjfS20l45LiUo9ocZjI285wOetcDovxA8a3R1mez1qy1jT9GIdZ49O2m//ANIMez5ThRt6454B7mnab8QPHky3h1S507TrdrlI7mdIDK+jAs+RIu0LxtUYck5b0ouB1i/DqEtbf8SnS3gggig+zG+nMEqxJ5cZkTGHZVAAY8jAqSDwDJDMZEs7UoYwjwnU7kxSEJ5YkZMYMmwBd/XAHpWF4Ov/ABKvgLwTpuh6lHHJqt7epc381kXxGPtEglVMgKSVUgHjnFYOq+OvHGueG7uO3d7XUbuxeOPTLa0YTLG1qX+2I/3hiT5QOn40XA9Q0Dw/q2h6Ymn6faaYsKszkyXc0juzHLMzFckk1f8As/iT/n30j/v/ACf/ABNeaWfjnxy/iLVLRbrTTZ21vIIfMgdpTGsYKXZREJCu3qduDwO1em/D3U7vWPCFhqN9L5s8qEmTyPK3gEgHbkjn1HB6jii4Dfs/iT/n30j/AL/yf/E0fZ/En/PvpH/f+T/4muhoouBz32fxJ/z76R/3/k/+JqOVPEEZAeHSRn/ptL/8TXS1keKL1NN06fUJIpZktoHlaOJcu4AzhR3JouBnbtd/55aT/wB/Zf8A4mlsr+QxXR1BIYXtp/JbyizqxIUjGRn+LHSsHwXr3iS91CbT/E+gnTZpIftlo8bbo/KJA8pz2kXIz65rWi/4+NQ/7C0P8oqAKl1o/hu6XVFmspiNVlilvcRSDzGj27TwOPugkDqck9TWf/wh3gzzzO1hePN5jSrIzTlkYlSCpPTbsXb/AHccV397JcRWc0ltEs0yIzRxs+wOwHALYOPriuStvGOqXHhrR7yPQY21nVxut9PW+BRV2ltzy7eBgdlPPFZKp5FcpJqdlpGpaQmmXjajJHHIsscoMwnjkUkq6yAbgwycGsa38G+FLa9+12b69ayNEIpRBeXKLMAWOZAOGJLsST1Jya07DxpqmrfJovhtrm4tfl1K3mvVie3fJGxTghzlTzkDGKZZePLi51HxJpf9l2ov9IjaS3iXUVYXKqPmzhcxkZAOQetPn8hJFfUPDXhu8Gl7W1myOlW7W1o1jcXFuUjO3IJX72do5PPX1NPvPDXg+61J9Sl0cC7kSOOSWO3dGkVJRKN2B82XAJz97ociuq8M6lcapoVnf3dvHaXNxAkz26T+b5YYZA3YGePasTWfEniaz8X22jWfhWG6s7gFkum1JY3ZF2+YRHtPTeMAkZwaOfXlsPl0KNz4f8P3Gv3etPLrS3F4FF1ElzcLbzAJsAaIfKRt7evPWjS7DRtDhuBZf2hJJcMrTTXRmnlfaMKC7AnCjgDtVpPE3iqS416CLwrayPpkixw41UDz8gNk5T5AEOe/PFZ1v4v8TXdjodzP4Tt7ddWuBGv/ABNQwSMxmQP9zngMNvHIHrRz+QcrOT+Iemah4i0C9stFspr26NwjiFV2sVV4ifvYrk77wt8QNV1vV5tU8Maw1jqCPDHsMJlgjMqyKANwB+6B1717R4QuGuPGV8GVQsYkVGV9wdcQnPt16V3Fe1gM5qYWioRgnu7u91e3+R5GNyiGKq+0lJrbRWt1/wAz5hvPA/iTUdNm0278KeIIYEa3+zyRCBnZYoTH84LgAnOeCaWbwR4kOpjUk8KeIPNnsvsVxGVg2ohg8pnQ78k8ZAOK+naK6lxHXX2F+P8An5HK+HqD3k/w/wAj5eh8H+MrW4tLWHwXqd1pdvaGBkuPKDTN5jSozKGwMOQOvTPc1n+KfBPxD1qO2RfB93BgGa52lMS3DcPJ970A9+tfWNFXHiWtGSkqcb/P/MifDlGUXFzlb5f5HzQvhfxbDqr6tF4O1pri7u7a4uomMISMROGwh3ZbOMcgVhTeC/ijea5aahqXh/U7pLa5WVULR8KHDEDBxnAr60opQ4krQ2px/H07jnw7SnvUl+H+R836dovjiOaKS68F6sJo9QlnFzE8Rk8lopI40wWwWTfwe447Cqth4P8AGNsurwnR/FGNQaFzcrFbea2wOGVl37cHcOQe1fTVFZ/6wVdbU46+vR37mn9g09Lzenp1Vux8tx+CfF1vp1hJb+EdZbUbKzms41cxCErI0nzkh92QsnTHXvWhceF/F82taPqb+G/Ecq2Xlq1s624SNREI22MHyTkZ5r6UoqnxFWbu4Lr36/MlcP0UrKb6dunyPkfWfhz43ksrTS9O8KaobO0aR1kuDGJHZ9u7IViAPlAAyayv+FV/EL/oVrz/AL6T/wCKr7NorohxZiYKyhH8f8zmnwphpy5nOX4f5Hxl/wAKr+IX/QrXn/fSf/FUf8Kr+IX/AEK15/30n/xVfZtFV/rdiv5I/j/mR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R/wqv4hf9Ctef99J/wDFV9m0Uf63Yr+SP4/5h/qjhf55fh/kfGX/AAqv4hf9Ctef99J/8VR/wqv4hf8AQrXn/fSf/FV9m0Uf63Yr+SP4/wCYf6o4X+eX4f5Hxl/wqv4hf9Ctef8AfSf/ABVH/Cq/iF/0K15/30n/AMVX2bRR/rdiv5I/j/mH+qOF/nl+H+R8Zf8ACq/iF/0K15/30n/xVH/Cq/iF/wBCtef99J/8VX2bRR/rdiv5I/j/AJh/qjhf55fh/kfGX/Cq/iF/0K15/wB9J/8AFUf8Kr+IX/QrXn/fSf8AxVfZtFH+t2K/kj+P+Yf6o4X+eX4f5Hxl/wAKr+IX/QrXn/fSf/FUf8Kr+IX/AEK15/30n/xVfZtFH+t2K/kj+P8AmH+qOF/nl+H+R8Zf8Kr+IX/QrXn/AH0n/wAVXdeDdG1Xwzp+j2Wu2M1lcfaLiQRsNzbTswflz6GvpOvOfiT/AMjvoX/XCX+YrhzHiCvjqPsqkUlvpf8AzO7L8goYGt7WnJt7a2/yNPS763Fuv+u/78P/AIVo/b7b/pv/AN+H/wAKs6Sx+zryelaeT6mvnfaeR7/KYf2+2/6b/wDfh/8ACj7fbf8ATf8A78P/AIVuZPqaMn1NP2nkHKYf2+2/6b/9+H/wo+323/Tf/vw/+FbmT6mjJ9TR7TyDlMP7fbf9N/8Avw/+FH2+2/6b/wDfh/8ACtzJ9TRk+po9p5BymH9vtv8Apv8A9+H/AMKPt9t/03/78P8A4VuZPqaMn1NHtPIOUw/t9t/03/78P/hWDr9zDceK/C4iYkpeTbgylSMwNjg13WT6muF8Vf8AJQ9B/wCvlv8A0neqjLmE1Y+Pf+Chf/JVtD/7Aq/+j5a+aa+vP2uNFsfEX7THgrRNSWRrO701I5RG+1tvmzHg9ulJ/wAKB+HP/Pvqv/gb/wDY1Qj5Eor67/4UD8Of+ffVf/A3/wCxo/4UD8Of+ffVf/A3/wCxoA+RKK+u/wDhQPw5/wCffVf/AAN/+xo/4UD8Of8An31X/wADf/saAPkSivrv/hQPw5/599V/8Df/ALGj/hQPw5/599V/8Df/ALGgD5Eor67/AOFA/Dn/AJ99V/8AA3/7Gj/hQPw5/wCffVf/AAN/+xoA+RKK+u/+FA/Dn/n31X/wN/8AsaP+FA/Dn/n31X/wN/8AsaAPkeCWSCdJoZGjljYMjqcFSOQQfWvWov2i/ilH4dbSf7c3SmUSC9KDz1Ax8oPTbx6V69/woH4c/wDPvqv/AIG//Y0f8KB+HP8Az76r/wCBv/2NAHj/AOyrdXF9+0z4SvLuZ57ia/kklkc5Z2MUhJJ9a+sdd/1Q/wCv68/9G14d4I8IaL4L/a/8B6XoSXCW0gEzCaXe24xyg84HHAr3HXf9UP8Ar+vP/RtAG/8ABf8A5EiH/sLWv/ode1TQxTxmOaJJUPVXUEH8DXivwX/5EiH/ALC1r/6HXttdGL/jz9X+ZyYD/daX+GP5Iht7O0t2LW9rBCxGCUjCkj8K5vWvh94V1zXbzV9b0uHUZrmOBAJ0B8nyfM2lCPmUnzGzg88V1VFc7V9GdZyvhrwh4ZtrK0ltdFtrZreQGFYgyKhjZ9hAzjjc31ySa6qsbSbJpbFZFvLqEF3+SNlCj5z7H0/U1q20RhiEZmllOSd0hBP6UASV5f438eWz3mt+HLjwdearY2beXcyC5RFkwkchwAd3HmJ7nnHAr1Cvmf4kXES/EjWbb7dFYznVW3TSlVEUclrbruO7kqRuB2g9CKAPa/hRqWnaj4WYaZobaJDa3Ulu1ozqxDLgltwJzkMDzz61atfFtndeKLrw/a6Xq0z2swguLtbX/Ro3MayYL5/usvbvWD8CWgfwzqj2s0dxbnV5xFNGDskUKi7lyBkZBptz8P7qe68b6hDqEtlqWub47G4iupdsKNbRxhjGCFDhkJyBnGOaAOxm1vToddtNFaU/a7qCS4hAHylI2VW56Zy68VU8UeKNO8OtGb63vnjKGSaaC3Lx20Q6ySN0VR36n2rx+H4R65BHbmPRdNuF8q6ijivNS8w2EkgiC3EZWJVyChbCqpyc5zzXoXi/SfFdymj6Xb2dnq+jRQKNSSW9MD3Mi4ADfI26M8krxk4B4zQBuaN4r0vVNbk0mKG9gnEbywtcW5jS5jRgrvGT95QWUHp94VQHxA0lpJ4E03W2uo1DwWwsG826jLbfMjU9Vz3OKzdBtvF9p4gv9X1nw9aXd3Ifs9nLb6gCsMBkGEVGQbF2jcxySSAMdMVdN0rxwYtXvdW0LS7nVbtfKaRdWdQ8BJHkxFUBhABDZ5JOc84IAOyt/Emk3HhKTxRDM76bHbyXDsEO4LGDvG3ruBVhj1FU7Pxx4cvLaK6t70vby6UNXSXYQhticbsnv7dao6b4Y1K1+EU/hV5rdtQk024t1ZeIw8gfaCcZONwBbGTgnqa4y6+FfiNb/wCy6dqlna6RcWFvbyAgvJbSCbzp9qkYkR3VfkbAwz+woA9K0rxTo+p3GlwWczu+qWT31t8hx5aFA27+6wMigg85z6VnXnii0uv32nxtPCk0sHmHKhnjba+31AYFc+qmuU0nwn428MeIbW9sYtM163theIjST/Y2xcPDIcIqMqhWjcBR2Oe9Wk0i80PTk0+98pm+13dwjRsSGWaZpecjgguV99ue+KANj/hIGx/x6j/vv/61SwHM1+fXVYf5RVz9b9t/rb7/ALCkP8oqaA6S8jiurWe1ad4xIhVmil2OoPGQRyD71yFl8NvDNnZeSl3rDlVRbe5l1WVprYJnaIpCcp1I465rmLvQL+38R63qWm+AZ1vPts1x9r3QKNQhMe0wf6zJDns4AA561j2ng/WIfh5qPhnWfAY1MQKtxpUdt5YijlkT94oEkvDK2Se3J21zRWl/T+vkadbeZ6WfBHhtVs47c3VokCBNltfPGLlck4lwf3nJJ57k1TT4YeGIzvgbVoJj54kni1CRZZRN98O4O5h6ZJx2rj/EXg2NfFmh3GmfDuaTTLa3j3wJDbfI2/cF8xpQ0ewnPyAg4xXpvjWyvtS8K6hZacf9Kliwq+YY94zym4fd3DIz2zTbfLe/cFvb0IfCXhnSfC8M32G6vpxMqIZL2+edgqAhVVnPAAJ4qa98PWN74lsvEUl3qIubONkiSO8dYCrfe3Rg7WzgdfQV5X4h8G6he+G7m307wTLp9tPqMElpp7Jb3P2TajCSYxvIIwGJA2qxJxnGTXrui6XZaRoUGl2VpHDbQxFRAgwozyQB2ySeOnNEtPevr/wBLsZVn4P0y1uNWmi1TWjJqyn7Rv1ORscY3Rgn5CAAAR0AxWZqPgbRG0TS9MOpa5Hb6ZuNo8erypIMgry+ctgEgZ6AmvP9A8AeI4dLtVk8OsnkWM8YjmuEE21rkO1sHVjhGTJXnA3FTirOteC459IE03w6lmhbVIns9L8yF2sbYFTKSGcIu/B+VSf1pteZWzO2+H+l2ej+IJbKxMxhWKTb5sxkIwIh1P0rv68x8Hy6P4c8SXkcqwaPZ5dIVldVDAJCOOT6Y554rs/+Eu8Mf9B7Tv8Av+tax1Rm9DborE/4S7wx/wBB7Tv+/wCtH/CXeGP+g9p3/f8AWnYR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KxP+Eu8Mf9B7Tv8Av+tH/CXeGP8AoPad/wB/1osBt0Vif8Jd4Y/6D2nf9/1o/wCEu8Mf9B7Tv+/60WA26KxP+Eu8Mf8AQe07/v8ArR/wl3hj/oPad/3/AFosBt0Vif8ACXeGP+g9p3/f9aP+Eu8Mf9B7Tv8Av+tFgNuisT/hLvDH/Qe07/v+tH/CXeGP+g9p3/f9aLAbdFYn/CXeGP8AoPad/wB/1o/4S7wx/wBB7Tv+/wCtFgNuisT/AIS7wx/0HtO/7/rR/wAJd4Y/6D2nf9/1osBt0Vif8Jd4Y/6D2nf9/wBaP+Eu8Mf9B7Tv+/60WA2685+JP/I76F/1wl/mK6v/AIS7wx/0HtO/7/rXEeNtU03VPGeivp19BdrHDIHMThgpJGM4oezA7nSf+PdfpWnWZpP/AB7r9K065T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ZOj3tnDp6xy3dvG4eTKtKAR85/wARWnDNFNH5kMiSJnG5GBH6VR0SKJ9NRnjRiXk5K5/jPrWgiqg2ooUegGKAFrwrxv4t8RW/jLXbZPFP9nW8Fw8NnEy26RgpbwyYZnjZjuLvz67QBXuteC+P/DOpzeOtTmd9EeylvxdCOXWvs0roYYUKMOChzGcHngigD0P4Qarqmq+Fr2TVr9r6e3v5YUmaNEJQKrAHYADjcRnAzXPxeNrtfG/iOz1DXNPsdK0KQtNA2nTNI0CwJI0huN2xcFzxjOBXR/CXT7mx8OX7XC2SG71Ga4ijtbz7SkaEKFUyYG44Xmrb+E7GW012znt5JrfXZGe+ieT5WJiWMgY6Dag/GgDiYfi7o95q9mNNjvbzTDa3Ml80MHmS2rRmIhn2sQI9khYnntXQ+N9a1rTtLg1XRLjT5ICitHBKjyS6hI2PLgiwRtLD+P5sdxgE1Vl+FmnyCNm1bX/NEcsMsi3UameGXaHicBNu0hFHyhT755rU1nwSmoalpl/BqWr6XLpsBt7dbKdFQIcdQ6tzgBcjBxxmgCto+r6+3jOfR9QexuLf7K1w/wBkVgbBtyiOKRyfnZ1LN0XG08EEGs1tc8YDUNV083uigWkC3E17Hayyxaf8xzAyBszybMN/Bx1HQHV0jwNcaO9ydN8R66i3U5mlSaWKVQWfc5UlAQx+7uJbC8emItL+Hg03T5bK18R+JljaTzYmN7Hvhckksp2fMTkg792R74NABYeJtQuPhfL4qeCJLxNNuLoRhiY2aNX2nrkBtgOOozjqK4vTfijqkDaRcald2t/pV5PBHdX9vpVxbi3aSORjCEYs0jfKDuHGM8d69Kt/Clnb+E38MQwypp720ts37z5ysgbe27+8S7HPqalufDkNxHo8ciz40edJ7TEn8SRtGN3qNrH8aAOBf4oSPpJv7OBbpRqt2CArRkadbMolmKuQQwDL17npWm2tS61d6kG8ow2OoNbWzpn54vJhkDHPc+YfwxWlL8M/DN1qN5e6lpK6o11JJKY74iWOJ3Ys7RqfuliRn1Cr6VSl8NWXhe2SzsnupBO5mka5l8xywRIxz/uotAENb9v/AK2+/wCwpD/KKsCt+3/1t9/2FIf5RU0B1dFFFchqFFFR3E0NvC01xNHDEv3nkYKo+pNAHMfE3xVP4Q0O31SKHTpUa6SKRby8+zjaQSSjYILYB4OM+tZ2o+M9bEt7LpWl6VdWUUliIJJL10aVLnHzEBCBjIxyc+1bHiGz8IaxeWd5q93Zyy2LOsG6+2KjSLg5UMASV6ZBI7VWtvB/gvS7rTVWJIprVR9kjmv5DvCnKkqz/vNpPBOdvbFXGy3Qm0Yd9408badZa3fah4a0OO30p1RzHqUrnLeWRkCLP3ZP4c8jFQ2vj3V9b8+LRdF0+7kWafyjJdSwo0EQXcx3xhg5L4AxjjJIFbi+G/AlyNWhW8Wb+0pklvlGsSMWkVhtP+s+TkAcY6AVBq/hXwPcQ3TXPksHu2lmkbU3BWZlCsu7flQwUApkA46UaWHoZXhTUPD+qwa74k1+xgSwgSCUNKhlaNDHk5AB5B44z0zWtZaj8MLyOGSCGz2zXSWib7GRD5rDKqQyjGc8E4HvVbR9HW5svF2laA1pbyXMUUMZZmaKM+XtHCnIAXsCKsXHhLxJa+CdH0LRbrSUmtJ0muJLxp5gxSTzAFYtvIzkfMScVvDzM2l/X9dzpf8AhF/DG/Z/Y9huxnb5YzikXwx4XYlV0iwJHUBBXJ6r4F8R3/xIsvFja1ZxRwRrG0UcRVgpQrIoPUjJ3DJ+oqp8IvCep6N4v1a+v9EtbGKK1SyguY02teEOzNMRvblvlJJxk9qa1Eze1xvhzod3LaarBp1tcRWjXrRtAS3kKQGcAA5AJGcZxWpaaB4RuraO4g0uwaKWMSITFglSMg4PI/GsT4g+CNS8S68t/a6ja2aJpU9nE5jZpY5ZGU7gQcbcDaR3BrD174Z+IdQ8V3usJrGmyQXFjJZCCaFgDG0Wza23BOG+YHP4UX0G0un9bf8ABO7/AOEZ8LbS39k6ftHU7BgU7/hF/DPy/wDEnsfm6fuxzXlk/wAF9V/slrCy1TTNPjfaZY7aOQLPtKlUfcWyo+bt3+teheHvC91pfh/w9pszWl/Jpkm+Sa63SOnDcxHjBGcDI4HFHzEaX/CKeG/+gLZf9+hR/wAIp4b/AOgLZf8AfoVtUUrgYv8Awinhv/oC2X/foUf8Ip4b/wCgLZf9+hW1RRcDF/4RTw3/ANAWy/79Cj/hFPDf/QFsv+/QraoouBi/8Ip4b/6Atl/36FH/AAinhv8A6Atl/wB+hW1RRcDF/wCEU8N/9AWy/wC/Qo/4RTw3/wBAWy/79Ctqii4GL/winhv/AKAtl/36Fc5NffDKHXZNEmhsor6KTy5FezkVEbbuwXK7Bxz1rva4O48D3moeKvEWp6jeQLb6nZm1txDJKWjXCjLRsTGTlc5AB7Gi7GrEDax8KRpr6jnTjbJOkDMtq5YO/wBz5Qu7DdjjB7GtOaDwDD4gtdAksLNdSu4TNBD9lf50HU7sYH4msi+8HeMLi3kujqmhnU820UeLWRIRDA+8Zw24uxA74A6VLd6D8RpL61vo9a8Pi5W3nhkdreX5PMdW+QZ/hCgDdn3p/wBfh/XoIdfan8LLGe9guW0tJLEE3AEDNjBAOMD5iCRkLkjvitPR7PwLq93d2un6fZTT2ZQXCG2ZSm5dy/eAzkelYN/8PNcvNOfSW1yySxtkuG06VLUicTSg4aRs4IUsT8uN3Ga3Phj4NbwbZahbNqDXou7gTqWBHl/IoKjJ6bgx/Ghbagynqd18NdMv7mxvreyiuLZ4Y5k+xu2xpTiMZCkfMal0KT4c63qdzpmmW1jPd2zMssZtXTBU4YAsoDYPXGasa54Y1S88RPdWuoW0Wn3cltJeI8bGUGBtyiMg4w3Q5/CoPBXhHVNL8Q6nq+uaot95t3LNYQxswjtVkOWAUj7x45ye/Shf1+AS8vIl1qH4f6LexWeqWunW1xNBLPFG0JJkSMZcrgckDnA5x2rKtda+FN1e29nAlm81yEMP+gShW3jcvzFMDI6ZNaXxB8I3/iXV9Lura9trWKzhuV3MjGVJJEAR0IOBtIGQeoJFZGneCfFNh4qstWh1HSXit7SG0bzPPJZFQBsR7/L3EjhsZApX/r7xtK2g+HXvhPLaXV2gs/JtEV5mNhKMKzbQQCmWG7jjNOvNa+FNpaW11OtksNyrtGwsZW4U4bcAmVx33YqlpPgXxlYaJqtgmpaHuvJFmjZvtMmJBIGJJdyVXAwFXAzzTtc8B+Kr65tNRh1DR1vhcteXAP2hIhNhVXaqMNyAIMq+cmhN6C7mtZ3Hw1u9fbQreGwbUFIBiNq6gkqGADFdpJU5wDmug/4RTw3/ANAWy/79CsCPwt4iuPEEsmpX2ltpT3kN5tgikE/mRKoAySVCkjPHOOK7mmnoLqYv/CKeG/8AoC2X/foUf8Ip4b/6Atl/36FbVFK4zF/4RTw3/wBAWy/79Cj/AIRTw3/0BbL/AL9Ctqii4GL/AMIp4b/6Atl/36FH/CKeG/8AoC2X/foVtUUXAxf+EU8N/wDQFsv+/Qo/4RTw3/0BbL/v0K2qKLgYv/CKeG/+gLZf9+hR/wAIp4b/AOgLZf8AfoVtUUXAxf8AhFPDf/QFsv8Av0KP+EU8N/8AQFsv+/QraoouBi/8Ip4b/wCgLZf9+hR/winhv/oC2X/foVtUUXAxf+EU8N/9AWy/79Cj/hFPDf8A0BbL/v0K2qKLgYv/AAinhv8A6Atl/wB+hTLjwv4djhZ10WxyPWIVu1Fd/wDHs/0ouBzJ0Pw8JFjOkaaJGBZV8oZIHUgegyPzrG8U6ZptjJpctlYW9s7XRVjEm3I2Gq+q+A5r/wAQz+JP7evYtXS5R7CVT+7toFxmDZ0YMM7j7j0rU8cddJwMD7Y2B/wA0nsCN/Sf+PdfpWnWZpP/AB7r9K065jUKKKKACiiigAooooAKKKKACuF8U/8AJQ9B/wCvlv8A0neu6rhfFP8AyUPQf+vlv/Sd61p7kyPnT9pP/k7b4ff9eKf+jZq9Crz39pP/AJO2+H3/AF4p/wCjZq9CrUgKKKKACiiigAooooAKKKKACiiigAooooA8qf8A5PW+H/8A1wX/ANAmr1LXf9UP+v68/wDRteWv/wAnrfD/AP64L/6BNXqWu/6of9f15/6NoA3/AIL/APIkQ/8AYWtf/Q69trxL4L/8iRD/ANha1/8AQ69troxf8efq/wAzkwH+60v8MfyQUUUVznWY2k3F1HYqkdhJKoZ8OHVQfnPYn/OK1baSSSLdLC0LZPylgf5VV0H/AJBcf+/J6f329KvUAFfNfxE+w2/jrxLNcabFcm41CSF2FsHkH+iW2whsjBB+vBIGM19KV4N45PhOPx7rV4w8aLd2l0s9xLZ/YvIilEMOXjM3zDCmLPbNAHbfASGK38L6nDDDHCg1ebCImxQSkZPHbnNZfiDxlFB431TVNPmuGj07Q5rWSNomKQ3X2tUQyISAoP3txIGz5s7ea6L4NyaXN4ZvJtMbWnL6jM102rGM3DTHaWJ8v5MY24x2q+vizws/ie88OmTF95iwXBe0cRPIUDCMyldjMUYfLnOOKAPM9C+LXirULW8ums9GMGkRK940bFzcn7S0JEZR2RQRg5y2CMc547fxVF9n+K3hm8OoX8cU9nfJND9obyAEjQh9nTdyeetdpDZWcEXlQ2lvFHjGxIwBjOeg96oeK9e0LwzpTax4gvYLK0iO3zpR0J7DHOTjoOtAHn/w4v8AwuIdf1rTfEEFroE0CqsX9pebNkBy1053Eo7g8L1wgOAeK5uP/hE7jwnq9/a6tYrp87rJpOmz6y4SOVVOZZXVmxK4O5Yz3UdycenS6l4Kh8TQaMbS1GoB1ZSliSkUjqdoZwu1XZWOASCQfekvNf8ABGm6lNotzHa27Id8mbEiDzFUtt37dhkC5bbndjtQBgeO5r2X9nlpTNdS3cumWm57gtDLIzNGDvK8qTk5x0ya5+10Xxb4X8baDHpdppcRvBdlNJ/tOdrSIJGm6TzGQsWYkfKVwNvB5r1Xw9r2k+JbOaSwd5Fify5op4GikjbAI3I4BGRgjI5HNYcnxK8GrcXPn3s8S2bzRtcy2MqxF4yRIiSFdrMNrcKSTtPpQB5Po/ivX4tG0G5hg1S6/sFXub42yNNC0slxIJY5pCQUVIPmBIOQ4OAVrp/CDPN4eku2Kutzq+pSxyiVnMqfanCsd33eAAFHGAK9Ku9c8P2DahBPPDD9jslvrtfLOFgbeAx45zsYY68VjeK5badNPuLMobeaEyRlBgFWwQfxzQBhVv2/+tvv+wpD/KKsCt+3/wBbff8AYUh/lFTQHV0UUVyGoVjeNtJ/t7wlqekCGCZrmBkVJ1BRm6gHPuK2aKATs7nkOs+Dta1GJ7qz8H6JZ3V/qSyPHeQwXCWsa2/l73AI3EnptJIz07VIfCniQHToh4b0y6kP2ZWuNSKXP2OOEYZQQysCxAYFc9eRXrVFXzO9xNXPBZvAWuT6N4isW8Cx+ZfSK1vKZrSJo0FwjmNGjwTkKW3NyCBW5F4R1fTpbq8vPDOn62kt7OzWYaFPODLGI7htw2lxtIbvySOtevVSvfumkpWVhv8A4JzXwwsobC/1iCHT7ew/1BeKA5QNs7Hvjpk+ldxXE6NqVrpF14k1O8837PbLFJIYomkYKFOcKoJP4Cuk07XdJv8ARLXWre+iFhdIHillPlgg9BhsEH2PNbx2M2aVFQNe2azxwNdwCaUbo4zINzj1A71Da6rYXNvcXEdynkW8jRySsdqAjr8x4I560xF2iqf9raX8v/Eys/mIC/v15PoOafHqFhJP9njvrZpt23y1lUtn0xnOeDQBZoqr/aWneQZ/7QtPKDFDJ5y7Qw6jOevtUcmsaTHcwW0mqWSTXCb4I2nUNIuQMqM8jkdKAL1FUdf1ax0LRrvWNSlaKytIzLPIqM5VB1OFBJxVHS/Fug6lPeR2t98tosTyyyxtHEVkXchV2AVgR6E0AblFV5r+xhdUmvLaNmAKh5VBIPAxk96RdQsGlaJb22aRQSyCVcgDrkZ7d6ALNFULjWtHt4YJrjVrGKK4bZC73ChZG9FJPJ47VIdSshqCWPnqZ3iMwA5AQY5J6DrxnrQBboqquo6eyhlvrUgoZMiZfujq3XoPWni8tDbx3AuoDDIQEk8wbWJ6YPQ0AT0UUUAFFFFABRRRQAUUUUAFFFFABRRRQAUUUUAFFFFABRRRQAUUUUAFFFFABRRRQAUUUUAFFFFABRRRQAUUUUAFZ3iZmXQroqSDtHIOO4rRrN8Uf8gG6/3R/MUAcL503/PaX/vs0akzNp+lFmZj9vfknP8ABUdP1D/kHaV/1/v/AOi6T2BHaaT/AMe6/StOszSf+PdfpWnXMahRRRQAUUUUAFFFFABRRRQAVwvin/koeg/9fLf+k713VcL4p/5KHoP/AF8t/wCk71rT3JkfOn7Sf/J23w+/68U/9GzV6FXnv7Sf/J23w+/68U/9GzV6FWpAUUUUAFFFFABRRRQAUUUUAFFFFABRRRQB5U//ACet8P8A/rgv/oE1epa7/qh/1/Xn/o2vLX/5PW+H/wD1wX/0CavUtd/1Q/6/rz/0bQBv/Bf/AJEiH/sLWv8A6HXtteJfBf8A5EiH/sLWv/ode210Yv8Ajz9X+ZyYD/daX+GP5IKKKK5zrMfSbe5ksVePUJYlLPhAisB857kf5zWpbRyRxbZZmmbJ+ZgAf0qlok0SacivIitvk4Zufvn1rQRlddyMGHqDmgBa+aviFemP4i63b2upQWl0dWZHMlysaxq9pbrl9yNhSM8/WvpWvDfGviDXG8aa7bwvo6R2szRWyzaWsjOUghkIaRs8nzGx/ugAEmgDsfgU8L+HNWNvcwXMY1mdRLBKJI3wqAlWHDDIPNUrvw74ivPEmuaW+k+Vpl/rtpqi6k1whQRwrASgjB3by0JXpjBzntWz8HNTv9S8MXX9ofZDLbX8sCm2thApUBWGUHQ/Ng+uOlT3Xja3t/HZ0CS3IsliKPe87VutvmCH0z5YLevTjmgDzuHwL44jv9YuLmXU74TXPmXcJv40i1CHz9/lRgYZT5fyZcr6d813Wp6DqN78INU0G101rS8ubCeG2s5rzzjFuBCIZD6AgdSB0yetaF54+8L2sVu7X8kz3NrFd28UFvJJLNFLu2MqKpLcKxIAyACTUet+Jrubwha+JPC7aZNYTQfamur+R4o1hxkfKBu3HoM4waAOZuvD3irTPiRd67p63ps7t7WaZorkGDyYYQksbQdXlbadrAcZXkYqxqU3jHUvEH26fwTPLb2URuNIhe+hWMXBiPzzc7t+WMYABCgk854m8A/EO58VeJriwW302zSAtHNYS3JF/AyqpLMmNpXLBcDkZzV2+8R+LIPFEmixaVpMr3MMklmBcvmBUIAkuDjAVskgLzwR70AW/hpZ6hBp95d6zpV1ZatdziS8luJY3a4YKACPLJCoAAqr2A79a4y6+GF7c+BdehuJL2fVrifUJbG0kvybaF5ZZPLkRfuo2x+vbc1d74F1+613w/LfXttFHLBcSwGSBiYbjyzjzIieSh7Z9DXLQeOfFR8Jw+KpNJ0ltO1HyVsEWdxLC00qxx+dkYYZcE7fQ0AZOsfDnxF/b80Gl3s1zYXsFgtxdavdG6C/Z5JpGiKZVmRi0YwGHJz2q9p+l6voei22jawYJHtJZlt5oRtSSFm3rtTJKBdxjCkk4QHPNamkeN9Vj8ULoHiCxsY3jnktZrq0kYxmXyFnQANyF2FwST94ADrUM2sT6/oelazNbLbi8jklhQEk+UXPlk56MU2kjsSRzQBUrft/9Zff9hSH+UVYFb9v/rL7/sKQ/wAoqaA3INa0e41WTSoNWsJdQiz5lqlwplTHXKA5H5Vfwa83h8LeJJPH+vaw1rp9rZl/tGmlSnmTTiIRgyOAHVcjJXmsOw8F+OLnwdf6fr/m3NwmowX1lFHrcsTMFIMkXmqdyg4OMkjnoMVzJXS+RbbR7BJNDHLHFJKiSSkiNWYAuQMnA78VJzXnk+n+L4da8L3sGgRTGxhKXm3XX8tVZSu3a4PmsuQd55OCKw08JfEhdT8USXGrT3cV5BOtn5eoGFXZmzFjqYSg4yoGe+abjb8f6+Y1r+B6/g+lFeTah4K8Rz6JLaNbXtwLPU4byxifxJOskyeUFlVpl+ZfnyQDkc8Yr03SYrldGtoL9Y47gQKkywys6qcYIDt8x+p570nGyEmXD8oLNwB1J7VQlkjuLdZrd1ljddyOh3Bge4I61wGneFPGFrDN/aFw2pQ21hPa2VtHq00UkxeThpZCT823kNjIziqOr+GfE+o+DfDi3mlMmq6NJta2TxBLEs6eWV3mWMDJzg4IJwDzzT5V3GzabTrzxDB4p0jR9WhsZ5nghmn2mQxrj51wrAqxHGc8Z6VQ1X4V6reaAdF/4SG3e3hv3urKW4gkllhDDkMTJhznJyRjnpW38MLe8g17xM97DBDJLNbtiF9ytiEKTkjPUHrzXeVtHRIls4Cb4f3beP8ATvE8eq2yC0gSJ0+y5ebam3qW2qCTn5VFUJPAviC38Na3ZyXGh3a3F2NQtrK10vyomlBBMciNKVdG2jIyvJJzXp1FO7/r7/zEmeMaJ8KL660CBtRs/D2n3zQXoMJ01ZfIlnk3K6lXAUoAMAZx2arI+D901/dag+p6Nb3lzM0r3NppZjlUsykkN5hIbAYZ9/rn16igV3Y8j0H4PPpujf2bNqGnX8Z1C3uWF1ZvKjxxZ4KGTAds8sOvcGtBPhndRxaJJHeaEt7pjTRrcPoyybIHlEirEGY7GXGAeRgnivTKKabTv/XYHqZPjDSp9c8K6no1vdJbS3ts8CzPHvCbhjJXIz9MiuG1b4XX154dvdJh8QRRR3k0EjobTMaqke1kUbshS2WHPHTmvT6KQ1Jo83tvh3qK6t4cvLu68P6gmkWS2jm60pnllAYHcrmT5SMDGQcHJ71JZfD/AFGC68TXAu9Bgn1jzTDdWuk7J4C+BhmLncMDkADJJNeiUUPXfz/HcS028vw2PKbH4TXFt4Qi0aTUNHvLi21E31pJd6X50URZcOhRn5GSSMEds5rfbwlri+MNM1qPUtEaG1s/sdxv0rE9wh278urgAZXhduBk8Gu3op3f9elhJW/r5nm2q/CfT7zSNU0+G6is/Oj8nT3gtghtIfN81osg5ZGbgjjIGK1fCfgufQfB9roYuNPvJIrwXLtcWzyRD5snYjOShHY5wDziu0opLQb13CiiigAooooAKKKKACiiigAooooAKKKKACiiigAoooo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Q/wDYWtf/AEOvba8S+C//ACJEP/YWtf8A0Ovba6MX/Hn6v8zkwH+60v8ADH8kFFFFc51mVo1nZy6esktpA7l5Ms0YJPzn/AVpQxRQp5cMaRpnO1FAH6Vk6TePFYrGtlcSgO/zxhdp+c+/v+hrVtpWmi3tDJCckbXAz+lAEleC+P8AwT4j1Hxvqc//AAjb32nS6gLlZI7mANJGYIUIXfIpRgY26gjoa96r5n+Jf9jw+PPElxqlrbyma+khEriIyJi1tihXzDjgk+2GbjNAHs3wj0vUNL0C/XUdOfTmuNSmnht3nSV0iIULuZCVzhe1Q3Xwx8PXN/Nqkz3batLfG8N95pEgOfuAfdwI/wB0DjO3vnmqfwBhht/CWoQW6IkKarNsRPuqCqHjHAGSTxxzWLqnjy8tfihLLHJdtpEEp0op9nk+ys2zcZvO/wBWGEuIsZ3ZyMUAWNW+GeqaY9pqnhfVrm51ezjjtrKS8mjjSzt41kRVRfKYN8khU7hz97Oa2Ifh9eL4N8MaGvia5tZ9DjXdLFbRSR3EgXAZo5FI4PzD0PNYq/FS+v8AUdJ0fSrbR0v9Q021unkublvJtJZI5ZGjk2jI+WLA75YZqzr2u6prnwt8MeK4dQuNIuJ7zTpJ4bKQeXKJLmJGjLEbimGPTBPegDWj+H72uptqdnrtx9oWaW7gWaBGjju5U8uWfgAtlS2EJ2gnpxUU3w8v5I9ah/4TbVVj1di8xFtb+YDuBC79m4oFBQKeNrEe9JZWUdz8YLy5stQ1SO30q336gjahK0ElxMo2R+UzbFVY8vwByy4PBrF1K705tf1fUIvFmpxaNbrLFq0/9oE+dKWUJBbIDhCp+QsgBJYDJbkAHo/h3TbjTNGi0671BtQMYKiUwRw4TsoWMBQAOOBXLRfDnbo/9iv4m1R9LgCf2dbbIlFoyOrxtkLmQqyrjfnv61o/DmLUbfwkx1C6kl3TSyWySXHny28JPyRPJkl3UdSSfTJxXjekSeOLX4f6Z4ot5NSiExtPNafX3nOpvJdRBQobItxy2cdQ2O1AHrFx8O7G/wBB1LT9Y1O71C71K5jubm+ZEjcvGFVdqqAq/Iu3gcgmpvGcMdu9jBCgSKOEoijoqjAArzrXvF3iZrrX9Juftuk6jdapCiQ2jvfPZQJaxyFlEI3bWcqpwMAvz1rr5Na/4SLw7omsGPypLm1zNEeDFKDh0I7FWBBB5BGDQBVroLb/AFt7/wBhWD+UVc/W/bf629/7CsH8oqaAwtO8aeLLnXLPTZNIsljbU7mCa7CsI5oY1YosWW4lJGDuOBgnuK04/G17H4bstRfw9d3d5dahJZCzt5IleN1ZwAxL7T93kg478Vrt4L8JkKD4c03CTyXC/uBxLIMO4/2m7nvUdl4F8G2ESRWnhnS7eNLhbhFS3AAlHAcf7XJ5965tLW9P+Caf1+f/AADH/wCFjRtNZ+X4b1N7aaCKea4EkQW3V5DHhhuySHGOAfUUmifFDRNW1zVdLtbLUGOnrOwlWIsJjCcOAB0OemevatR/BvgaDy7N/Dujx/aF8pIjAo8wK3mbQO+D8315rRj8MeH47y7vI9Fs0uL1DHcyLEAZVPUN603b8/8AgB1+45vR/iNDq+jR3mnaHd3F3LO0KWS3EQk+VQzFiWCrgHOCcmp7Xx2114ktdOh0GcafcW0U/wDaEl5DGqb2K7SjNuJDDHGcnpWs3g7wqdJOkt4e037C0vnGAwDaZP72PWrF34e8Pz3VlfXWj2Ek+nL/AKJK8Kk24H909sUXjcmz7mT4T8daX4i8S6poVpDIs2njd5m9WSVdxUlSOnI6GofH1/4gtb7S7TQ7jSYPtRm85r+B5BhE3Dbtdcd+TmtTw5ovhNJBr3h/TtMD3SsReWiL+8DHLYYdQSPzFM8U+G9D17yW1rRbPUTbEmE3EW/yyeuPTOBUvoV1fYw/hNr1vrcmtaiqNCV8gTo3RG8vJAPcc9a29W8caRp1jp18bbVLu31CMyxvaWbyhEABLPj7oAOeaztD0jTtTu/Eel31jBNaT+SskLxjawC8ZHtgflVO4+FOmDQtI0LTb6TS9PsQ/npZoYnuXZAu4srDHTJBBB6EVutiNDcl8c6PHrw0n7PqbExxSfa1s3NtiQZj/edMt0HvxVjwn4t03xI8sVrb6jaTRoJPKvrRoHaMkgOobquQRn2rFtPANx/wl8ev6hrhu1isordLRYDFFvjB2yFFfaxBJIBU44xirHgHwRN4VunuW1yfUZJ4tlz5yE7mDEqUJYmNQCRsB298Cr6iNXxX4otPDj2S3Wn6rdfbJRDGbKzacBz0Dbemff0NUbbx/oN1q40q3j1GS6GotpsqLZv+5mCb/nP8KleQ3Q4NWfGmhavrb6cdM1yLTFs7lbhg9kJ/MZeg5YY6msnTfh+bXxUdfl1l5ZP7TlvhGluqAq8Wzy2OfmAPzA9RyO9Ebdf62G7W0/rf/gHQ+JvEel+HRYNqryxR312lpFIsRZRK+doYj7oJGMnjNc9/ws7RP3GNJ8RsszMAw0qQhdsmw59PmB/nWx438ON4lt9Pt/tq20dpfR3UitAJRMqggpyRjIY89q5OX4X3sdzo01n4ljWTSRJ9nmudOWaZWeRnZlcsMHDbeh9aS8+/4A7W03N0fEHSf7RvbFtN11Ws1mZ5Dp0nlt5QywVu59PXtWp4U8Taf4kgeS0hvrWSMKzQXts0EoVhlW2tztPY+1cvbfD3VLfXdb1OLxFax/2ukizhNLUSNuUhN77/AJgmeOBmug8G+HbvRg1xqmqjVL4wR2wmW3ECiJM7VCAnnJJJz3pR217fjr/wBPfT+v61Ha54y0XR9WTTbxrov8hmlit2eK2DnCGVwMJuPAzUOk+NdO1LxFLocWm61FPHK8RmmsHSHcnX5+mDjg9DUXiLwfPqmqXE1vrk9lY34jXUrVYVbzwnTa55TI4PXI9OtO8H+EP7B8Q65rU11bXNzq0wdnjtPJZUBO1WIY78Z4OAacfPzBlrxj4tsPC6W7Xtjq1157bV+w2Tz7TkAbtvTJIA9c1UtvHukTapb6e1jrMDXCxlJZ9PkSINIMpGzEYDnpg9+KveN9F1HXdKis9O1aPTHW4jmaR7UT7tjBgMEjHIHNY2reBbrUPFv/CRnxBNHPEITbQiImFGTIZnTdtcnJwSAV4waSv/AF2HpYfZ/EfR7q01C5TSfEKJYQG4kD6ZIC6BsHYP4iOuOuOafqnxE0Sx0/Tb5bHXL2HUYw8Js9NklK5OArgD5WzxtPORXP2vwv1e30vVtNh8WQ29tqsgkuhbaWImkJfLksHzuZRtyMcHPWr9t4B1ix0uLS9O8V+VawaoL+ET2ZndVDbhGXd9zc/xE55prZX8v+D/AF5Bp/X9f1cur8TPDLW4cf2l55vhYC0+xSfaDKV3j93jO3bzu6cVHB8UPDrQC4ubXWrCA3ENv5t3p0kabpWKoc46ZGCe2RnrUF18P72XUptTi1y0jvX1L7YtwdMRpFj248nO7JHfP6Vnab8LNQtNIOlnxJafZDfxXrRRaSiI7q25yw3nJfgE8dOlC318v0v+ov6/P/gf1oa1x8UNEhKD+x/E0m+d4B5ekSt86kgjgf7LY9ga7aCeKaJJEbh1DAHhsEZ5HauLi8D6jZ2ekWeneJGjh0/UZL5jPaCV5tzNhM7hjAcjPXoa34PCvhyHX21+LRbJNVclmuxEPMJIwTn6U9BvfQua5qtjoulT6nqUwgtbdC8jkZwBVW68SaNazadFNeKrakxW1G0/vCAT/IGr+o2NnqNnJZ39rDdW0gw8UqBlbvyD1qGXR9KmeyeXTrZ2sMfZGaMEwYAHyf3eAOlJCMO58eaPDd31utpq9wLNZd80Fi7xO0f30VgMFh0x7VU/4WVo/wDZwvf7H8R4M/keV/Zcnmbtm7OP7uO/rxVST4eXbavq+p/29Cs9/BNCrrpyK2JP+epUgShRwAQPXNZr/Cu+k8JW3hx9e01rK1uhPDAdGXyYwBwAnmZzuJbOetLX8vz1/AbtfTz/AOAekaPfw6ppdtqNvHPHFcRrIiTxGORQR0ZTyD7GqGh+JNP1fUruwt4r2Ka25/0i2aJZVzt3xlh8y5GMir2jW93aaVbW19fG/uo4wstwYxH5jdztHA+lYXhfw7rWmazqOo6l4iTU/tSlY1+wrEyfNlcsCSQBwAMDv1qnv5E9PM0fE3iGy8PwwzXkF9MsrEf6LbNKUUcs7bfuqB1JqM+KNN/t+HR9l55kygx3H2Zvs5YruCeZjG4rzis/xP4d8Raxo9lZR+KIrWSMk3b/ANnK6XPplC3GPTJB70p8Na23i211eXxKsljboqrZtYJkHbhsPn5dx5OFz2BxSXmN7aG9rWow6Vps1/PHcSpGB+7t4mkkck4AVRySSaxbzxvotro1rqskeoNBcbshLR2eAKcOZAB8gU9c9Kta1pmu32l6jaWviBbKaeQG2nS0DGCPjKEbvmzg88Hn2rB1TwHf6j4TstBuPEEeIGJlddOjCt82VZFz8jr2bJ9SDQgO2MyfZ/PXLps3jaMlhjPFcfY/EnQ7u2gmWw1yLz544YUm06RHfeSA4B/gyCC3QV14iZbQQpIdwTaHYZOcYyfWvNrL4TrH4bj0i+1oai/25LieW6tjKssSsWEARnIRckn5cD2oW/kHQ6K28f6JNd6ZbtbatD/aVxLbW8kti6x+ZGxVgzdFywwCetR33xF0Oxn1GK8s9Zh+wCTc7afJtm8v7/lHHz4BycdsmuZk+EV1Jaw2v/CVSQwWUcg02K2tTClq7zebuKpIBIBwNrccCrd78MtUuZ9Qvz4ukGo3rOrSNZ74UjdQGVYS+1W4++uD1BzR/wAH/gf8Ebtc2dS+JXhmz+2Mn9oXsdktu1xLZ2bzIgmGU5Uc8YJx0yM1pat4u0vT54YvI1C98yNZXeztHmWFGGVZyv3QecVyl98Lri6vPLXxAlno8jwyXFhZWX2cyNGpGRIjhlyx3cegFaGgeB9b0WC1jtPFzKRGkN3J9hUtNFGT5YUsx2sFOCx3Z44pol3NjR/GWlarqUGn2sGoi4laZWWS0ZfK8ogMZM/cBJG3P3u1T+I/FOlaBqGn2Oom5E2oeaLXy4WcSPGm8pkdGIBwD1xVbQvDd5p3jHWdem1OC4j1JY1EC2YjaPYMLmQHLcE9hTfG3hM+Jr7S5m1E20NkZi8YhDGTem0ENn5Cp5BGeRS6IpWu7lW2+JHhuYWjbdSjjuER2lkspAluX/1aynHyM3YH1HrUEHxN0aVL1ho3iZBZjMm/SJVyfl4XI5OGU49DmorX4eT28FvYR+JLn+zGSAX9uYF3XTxAAMH6oG2jcBnOOMVNeeDNYvNN8S2Nx4itpE1qYSKG01SsAwqlSN3zgqgHOO5ofW3mCtfU0bTxxoc2ix6tcC90+B7oWire2zROZCQAMHqCSOelab69pSa3DozXQF9NCZ44sHJQEDP6isnwx4PhsPDMGh63JZaxBbSBrVDZLFHAoHyqqZPTnnOea3n0zT31RNVayt2v0jMaXBQeYqHqobrj2pu1yVexDo+uaZq813Dp90Jns5jDOAD8rjGR+taNVNO0zT9OadrCyt7ZriQyzGJAvmOf4mx1PvVukMKKKKACiiigArN8Uf8AIBuv90fzFaVZvij/AJAN1/uj+YoA4Gn6h/yDtK/6/wB//RdMp+of8g7Sv+v9/wD0XSewI7TSf+PdfpWnWZpP/Huv0rTrmNQooooAKKKKACiiigAooooAK4XxT/yUPQf+vlv/AEneu6rhfFP/ACUPQf8Ar5b/ANJ3rWnuTI+dP2k/+Ttvh9/14p/6Nmr0KvPf2k/+Ttvh9/14p/6Nmr0KtSAooooAKKKKACiiigAooooAKKKKACiiigDyp/8Ak9b4f/8AXBf/AECavUtd/wBUP+v68/8ARteWv/yet8P/APrgv/oE1epa7/qh/wBf15/6NoA3/gv/AMiRD/2FrX/0Ovba8S+C/wDyJEP/AGFrX/0Ovba6MX/Hn6v8zkwH+60v8MfyQUUUVznWUdB50xOc/PJ/6G1XqxtKhv3sVaG8SJN74VoNxHznuT9fzrVtlmSILPMsr5PzBNvH0oAkrwPx2PD9v8QdYul8ReI7e5t7tbmZLfSVmhglEMIJDkYYbRGTnIBbHfFe+V84+O5b3/hYOuW+mvmebVngKHcUw9pbD58EKB3BbpjPagD1j4NPYTeGby5stS1DUXn1KeW6mvbQW8nnHG4eWAABjbjHUc10pOi/bf7E2Wf2hlN79l2DJHmZMu3/AHyDn15rkvggpj0HWImZWaPWZ0Yq+8bgsYPOTnketZHiSw8a6h4qvdatdLmsn0+3S3RoLgZu4lvUmIjPGS0KkEHHzEryOaAOu8S+BfD2uaW+nSWv2GCSXzJvsSpEZTuLfP8AKdw3Etz35pVu/Bvh1NM8HNNYWqxxxrZ2UgyEVPudeF5HGccjivO00z4mX2oa7q8h1yxKv52k2RvlKbjcnAZQcHEX8J+XnHJArq/Gv9o6j4utNGn8M6hcaGGguJbm2SMrczK+6NZGLBkSNlVjwSeO2cgG5Zal4P8AE1nqsdrc2N3Afl1Ar8m4AdXPBK4GM9MDGawWv/hG9ncaq0Hhxo7iT7PPIbFS0jHDYYbdxHAOSMcZzVTRZdVtPE+ta1eeGdVdb22is7W0mWMvuj81miUodgg54Z8Elj7CshZfEjafdX0ng/Xk1XWZFg1KeO3g3WtuqHbHAhkwRhmTeT1JYg8CgD023Ph7w94fE1qun6bpC4cGBFSH5yACNvHJI+uaj+3+GhoaSebp/wDZcVytsnyr5SzLKI1QDGARIAB6GsXxloclx8KToWh6fKpSC1jt7V2AdER4ztJJxkKvPPavOz8OfFPls/lyfYz4l/tn7F5gz5/27/WZz93yPn25xntmgD16PUfDISDXY5tPAvJfs0V4FGZXJ27A2Mk5TGP9kelYPiGbTrm20+70loHsriNpongACOHbcWGPUknPfNee6R8N/FNvDoJljc2lnrg1JbMyjMM0s8vmuTnlQmGAyeZW4G0V02j2t9p3g/Q9J1GxmtLrTrb7JIHwRIUwN6EE5Q9icH2oAkrftv8AW3v/AGFYP5RVgVv2/wDrb7/sKQ/yipoDjfC/h/xJP4p1e+s7e40xIL+78q4v5rndPG+dkYib5DFk53A5GOAKh0/4b+KZPB9/pOvSWOoy/wBoQahZRNqEypuUgvGXRQVBxwQD16cV7GaK5k7K3p+BrL3ndnn0uheLodX8MX1rpuis2nQmO7YalcIu1gVKKhVt4XIIZjkkdqwk+H3jZNS8TzTa6L6PUoJ1tg140QZnbMe/am5Ng4BVj9K9eoocr/j+Ilp+H4Hk9/8ADnVbjRJbFrOxnS11KG90+CbVrkqR5QWVWkA3LlssOvXtXpmjxXVvo9rDd/ZzdRwqriHd5e4Dou7Jx9eauUUOTa/r0Eonk+jeBvF2laddRWP9m29xeWNxHcM2ozSo0zTboyqlcKAhYZGME9DiotP8B+Jrfwpa2t9qEEmqWcs8cMhvJWQ20y4KnAHzKTlTjt1Ga9dqle/dNHMU7t3OX+Fumf2RqmvWSXMs1uj2624kYs0aCIDBJ5JyCcn1ru64bTNSj0aXxPqktvcXMdqkUjRQKGkYBTnAJA/WrVh49tbqwtr1tC1uCC4vI7QPJChClzhXJVyCu7gkEkHqK3im0Zs6+iqUmr6VHq6aRJqNqmoSIZEtTKBIyjuF6kVW0nxN4d1a9ksdL1zTr66iBMkMFyruoBwSQDkc8UxGtRXMeMPGEfhu8trZ9A13UjcYCvY2wkUMc4UksPmODwKtzeLvDNvAZbzXLCz2SLFKlxcLG0UhXeI2BPytt5wecUILG5RWLF4t8Lzafc6hF4i0qS0tWCzzLdIUiJ6BjnAzV06tpnl2cn9oWuy+YLat5oxOSMgJ/e4BPFAF2iiigAooooAKKKKACiiigAooooAKKK5ufxdAmoy2tvo2sXsUbNH9qt4A8JkXOUzuyCMYyQBnvRcDpKK5ZvGtuvgVfF39h6ybUr5hthCn2gJ/f27sYxz1zVLUfiRpenzyWt1pOtR3sdjFffZfs6+Y0UjlOPmwSpHIzwOeadmFjtqK5dPGlqusanp91pOq2aadCJprqaJBCVP3dpDEknBwMdqrX/j6DT9Na+vvDXiO3VJ0idGtFLKGJw/DEFeOcEkelIDsaKxI/EkMnitPD8en37O1oLsXYRfs+wnA+bdnOe2K26ACiiigAooooAKKKKACiiigAooooAKKKKACiiigAooooAKKKKACiiigAooooAKzfFH/ACAbr/dH8xWlWb4o/wCQDdf7o/mKAOBp+of8g7Sv+v8Af/0XTKfqH/IO0r/r/f8A9F0nsCO00n/j3X6Vp1maT/x7r9K065jUKKKKACiiigAooooAKKKKACuF8U/8lD0H/r5b/wBJ3ruq4XxT/wAlD0H/AK+W/wDSd61p7kyPnT9pP/k7b4ff9eKf+jZq9Crz39pP/k7b4ff9eKf+jZq9CrUgKKKKACiiigAooooAKKKKACiiigAooooA8qf/AJPW+H//AFwX/wBAmr1LXf8AVD/r+vP/AEbXlr/8nrfD/wD64L/6BNXqWu/6of8AX9ef+jaAN/4L/wDIkQ/9ha1/9Dr22vEvgv8A8iTD/wBha1/9Dr22ujF/x5+r/M5MB/utL/DH8kFFFFc51lHQf+QYnGPnk/8AQ2q9WNpOnWNxYrNNbRu7O+WPOfnPp9BWrbW8NtF5UEaxpknaPU0ASV4R451GS68ca9EnhjwldNbStHG11pYmnuPLgikO5zIoziQ47YTr0r3ckAEkgAdSa+dvH+h3+qeO9TC6ReXdlNqQnWe0aCQyRtBAp2BifmBRhg46UAepfBa9a88KXCNpulaeba/lh8vTrfyYWACtu2ZOCd3PJ5FFn42urrxzq2iCHRbew0mXy7mWfU9tzt8lJDIIdn3BvAyWHQ074PWF5YaBqIu9OvLAT6pNLBFdhFl8rCqrMEJAJ29BU134B0m9h8VR3hEh8RlxNKsSrLDG0CRFFfqRhM8+tAFW5+KPhWHW9Ms/7RgNnfwzsLvcwCSRtGNjLjIyHzk4GBU3jfxvJoF/9ns9OjvY7fT31S9kafYFtVYKfLwDvfngHaPeubtvhBNaLmw8QWVi88Fxa3ot9HVUmhmCKwUeZlXCxgbiW69McVv+KPh9Hq5gS11aSyh/ss6Rdo0AlM1oSCVU5Gx+Pv8AP0oAb4K+IUfiLxM+jmzgg8yCa4t1W5DzokUixsJ48AxMS4KjJyM8inDxb4mbVLzRx4YtV1JYFuoEbUR5UcJYrmdwp2NxnaofPrwaLXwXqdl4mk8QW+sWk955ZtYHksFRo4HkRpPMZD++fEahSdoHfNZq/DvxJ/Y97pz+NbeT7ZcrPczPo433IBOUmPm/OpG0YG0ALjoSKAOn0vxZb3fw/bxfLaTQwR2ktzJDwWxFu3bTxkHadp4yCDXK6n8StV0nS55tU0LT4bpra2u7QLqJ8kwzTpCDLIyDyyC4JwGGAea7ZtGe78Iy6Bqt0k5uLN7Sea2hEAKspUlEyQvB4GTXIyfDSe/tzHrniBb9kitbaDZYLGiwQzpMEZSzbyxQAtxwTxQBVm+JGvNaQGw0HR72c6rFpk0kWqsbYvKFMbRyCM7wMkNwCCMc1f13WIdWvriGOJ45NNuGs593QybI5CVPdcSAZOOh4ro9b8M2WoWmmWtt5enw2Gow36pBCoVjG27bgYAz61z/AIi0e10rUbma2aUtqVy15NvOQHKImF9BhB+tAGZW/b/62+/7CkP8oqwK37f/AFt9/wBhSH+UVNAadv4o0C48SS+HIdTifVolLSWoVtyj16Yx+NT6Trmk6tcXcGm30d1JZyeXOEBwjemcYPQ9KxjpXiR/GmpahMuivpNzYi1jjLy+cdu4jeMbcEuQcdhVf4TeE5/COhTafcafolo7Sbs6YZCsg55beODzjiuay/A0fkdlg0jEKpZiFUDJJ4AFeV+MPCeqa58ULia00tIbdrS2I1S4LgQyIzZaHY3+swQPmAHHXtUtr8Otck8W6/qGralp91pusWs1rNCFYFlbHlsygAZHQ5Y+2KLaff8A18xvT8P6+R6Vc3VvbW32qaULD8vzjkckAdPcipsGvKx8P/EFv4Bh8PWdr4UimgvI54Agnjih2bcOCMs0jFeegAOOan1fwD4k1P4iad4rn1qJEiSHzreKZlEJTO9YiUJKPnkErmm4xvuSnoemSMsaF5GCIoyWY4AH1qne/c/CvNNP+FdzHYX2n3MOiLb6jYXNveeW87+bI8u+FiG4IQce2Tiur8F6Ld+H/DSabdxaVAUdjHDp0brDGvYZc5Y9yeOvSlZWG9yvaaW+sjxTpKXbWZu444vOWNXKBkIPysCDx61Jd+A7r/hEtJ8PaT4ifSYtPkWUvbafBiV1fep2EbU+bnC461zVvFJb6f8AEqVYdQtPMdJIDbeYJXbyQN6eXl+WHYZ68VVid9C8CaBqOoaj4ke/uNRhuGS2e+uVCLIA4IZS4Qx8lXA5zgVvT1S6bEtWf3nVaj8OFv8AxraeKLrxDfPPbhP3JRdjYQo2P7oYEnA6E8Uz4b+D9a0DxHqV9ql3bTWv2aOx09UC+YsCMxXeVRefmA7njrVTVfG3iCL4m2OlWOk3c2izRKHd7CQAs6FkYPjgZwpBAweuKPhh4s17XvFd9p2pX9vLFbWSTTQDTZLaSCZnYGMs7HeFC43Ac5qo36ef9f138yX/AJf1/X6HWeLNBvdbn0yS11ybTFsbpblljt45POI6A7wcDBPT1rnte8K6zqPinV75bXThYyac6WsbXDZmuyhQSyLs+XCMVyCfpUvxDk26xapqk2uwaUYSYH0nzvMa53DCt5QJxt6bvl65rJtPFXidfiMnhmOyv00o2xgW6urB2ZJhFuWRnHysCeDyBnuKm119/wDX+XyHdoit/hK2p+FobXxHq0v9pxx26xPbBRHbeSDtUbVTzByeWGea7Tw94Z/sLQtI0jT78xQWDlpMQKftAOSRznbknORXncfjHx9Z/D+5uFiutW1m3uYobmZ9Ee2W3Uk7yqbiZiuBkrx8w60eI/H/AIwsdA0q8ma10i5ubVGVX02W4S5laXYVzlfKwuGw3c47Vet7Lv8A1/XUW+r/AK/r8D2WivO4vEviJde1C1nkYLDFN5kA0iXFsqKdkwlztm3cHy155x2qhpHi/wARDwGPFGparbkW9zG19A+jS2rJCB+8RBKwLOcggge3NStQPU6K5jRrzW1ttBXWdQiW8uvMaeKLT3KyDBZV3AkRFRjJJ+Yiunp2EmFFFFIYUUUUAFFFFABXLr4VvINRuZbDxJe2dhM0kq2SQxlUmfOX3EbiMnOw8ZrqK86hk07/AIW5qcbXviXjTwTGTd/ZBJ8+/Zx5edmzGD16c0WuPoPt/h3q8fhu60WTx1qMqzWqWkchsoB5UQJyAoXaSc/eIzxU2qfDn+1rv7VqniK8nlNnb2xZIIozuhkMgkBA4zuZSvQg0vwZe1k0fUDb3WvTv9ulB/tY3O4Jvby9vngHGzHT8a3fFtxcwTaMscskNvLqMaXDxnBxg7VPsWwDVNtNfL8f+HC71+f9fgZ0vgy4uta1m81DxBc3NlqkIhNn9miQQhc7Crgbsrk9etUdZ+Ht1r1va2/iDxZqOpQwztNJE0McSS/KVQYQArtyTweT1rnV1u4tbvxVpmhjxTdapdXsnkGaG4ZIIlQFmiaVfLHzbwoB5OO1RwTz+XKpu/F58GGYBriUXIvVk2HIUged5e/HbrkD5andfJf1/XoD0ZvW3w51i3azCePdSWK3s0smVbKBWeFX3AbtuQegyOa9FHArxW61vUNM8b6dfafb+LrjSrGGGG/a7achlmY4Pk7D5jKMHcvI71r+CNdsYzrmlGbxQxnubyZrq8jugttAudjI8qgAY6BT+FNt2v6it+h6nRWZ4Vmvbjw1p0+pKVvHtkaYHruI5rToas7AgooopAFFFFABRRRQAUUUUAFFFFABRRRQAUUUUAFFFFABRRRQAUUUUAFZvij/AJAN1/uj+YrSrN8Uf8gG6/3R/MUAcDT9Q/5B2lf9f7/+i6ZT9Q/5B2lf9f7/APouk9gR2mk/8e6/StOszSf+PdfpWnXMahRRRQAUUUUAFFFFABRRRQAVwvin/koeg/8AXy3/AKTvXdVwvin/AJKHoP8A18t/6TvWtPcmR86ftJ/8nbfD7/rxT/0bNXoVee/tJ/8AJ23w+/68U/8ARs1ehVqQFFFFABRRRQAUUUUAFFFFABRRRQAUUUUAeVP/AMnrfD//AK4L/wCgTV6lrv8Aqh/1/Xn/AKNry1/+T1vh/wD9cF/9Amr1LXf9UP8Ar+vP/RtAG/8ABf8A5EiH/sLWv/ode214l8F/+RIh/wCwta/+h17bXRi/48/V/mcmA/3Wl/hj+SCsrxPeXFnaQG3laJpZ1jZ1j8xgME8L3PFatVdTsLbUbcQXSuVVw6lHKsrDoQRyK5zrOO8C+JJL6G3l/wBMa2lFx+5ktcOrJKFyCBkg5OfQ8dq7e2mWeLzFSRBkjDoVP5GsbwvpNlbRLexrJ5x8yMFpGIVd5zgE8ZwM+tbtOTTegle2pieP+PAfiA5I/wCJXc8jt+6avmnU9H1EWmlLq3hPS9AtYk+02dxpLqs9x5VtbSId+xDgOztu3D5sqcgc/U+r2MOqaTeabcFxDdwPBIUOGCupU4Prg14F8QbCws7+30eDx9f6jLpEMlncWupWUjpAskUeCslvbEbwoXO7Iw3Y0hm58J9Y1S4+IMUDeI9V1LT57e72x3Uu9cJ5BQ887h5jKTwD6dDV99cv7Hxp4117U5fE8uleHpGkRbe6iFmUS0icxeVneXJZjnpkjmofgpoMk2o2WvWdxo7adYwXNm7WonE007tFuMiyRptIEYHA5zXoK6n4Oi1680Fb/Rxqt7JuurLzUMszGMD5k6k7AvUdAKAPOB8S/FNxr9tdL4dezis9OvJ9RsLq4aIPHH5LiWPdHuZgrEbWVQSTzjmtH4k+I9Ta7e60vVLyxt7LwzJrsEcJVfNlVxtWUYO5MHlf1rqJPAnw/EtlpsmgaV5sBe4tYWUb+q72HOSM7c9R0q54stfBsl3pX/CSppQuFnC6eLplVjJ2VAevbjpQBx3gDVPFC/EVdN1q4vJ4r7T7q7aVp4pLSRo5olT7OFO5AFkIYMBk/SmB7xm1a4PjLXZNAO2M3UZTz7m73n93Z4XhOi8Dk8A4BNdTYaL4CvtW1SHS00xr/wA5H1FLSYCTcrbgJApyASMkdD3rGPh74Nx2Go/6N4bW0tZl+24nUJBICdufmwhyxx06mgDYW78RaP8ACS71DVpkOt2el3E5cgNhlR2j3Y4LABd3YkGvOfE+p+IdE0prOy8Qa7etqGm2F6SbhDcLJLeRRukLsAEBVyMHgZHNexabDolh4bjjsfskWjRW5KEMDCIcZJyeNuM1z0+nfDTwnYBrqPQdKtdQlSVWnkVFndCHUqWPODhhjpwaAON1Wx8WxaVpX23XfE2kQz+ILa1t45L2Jrs28u0SCZ0DK3zBiuDkA1rzaneahqms291Isi6bqbWcBxg+WIIX+Y9zl25rrr/XvBt7qllpF5q+jzX5kjubS1kuEMhbG6N0XOTxyCKxNf1LR9VaO70W9s7yHe6SyW0iuvmDAIYr/EOOvPSgDLrft/8AW33/AGFIf5RVgVv2/wDrb7/sKQ/yipoDmvF/iLVLDxD4lhtfHmn262Wli6gs5IbcmCQlhhiTuIG0Hn+99K1vh74h1zWvE2qQavcWEKQWVq8VhbukjIXUlpS6kkhiPlHYY7muom0vQZr6VptO0uS7lU+aXgjMjqf72Rkj61Jbpo9sWurddPhLARtLGEXIXopYenp2rnui3r/Xocv4z8dP4e8QRaSlpps/mJE3mTakIfJ3SBSZQVOxcH5SfvH5eK7G4kjjtpJZJ0gRULNKxAVBj7xJ4wKo3cfh+e88q7TSpbq4jB2yiNpJUB44PLAHGKuv9lnWW1YwSrt2yxHDDB7MPT61NtB31MH4ba5/b/hG1vn1O11K4y6TTW7JtLBiBkKSAcY4rK8U/ESz0Lx5pnhd7eKX7WyJLKZipgZ87MjbtIJH94fjXT2raBpVsBatpdhBLJtAiMcSO/pxgE8fWp59P027nS6nsbO4mUAJK8KuwGcjDEZx3qm1zXtoHRnnln8VJmtZ5rzSdNiLQySWaw6sknmbJhExkO0eWoJB3c4Gc4xWn8PPEN54i0/WJb+4sZprTU5LcLaTLLGibFZQHUDcPmOGIBNdLbQeHna4WCz05fs5MEx+zqqjdyVyRgg55xxnrzTRFpdpBtsY7G3jcZAgCIGxx264/ShNW2B+RyvhbWZtPv8Ax1fPHJqS6dPEUhg2K5XygxQEkDIyepFdLB400P8A4R2y1vULhtMiuzsWG6XEqSD70ZVc/MCDnGa56Lw/a+Jk8SaPJdz2ltdvAZpLMoGkUDJUkqQQ2MHjJHei5+Eehy6RJpEepalb2Bu2uoYIhCBbMwwRGTHlR+OfetobK/l/wSZWudc3iTQ11eDSTqUX26dBJHAASxUjIJ44z71k6Jrfg2103V9es/sGn2iXjx3l0qqvmyqQCWxyTk4weaZL4B02TxbZeJP7Q1FbqzjWNFV0AcKm0b22739cFsZqnN4BuotK1WODxPq97eXUy3lu928KiC5Ugq6lIuOgByGGO1Vp/Xr/AJCSRf8A+FkeBdsTf8JPp+JmKxnefmIIDduxIB9O9T2/j3wbcau+kw+IrBr5JTC8PmYZXHVT+Vc/onw2uRoKW+teIr030lvdw3L2nl7G+0vudgXQncOgPA9qlk+Femzi4W81/W7oXDFpQ7QjdllYj5Yxx8uPofpSFpY3H8eeD00xtTfX7NbRZhAZSxA8w8hemecHHr2qhqvin4e3uq6JBqN5p13d3S/adLMkBkz8wXcjbSFOcDseKpeH/hTomhWYttN1DUIALyC53hYd5EOdkZPl8oMnrz71eTwDBHZ2NvF4i12FrSSZvNimjR5UlkEjxsQn3dwHK4b3pq1/67f5g/I6rUryHT9PuL643+TbxNK+xSzbVGTgDrXB3vjrwXq3h37V4t05LbS2u44YTfJFcxSykZXb5RcZHfOCO9d3qdp9u02ey+0XFuJozH5sD7ZEyMZU9j71ytp8PbG10W60+HV9TSe4uUuvtsfkpKkifdICxhPzU575pL+vvDobj+ItBt5tOtH1CCJ9QUGyQgjzBjjHGB9DWfY+P/B96dQ+z65Af7Ol8q7LI6iJt2zBJA/iOOKy9X+GOl6nqelajc61rbXGmLEInadHLMjbg7FlPzHJzjAPpWhceB7S4udVeTWdYNvqKuDaCdRDC74LOg253ZUEbiwHOBzT06+f/ABbr5f8Ev3fi7w3a2s9zcavbpFBdG0lOSSsw6pjGc81fTVdPe5tLZblTLdxGWBcHLoACT+orjtQ+GFjqOk3Wn3/AIg1q7+03S3TzzGBpBIIwmVPl4XgDoK62z0trT7AkOo3vkWcHk+U7Kwm4ADOxG4sMdQR1OaNP69P8wZo0UUUgCiiigArnrHxVbz+K9R8P3Gn3lk9nGJFuZtnkzrgE7CGJBAIJDAHBroa4E/CzRX12bW5dS1OS/uLiWS4mYxbpopE2GBiE/1YHQDB96FuPoaN18SvA9tYy3sviK18iGZIJGVWYq7nCggDODzz04rSbxPo7ajpNhFcJNLqqNLbAHG5FUtuwcZ6duaz18FKdGudNn8RavP5jRtBcN5IltvLOUCFYwCAR/EGqO78ESTzaPIvi7xDEdL+ZP3kLmZznc0haMkkhiOMADoBTVuou5fj8a+FZHjVdctMyPNGmWIy0P8ArRz/AHe9aOha1peu2X2zSb2K7g3FSyZ4PoQeRWPqvgfRNUfVhffaZodUt3gmgMnyIHADsgxwzYGfpT/h/wCDdM8F6bPZabJLN58vmySyogdjgAZ2KoOAO4zSXmD8jpKCARgjIoooAKKKKACiiigAooooAKKKKACiiigAooooAKKKKACiiigAooooAKKKKACiiigArN8Uf8gG6/3R/MVpVm+KP+QDdf7o/mKAOBp+of8AIO0r/r/f/wBF0yn6h/yDtK/6/wB//RdJ7AjtNJ/491+ladZmk/8AHuv0rTrmNQooooAKKKKACiiigAooooAK4XxT/wAlD0H/AK+W/wDSd67quF8U/wDJQ9B/6+W/9J3rWnuTI+dP2k/+Ttvh9/14p/6Nmr0KvPf2k/8Ak7b4ff8AXin/AKNmr0KtSAooooAKKKKACiiigAooooAKKKKACiiigDyp/wDk9b4f/wDXBf8A0CavUtd/1Q/6/rz/ANG15a//ACet8P8A/rgv/oE1epa7/qh/1/Xn/o2gDf8Agv8A8iTD/wBha1/9Dr22vEvgv/yJMP8A2FrX/wBDr22ujF/x5+r/ADOTAf7rS/wx/JBRRRXOdZjaSuofYV+zyWqx73wHjOfvn0OPWtW2E4i/0ho2kyeYwQMdutVdB/5Baf78n/obVeoAK+cvH0t4vj3XLeyhFxLdapJbeQ0SOsoe1tRtIZ174I7ZANfRteC+O7zTpvHOvr/whWgXc0MpV5prmRZ7sxwROx2rgEhXAHXhDkigDvfgnFLBoWsQTKUlj1iZHU4ypCRgjjj8qzF0XxZa6t8QNa0dwlzLM7aVazWce2Wb7JCqyiQ/MRuBGM44Na/wTuLWfwlcR2miWGjrBfyxtDZOXjdvlbfkgHJDDP8AOt+88SWVn4mbRLoGHZpr6jJcuwEaRq4Qg+nXPpigDw4QeNPt1hqd5d+LLueG1vItOurfTXifzm8kpFMGDN5RdW5YKMD05rrfibpet3d00kuk3F1c6n4Xk0uNreHzFjvXcH5iP9WvX5zwPWvSIvE3h2X7L5euaa/2vb9mAuUzLuyF2885Kt+RrD8TePrbQ9auLF9Luri2shB9vukdQIDOxWEBTy+5hg46dTQBz/hPUrBfFNxq2oaJqejPZRPp9lbf2XIiuryoGYuBtkd3VSAPurk5OTWPHqSCS88QJ4J1SG/QJY2VkdEk8qxhLN++cAfvWyCTszjIUHBLV2/w58djxlolxrEGlrFbxxrIiwX0VzI5K7thVD8rYxwe5qv/AMJ9qGy/g/4RC+Go6fslu7Y3UW2KBlZlkMmducK3ydeKAHR6RFD8Er7SNHgvpfM0i6WGO4hMc8kkiOSCh5UlmOF7ZAritd1C61A+Cr2003xHYx6VBNb3jnw+87qzRRAL5br0JUjcOmPevStb8XWen/D8+MYbWe6tWtoriKHIjdxIV2g7uF+8M56VWs/GnkyQr4k0s6Ek0Ukkc73Uc0LFOqb043bctj0BoAjnsGuviX4f1iLTX+yro12rTPBtMbs9uUVs8q2Fbj2Nc2lhPY6z4i860a2juNZkmgym0SJ5EC7h6jKsM+oNbnhrx5fa9rzafa+FbqGCJoxcTXF5FG8QdA4PlZ3EbSp/H2NXfHf/AB9Wv+438xQBzdb9v/rb7/sKQ/yirArft/8AW33/AGFIf5RU0Bm3XgGS48SXuoSSaWyXBleO8Nu41CFnUjaJQ2Ci54BHSs8/DOa4t7eK8j8NGJL+O4ltItPdbZ0RWBOzd/rG3ck8HA4r02iuW5pY8ztvhreQz+H7wT+H2v8ATImtnuJNL8wiHzQ6+TubKMANoySBngUW/wAONZXxdruszeI4fK1a3mt2WO3KOqsQUOQcErjHuPSvTKKrnf5/juFv69DzK6+GK3Xh77LJpvhCK+jvku4vL0tjasVUr88TOeSCclSK9D0e2ms9KtbW4mjmmhiVHkjiEasQOoUcKPQVaopOTtYXKjzW58A69dad4m02a48MJZ61OtwsUWnyqEcFOWG/5iQvJGDk5qG4+G+2wnhjk0i2dbuZ7IwWR2wW80YSWHaSeuM5GBntXqFUr37pouVqcL4b0fTNJsvF1l5F5LppSEJa2offGixBQkYjw3bPHPJrG0y58Q6d4P8AD1r4b/t/Tc2lxJfLd6XLdSmZEDAEyksu5sgdj2rq7HUX0g+KdUjtftTWsccvk+ase/CnI3NwPxqzD8SPDSaTp95qlxLp897E8gtTE8zoUO2RSYww+Unn256VvHb7iH6GXpfiDUrjx7p/2mz1xIbvSVRg2kyLDbXDbW5k6eud3TGM1m6bqni2Dwl4is9YvPEd1fwB0juv7DTAYuwVYlTmXK7SSBgA9c12dt488J3OsLpMGro900gjAEMmzeVDKN+3bkggjnntTbPx94TvIbua31N3js/9efsso2tu27RlfmbIxtGT7VTYut/Q4zxP4u8YW/hbw7P4Z0LVmnaMfbEmsHBygUMhUqzAnkg8Zx96t3SdQiT4rXQi03X40vLGNJJZLaf7L5ykngt8i/LgZGMnjrWu/jzwqkImbU2CfZJLw5tpcrFGcOSNuQRn7p59qktvHHhW41NtNj1iEXSxecyOrIAu3cRkgDcF5K5yB1FF9WK2mhlfGeO6u/CkWlWOm397d313FFEbWaWEQ/Nku8sYJRQARnBGSOK5afxV48/s3w0tnpOpRyh/s+pxfYXaRmVgu4O6bSpAJydufWu78JeMtL8T6tqVlpayvFZRwv57KUEgk3dFYBhjaecYOeKTV/Guk6P4mOiat5lqWgjmhn2l0cMzKc7QdgBHLNgc9aErNfePf5HPQa/4u/4WFq9ldW99/YcNvI8EsFgSEKqMfeTLsTnAVmz6VkQ+K9bsvh3a3DNq2mtb3kkd/e3OkMJAhZ2R1ikOCG+UEgkLnt29Ch8WaBNqEenxXxa4ku3s0UQyczIgdlztxwpBz0PrVyGTS/EGmtut0u7RnZGjubc4LK2DlXHqOuPpS+zb+v61C6ueV6R4o8dzWum6m15fXcDWdncyxQ6FlZzLKRIocHjamDxyKm0vxL8UpNS8RxXmjrElushtVFuzFAJMIYzsVZTs+bG8nOBXrqKsaKiKFVRgKBgAelLTb7ef4/5An+hwfwhl1ST+321P+1ZPMvllgnv7NrYyo0SZKoThfmDZAx9BmsfxHaSyfEy8lsLHxANVItvsV0vniyXH+s3HPlY28HI/WvVKKHq0+wujXc8gtfEHxG1ePxbZi01LSmS3abSZzYBnRlYgxjcoViRjHLZzwaZ4k8UfEe30HRZ9BsNQuVkklW6ub7TvKmdlI2boURyiN83OAeO2a9iopLoHVsx7a5vG1q0iuJZ499j5ksCWxMHmZGT5pHBHIC9xzWxRRQJBXkV9aeJT4kum06215PEP2mYvdPI32BrTadirk7M/dwANwbk8V67XHx+M7v8A4SC50648O3ENpHdmyhvPtUbLLNt3Ku0fMobpk96X2v6/r+rFdDh9d0nSbrwVqlxZ6N43jniQYi827BkuT1KoH3nB7j5K9T8JWNnp/h60t9PW9W22b40vHdpVDc4YuS3GehPFc/p3jfULrSmuJvC89veyXj2dnZm9iY3DoWDneOFA2nr7VX1D4g39jqMelz+EbtdQmgElvam9h8yd95Uooz2ALbumBVdbC/T/AIYpWP22D4najefYde+wCzl+1l1lKswIKhfmKOCM7RGAw53Zq34G8T2Ol+BbWTVYdYs9t79jjS+tZhNI8kh8sKGyzcMOecYPpT2+JNsms6lYyaRcBNPRzMy3EbShlwAPJzvAZjhWxg8HoagvfiKtrqVhpmteFby0vZrgx7JJYnWFvLZ433g42ttK7h909aE9Ev63G1q/66HodeVaO15Pc+KDo1j4ls5ZIiSL+ObErCT5mVnONxXIVYxjGO9d94X1iXWvDFrrT6e9m9xD5otmlV2X0G5eK4T/AIXBC1tNJF4feSW1tWub2L7fEDbAOqgOTxyGByCQOQeRStrYFcztV3R+FYopNJ8VNavfyNpKQR3Jktowi4aZQfMJ3b9oc4OeeK3JJi/xKsDHp/idbpYUWS6eKU2zqY87OD5SgHljy27gVOPiNNdaJdavo3h/+1baDUlsA8Gow7ZC2wB1bOMbnAx161cv/GGvW3iRdITwTeTI0RmFwL6EDau0MdpOcBnA9+TVbPX+tP6uJptf1/X9XOB8AXeqY8aNqLareQfZQs0MLSSSi5JIYKoO8Nz/AAgKABj1rR8X33iy6+GGgT6HpeqSLD5C38Ehmt70ujIB8oQsy5DFuRkDrWnD8WludFGr2vhq4NqLBbyUz3sMPknzNhR9x4xkHd0IINaJ+IlxFo1jql34ZuYob6OT7Oy3cUiyyjHlRqynky5+U9PWhNqy7W/r/Ib0evn/AF/mdP8Aap/7fWNprsQ/YvMMAtCY927r5uPvdtv4159BPJqXgTxDYww+JLDZqMkkYuLC5LyRPJkIoBEjIR12MCB6V6lZySzWkMs8Bt5XRWeIsGMbEcrkcHHTipalrRr+txJ6f12ON8Ltrln4a0GDVZZ7e5a5KOkFo0oMWW2K5YsYxt2/MST2JzWTLBrv/CZX7W0Go/a9t1502XWB7cofsyRk/u94bGcDPrXpFFNu7Y4uxw3wgt76302/W4ivYoDODEtysq/Nj5yqzEuAW7k4PYAV3NFFDZKVgooopDCiiigAooooAKKKKACiiigAooooAKzfFH/IBuv90fzFaVZvij/kA3X+6P5igDgafqH/ACDtK/6/3/8ARdMp+of8g7Sv+v8Af/0XSewI7TSf+PdfpWnWZpP/AB7r9K065jUKKKKACiiigAooooAKKKKACuF8U/8AJQ9B/wCvlv8A0neu6rhfFP8AyUPQf+vlv/Sd61p7kyPnT9pP/k7b4ff9eKf+jZq9Crz39pP/AJO2+H3/AF4p/wCjZq9CrUgKKKKACiiigAooooAKKKKACiiigAooooA8qf8A5PW+H/8A1wX/ANAmr1LXf9UP+v68/wDRteWv/wAnrfD/AP64L/6BNXqWu/6of9f15/6NoA3/AIL/APIkw/8AYWtf/Q69trxL4L/8iTD/ANha1/8AQ69troxf8efq/wAzkwH+60v8MfyQUUUVznWY+k6fbXFissqylyz5xM4/jPbI9BWpbQR28XlxBguSfmYsefc1laTqFrb2KwymRXVnJAiYj7574PqK1baeO4i82IsVyRypHT2NAElfO3xE0vVpvHurx/2Xr6W0mp+abm0s7h1MTW8C7k8tSH5RhjI6Yr6Jr598eapqCeNvEIl13W4Ilu3gtxBeTrFAVtoHQbI2HBZmz7tnPFAHpHwWt54PDupNLaX1sk2qzyQC8t2hlePCKHKNyM7T1qHVPAutX+o6vfTeJCZZ7V7SyIiKssLzCZo5SpBK8eWCu07O+7mpPgjcXk/hi+S9vry8aDU5o0e6maV1Xah27mJJALHGSa5vW/HviPT/ABVr+lyzRR2v9uWFnpU/kjA3m286BieCzCVmXvjPoKAG6F8GZ7Ox1dbnUdP+1X8XlxNFBIwth9pMxCtI7OQeByeorp/FPgW81fxHdXcOpW8Wn6k1m19HJCWlBtZC8flnO3DE4bcDx0qEfFGyW7UXGj3kVlM7G2u/MQrJDHMsMsrLnKKjMODyRyK0r7Xv7Z8ENrVnqlxoFo0zbbsQpLLLErlVaJWBGZMKVypOGxjNAGfpXhbxPpeo3WoWtzoaXdzbx2KNBatFDbwx+YySeVk7pCzgEAquBWcvgnxt/YUWnPqnhyTN0bi/D2s5GoHb1mPmbj8wB2g7SAFxgYrMTxL8QtN1zQf7fhu4oru7tbQJFaxtbMkrbWad/vRzcjCqQue1dVrdx4l/4TiGz0XXVnZ8m4sntFNvZW5RtsrsMOZDIFwu4ArnjjNAGp468O3PibwBe+HTNZw3F1AiFmhLQblZWIKZyUO3GM9DWe/hG+vPA8Ph+7Gh2DQX0FxGumWjR26pHMku0IScE7WGenPSrnwo1TU9Z8A6bqOs3EdzfyGZZpY4xGrlZnTIUdBhRxXHeJ9V8U6PefEK7h8UXs0WkaXHcWNs9rAViklWQ5yEDNt2DAJ785oA6C38HajZ/E6+8V26+H5Yb54i8txZMb2FFiEbJHKGwAduenc1e8d/8fVr/uN/MViaFq2vW8/hSG41HWphql/OlwmrWcMM4RLd2C7Y1AA3KGz1qC41O91HWdcivJRIljqr2tuAoG2PyYXxx1+Z2OT60ANrftv9be/9hWD+UVYFb9t/rb3/ALCsH8oqaAksvHfh291OPTbWW8kuXvprBlFpJiKaIbmVzjCDHIJ4I6V0FleWd7GZLK7guY1YqWhkDgEdRkd64SH4byHVrq/udcObi7vJmWC38vKToVCk7jlkJJDehIxW74J8NTaCbqW6ubGWafau2ys/s0IVc4Ozccuc8tnmueyt8jSW+mxpXWu6Xa6wNKurkW9wYBOplGyNlLbcBzwWyR8uc81Yg1LTbiWSG31CzmkiG6REnVig9SAeBXL+M/Bdx4g8T6brkeo2cf8AZyqIre5s/PjY7wzMw3AE4ACnqp5rLtvhnJDdTTLqOmwfaDefaGttNEckonYMoLbuQpXv1BPSkkrff/wA6neQappk6xtBqVnKJd3llJ1YPt+9jB5x39KZDrGkTTRww6rYSSy/6tEuULP9ADzXFN8N5JreKSXVray1FLhpBPptgtuiI0ZQrGhJ2k8EnPOKhj+Fy2t1FNp93pUJgWyWCVtLUyp9nYs3zhh98nnAGMnrTSV9w6Ho8kiRxtJI6oijLMxwAPUmsDXdf0uytrO4kmkmgvZ1ghmtozNHvY4Xcy5CgnjJ4zV7xXpk+teHb7S7a9NjLcxFFnCbtn4dwenUda4C1+H+vaT4Nh8O6d4nsY447/7b5k2nPL0ZXCAebnG4HueDj3pRSvqDNeHQrPxO/iTRL6a7htpZLfzfIYIXAGduSCCp6Ed+lVLj4WCDXLSTQtZuNL0lXuHntoG8t4zKFBWDaAqL8gyCD9RWV4p0/VL/AMM+KLSOO7vr4z2LR/2ahjmUqylmX5u2GPXpxzVDVLf4k6DaTy+HNLkt5LvV55LySJPNeUbE8twhDYRjvLAYIPHFbw2/ryE72ujsdH+HhtvEt7eXeoN/ZXnQy2VhbyOqKY41RTKCTvYbQQRjnqDWlY+BLK10y6sW1vXblZ5/tCST3StJby7i2+MhRg5Oec1gvf8AjhvFlujjWo9M+0QJc+TYwlA5iO7yy3zeRu5Zj8wOAOM1o/Cz/hJrebUdP8Qy6/eGCVtt3qKW6Rt87YEXlgMy7dpy30qkiGzV/wCEL0g2FrazTXs7QTm4aeSf97O5xu8wgAMDgZGAOKot8M/CjeKrzxEbRjc3m8zxkIUZnXaz527gxHowrD+Mej6nqmuaZ/ZPh+S/nS1mP2vzHjFscqQUKkDzeDtDcE96i068+Jt78QriznE+n6FNEwt5WtlYRRmL5HztOJg/VWJXgjFSnf8AEe3U7Hwt4Rs/D+o3OoQ6lq15NcQRwOby58wBEJKADAxjcRn35zTPEPgrTtc1dtSudQ1aF5IFt5ore62RSxBi2xhjoSTnGD71yOq/8JwfBusS38uvTXP2eOzt7W1sreR5JlB3zYwBsc4B9BnAFR+JtZ+JMmqeHpvDul3VnpcsCefHPaguJQ+GWZQGKpt5BUjr1qt2tQ2V/wCv6/yOu0bw1e2vjnUNduprI2b26Q2VvAjqYscM7ZYqWI2rkAcKBXQ6bamytvJa7ubr52bzLhwzcnOMgDgdB7VxOhHx8/iyGz1B7hdJtru5aS7YQ/6VH/yyQqFyFG4YYYJKnNWPi9ZQXmnaSLrw/qOt28eoK80Fkhdwm1skgMvHTvSbdl/XUVtX/Wx29FeQzXnxE0fUfDllp2l6m+mRsGuV2JL+4eQgRsSNwdE2/wAQ/HFWlf4iafJ4rtrF9b1O8Aml06W/jt1tEBIMaxlFDs2C3B4G0Z60efr+Adben4nqlFee+DL3xjN4Dlm8SHVI78XYWJoLNPtRj3L95GUIe/IUfL716FTasK4UUUUhhRRRQAVzEPgqxj1y51Z9U1aYzzNcC3luAYIZSMB0XbwQOmScV09eFXGmaxYzx3zaD4pv7CDWryeLSY4OhZGAcnzOYyT8oPQljjpS6/13Q+n9dmej2XgOwtdIk0/+29dmLXRuobqW6Bmt5WyWMbbcDO5sggjmiX4f6VLdLdS6jrEk6WwgSR7rcysH3iUEjIkyTyOOcYxXl9hpPiWHwenha/8ABVxebL23urRC8xtkEinzEeTO8bWJJABAzgZFev8Aw8ivbfwhY2mowXMN3bqYpVnOTkE/dOTuX+6epAFV38v8hP8Ar7/6ZQHw/wBFkvLm4vbrU9QE8ckfl3VzvWISHLFDgMD0xzxjjFRL8ONEa4t7m4v9Xu7iKZpJJbi73tODGY9knGCoQkADHXPXmsbS4dQk8X+IpdJ8P6zpd1Lbzol1d/6i4lB+Ryxc5H90BRgdfSj4fahL4X8Km48RaTc2t5d38duRHauJbmd8LnaXctzn58gEAnApLVf13G20/wCux1WieHLjR77TobLVZ00TT9P+yxWDAMZHyMSO55OFGAOOpNY6fCvwrFb3kdr9vtZbuN4pZ4rjEmxpvOKgkEY3+3Tiu6ryrR7XUJ7nxOdL8Pa7o8k8R5uh8twwk+Zgxc7nZcgYwAMD6F3f7w/4B0l78P8AT7iyurSPWtctIrm+W+k+zXKp+8G3AHy8KCinHqK0Z/C0M3iGDWn1jV/Ois2tBCLgeUyMBuJXbyxIBznqBXnuq2NwvhaKFvCOvz20t/JJpttChMmnx7FwXTzB824OVySBnJrZ1aw1Sb4i+H7u20fVB5Ww3F075URbMEF9+1cH7ybCWPIIqrXdv62/pCbtt/Wpow/DDQYNM+w299q8JNpHZtcLdDzWjjcuoJK4JBOM46ACrT+ArNtIsdNOva/ssrwXccgul3s4PAJ242jsoAFddRSu73B6gOAByfrRRRSAKKKKACiiigAooooAKKKKACiiigAooooAKKKKACiiigArN8Uf8gG6/wB0fzFaVZvij/kA3X+6P5igDgafqH/IO0r/AK/3/wDRdMp+of8AIO0r/r/f/wBF0nsCO00n/j3X6Vp1maT/AMe6/StOuY1CiiigAooooAKKKKACiiigArhfFP8AyUPQf+vlv/Sd67quF8U/8lD0H/r5b/0netae5Mj50/aT/wCTtvh9/wBeKf8Ao2avQq89/aT/AOTtvh9/14p/6Nmr0KtSAooooAKKKKACiiigAooooAKKKKACiiigDyp/+T1vh/8A9cF/9Amr1LXf9UP+v68/9G15a/8Ayet8P/8Argv/AKBNXqWu/wCqH/X9ef8Ao2gDf+C//Ikw/wDYWtf/AEOvba8S+C//ACJMP/YWtf8A0Ovba6MX/Hn6v8zkwH+60v8ADH8kFFFFc51lHQP+QXHjH35OmP77elXqxtJbUfsK/Z47V4974LyEH759B9a1bY3Bi/0lY1kyeIySMdutAElfPvxE0vST8QtUkuvFnhIEXyXLWN/C7vGxgiUxyYzkEIDgYOGr6Cr5y8f3dxb+O9egtoluHvNTktvs56zbrW1wB8pJOcEYxyB1oA9W+DEVuvhi7uLfVtJ1NbrUp5mfTEZbeInA8pQxJG0KBzWzfeHfC939oa8sbOXzNRhvpS7ZxdxhBG/X5XG1MYx+tYHwRjki0DV4plZJE1iZXVhgghI8gj1rh/Euja5b+K/Emo2dhe3NjqfijTIrqFY2OxY/spW5XP8AAoDq2PY9qAPVbfwX4Zgn1CaPS03X8UkM4aRyoST76opOIwx5IUDJ5qXxB4Z0HVtFttO1O3K2ViySwbLh4TCUBCsHRgRgE9685t/Enj59RvXhkuZ2s1mub6xewCpAIpxsgifblzLDuOcucgYxnFa/jjTNR8Q/A3V/+EhszeajNZz3cNrGh3QuQzRRgLgsUBC57kcigDd/4RHwjFqdqqlo9SSH/R9987ynaCFl2ux3uvZ2BIwOeKXSvCPhPS/Eq3VpLOur7RK6NqcpabCbPMeMvhzgAbitcJ4y054fiRp15azyLM97Y3V2s+nvlIIlAkaK5yFjjCgl1PU59avzTeFvFXxFgtI7F7ZFcTtdfYpVk1JngICCXbgQ7GycsMsAABjkA9L0Kw03TNListJijis0LmNY23KCWLNz/vE1l3dh4S1a41ixmawuZ9StxBqUK3A3yRoCAGAOVxvPPHWs74KWL6b8M9KsZLWS1MLTosMilSi+fJt4PPTFeaWXhnWbaKHUpNPgMU+v6kFjttOMV4ob7XtaWbJLxnjjaAdyc8cgHoa+Ffh/eaP9lW9Nxa2E/wBq80a3Mz2zlCmfN8zcgK5GMgdag1TT9G0+KBtD8tre5zK8qTGXzXAVNxckljhFGc9q4HwrFan4W6LC1pbTmxvdNk1eK10KW1K26D51mVgTMQQ2cZ+leh2lnpGqWCXPhqzXT7AyPhWtWt1kbjLqhAIHGOg5B+tAGXXQW3+tvf8AsKwfyiqt/YNz/wA94f1qzAMTXw9NVh/lFTQHDH4q+IINUv1lsdFvrW2uZYY4rPz/AD5drsigbht3Ehc9uak0P4pa7qXhZ9QudP0vTnF4tu17MzNbQgoWIdUZmVsjbyQCSK9gyaTJrmTVtjXrc8h8L/EBkTwbHrHiC0/0wTpeLL5iztIC6oT8oG3IA5AOSK2V8eaius6pFN/ZCQWMU8j2AEpv41jztYr91g2AeMYB6mvRcmjJpykn07iPHbb4m+I9R8FR65b/ANiadJbaqLa/kuoJZIRAy5WQBGJGcgZya6GTxzbp430CxuNVso7e/wBPaT7NslimMzbdmVYYAbnaDg9a9ByaMmjmXb+rW/4IkmeV3nxI1iKx1eeNNFaa0Td5DLMDZt5iqI7g/wB5snG0dulbnh7xWt7pF9Lrl3psVxY35sZZLbeIWYhdmN3PO7H1Fdxk1TvSdppXQ7HJ2urf2Hca/e/ZZLqXzbeKGBCFMkjjaq5PAGTye1XNN8fWou59L1+wn0nVbeN5JoFzPFtVQ2VlUANkMMDAY+lRaRpllrF34i07UIvMt5TDuAYqQQuQwI5BBAII6VZf4d+E7nTo7S6s5r5BJJK0txcvJJM7rtZncnLHAGM9MDHSto7EO1w0z4ieG9Q1KHT4m1GOWYJhp9PmijUum9AzsoCkryAT2plj8S/CN9puo6hZ38s8OnqJJ/Lt3ZvLJwJFUDLJnPzAY4q1N4H0OW+Ny0moBjcQ3PlLeyCMNEmxQFzjbt4I6HvVGy+GPhXT9J1LTLCO+srXUABMILt4yiA52ow5VfYHpVPZgrHTaDq1vrWnJf2kV3HC5IUXNu8LEDvtcA4PY965w+Npf+E+bwuulIFTO6SS7CTMoXcXSIr86dshs5zxxXTaLp8el6ZDYw3N3cpEMLJdTtNIw93bk1kjwdpP9uSav52pGZ3eURm9kMUcjLtMiIThWxkAjpmm7X8hLbXcpS+PtNt/Cz+Ibmw1RrcXxs/Jt7KWScN5mwbo9oZeevH51LqvxB8L6Vc6fbaneTWU99GJEjngdGiQnaGlBGYwTx82KbY+AdFs9G1DS/tusz219IJpWuNSlkdJA27ejE5Rt3OR3FQ3fwz8J3U2m3EtrcNPp67Ypjcs0ki7t+JGYkv8xJ59TRp/X9dwe7OpivY5NRlsVhuQ8UayGRoWETBs8K+ME8cgHIqzVaKzWPUZb4T3JaWNYzE0xMSgZ5VOgJzye/FWGZVXczBR6k0gFopNy8fMOenPWloAKKKKACiiigAooooAK5aPxLq91qE507QI7nSopHhN418I2EiZDZQrwuRjOSfauprltT8E6Ff3l5JLcajD9qR/Mgg1CSKMMww0iopwrkfxCkMxLL4mrc+BZvEP9kwi6guRbz26XyyRQ55WR5lU7UIxzt4JxilvfiPc28eif8SS236pGHUvqaLE2X2hYpNu2RsfNj5eCKuQfDXwtbK0ljLqdgpSIA2moSQqDGpVX+UgbsE5bqc81bl8CeHW+xjzL9IoI0j8lb+QR3CqxceYucOdxJJPJNXpcR0Gs3VzZ6PdXlrapc3EMLSJC8vlhyBnBbBx9cGuR1zxxfaX4H0vxJc6HZma6aJprRtSVfJWQZBV2XDHHOMDvzXYatZw6hpdzY3Ek0UM8bRu8MpjdVIwcMOQfeuNg+F3hKNraSebVL5YMCJb3UpJ0ICFFBVyQQoJxnp1qRq1tQ1Lx9dr4jXRdI0W31Ka4t4J7H/TxGbhH5ZsbCFVFBOcnPQCpvAXjTUfE2ualp82i2ltDYM0c00Go+eY5Q2AjLsXBIyeCelLp3w68NacpWK61UssUUaNLqUrNCI2yhQk/KRkjI7HHSr3hnwfo+iavLqNjf6rcTMrqUuNRkmjUM2ThGOBz+VC3+//AIBL/wAv+CVfiL44j8Gz2P2q2tTa3Uc5M8935IV403KgG05LdO2Kp2Hj++uFtruTw06aaTBFeXKXasYJZVUgKuAXUb1Bbjk8A10XiHw7pusX1td3txeRS28U0UYhu3iBWRdr5AODx0PbGazbXwD4ZhurSZVu5Ps6R7YnvZGjlaNdqSOucO6jADHngU15/wBf1/XnUrW0MWL4l3k2n69dw6BbE6VHvMMmpqkg+fbtlUpmI4yf4hx1qzJ461t9Jsrux8N2d3NLfixuFXVR5UbNjaySBCJBzzgDBGKuP8PvDT6TqOmTXGpzQXkIt5TLqUrvHEGz5aMWyi56gdan1DwVoN1o+laZ9s1C0tNNYPbC0v3gyy9GYqRuI9/U0K3UT3IF8T+KD4xfRG8IwLaKnm/av7UXd5eSofy9n94dM5xz7VmWHxIvL/wfeaxZ6DaTahZ3aW81kuqKy7XYKsgkCnrnoQD1roL3wppN3rd1qcuo6qLm6szZSImoyKgjI/hQHCt33DnJzWP/AMKu8IpZNBay6nZW8kMMLi11GSESCI5Rm2kZfPVjye9Jef8AX9fqPT+v6/qx3NvIZIVZwiyYAkVW3BW7jNSVmeGtEs9B042dnLdTK8rTPLc3DTSSO3Us7Ek1p02SgooopDCiiigAooooAKKKKACiiigAooooAKKKKACs3xR/yAbr/dH8xWlUGoRpLZyRyKGUjkHoeaAPNqfqH/IO0r/r/f8A9F11n9n2P/PrF/3zWJ4whihTSUhjVF+2McAd9hpPYEdHpP8Ax7r9K06zNJ/491+ladcxqFFFFABRRRQAUUUUAFFFFABXC+Kf+Sh6D/18t/6TvXdVwvin/koeg/8AXy3/AKTvWtPcmR86ftJ/8nbfD7/rxT/0bNXoVee/tJ/8nbfD7/rxT/0bNXoVakBRRRQAUUUUAFFFFABRRRQAUUUUAFFFFAHlT/8AJ63w/wD+uC/+gTV6lrv+qH/X9ef+ja8tf/k9b4f/APXBf/QJq9S13/VD/r+vP/RtAHQfBj/kSYf+wta/+h17ZXifwY/5EmH/ALC1r/6HXtldGL/jz9X+ZyYD/daX+GP5IKKKK5zrKOhf8gxM5+/J1z/fb1q9WNpVis1ishuLuMln+VJioHznt+FattCIIvLEksnJOZHLH8zQBJXg3jm50ZvHOvvH4PuLie3nzPcRa5c25ndIISzLHEpAIV0HHJ2k9q95r5s+I6y/8LE1iDfe2RbVCzXCW0xVYntbdd4Kldw4YELnoRQB638Fp7Gfwrc/YdIk0vZqEyzxPePdM8nykyGR/mOQR15HSrmo+OrCz1ybT206/ktba6is7rUEVPJgnk2bEYFt5z5ichSPmHPWs34HKo8N6m8fmtA+rTmGR4Hi81AqKHCuAwBwcZqLVfBuv3Gu6hFbzaZ/Y+pava6pPLI7i4iaHyf3aoF2sD5I5LD7x445AOv1TxDoum7ftmo28ZNzFakB8lZZW2orAfdyT3xVDxL4utfD98kd9p2o/YgUWfUFiHkQF22oCSdzEsQPlDYyM4rjF+GuqMyxzRaA4tdRS9iuijtcX2LkTbZyVwAOg+/0HTpW/wCLdC8U6v4rt5F/sifQIowEhnnkSSKU5DylAhWRgCNgJABz3wQAa3h3xPDrmn3F4dH1S1tlhE8LTwBhdQsCVdNpbOQPunDcjI5rIf4laVajydR0jWrG6F3bWzWz2u9o/tDbYncoSqIxz94gjBGM8Vj+AfBvijwXYyWemR6WVeCO1ijW6laBGjV/9KkDDdvc7AUTgY61ZsfB3iS58KXOn6x/ZEeqT6jZ3k15DcSzG5MU8cj7yyLt4TaqjgDFAHb+I9Ys9A0S51e/Zxb26gtsXLMSQqqB6kkD8a5298dSWy6dB/wievSalfPMq2ASJZEESqzMWZwhXDrgqxznHUGui8R2Uuo6FeWMMdpJJNEVVLtC0TezAc4PqOnWvLrr4Z+IHttHka30K8+wXlzOmnXF9crb2ySJGqpFKFLtho2b5gOZD6CgDrL/AOIlrY6ld291oWrR2lg0CX99iIw2ryqrBWG/c2N6g7VI5rT0jWovEGmRapbWtxBaylvs7TBQZ4+NsigE4Vu2cH1ArJ074f2E3i7VPE+vWNjdX13LbyW+1nZYTHCiEEHAYblJGR0xV/w5pVxo+ny21zaadbSPcyS4sS/lyA4+fa33GPdRkDsaANGsiL/j41D/ALC0P8oq16yIv+Pi/wD+wtD/ACipoDqTRXjOi61q1v8AFXUlGranLYJdXStDM91MqRhMq3ltGI1RWHBRyx6Y5rV0fxrqEngVrm3vPMvIr+SG7vptNuTHBGWcpL5LfOykBQACcbh6VzKN4qRo9G0eo0V5q3jC6t9a8KDVNVhlju1kNwtnp10qPuDCNycYUZwNrjgnOan0jxBpY8V+LdPm1nWmthGso8yO4IgwrCXyW28YOOFJ9qfK7Bf+vU9DoryJfGLwfCewurfV9Qe6hu0hne6srp7iZRJkrkAMDswd2CMcVqat421eLxUxsbi1k0RGsv3Z0u4M0izkqxD9Bt+9046HHWjkd7edgPSapXv3TVTxrdQ2XhbULm4ub+2iSL5pbFC06gkD5AATn3A461zvhDWLdfBMF5eahe3EX2hoUluYpWl5bCKSy7nxkDeRg/TmpSuDZVv9PvdTtfElpYxG4kMts0luJfLNxGOXj3dtwyPTsetY82leK9P02FdA0TX9FsbjUjINP024tS9tb+XhsiRtilm5CoTt5PtXaeDZGXxD4g85RGgkhCNuzuGzr7c5H4V1P2iH/notbw2IkcLjxDa/ESGSDSNburI6Z9l+2XElsYY5flYPwwk7ENgYJ6CuN8P6l4o1f/hKLE3XifUJbWwW3kgiltTtvGkYP5TYChQAPlY5254r2z7RD/z0WgTwDpIoqrgnb8DyzVo/Hl5pmlvp9n4k0qS20iQSW0ElmA90m3y1bLEYbB6HGPSrkT/ES5+JKtNZXtp4dmtzDIVniIjJiyJAM5DB+DgH8RXo/wBoh/56LR9oh/56LQ9f67i6Hk1pp/jW3+G+r6ReWfiq+v8AAihllv7WWWd+clc4URfdzu+YgngVb18+O7u4tr7S7PxJYLDpsbiyjktBG9wsoBR8seqZPBxjuDxXp32iH/notH2iH/notO+twWiseV6Fq3iC4+MaaNd6jq6iI3Fxd2weFrVYsDyAAoLrwedxGSO9dJ8X9LvtW8PW9rZaZc6gRch3SIQuAApwXilZVkXOPlJGDg9q7Dz4M58xc0faIf8AnotJ7JDvrc80sLPxBpGseEVi8Nak9vaWbRXcdrJb/ZYGcYyA77wwPXaSMcDNRjTviFp7+KrbSpdYurmUTSadd6lewyWylmBRIkUBwcbh82AMDrXp/wBoh/56LR9oh/56LTbv+P4i7HB+DI/GY8Cyp4mOqtqAuh5K25iW6EW5fvMWKMOuTwccYzXoNRfaIf8AnotH2iH/AJ6LQ3cViWiovtEP/PRaPtEP/PRaQyWiovtEP/PRaPtEP/PRaAJa8yvdHurfV9SurjwI+t6mrzTQakJolEsZB2Q5LBjjONpAXvmvSPtEP/PRaPtEP/PRaVgPDtM8M+LrLwTP4VuvCsjWonhvIBYeSYU3KTJG0U0mJMP1ThSTkHireo+D9bmTw3APCqt9mt0V0KwvbRkylm4Mm+FsYJaMt1CjgV7N9oh/56LR9oh/56LV82twKHiu3W58L6latpx1ESWrp9kAUmbK42/MQOfcivI9U0XxJrXgzRvCVr8Ok023szCVmvGiKQPGhLOBFLuBL4AIOeTniva/tEP/AD0Wj7RD/wA9Fqf6+4adkeMjw9ruu6+msa/4HlaP7JaLqFrL9nJvJIyfusJCflbDhTgMOpzxWp8I/Dlzo/jDVLq48HyaaJ/N8m7MNvEI4y4PlfupGaTccNuYDGMV6l9oh/56LR9oh/56LQtH9/4ktXX3fgeefGLw9q2uanpL6Rp7PJBbXivd/ZoZwgeLAj2yOuN3IyM4zWFpPhLWIZtNVfCctvfp9le31L7UiiwhRFEkGAxIyQw2rlW3ZJr2D7RD/wA9Fo+0Q/8APRaadv6/r+vVlSd1Y8Qj8Ha3/wAI34rRvBrTT3dqEgiuVg86aQybtrOkmJVHBLvtbjitLUvCM0fhTQILzwLHqsy6il29laRQpDp6cb40WSTgHGSATk5r137RD/z0Wj7RD/z0WhO2wnq7nml14X0+3+I97rVv8PJJ2jsDNFegwjzrrk7QS+7JB28gDjHSuU0/wx4ls/BF/wCG9T8AJfWtxLb39vbWflCOGUuDLGRJL94Afw/LycV7t9oh/wCei0faIf8AnotJaf1/X9IfN/X9f1qZ3hS7v7zSvNv9FfRysjJDayMhdYhwpOwlQfYGtaovtEP/AD0Wj7RD/wA9FptkpWJaKi+0Q/8APRaPtEP/AD0WkMloqL7RD/z0Wj7RD/z0WgCWiovtEP8Az0Wj7RD/AM9FoAloqL7RD/z0Wj7RD/z0WgCWiovtEP8Az0Wj7RD/AM9FoAloqL7RD/z0Wj7RD/z0WgCWiovtEP8Az0Wj7RD/AM9FoAlqK8/49n+lH2iH/notR3U0TQMquCT6UAcDqfxA0vT9WutFms71tXju47e3s1jJe6V8YlQ/3AMkntir/jgYOkjOf9Mbn/gBraeztHvor57aFruJGjjmKDeit1APYHFYnjb/AJhH/X23/oBpPYEdBpP/AB7r9K06zNJ/491+ladcxqFFFFABRRRQAUUUUAFFFFABXC+Kf+Sh6D/18t/6TvXdVwvin/koeg/9fLf+k71rT3JkfOn7Sf8Aydt8Pv8ArxT/ANGzV6FXnv7Sf/J23w+/68U/9GzV6FWpAUUUUAFFFFABRRRQAUUUUAFFFFABRRRQB5U//J63w/8A+uC/+gTV6lrv+qH/AF/Xn/o2vLX/AOT1vh//ANcF/wDQJq9S13/VD/r+vP8A0bQB0HwZ/wCRJh/7C1r/AOh17ZXifwZ/5EmH/sLWv/ode2V0Yv8Ajz9X+ZyYD/daX+GP5IKKKK5zrMfSNQsbewWKa5ijcPJlSwyPnPp9RWpbzw3EXmQSLImSNynIyKqaCFOmJwD88nv/ABtV8cdKACvBPHXiLW4PGmvwnxXqWnwRXLw2kcc8UcMZS3gcAgjcdxd/XkjoK97rwP4g6AH8e6nLca/4NWB75br7Lfa19mmwYYkKSLsJGfLyCCOGoA9E+C9/qV/4Zvf7T1G51CWDUZYUmuCpfZtRgpKgA43Hn+dRzeItZtfiLLY6lex6dpvmBLS3lsHZLyPygxdbgfKJN28eWecIT3qx8HrM2vhu8lN5pFyLvUZrhf7LuzcwRqdoCCQgFiAvPFal34R0e78QjWrk3csiN5gtnuWNuJduzzfLztD7TjPpQBymk/Gbw9rPlR6Hper6pcTz+XbwW6RZlUxvIJAxcKBtRjgkMOMjmtnxLr9xfeDLPxD4d1y306znQTLNLZmaSbI+SJI8j5mPHc+lULz4V6W82mGx1nWrCKwuWlXyr1/MWPyXjWGNs/u0Xf0A5AxWxq/gTQ7/AE7SbGKXUNMi0gH7EbC7aBowV2nkdePWgDI07XfFkPjLQrPWXto11eBml09bYqtptiLnE5OJJNy4KD+ElugzUWt6x4ztNf1S10vUNJ1Dy7Oa4aJ7Zli07bzFvcNl2cbvl4IxnpWxL4G0v7ebyLUtVjvNh8l2vGk8mRl2PNGrZCyMpYFsfxGn6P4H0nStQv5rfUNYdb/zWuLWa/d4mMn3m2Hv79u1AGj4O1K51XwTpGr3Wz7Td6fDcS7Rhd7Rhjgdhk1574A8U+MNX8Hp4qk1T+0FiKTXljJo7WgEWGLiGRjiQjghuQduO9eoaTp9rpmj2ulWaFbW1gW3iUsSQirtAz34FYPhjwXpPh+yudMs9Q1aezlgMAtLq/eWOGM54RT93g4oA4rV/GXii78Q6JHaao2kaXrkE11YeTozX03lL5CxmTacIG8xnyfugqCc16ffBlESu29gvLYxk+uKwr/wPol9HpC219qtg2j2hs7WSwv3icQkINjEfeH7tOvpW5d7QsSq5cKu3cWyTj1PrQBXrIi/4+NQ/wCwtD/KKtesiL/j41D/ALC0P8oqaA6ok+ppMn1NFFctzQMn1NGT6miii4xcn1NJk+pooouAVTvWbaTk5xVyqV7900Ac/wCHf+Qxrf8A10h/9BNWYbi4bXJILhmhjVcwxgZWUd2LevtVTRjPDqmrSLavNHJJGAUdRgqnPU+9av2if/oG3H/fyP8AxrojsjN7liiq32if/oG3H/fyP/Gj7RP/ANA24/7+R/40x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Zoqt9on/6Btx/38j/AMaPtE//AEDbj/v5H/jQBZoqt9on/wCgbcf9/I/8aPtE/wD0Dbj/AL+R/wCNAFmiq32if/oG3H/fyP8Axo+0T/8AQNuP+/kf+NAFmiq32if/AKBtx/38j/xo+0T/APQNuP8Av5H/AI0AWaKrfaJ/+gbcf9/I/wDGj7RP/wBA24/7+R/40AWaKrfaJ/8AoG3H/fyP/Gj7RP8A9A24/wC/kf8AjQBX12ea3gia2lYTlwEiC7hL7H0+taEZYopdQrEfMoOcH0zUH2if/oG3H/fyP/Gk+0T/APQNuP8Av5H/AI0AWa57xt/zCP8Ar7b/ANANbH2if/oG3H/fyP8AxrE8Wm4mXTna0khSK6yzO6nqpAHBpPYEdHpP/Huv0rTrM0n/AI91+ladcxqFFFFABRRRQAUUUUAFFFFABXC+Kf8Akoeg/wDXy3/pO9d1XC+Kf+Sh6D/18t/6TvWtPcmR86ftJ/8AJ23w+/68U/8ARs1ehV57+0n/AMnbfD7/AK8U/wDRs1ehVqQFFFFABRRRQAUUUUAFFFFABRRRQAUUUUAeVP8A8nrfD/8A64L/AOgTV6lrv+qH/X9ef+ja8tf/AJPW+H//AFwX/wBAmr1LXf8AVD/r+vP/AEbQB0HwZ/5EmH/sLWv/AKHXtleJ/Bn/AJEmH/sLWv8A6HXtldGL/jz9X+ZyYD/daX+GP5IKKKK5zrMfSZr5bFVhs0lTc+GM23PznsR9fyrUtmmeLdPCInyflD7uPrVXQf8AkGJ/vydsfxtV6gAr5w8fzC18c+I9tktz9p1GSF0VJN7ZtLbaQUUkEHB9eoHU19H14L46bw1/wneuXP8AYniaS5tLgS3Fxa6hHHGJVhhy8asSVIVogcYyR7ZoA7r4FRCHw5qsfliMjV5tyhNuDsjzweQc+vNed/ESTxep+Jdjpcl0NO1CVmM6oSbPybOFpAvHPmAhR75xzXpvwZl02bwvdvp9rqlu39ozfahqNyJ5nmO0sxcE5BBXFatt4u0+68U3Xh620/Vp5raYQ3Fylkxto3MavtaTp91l/OgDzjxj8SPEul+NrjSdJS1a2jikUwXCATReTF5rzgdWjKq2CTz25xWx4zkvPFPwN1/UdSjuYi0V3daf9naSB3gBc27MFIbmPaSp655Haux8QP4b1S/t/DWrRpcSXsTXKRnIV1idM5Yf7TL8vfniptW8R6Jo2r6ToV5MYrvU3MNnCsLEMVUk8gbVACnqRQBwfjRtHTx74ektmjXWlurdrpv3guhAAMmMn5PJxnzMds96iup/Bvib4nxW2m6jBb3ytuubpLl1uL1WhOIIec+VtYOWXAyBjnJHfaF4g0DxPPqtnp7i7OnS/ZLwSQMoDFclfmA3DB+lYlz8SPBum2t1c332rT4rOMOhl0+RDLFnaHiAXJTPGcADIoAk+CETQfDDSYG87921wg85mZ8CeQDJbk8Y5NcFoUemv4m0pFVW8WN4kuxqg5+1GwJuNvmd/K2+RjPGNntXs2o6ha6do9zqtyxS0trd7iVguSEVSxOB7A1ztj498N3Gh6hrki3dklhEktzHdWrRziNxmNth5IbHy+uMUAZHwj0LS9HsPFTabpkVk76zdx5jj2lkRvkH0GTj61F8FRpI+GGjf2SIQfKH23y+v2nA8zfnnfnrmug1Xx5oOmatHp8322QNax3kt1BbNJbwQyFgjySDhQSrc+2elXLfVNP1Oa8j09932K5NtPhcDzNiPx6ja6nI9aAJayIv+PjUP+wtD/KKtesiL/j41D/sLQ/yipoDqaKzbzWbS11ZdPkyG+zvczSZASCNeNzk9Mnp9D6VQi8beFJdFm1mPWoDYwyCOSTawIY9BtxuOe2Bz2rlsaHQ0Vkz69YrY2F1b+ZdLqEqx2yIu1nz1OGwQAASc9hTvFer/wBg6Bdat9imvhbgMYYWVWYEgcFiAMZzyaGrAnc1KK8+t/ixoDS+bcW88GmG5NsuoiRJImkEe/ACEv6jp1HpXTxeJtJm12y0i3uEmmvLRryJlPymIYwwPfOe3TvT5WFzaqle/dNYNn8RPBt1Y6jfR6wFttNkMd3JLbyosRD7OpXnn0qO98ceE/7Kh1I65bi1nlaGJyr5Lr94bcbhjjJIAGRSswMjxF4kufDcG62XT4vteoNHJeagWFtbBYVYbyvILH5V96t3nj7SdLkmj1m7gjniiika2s4JLqRA0e9idincgGDuUYAIzjNVrv7RqzXOnaPe38Vx57SmWzMRUoY4wQwkyrAhgR6da5fxP8O/EUIik8F6TcWl0bNdPaW51GICC3EKxYVSj7yQoJzg5Xg810R2RD3Oxg+JfgyeKeWPXIfKgV2eRoHVcrjcgJXDOMg7Rzgg4rP8R/FTw9Y+F5tW0m4/tK5EbNFbLayEqwcKfOAXMQyer4rNb4YwzeGbDQrvS9Tnis5Jpgxmgw8koGSVOQVBAIU59DkUXHw1mk09rWGPV7Qzwm3vpLf7GguYjJv2bANsfOeVAPNVYR3HibWptIl0hI4Ipft+qQ2LbuNiuGJYepG39azdW8eaBo2u3Gk6rqcMVwgVo4IraR5duwMxbCkEAENkdFyT0NV9c0TxHrWkWlveLqEF/a3630V5a/ZxsdS21QjEgqA2Ocnvms+LwPeNrN3rN9BrF7f3lhJYzyvLbIGV41jLBVwA2FHTiiwGjofxC0e80zVL6+u7W2j064uFkdAXQQpKY43LYxufghepzwKpeI/ip4fsfDEuq6TcDUrnb+7t0tpDtYOEImwuYRk9Xx0qhbfDO3t9BudGi0rVvs14S10GuICJ2Dh42dT8pKMoxxyPlORTLn4azyae1pBHq9n9oi8i+e3+xoLqMSeYF2AbY8HPKAHmiwGl4v8AiJL4f8Ua7okmmxOLDQxqVncM2FuJsSEwMAOPlj3A/XvVvxJ8SdB0SwvZZHkubqzhEjwRQNtd8KWiWTbtMgBzsBLYHSofFvg1fE8euR6loepAaza29vKYrqFWh8kuUeM5yGzIc+o46E1R1T4e/wBpS3K3Wn6wbGaV7oWa3MAWO5aPYZg33icfwk7faiwG7J8RPCMd9eWTa1CJrRGeVTCwztxuVePmcEgFRkg8EVfvfFejWmjW2rS3LtbXTbLdY7V5JZG5yoiVS5YYORjIwc9K5KH4etDfajdxadqEb3wlZiotA6ySndI5fG5wzZOxiVAOMYxWpdeGtTk0XSLG3t9YtrvR332d/wDaIJJVYoyMSGypyrMMEccY6UWAueGvFbeJrvXodFFq6ae8UNrPIjGOd5IVkDEgY2/OBgfMMHPUVzsXxH1LTfAkPijxLbaUpluZ4orWwWVnlWIurBSwPz/IW54xwOa3PBHh2bwjaXFppeh6g0M8yTFZrqI7WWNI+Oe4QH6k1m6h4EW+8PafodxpOqm3sLi4uImW6hDF5vMznnoDISPoM0WAs6T8TNBmuDZapeQWN81/cWsUPlsflSZooy5x8jPt4Bxk8CpPiF4zn8PWWhz2suk2qardmA3Grh44oVELyAsFG4MdgXBx1rGg+G6w69/bS6bqLXUlw1xcPJ9kdpHMrSrtZgTGAzt9zGR1rp73TdSvrvRru80m+mn0mZp0YzQATO0TREuM46OTxjmiwGKfGviCOW4uZbPRpNO0/UbXTb3yjJ5sss3kjzIc/KEBnXhucKfUVetPGd1N4S0bW2sbdZNR1ZNPeIH5UVrh4dwPc4TOPU1WvvCV9davcXX2XVorG7vYr+809ZrcxzzxbCj7z868xR8A4+X3NZy+Bdcj0tNKj1LX0s4bwXllH/oZNtKJjMCDjLDJYYbPBosBq+LfGGsaXf61/Z9lp0lloFlDe3/2gt5sySBzti28AgIfvdyKtaH43t7lbS31SFbS/n1C4sGjQAxo8Ss+cnB2lAOcdTisi/8ABes34uftdxrkn9oW6W2q4a0X7dEhbapwP3eA7DKY9etSeJfAdrr2oXt9d+Hb5J7uCKEtHcQ5jKEfOuT95lVUPsoosBdsPGs91pvhq7NraI2uaiIFh3/PFbOszRyFeoYrGuQeMkjPFYWu/E2+s9ZXTlfw5pim7v4PtGqSSBGFs8SqF2fxN5hPp8tdBr/hyXU0tpLbw/caXfWbxvaXts1uZYvLVlRfmyGUK7AK2RznrUOheFbnS9Tt9TOl6leXsa3XmyzTwATyXDo0khUcKcxrgDA60WAZe+P5bGTwW19o7WsHiIOLrzTh7A7U2kjHILuqn0yD61k6P8R9X1bxHpmjxDw5p0l3bLP5d68hkmJuJoikQXgkCLPPdq6jWdHuNW1Sxvr3w/eSfY4bmEQ/aIdkizqqvu59FGK5vw94A1Lw5Lp7aDLrtnHZ2cdkyO9rMZ4kleQbmcEg5kYEjBIx3osBHb/EfVptK8WapF/wjcq6ELwLYo8huQ0MrIhl/hAbbk49eKn8TfEDWPDtpLZ6pDoUGqxT2Ye4dpBYrDcuyhz/ABgqUYEfQ96ePBOrf2VrejtJrR0rVhdbrXNoPIady7Mr43HBY4DEj1p174L1S8tS9z/bMmrm5t5/7UL2vmDyCTGgj+5sG5uMckk0WAln8W+KBfW1taW/hy9RNGbV7uWN5QksYkKhYCehKjOW4zXY6TqUWp6VZ6lbAiC7gjuIg6ANtdQwyPXBrjL3wlr95fQXtxd6754sWsLxozaJ9rgMhcqcD5DyRlMcV1Nmt/Z2kNna+Gp4beCNYoo1uIsIijCgc9gBRYDU8xv9n/vkUeY3+z/3yKoedq3/AEL9z/4ERf40edq3/Qv3P/gRF/jRYC/5jf7P/fIo8xv9n/vkVQ87Vv8AoX7n/wACIv8AGjztW/6F+5/8CIv8aLAX/Mb/AGf++RR5jf7P/fIqh52rf9C/c/8AgRF/jR52rf8AQv3P/gRF/jRYC/5jf7P/AHyKPMb/AGf++RWf9o1XO3+wLjPp9oi/xpfO1b/oX7n/AMCIv8aLAX/Mb/Z/75FHmN/s/wDfIqh52rf9C/c/+BEX+NHnat/0L9z/AOBEX+NFgL/mN/s/98ijzG/2f++RVDztW/6F+5/8CIv8aPO1b/oX7n/wIi/xosBf8xv9n/vkUeY3+z/3yKoedq3/AEL9z/4ERf40edq3/Qv3P/gRF/jRYC/5jf7P/fIo8xv9n/vkVQ87Vv8AoX7n/wACIv8AGjztW/6F+5/8CIv8aLAX/Mb/AGf++RR5jf7P/fIqh52rf9C/c/8AgRF/jR52rf8AQv3P/gRF/jRYC/5jf7P/AHyKPMb/AGf++RVDztW/6F+5/wDAiL/GjztW/wChfuf/AAIi/wAaLAX/ADG/2f8AvkUeY3+z/wB8iqHnat/0L9z/AOBEX+NJ9o1XO3+wLnPp9oi/xosBoeY3+z/3yK5nxzLJ52jx7sI1y24DgHCcZrX87Vv+hfuf/AiL/GuY8X3s76zo9ldafNaS73mXfIrBlxj+E+9TJaAjstJ/491+ladZmk/8e6/StOuY1CiiigAooooAKKKKACiiigArhfFP/JQ9B/6+W/8ASd67quF8U/8AJQ9B/wCvlv8A0netae5Mj50/aT/5O2+H3/Xin/o2avQq89/aT/5O2+H3/Xin/o2avQq1ICiiigAooooAKKKKACiiigAooooAKKKKAPKn/wCT1vh//wBcF/8AQJq9S13/AFQ/6/rz/wBG15a//J63w/8A+uC/+gTV6lrv+qH/AF/Xn/o2gDoPgz/yJUX/AGFrX/0OvbK8T+DP/IlRf9ha1/8AQ69sroxf8efq/wAzkwH+60v8MfyQUUUVznWY2kWjy2KyLfXUQLv8iFMD5z7e361q20TQxbGmkmOSd0mM/oBWdo15axaeiS3UKOHfKvIMj5z/AIitKGWOZN8MiSLnG5TkUAPr5n+I97FF8R9atl1SHT7n+1WDSStGojjktLddzbwTtI3D5Qe9fTFeG+NfFviSDxjrtrD4iWxt7e4eG0iNvAEBS3hkwzvGx+YyPz67QBzQB2PwIkt5fDOqSWtxFdW51icRzxcxyAKg3KcDIyDTLjwHfy3XjjULfUJ7HUtbLpp88d5LshU20cYcxg7Q4ZTzgnpzWh8HtW1TVvDd2+r3n2ye31CWBZfJWMlAFYAhQBkbsZwM1lRePLkeP/EOm3+saLYaVobFp4ZLOYzmAW6SNKZd3lrgueME4FAHEx/CrxBCtsyaDBdL5N1FFFeaojNp8sgiCXCFIlXgozYUA5Oc5r1fXNC1K7j8KKs6TvpV/FPdyOxBkVYZELD1JZgfzrl0+Mei3OtWS6fBd3WmPb3D3rxWrPNaNGYiGcKcLHscsW57VoePvG+paTeN/YsdjLa2mjPrVw8ysxuIVYDy49pGxiDnedw9qANOysNV0bxH4m1dLH7cuqXdp9mjilAIVYUjZnJ+6AQTxniubPh7xdregeKo9c0e0g1vU7CW1guxqAkiCnOyFFCAxoOCSckkkntje8P+JNan8dz+H9SXTpENm12otVcNajcgRHZjiQsGJyoG3aQeorB8QeNvGmj23iJk0/QtSm0uy+2OYpJI4rXk/uZG58yTb8wwEyOuMg0Adx4n0251HwTqmj2+z7Tc6bNbR7jhd7RlRk+mTXl+h/DjxU1jb2Un2XR7YzW806T3B1Jt1vEyqGL4MkbM+4KSNhjBHWvVtd1U6X4Vv9bMPnG0sZLryt23fsjLbc9s4xXGzeIPHFrpukNcPoEs2vXMMFlMlvKq2peN5T5iFyZPlTGQy8npQBgaf4J8baet/ov2ewvbO+0caN/aLXWxoolknIkMW3n5JgAgOBtAziux8J6DdeHzq8NwyNHc34mt2U5JiW3hiBb0OYzxWPpvxEv7STUE8Q29pss4L0LNahlE89o4EgAYnG8PHsXJPD89K1fBGv6pr9lfNrFta293ZXa27Lb7tvMEMp+9znMhH4UAb1ZEX/HxqH/YWh/lFWvWRF/x8X//AGFof5RU0Bfbw1ZXEOtR6jm9GsBo7ksu39zt2rGMdgM/iSa5ux+E/h2y8M3fh+3uL1be7lSSSQxwGT5BhRnysEDtkE+9VRYK/iG/OraF4guNU3zP9tt2kFs9vhtijDBWOCBsA3ZrkNE0fXovhujS6JrOn+fLEkunotxduxQHdLMjOkm1uBtjbqAcmudLT7jS9mesaF4WtNInsTHc3FxFp1n9ltFuG3NHk/O5bux4HbAGB1rQ8RaTa67oV7o18ZBbXsLQymNtrBWGCQexqj4At7i18HaZBdWstrMsPzwyyM7ISScEuS34Ekjpnit2id+Z3CL6nG2Hw50TTpIW0u81KxEV1JdFYpUIkkeEREtuU/wjPGOeafZeBEs7vR54PFHiEJpMIhghMsOx14zv/d5OQADgjpxiuvopcz7gcjd+A7K4/tNTrmuxw6gxbyUuV8uAs4djGpUj5mAzu3cZAxWL4p+Fuga1vk1G+1OeY3UlykrtExjMiqroAUK7CEXqCeOtekVSvfumlcZzfg23S18StaxKiww27xxKoxhQIgOOn5UeO31W68beHNEsdevdHt7i2vbiZ7VYyXaLytm7erfKN5yBjPrU3hr/AJG+f/rlJ/7SrX8S+FfD/iSS0k1vTUu3tC3kMXZSm7G4ZUjIOBkHg4roWyMmcN/wtlbPQ9AudQ04zT38KteNbbm+y75DHG5QKQFZh3ZehwTio/CHxZur+40DSdR8O3cl/d2lpJf3ForPDA9wuYyMLjaRgnLArn+Ku51nwb4Z1i7tbrUdHt5pbXZ5JBZAAh3ICFIDBSMgEECiHwb4Yh1G21CLR7dLi1/1LLkBeSR8udpwSduQdvbFMDeooooAKKKKACiiigAooooAKKKKACiiigAqKb/Ww/7x/kalqKb/AFsP+8f5GgDzr4v/ABAHhPVtLtIr63tjGpv7tJWwbmFWCGGPg5c7i2OD8g55NN8W/EfVLfRNav8AQtFWS3spvs0N7NcLte4V0DIY+oUhiAwJ57Yrvm0jTGu7y6ayhae9jWK5crkyIoYKD9AzfnWTD4D8IQyvJHoNoC1uLYrglBGFC8KTgHAA3AZ96AOUt/ijHbpeE6Re3Ftp920Oozy3KboHe4kiiVVAG9SydeCoxnJrovAPjQ+KH8qfRrnSppLCDUYY5pFctbzbghO3hWyjfLzxg55wLTeBfCLTwznQrXfCXK/ewS7FmLDOGO5mOWzgnjFaenaLpWnTJNY2MMEiWkVmrIORBHnZH9BuOPrQBoUUUUAFFFFABRRRQAUUUUAFFFFABRRRQBF/y9n/AK5/1rzbUviKlr8Xk0H7dbCzjZbCS0LASvPInmiYDH3FwqE5x8zcZAr0n/l7P/XP+tUH8O6G9lcWT6Zbtb3NwbqaMrw8pcSFz77wDQB5x4j+KV7NFoMGg2CxTarpx1CUzSrmGJra4cY/2lMQbphgCKs6F8Tr+TT9N0ybw7cz6/PZQXCRS3KRiaJoS5lZgCEb5HOzB7c88dbF4B8HRPM8fh6yV5+JGCncRkkDOcgfM3A4wSOhxUmoeCfCt/EI7rRbdgIooQylkYJEGEahlIIADMMA8g85oAh+HfjCHxpYXmo2dhLbWcNwIYXlcFpsxo5baPu43gYyeldPVLSNJ03R4ZYdLsobSOaUyyJEu0F8Bc4+igfhV2gAooooAKKKKACiiigAooooAKi/5eh/uf1qWov+Xof7n9aAJa85+JP/ACO+hf8AXCX+Yr0avOfiT/yO+hf9cJf5ik9mB1uk/wDHuv0rTrM0n/j3X6Vp1zGoUUUUAFFFFABRRRQAUUUUAFcL4p/5KHoP/Xy3/pO9d1XC+Kf+Sh6D/wBfLf8ApO9a09yZHzp+0n/ydt8Pv+vFP/Rs1ehV57+0n/ydt8Pv+vFP/Rs1ehVqQFFFFABRRRQAUUUUAFFFFABRRRQAUUUUAeVP/wAnrfD/AP64L/6BNXqWu/6of9f15/6Nry1/+T1vh/8A9cF/9Amr1LXf9UP+v68/9G0AdB8Gv+RKi/7C1r/6HXtleJ/Br/kSov8AsLWv/ode2V0Yv+PP1f5nJgP91pf4Y/kgooornOszdEghfTkaSFGYvJksuT98+taKIka7UVVHoBgVj6TcXMViqR6fJKod8OroAfnPYn3P5Vq20kksW6WBoWyfkYgn9KAJK8F8f+E9aufHWpTtZWFzYS34ulH9si2kkQwQoUIyChzGeeeor3qvmn4jppsPjvxLcXml2t0Z7+SF3aFDKP8ARLbYVZiMYP14LAYzQB7H8ItOvdP8P3zXtvb2rXWpTXEUMN2LkRxkKFBkA+Y4XmtaXwppM1pr9ncJLPb69Iz3sbvwcxLEQuOg2oPxrmPgHBDbeFdSht4YoIl1abEcSBVGVjJwBwOSTXOeI7iH/hLdZuZNRlj1+38RWFtpsf2plcWjfZ/MCRZwyHfLk7T/ABc8cAHTyfCzTXETf29rSyiKaCd4zCn2iGXaHiZVjCgEIBlQp6nOea1vEXgTR9ae33TXlokdp9gljt3G24tMgmB9wJ2nHVcN71w+p+OvEd+LU2mpaNZF9agja2QObi1hW6Ebi4GcbXXnPyYyOtdN4uiuIfij4cmh1a/gS6sb+N4fOJgUrGpWTy+hYE9aANCPwWINVbU7bXtT+0BTDbmdll+ywM6vJFHkZ+YooyxYgDiq+mfD20s9A1XQZte1m+07UopI5I7h4tybydzh1QMWOerFq434WX7WGp+ILfUtatRpUWl28kl/bak86SzkyiSYs4/dSkKCYx04rA8/Sp7iKWHWWh8LXi3M0Fq2qMxjmjhBikkkD5V5GO4Rk/w9M5AAPe77T7W+0mfSrqPzbS4ga3lQkjcjLtIyPY1yo+H0LWccM/iXXp5bWRJNPneWPdZFAVHlqECH5WK5dWOD1rJ8U6jqEf7PsGqXl5PDff2dZS3E7MY3DFot5Y8Y6nP41k/E7xvNcavar4SmutVh0dBf3DaVH9qjeXOFhmZDiNTH5hy2R0OPlFAHaf8ACv8AQZNJtdPvPPvDBqH9ovPMVMk85OWL4GMN0IAAxV6DSLXSrrUJrZpC2pXZvJ97ZxIUROPQYQfrXkvw91Zr74rPd2t4kkV5rF7mSDUHnkmg8rdGskJ+WKIfKVcdSFH8VegeEZ5ptV8XLNNJIIteaOMOxOxfs0B2jPQZJOPc0AdBWRF/x8ah/wBhaH+UVa9ZEX/HxqH/AGFof5RU0BBD43WbxzceGk0sgW+4yym6QTAKud4g+8UPQMM59KtW/jXRm8Nxa7ctNDbzXDwRRrBJJK7KxGPLC78/KSRjjmnr4O05dZl1T7dqzTOZWjRrxmSB5BhnjB+6cEgdh6VkXnw9WHw5PYaPruqrfG4N1bXd7eSStBKSd5BUq2GDNkZ5zXPpbzNepatviV4PuJrSKHULhjdhWhb7FMFKs5QMW24VSwxk4GatxeO/Ccl7f2a6xF5tgrtPlWAwhw204w+DwQueazNN+G+nw6Jb2F1q2rSypZQ2sskN0Yw/lyeYGA5wd3fqRUlp8MfCNrqOpX0FnIj6iriZQwAUudzMhA3KxbnOetD5fz/4Al/l/wAEt+H/ABtp+r22rXaWl7Fb6dcpASYJDJJuVWB8rbvX73Qj36V1I5x71zekeD7PS4NRS21XW2l1B45Li4lvmeUsgABDEcZAAOOoFdIOAPaiXL0ErnJ2njGS7e5S10WWZjA8+nKtwm68RHCMTnHl4Zh1zxk0n/CTLL4RbXLqxkt5FYxfZlkEheXdsCo44fLcAippvBGkSQ6hELjU4lvUMYMV2VNshYMyw4+4CQCR3qKDwrZ2Fvp8IvdQuobCV541u5vNLSEYVixH8IztA4GaWlv6/r/gje+g3wq0jeLrjzIWiYRPkEggnEWcHvg8fhXaVxXhWJY/GV44aRjKsjEM2QDiIYHoOK7Wt47Ih7hRRRTEFFFFABRRRQAUUUUAFFFFABRRRQAUUUUAFIyhmVj1U5FLRQAUUUUAFFFFABRRRQAUUUUAFFFFABRRRQAUUUUAFFFFADdo8zzO+MU6iigAooooAKKKKACiiigAooooAKKKKACiiigApu0eZv74xTqKACvOfiT/AMjvoX/XCX+Yr0avOfiT/wAjvoX/AFwl/mKT2YHW6T/x7r9K06zNJ/491+ladcxqFFFFABRRRQAUUUUAFFFFABXC+Kf+Sh6D/wBfLf8ApO9d1XC+Kf8Akoeg/wDXy3/pO9a09yZHzp+0n/ydt8Pv+vFP/Rs1ehV57+0n/wAnbfD7/rxT/wBGzV6FWpAUUUUAFFFFABRRRQAUUUUAFFFFABRRRQB5U/8Ayet8P/8Argv/AKBNXqWu/wCqH/X9ef8Ao2vLX/5PW+H/AP1wX/0CavUtd/1Q/wCv68/9G0AdB8Gv+RKi/wCwta/+h17ZXifwa/5EqL/sLWv/AKHXtldGL/jz9X+ZyYD/AHWl/hj+SCiiiuc6yjoH/ILjxj78nTH99vSr1Y2lQXklirxag8SFnwvlK2PnPcjPr+datskscW2aYzPk/OVC/oKAJK8E8dnwtD4/1m8Nx4riu7S6W4nktobMwwyrDDl4zN82Apiz2ya97r5s8f3ksfxF1u2sdSgtbl9WaNvMlCqqvaWy5fKsFBGeTj17UAeu/BqXTZ/DN5cafPq87S6lO93JqaxrM05wWOI/k2424xxitSXXPC7eL00yTyH1hPkWU2xOxiu7y/NxtD7TnZnODnFYPwMaNvD2r+VcQ3CrrM6ebDIJEYhUBIYcEZB5pNQ0bxFF8QXutCs7mxtbmXzb24N4jWlwvlbMmL76zZWMBgMbV69qAO5FjZB5pBZ24efHnMIxmTHTd6/jVDxNr2j6BHBc6q7qzsViEVu80nT5iFQE4A6noO9eF23hfxlpU+jWuv2fiTXUur8i6tE1COIXEi20xaZWRwFQttPzspOANoPX07ULHxZB8NNP0ea2vNV1R7UQXs9lepDOj4HzKz4DDPDc5x0BoA0bDWPA+qa5Hpdn9huLkSNPCyW/7p5SnzbZMbGk2EkgEsBmoJfEXw/tJL7T5EsYRbNvlT7CRHK6ELiM7cSuGIGFyQTiuN8LeF/E3hu501bzRRLb6RfXGpNLYsrJP5tsYRDFHneGDN/EAoAPNWfEuk+LvE2pXdxqHhW4ilsbiKXSj9rtzCIo7iKRwMPu82VUxlgFHAyOSQD0nSdT0nxFo5urVlurRy0ciSxEFWH3kdGGVI7qRmsWy8V+A7PQoNUsL3TodNvYZriOS3hwkiQ8SkhR/DnBB57U74eaXqVjo+qy6la/Y7jUtTub5bcyK7RLIRhWKkru45wSPevL4fhb4sh0HTdJtorWO1fQ72O5iecf6PfSpGuFxx5bhCTjo2T/ABGgD1PV/EXg/wANXU8tyYLe7CQbxb2jPM6zMyxABFLNkxsABn7tWNN1fS9btPt2lOWjMjJKrRNFIkgxkOjAMrYwcEZwQemK4HXfC3ifxVqq6lLpV7oSmfS4WX7bF9oRLeWZ5JVZCyjiUADqcHiup8HaJe6ENYtrxpJVm1Npre4mlEk1xGYohvkYdWyrLyBwq0AbtZEX/HxqH/YWh/lFWvWRF/x8ah/2Fof5RU0B1NFFFchqFFFFABRRRQAVSvfumrtUr37poAwfDX/I3z/9cpP/AGlXY1x3hr/kb5/+uUn/ALSrsa6Y7Ize4UUUUxBRRRQAUUUUAFFFFABRRRQAUUUUAFFFFABRRRQAUUUUAFFFFABRRRQAUUUUAFFFFABRRRQAUUUUAFFFFABRRRQAUUUUAFFFFABRRRQAUUUUAFFFFABRRRQAUUUUAFec/En/AJHfQv8ArhL/ADFejV5z8Sf+R30L/rhL/MUnswOt0n/j3X6Vp1maT/x7r9K065jUKKKKACiiigAooooAKKKKACuF8U/8lD0H/r5b/wBJ3ruq4XxT/wAlD0H/AK+W/wDSd61p7kyPnT9pP/k7b4ff9eKf+jZq9Crz39pP/k7b4ff9eKf+jZq9CrUgKKKKACiiigAooooAKKKKACiiigAooooA8qf/AJPW+H//AFwX/wBAmr1LXf8AVD/r+vP/AEbXlr/8nrfD/wD64L/6BNXqWu/6of8AX9ef+jaAOg+DX/IlRf8AYWtf/Q69srxP4Nf8iVF/2FrX/wBDr2yujF/x5+r/ADOTAf7rS/wx/JBRRRXOdZn6G6LpqBnAO+Thjg/fPrV9WVhlSCPasrR7GymsFkmtIXcvJlmQEn5z/gK04IYYI/LhjSNMk7VGBmgB9eF+N9c1iXxtrtvDFomy1maK3WbRVneTZBDIQ0pPU+Y2M/3QOSa90rwXx/4I8San431Ob/hGL2902bURcLNbzW2ZIzBChC+ZICrAxt1GOlAHonwa1G81Dwvci+SyWS2v5YB9ltfs6FQFYEpk4PzYP0rJ8T/Fqx0GDxqtxYs154ckjS3gBOb3zIkdSvc4LENjO0DNbXwj0vUNK0G/TUdNn01rjUppobeeWOSRYiFCljGSuTt7GoNe+GOhazcavdXc1x9p1FpiJRj9x5kCQnaMc4CZGehJoA19S8a+G9L1J9N1PURaXSQrKVkicKwOPutjDHnoCSOtSalrN1daLPdeF/7Pu5oriS3kku5mighaNishcgEnaVI4/lXD+NvhP/aWs3GuafeR3F1I0jRwXSKoR5I/LL+cFMm1Ad6x/dyoHAro7/wJ53gm28OWetXNmyzi4urkxrMbyQktIZVbhg7ksR6+3FAEHhDxxqWua/pen3OgCytr/Spr1Lk3G4u8UqRkKmMhTv3Bj1BFN8eeNdY8JXb3V1pFpcaVsk8pIrgm6YpEZDKVxtWIY2k5yCR61sweG7mO/sNWl1U3WqWWmz2SSPAqRyGRo23si4xgxqMDHBNYc/w8v76/1C41bxZc3kGp2n2W9h+xxKShj2lY3xujXd8+B365oA2vA+vajq0uqafrFraQX+mzRpKbSRmhcSRrIpXcA2QGAOR1Fcdb/E3VpdL8VauqeG5INDS7/wBCjvXN2phkZFMq7cIrbSc88Eda7fwd4cbQRfT3OpTanf38qyXNzJGse7YgRAEXgYVQPfrXPxfDmddO1vR38TXL6Pqouc232OEPE08hckSAbmwWbAPrQBP8O/Gd14ik1CC5fRrw2kEc4vNIuWmtjv3fuixAIkXZkj0Zad8P/Fw8a+ErTW3sWsLklo7i1Zt3lOMEYPcMhVx7MM85rctPDlra6/d6vDI6vdWENk0QUBAsbSMGGO58w5+gqHR9Hh8P+H9M0S3leaKyt1hWRwNzhQBk470AWKyIv+PjUP8AsLQ/yirXrI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Hwa/wCRKi/7C1r/AOh17ZXinwa/5EqL/sLWv/ode110Yv8Ajz9X+ZyYD/daX+GP5IKKKK5zrMfSbwxWKxizuZAHk+aNQVPznvkev6GtS2l86LzDFJFyRtkGDVXQf+QYn+/J/wChtV6gAr5o+JY0mPx54kuNUto5jLevCJXlQPHi1tyhUPxgEn2wzHBNfS9eC+OofDcfxA1i5/4SbWILmC8W4mii0Zp4reXyYQfnGAw2iMkHIBbHfFAHbfAKKKDwlqEEChIY9VmEaBtyqCqHA9sknjjmsjU/H81r8U5dtzO2lQSHS2g8iTyGfZvM/nY8oESYixu3ZyMZrpfg2dPk8NXlxYard6m0+pTy3M1zZ/ZXExxuXy8DaAMY9etbV83hhtH1W3uGsEsLOR2vxhQkEmBKzN6N8wfPXJzQBw3hf4l67qeteHNHvNK0hLjWY4rsvbXbukNu8Msm05UEyjyiMdORzWnqup6hofxP1S4k1DU9QsE8NyXyaaihwjpKB+7RRuZiPXJ54rpPC3hHw14b02zs9F0izt4rUAxOsS7ywTZvLYyWK8E98mpda1fw5o2qWkmq3llaX10Ps8Dy4EjqTnbnqFzjrxmgDz74UeJZNX+G/iK88SeJLuF4NVukuL10aBrdMhhHHvUY2g7RgZ46AmuZ1O+12yt9S3a/q1vb2WkXGraNFJfMZlZXVY1nbJ808M3lsTgMAelenWNx8O/FmqXFjaHS9VuIRMZ4Qm9MswWQsMbWJIAJ5PUetVIbn4T29hK0K+HEtdIuRKQkKbYJicblAHUkdVz0oAtfEq8uo/DWkxR3s9ot/qVpa3U0MhjcRSMA+HHKcdx0rk9Zgt01y40ODxfq8mn6fo819Ay6swkW5DgbHkB3OAMHaxP3vpXpl9NoeqeG5bq9ayvNGkgMsry4eFogMknPGAB+lcqtx8J7zwguoBPDsug6ZKNrmBPKt3cjGARwWJGOOc0AcnpOueKLrTNP8PzX96b7W1s9TiuxkOlo0KyXO1+i7XVlC44DqP4hXb/D+8udQ+Hnhy+vLh7i4n0+OSSVzlnYgZJNbmhah4f8QQJqukTWl6sStAs0ajKA43JzyAcLx3wKrzXmj21pNHaz2kNpphMM4QhUtiFVtpA4XCsp+hFAE1ZEX/HxqH/YWh/lFWl9pt/tKWvnxmd4zKkYYbmQEDcB6ZI5rNi/4+NQ/wCwtD/KKmgOpooorkNQooooAKKKKACqV7901dqle/dNAGD4a/5G+f8A65Sf+0q7GuO8Nf8AI3z/APXKT/2lXY10x2Rm9wooopiCiiigAooooAKKKKACiiigAooooAKKKKACiiigAooooAKKKKACiiigAooooAKKKKACiiigAooooAKKKKACiiigAooooAKKKKACiiigAooooAKKKKACiiigAooooAK85+JP/I76F/1wl/mK9Grzn4k/8jvoX/XCX+YpPZgdbpP/AB7r9K06zNJ/491+ladcxqFFFFABRRRQAUUUUAFFFFABXC+Kf+Sh6D/18t/6TvXdVwvin/koeg/9fLf+k71rT3JkfOn7Sf8Aydt8Pv8ArxT/ANGzV6FXnv7Sf/J23w+/68U/9GzV6FWpAUUUUAFFFFABRRRQAUUUUAFFFFABRRRQB5U//J63w/8A+uC/+gTV6lrv+qH/AF/Xn/o2vLX/AOT1vh//ANcF/wDQJq9S13/VD/r+vP8A0bQB0Pwa/wCRKi/7C1r/AOh17XXifwb/AORJj/7Ctr/6HXb+M/Fkfh1LOFYJ7/U9QmENjZRvtaZu+WPCgdya6MX/AB5+r/M5Mv8A91pf4Y/kjtaK5rV7i6XRmdmaGbC7gkhO09wD3+tc59uvf+fy4/7+Guc6zsNKivzZKYbqKJNz4V4CSPnPfd9fzrUtlmWLFxIsj5PzKm0Y7cZNed/br3/n8uP+/hoN9e4/4/Lj/v4aAPSK+dfHS6o3j/WodLgaWW51Z7fY0Dujh7S2GGwwUfVuhAPavcLSWU2sJMjklFyd3tUgkcZwzDPXB60Ac18FYJrXRNZtrhSksWszo4PYhIwfXPT1NcJ4/wDAHirVrnx61hFOLDWpS01uJAGujDaxeRs54zIGU9Pu85zXsAdxnDEZ5ODS+ZJ/z0b86APJPH9r8Srrxhdx6NHrVvaTRtbsLViITAEGyRZTJhJC3UKgI/vGt/4p6HrE+r3J07S7q/j1Lw7Lo0UkeG8qZ5AVaUkghMdW5+ld55kn/PRvzo8yT/no350Aee+CLO88I668MGn+JYtISOWK5iu3+0LLdSTKYjbgEgJgy5wFABGelZrQ6tqWuWPim58H63a3ekXyEWS2qKsdmFlXy4cNiVyzqzHgY6dOfVPMk/56P+dHmSf89G/OgDlNF0HVbX4GXugy2ZGpTadfKluCN26Uysi+mfnAPvXKat4f8Q+JNGjvLPSdT0d47PTbApMkaXBeK7ikeYKSy4RQcFs55wPX1bzJP+ejfnR5kn/PRvzoAwPA2m6joeva9DqCX199svozFqUqpvnUW6fM+zCgKQUGFHQZz1qPRdHkFx4tt9WsQbTUtWeREkwVnha3hQnjsSrD8KVvFv2bxqnhjU7WWze6jMmnXPm70uwPvLgcow9D+ddAzMxyxJPvQBy/grwTpfhae5ubaa6u7iVfKjluZC7Q24PyQr/sj9a0Iv8Aj41D/sLQ/wAoq16yIv8Aj41D/sLQ/wAoqaA6miiiuQ1CiiigAooooAKpXv3TV2qV7900Ac5pUk1p4hnvFsbq5iHmRMYEDFWIjIzkjsDW9/bp/wCgNq3/AH4X/wCKqjon3L//AK+//aa1erpjsjN7h/bp/wCgNq3/AH4X/wCKo/t0/wDQG1b/AL8L/wDFUUVQg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iigA/t0/wDQG1b/AL8L/wDFUf26f+gNq3/fhf8A4qiigA/t0/8AQG1b/vwv/wAVR/bp/wCgNq3/AH4X/wCKoooAP7dP/QG1b/vwv/xVH9un/oDat/34X/4qiigA/t0/9AbVv+/C/wDxVH9un/oDat/34X/4qquqXElraCSFUZzIiDfnHzHGeKp/bNS/6cv++W/xoA1v7dP/AEBtW/78L/8AFUf26f8AoDat/wB+F/8Aiqyftmpf9OX/AHy3+NQXGsTW0sUNzd6TBLMcRJK+xpD0woJy3XtQBu/26f8AoDat/wB+F/8AiqP7dP8A0BtW/wC/C/8AxVY6X9/Iu6NrB15GVDEcde9O+2al/wBOX/fLf40Aa39un/oDat/34X/4qj+3T/0BtW/78L/8VWT9s1L/AKcv++W/xo+2al/05f8AfLf40Aa39un/AKA2rf8Afhf/AIquI8cXbXnjLRZPsd1bBYpB+/QLnkdME10tjeXUl+tvcLb7WjZwYwQQQR6/Wue8c/8AI06J/uSfzqZbAjstJ/491+ladZmk/wDHuv0rTrmNQooooAKKKKACiiigAooooAK4XxT/AMlD0H/r5b/0neu6rhfFP/JQ9B/6+W/9J3rWnuTI+dP2k/8Ak7b4ff8AXin/AKNmr0KvPf2k/wDk7b4ff9eKf+jZq9CrUgKKKKACiiigAooooAKKKKACiiigAooooA8qf/k9b4f/APXBf/QJq9S13/VD/r+vP/RteWv/AMnrfD//AK4L/wCgTV6lrv8Aqh/1/Xn/AKNoA3fhDJHD4EWWZ1jjTVLVmZjgKN/Umu68RQ+FvEGnHT9Wu7C4g3iRcXSqyODwysDlT7iuQ+CUxt/h9qEwRHKSKQrjgnnrXZGa8/599N/79GujF/x5+r/M5MB/utL/AAx/JC6heabJpX2SHVbJ2AVVMl2pJA9STyfesXy4f+gjpv8A4Fp/jWz515/z76b/AN+jR515/wA++m/9+jWGh1mN5cP/AEEdN/8AAtP8aDHDj/kI6b/4Fp/jWz515/z76b/36NHnXn/Pvpv/AH6NGgFq31PS0t40bVLDKoAf9IT0+tSf2tpP/QUsf/AhP8ao+def8++m/wDfo0edef8APvpv/fo0AXv7W0n/AKClj/4EJ/jR/a2k/wDQUsf/AAIT/GqXmX23d9m07Hr5TUnnXn/Pvpv/AH6NAF7+1tJ/6Clj/wCBCf40f2tpP/QUsf8AwIT/ABqj515/z76b/wB+jQZb3OPs+m5/65GgC9/a2k/9BSx/8CE/xo/tbSf+gpY/+BCf41R868/599N/79Gjzrz/AJ99N/79GgC9/a2k/wDQUsf/AAIT/Gj+1tJ/6Clj/wCBCf41R868/wCffTf+/Ro868/599N/79GgCG1tvCtt4gutfS8sn1K5QRvPJeByqD+FAThB7CtT+1tJ/wCgpY/+BCf41R868/599N/79Gjzrz/n303/AL9GgC9/a2k/9BSx/wDAhP8AGqViy3n9py2c0MoGopIj78o21YzjI+mKTzrz/n303/v0amR/tmkwGaGIB7pEdEHyHEuOnvigDR+3aj/zwsP/AAIb/Cj7dqH/ADwsP+/7f4Vydh4ms5tbnt7zwla2uljVpNIt75ZUkMlwpIAaPYCisQQDk9s4rX07WvB1yLaKWTRIruazF55Surr5RGdyvgBlx3rL3ew9TV+3ah/zwsP+/wC3+FH27UP+eFh/3/b/AArBt/F3w0uIlkh1nw+ytJ5Y5QEtlRjBGf41/MVck1rwLHcX9u97oqy6em+7U7cxL6n/AOtRePYevc0vt2of88LD/v8At/hR9u1D/nhYf9/2/wAKz11bwQ19BYreaKbieD7REg2fNHjO7PToM1Y0a48KayqtpR0y8DKXBiRW4DbSenqMUXj2DXuWPt2of88LD/v+3+FU7y+1Daf3Fh/3/b/CuSbxlFH4ek8TSeBrZdBZlFvdC6j3kGYRZkjKDyxkk8FunbrW/c6t4Ie2s7hbvRzDfStDaybV2yuDgqDjgg+uKPd7BqWfDEksttftMsSt9s6RsWH+rXvWpWF4PvtGudOvbjSruyktGvmVZIWARmVVVgPUggg1s/aLf/n4g/7+D/GrWxJJRUf2i3/5+If+/g/xo+0W/wDz8Qf9/B/jTAkoqP7Rb/8APxD/AN/B/jR9ot/+fiH/AL+D/GgCSio/tFv/AM/EH/fwf40faLf/AJ+IP+/g/wAaAJKKj+0W/wDz8Q/9/B/jR9ot/wDn4g/7+D/GgCSio/tFv/z8Qf8Afwf40faLf/n4g/7+D/GgCSio/tFv/wA/EP8A38H+NH2i3/5+IP8Av4P8aAJKKj+0W/8Az8Qf9/B/jR9ot/8An4g/7+D/ABoAkoqP7Rb/APPxB/38H+NH2i3/AOfiD/v4P8aAJKKj+0W//PxB/wB/B/jR9ot/+fiH/v4P8aAJKKj+0W//AD8Qf9/B/jR9ot/+fiH/AL+D/GgCSio/tFv/AM/EP/fwUfaLf/n4g/7+D/GgCSio/tFv/wA/EH/fwf40faLf/n4g/wC/g/xoAkoqP7Rb/wDPxB/38H+NH2i3/wCfiD/v4P8AGgCSio/tFv8A8/EP/fwf40faLf8A5+IP+/g/xoAkoqP7Rb/8/EH/AH8H+NH2i3/5+If+/g/xoAkoqP7Rb/8APxB/38H+NH2i3/5+IP8Av4P8aAJKKj+0W/8Az8Qf9/B/jR9ot/8An4g/7+D/ABoAkoqP7Rb/APPxB/38H+NH2i3/AOfiD/v4P8aAJKKj+0W//PxB/wB/B/jR9ot/+fiD/v4P8aAJKKj+0W//AD8Qf9/B/jR9ot/+fiD/AL+D/GgCpr3/AB4p/wBfEX/oQqtVzUBb3dt5P22KM71cMHU4IOemap/ZP+o1F/3yn+NABXCaz/Y1r8QNSk8SaW95BeWdnHpwNg1wXdTKJFjIU+W2WTklc5HPHHd/ZP8AqNRf98p/jThbMAQNbjAPXCpz+tAHjfhPUvFWmpbabCl/bsl4wtNP+wb47m3eaVp5nYjIZM/KN65wODnNJe+JfiD9l0v7HeSIjtNm5uNOcG5mV1Cw7VjJKEFjyIz23cZPsn2ZsEf23Hg9RtT/ABpfs7c/8TyPng/KnP60ANGdozwcDP1oo+yf9RqL/vlP8aPsn/Uai/75T/GgBbL/AJDMX/XCT+a1z3xDkkj8R6K0Sxs2yTh2wOvrXS2dvDBdi4k1OKYhCgHyKBkj0PtXN+OVt7rxPokbeTOmyTIyGHWk9gOi0q+1AQL+4sen/Pdv8K0ft2of88LD/v8At/hUGlaXpvkLnT7Xp/zxWtH+y9M/6B1p/wB+V/wrPmh2Ksyt9u1D/nhYf9/2/wAKPt2of88LD/v+3+FWf7L0z/oH2n/flf8ACj+y9M/6B9p/35X/AAo5odgsyt9u1D/nhYf9/wBv8KPt2of88LD/AL/t/hVn+y9M/wCgfaf9+V/wo/svTP8AoH2n/flf8KOaHYLMrfbtQ/54WH/f9v8ACj7dqH/PCw/7/t/hVn+y9M/6B9p/35X/AAo/svTP+gfaf9+V/wAKOaHYLMrfbtQ/54WH/f8Ab/Cj7dqH/PCw/wC/7f4VZ/svTP8AoH2n/flf8KP7L0z/AKB9p/35X/Cjmh2CzK327UP+eFh/3/b/AArmNfE7+NPDlzceSDJdyALExYALbv3P1rsP7L0z/oH2n/flf8K43xFDDb+P9BjgiSJPtLHai4Gfs79qqLi9kJpnzx+0n/ydt8Pv+vFP/Rs1ehV57+0n/wAnbfD7/rxT/wBGzV6FViCiiigAooooAKKKKACiiigAooooAKKKKAPKn/5PW+H/AP1wX/0CavUtd/1Q/wCv68/9G15a/wDyet8P/wDrgv8A6BNXqWu/6of9f15/6NoA6P4O/wDJNtT/AN9a7o9a4v4HwNd+AL+3VgjSSKASMgHmu2+wal/z1s/++H/xrfFfx5+r/M5MB/ulL/DH8kMop/2DUv8AnrZ/98P/AI0fYNS/562f/fD/AONYHWMop/2DUv8AnrZ/98P/AI0fYNS/562f/fD/AONADQcEEdQaoX01xqHiSOJZJFsrFBK45UPMwwF9woyfTkVo/YNS/wCetn/3w/8AjR9g1P8A562f/fD/AONAHn89jY6d8T9f1u301p7y28Ox3iIsj/vJjJODgZI3MFVeB6Vytv8AEzxg+mi5kttCBjguLyTyj525IoRIYf3bkI+TjJJPqor2oafqQbcJLIN67Hz/ADpi6VeKu1F05VyThYWAyev50AeTP8RNfg12902a40QzaZhGtvIdZtUfzzGRCN+UwuDjD1zkvj/X7HwZp2i6WweSXSGt1kYgXi3PkPIsyAtvkQYAyFxnI3cV7ovh1l1Z9WEOm/bmhWEzGJi2xWLADnjlmORzzVj+yrzzFk26dvUYVvJOQPQHsKAPLI/iB4kOvahZC30Q2lrFIkcsk21nKRBluNoYt5Tk8ZUKAfvmu98HanLrHhqz1KZ4XkmU7miQqrYJGQDnHTsSPQkc1rDS71WLL/Z4YrsJELZK/wB36e1OXT9RVQqvZKoGABGwAHoBmgBtFP8AsGpf89bP/vh/8aPsGpf89bP/AL4f/GgBlFP+wal/z1s/++H/AMaPsGpf89bP/vh/8aAGjrRYf8gi3/6/l/8AR1O+wal/z1s/++H/AMakS3e0063gkZXcXcbEqCBzKD3+tAGXp/ge8j1qeS91mG40n+15NYtrWO1KSLcMSRvk3HcqkkgADPGcjiuO1X4Lytp9pGdWOoxWFoY44/K2XMhFu0QjSRn8tI8ndgqTkn5ua9oorn5maWPJPDfw+8Q6re+INf8AF81naanq1jc2EcUMKt5CSxRR+Zw7AHEXQNyG7dK0YvhhcR2wsxrkLW1rFcLpyvZ5KNO6vIZTu+Ybl+XbsZexzzXpVFHMwseY2/wlto9eTU5dQtrlmWN5pZ7FXmMyReWGTJ8sLjkgoSTn5ua63wNoN94c01bC41KC8iBZvlt/LIYngA7iSoUAAHJ98AAdDRRzMLHncnw91SXw1J4Tl8RWx0BWUwQiwzKwEwlxK5YhhwR8qr15z0rP8Y/CeTXJtRaPXI44b+8e4eGe2Z0g3CPmMK64k/d43NuGMDHHPqlIRRzMLHl1p8No7FYYpNQmvIY7XyfLZdoD72bzF5+UkNgjnO1TxWPF8MdS/sy6tLjXmeUosdpPHb7Hiwc75OTvcjg4wvtXs5QelJ5a0czCx4rrXwu1W6uXGmeITYWjkMUa3MsqEJtwr7gNpOGIIJznnmmP8KtY8/fH4olWOMN5MbWwILFgwMpzlwMFcDb8px15r23y1o8taOZhZHiMXwp1doSt14omMkkheVoLfYFG5yFjBJ2jDAc7vuL71PafDHUxLJNe695sjwSRbIbcxxIxUBJFUsTuXBJ55J7V7P5a0eWtHMwsjxnVPhnqkxtBYa4tqkdmbe632xdpm+X96h3AI/BxkMPm6UmgfDvUG0/UpNTlnt7i7eRbOJpVlNlERhMsvDvnLE5PYdq9n8taPLWjmYWR4zdfDHVDNHPZa95TpBFF5c9uZImZVYSSFQwJZiQRzgEd6r33wr1qabbbeKXhtdxkO60zOWK4I3hguzPzAbevevbvLWjy1o5mFkeNJ8L7wW9zC2vXDGTylhk8r5olSQs2ecFnUhSeOmcdqjX4Y62tuAPEMTTwsBbl7ImNkAIPnDdl2OQcgqMgHFe0+WtHlrRzMLI8StfhZrVvp8aDxN598km4zT2paJlMaqwKBgfvAsDngnnNP1z4c65PqOmxaTqEVtaLaTR3088W93c7AjKoK4bG856D0r2ry1o8taOZhZHi0nwt1IQxx2/iKYZMqTPLBuYxM+5dmCNsij5QxyP9mnp8MdTiNt5WvsVAK3Jltt7OvmMwKc4RtpCEkMCAOBXs3lrR5a0czCyPGG+F+qFHA8RSAtcB8/ZhxEP4Rzw/HX7v+zyagb4U6xsaFfFEvluGZ3Nt+9V/m27GzgJyuQQSdvBGa9u8taPLWjmYWR4xqHwx1R5TPp+v+RJ5EcSpPbGSLcEKvIVDAliSGHOAR3p1t8M9Qt9LtLU6u13cx38U09xKpUvAMb4sDPXB/OvZfLWjy1o5mFkeO3fw21J9Rme11mOCwmbeYmtd80Z2gbUfdgLkZwVJ5PPTCXPwwuZo9NjGtXES28KxXhRMNdnK7mznKMdrcjpuNex+WtHlrRzMLI8gsfhi1prKXK6pdS6cit/ocxLksVxkyE5xkZA7VJafDeWKPTVm1GWdrWSVrhimPtSsGCqeeNpIPvtr1vy1o8taOZhZHlc/w9El/JcR3LxwtZtAsIGQspbIlz6gcYrO0/4a6xa6ijvrdtdWO2ISwzWbGUlYwrlXDgLuYFuVOCTXsvlrR5a0czCyPIz8NXC3ITUpwZb2OeMkE+VCrKWhHPIbDjd6N7VFonw31O1E0Gq6tb6hbFXWIx2zRTrliQWfeQcA44A6A17D5a0eWtHMwseRaR8NHs54JLrUri9CWoikV8gSTbsmXrxkcbegqKD4eX58S3E805XTVmEsEanIdDDsMZHVdrjfnodwHrXsXlrR5a0czCyPG9b+GF5eyXDWOuT6esjxmNVi3eWFRlYdedzMrf8AAabdfC/UWnM1tr0kTLLLJHG8G6P5pAyI4yCyqoK4BBOc5FezeWtHlrRzMLI8Hl+GPiSG2jtV1iS7uLm6jeW9RViSziDEyBY2LFtyttXrtKgmt7RfAU0d1qj30Z+zyXK/YYzLvZIVjVSSfVmDN6881615a0eWtHMwsjzf/hB7P/ngfzNH/CD2f/PA/ma9I8taPLWjmYWR5v8A8IPZ/wDPA/maP+EHs/8AngfzNekeWtHlrRzMLI83/wCEHs/+eB/M0f8ACD2f/PA/ma9I8taPLWjmYWR5v/wg9n/zwP5mj/hB7P8A54H8zXpHlrR5a0czCyPN/wDhB7P/AJ4H8zR/wg9n/wA8D+Zr0jy1o8taOZhZHm//AAg9n/zwP5mj/hB7P/ngfzNekeWtHlrRzMLI83/4Qez/AOeB/M0f8IPZ/wDPA/ma9I8taPLWjmYWR5v/AMIPZ/8APA/maP8AhB7P/ngfzNekeWtHlrRzMLI84/4Qez/54H8zVzS/B9ra3aXEcJV0OQdxru/LWlCL6UXYWIbOLy4gtWaQClqRhRRRQAUUUUAFFFFABRRRQAVwvin/AJKHoP8A18t/6TvXdVwvin/koeg/9fLf+k71rT3JkfOn7Sf/ACdt8Pv+vFP/AEbNXoVee/tJ/wDJ23w+/wCvFP8A0bNXoVakBRRRQAUUUUAFFFFABRRRQAUUUUAFFFFAHlT/APJ63w//AOuC/wDoE1epa7/qh/1/Xn/o2vLX/wCT1vh//wBcF/8AQJq9S13/AFQ/6/rz/wBG0AdH8GiR8NdTwSDuXkHHrXZGytc/6o/99t/jXG/Bz/kmmp/76125mhz/AK6P/vsVviv48/V/mcmA/wB1pf4Y/kiH7Fa/88j/AN9t/jR9itf+eR/77b/GpfOh/wCe0f8A32KPOh/57R/99isDrIvsVr/zyP8A323+NH2K1/55H/vtv8al86H/AJ7R/wDfYo86H/ntH/32KAIvsVr/AM8j/wB9t/jWPrmraNo2t6HpV9DMr61cPb28oJKRuqhvnOeAcgA+uB3rd86H/ntH/wB9isHxNoNnr2q6VcXdxAbayW5DxFvmYyIoRlIPylGUMD6gUALo2r6DqWn2V2zx2bX0ssNtBcXAWSRo5GQhRu+blc8eoq/G+jSlBHdWrmTbsC3Gd27JXHPOdrY9cH0rzqH4WkR6Mt5rtrqMlpb/AGe6lnaRC4Fy8/mKkbhS5MmCH44BFamgfDyz0rWNMv8A+2DKtlcPIYjJwyICtqo9Cis2T3LNjGaANGHxZ4fmu7+zjtLr7RY61Fo80ZYgmSQgLKvPMeT19QR1rTu9Y8L21xDA+oWryS3yafiO43+XcMGKo+D8pO0jnvxWDdeBoptUh1OPV4ILlPEP9qSlF4nt94cW78/wsNwbsSexNULL4dyx3GmST6xpxGkIkFp5cRzPEGbLzZP+tw5wV4yKAO7sW0e+Epsbm2uhDIY5fJuN/luOqtg8H2qx9itf+eR/77b/ABrkfhl4Oh8HpchryzlaSGK3V45pXZ0jzhnMjHDHPKqAors/Oh/57R/99igCL7Fa/wDPI/8Afbf40fYrX/nkf++2/wAal86H/ntH/wB9ijzof+e0f/fYoAi+xWv/ADyP/fbf40fYrX/nkf8Avtv8al86H/ntH/32KPOh/wCe0f8A32KAIxZWuf8AVH/vtv8AGrFhxo9sMkgXqgZOeBNUYmhz/ro/++xUlhubRImhjMpW68zapGSBLk4/CgDqaKzv7Ub/AKBt7+Sf/FUf2o3/AEDb38k/+KrDkkX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is7+1G/wCgbe/kn/xVH9qN/wBA29/JP/iqOSQcyNGis7+1G/6Bt7+Sf/FUf2o3/QNvfyT/AOKo5JBzI0aKzv7Ub/oG3v5J/wDFUf2o3/QNvfyT/wCKo5JBzI0aKzv7Ub/oG3v5J/8AFUf2o3/QNvfyT/4qjkkHMjRorO/tRv8AoG3v5J/8VR/ajf8AQNvfyT/4qjkkHMjRorO/tRv+gbe/kn/xVH9qN/0Db38k/wDiqOSQcyNGis7+1G/6Bt7+Sf8AxVH9qN/0Db38k/8AiqOSQcyNGis7+1G/6Bt7+Sf/ABVH9qN/0Db38k/+Ko5JBzI0aKzv7Ub/AKBt7+Sf/FUf2o3/AEDb38k/+Ko5JBzI0aKzv7Ub/oG3v5J/8VR/ajf9A29/JP8A4qjkkHMjRorO/tRv+gbe/kn/AMVR/ajf9A29/JP/AIqjkkHMjRorO/tRv+gbe/kn/wAVR/ajf9A29/JP/iqOSQcyNGuF8U/8lD0H/r5b/wBJ3rqf7Ub/AKBt7+Sf/FVyfiBpJvHPh64a3khV7p1USYycW756E+tXCLT1E3c+d/2k/wDk7b4ff9eKf+jZq9Crz39pP/k7b4ff9eKf+jZq9CrQkKKKKACiiigAooooAKKKKACiiigAooooA8qf/k9b4f8A/XBf/QJq9S13/VD/AK/rz/0bXlr/APJ63w//AOuC/wDoE1epa7/qh/1/Xn/o2gDoPgtput6h4PddK1a1sYvNxKs1mJt5xx1YYFdn/wAIn4o/6GLSf/BKn/xVecfCy/1Kz8MqljeyW6M2WChTk+vIrqJfEWtRSxRSa3MrzErGCqfMQM4HHpXFmOb4eji6lOSd03sjbKsrr1cDRqRas4x6+SN//hE/FH/QxaT/AOCVP/iqP+ET8Uf9DFpP/glT/wCKrCh1/XJo/Mi1m4ZckZ2L2OD2qM+JdYG3GtXDbhldsand9MLz0rj/ALdw17Wl9x3/ANj4i17r7zof+ET8Uf8AQxaT/wCCVP8A4qj/AIRPxR/0MWk/+CVP/iqxRrXiDA/4m9x/3wn+FMOv66H8v+2LgtkZARSRnpnjjpSWfYXs/u/4I/7FxPdfebv/AAifij/oYtJ/8Eqf/FUf8In4o/6GLSf/AASp/wDFVi/214g/6C9x/wB8p/hR/bXiD/oL3H/fKf4Uv7fwnn93/BH/AGJifL7za/4RPxR/0MWk/wDglT/4qj/hE/FH/QxaT/4JU/8AiqxU1vX/ADo1bV7jazYPyp6H2rsbW1vJLeGRtX1Dc6KxwydSP92vRwmMp4uDnT28zgxOFnhp8k9zI/4RPxR/0MWk/wDglT/4qj/hE/FH/QxaT/4JU/8Aiq0DMv2RLr+3dRMUknloQFJL5IxjZnOQamnilghE02s6jHGf4m2gKMZyfl4H1rqOcyf+ET8Uf9DFpP8A4JU/+Ko/4RPxR/0MWk/+CVP/AIqr2o3C6fLFFcaxq5klVmRIovMJAxk4VDgcj86tW9vPcW6XEGtX8kTqGV1ZCCD/AMBoAx/+ET8Uf9DFpP8A4JU/+Ko/4RPxR/0MWk/+CVP/AIqtw2N4OuraiPxT/wCJpiWt05cLq2p5RtpztHPt8vNAGN/wifij/oYtJ/8ABKn/AMVR/wAIn4o/6GLSf/BKn/xVbn2G8/6C2pfmn/xNH2K8xn+1tRx/vJ/8TQBh/wDCJ+KP+hi0n/wSp/8AFVKnh3xjGgSPxXp6KOirpKgD/wAerUNtcCZYTrV+JWUsqb0yQOpxt6cj86cbO7/6C+o/99J/8TQBl/8ACP8AjT/obrH/AMFQ/wDi6P8AhH/Gn/Q3WP8A4Kh/8XVq0lvoPFVvZtqFzPA0eWSXackq57Af3RW3ruq6foejXmsarcra2FnC01xMwJEaKMsxxzgCi4HNf8I/40/6G6x/8FQ/+Lo/4R/xp/0N1j/4Kh/8XXRWGtaXf372NneJPOltFdEJkjypN2xwehB2t09KtQ3drNdz2kVxE9xb7fOiVgWj3DK7h2yAcUAcn/wj/jT/AKG6x/8ABUP/AIuj/hH/ABp/0N1j/wCCof8AxddlVHXpZYNHupYXMcixnaw6g+tAHN/8I/40/wChusf/AAVD/wCLo/4R/wAaf9DdY/8AgqH/AMXVvS4r650+KeTV7/c4OcFMcEj+77UrfK9yja9fBrVA84LJ8ikEg/d9AaAKf/CP+NP+husf/BUP/i6P+Ef8af8AQ3WP/gqH/wAXWlBb3E0CTxaxqLRyKGVspyCMj+Go0WR72SzXWdTM8YBdQFwuRkZOzHIoAo/8I/40/wChusf/AAVD/wCLo/4R/wAaf9DdY/8AgqH/AMXWobK8AJOrajgdfmTj/wAdqO3hmuBuh1nUZF2hgwK7WBGQQduD+FAGf/wj/jT/AKG6x/8ABUP/AIuj/hH/ABp/0N1j/wCCof8Axdav2K8/6C2o/wDfSf8AxNJ9ju/+gvqP/fSf/E0AZf8Awj/jT/obrH/wVD/4uj/hH/Gn/Q3WP/gqH/xdPc6gviBLAavfeUUDdUz91j12+wq5dxyWltJc3GtagkUYy7ZQ4HT+7QBQ/wCEf8af9DdY/wDgqH/xdH/CP+NP+husf/BUP/i61RY3hOBq2ok/7yf/ABNRWkU11As9vrWovGxZQ2VGSCQf4fUGgDP/AOEf8af9DdY/+Cof/F0f8I/40/6G6x/8FQ/+LrU+x3X/AEF9Q/76T/4msLUbnVoNXa0j1e82DPXYT91T/d9zQBZ/4R/xp/0N1j/4Kh/8XR/wj/jT/obrH/wVD/4uqNxf6nbwtNNrV2qL1OEP0H3eTVNvEVyu0f2zqe9s4jFsS4xjOV2ZHUUAbX/CP+NP+husf/BUP/i6P+Ef8af9DdY/+Cof/F1kRa7dS3aWsWtX7ySJvUiEbSvru2Yx+PXipH1a+S8Fo2tXvmnHRFIBPQE7cAnsDQBp/wDCP+NP+husf/BUP/i6P+Ef8af9DdY/+Cof/F1W+0az/wBBa8/JP/iaPtGsf9Ba8/JP/iaALP8Awj/jT/obrH/wVD/4uj/hH/Gn/Q3WP/gqH/xdUV1DU287brF6xhfZIAikhsA4+7zwRTLPVb68V2ttcu5Ah2t8qjB/FaANH/hH/Gn/AEN1j/4Kh/8AF0f8I/40/wChusf/AAVD/wCLqg99rC3UER1e72yHB4T+8o/u+jGujNndZP8AxONQ/wC+k/8AiaAMv/hH/Gn/AEN1j/4Kh/8AF0f8I/40/wChusf/AAVD/wCLqexuEvbgwW2t6ozYJUlAquB1KsUw34Ve+w3n/QW1H80/+JoAyv8AhH/Gn/Q3WP8A4Kh/8XR/wj/jT/obrH/wVD/4utT7Fef9BbUf++k/+JqC1DXUs0Vvrt/JJC5SRAyZUg46bfUGgCl/wj/jT/obrH/wVD/4uj/hH/Gn/Q3WP/gqH/xdan2O6/6C+of99J/8TWbAdQfXprFtXvvKRCw5TPRD/d/2jRcBv/CP+NP+husf/BUP/i6P+Ef8af8AQ3WP/gqH/wAXVzUN1hatdXWtaksSlVJUKxJJwAAEyeSKbG/mWD3y65qPkRqzSFtoZNoycqUyCPSgCr/wj/jT/obrH/wVD/4uj/hH/Gn/AEN1j/4Kh/8AF1LbXcVzdC3h1zVGZshW2ARsR1AfZtJ68Z7H0qSGZZr57KPXNSaZSQeBtJHUBtmCR3AORQBW/wCEf8af9DdY/wDgqH/xdH/CP+NP+husf/BUP/i61RY3n/QW1H80/wDiaPsN5/0FtR/NP/iaAMr/AIR/xp/0N1j/AOCof/F0f8I/40/6G6x/8FQ/+LrU+x3X/QX1D/vpP/iawb261aHV5bSPV7zYucZ2Z6If7v8AtGgC1/wj/jT/AKG6x/8ABUP/AIuj/hH/ABp/0N1j/wCCof8AxdU5LzVY42kfWLtUUFmOE4A/4DRFearLCs0es3bRsoYNhOh7/doAuf8ACP8AjT/obrH/AMFQ/wDi6P8AhH/Gn/Q3WP8A4Kh/8XVCDUdRuGdYdbupCgUttCYwwypzt7ipvtGsf9Ba8/JP/iaALP8Awj/jT/obrH/wVD/4uj/hH/Gn/Q3WP/gqH/xdULvUdUtYxJLq2oEZxhIg5/IKTTbHVNQvUka31i/IjfY4aMIVOM4wV96ANH/hH/Gn/Q3WP/gqH/xdH/CP+NP+husf/BUP/i6rfaNY/wCgtefkn/xNJ9o1j/oLXn5J/wDE0AWv+Ef8af8AQ3WP/gqH/wAXR/wj/jT/AKG6x/8ABUP/AIuqVxeaxHbySLq93lULDhOw/wB2m217rEqOx1e74kZRwnQH/doAv/8ACP8AjT/obrH/AMFQ/wDi6P8AhH/Gn/Q3WP8A4Kh/8XVGXUNSikijk1q6VpWKoMJyQM/3fQU+S81WNd0ms3SLkDLbAMk4A+76mgC3/wAI/wCNP+husf8AwVD/AOLo/wCEf8af9DdY/wDgqH/xdVI7rV5FyurXvfgqoP5FaX7RrGM/2tefkn/xNAFr/hH/ABp/0N1j/wCCof8AxdH/AAj/AI0/6G6x/wDBUP8A4uq32jWc4/ta8z9E/wDiaiuL7VLePzJtZu0Xcq5wvUnA/h9SKAL3/CP+NP8AobrH/wAFQ/8Ai6P+Ef8AGn/Q3WP/AIKh/wDF1TlvNViIEmsXals7RhMtgZOBt54FOFzrBUN/a15gjjhP/iaALX/CP+NP+husf/BUP/i6P+Ef8af9DdY/+Cof/F1V+0ax/wBBe8/JP/iarzahrSXSQjV7rDbeydyc/wAPtQBpf8I/40/6G6x/8FQ/+Lo/4R/xp/0N1j/4Kh/8XVOa91SGF5pNZu1RFLMcJwAMn+GobHVdQvULW+s3xxjKvGEbB6HBUHB9aANL/hH/ABp/0N1j/wCCof8AxdH/AAj/AI0/6G6x/wDBUP8A4uqj3WsKjMdWvcKMnCqT+W2lFxrBUN/a15g+yf8AxNAFr/hH/Gn/AEN1j/4Kh/8AF0f8I/40/wChusf/AAVD/wCLqt9o1jn/AIm15x14T/4mmx3eqyRrJHrN06MMqy7CCP8AvmgC3/wj/jT/AKG6x/8ABUP/AIuo08L682r6fqWreIbe8j093kSKOxERYshXruPrVOXUtQiaZZNbu1MMXnSAqvCc8/d9jUdnq19fbkh1i/yFDFXiCEqe4DKMj3oA+U/259Zv/D/xy8Ma1pkix3lppKyQsyBgG86XqDweteVf8L6+JH/QSsv/AABj/wAK+0vHvwq8I+OtUh1TxZp8+p3kMIgjleZkKx7i2MLgdWP51zM37Pnwjhgmml8NypHDnexuZeB69eaAPlP/AIX18SP+glZf+AMf+FH/AAvr4kf9BKy/8AY/8K+sf+Gc/hT/ANCzJ/4FSf40n/DOnwo/6Fp//AuT/GgD5P8A+F9fEj/oJWX/AIAx/wCFH/C+viR/0ErL/wAAY/8ACvqi+/Z8+FUAXb4abkN1upO2Pf3qz/wzp8KN2P8AhGn6/wDP3J/jRcD5O/4X18SP+glZf+AMf+FH/C+viR/0ErL/AMAY/wDCvqSz+BHwbu5BHB4emJbOwtNMofHXaTwfwq7/AMM5/Cn/AKFmT/wKk/xoA+Tv+F9fEj/oJWX/AIAx/wCFH/C+viR/0ErL/wAAY/8ACvrEfs5/Ck4/4pmTn/p6k/xpsf7O/wAJZE3x+HWdckZW7kIyDg9/WgD5Q/4X18SP+glZf+AMf+FH/C+viR/0ErL/AMAY/wDCvq9v2dfhQFJ/4Rp+Af8Al7k/xrd0n9mH4N3Wl2tzJ4cnDywq7YvJMZIye9ROoobgkfGf/C+viR/0ErL/AMAY/wDCj/hfXxI/6CVl/wCAMf8AhX2t/wAMs/Bj/oXbj/wNk/xo/wCGWfgx/wBC7cf+Bsn+NZ/WYD5T5L/Z/wDF2t+Mv2o/BOqa9PFNcxzmFWjiWMbBFIQMD6mvpnXf9UP+v68/9G113hb9nf4X+F/EFpr+g6TdWWpWbl7edbt2KMQRnByOhNL8QfDOnaX9jW3e4cTPNI3mSZ+YlSSOO5Jpxrwk7ILHO/CuPf4ZU/7db+p6Y11c2hAwsRZiwPKnHykfjWH8NrW/TwnazWNxEUlyWDWsj7WBIxkcV0nla5/z3g/8AZa8zM8rrVMfVqwtq3/kd+UZjShl1GnK+kY/kjFi0nUlt4FljBmCnDRyYWJy5Jb3BBHrUS6DfJtVYwBHCypiT+MhuR6ZyK3/ACtc/wCe8H/gDLR5Wuf894P/AABlrn/s7Fa6I7Pr2G8zJGm3wt50+zkzMCJJTNnzQT2HYgcc4qtDouqCPcNyTNhVdpBlVG/AOOP4l/Kt/wArXP8AnvB/4Ay0eVrn/PeD/wAAZaFluJSasgePw7tqzFXR7uRifKkhhEb+XD52dr4XBODzyCetX9LsbqO5me4RvmVcsZN25sc8f5/Grfla5/z3g/8AAGWjytc/57wf+AMtRPK8TJWdioZjh4u6uPeBjLEEUswJcgdlAOT9K9FsI/8AQbf/AK4p/wCgiuIsbm/tbKeH7JC806FJJjDMCQRjgbeB7U+HWPFUUSRrNZbUUKM6fL0Ferl2ElhaXIzzMbiliavOjZvNCu2v714W/cGOWe2AbBFxIhQ8+nf/AIF7VlX3h3WrqC4twrIJsB3e6LBx5bKePQEj0P160n9ueLP+e1l/4L5qP7c8Wf8APay/8F81d9jkN270aW71HTpA91ZwQWbxt5FxsdWJTCkjqPlP5VjR+H9c+0aexeSHybeNEEEiLHAy535788dAc+1R/wBueLP+e1l/4L5qP7c8Wf8APay/8F81FgDTNP1e11wPFp86vbwxmZHucrcuRIrSA5IAyQSOuO1MtfDfiL7JcCeR1mMCohW43HrHvUZ45CsMn17Zp/8Abniz/ntZf+C+aj+3PFn/AD2sv/BfNQA+38M6kxi85ZzGBEgWS5+ZYy7mRCFOOhXpn61BJ4d8SyCV5bi6a6e22q63CqgHlgbM/ezu59PepP7c8Wf89rL/AMF81H9ueLP+e1l/4L5qLAW5/Dt6mqzywxySWyxSR23+kkOu9ELHJ9WVvxPYV0GiWs0Gk28NxH5cqrgpv3bfQZ/pk46ZNcp/bniz/ntZf+C+ak/trxU3yvNa7D97ZYyq2PY84PvQBuPj/hM7aRTlAvllh0DBJCR9eR+dSfErTLrXPAOt6PYRxTXV5ZyQxRyMArEjGDnjFcR43sbnxToUOjyI1hDFKJQ9vHMGJAPfb71xH/CrF/6DGq/+Rv8A4murDUqEoN1puL7KN/xujlr1cRGVqcFJf4rfozq7rwD4ksdR1mO1QX2iFLCO1tku9k9xbRvK01sWJGMGQBTkAqAM1kXHw48YfYr2Q/aAbxrZpYra7Rp2tYjPttCZCFLL5kRyTgiMjcTjOX/wqxf+gxqv/kb/AOJo/wCFWL/0GNV/8jf/ABNdH1fBf8/n/wCAf/bGPt8Z/wA+l/4F/wDanovgbw14k0vxXp9zqRu54ItMWGW6uNS8w5A4TaoAJyeRtxwCGzkHufEjK2jTxKQXkARFHVmJ4ArwH/hVi/8AQY1X/wAjf/E12Pw/0b/hDY5jaQPe3Mx+a4uVmZgvZQNuAKwxFLDxg3SqOUu3Lb8bmtGriZTtUppL/Ff9D0bw5HnRLY+zf+hGsTXfDFzqGp6lcIVSK6hSCRd3+vjCH5D/AMCx+DNWZaap4mtLdbeCW0ESZ2hrCUkAnPX8am/tzxZ/z2sv/BfNXIkdZK/h/XjfRyRXE8TrapHE6yqI4sRBSh/iPz5PAx71Xj8Past7LNb6dLaWz7fNgN2C0wATcMhj97DAc8e1P/tzxZ/z2sv/AAXzUf254s/57WX/AIL5qLAT6no+tStYmxtZbZISDEouFYwgv8wcseRt6Bc9xVeLw5q1vAkH2V5baOFI0hS5wBIEwJRkjgNk49+lL/bniz/ntZf+C+aj+3PFn/Pay/8ABfNRYCzH4f1iOEu8k01xK9wLhhdEb0I+QLngc844684ro9GtpodKt4rhNkqphl3ltvtk/wD1/qa5P+3PFn/Pay/8F81J/bXilvlkmtdh4bZYyq2PY84+tAG0yh/GUbp8ybfL3DpuCNkfhkVe8SWU93oF7bWsfmTSR4RdwG45Bxk/SuXuNS1f/RTZW9tatbFtn+jTOCGGDxgfnS/254s/57WX/gvmpRvbVAX/ABPa65qtrE1tp89rJGzMiiaPzFk42sTnG3r05zVG28P6tHaTxJYywMVm8/bdDF0zSbkKjPGBnIO3O6k/tzxZ/wA9rL/wXzUf254s/wCe1l/4L5qdgOw0+3ljsII5hiVYwHG8tg/U8mucvoxL4nZ0+aNg4Vh0JVUBx9DxVE6z4mkGyeW2aI8OI7OZGI9A3OKZe6hrEsttJawW1r9nRo1X7LK6lWx2wMdKTvdaAXda0+W409o4VDSB0kC5xu2uGxn1OKpzabe6jqVvdTxXOnxxxyr+7uQJMkrjJXjHBqL+0fE3/Paz/wDBfLR/aPib/ntZ/wDgvlp2AvQaUbfVIWhjCWsVkYVAPQ7wcflUVzp92NZSa1heNXZDLKJh5bqOCGTqWxwCKrf2j4m/57Wf/gvlo/tHxN/z2s//AAXy0WAzbvTNVWTTY7qwlubeIrA6R3HM5yxLHkYGMck05vD+tmQM0s7P5JWIrMoWMbT8hJ5J5HTj3rQ/tHxN/wA9rP8A8F8tH9o+Jv8AntZ/+C+WiwFBvD+oxtcLa2rQysQRcC44ZPJClMZzncM5x261qeFtIurGK5W6jVTJIGXDZyMVF/aPib/ntZ/+C+Wj+0fE3/Paz/8ABfLRYC/fw4v7XaM7GXfj+HdImM/XBrsWj5b8a4Sa+1JtPNrDbRRuZFkMzQTMWcEHJG3npT/7c8WE/wCusv8AwXzVMb63QXNKKy1lfD8WjiwZBbIiPL9oUC4VWG5UxyNwyOcdaqQ+H9X3T3AE0JRENjCbokQ/vSSDzgkIcZ561B/bniz/AJ7WX/gvmo/tzxZ/z2sv/BfNVAW49K1y3kkmgt2c751EbXedxdcByemAR9fbNUrDwzq1vb3kk9uZJ5oQvyXGCcPuIPPOc+o6HkU7+3PFn/Pay/8ABfNR/bniz/ntZf8AgvmosB2VlBIlnCkw/eKgDfOW5x6nk/WsawUSeLbiRPmjaJ9jDo2PLBx+IIrFOseJpB5dxJbPCeHWOzmRmHpu5xRcaprX2mCeyhtbUxRNEFNpK6lSQemBj7tJ3utAOm8SWlzPpe20hM8yTwyiMOFLBZFYgE8dAapnS766MzTRCCPULtZbqPeC0caIAEyOpYqM46Z71jf254s/57WX/gvmo/tzxZ/z2sv/AAXzU7Ab+hwahZf8S97D9ys0sn2nzV2FWdmAVeufmA5AHBqpd6Vqb317FYo9pBPHLvYz7onZlO1lXqjbjkn61l/254s/57WX/gvmo/tzxZ/z2sv/AAXzUWAff6L4gv7yW6a3eALDi3T7XysgRVDHBxnO71qQeGtRbUXMiubVZljiH2luLfe5K9fQp71B/bniz/ntZf8Agvmo/tzxZ/z2sv8AwXzUWA63R7e6j0m0jvmLXSwqJjuzl8c896524jE3iWeRfmjdXKMOjY8sHH4giqZ1jxLJ8ly9s8J++kdnMhYem7nFMvdQ1mW5hntYba2MURiC/ZJXBUkH0GOlS73WgFvW9Purq0S2tti+ZIvmO4yqoOTkcZBwBjPesxdF1OP7PAUWRYZ3KvHIY0VG5+71AGSByfpzxJ/aPib/AJ7Wf/gvlo/tHxN/z2s//BfLVWAoweGr+3spPIjMdyqQxxbZuMKpEh69/ftUkeg6pbIRbRgfIYyGmJBQxLkcnrv3ke/tVr+0fE3/AD2s/wDwXy0f2j4m/wCe1n/4L5aLAMsLLWbLRTBHbzvIblgoaVPMjhPcc7c59+M5pLzS76eKIQ6bLAqRskaNcLmOUkETEg/N39T7VJ/aPib/AJ7Wf/gvlo/tHxN/z2s//BfLRYCnN4f1YWaLFJL5khkN0RNkuvmAqozx93djpjPNWtN0fUILqxaRJmSNGDNJcAlASSFwOM9BgZHvxy7+0fE3/Paz/wDBfLR/aPib/ntZ/wDgvlosBr6hAFsZ89ShVR6kjAA981FpNu32aQMuGE8ikHsQ1U7TUtYjnWe6gt7mRP8AV4tpkVPfGDk+9QC98QRySmB7VEkleXa1jKxBY5Iz3pa82wD9Z0bUb29kmgeCJYo1EG9dzFgdxKnI2nIA5z0zVO48PX80QZo2Ly3EklxG05IMfmB0Qduxx7mrX9o+Jv8AntZ/+C+Wj+0fE3/Paz/8F8tOwDX0fUf7PgWdZLtFlZprQSBSykvjD5Geqnk9qadI1VbsSRQgSghkmknLIsfl48kjqfm5zj8ak/tHxN/z2s//AAXy0f2j4m/57Wf/AIL5aLAYd3YXlhayR3tvdSwyeYLa2Mo3+YUXD5Q4wGzxnvV99G1x4bO3MIKwyGR5Hm++S6sBjrxgg57jirw1LxOOk1oP+4fLSf2j4m/562f/AIL5aLAZq+H9Ye5kkkhfaCZFUyqB5zI6lkweANy9ecVM2g6s4SMrKkm8faJ1uMecm9SoHOQVAPYZ96uf2j4m/wCe1n/4L5aP7R8Tf89rP/wXy0WA0tJ0+W2gmhkGEE7+QN2cR5+UfzqC8hJ1eDaMqGRGI6BvmOPrjmqn9oeJe81rjviwlB/A1Ld32pyWsEFrawW5glEqsYJnycEHPHOc9aUr6WQGhqdjJPpl1BEoMkkDooJ7lSBWPc6Tqd5ZvKIXs5hax24j8xWdgGDPyOBkAgfXnFP/ALR8Tf8APaz/APBfLR/aPib/AJ7Wf/gvlp2Aq/2Hqi20SRxzlhFKqmS5AMe4HA+XjPTpkepHWqC6fd3mpJZxJcG4iY/a7pJmVWXemF9iFBHTnBrZ/tHxN/z2s/8AwXy0p1LxP/z2tP8AwXy0WAp3+i6xvRLWNwkM7G1ZJVzGhcfeLHONvTGT1pkPhzVIZ7RY2liWGJUjMcq7IyCdxOcnDcHAH5Ve/tHxN/z2s/8AwXy0f2j4m/57Wf8A4L5aLAQ2GiXiwamrWJgknsVhBaYN50oD7m6nAJI9KsTeHpFWyaGW4kmRl8ySacsVUI2APYOQcU3+0fE3/Paz/wDBfLR/aPib/ntZ/wDgvlosBBb6LqscLSwI1tPGECo8u8SSYKySdcYIIIz/AHegqC/8O6h5dzB9nkvYWylsDcY8s/L+8OTz0PHP0q9/aPib/ntZ/wDgvlo/tHxN/wA9rP8A8F8tFgKlp4f1QXge4eeQfaEeYtMAkgDE7gBzwMDnH0Na+g6fc28U63MbIWlLLul3lvf/ADjPcCqf9o+Jv+e1n/4L5aP7R8Tf89rP/wAF8tFgLWuwHEYUZKAs+P4QSoBP1Nav2fEnTvWJNe6k+mTWa20SyTEM8xhmYlgQckbfbpTDqXiYnPnWf/gvlqY3u7oCG28P6hBZWixTSi4WKdW8ybckLMrbSg7ckdKz10W/hltreSzvLgOkxVGnUeW+1QHJUgYzzjJPtWr/AGj4m/57Wf8A4L5aP7R8Tf8APaz/APBfLVWAqTaDq8mUdWeXd+/uBPgTpuXCgZyMYPYVZtdDu7a6tQkB2R3Eru4nwuGctux9CB+YIHWnf2j4m/57Wf8A4L5aP7R8Tf8APaz/APBfLRYDauIVjgkdyFUKck1vaFHJDotlFKpR0gRWU9QQo4rjLbUdYWZZbyG3uTGcxqLaVFU+pGDk/wAq0f8AhJNX/wCfGD/v1N/8TXPXpznZJDTR11Fcj/wkmr/8+MH/AH6m/wDiaP8AhJNX/wCfGD/v1N/8TXN9Wqdh3R11cF8Wvv6b9Jf/AGSr/wDwkmr/APPjB/36m/8AiaxfE7alrxtzLCkPkbsbYJTnOP8AZ9q0pUJxkm0JtGF8OZZovhppPkzPEWuZFLJjONznHP0FbnnXn/QQuv8Avof4Vg/D3/kmmjf9fUn83rYumK2k7KcERMQfQ4NfSyinUnddWeLhpNYelZ/Zj+ROZb0H/j+u/wDvof4Uebe4z9uu8f7w/wAK8cTULzT/AAPaSabrF7cNe+Hhe30r3jTtDPvhCsGJJj3bpBtzg7eBwa09ZmUeF/FGvSa9eW2swzalDbIL8opWMyLGgiztHCg7goPGc1n7nY6Pe7nqAlvP+f8Au/8Avof4UCW9P/L9d/8AfQ/wrzmSS/v9AtRPqLnU2u0Oq6fJqH2JmPlHbDFJn5EHyuGB+cKcnJIGZqOqDUNL1bVItW1OM6doFteaV5l2YnMrCUsXVSBKcovBBHHTmn7nYLy7nrPnXn/P/df99D/Cjzrz/n/uv++h/hXkx17W7XWpoLu/uHtL/wAXQW1i4P8AqirJ5tucdEZcsM8feHHGd3xNr2peHNav4YVnvBftDc2ShDMECHF2gx90LGoYL/eYk9aFydhXn3O8868/5/7v/vof4UCW9/5/rv8A76H+FeaWWseIJvF9lqem202pW2qxX01tZSXot4xbRmBIpMMCMn5j77s96xLS+1DUvh1r1xeapqCz23hyzvIpIrx0eObZMS25SCckDPY4FL3Ow/e7ns3nXn/P/d/99D/Cjzb3Gft13j/eH+FeVeMtR1LwzqOptaX14dGsfC264R5mkeF3aYJchmyzMGVVPPQ552ipfC9vca3r2sRXt5qEZXy4YbuLW2Roi1pCcLbZwTlmbdjqaPcvawXla9z1Dzrz/n/uv++h/hR5ty0U4e8uHX7PKdrMMfcPtXL+E59S1S/ur3ULpR/Zss2l+TBkRzSIV3zMD3OBtH8ILdc104/1Vx/17y/+gGnKMeRtIIylzJXFknuhMI47uaJFhiwqEAZK5J6UCa8PS/uz/wACH+FMk/4+j/1xh/8AQK5D4oyXC2mgwQecwudYjhlij1A2RmTypSVMw+6MqD+FCjHlu0DlK9kzshLe/wDP9d/99D/Cjzrz/n/uv++h/hXkvhW4u9Y8TaTHqF1d3cKaXbyM/wDa7Wgib7TOu4xgjzzhFXPcLnvVaHxN4naNdLd32nxL5n23J/48ft/leTnOd2/5fTbxjvS9zsHvdz2Pzb3Gft13/wB9D/CgzXg/5f7v/vof4V5np4N14RfV18UTWeu3onV/P1AiNsSsNvlkkRfKuAyhcEg1Y8P6skfiLRrD7VdWcEUmow3MF3qIuEDrHCyqJj/rVG/IJJIJYdqdodhXl3PRPOvP+f8Auv8Avof4Uebe4z9uu8f7w/wrhvFOualpOqy31ta3vk3Vs9hapKgeN7wHdA6BT9x9zAt1O0DHFc3p6axp2t3Eks+pSpZa9aaedRl1ZpFCsIFaI23Rtxdhv7bs9qGoLoCcu5675t7/AM/13/30P8KPOvP+f+7/AO+h/hXiBXxd/wAIG+vaddXVhMxfdeXOqvcrdFrnZGBD/wAsgDgnGMgEd62JNd8Qa9reqfvv7Itv7NgWK2luPJLOl1suB5gOELkNGrdRjr0NL3P5R+93PV/OvM/8f93/AN9D/CgS3mP+P+7/AO+h/hXnf2qaTTvDc9lqWq2qQeIlsLi1kulmWT5mDI0uN0qLj5Wzz3zUvjCWJ/F100usXNmLLQGu7UQ3piTzxKwBKA7ZDwFwQfTFO0LbCvLud/515/z/AN1/30P8KPOvP+f+6/76H+FcXpVzqTeNdKmv7+6Vb3w61zPYuQsNvMGh3FVxkHLNncTj2rmtS1/VtO1zVlvNSmGmXPiq1tbOXfgWxUxGSEnsjIWbJ44YcdxqC6AnJ9T1nzrz/n/uv++h/hR515/z/wB3/wB9D/CvPvh94qm1LxPcx30k6QamrXVqk8DxLBsbYIkZwFk3R7H+TI+8e4rDsNe8SqdR+xQy6pjR76RvMvxD5BW9uFWQbgckKoAx0Cij932H7/c9d868xn7fd4/3h/hQJbzGft93/wB9D/CvNtEvLiLWdHvNQ1C4ulu0s4YXg1DmFntlJimtz94MwZzL1G4c1H401hLLV9d1S8ubt4tKaxFqlvqn2XakiZZlU/LMS2OCD6Ue5bYV5X3PTfNvcZ+3XeP94f4Uedef8/8Adf8AfQ/wrzC5+0Xk5nXWb+HUrvxJcaU4ivWXZbZkRdsWdqkBVw+3PGc1t+CtS1PXNUSe882FdLsRaXkYBRHvi373g/eCqqkHqN/vQlB9Abl3O1WW5ZZQ95cOvkynazDB+Q+1I890Hjjju5okW3iIVCByQcnpSJ92b/rhL/6A1Nf/AF6/9e0P8jUuK50rf1qUpPkbv/Wg8TXn/P8A3X/fQ/wo868/5/7v/vof4VzPj2V1ttItftMttb3urQ2108cpibyirkjeCCnKryCP1rk/EPiNdD1S2sdG1G+1C00c/abkL5l35pZtptmlXIXbGXfMh7qc8VclBdCU5PqepedeYz9vu8f7w/woM14Dj7fd/wDfQ/wrzf7Vcx6vqarruLm/ivTY6lHfia1VUXcokg6ReWpHzD7xBznNXNFvDF4Q8TW8LXsF1YW0jMJNR+2LGzQF1aObqc9SM/KeKSUOwXl3O8868/5/7r/vof4Uedef8/8Adf8AfQ/wrznxX4jmTwvoNjpupMb67to7iWe3je6eMRxqw3pFlsSSbVJ6feB61D4Z8Rz6140ubi7vJ7TRZPsUkCCT5Uu2gBNvIR9wZzx0ZwQemCe5e1gvO17nphlvR1vrsf8AAh/hR515/wA/91/30P8ACuC+CokudBt9RvDcPdXESl5JdYa784Fjl/LJxD2GMVzsXiPxQuhaNM0MsMfnaqY777asrXJjhumjVosZwCoIBz90Ue5ZOw7yvuevmW9/5/rv/vof4UCW9z/x/Xf/AH0P8K8uP2iEfYtJ12ZVvNDgvLh7nUWcGYzxhlEjE+SXVmQYxgsDjiq8811qeraNplha6vdRwxaik9mdfaEpJHJCMi4XmZV3kAnP3j6Uvc7BeXc9ZEt6el9dn/gQ/wAKPOvP+f8Au/8Avof4V5LeQ6rJ4U1WDWNav5b/AE/xBZ2pntruSHhxaq6/IRwQ7cepJ61q6r4nbT/H8VtFPcDS9PdNNlUxSPE5kHzzPN9wGNvLU7ju+/8A3hR7nVBeXc9F868/5/7r/vof4Ukstw1nd+Zd3EgEDEBmGM8c8Cuc+HF8b7wRo0016t1dNZo0zGUO5buW5zn610Mn/Hnef9e7f0pyjHkbSCMpc1myW5nuvtkyJdzxomwKqEAAeWp9PUmm+def8/8Ad/8AfQ/wpl4QLq7LSeWAEJfj5R5S88+nWvIfFGr32l+DNbvvDuq6m9jfQ+Xa3hd7uWF1V2lu+NxjVgFVAQFyM/LmklFRu0Dcm7JnsIlvT0vrs/8AAh/hR515/wA/91/30P8ACvNPEF7fa1f+E7O1sNXlgntpZJFGoNYfaR5MTCQODuO0sflYA5NUPGHjbWI7fWNJ0/Tns7a0m+x2+oSXOG8yJ48sxLbircjgZwck03yLoC531PWvOvP+f+6/76H+FHm3vP8Ap13x1+Yf4VxcniSO80vVLfXBNYx2dw9vdX+my/6OzLsISNyd+X8wKABnOcEHFcpdXOrWX29ptXuo5dPhtLnSoRfFzEs10ymOQg4nZUAB3bsfrQ+TsJOfc9f8294/0675/wBof4UCa8Jx9vu/++h/hXnlrDaXk9/Laa9ez6PMRHCkmseU+oXKsxLLJnMMZAwNu0HbkDHWOC8uNR8N+DYL/VLkQX5uftcyzNbu5jikKAuCCMMoGc/NjPOaLQ7BeXc9H868xn7fd4/3h/hR5t7jP267x/vD/CvH/Dmq+JGvvDeoy6hHdzajLHHLNJf4jjjNqX8mS2H3TvXcZQM8gZ5rUsrfUIPF15Fd6tIz6pdXyWc9lqkkktmqKXAeF8xLhRtHy5BNJcj6Dbl3PTPOvP8An/uv++h/hSedef8AQQuv++h/hWB8Pbie68BaBc3M8lxPLp0LySyNlpGKDLE9ya3a0UINbEucl1Hedef9BC6/76H+FHnXn/QQuv8Avof4U2ij2cewueXcd515/wBBC6/76H+FHnXn/QQuv++h/hTaKPZx7Bzy7jvOvP8AoIXX/fQ/wo868/6CF1/30P8ACm0Uezj2Dnl3Hedef9BC6/76H+FHnXn/AEELr/vof4U2ij2cewc8u47zrz/oIXX/AH0P8KPOvP8AoIXX/fQ/wptFHs49g55dx3nXn/QQuv8Avof4Uedef9BC6/76H+FNoo9nHsHPLuO868/6CF1/30P8KPOvP+ghdf8AfQ/wptFHs49g55dx3nXn/QQuv++h/hR515/0ELr/AL6H+FNoo9nHsHPLuO868/6CF1/30P8ACjzrz/oIXX/fQ/wptFHs49g55dx3nXn/AEELr/vof4Uedef9BC6/76H+FNoo9nHsHPLuO868/wCghdf99D/Cjzrz/oIXX/fQ/wAKbRR7OPYOeXcd515/0ELr/vof4Uedef8AQQuv++h/hTaKPZx7Bzy7jvOvP+ghdf8AfQ/wo868/wCghdf99D/Cm0Uezj2Dnl3Hedef9BC6/wC+h/hR515/0ELr/vof4U2ij2cewc8u47zrz/oIXX/fQ/wo868/6CF1/wB9D/Cm0Uezj2Dnl3Hedef9BC6/76H+FHnXn/QQuv8Avof4U2ij2cewc8u47zrz/oIXX/fQ/wAKPOvP+ghdf99D/Cm0Uezj2Dnl3Hedef8AQQuv++h/hR515/0ELr/vof4U2ij2cewc8u47zrz/AKCF1/30P8KPOvP+ghdf99D/AAptFHs49g55dx3nXn/QQuv++h/hR515/wBBC6/76H+FNoo9nHsHPLuO868/6CF1/wB9D/Cjzrz/AKCF1/30P8KbRR7OPYOeXcd515/0ELr/AL6H+FHnXn/QQuv++h/hTaKPZx7Bzy7jvOvP+ghdf99D/Cq+rSS4ti00jsYzlmbk/O3pU1V9W+7a/wDXI/8AobVE4pWsioybvdmb8Oo5JPhro4jjdyLqQkKpOBl63za3BGDbTEf9czXJ+CSR8PtHxx81x/6MrS3N/eP50qtRwqzXm/zM8JDmw1L/AAx/Iu2fh6xs7WW1s9Btra3mO6WKKzVEkPqwAwfxok8PWMl9LfSaDbPdyoY5Z2s1MjqRgqzYyRjjBqlub+8fzo3N/eP51Ht/I39l5mhfaJbX0bx32jRXSOqo6zWocMqnKg5HIB5HpTbrQbO7mt5rrQ4LiW1x9neW0DNDjpsJHy9B09Ko7m/vH86Nzf3j+dHt/IPZeZq/2b1/4l3WXzj+46yf3+n3vfrUVposNpBFDb6XsSHf5Y8kkrv+/wAnnLd/XvWfub+8fzo3N/eP50/b+Qey8zVj03yzEY9P2GGPy4isGPLTj5V44HA4HoKYujwrC8K6SixSRiN0FsArIM4UjHIGTx7ms3c394/nRub+8fzo9u+wey8zWfTd7SM+n7jJH5UhaDJdOflPHK8njpyaqr4c09dRXUl0C1F8uAtyLJfNGBgYfGenHXpVPc394/nRub+8fzpe38g9l5mxFYyRb/Ksnj3uXfbERuY9WPHJPrT2gnSC5Z4ZVUW8uSUIH3DWJub+8fzoHzEK3zAnkHoaJVm1aw400mmbJgnecukErKYYcEISD8lV9S0aHUrb7NqWkx3sG4N5VxbCRcjocMCM1SuSfPfk9aj3N/eP50e1cdLC9nzalu58NabdTQT3Ph60nlt1VYHkslZolX7oUlflA7Y6Va/sweV5P9m/u9/mbPI+Xfu3bsY67uc+vNZW5v7x/Ojc394/nR7fyD2XmXU8P2KXdzdroVutxdKVuJRZqHmB6h2xlgfeopvC2kzWMFjN4asZbS3JMMD2CmOInrtUrgZ9qr7m/vH86Nzf3j+dHtvIPZeZrf2cfLij+wHy4SpiXyeEK/dKjHGO2OlIdMBDA6dkPIJW/cfekGMOeOWGBz14FZW5v7x/Ojc394/nT9u+wey8zU/ssfZRa/2aPs46ReR8nXP3cY68/Wi50tbkSfadME3mx+VJ5lvu3pnO05HK55x0rL3N/eP50bm/vH86PbvsHsvM04dJSG3gtodLWOC3IMEaW+FiI6FQBhce1QS+HbCW4guJdBtpJ7di0EjWaloiTuJU4ypJJPHfmqe5v7x/Ojc394/nS9v5B7LzNabTfPYtNp5lZo2jJeDJKN95eR0PcdDTH0mN4XhfS0aN3DuhtsqzDGGIxyeBz7Cszc394/nRub+8fzp+3fYPZeZqTaUs0cMc2mCRIMeSr2+RH/ugjjoOnpQmlIm7ZparvUo223xuUkkg8cgkkkepJrL3N/eP50bm/vH86PbvsHsvM0Bolut5HeLo8QuY4vJjmFqN6R/3A2MhfbpTJvD1jM8LzaDbSNBH5UJezUmNP7q5HA9hxVLc394/nRub+8fzpe38g9l5mgNDtV1M6oNGhF+y7TdC1HnEYxjfjOMe9WI7GSMuY7N0Mjl32xEbmPVjxyeBz7Vj7m/vH86Nzf3j+dP277B7LzNwQTrHMzQyqoglyShAHyNTPIneRHSGVlNtDghCQeDWN947W5B6g96kuSRO4BPWp9o2+b+uo+TTl/roaN5pn221ktbzTvtNvIMPFNBvRh7gjBqOz0aCytntbPSI7aB12vFDbBEYYxggDBGCRWdub+8fzo3N/eP51Xt32F7LzNC30S3t7qW6t9GihuJUEckqWoV3QDAUkDJAAHFLZaLBZWZsrLSI7a1bdmGG2CRnd1yoGOe9Z25v7x/Ojc394/nS9v5B7LzLmk+HbDSJXl0nQLXT5HUK72tmsRYZzglQMjNTJo8KRSwppMaxzEGVBbALIc5ywxz+NZu5v7x/Ojc394/nR7fyD2XmXdO8PWOmzyz6doNtZSy/6yS3sxGz855KgE881YTTBGIgmm7RCxaICDHlsc5K8cE5OceprK3N/eP50bm/vH86Pb+Qey8y5a+HbC1guLe10C1ghuv+PiOKyVVm/wB8AYbqetT2ukR2qQpa6UkCwIY4VittojQnJVcDgEgcD0rM3N/eP50bm/vH86Pb+Qey8zUbSwwkVtNDCSQSSAwZ3uMYY8ckYHPXgelK2m7oZYG07MUzl5YzB8sjE5LMMYJyAcn0rK3N/eP50bm/vH86ft32D2XmXdO8PWOmzSzadoNtZSzf617ezWNn5z8xUDPPPNXJ4ZksbxnhkVfs7cspA7Vjbm/vH86VPmdVb5hkcHmk6t1aw1Ts73Nqe2mkurj/AEeR0fZ/ASGHlr+dUNP8O6fp0U8Wn6Ba2cdwu2ZILJYxKPRgByOT1qtOzec/J+8aZub+8fzoVXl0sHs763Nc2D+ZHJ9hbfECsbeTygIwQDjjoOnpVW48P2VxNPPcaFbTS3EYineSzVmlQdFYkfMOBwfSqW5v7x/Ojc394/nT9v5C9l5l7+wLP+zP7L/sO3/s/GPsv2QeT1z9zGOvPTrTIPDWmwfZvJ8PWkX2Rma22WSjyS3UphflJ74qpub+8fzo3N/eP50vb+Qey8yaPwno0cM8MfhfT0iuABOi6egWUA5G4bfm555q3d6NBeWQsbzSI7i1G3EEtsHjG3p8pGOO1Z25v7x/Ojc394/nR7fyD2XmX5dBtJbl7qTRIHuHi8l5WtAXaP8AuE4yV9ulPTR4Y7+XUI9JRLyZAktwtsBI6joGbGSPY1m7m/vH86Nzf3j+dHt/IPZeZsQ2MkMKQw2bxRIAqIkRCqB0AAHAp32a5/595v8Av2axdzf3j+dG5v7x/On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j7Nc/8+83/AH7NYu5v7x/Ojc394/nR7d9g9iu5tfZrn/n3m/79mj7Nc/8APvN/37NYu5v7x/Ojc394/nR7d9g9iu5tfZrn/n3m/wC/Zo+zXP8Az7zf9+zWLub+8fzo3N/eP50e3fYPYrubX2a5/wCfeb/v2aPs1z/z7zf9+zWLub+8fzo3N/eP50e3fYPYrubX2a5/595v+/Zo+zXP/PvN/wB+zWLub+8fzo3N/eP50e3fYPYrubX2a5/595v+/Zo+zXP/AD7zf9+zWLub+8fzo3N/eP50e3fYPYrubX2a5/595v8Av2aPs1z/AM+83/fs1i7m/vH86Nzf3j+dHt32D2K7m19muf8An3m/79mj7Nc/8+83/fs1i7m/vH86Nzf3j+dHt32D2K7m19muf+feb/v2aPs1z/z7zf8Afs1i7m/vH86Nzf3j+dHt32D2K7m19muf+feb/v2aPs1z/wA+83/fs1i7m/vH86Nzf3j+dHt32D2K7m19muf+feb/AL9mj7Nc/wDPvN/37NYu5v7x/Ojc394/nR7d9g9iu5tfZrn/AJ95v+/Zo+zXP/PvN/37NYu5v7x/Ojc394/nR7d9g9iu5tfZrn/n3m/79mqmtI8f2VXVlbyjwwwfvtVDc394/nVizVW3sygnjkij2jm0gcOVNn/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C:\Users\wdickson\AppData\Local\Microsoft\Windows\INetCache\Content.MSO\1519F3E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12737"/>
            <a:ext cx="8201025" cy="5886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9515475" y="685800"/>
            <a:ext cx="962025" cy="790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3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946E-A427-B05A-6EDE-83F8464E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Syphilis Case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FBC8-B97C-0FDA-3B1B-41C24B82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 Notification of results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 Health Department Partnerships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 Tribal Partnerships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Field Treatment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DIS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 Incentives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 Documentation 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 Community Education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864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Policies/Standing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Pharmacist privileges through collaborative practice agreement for HIV and HCV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STI Partner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Expedited Partner Therapy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Treatment of non-eligible partners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Naloxone standing order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Allows pharmacy to order for any patient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Naloxone standing order for community members or first responders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Lab Express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Allows patient to go directly to lab to request STI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Pharmacist follows up on results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Contacts patients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Orders treatment 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Vaccination Standing order</a:t>
            </a:r>
          </a:p>
        </p:txBody>
      </p:sp>
    </p:spTree>
    <p:extLst>
      <p:ext uri="{BB962C8B-B14F-4D97-AF65-F5344CB8AC3E}">
        <p14:creationId xmlns:p14="http://schemas.microsoft.com/office/powerpoint/2010/main" val="4043971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Community engagement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Homeless shelters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Opioid Treatment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Powwows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Talk about your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Ask questions about other programs or services in your area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7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It is ok to start small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Growth provides an opportunity for education/conversation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Be flexible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Alternate forms of communication are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You don’t have to be an expert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We are always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51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Materials for Syringe Services Programs: A Guide for Staff &amp; Volunteers | NASTAD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Safer Drug Use Technique | Bevel Up (bvlup.com)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National Harm Reduction TA Center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NASEN | North America Syringe Exchange Network: NASEN Directory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4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8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the Syndemic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5145" r="2572"/>
          <a:stretch/>
        </p:blipFill>
        <p:spPr bwMode="auto">
          <a:xfrm>
            <a:off x="3618098" y="1960563"/>
            <a:ext cx="4274112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8664" y="2055813"/>
            <a:ext cx="1154021" cy="706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Hepatitis C</a:t>
            </a:r>
          </a:p>
        </p:txBody>
      </p:sp>
    </p:spTree>
    <p:extLst>
      <p:ext uri="{BB962C8B-B14F-4D97-AF65-F5344CB8AC3E}">
        <p14:creationId xmlns:p14="http://schemas.microsoft.com/office/powerpoint/2010/main" val="275882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C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023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More people dying of HCV than all other 60 nationally notifiable infectious diseases combined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Minnesota is one of the states that had &gt;200% increase in HCV cases from 2007-2012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Today over 80% of new HCV transmission occurs in people who inject drugs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AI/AN are the most affected compared to other races or ethnicities</a:t>
            </a:r>
          </a:p>
        </p:txBody>
      </p:sp>
    </p:spTree>
    <p:extLst>
      <p:ext uri="{BB962C8B-B14F-4D97-AF65-F5344CB8AC3E}">
        <p14:creationId xmlns:p14="http://schemas.microsoft.com/office/powerpoint/2010/main" val="127037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in Minnesota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322" y="6342966"/>
            <a:ext cx="309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MN Department of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873" y="1792099"/>
            <a:ext cx="6074330" cy="4318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49" y="1792099"/>
            <a:ext cx="4643437" cy="44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5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HCV Treatment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15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Referred to outside specialist</a:t>
            </a:r>
          </a:p>
          <a:p>
            <a:pPr lvl="1"/>
            <a:r>
              <a:rPr lang="en-US" dirty="0"/>
              <a:t>Typically Bemidji, Duluth, Fargo (range from 30 min-2.5 hours away)</a:t>
            </a:r>
          </a:p>
          <a:p>
            <a:pPr lvl="1"/>
            <a:r>
              <a:rPr lang="en-US" dirty="0"/>
              <a:t>No further screening/testing done here after Ab/RNA positive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Often patients referred with only Ab + (Not detectable RNA)</a:t>
            </a:r>
          </a:p>
          <a:p>
            <a:pPr lvl="1"/>
            <a:r>
              <a:rPr lang="en-US" dirty="0"/>
              <a:t>Patients screened positive and lost to follow up</a:t>
            </a:r>
          </a:p>
          <a:p>
            <a:pPr lvl="1"/>
            <a:r>
              <a:rPr lang="en-US" dirty="0"/>
              <a:t>Unclear what percentage of patients received care/completed treatment</a:t>
            </a:r>
          </a:p>
          <a:p>
            <a:pPr lvl="1"/>
            <a:r>
              <a:rPr lang="en-US" dirty="0"/>
              <a:t>Paid for by patient’s insurance or purchased referred care</a:t>
            </a:r>
          </a:p>
          <a:p>
            <a:pPr lvl="1"/>
            <a:r>
              <a:rPr lang="en-US" dirty="0"/>
              <a:t>Restrictions on substance use prior to treatment </a:t>
            </a:r>
          </a:p>
          <a:p>
            <a:pPr lvl="1"/>
            <a:r>
              <a:rPr lang="en-US" dirty="0"/>
              <a:t>No medications filled at our pharmacy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7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 Run HCV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43" y="1853754"/>
            <a:ext cx="9784080" cy="43059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Patient with + HCV antibody and HCV RNA detectable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Referral to pharmacist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Initial pharmacy visit</a:t>
            </a:r>
          </a:p>
          <a:p>
            <a:pPr lvl="1"/>
            <a:r>
              <a:rPr lang="en-US" dirty="0"/>
              <a:t>Assess readiness/appropriateness for treatment</a:t>
            </a:r>
          </a:p>
          <a:p>
            <a:pPr lvl="1"/>
            <a:r>
              <a:rPr lang="en-US" dirty="0"/>
              <a:t>If ready/willing to be treated order required labs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Presentation to project ECHO if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Initiate prior authorization or Patient Assistance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Start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Pharmacist monitoring/follow up throughout treatment and SVR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SVR Counseling</a:t>
            </a:r>
          </a:p>
          <a:p>
            <a:pPr lvl="1"/>
            <a:r>
              <a:rPr lang="en-US" dirty="0"/>
              <a:t>Risk of reinfection</a:t>
            </a:r>
          </a:p>
          <a:p>
            <a:pPr lvl="1"/>
            <a:r>
              <a:rPr lang="en-US" dirty="0"/>
              <a:t>Necessary follow up (ex. Cirrhotic patients still require ultrasounds and monitoring for HCC)</a:t>
            </a:r>
          </a:p>
        </p:txBody>
      </p:sp>
    </p:spTree>
    <p:extLst>
      <p:ext uri="{BB962C8B-B14F-4D97-AF65-F5344CB8AC3E}">
        <p14:creationId xmlns:p14="http://schemas.microsoft.com/office/powerpoint/2010/main" val="25709776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3644</TotalTime>
  <Words>1711</Words>
  <Application>Microsoft Office PowerPoint</Application>
  <PresentationFormat>Widescreen</PresentationFormat>
  <Paragraphs>331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Retrospect</vt:lpstr>
      <vt:lpstr>Starting an Effective Model to End the Syndemic at Cass Lake IHS</vt:lpstr>
      <vt:lpstr>Learning Objectives</vt:lpstr>
      <vt:lpstr>About Cass Lake IHS</vt:lpstr>
      <vt:lpstr>Ending the Syndemic</vt:lpstr>
      <vt:lpstr>Getting Started</vt:lpstr>
      <vt:lpstr>Hepatitis C Background</vt:lpstr>
      <vt:lpstr>HCV in Minnesota</vt:lpstr>
      <vt:lpstr>Previous HCV Treatment Process</vt:lpstr>
      <vt:lpstr>Pharmacist Run HCV Clinic</vt:lpstr>
      <vt:lpstr>Pharmacist Collaborative Practice Agreement</vt:lpstr>
      <vt:lpstr>Risk Factors for Hepatitis C at Cass Lake IHS</vt:lpstr>
      <vt:lpstr>Need for Local Harm Reduction Services</vt:lpstr>
      <vt:lpstr>Need for Syringe Services </vt:lpstr>
      <vt:lpstr>Need for Syringe Services</vt:lpstr>
      <vt:lpstr>Getting Started - People</vt:lpstr>
      <vt:lpstr>Getting Started- Education</vt:lpstr>
      <vt:lpstr>Getting Started- Supplies</vt:lpstr>
      <vt:lpstr>Harm Reduction at CLIHS</vt:lpstr>
      <vt:lpstr>Harm Reduction at CLIHS</vt:lpstr>
      <vt:lpstr>PowerPoint Presentation</vt:lpstr>
      <vt:lpstr>PowerPoint Presentation</vt:lpstr>
      <vt:lpstr>PowerPoint Presentation</vt:lpstr>
      <vt:lpstr>Participant Demographics</vt:lpstr>
      <vt:lpstr>What Works Well</vt:lpstr>
      <vt:lpstr>What Could Be Better </vt:lpstr>
      <vt:lpstr>Pharmacy STI Standing Order</vt:lpstr>
      <vt:lpstr>STI Testing first 7 months</vt:lpstr>
      <vt:lpstr>Pharmacy Based Incentive Program</vt:lpstr>
      <vt:lpstr>Pharmacy Based Incentive Program</vt:lpstr>
      <vt:lpstr>Benefits of Incentives </vt:lpstr>
      <vt:lpstr>Alternate Ways to Reach Patients </vt:lpstr>
      <vt:lpstr>PowerPoint Presentation</vt:lpstr>
      <vt:lpstr>Syphilis Case Management</vt:lpstr>
      <vt:lpstr>Other Policies/Standing Orders</vt:lpstr>
      <vt:lpstr>Opportunities for Growth</vt:lpstr>
      <vt:lpstr>Key Takeaways 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Cass Lake IHS HarmReduction</dc:title>
  <dc:creator>Dickson, Whitney (IHS/BEM)</dc:creator>
  <cp:lastModifiedBy>Dickson, Whitney (IHS/BEM)</cp:lastModifiedBy>
  <cp:revision>109</cp:revision>
  <cp:lastPrinted>2023-10-03T20:41:46Z</cp:lastPrinted>
  <dcterms:created xsi:type="dcterms:W3CDTF">2023-05-08T16:39:32Z</dcterms:created>
  <dcterms:modified xsi:type="dcterms:W3CDTF">2024-09-11T18:27:44Z</dcterms:modified>
</cp:coreProperties>
</file>