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5" r:id="rId3"/>
    <p:sldId id="276" r:id="rId4"/>
    <p:sldId id="258" r:id="rId5"/>
    <p:sldId id="277" r:id="rId6"/>
    <p:sldId id="257" r:id="rId7"/>
    <p:sldId id="267" r:id="rId8"/>
    <p:sldId id="268" r:id="rId9"/>
    <p:sldId id="271" r:id="rId10"/>
    <p:sldId id="265" r:id="rId11"/>
    <p:sldId id="262" r:id="rId12"/>
    <p:sldId id="278" r:id="rId13"/>
    <p:sldId id="266" r:id="rId14"/>
    <p:sldId id="269" r:id="rId15"/>
    <p:sldId id="270" r:id="rId16"/>
    <p:sldId id="272" r:id="rId17"/>
    <p:sldId id="273" r:id="rId18"/>
    <p:sldId id="274" r:id="rId19"/>
    <p:sldId id="1811" r:id="rId20"/>
    <p:sldId id="1821" r:id="rId21"/>
    <p:sldId id="1823" r:id="rId22"/>
    <p:sldId id="1824" r:id="rId23"/>
    <p:sldId id="1825" r:id="rId24"/>
    <p:sldId id="181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81" autoAdjust="0"/>
    <p:restoredTop sz="67279" autoAdjust="0"/>
  </p:normalViewPr>
  <p:slideViewPr>
    <p:cSldViewPr snapToGrid="0">
      <p:cViewPr varScale="1">
        <p:scale>
          <a:sx n="84" d="100"/>
          <a:sy n="84" d="100"/>
        </p:scale>
        <p:origin x="2288" y="176"/>
      </p:cViewPr>
      <p:guideLst/>
    </p:cSldViewPr>
  </p:slideViewPr>
  <p:notesTextViewPr>
    <p:cViewPr>
      <p:scale>
        <a:sx n="1" d="1"/>
        <a:sy n="1" d="1"/>
      </p:scale>
      <p:origin x="0" y="0"/>
    </p:cViewPr>
  </p:notesTextViewPr>
  <p:notesViewPr>
    <p:cSldViewPr snapToGrid="0">
      <p:cViewPr>
        <p:scale>
          <a:sx n="100" d="100"/>
          <a:sy n="100" d="100"/>
        </p:scale>
        <p:origin x="2400" y="-13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smith\Desktop\Heat%20related%20illnes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a:latin typeface="Roboto Condensed" panose="02000000000000000000" pitchFamily="2" charset="0"/>
                <a:ea typeface="Roboto Condensed" panose="02000000000000000000" pitchFamily="2" charset="0"/>
              </a:rPr>
              <a:t>Heat-related</a:t>
            </a:r>
            <a:r>
              <a:rPr lang="en-US" baseline="0">
                <a:latin typeface="Roboto Condensed" panose="02000000000000000000" pitchFamily="2" charset="0"/>
                <a:ea typeface="Roboto Condensed" panose="02000000000000000000" pitchFamily="2" charset="0"/>
              </a:rPr>
              <a:t> emergency department visits for AI/AN in Oregon were highest Summer 2021. </a:t>
            </a:r>
            <a:endParaRPr lang="en-US">
              <a:latin typeface="Roboto Condensed" panose="02000000000000000000" pitchFamily="2" charset="0"/>
              <a:ea typeface="Roboto Condensed" panose="02000000000000000000" pitchFamily="2" charset="0"/>
            </a:endParaRPr>
          </a:p>
        </c:rich>
      </c:tx>
      <c:layout>
        <c:manualLayout>
          <c:xMode val="edge"/>
          <c:yMode val="edge"/>
          <c:x val="1.1506780402449695E-2"/>
          <c:y val="2.7777777777777776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'OR AIAN HRI by syndrome'!$A$18</c:f>
              <c:strCache>
                <c:ptCount val="1"/>
                <c:pt idx="0">
                  <c:v>total</c:v>
                </c:pt>
              </c:strCache>
            </c:strRef>
          </c:tx>
          <c:spPr>
            <a:ln w="28575" cap="rnd">
              <a:solidFill>
                <a:schemeClr val="accent5">
                  <a:lumMod val="50000"/>
                </a:schemeClr>
              </a:solidFill>
              <a:round/>
            </a:ln>
            <a:effectLst/>
          </c:spPr>
          <c:marker>
            <c:symbol val="none"/>
          </c:marker>
          <c:cat>
            <c:strRef>
              <c:f>'OR AIAN HRI by syndrome'!$B$3:$BC$3</c:f>
              <c:strCache>
                <c:ptCount val="54"/>
                <c:pt idx="0">
                  <c:v>2019-01</c:v>
                </c:pt>
                <c:pt idx="1">
                  <c:v>2019-02</c:v>
                </c:pt>
                <c:pt idx="2">
                  <c:v>2019-03</c:v>
                </c:pt>
                <c:pt idx="3">
                  <c:v>2019-04</c:v>
                </c:pt>
                <c:pt idx="4">
                  <c:v>2019-05</c:v>
                </c:pt>
                <c:pt idx="5">
                  <c:v>2019-06</c:v>
                </c:pt>
                <c:pt idx="6">
                  <c:v>2019-07</c:v>
                </c:pt>
                <c:pt idx="7">
                  <c:v>2019-08</c:v>
                </c:pt>
                <c:pt idx="8">
                  <c:v>2019-09</c:v>
                </c:pt>
                <c:pt idx="9">
                  <c:v>2019-10</c:v>
                </c:pt>
                <c:pt idx="10">
                  <c:v>2019-11</c:v>
                </c:pt>
                <c:pt idx="11">
                  <c:v>2019-12</c:v>
                </c:pt>
                <c:pt idx="12">
                  <c:v>2020-01</c:v>
                </c:pt>
                <c:pt idx="13">
                  <c:v>2020-02</c:v>
                </c:pt>
                <c:pt idx="14">
                  <c:v>2020-03</c:v>
                </c:pt>
                <c:pt idx="15">
                  <c:v>2020-04</c:v>
                </c:pt>
                <c:pt idx="16">
                  <c:v>2020-05</c:v>
                </c:pt>
                <c:pt idx="17">
                  <c:v>2020-06</c:v>
                </c:pt>
                <c:pt idx="18">
                  <c:v>2020-07</c:v>
                </c:pt>
                <c:pt idx="19">
                  <c:v>2020-08</c:v>
                </c:pt>
                <c:pt idx="20">
                  <c:v>2020-09</c:v>
                </c:pt>
                <c:pt idx="21">
                  <c:v>2020-10</c:v>
                </c:pt>
                <c:pt idx="22">
                  <c:v>2020-11</c:v>
                </c:pt>
                <c:pt idx="23">
                  <c:v>2020-12</c:v>
                </c:pt>
                <c:pt idx="24">
                  <c:v>2021-01</c:v>
                </c:pt>
                <c:pt idx="25">
                  <c:v>2021-02</c:v>
                </c:pt>
                <c:pt idx="26">
                  <c:v>2021-03</c:v>
                </c:pt>
                <c:pt idx="27">
                  <c:v>2021-04</c:v>
                </c:pt>
                <c:pt idx="28">
                  <c:v>2021-05</c:v>
                </c:pt>
                <c:pt idx="29">
                  <c:v>2021-06</c:v>
                </c:pt>
                <c:pt idx="30">
                  <c:v>2021-07</c:v>
                </c:pt>
                <c:pt idx="31">
                  <c:v>2021-08</c:v>
                </c:pt>
                <c:pt idx="32">
                  <c:v>2021-09</c:v>
                </c:pt>
                <c:pt idx="33">
                  <c:v>2021-10</c:v>
                </c:pt>
                <c:pt idx="34">
                  <c:v>2021-11</c:v>
                </c:pt>
                <c:pt idx="35">
                  <c:v>2021-12</c:v>
                </c:pt>
                <c:pt idx="36">
                  <c:v>2022-01</c:v>
                </c:pt>
                <c:pt idx="37">
                  <c:v>2022-02</c:v>
                </c:pt>
                <c:pt idx="38">
                  <c:v>2022-03</c:v>
                </c:pt>
                <c:pt idx="39">
                  <c:v>2022-04</c:v>
                </c:pt>
                <c:pt idx="40">
                  <c:v>2022-05</c:v>
                </c:pt>
                <c:pt idx="41">
                  <c:v>2022-06</c:v>
                </c:pt>
                <c:pt idx="42">
                  <c:v>2022-07</c:v>
                </c:pt>
                <c:pt idx="43">
                  <c:v>2022-08</c:v>
                </c:pt>
                <c:pt idx="44">
                  <c:v>2022-09</c:v>
                </c:pt>
                <c:pt idx="45">
                  <c:v>2022-10</c:v>
                </c:pt>
                <c:pt idx="46">
                  <c:v>2022-11</c:v>
                </c:pt>
                <c:pt idx="47">
                  <c:v>2022-12</c:v>
                </c:pt>
                <c:pt idx="48">
                  <c:v>2023-01</c:v>
                </c:pt>
                <c:pt idx="49">
                  <c:v>2023-02</c:v>
                </c:pt>
                <c:pt idx="50">
                  <c:v>2023-03</c:v>
                </c:pt>
                <c:pt idx="51">
                  <c:v>2023-04</c:v>
                </c:pt>
                <c:pt idx="52">
                  <c:v>2023-05</c:v>
                </c:pt>
                <c:pt idx="53">
                  <c:v>2023-06</c:v>
                </c:pt>
              </c:strCache>
            </c:strRef>
          </c:cat>
          <c:val>
            <c:numRef>
              <c:f>'OR AIAN HRI by syndrome'!$B$18:$BC$18</c:f>
              <c:numCache>
                <c:formatCode>General</c:formatCode>
                <c:ptCount val="54"/>
                <c:pt idx="0">
                  <c:v>0</c:v>
                </c:pt>
                <c:pt idx="1">
                  <c:v>0</c:v>
                </c:pt>
                <c:pt idx="2">
                  <c:v>0</c:v>
                </c:pt>
                <c:pt idx="3">
                  <c:v>0</c:v>
                </c:pt>
                <c:pt idx="4">
                  <c:v>1</c:v>
                </c:pt>
                <c:pt idx="5">
                  <c:v>1</c:v>
                </c:pt>
                <c:pt idx="6">
                  <c:v>4</c:v>
                </c:pt>
                <c:pt idx="7">
                  <c:v>2</c:v>
                </c:pt>
                <c:pt idx="8">
                  <c:v>2</c:v>
                </c:pt>
                <c:pt idx="9">
                  <c:v>0</c:v>
                </c:pt>
                <c:pt idx="10">
                  <c:v>0</c:v>
                </c:pt>
                <c:pt idx="11">
                  <c:v>1</c:v>
                </c:pt>
                <c:pt idx="12">
                  <c:v>0</c:v>
                </c:pt>
                <c:pt idx="13">
                  <c:v>0</c:v>
                </c:pt>
                <c:pt idx="14">
                  <c:v>0</c:v>
                </c:pt>
                <c:pt idx="15">
                  <c:v>0</c:v>
                </c:pt>
                <c:pt idx="16">
                  <c:v>0</c:v>
                </c:pt>
                <c:pt idx="17">
                  <c:v>2</c:v>
                </c:pt>
                <c:pt idx="18">
                  <c:v>4</c:v>
                </c:pt>
                <c:pt idx="19">
                  <c:v>2</c:v>
                </c:pt>
                <c:pt idx="20">
                  <c:v>2</c:v>
                </c:pt>
                <c:pt idx="21">
                  <c:v>0</c:v>
                </c:pt>
                <c:pt idx="22">
                  <c:v>0</c:v>
                </c:pt>
                <c:pt idx="23">
                  <c:v>0</c:v>
                </c:pt>
                <c:pt idx="24">
                  <c:v>0</c:v>
                </c:pt>
                <c:pt idx="25">
                  <c:v>0</c:v>
                </c:pt>
                <c:pt idx="26">
                  <c:v>0</c:v>
                </c:pt>
                <c:pt idx="27">
                  <c:v>0</c:v>
                </c:pt>
                <c:pt idx="28">
                  <c:v>0</c:v>
                </c:pt>
                <c:pt idx="29">
                  <c:v>23</c:v>
                </c:pt>
                <c:pt idx="30">
                  <c:v>7</c:v>
                </c:pt>
                <c:pt idx="31">
                  <c:v>4</c:v>
                </c:pt>
                <c:pt idx="32">
                  <c:v>1</c:v>
                </c:pt>
                <c:pt idx="33">
                  <c:v>2</c:v>
                </c:pt>
                <c:pt idx="34">
                  <c:v>0</c:v>
                </c:pt>
                <c:pt idx="35">
                  <c:v>0</c:v>
                </c:pt>
                <c:pt idx="36">
                  <c:v>0</c:v>
                </c:pt>
                <c:pt idx="37">
                  <c:v>0</c:v>
                </c:pt>
                <c:pt idx="38">
                  <c:v>0</c:v>
                </c:pt>
                <c:pt idx="39">
                  <c:v>0</c:v>
                </c:pt>
                <c:pt idx="40">
                  <c:v>0</c:v>
                </c:pt>
                <c:pt idx="41">
                  <c:v>9</c:v>
                </c:pt>
                <c:pt idx="42">
                  <c:v>16</c:v>
                </c:pt>
                <c:pt idx="43">
                  <c:v>5</c:v>
                </c:pt>
                <c:pt idx="44">
                  <c:v>0</c:v>
                </c:pt>
                <c:pt idx="45">
                  <c:v>0</c:v>
                </c:pt>
                <c:pt idx="46">
                  <c:v>1</c:v>
                </c:pt>
                <c:pt idx="47">
                  <c:v>0</c:v>
                </c:pt>
                <c:pt idx="48">
                  <c:v>0</c:v>
                </c:pt>
                <c:pt idx="49">
                  <c:v>0</c:v>
                </c:pt>
                <c:pt idx="50">
                  <c:v>0</c:v>
                </c:pt>
                <c:pt idx="51">
                  <c:v>0</c:v>
                </c:pt>
                <c:pt idx="52">
                  <c:v>2</c:v>
                </c:pt>
                <c:pt idx="53">
                  <c:v>0</c:v>
                </c:pt>
              </c:numCache>
            </c:numRef>
          </c:val>
          <c:smooth val="0"/>
          <c:extLst>
            <c:ext xmlns:c16="http://schemas.microsoft.com/office/drawing/2014/chart" uri="{C3380CC4-5D6E-409C-BE32-E72D297353CC}">
              <c16:uniqueId val="{00000000-3F13-48F8-AD41-51ED32B18AF5}"/>
            </c:ext>
          </c:extLst>
        </c:ser>
        <c:dLbls>
          <c:showLegendKey val="0"/>
          <c:showVal val="0"/>
          <c:showCatName val="0"/>
          <c:showSerName val="0"/>
          <c:showPercent val="0"/>
          <c:showBubbleSize val="0"/>
        </c:dLbls>
        <c:smooth val="0"/>
        <c:axId val="1718759903"/>
        <c:axId val="1669810799"/>
      </c:lineChart>
      <c:catAx>
        <c:axId val="1718759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crossAx val="1669810799"/>
        <c:crosses val="autoZero"/>
        <c:auto val="1"/>
        <c:lblAlgn val="ctr"/>
        <c:lblOffset val="100"/>
        <c:noMultiLvlLbl val="0"/>
      </c:catAx>
      <c:valAx>
        <c:axId val="16698107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crossAx val="17187599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Circumstances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BAB-4C0C-ABA1-2F22C33BFD3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B407-430F-9915-CC9115FC0BC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1-B407-430F-9915-CC9115FC0BC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BAB-4C0C-ABA1-2F22C33BFD34}"/>
              </c:ext>
            </c:extLst>
          </c:dPt>
          <c:dLbls>
            <c:dLbl>
              <c:idx val="1"/>
              <c:layout>
                <c:manualLayout>
                  <c:x val="0.19124280171324892"/>
                  <c:y val="-0.12035353032357575"/>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B407-430F-9915-CC9115FC0BCE}"/>
                </c:ext>
              </c:extLst>
            </c:dLbl>
            <c:dLbl>
              <c:idx val="2"/>
              <c:layout>
                <c:manualLayout>
                  <c:x val="0.17290307930658833"/>
                  <c:y val="0.1269739244572809"/>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407-430F-9915-CC9115FC0BC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Unknowningly left behind in vehicle</c:v>
                </c:pt>
                <c:pt idx="1">
                  <c:v>Gained access to the vehicle</c:v>
                </c:pt>
                <c:pt idx="2">
                  <c:v>Intentionally left in vehicle</c:v>
                </c:pt>
                <c:pt idx="3">
                  <c:v>Unknown</c:v>
                </c:pt>
              </c:strCache>
            </c:strRef>
          </c:cat>
          <c:val>
            <c:numRef>
              <c:f>Sheet1!$B$2:$B$5</c:f>
              <c:numCache>
                <c:formatCode>General</c:formatCode>
                <c:ptCount val="4"/>
                <c:pt idx="0">
                  <c:v>496</c:v>
                </c:pt>
                <c:pt idx="1">
                  <c:v>237</c:v>
                </c:pt>
                <c:pt idx="2">
                  <c:v>190</c:v>
                </c:pt>
                <c:pt idx="3">
                  <c:v>17</c:v>
                </c:pt>
              </c:numCache>
            </c:numRef>
          </c:val>
          <c:extLst>
            <c:ext xmlns:c16="http://schemas.microsoft.com/office/drawing/2014/chart" uri="{C3380CC4-5D6E-409C-BE32-E72D297353CC}">
              <c16:uniqueId val="{00000000-B407-430F-9915-CC9115FC0BC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28BA3D-1BD8-406F-9F1F-A8C7CB7775E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1D32DF1-20FC-4F70-A435-05FB1CF7E064}">
      <dgm:prSet custT="1"/>
      <dgm:spPr/>
      <dgm:t>
        <a:bodyPr/>
        <a:lstStyle/>
        <a:p>
          <a:pPr>
            <a:lnSpc>
              <a:spcPct val="100000"/>
            </a:lnSpc>
          </a:pPr>
          <a:r>
            <a:rPr lang="en-US" sz="1800" dirty="0"/>
            <a:t>National institutes and organizations prioritize the prevention of heat stroke in vehicles</a:t>
          </a:r>
        </a:p>
      </dgm:t>
    </dgm:pt>
    <dgm:pt modelId="{678E2459-A381-4E8B-9C2E-C591EB2ED9BC}" type="parTrans" cxnId="{76E4BD01-6F80-4EF7-AA47-D4ADA5AAF937}">
      <dgm:prSet/>
      <dgm:spPr/>
      <dgm:t>
        <a:bodyPr/>
        <a:lstStyle/>
        <a:p>
          <a:endParaRPr lang="en-US"/>
        </a:p>
      </dgm:t>
    </dgm:pt>
    <dgm:pt modelId="{CBD8BF45-0E89-4A4E-A58B-278B84FBA46D}" type="sibTrans" cxnId="{76E4BD01-6F80-4EF7-AA47-D4ADA5AAF937}">
      <dgm:prSet/>
      <dgm:spPr/>
      <dgm:t>
        <a:bodyPr/>
        <a:lstStyle/>
        <a:p>
          <a:endParaRPr lang="en-US"/>
        </a:p>
      </dgm:t>
    </dgm:pt>
    <dgm:pt modelId="{7B81B7F6-F889-4439-B428-27F30D89C5D2}">
      <dgm:prSet custT="1"/>
      <dgm:spPr/>
      <dgm:t>
        <a:bodyPr/>
        <a:lstStyle/>
        <a:p>
          <a:pPr>
            <a:lnSpc>
              <a:spcPct val="100000"/>
            </a:lnSpc>
          </a:pPr>
          <a:r>
            <a:rPr lang="en-US" sz="1800" dirty="0"/>
            <a:t>Focus on children, our most vulnerable, who are at higher risk of dying from heat stroke after being left or trapped in vehicles</a:t>
          </a:r>
        </a:p>
      </dgm:t>
    </dgm:pt>
    <dgm:pt modelId="{214E92B6-82F3-422B-851D-103843DA6BDE}" type="parTrans" cxnId="{927A129E-35F1-4B5A-9256-A80DD25440D1}">
      <dgm:prSet/>
      <dgm:spPr/>
      <dgm:t>
        <a:bodyPr/>
        <a:lstStyle/>
        <a:p>
          <a:endParaRPr lang="en-US"/>
        </a:p>
      </dgm:t>
    </dgm:pt>
    <dgm:pt modelId="{E064130C-82DB-4175-9F65-53E66EDFE9B3}" type="sibTrans" cxnId="{927A129E-35F1-4B5A-9256-A80DD25440D1}">
      <dgm:prSet/>
      <dgm:spPr/>
      <dgm:t>
        <a:bodyPr/>
        <a:lstStyle/>
        <a:p>
          <a:endParaRPr lang="en-US"/>
        </a:p>
      </dgm:t>
    </dgm:pt>
    <dgm:pt modelId="{3FF153D9-8FFE-47D5-8C04-344BC1C6B208}">
      <dgm:prSet custT="1"/>
      <dgm:spPr/>
      <dgm:t>
        <a:bodyPr/>
        <a:lstStyle/>
        <a:p>
          <a:pPr>
            <a:lnSpc>
              <a:spcPct val="100000"/>
            </a:lnSpc>
          </a:pPr>
          <a:r>
            <a:rPr lang="en-US" sz="1800" dirty="0"/>
            <a:t>All hot car deaths are preventable</a:t>
          </a:r>
        </a:p>
      </dgm:t>
    </dgm:pt>
    <dgm:pt modelId="{249B0845-1FE7-4FD3-A51E-A4DA769CAF09}" type="parTrans" cxnId="{EEA644E0-601C-4F86-8724-55CA193C9237}">
      <dgm:prSet/>
      <dgm:spPr/>
      <dgm:t>
        <a:bodyPr/>
        <a:lstStyle/>
        <a:p>
          <a:endParaRPr lang="en-US"/>
        </a:p>
      </dgm:t>
    </dgm:pt>
    <dgm:pt modelId="{9F293A31-C53B-44F7-BA61-8CDC2664292B}" type="sibTrans" cxnId="{EEA644E0-601C-4F86-8724-55CA193C9237}">
      <dgm:prSet/>
      <dgm:spPr/>
      <dgm:t>
        <a:bodyPr/>
        <a:lstStyle/>
        <a:p>
          <a:endParaRPr lang="en-US"/>
        </a:p>
      </dgm:t>
    </dgm:pt>
    <dgm:pt modelId="{DED551A7-6869-4F6A-B03A-3687F7FCF787}" type="pres">
      <dgm:prSet presAssocID="{1A28BA3D-1BD8-406F-9F1F-A8C7CB7775EA}" presName="root" presStyleCnt="0">
        <dgm:presLayoutVars>
          <dgm:dir/>
          <dgm:resizeHandles val="exact"/>
        </dgm:presLayoutVars>
      </dgm:prSet>
      <dgm:spPr/>
    </dgm:pt>
    <dgm:pt modelId="{E75E9E50-257A-4643-875C-5F9DA4AECB28}" type="pres">
      <dgm:prSet presAssocID="{91D32DF1-20FC-4F70-A435-05FB1CF7E064}" presName="compNode" presStyleCnt="0"/>
      <dgm:spPr/>
    </dgm:pt>
    <dgm:pt modelId="{0089283D-D01C-4098-AB4B-5FC5953CD7F0}" type="pres">
      <dgm:prSet presAssocID="{91D32DF1-20FC-4F70-A435-05FB1CF7E064}" presName="bgRect" presStyleLbl="bgShp" presStyleIdx="0" presStyleCnt="3"/>
      <dgm:spPr/>
    </dgm:pt>
    <dgm:pt modelId="{1B54B6BA-F8F9-46D8-A731-6B482C96BE0F}" type="pres">
      <dgm:prSet presAssocID="{91D32DF1-20FC-4F70-A435-05FB1CF7E06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re"/>
        </a:ext>
      </dgm:extLst>
    </dgm:pt>
    <dgm:pt modelId="{FC5FB7D1-3C14-4F5A-B9BB-905AC59D54EF}" type="pres">
      <dgm:prSet presAssocID="{91D32DF1-20FC-4F70-A435-05FB1CF7E064}" presName="spaceRect" presStyleCnt="0"/>
      <dgm:spPr/>
    </dgm:pt>
    <dgm:pt modelId="{2797EE4E-391D-4DBA-B05A-3B3855D369DC}" type="pres">
      <dgm:prSet presAssocID="{91D32DF1-20FC-4F70-A435-05FB1CF7E064}" presName="parTx" presStyleLbl="revTx" presStyleIdx="0" presStyleCnt="3">
        <dgm:presLayoutVars>
          <dgm:chMax val="0"/>
          <dgm:chPref val="0"/>
        </dgm:presLayoutVars>
      </dgm:prSet>
      <dgm:spPr/>
    </dgm:pt>
    <dgm:pt modelId="{B98EB3F4-3C7C-4C0E-8201-D87AD10D6B7E}" type="pres">
      <dgm:prSet presAssocID="{CBD8BF45-0E89-4A4E-A58B-278B84FBA46D}" presName="sibTrans" presStyleCnt="0"/>
      <dgm:spPr/>
    </dgm:pt>
    <dgm:pt modelId="{4E8E06C3-7A37-48A1-9D8A-C536EE9CC6F4}" type="pres">
      <dgm:prSet presAssocID="{7B81B7F6-F889-4439-B428-27F30D89C5D2}" presName="compNode" presStyleCnt="0"/>
      <dgm:spPr/>
    </dgm:pt>
    <dgm:pt modelId="{92FA50FA-55BE-4CAB-B3E3-3E5524870262}" type="pres">
      <dgm:prSet presAssocID="{7B81B7F6-F889-4439-B428-27F30D89C5D2}" presName="bgRect" presStyleLbl="bgShp" presStyleIdx="1" presStyleCnt="3"/>
      <dgm:spPr/>
    </dgm:pt>
    <dgm:pt modelId="{4C70720B-B585-4701-8B48-5C7D9E6F92BB}" type="pres">
      <dgm:prSet presAssocID="{7B81B7F6-F889-4439-B428-27F30D89C5D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kull"/>
        </a:ext>
      </dgm:extLst>
    </dgm:pt>
    <dgm:pt modelId="{896567DC-4A66-4F89-9B9B-E5771E84B5D3}" type="pres">
      <dgm:prSet presAssocID="{7B81B7F6-F889-4439-B428-27F30D89C5D2}" presName="spaceRect" presStyleCnt="0"/>
      <dgm:spPr/>
    </dgm:pt>
    <dgm:pt modelId="{8EB6129D-80C9-452F-BE8E-91DD25A5FA8D}" type="pres">
      <dgm:prSet presAssocID="{7B81B7F6-F889-4439-B428-27F30D89C5D2}" presName="parTx" presStyleLbl="revTx" presStyleIdx="1" presStyleCnt="3">
        <dgm:presLayoutVars>
          <dgm:chMax val="0"/>
          <dgm:chPref val="0"/>
        </dgm:presLayoutVars>
      </dgm:prSet>
      <dgm:spPr/>
    </dgm:pt>
    <dgm:pt modelId="{B41DB4F4-A9BF-4980-AC57-F2B1F868C27F}" type="pres">
      <dgm:prSet presAssocID="{E064130C-82DB-4175-9F65-53E66EDFE9B3}" presName="sibTrans" presStyleCnt="0"/>
      <dgm:spPr/>
    </dgm:pt>
    <dgm:pt modelId="{1E53CE72-450E-4B2C-9268-14F09481A5FF}" type="pres">
      <dgm:prSet presAssocID="{3FF153D9-8FFE-47D5-8C04-344BC1C6B208}" presName="compNode" presStyleCnt="0"/>
      <dgm:spPr/>
    </dgm:pt>
    <dgm:pt modelId="{FCFCBE3C-7037-43CA-9C2C-3072F47E224D}" type="pres">
      <dgm:prSet presAssocID="{3FF153D9-8FFE-47D5-8C04-344BC1C6B208}" presName="bgRect" presStyleLbl="bgShp" presStyleIdx="2" presStyleCnt="3"/>
      <dgm:spPr/>
    </dgm:pt>
    <dgm:pt modelId="{03409144-F85A-4371-92F5-DE2CF9918219}" type="pres">
      <dgm:prSet presAssocID="{3FF153D9-8FFE-47D5-8C04-344BC1C6B20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r"/>
        </a:ext>
      </dgm:extLst>
    </dgm:pt>
    <dgm:pt modelId="{FD56ACAB-AA73-4DFF-B12C-06703CC419B6}" type="pres">
      <dgm:prSet presAssocID="{3FF153D9-8FFE-47D5-8C04-344BC1C6B208}" presName="spaceRect" presStyleCnt="0"/>
      <dgm:spPr/>
    </dgm:pt>
    <dgm:pt modelId="{620E0B5D-4D4D-4EE9-8DA4-B43F822D4B8B}" type="pres">
      <dgm:prSet presAssocID="{3FF153D9-8FFE-47D5-8C04-344BC1C6B208}" presName="parTx" presStyleLbl="revTx" presStyleIdx="2" presStyleCnt="3">
        <dgm:presLayoutVars>
          <dgm:chMax val="0"/>
          <dgm:chPref val="0"/>
        </dgm:presLayoutVars>
      </dgm:prSet>
      <dgm:spPr/>
    </dgm:pt>
  </dgm:ptLst>
  <dgm:cxnLst>
    <dgm:cxn modelId="{76E4BD01-6F80-4EF7-AA47-D4ADA5AAF937}" srcId="{1A28BA3D-1BD8-406F-9F1F-A8C7CB7775EA}" destId="{91D32DF1-20FC-4F70-A435-05FB1CF7E064}" srcOrd="0" destOrd="0" parTransId="{678E2459-A381-4E8B-9C2E-C591EB2ED9BC}" sibTransId="{CBD8BF45-0E89-4A4E-A58B-278B84FBA46D}"/>
    <dgm:cxn modelId="{C5B65429-95AA-4D0E-93CE-7659A3F722B7}" type="presOf" srcId="{1A28BA3D-1BD8-406F-9F1F-A8C7CB7775EA}" destId="{DED551A7-6869-4F6A-B03A-3687F7FCF787}" srcOrd="0" destOrd="0" presId="urn:microsoft.com/office/officeart/2018/2/layout/IconVerticalSolidList"/>
    <dgm:cxn modelId="{1379239A-18A7-4F79-AA4D-CBAE5045B899}" type="presOf" srcId="{7B81B7F6-F889-4439-B428-27F30D89C5D2}" destId="{8EB6129D-80C9-452F-BE8E-91DD25A5FA8D}" srcOrd="0" destOrd="0" presId="urn:microsoft.com/office/officeart/2018/2/layout/IconVerticalSolidList"/>
    <dgm:cxn modelId="{927A129E-35F1-4B5A-9256-A80DD25440D1}" srcId="{1A28BA3D-1BD8-406F-9F1F-A8C7CB7775EA}" destId="{7B81B7F6-F889-4439-B428-27F30D89C5D2}" srcOrd="1" destOrd="0" parTransId="{214E92B6-82F3-422B-851D-103843DA6BDE}" sibTransId="{E064130C-82DB-4175-9F65-53E66EDFE9B3}"/>
    <dgm:cxn modelId="{66374EB9-6DCF-4E04-B392-BE063EE0C96C}" type="presOf" srcId="{3FF153D9-8FFE-47D5-8C04-344BC1C6B208}" destId="{620E0B5D-4D4D-4EE9-8DA4-B43F822D4B8B}" srcOrd="0" destOrd="0" presId="urn:microsoft.com/office/officeart/2018/2/layout/IconVerticalSolidList"/>
    <dgm:cxn modelId="{EEA644E0-601C-4F86-8724-55CA193C9237}" srcId="{1A28BA3D-1BD8-406F-9F1F-A8C7CB7775EA}" destId="{3FF153D9-8FFE-47D5-8C04-344BC1C6B208}" srcOrd="2" destOrd="0" parTransId="{249B0845-1FE7-4FD3-A51E-A4DA769CAF09}" sibTransId="{9F293A31-C53B-44F7-BA61-8CDC2664292B}"/>
    <dgm:cxn modelId="{AF6928F2-A570-48FF-A5F1-2C5C5F682DB3}" type="presOf" srcId="{91D32DF1-20FC-4F70-A435-05FB1CF7E064}" destId="{2797EE4E-391D-4DBA-B05A-3B3855D369DC}" srcOrd="0" destOrd="0" presId="urn:microsoft.com/office/officeart/2018/2/layout/IconVerticalSolidList"/>
    <dgm:cxn modelId="{C342AC1E-4281-4957-9D17-38CA9F0E3F10}" type="presParOf" srcId="{DED551A7-6869-4F6A-B03A-3687F7FCF787}" destId="{E75E9E50-257A-4643-875C-5F9DA4AECB28}" srcOrd="0" destOrd="0" presId="urn:microsoft.com/office/officeart/2018/2/layout/IconVerticalSolidList"/>
    <dgm:cxn modelId="{ABA3C002-44EA-4BB1-8FDB-E0CD8472B6CC}" type="presParOf" srcId="{E75E9E50-257A-4643-875C-5F9DA4AECB28}" destId="{0089283D-D01C-4098-AB4B-5FC5953CD7F0}" srcOrd="0" destOrd="0" presId="urn:microsoft.com/office/officeart/2018/2/layout/IconVerticalSolidList"/>
    <dgm:cxn modelId="{6401600D-8914-4A8C-B292-6F3412CE3801}" type="presParOf" srcId="{E75E9E50-257A-4643-875C-5F9DA4AECB28}" destId="{1B54B6BA-F8F9-46D8-A731-6B482C96BE0F}" srcOrd="1" destOrd="0" presId="urn:microsoft.com/office/officeart/2018/2/layout/IconVerticalSolidList"/>
    <dgm:cxn modelId="{7BF78BC1-4D8B-4D0C-ACE6-0FB425613D96}" type="presParOf" srcId="{E75E9E50-257A-4643-875C-5F9DA4AECB28}" destId="{FC5FB7D1-3C14-4F5A-B9BB-905AC59D54EF}" srcOrd="2" destOrd="0" presId="urn:microsoft.com/office/officeart/2018/2/layout/IconVerticalSolidList"/>
    <dgm:cxn modelId="{0260956C-89D1-40B8-849B-58CE497C3C8F}" type="presParOf" srcId="{E75E9E50-257A-4643-875C-5F9DA4AECB28}" destId="{2797EE4E-391D-4DBA-B05A-3B3855D369DC}" srcOrd="3" destOrd="0" presId="urn:microsoft.com/office/officeart/2018/2/layout/IconVerticalSolidList"/>
    <dgm:cxn modelId="{6DC48E1C-91B1-46B0-9E47-572F76EE5BBC}" type="presParOf" srcId="{DED551A7-6869-4F6A-B03A-3687F7FCF787}" destId="{B98EB3F4-3C7C-4C0E-8201-D87AD10D6B7E}" srcOrd="1" destOrd="0" presId="urn:microsoft.com/office/officeart/2018/2/layout/IconVerticalSolidList"/>
    <dgm:cxn modelId="{19EB1A2B-99B6-43B9-81F6-0CAFF44E12AB}" type="presParOf" srcId="{DED551A7-6869-4F6A-B03A-3687F7FCF787}" destId="{4E8E06C3-7A37-48A1-9D8A-C536EE9CC6F4}" srcOrd="2" destOrd="0" presId="urn:microsoft.com/office/officeart/2018/2/layout/IconVerticalSolidList"/>
    <dgm:cxn modelId="{242DD3AA-ADF5-47F3-8FAC-CEC9520CC813}" type="presParOf" srcId="{4E8E06C3-7A37-48A1-9D8A-C536EE9CC6F4}" destId="{92FA50FA-55BE-4CAB-B3E3-3E5524870262}" srcOrd="0" destOrd="0" presId="urn:microsoft.com/office/officeart/2018/2/layout/IconVerticalSolidList"/>
    <dgm:cxn modelId="{15E75934-23CE-480C-B560-8A150D355C61}" type="presParOf" srcId="{4E8E06C3-7A37-48A1-9D8A-C536EE9CC6F4}" destId="{4C70720B-B585-4701-8B48-5C7D9E6F92BB}" srcOrd="1" destOrd="0" presId="urn:microsoft.com/office/officeart/2018/2/layout/IconVerticalSolidList"/>
    <dgm:cxn modelId="{59AE1C2B-A808-428F-A5D8-60DE0CE94995}" type="presParOf" srcId="{4E8E06C3-7A37-48A1-9D8A-C536EE9CC6F4}" destId="{896567DC-4A66-4F89-9B9B-E5771E84B5D3}" srcOrd="2" destOrd="0" presId="urn:microsoft.com/office/officeart/2018/2/layout/IconVerticalSolidList"/>
    <dgm:cxn modelId="{63000EF2-4AC3-4B6F-8FE5-E0A6298E332D}" type="presParOf" srcId="{4E8E06C3-7A37-48A1-9D8A-C536EE9CC6F4}" destId="{8EB6129D-80C9-452F-BE8E-91DD25A5FA8D}" srcOrd="3" destOrd="0" presId="urn:microsoft.com/office/officeart/2018/2/layout/IconVerticalSolidList"/>
    <dgm:cxn modelId="{6B3EA675-E963-4B22-BA18-CF9F37302CEF}" type="presParOf" srcId="{DED551A7-6869-4F6A-B03A-3687F7FCF787}" destId="{B41DB4F4-A9BF-4980-AC57-F2B1F868C27F}" srcOrd="3" destOrd="0" presId="urn:microsoft.com/office/officeart/2018/2/layout/IconVerticalSolidList"/>
    <dgm:cxn modelId="{306DF6ED-6FA7-488A-927D-2EC1B44E27C0}" type="presParOf" srcId="{DED551A7-6869-4F6A-B03A-3687F7FCF787}" destId="{1E53CE72-450E-4B2C-9268-14F09481A5FF}" srcOrd="4" destOrd="0" presId="urn:microsoft.com/office/officeart/2018/2/layout/IconVerticalSolidList"/>
    <dgm:cxn modelId="{ED8CB43C-8DE4-4A45-905B-F3B86AAC89AF}" type="presParOf" srcId="{1E53CE72-450E-4B2C-9268-14F09481A5FF}" destId="{FCFCBE3C-7037-43CA-9C2C-3072F47E224D}" srcOrd="0" destOrd="0" presId="urn:microsoft.com/office/officeart/2018/2/layout/IconVerticalSolidList"/>
    <dgm:cxn modelId="{39D1341A-C0A6-4467-A9B9-94E18D814455}" type="presParOf" srcId="{1E53CE72-450E-4B2C-9268-14F09481A5FF}" destId="{03409144-F85A-4371-92F5-DE2CF9918219}" srcOrd="1" destOrd="0" presId="urn:microsoft.com/office/officeart/2018/2/layout/IconVerticalSolidList"/>
    <dgm:cxn modelId="{6BA96808-6969-4A79-87F4-79EB2CD8510E}" type="presParOf" srcId="{1E53CE72-450E-4B2C-9268-14F09481A5FF}" destId="{FD56ACAB-AA73-4DFF-B12C-06703CC419B6}" srcOrd="2" destOrd="0" presId="urn:microsoft.com/office/officeart/2018/2/layout/IconVerticalSolidList"/>
    <dgm:cxn modelId="{705BC525-65C8-4E06-ADA6-B16747D86980}" type="presParOf" srcId="{1E53CE72-450E-4B2C-9268-14F09481A5FF}" destId="{620E0B5D-4D4D-4EE9-8DA4-B43F822D4B8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4D55D4-5313-4CF3-A265-A6ADBCF5F99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2E857DF-DF2B-42BF-A103-521BEA93F0A4}">
      <dgm:prSet/>
      <dgm:spPr/>
      <dgm:t>
        <a:bodyPr/>
        <a:lstStyle/>
        <a:p>
          <a:r>
            <a:rPr lang="en-US" dirty="0"/>
            <a:t>A child’s body temperature rises 3 to 5 times faster than an adult’s</a:t>
          </a:r>
        </a:p>
      </dgm:t>
    </dgm:pt>
    <dgm:pt modelId="{516C511D-6555-463C-A189-5832A9416D65}" type="parTrans" cxnId="{E4D25ED3-954E-4E0D-B4BC-E0C15C2B945E}">
      <dgm:prSet/>
      <dgm:spPr/>
      <dgm:t>
        <a:bodyPr/>
        <a:lstStyle/>
        <a:p>
          <a:endParaRPr lang="en-US"/>
        </a:p>
      </dgm:t>
    </dgm:pt>
    <dgm:pt modelId="{CB82F766-BE40-4406-B7CC-F4C3C4810BB4}" type="sibTrans" cxnId="{E4D25ED3-954E-4E0D-B4BC-E0C15C2B945E}">
      <dgm:prSet/>
      <dgm:spPr/>
      <dgm:t>
        <a:bodyPr/>
        <a:lstStyle/>
        <a:p>
          <a:endParaRPr lang="en-US"/>
        </a:p>
      </dgm:t>
    </dgm:pt>
    <dgm:pt modelId="{11D2A9C1-1AB3-4CF2-AE2A-90CF51617E3B}">
      <dgm:prSet/>
      <dgm:spPr/>
      <dgm:t>
        <a:bodyPr/>
        <a:lstStyle/>
        <a:p>
          <a:r>
            <a:rPr lang="en-US" b="0" i="0"/>
            <a:t>Heatstroke begins when the core body temperature reaches about 104 degrees</a:t>
          </a:r>
          <a:endParaRPr lang="en-US"/>
        </a:p>
      </dgm:t>
    </dgm:pt>
    <dgm:pt modelId="{C04291B6-9C2E-4DC2-852D-2175F99A4064}" type="parTrans" cxnId="{FAFD651F-AFCA-4F59-B2BA-789D68448CBE}">
      <dgm:prSet/>
      <dgm:spPr/>
      <dgm:t>
        <a:bodyPr/>
        <a:lstStyle/>
        <a:p>
          <a:endParaRPr lang="en-US"/>
        </a:p>
      </dgm:t>
    </dgm:pt>
    <dgm:pt modelId="{E42F116D-456F-4559-936E-9A0C81AB784A}" type="sibTrans" cxnId="{FAFD651F-AFCA-4F59-B2BA-789D68448CBE}">
      <dgm:prSet/>
      <dgm:spPr/>
      <dgm:t>
        <a:bodyPr/>
        <a:lstStyle/>
        <a:p>
          <a:endParaRPr lang="en-US"/>
        </a:p>
      </dgm:t>
    </dgm:pt>
    <dgm:pt modelId="{47195BCE-1768-4981-95B0-24D194EFF9C9}">
      <dgm:prSet/>
      <dgm:spPr/>
      <dgm:t>
        <a:bodyPr/>
        <a:lstStyle/>
        <a:p>
          <a:r>
            <a:rPr lang="en-US" b="0" i="0"/>
            <a:t>A child can die when their body temperature reaches 107 degrees.</a:t>
          </a:r>
          <a:endParaRPr lang="en-US"/>
        </a:p>
      </dgm:t>
    </dgm:pt>
    <dgm:pt modelId="{9ECA0534-EF9C-404E-BDC2-8AB089EE1FF7}" type="parTrans" cxnId="{26A42583-9BB8-4713-8592-DE79E0BD08EA}">
      <dgm:prSet/>
      <dgm:spPr/>
      <dgm:t>
        <a:bodyPr/>
        <a:lstStyle/>
        <a:p>
          <a:endParaRPr lang="en-US"/>
        </a:p>
      </dgm:t>
    </dgm:pt>
    <dgm:pt modelId="{617C6980-F7B8-4394-8ADB-B40D7DBF4A24}" type="sibTrans" cxnId="{26A42583-9BB8-4713-8592-DE79E0BD08EA}">
      <dgm:prSet/>
      <dgm:spPr/>
      <dgm:t>
        <a:bodyPr/>
        <a:lstStyle/>
        <a:p>
          <a:endParaRPr lang="en-US"/>
        </a:p>
      </dgm:t>
    </dgm:pt>
    <dgm:pt modelId="{AB7C9282-D849-411C-B859-138A3307F4B9}" type="pres">
      <dgm:prSet presAssocID="{6D4D55D4-5313-4CF3-A265-A6ADBCF5F997}" presName="linear" presStyleCnt="0">
        <dgm:presLayoutVars>
          <dgm:animLvl val="lvl"/>
          <dgm:resizeHandles val="exact"/>
        </dgm:presLayoutVars>
      </dgm:prSet>
      <dgm:spPr/>
    </dgm:pt>
    <dgm:pt modelId="{27EEB021-4C04-4989-9B66-691C53217076}" type="pres">
      <dgm:prSet presAssocID="{42E857DF-DF2B-42BF-A103-521BEA93F0A4}" presName="parentText" presStyleLbl="node1" presStyleIdx="0" presStyleCnt="3">
        <dgm:presLayoutVars>
          <dgm:chMax val="0"/>
          <dgm:bulletEnabled val="1"/>
        </dgm:presLayoutVars>
      </dgm:prSet>
      <dgm:spPr/>
    </dgm:pt>
    <dgm:pt modelId="{C6C45723-97C9-4317-9F59-5B88D6381978}" type="pres">
      <dgm:prSet presAssocID="{CB82F766-BE40-4406-B7CC-F4C3C4810BB4}" presName="spacer" presStyleCnt="0"/>
      <dgm:spPr/>
    </dgm:pt>
    <dgm:pt modelId="{8061516C-1721-479D-9497-D1554305C430}" type="pres">
      <dgm:prSet presAssocID="{11D2A9C1-1AB3-4CF2-AE2A-90CF51617E3B}" presName="parentText" presStyleLbl="node1" presStyleIdx="1" presStyleCnt="3">
        <dgm:presLayoutVars>
          <dgm:chMax val="0"/>
          <dgm:bulletEnabled val="1"/>
        </dgm:presLayoutVars>
      </dgm:prSet>
      <dgm:spPr/>
    </dgm:pt>
    <dgm:pt modelId="{B5642D04-9029-4DC7-A2EB-82E59E971A81}" type="pres">
      <dgm:prSet presAssocID="{E42F116D-456F-4559-936E-9A0C81AB784A}" presName="spacer" presStyleCnt="0"/>
      <dgm:spPr/>
    </dgm:pt>
    <dgm:pt modelId="{76ACF58A-0068-4080-88E8-69DD53869616}" type="pres">
      <dgm:prSet presAssocID="{47195BCE-1768-4981-95B0-24D194EFF9C9}" presName="parentText" presStyleLbl="node1" presStyleIdx="2" presStyleCnt="3">
        <dgm:presLayoutVars>
          <dgm:chMax val="0"/>
          <dgm:bulletEnabled val="1"/>
        </dgm:presLayoutVars>
      </dgm:prSet>
      <dgm:spPr/>
    </dgm:pt>
  </dgm:ptLst>
  <dgm:cxnLst>
    <dgm:cxn modelId="{FAFD651F-AFCA-4F59-B2BA-789D68448CBE}" srcId="{6D4D55D4-5313-4CF3-A265-A6ADBCF5F997}" destId="{11D2A9C1-1AB3-4CF2-AE2A-90CF51617E3B}" srcOrd="1" destOrd="0" parTransId="{C04291B6-9C2E-4DC2-852D-2175F99A4064}" sibTransId="{E42F116D-456F-4559-936E-9A0C81AB784A}"/>
    <dgm:cxn modelId="{D303193B-8323-4F94-9AAF-5D26917C10C3}" type="presOf" srcId="{42E857DF-DF2B-42BF-A103-521BEA93F0A4}" destId="{27EEB021-4C04-4989-9B66-691C53217076}" srcOrd="0" destOrd="0" presId="urn:microsoft.com/office/officeart/2005/8/layout/vList2"/>
    <dgm:cxn modelId="{00D43B4C-20A1-4628-8853-0B1709FDDAB5}" type="presOf" srcId="{11D2A9C1-1AB3-4CF2-AE2A-90CF51617E3B}" destId="{8061516C-1721-479D-9497-D1554305C430}" srcOrd="0" destOrd="0" presId="urn:microsoft.com/office/officeart/2005/8/layout/vList2"/>
    <dgm:cxn modelId="{A9B08051-3208-4767-ACCD-2DD50A31E3F7}" type="presOf" srcId="{47195BCE-1768-4981-95B0-24D194EFF9C9}" destId="{76ACF58A-0068-4080-88E8-69DD53869616}" srcOrd="0" destOrd="0" presId="urn:microsoft.com/office/officeart/2005/8/layout/vList2"/>
    <dgm:cxn modelId="{486CD775-ECBD-4E31-B366-A6FFC1AFAE8F}" type="presOf" srcId="{6D4D55D4-5313-4CF3-A265-A6ADBCF5F997}" destId="{AB7C9282-D849-411C-B859-138A3307F4B9}" srcOrd="0" destOrd="0" presId="urn:microsoft.com/office/officeart/2005/8/layout/vList2"/>
    <dgm:cxn modelId="{26A42583-9BB8-4713-8592-DE79E0BD08EA}" srcId="{6D4D55D4-5313-4CF3-A265-A6ADBCF5F997}" destId="{47195BCE-1768-4981-95B0-24D194EFF9C9}" srcOrd="2" destOrd="0" parTransId="{9ECA0534-EF9C-404E-BDC2-8AB089EE1FF7}" sibTransId="{617C6980-F7B8-4394-8ADB-B40D7DBF4A24}"/>
    <dgm:cxn modelId="{E4D25ED3-954E-4E0D-B4BC-E0C15C2B945E}" srcId="{6D4D55D4-5313-4CF3-A265-A6ADBCF5F997}" destId="{42E857DF-DF2B-42BF-A103-521BEA93F0A4}" srcOrd="0" destOrd="0" parTransId="{516C511D-6555-463C-A189-5832A9416D65}" sibTransId="{CB82F766-BE40-4406-B7CC-F4C3C4810BB4}"/>
    <dgm:cxn modelId="{8BFDBCA9-B10E-4958-BE48-A23C619A9B17}" type="presParOf" srcId="{AB7C9282-D849-411C-B859-138A3307F4B9}" destId="{27EEB021-4C04-4989-9B66-691C53217076}" srcOrd="0" destOrd="0" presId="urn:microsoft.com/office/officeart/2005/8/layout/vList2"/>
    <dgm:cxn modelId="{5B54FD70-4033-4355-8FD3-BBF556252978}" type="presParOf" srcId="{AB7C9282-D849-411C-B859-138A3307F4B9}" destId="{C6C45723-97C9-4317-9F59-5B88D6381978}" srcOrd="1" destOrd="0" presId="urn:microsoft.com/office/officeart/2005/8/layout/vList2"/>
    <dgm:cxn modelId="{D527D80E-E2A4-4474-88C1-229BF7D021B5}" type="presParOf" srcId="{AB7C9282-D849-411C-B859-138A3307F4B9}" destId="{8061516C-1721-479D-9497-D1554305C430}" srcOrd="2" destOrd="0" presId="urn:microsoft.com/office/officeart/2005/8/layout/vList2"/>
    <dgm:cxn modelId="{C89842DF-A770-4B92-8817-01084AF80FA2}" type="presParOf" srcId="{AB7C9282-D849-411C-B859-138A3307F4B9}" destId="{B5642D04-9029-4DC7-A2EB-82E59E971A81}" srcOrd="3" destOrd="0" presId="urn:microsoft.com/office/officeart/2005/8/layout/vList2"/>
    <dgm:cxn modelId="{6AF370F8-32D8-4546-8A9F-F5A2CDA010EB}" type="presParOf" srcId="{AB7C9282-D849-411C-B859-138A3307F4B9}" destId="{76ACF58A-0068-4080-88E8-69DD5386961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F548A0-BD3A-4A9C-AF2D-59A959BC4653}"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F7FF9BB-F342-4519-BD58-37FBB47C9736}">
      <dgm:prSet custT="1"/>
      <dgm:spPr/>
      <dgm:t>
        <a:bodyPr/>
        <a:lstStyle/>
        <a:p>
          <a:pPr>
            <a:lnSpc>
              <a:spcPct val="100000"/>
            </a:lnSpc>
          </a:pPr>
          <a:r>
            <a:rPr lang="en-US" sz="1600" dirty="0"/>
            <a:t>Set your audible GPS on your phone or car to your child’s childcare destination</a:t>
          </a:r>
        </a:p>
      </dgm:t>
    </dgm:pt>
    <dgm:pt modelId="{ADF160FA-5B19-4696-A67E-C22F8C3F793E}" type="parTrans" cxnId="{08869C90-CE59-42C4-A100-E6C98DB3419D}">
      <dgm:prSet/>
      <dgm:spPr/>
      <dgm:t>
        <a:bodyPr/>
        <a:lstStyle/>
        <a:p>
          <a:endParaRPr lang="en-US"/>
        </a:p>
      </dgm:t>
    </dgm:pt>
    <dgm:pt modelId="{3B4FCF15-4F49-49FE-99E2-78A6F548C540}" type="sibTrans" cxnId="{08869C90-CE59-42C4-A100-E6C98DB3419D}">
      <dgm:prSet/>
      <dgm:spPr/>
      <dgm:t>
        <a:bodyPr/>
        <a:lstStyle/>
        <a:p>
          <a:pPr>
            <a:lnSpc>
              <a:spcPct val="100000"/>
            </a:lnSpc>
          </a:pPr>
          <a:endParaRPr lang="en-US"/>
        </a:p>
      </dgm:t>
    </dgm:pt>
    <dgm:pt modelId="{61E78A43-F73B-4006-9508-48ED39B18FE5}">
      <dgm:prSet custT="1"/>
      <dgm:spPr/>
      <dgm:t>
        <a:bodyPr/>
        <a:lstStyle/>
        <a:p>
          <a:pPr>
            <a:lnSpc>
              <a:spcPct val="100000"/>
            </a:lnSpc>
          </a:pPr>
          <a:r>
            <a:rPr lang="en-US" sz="1400" dirty="0"/>
            <a:t>While important to focus on the road when driving, talk to your child along the way</a:t>
          </a:r>
        </a:p>
      </dgm:t>
    </dgm:pt>
    <dgm:pt modelId="{532D7DD3-67D8-4B83-B39F-2A7ACD432484}" type="parTrans" cxnId="{6B14D0D1-4214-496C-876C-EB844831E2A9}">
      <dgm:prSet/>
      <dgm:spPr/>
      <dgm:t>
        <a:bodyPr/>
        <a:lstStyle/>
        <a:p>
          <a:endParaRPr lang="en-US"/>
        </a:p>
      </dgm:t>
    </dgm:pt>
    <dgm:pt modelId="{1870B073-9BD3-4C1E-B385-8F168BACE1E7}" type="sibTrans" cxnId="{6B14D0D1-4214-496C-876C-EB844831E2A9}">
      <dgm:prSet/>
      <dgm:spPr/>
      <dgm:t>
        <a:bodyPr/>
        <a:lstStyle/>
        <a:p>
          <a:pPr>
            <a:lnSpc>
              <a:spcPct val="100000"/>
            </a:lnSpc>
          </a:pPr>
          <a:endParaRPr lang="en-US"/>
        </a:p>
      </dgm:t>
    </dgm:pt>
    <dgm:pt modelId="{4A1445B3-5641-46FD-998F-D409FFBFE4E1}">
      <dgm:prSet custT="1"/>
      <dgm:spPr/>
      <dgm:t>
        <a:bodyPr/>
        <a:lstStyle/>
        <a:p>
          <a:pPr>
            <a:lnSpc>
              <a:spcPct val="100000"/>
            </a:lnSpc>
          </a:pPr>
          <a:r>
            <a:rPr lang="en-US" sz="1400" dirty="0"/>
            <a:t>Even if your child is not old enough say out loud to child where you are going on that trip especially if it deviates from your routine</a:t>
          </a:r>
        </a:p>
      </dgm:t>
    </dgm:pt>
    <dgm:pt modelId="{174F7A44-1493-4965-8839-3166D35CB4B6}" type="parTrans" cxnId="{09C77AA1-AD5F-4095-AF00-A89D4868C577}">
      <dgm:prSet/>
      <dgm:spPr/>
      <dgm:t>
        <a:bodyPr/>
        <a:lstStyle/>
        <a:p>
          <a:endParaRPr lang="en-US"/>
        </a:p>
      </dgm:t>
    </dgm:pt>
    <dgm:pt modelId="{94986E7E-F356-4BCA-959C-86590B87AA4F}" type="sibTrans" cxnId="{09C77AA1-AD5F-4095-AF00-A89D4868C577}">
      <dgm:prSet/>
      <dgm:spPr/>
      <dgm:t>
        <a:bodyPr/>
        <a:lstStyle/>
        <a:p>
          <a:pPr>
            <a:lnSpc>
              <a:spcPct val="100000"/>
            </a:lnSpc>
          </a:pPr>
          <a:endParaRPr lang="en-US"/>
        </a:p>
      </dgm:t>
    </dgm:pt>
    <dgm:pt modelId="{79DE12FB-94E8-4855-9FE1-EC094E24AA19}">
      <dgm:prSet custT="1"/>
      <dgm:spPr/>
      <dgm:t>
        <a:bodyPr/>
        <a:lstStyle/>
        <a:p>
          <a:pPr>
            <a:lnSpc>
              <a:spcPct val="100000"/>
            </a:lnSpc>
          </a:pPr>
          <a:r>
            <a:rPr lang="en-US" sz="1400" dirty="0"/>
            <a:t>Set your cell phone alarm for your expected destination add a label on your alarm setting</a:t>
          </a:r>
        </a:p>
      </dgm:t>
    </dgm:pt>
    <dgm:pt modelId="{0A20C3E8-030F-4B14-B052-7E7033F4C988}" type="parTrans" cxnId="{E4523755-AA77-40C4-B24E-859CEB4469BC}">
      <dgm:prSet/>
      <dgm:spPr/>
      <dgm:t>
        <a:bodyPr/>
        <a:lstStyle/>
        <a:p>
          <a:endParaRPr lang="en-US"/>
        </a:p>
      </dgm:t>
    </dgm:pt>
    <dgm:pt modelId="{A7F4B8DF-EB03-4DA6-A84B-6B57CBB517FE}" type="sibTrans" cxnId="{E4523755-AA77-40C4-B24E-859CEB4469BC}">
      <dgm:prSet/>
      <dgm:spPr/>
      <dgm:t>
        <a:bodyPr/>
        <a:lstStyle/>
        <a:p>
          <a:pPr>
            <a:lnSpc>
              <a:spcPct val="100000"/>
            </a:lnSpc>
          </a:pPr>
          <a:endParaRPr lang="en-US"/>
        </a:p>
      </dgm:t>
    </dgm:pt>
    <dgm:pt modelId="{FE3B0F17-34B1-4B01-BE20-255417015D12}">
      <dgm:prSet custT="1"/>
      <dgm:spPr/>
      <dgm:t>
        <a:bodyPr/>
        <a:lstStyle/>
        <a:p>
          <a:pPr>
            <a:lnSpc>
              <a:spcPct val="100000"/>
            </a:lnSpc>
          </a:pPr>
          <a:r>
            <a:rPr lang="en-US" sz="1400" dirty="0"/>
            <a:t>One child is secured, place your phone, purse, your left shoe, lap tap next to car seat, something that you will need at your destination</a:t>
          </a:r>
        </a:p>
      </dgm:t>
    </dgm:pt>
    <dgm:pt modelId="{D48DB0EE-9CD1-4F05-B181-50CE51CDD5ED}" type="parTrans" cxnId="{4F251ACD-BEB6-4843-B399-AFD368341374}">
      <dgm:prSet/>
      <dgm:spPr/>
      <dgm:t>
        <a:bodyPr/>
        <a:lstStyle/>
        <a:p>
          <a:endParaRPr lang="en-US"/>
        </a:p>
      </dgm:t>
    </dgm:pt>
    <dgm:pt modelId="{58F8B552-1CCF-439E-A344-1A18B72E507D}" type="sibTrans" cxnId="{4F251ACD-BEB6-4843-B399-AFD368341374}">
      <dgm:prSet/>
      <dgm:spPr/>
      <dgm:t>
        <a:bodyPr/>
        <a:lstStyle/>
        <a:p>
          <a:endParaRPr lang="en-US"/>
        </a:p>
      </dgm:t>
    </dgm:pt>
    <dgm:pt modelId="{05B22E3F-A3E7-4D52-BE7E-CC3126D5FAD3}" type="pres">
      <dgm:prSet presAssocID="{49F548A0-BD3A-4A9C-AF2D-59A959BC4653}" presName="root" presStyleCnt="0">
        <dgm:presLayoutVars>
          <dgm:dir/>
          <dgm:resizeHandles val="exact"/>
        </dgm:presLayoutVars>
      </dgm:prSet>
      <dgm:spPr/>
    </dgm:pt>
    <dgm:pt modelId="{CBE1D38A-B74D-45FF-8C35-224303880F76}" type="pres">
      <dgm:prSet presAssocID="{49F548A0-BD3A-4A9C-AF2D-59A959BC4653}" presName="container" presStyleCnt="0">
        <dgm:presLayoutVars>
          <dgm:dir/>
          <dgm:resizeHandles val="exact"/>
        </dgm:presLayoutVars>
      </dgm:prSet>
      <dgm:spPr/>
    </dgm:pt>
    <dgm:pt modelId="{D0CD4C6A-2C46-460B-A773-5F383E795212}" type="pres">
      <dgm:prSet presAssocID="{7F7FF9BB-F342-4519-BD58-37FBB47C9736}" presName="compNode" presStyleCnt="0"/>
      <dgm:spPr/>
    </dgm:pt>
    <dgm:pt modelId="{C9B5DF2D-BAD3-4206-8DA2-620559DA6CC0}" type="pres">
      <dgm:prSet presAssocID="{7F7FF9BB-F342-4519-BD58-37FBB47C9736}" presName="iconBgRect" presStyleLbl="bgShp" presStyleIdx="0" presStyleCnt="5"/>
      <dgm:spPr/>
    </dgm:pt>
    <dgm:pt modelId="{C7BCFB5E-213F-4818-B2E9-C719C6A0B48E}" type="pres">
      <dgm:prSet presAssocID="{7F7FF9BB-F342-4519-BD58-37FBB47C973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2FBD36F9-32BC-421E-86C8-38CF9F2D8A92}" type="pres">
      <dgm:prSet presAssocID="{7F7FF9BB-F342-4519-BD58-37FBB47C9736}" presName="spaceRect" presStyleCnt="0"/>
      <dgm:spPr/>
    </dgm:pt>
    <dgm:pt modelId="{C775D969-5BD3-4F09-A12F-DC0421969AB3}" type="pres">
      <dgm:prSet presAssocID="{7F7FF9BB-F342-4519-BD58-37FBB47C9736}" presName="textRect" presStyleLbl="revTx" presStyleIdx="0" presStyleCnt="5">
        <dgm:presLayoutVars>
          <dgm:chMax val="1"/>
          <dgm:chPref val="1"/>
        </dgm:presLayoutVars>
      </dgm:prSet>
      <dgm:spPr/>
    </dgm:pt>
    <dgm:pt modelId="{75B6C91F-FC30-4FCE-90D8-026BB5CBEAD8}" type="pres">
      <dgm:prSet presAssocID="{3B4FCF15-4F49-49FE-99E2-78A6F548C540}" presName="sibTrans" presStyleLbl="sibTrans2D1" presStyleIdx="0" presStyleCnt="0"/>
      <dgm:spPr/>
    </dgm:pt>
    <dgm:pt modelId="{4457F4D7-84A7-44D9-95D6-D7F1BA20D9D5}" type="pres">
      <dgm:prSet presAssocID="{61E78A43-F73B-4006-9508-48ED39B18FE5}" presName="compNode" presStyleCnt="0"/>
      <dgm:spPr/>
    </dgm:pt>
    <dgm:pt modelId="{4B361DBA-0AE3-4B0D-A111-AAEEF2C23AFF}" type="pres">
      <dgm:prSet presAssocID="{61E78A43-F73B-4006-9508-48ED39B18FE5}" presName="iconBgRect" presStyleLbl="bgShp" presStyleIdx="1" presStyleCnt="5"/>
      <dgm:spPr/>
    </dgm:pt>
    <dgm:pt modelId="{6D8E5977-C292-4DE6-AB12-ED5F89335AF8}" type="pres">
      <dgm:prSet presAssocID="{61E78A43-F73B-4006-9508-48ED39B18FE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r"/>
        </a:ext>
      </dgm:extLst>
    </dgm:pt>
    <dgm:pt modelId="{FEB58B6C-DA3F-48B9-87D2-088EB5DC90F4}" type="pres">
      <dgm:prSet presAssocID="{61E78A43-F73B-4006-9508-48ED39B18FE5}" presName="spaceRect" presStyleCnt="0"/>
      <dgm:spPr/>
    </dgm:pt>
    <dgm:pt modelId="{646DAFF4-43BB-4A5F-B488-FDA88BF8409A}" type="pres">
      <dgm:prSet presAssocID="{61E78A43-F73B-4006-9508-48ED39B18FE5}" presName="textRect" presStyleLbl="revTx" presStyleIdx="1" presStyleCnt="5">
        <dgm:presLayoutVars>
          <dgm:chMax val="1"/>
          <dgm:chPref val="1"/>
        </dgm:presLayoutVars>
      </dgm:prSet>
      <dgm:spPr/>
    </dgm:pt>
    <dgm:pt modelId="{056F6CAF-6A52-4A83-9721-01C393352C5D}" type="pres">
      <dgm:prSet presAssocID="{1870B073-9BD3-4C1E-B385-8F168BACE1E7}" presName="sibTrans" presStyleLbl="sibTrans2D1" presStyleIdx="0" presStyleCnt="0"/>
      <dgm:spPr/>
    </dgm:pt>
    <dgm:pt modelId="{EF141798-D5C8-4A15-8045-1876ACC3D1F5}" type="pres">
      <dgm:prSet presAssocID="{4A1445B3-5641-46FD-998F-D409FFBFE4E1}" presName="compNode" presStyleCnt="0"/>
      <dgm:spPr/>
    </dgm:pt>
    <dgm:pt modelId="{D4CCAFCD-0D96-48C4-9628-DDC6D3EFA8BC}" type="pres">
      <dgm:prSet presAssocID="{4A1445B3-5641-46FD-998F-D409FFBFE4E1}" presName="iconBgRect" presStyleLbl="bgShp" presStyleIdx="2" presStyleCnt="5"/>
      <dgm:spPr/>
    </dgm:pt>
    <dgm:pt modelId="{2128F583-7F4D-470B-93BD-0C0A46873646}" type="pres">
      <dgm:prSet presAssocID="{4A1445B3-5641-46FD-998F-D409FFBFE4E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rent and Child"/>
        </a:ext>
      </dgm:extLst>
    </dgm:pt>
    <dgm:pt modelId="{92C28F5E-EAB5-4B74-8766-8871FBF138CA}" type="pres">
      <dgm:prSet presAssocID="{4A1445B3-5641-46FD-998F-D409FFBFE4E1}" presName="spaceRect" presStyleCnt="0"/>
      <dgm:spPr/>
    </dgm:pt>
    <dgm:pt modelId="{C5570C2A-A5E0-4951-BD33-D01AF476E2EB}" type="pres">
      <dgm:prSet presAssocID="{4A1445B3-5641-46FD-998F-D409FFBFE4E1}" presName="textRect" presStyleLbl="revTx" presStyleIdx="2" presStyleCnt="5">
        <dgm:presLayoutVars>
          <dgm:chMax val="1"/>
          <dgm:chPref val="1"/>
        </dgm:presLayoutVars>
      </dgm:prSet>
      <dgm:spPr/>
    </dgm:pt>
    <dgm:pt modelId="{A7C1E998-81BC-4D38-B4E8-BD6B82283058}" type="pres">
      <dgm:prSet presAssocID="{94986E7E-F356-4BCA-959C-86590B87AA4F}" presName="sibTrans" presStyleLbl="sibTrans2D1" presStyleIdx="0" presStyleCnt="0"/>
      <dgm:spPr/>
    </dgm:pt>
    <dgm:pt modelId="{251A0803-8A38-4458-8C4F-677BFCCD3BA4}" type="pres">
      <dgm:prSet presAssocID="{79DE12FB-94E8-4855-9FE1-EC094E24AA19}" presName="compNode" presStyleCnt="0"/>
      <dgm:spPr/>
    </dgm:pt>
    <dgm:pt modelId="{828D43C1-1C70-4936-A9E0-48B155E2F69B}" type="pres">
      <dgm:prSet presAssocID="{79DE12FB-94E8-4855-9FE1-EC094E24AA19}" presName="iconBgRect" presStyleLbl="bgShp" presStyleIdx="3" presStyleCnt="5"/>
      <dgm:spPr/>
    </dgm:pt>
    <dgm:pt modelId="{702A395B-EBD3-4BCD-B8C7-AC781103087D}" type="pres">
      <dgm:prSet presAssocID="{79DE12FB-94E8-4855-9FE1-EC094E24AA1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larm Clock"/>
        </a:ext>
      </dgm:extLst>
    </dgm:pt>
    <dgm:pt modelId="{F551EC8B-F138-4F80-91F1-52C850C4D818}" type="pres">
      <dgm:prSet presAssocID="{79DE12FB-94E8-4855-9FE1-EC094E24AA19}" presName="spaceRect" presStyleCnt="0"/>
      <dgm:spPr/>
    </dgm:pt>
    <dgm:pt modelId="{CDDCD8DF-0174-464A-B354-B06CA5BB4E03}" type="pres">
      <dgm:prSet presAssocID="{79DE12FB-94E8-4855-9FE1-EC094E24AA19}" presName="textRect" presStyleLbl="revTx" presStyleIdx="3" presStyleCnt="5">
        <dgm:presLayoutVars>
          <dgm:chMax val="1"/>
          <dgm:chPref val="1"/>
        </dgm:presLayoutVars>
      </dgm:prSet>
      <dgm:spPr/>
    </dgm:pt>
    <dgm:pt modelId="{168A4669-C51E-42E9-9860-93441AACF2E4}" type="pres">
      <dgm:prSet presAssocID="{A7F4B8DF-EB03-4DA6-A84B-6B57CBB517FE}" presName="sibTrans" presStyleLbl="sibTrans2D1" presStyleIdx="0" presStyleCnt="0"/>
      <dgm:spPr/>
    </dgm:pt>
    <dgm:pt modelId="{6FB698F9-FB07-422B-8945-12086D3BCA6C}" type="pres">
      <dgm:prSet presAssocID="{FE3B0F17-34B1-4B01-BE20-255417015D12}" presName="compNode" presStyleCnt="0"/>
      <dgm:spPr/>
    </dgm:pt>
    <dgm:pt modelId="{AFBFDFA8-5187-4781-A216-06FB96F62A60}" type="pres">
      <dgm:prSet presAssocID="{FE3B0F17-34B1-4B01-BE20-255417015D12}" presName="iconBgRect" presStyleLbl="bgShp" presStyleIdx="4" presStyleCnt="5"/>
      <dgm:spPr/>
    </dgm:pt>
    <dgm:pt modelId="{3E80153B-44D5-4773-816E-482635698E31}" type="pres">
      <dgm:prSet presAssocID="{FE3B0F17-34B1-4B01-BE20-255417015D1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roller"/>
        </a:ext>
      </dgm:extLst>
    </dgm:pt>
    <dgm:pt modelId="{8123C627-7D7F-43DE-B1B4-90FFB54AD14F}" type="pres">
      <dgm:prSet presAssocID="{FE3B0F17-34B1-4B01-BE20-255417015D12}" presName="spaceRect" presStyleCnt="0"/>
      <dgm:spPr/>
    </dgm:pt>
    <dgm:pt modelId="{6E2CB1B1-9943-4229-A2B8-E57AF3B06E97}" type="pres">
      <dgm:prSet presAssocID="{FE3B0F17-34B1-4B01-BE20-255417015D12}" presName="textRect" presStyleLbl="revTx" presStyleIdx="4" presStyleCnt="5">
        <dgm:presLayoutVars>
          <dgm:chMax val="1"/>
          <dgm:chPref val="1"/>
        </dgm:presLayoutVars>
      </dgm:prSet>
      <dgm:spPr/>
    </dgm:pt>
  </dgm:ptLst>
  <dgm:cxnLst>
    <dgm:cxn modelId="{08980734-3B46-4D61-8938-543FD9D3426C}" type="presOf" srcId="{61E78A43-F73B-4006-9508-48ED39B18FE5}" destId="{646DAFF4-43BB-4A5F-B488-FDA88BF8409A}" srcOrd="0" destOrd="0" presId="urn:microsoft.com/office/officeart/2018/2/layout/IconCircleList"/>
    <dgm:cxn modelId="{53C4D74B-862E-493B-9F77-8265AE8F0B61}" type="presOf" srcId="{7F7FF9BB-F342-4519-BD58-37FBB47C9736}" destId="{C775D969-5BD3-4F09-A12F-DC0421969AB3}" srcOrd="0" destOrd="0" presId="urn:microsoft.com/office/officeart/2018/2/layout/IconCircleList"/>
    <dgm:cxn modelId="{E4523755-AA77-40C4-B24E-859CEB4469BC}" srcId="{49F548A0-BD3A-4A9C-AF2D-59A959BC4653}" destId="{79DE12FB-94E8-4855-9FE1-EC094E24AA19}" srcOrd="3" destOrd="0" parTransId="{0A20C3E8-030F-4B14-B052-7E7033F4C988}" sibTransId="{A7F4B8DF-EB03-4DA6-A84B-6B57CBB517FE}"/>
    <dgm:cxn modelId="{9B268780-E014-4DF3-9DC3-CF821FF54A5E}" type="presOf" srcId="{94986E7E-F356-4BCA-959C-86590B87AA4F}" destId="{A7C1E998-81BC-4D38-B4E8-BD6B82283058}" srcOrd="0" destOrd="0" presId="urn:microsoft.com/office/officeart/2018/2/layout/IconCircleList"/>
    <dgm:cxn modelId="{08869C90-CE59-42C4-A100-E6C98DB3419D}" srcId="{49F548A0-BD3A-4A9C-AF2D-59A959BC4653}" destId="{7F7FF9BB-F342-4519-BD58-37FBB47C9736}" srcOrd="0" destOrd="0" parTransId="{ADF160FA-5B19-4696-A67E-C22F8C3F793E}" sibTransId="{3B4FCF15-4F49-49FE-99E2-78A6F548C540}"/>
    <dgm:cxn modelId="{09C77AA1-AD5F-4095-AF00-A89D4868C577}" srcId="{49F548A0-BD3A-4A9C-AF2D-59A959BC4653}" destId="{4A1445B3-5641-46FD-998F-D409FFBFE4E1}" srcOrd="2" destOrd="0" parTransId="{174F7A44-1493-4965-8839-3166D35CB4B6}" sibTransId="{94986E7E-F356-4BCA-959C-86590B87AA4F}"/>
    <dgm:cxn modelId="{167F77C4-E546-4A59-A4BF-0C7373F6E3E6}" type="presOf" srcId="{1870B073-9BD3-4C1E-B385-8F168BACE1E7}" destId="{056F6CAF-6A52-4A83-9721-01C393352C5D}" srcOrd="0" destOrd="0" presId="urn:microsoft.com/office/officeart/2018/2/layout/IconCircleList"/>
    <dgm:cxn modelId="{AC0DBBC4-9740-430D-8B1C-C826B0F019E4}" type="presOf" srcId="{FE3B0F17-34B1-4B01-BE20-255417015D12}" destId="{6E2CB1B1-9943-4229-A2B8-E57AF3B06E97}" srcOrd="0" destOrd="0" presId="urn:microsoft.com/office/officeart/2018/2/layout/IconCircleList"/>
    <dgm:cxn modelId="{4F251ACD-BEB6-4843-B399-AFD368341374}" srcId="{49F548A0-BD3A-4A9C-AF2D-59A959BC4653}" destId="{FE3B0F17-34B1-4B01-BE20-255417015D12}" srcOrd="4" destOrd="0" parTransId="{D48DB0EE-9CD1-4F05-B181-50CE51CDD5ED}" sibTransId="{58F8B552-1CCF-439E-A344-1A18B72E507D}"/>
    <dgm:cxn modelId="{6B14D0D1-4214-496C-876C-EB844831E2A9}" srcId="{49F548A0-BD3A-4A9C-AF2D-59A959BC4653}" destId="{61E78A43-F73B-4006-9508-48ED39B18FE5}" srcOrd="1" destOrd="0" parTransId="{532D7DD3-67D8-4B83-B39F-2A7ACD432484}" sibTransId="{1870B073-9BD3-4C1E-B385-8F168BACE1E7}"/>
    <dgm:cxn modelId="{8902B6E6-5DB2-48E5-A592-9E9D9F2B6609}" type="presOf" srcId="{49F548A0-BD3A-4A9C-AF2D-59A959BC4653}" destId="{05B22E3F-A3E7-4D52-BE7E-CC3126D5FAD3}" srcOrd="0" destOrd="0" presId="urn:microsoft.com/office/officeart/2018/2/layout/IconCircleList"/>
    <dgm:cxn modelId="{12C69DEF-F8EC-4DF2-8879-2ADB42C0F141}" type="presOf" srcId="{79DE12FB-94E8-4855-9FE1-EC094E24AA19}" destId="{CDDCD8DF-0174-464A-B354-B06CA5BB4E03}" srcOrd="0" destOrd="0" presId="urn:microsoft.com/office/officeart/2018/2/layout/IconCircleList"/>
    <dgm:cxn modelId="{F12D05F0-B0ED-43EF-BD9E-495F8EB30DBC}" type="presOf" srcId="{4A1445B3-5641-46FD-998F-D409FFBFE4E1}" destId="{C5570C2A-A5E0-4951-BD33-D01AF476E2EB}" srcOrd="0" destOrd="0" presId="urn:microsoft.com/office/officeart/2018/2/layout/IconCircleList"/>
    <dgm:cxn modelId="{ECDA5BF1-0E51-4D65-9095-58D02ABC048B}" type="presOf" srcId="{A7F4B8DF-EB03-4DA6-A84B-6B57CBB517FE}" destId="{168A4669-C51E-42E9-9860-93441AACF2E4}" srcOrd="0" destOrd="0" presId="urn:microsoft.com/office/officeart/2018/2/layout/IconCircleList"/>
    <dgm:cxn modelId="{AF8E60F3-A8DC-4300-ABC7-F4F6045B3215}" type="presOf" srcId="{3B4FCF15-4F49-49FE-99E2-78A6F548C540}" destId="{75B6C91F-FC30-4FCE-90D8-026BB5CBEAD8}" srcOrd="0" destOrd="0" presId="urn:microsoft.com/office/officeart/2018/2/layout/IconCircleList"/>
    <dgm:cxn modelId="{C9668677-D87A-4E46-9938-56AFB1FC9D52}" type="presParOf" srcId="{05B22E3F-A3E7-4D52-BE7E-CC3126D5FAD3}" destId="{CBE1D38A-B74D-45FF-8C35-224303880F76}" srcOrd="0" destOrd="0" presId="urn:microsoft.com/office/officeart/2018/2/layout/IconCircleList"/>
    <dgm:cxn modelId="{8F9E1213-8A54-4C57-B4DE-69A86CEFE81E}" type="presParOf" srcId="{CBE1D38A-B74D-45FF-8C35-224303880F76}" destId="{D0CD4C6A-2C46-460B-A773-5F383E795212}" srcOrd="0" destOrd="0" presId="urn:microsoft.com/office/officeart/2018/2/layout/IconCircleList"/>
    <dgm:cxn modelId="{BBA84F4B-3709-47D4-BCF3-9BEE68D117E4}" type="presParOf" srcId="{D0CD4C6A-2C46-460B-A773-5F383E795212}" destId="{C9B5DF2D-BAD3-4206-8DA2-620559DA6CC0}" srcOrd="0" destOrd="0" presId="urn:microsoft.com/office/officeart/2018/2/layout/IconCircleList"/>
    <dgm:cxn modelId="{EF03E0C9-DD48-4FD5-86C8-9446E64FAA51}" type="presParOf" srcId="{D0CD4C6A-2C46-460B-A773-5F383E795212}" destId="{C7BCFB5E-213F-4818-B2E9-C719C6A0B48E}" srcOrd="1" destOrd="0" presId="urn:microsoft.com/office/officeart/2018/2/layout/IconCircleList"/>
    <dgm:cxn modelId="{E601951F-72F7-4DB9-8343-B80AECDB52BE}" type="presParOf" srcId="{D0CD4C6A-2C46-460B-A773-5F383E795212}" destId="{2FBD36F9-32BC-421E-86C8-38CF9F2D8A92}" srcOrd="2" destOrd="0" presId="urn:microsoft.com/office/officeart/2018/2/layout/IconCircleList"/>
    <dgm:cxn modelId="{C9EB2D5B-4E9C-43E7-8A34-B0546E50EB19}" type="presParOf" srcId="{D0CD4C6A-2C46-460B-A773-5F383E795212}" destId="{C775D969-5BD3-4F09-A12F-DC0421969AB3}" srcOrd="3" destOrd="0" presId="urn:microsoft.com/office/officeart/2018/2/layout/IconCircleList"/>
    <dgm:cxn modelId="{0C399159-C489-4E5A-AD09-BDE250F87AD7}" type="presParOf" srcId="{CBE1D38A-B74D-45FF-8C35-224303880F76}" destId="{75B6C91F-FC30-4FCE-90D8-026BB5CBEAD8}" srcOrd="1" destOrd="0" presId="urn:microsoft.com/office/officeart/2018/2/layout/IconCircleList"/>
    <dgm:cxn modelId="{1AF34D00-D08A-4F1F-842D-E4A9BF8D8819}" type="presParOf" srcId="{CBE1D38A-B74D-45FF-8C35-224303880F76}" destId="{4457F4D7-84A7-44D9-95D6-D7F1BA20D9D5}" srcOrd="2" destOrd="0" presId="urn:microsoft.com/office/officeart/2018/2/layout/IconCircleList"/>
    <dgm:cxn modelId="{3FF0FD76-6D50-43F9-84E1-331CEC330E6F}" type="presParOf" srcId="{4457F4D7-84A7-44D9-95D6-D7F1BA20D9D5}" destId="{4B361DBA-0AE3-4B0D-A111-AAEEF2C23AFF}" srcOrd="0" destOrd="0" presId="urn:microsoft.com/office/officeart/2018/2/layout/IconCircleList"/>
    <dgm:cxn modelId="{602D1C3D-CD07-4078-8B44-444CDED36A7E}" type="presParOf" srcId="{4457F4D7-84A7-44D9-95D6-D7F1BA20D9D5}" destId="{6D8E5977-C292-4DE6-AB12-ED5F89335AF8}" srcOrd="1" destOrd="0" presId="urn:microsoft.com/office/officeart/2018/2/layout/IconCircleList"/>
    <dgm:cxn modelId="{4AEF94B5-D99B-4EA4-87F9-6649C586A305}" type="presParOf" srcId="{4457F4D7-84A7-44D9-95D6-D7F1BA20D9D5}" destId="{FEB58B6C-DA3F-48B9-87D2-088EB5DC90F4}" srcOrd="2" destOrd="0" presId="urn:microsoft.com/office/officeart/2018/2/layout/IconCircleList"/>
    <dgm:cxn modelId="{784CF09B-76E3-4068-9A71-9799DE8641F4}" type="presParOf" srcId="{4457F4D7-84A7-44D9-95D6-D7F1BA20D9D5}" destId="{646DAFF4-43BB-4A5F-B488-FDA88BF8409A}" srcOrd="3" destOrd="0" presId="urn:microsoft.com/office/officeart/2018/2/layout/IconCircleList"/>
    <dgm:cxn modelId="{9F48B8C3-E232-47D0-BA49-ACD6A8DEE6B8}" type="presParOf" srcId="{CBE1D38A-B74D-45FF-8C35-224303880F76}" destId="{056F6CAF-6A52-4A83-9721-01C393352C5D}" srcOrd="3" destOrd="0" presId="urn:microsoft.com/office/officeart/2018/2/layout/IconCircleList"/>
    <dgm:cxn modelId="{464D81A8-4D8F-4218-A545-68F503D337D5}" type="presParOf" srcId="{CBE1D38A-B74D-45FF-8C35-224303880F76}" destId="{EF141798-D5C8-4A15-8045-1876ACC3D1F5}" srcOrd="4" destOrd="0" presId="urn:microsoft.com/office/officeart/2018/2/layout/IconCircleList"/>
    <dgm:cxn modelId="{1D7F230D-DA28-4BBC-8A38-ACC293958CEF}" type="presParOf" srcId="{EF141798-D5C8-4A15-8045-1876ACC3D1F5}" destId="{D4CCAFCD-0D96-48C4-9628-DDC6D3EFA8BC}" srcOrd="0" destOrd="0" presId="urn:microsoft.com/office/officeart/2018/2/layout/IconCircleList"/>
    <dgm:cxn modelId="{BDECF01A-B2A5-4D82-824D-FCA542525CF9}" type="presParOf" srcId="{EF141798-D5C8-4A15-8045-1876ACC3D1F5}" destId="{2128F583-7F4D-470B-93BD-0C0A46873646}" srcOrd="1" destOrd="0" presId="urn:microsoft.com/office/officeart/2018/2/layout/IconCircleList"/>
    <dgm:cxn modelId="{9DF783F1-6486-4942-A7A8-749798BF2B80}" type="presParOf" srcId="{EF141798-D5C8-4A15-8045-1876ACC3D1F5}" destId="{92C28F5E-EAB5-4B74-8766-8871FBF138CA}" srcOrd="2" destOrd="0" presId="urn:microsoft.com/office/officeart/2018/2/layout/IconCircleList"/>
    <dgm:cxn modelId="{987520A0-81C3-4FF9-B7C2-28D56F3EC7C2}" type="presParOf" srcId="{EF141798-D5C8-4A15-8045-1876ACC3D1F5}" destId="{C5570C2A-A5E0-4951-BD33-D01AF476E2EB}" srcOrd="3" destOrd="0" presId="urn:microsoft.com/office/officeart/2018/2/layout/IconCircleList"/>
    <dgm:cxn modelId="{6A76E7F7-C271-4F98-A5EF-DC0189E4508E}" type="presParOf" srcId="{CBE1D38A-B74D-45FF-8C35-224303880F76}" destId="{A7C1E998-81BC-4D38-B4E8-BD6B82283058}" srcOrd="5" destOrd="0" presId="urn:microsoft.com/office/officeart/2018/2/layout/IconCircleList"/>
    <dgm:cxn modelId="{84BF41E5-C140-43E3-9827-106B21316739}" type="presParOf" srcId="{CBE1D38A-B74D-45FF-8C35-224303880F76}" destId="{251A0803-8A38-4458-8C4F-677BFCCD3BA4}" srcOrd="6" destOrd="0" presId="urn:microsoft.com/office/officeart/2018/2/layout/IconCircleList"/>
    <dgm:cxn modelId="{B4C69574-1B06-4B31-B97A-0BA5BDA588C7}" type="presParOf" srcId="{251A0803-8A38-4458-8C4F-677BFCCD3BA4}" destId="{828D43C1-1C70-4936-A9E0-48B155E2F69B}" srcOrd="0" destOrd="0" presId="urn:microsoft.com/office/officeart/2018/2/layout/IconCircleList"/>
    <dgm:cxn modelId="{65BB3E51-1C39-4581-A448-871B0BA13416}" type="presParOf" srcId="{251A0803-8A38-4458-8C4F-677BFCCD3BA4}" destId="{702A395B-EBD3-4BCD-B8C7-AC781103087D}" srcOrd="1" destOrd="0" presId="urn:microsoft.com/office/officeart/2018/2/layout/IconCircleList"/>
    <dgm:cxn modelId="{71501609-A3AA-490D-8ED0-C18E53CA5220}" type="presParOf" srcId="{251A0803-8A38-4458-8C4F-677BFCCD3BA4}" destId="{F551EC8B-F138-4F80-91F1-52C850C4D818}" srcOrd="2" destOrd="0" presId="urn:microsoft.com/office/officeart/2018/2/layout/IconCircleList"/>
    <dgm:cxn modelId="{DBD64B07-BA5F-48E0-B12C-2FA6412F5C5E}" type="presParOf" srcId="{251A0803-8A38-4458-8C4F-677BFCCD3BA4}" destId="{CDDCD8DF-0174-464A-B354-B06CA5BB4E03}" srcOrd="3" destOrd="0" presId="urn:microsoft.com/office/officeart/2018/2/layout/IconCircleList"/>
    <dgm:cxn modelId="{B7C49664-C0AA-4E50-B583-6DA58F90CBBD}" type="presParOf" srcId="{CBE1D38A-B74D-45FF-8C35-224303880F76}" destId="{168A4669-C51E-42E9-9860-93441AACF2E4}" srcOrd="7" destOrd="0" presId="urn:microsoft.com/office/officeart/2018/2/layout/IconCircleList"/>
    <dgm:cxn modelId="{C16647CE-E282-4D31-ABAE-1BC8C90D8126}" type="presParOf" srcId="{CBE1D38A-B74D-45FF-8C35-224303880F76}" destId="{6FB698F9-FB07-422B-8945-12086D3BCA6C}" srcOrd="8" destOrd="0" presId="urn:microsoft.com/office/officeart/2018/2/layout/IconCircleList"/>
    <dgm:cxn modelId="{25D11B8A-9AFC-4418-BC0B-94192BA6C40B}" type="presParOf" srcId="{6FB698F9-FB07-422B-8945-12086D3BCA6C}" destId="{AFBFDFA8-5187-4781-A216-06FB96F62A60}" srcOrd="0" destOrd="0" presId="urn:microsoft.com/office/officeart/2018/2/layout/IconCircleList"/>
    <dgm:cxn modelId="{CE8EA9E2-7BA3-48C5-9EC2-E7BFBD416045}" type="presParOf" srcId="{6FB698F9-FB07-422B-8945-12086D3BCA6C}" destId="{3E80153B-44D5-4773-816E-482635698E31}" srcOrd="1" destOrd="0" presId="urn:microsoft.com/office/officeart/2018/2/layout/IconCircleList"/>
    <dgm:cxn modelId="{222234A4-B0AA-4DC5-81AF-BA222BFCE67E}" type="presParOf" srcId="{6FB698F9-FB07-422B-8945-12086D3BCA6C}" destId="{8123C627-7D7F-43DE-B1B4-90FFB54AD14F}" srcOrd="2" destOrd="0" presId="urn:microsoft.com/office/officeart/2018/2/layout/IconCircleList"/>
    <dgm:cxn modelId="{5884B080-8A3F-46BF-AC78-65605EE25532}" type="presParOf" srcId="{6FB698F9-FB07-422B-8945-12086D3BCA6C}" destId="{6E2CB1B1-9943-4229-A2B8-E57AF3B06E9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9283D-D01C-4098-AB4B-5FC5953CD7F0}">
      <dsp:nvSpPr>
        <dsp:cNvPr id="0" name=""/>
        <dsp:cNvSpPr/>
      </dsp:nvSpPr>
      <dsp:spPr>
        <a:xfrm>
          <a:off x="0" y="3809"/>
          <a:ext cx="5562600" cy="12552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54B6BA-F8F9-46D8-A731-6B482C96BE0F}">
      <dsp:nvSpPr>
        <dsp:cNvPr id="0" name=""/>
        <dsp:cNvSpPr/>
      </dsp:nvSpPr>
      <dsp:spPr>
        <a:xfrm>
          <a:off x="379704" y="286234"/>
          <a:ext cx="691046" cy="6903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97EE4E-391D-4DBA-B05A-3B3855D369DC}">
      <dsp:nvSpPr>
        <dsp:cNvPr id="0" name=""/>
        <dsp:cNvSpPr/>
      </dsp:nvSpPr>
      <dsp:spPr>
        <a:xfrm>
          <a:off x="1450454" y="3809"/>
          <a:ext cx="4016425"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ctr" anchorCtr="0">
          <a:noAutofit/>
        </a:bodyPr>
        <a:lstStyle/>
        <a:p>
          <a:pPr marL="0" lvl="0" indent="0" algn="l" defTabSz="800100">
            <a:lnSpc>
              <a:spcPct val="100000"/>
            </a:lnSpc>
            <a:spcBef>
              <a:spcPct val="0"/>
            </a:spcBef>
            <a:spcAft>
              <a:spcPct val="35000"/>
            </a:spcAft>
            <a:buNone/>
          </a:pPr>
          <a:r>
            <a:rPr lang="en-US" sz="1800" kern="1200" dirty="0"/>
            <a:t>National institutes and organizations prioritize the prevention of heat stroke in vehicles</a:t>
          </a:r>
        </a:p>
      </dsp:txBody>
      <dsp:txXfrm>
        <a:off x="1450454" y="3809"/>
        <a:ext cx="4016425" cy="1256447"/>
      </dsp:txXfrm>
    </dsp:sp>
    <dsp:sp modelId="{92FA50FA-55BE-4CAB-B3E3-3E5524870262}">
      <dsp:nvSpPr>
        <dsp:cNvPr id="0" name=""/>
        <dsp:cNvSpPr/>
      </dsp:nvSpPr>
      <dsp:spPr>
        <a:xfrm>
          <a:off x="0" y="1547445"/>
          <a:ext cx="5562600" cy="12552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70720B-B585-4701-8B48-5C7D9E6F92BB}">
      <dsp:nvSpPr>
        <dsp:cNvPr id="0" name=""/>
        <dsp:cNvSpPr/>
      </dsp:nvSpPr>
      <dsp:spPr>
        <a:xfrm>
          <a:off x="379704" y="1829869"/>
          <a:ext cx="691046" cy="6903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B6129D-80C9-452F-BE8E-91DD25A5FA8D}">
      <dsp:nvSpPr>
        <dsp:cNvPr id="0" name=""/>
        <dsp:cNvSpPr/>
      </dsp:nvSpPr>
      <dsp:spPr>
        <a:xfrm>
          <a:off x="1450454" y="1547445"/>
          <a:ext cx="4016425"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ctr" anchorCtr="0">
          <a:noAutofit/>
        </a:bodyPr>
        <a:lstStyle/>
        <a:p>
          <a:pPr marL="0" lvl="0" indent="0" algn="l" defTabSz="800100">
            <a:lnSpc>
              <a:spcPct val="100000"/>
            </a:lnSpc>
            <a:spcBef>
              <a:spcPct val="0"/>
            </a:spcBef>
            <a:spcAft>
              <a:spcPct val="35000"/>
            </a:spcAft>
            <a:buNone/>
          </a:pPr>
          <a:r>
            <a:rPr lang="en-US" sz="1800" kern="1200" dirty="0"/>
            <a:t>Focus on children, our most vulnerable, who are at higher risk of dying from heat stroke after being left or trapped in vehicles</a:t>
          </a:r>
        </a:p>
      </dsp:txBody>
      <dsp:txXfrm>
        <a:off x="1450454" y="1547445"/>
        <a:ext cx="4016425" cy="1256447"/>
      </dsp:txXfrm>
    </dsp:sp>
    <dsp:sp modelId="{FCFCBE3C-7037-43CA-9C2C-3072F47E224D}">
      <dsp:nvSpPr>
        <dsp:cNvPr id="0" name=""/>
        <dsp:cNvSpPr/>
      </dsp:nvSpPr>
      <dsp:spPr>
        <a:xfrm>
          <a:off x="0" y="3091080"/>
          <a:ext cx="5562600" cy="12552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409144-F85A-4371-92F5-DE2CF9918219}">
      <dsp:nvSpPr>
        <dsp:cNvPr id="0" name=""/>
        <dsp:cNvSpPr/>
      </dsp:nvSpPr>
      <dsp:spPr>
        <a:xfrm>
          <a:off x="379704" y="3373505"/>
          <a:ext cx="691046" cy="6903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0E0B5D-4D4D-4EE9-8DA4-B43F822D4B8B}">
      <dsp:nvSpPr>
        <dsp:cNvPr id="0" name=""/>
        <dsp:cNvSpPr/>
      </dsp:nvSpPr>
      <dsp:spPr>
        <a:xfrm>
          <a:off x="1450454" y="3091080"/>
          <a:ext cx="4016425"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ctr" anchorCtr="0">
          <a:noAutofit/>
        </a:bodyPr>
        <a:lstStyle/>
        <a:p>
          <a:pPr marL="0" lvl="0" indent="0" algn="l" defTabSz="800100">
            <a:lnSpc>
              <a:spcPct val="100000"/>
            </a:lnSpc>
            <a:spcBef>
              <a:spcPct val="0"/>
            </a:spcBef>
            <a:spcAft>
              <a:spcPct val="35000"/>
            </a:spcAft>
            <a:buNone/>
          </a:pPr>
          <a:r>
            <a:rPr lang="en-US" sz="1800" kern="1200" dirty="0"/>
            <a:t>All hot car deaths are preventable</a:t>
          </a:r>
        </a:p>
      </dsp:txBody>
      <dsp:txXfrm>
        <a:off x="1450454" y="3091080"/>
        <a:ext cx="4016425" cy="12564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EB021-4C04-4989-9B66-691C53217076}">
      <dsp:nvSpPr>
        <dsp:cNvPr id="0" name=""/>
        <dsp:cNvSpPr/>
      </dsp:nvSpPr>
      <dsp:spPr>
        <a:xfrm>
          <a:off x="0" y="53082"/>
          <a:ext cx="6251110" cy="10740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 child’s body temperature rises 3 to 5 times faster than an adult’s</a:t>
          </a:r>
        </a:p>
      </dsp:txBody>
      <dsp:txXfrm>
        <a:off x="52431" y="105513"/>
        <a:ext cx="6146248" cy="969198"/>
      </dsp:txXfrm>
    </dsp:sp>
    <dsp:sp modelId="{8061516C-1721-479D-9497-D1554305C430}">
      <dsp:nvSpPr>
        <dsp:cNvPr id="0" name=""/>
        <dsp:cNvSpPr/>
      </dsp:nvSpPr>
      <dsp:spPr>
        <a:xfrm>
          <a:off x="0" y="1204902"/>
          <a:ext cx="6251110" cy="10740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i="0" kern="1200"/>
            <a:t>Heatstroke begins when the core body temperature reaches about 104 degrees</a:t>
          </a:r>
          <a:endParaRPr lang="en-US" sz="2700" kern="1200"/>
        </a:p>
      </dsp:txBody>
      <dsp:txXfrm>
        <a:off x="52431" y="1257333"/>
        <a:ext cx="6146248" cy="969198"/>
      </dsp:txXfrm>
    </dsp:sp>
    <dsp:sp modelId="{76ACF58A-0068-4080-88E8-69DD53869616}">
      <dsp:nvSpPr>
        <dsp:cNvPr id="0" name=""/>
        <dsp:cNvSpPr/>
      </dsp:nvSpPr>
      <dsp:spPr>
        <a:xfrm>
          <a:off x="0" y="2356722"/>
          <a:ext cx="6251110" cy="10740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i="0" kern="1200"/>
            <a:t>A child can die when their body temperature reaches 107 degrees.</a:t>
          </a:r>
          <a:endParaRPr lang="en-US" sz="2700" kern="1200"/>
        </a:p>
      </dsp:txBody>
      <dsp:txXfrm>
        <a:off x="52431" y="2409153"/>
        <a:ext cx="6146248" cy="9691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5DF2D-BAD3-4206-8DA2-620559DA6CC0}">
      <dsp:nvSpPr>
        <dsp:cNvPr id="0" name=""/>
        <dsp:cNvSpPr/>
      </dsp:nvSpPr>
      <dsp:spPr>
        <a:xfrm>
          <a:off x="82613" y="908559"/>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BCFB5E-213F-4818-B2E9-C719C6A0B48E}">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75D969-5BD3-4F09-A12F-DC0421969AB3}">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Set your audible GPS on your phone or car to your child’s childcare destination</a:t>
          </a:r>
        </a:p>
      </dsp:txBody>
      <dsp:txXfrm>
        <a:off x="1172126" y="908559"/>
        <a:ext cx="2114937" cy="897246"/>
      </dsp:txXfrm>
    </dsp:sp>
    <dsp:sp modelId="{4B361DBA-0AE3-4B0D-A111-AAEEF2C23AFF}">
      <dsp:nvSpPr>
        <dsp:cNvPr id="0" name=""/>
        <dsp:cNvSpPr/>
      </dsp:nvSpPr>
      <dsp:spPr>
        <a:xfrm>
          <a:off x="3655575" y="90855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8E5977-C292-4DE6-AB12-ED5F89335AF8}">
      <dsp:nvSpPr>
        <dsp:cNvPr id="0" name=""/>
        <dsp:cNvSpPr/>
      </dsp:nvSpPr>
      <dsp:spPr>
        <a:xfrm>
          <a:off x="3843996" y="109698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6DAFF4-43BB-4A5F-B488-FDA88BF8409A}">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While important to focus on the road when driving, talk to your child along the way</a:t>
          </a:r>
        </a:p>
      </dsp:txBody>
      <dsp:txXfrm>
        <a:off x="4745088" y="908559"/>
        <a:ext cx="2114937" cy="897246"/>
      </dsp:txXfrm>
    </dsp:sp>
    <dsp:sp modelId="{D4CCAFCD-0D96-48C4-9628-DDC6D3EFA8BC}">
      <dsp:nvSpPr>
        <dsp:cNvPr id="0" name=""/>
        <dsp:cNvSpPr/>
      </dsp:nvSpPr>
      <dsp:spPr>
        <a:xfrm>
          <a:off x="7228536" y="908559"/>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28F583-7F4D-470B-93BD-0C0A46873646}">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570C2A-A5E0-4951-BD33-D01AF476E2EB}">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Even if your child is not old enough say out loud to child where you are going on that trip especially if it deviates from your routine</a:t>
          </a:r>
        </a:p>
      </dsp:txBody>
      <dsp:txXfrm>
        <a:off x="8318049" y="908559"/>
        <a:ext cx="2114937" cy="897246"/>
      </dsp:txXfrm>
    </dsp:sp>
    <dsp:sp modelId="{828D43C1-1C70-4936-A9E0-48B155E2F69B}">
      <dsp:nvSpPr>
        <dsp:cNvPr id="0" name=""/>
        <dsp:cNvSpPr/>
      </dsp:nvSpPr>
      <dsp:spPr>
        <a:xfrm>
          <a:off x="82613" y="2545532"/>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2A395B-EBD3-4BCD-B8C7-AC781103087D}">
      <dsp:nvSpPr>
        <dsp:cNvPr id="0" name=""/>
        <dsp:cNvSpPr/>
      </dsp:nvSpPr>
      <dsp:spPr>
        <a:xfrm>
          <a:off x="271034" y="273395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DCD8DF-0174-464A-B354-B06CA5BB4E03}">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Set your cell phone alarm for your expected destination add a label on your alarm setting</a:t>
          </a:r>
        </a:p>
      </dsp:txBody>
      <dsp:txXfrm>
        <a:off x="1172126" y="2545532"/>
        <a:ext cx="2114937" cy="897246"/>
      </dsp:txXfrm>
    </dsp:sp>
    <dsp:sp modelId="{AFBFDFA8-5187-4781-A216-06FB96F62A60}">
      <dsp:nvSpPr>
        <dsp:cNvPr id="0" name=""/>
        <dsp:cNvSpPr/>
      </dsp:nvSpPr>
      <dsp:spPr>
        <a:xfrm>
          <a:off x="3655575" y="2545532"/>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80153B-44D5-4773-816E-482635698E31}">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2CB1B1-9943-4229-A2B8-E57AF3B06E97}">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One child is secured, place your phone, purse, your left shoe, lap tap next to car seat, something that you will need at your destination</a:t>
          </a:r>
        </a:p>
      </dsp:txBody>
      <dsp:txXfrm>
        <a:off x="4745088" y="2545532"/>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41864E-C524-4B89-9A91-0BCEB8453873}" type="datetimeFigureOut">
              <a:rPr lang="en-US" smtClean="0"/>
              <a:t>7/7/24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Findings from Oregon and Washington syndromic data: Heat-related illness has been a greater concern for Oregon than Washington. OR had 72 HRI visits by AI/AN since 2019, WA only had 26, despite a much larger AI/AN population. The highest percentage of AI/AN HRI visits were residents of Jefferson County (29%).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following charts are from Oregon ESSENCE emergency department data</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EAD41D-3BE5-4868-A1A0-DB4569CF5485}" type="slidenum">
              <a:rPr lang="en-US" smtClean="0"/>
              <a:t>‹#›</a:t>
            </a:fld>
            <a:endParaRPr lang="en-US"/>
          </a:p>
        </p:txBody>
      </p:sp>
    </p:spTree>
    <p:extLst>
      <p:ext uri="{BB962C8B-B14F-4D97-AF65-F5344CB8AC3E}">
        <p14:creationId xmlns:p14="http://schemas.microsoft.com/office/powerpoint/2010/main" val="2134015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noheatstroke.or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noheatstroke.or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t>
            </a:r>
          </a:p>
          <a:p>
            <a:endParaRPr lang="en-US" dirty="0"/>
          </a:p>
          <a:p>
            <a:r>
              <a:rPr lang="en-US" dirty="0"/>
              <a:t>My name is Olivia Whiting-Tovar, I am a member of the Oglala Sioux Tribe in SW South Dakota</a:t>
            </a:r>
          </a:p>
          <a:p>
            <a:r>
              <a:rPr lang="en-US" dirty="0"/>
              <a:t>I am a certified Child Passenger Safety Technician and the Native CARS Highway Safety Specialist here at the board</a:t>
            </a:r>
          </a:p>
          <a:p>
            <a:r>
              <a:rPr lang="en-US" dirty="0"/>
              <a:t>Another person that provides expertise to the Injury Prevention programs here is Tammie Scott. Tammie is a certified Child Passenger Safety Technician Instructor, based in SE Idaho, she also serves as the Idaho Tribal Child Passenger Safety Liaison supporting tribal Car Seat Technicians and events throughout Idaho. </a:t>
            </a:r>
          </a:p>
          <a:p>
            <a:r>
              <a:rPr lang="en-US" dirty="0"/>
              <a:t>And then Tam Lutz of the Lummi Nation, is the former MCH Programs Director here at the health board, but she has since returned to work for her tribe as the Population and Public Health Director. We were very sad to see her go but glad she is following her dream of serving her tribe. </a:t>
            </a:r>
          </a:p>
          <a:p>
            <a:endParaRPr lang="en-US" dirty="0"/>
          </a:p>
          <a:p>
            <a:r>
              <a:rPr lang="en-US" dirty="0"/>
              <a:t>And I will be sharing information about Pediatric Vehicular Heatstroke today.</a:t>
            </a:r>
          </a:p>
        </p:txBody>
      </p:sp>
      <p:sp>
        <p:nvSpPr>
          <p:cNvPr id="4" name="Slide Number Placeholder 3"/>
          <p:cNvSpPr>
            <a:spLocks noGrp="1"/>
          </p:cNvSpPr>
          <p:nvPr>
            <p:ph type="sldNum" sz="quarter" idx="5"/>
          </p:nvPr>
        </p:nvSpPr>
        <p:spPr/>
        <p:txBody>
          <a:bodyPr/>
          <a:lstStyle/>
          <a:p>
            <a:fld id="{7CEAD41D-3BE5-4868-A1A0-DB4569CF5485}" type="slidenum">
              <a:rPr lang="en-US" smtClean="0"/>
              <a:t>1</a:t>
            </a:fld>
            <a:endParaRPr lang="en-US"/>
          </a:p>
        </p:txBody>
      </p:sp>
    </p:spTree>
    <p:extLst>
      <p:ext uri="{BB962C8B-B14F-4D97-AF65-F5344CB8AC3E}">
        <p14:creationId xmlns:p14="http://schemas.microsoft.com/office/powerpoint/2010/main" val="395109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panose="02000000000000000000" pitchFamily="2" charset="0"/>
              </a:rPr>
              <a:t>Vehicular heatstroke occurs when a child dies due to being left – intentionally or unintentionally – in a hot car. A child's body can overheat three to five times faster than an adult's body, making them highly susceptible to the condition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A5A5A"/>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A5A5A"/>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A5A5A"/>
                </a:solidFill>
                <a:effectLst/>
                <a:latin typeface="Roboto" panose="02000000000000000000" pitchFamily="2" charset="0"/>
              </a:rPr>
              <a:t>When a child is left in a vehicle, that child's temperature can rise quickly — and the situation can quickly become dangerous.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A5A5A"/>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A5A5A"/>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7CEAD41D-3BE5-4868-A1A0-DB4569CF5485}" type="slidenum">
              <a:rPr lang="en-US" smtClean="0"/>
              <a:t>10</a:t>
            </a:fld>
            <a:endParaRPr lang="en-US"/>
          </a:p>
        </p:txBody>
      </p:sp>
    </p:spTree>
    <p:extLst>
      <p:ext uri="{BB962C8B-B14F-4D97-AF65-F5344CB8AC3E}">
        <p14:creationId xmlns:p14="http://schemas.microsoft.com/office/powerpoint/2010/main" val="3015933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stroke has occurred when as low as 57 degrees</a:t>
            </a:r>
          </a:p>
          <a:p>
            <a:endParaRPr lang="en-US" dirty="0"/>
          </a:p>
          <a:p>
            <a:r>
              <a:rPr lang="en-US" dirty="0"/>
              <a:t>Heatstroke occurs when the body is unable to cool itself quickly enough. Young children are particularly at risk. A child’s body heats up three to five times faster than an adult’s. When a child’s internal temperature reaches 104 degrees, major organs begin to shut down, and when the temperature reaches 107 degrees, the child can die. </a:t>
            </a:r>
          </a:p>
          <a:p>
            <a:r>
              <a:rPr lang="en-US" dirty="0"/>
              <a:t>Even on mild days, the temperature in a car can rise by 19 degrees in only 10 minutes and cracking the window doesn’t help.</a:t>
            </a:r>
          </a:p>
          <a:p>
            <a:endParaRPr lang="en-US" dirty="0"/>
          </a:p>
        </p:txBody>
      </p:sp>
      <p:sp>
        <p:nvSpPr>
          <p:cNvPr id="4" name="Slide Number Placeholder 3"/>
          <p:cNvSpPr>
            <a:spLocks noGrp="1"/>
          </p:cNvSpPr>
          <p:nvPr>
            <p:ph type="sldNum" sz="quarter" idx="5"/>
          </p:nvPr>
        </p:nvSpPr>
        <p:spPr/>
        <p:txBody>
          <a:bodyPr/>
          <a:lstStyle/>
          <a:p>
            <a:fld id="{7CEAD41D-3BE5-4868-A1A0-DB4569CF5485}" type="slidenum">
              <a:rPr lang="en-US" smtClean="0"/>
              <a:t>11</a:t>
            </a:fld>
            <a:endParaRPr lang="en-US"/>
          </a:p>
        </p:txBody>
      </p:sp>
    </p:spTree>
    <p:extLst>
      <p:ext uri="{BB962C8B-B14F-4D97-AF65-F5344CB8AC3E}">
        <p14:creationId xmlns:p14="http://schemas.microsoft.com/office/powerpoint/2010/main" val="297739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can we do? </a:t>
            </a:r>
          </a:p>
          <a:p>
            <a:r>
              <a:rPr lang="en-US" dirty="0"/>
              <a:t>Well I will share a really good resource from National Safety Council that not only is a great educational resource but also outlines strategies for everyone including</a:t>
            </a:r>
          </a:p>
          <a:p>
            <a:r>
              <a:rPr lang="en-US" dirty="0"/>
              <a:t>Parents</a:t>
            </a:r>
          </a:p>
          <a:p>
            <a:r>
              <a:rPr lang="en-US" dirty="0"/>
              <a:t>Providers</a:t>
            </a:r>
          </a:p>
          <a:p>
            <a:r>
              <a:rPr lang="en-US" dirty="0"/>
              <a:t>Community Members</a:t>
            </a:r>
          </a:p>
          <a:p>
            <a:r>
              <a:rPr lang="en-US" dirty="0"/>
              <a:t> </a:t>
            </a:r>
          </a:p>
        </p:txBody>
      </p:sp>
      <p:sp>
        <p:nvSpPr>
          <p:cNvPr id="4" name="Slide Number Placeholder 3"/>
          <p:cNvSpPr>
            <a:spLocks noGrp="1"/>
          </p:cNvSpPr>
          <p:nvPr>
            <p:ph type="sldNum" sz="quarter" idx="5"/>
          </p:nvPr>
        </p:nvSpPr>
        <p:spPr/>
        <p:txBody>
          <a:bodyPr/>
          <a:lstStyle/>
          <a:p>
            <a:fld id="{7CEAD41D-3BE5-4868-A1A0-DB4569CF5485}" type="slidenum">
              <a:rPr lang="en-US" smtClean="0"/>
              <a:t>12</a:t>
            </a:fld>
            <a:endParaRPr lang="en-US"/>
          </a:p>
        </p:txBody>
      </p:sp>
    </p:spTree>
    <p:extLst>
      <p:ext uri="{BB962C8B-B14F-4D97-AF65-F5344CB8AC3E}">
        <p14:creationId xmlns:p14="http://schemas.microsoft.com/office/powerpoint/2010/main" val="2519873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Toolkit on Vehicular Heat Stroke and it was created in 2018 by collaboration with the NSC &amp; the National Weather C</a:t>
            </a:r>
          </a:p>
        </p:txBody>
      </p:sp>
      <p:sp>
        <p:nvSpPr>
          <p:cNvPr id="4" name="Slide Number Placeholder 3"/>
          <p:cNvSpPr>
            <a:spLocks noGrp="1"/>
          </p:cNvSpPr>
          <p:nvPr>
            <p:ph type="sldNum" sz="quarter" idx="5"/>
          </p:nvPr>
        </p:nvSpPr>
        <p:spPr/>
        <p:txBody>
          <a:bodyPr/>
          <a:lstStyle/>
          <a:p>
            <a:fld id="{7CEAD41D-3BE5-4868-A1A0-DB4569CF5485}" type="slidenum">
              <a:rPr lang="en-US" smtClean="0"/>
              <a:t>13</a:t>
            </a:fld>
            <a:endParaRPr lang="en-US"/>
          </a:p>
        </p:txBody>
      </p:sp>
    </p:spTree>
    <p:extLst>
      <p:ext uri="{BB962C8B-B14F-4D97-AF65-F5344CB8AC3E}">
        <p14:creationId xmlns:p14="http://schemas.microsoft.com/office/powerpoint/2010/main" val="3549461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5A5A5A"/>
                </a:solidFill>
                <a:effectLst/>
                <a:latin typeface="Roboto" panose="02000000000000000000" pitchFamily="2" charset="0"/>
              </a:rPr>
              <a:t>1. </a:t>
            </a:r>
            <a:r>
              <a:rPr lang="en-US" b="0" i="0" dirty="0">
                <a:solidFill>
                  <a:srgbClr val="5A5A5A"/>
                </a:solidFill>
                <a:effectLst/>
                <a:latin typeface="Roboto" panose="02000000000000000000" pitchFamily="2" charset="0"/>
              </a:rPr>
              <a:t>Never leave a child in a vehicle unattended for any length of time. Rolling windows down or parking in the shade does little to change the interior temperature of the vehicle.</a:t>
            </a:r>
          </a:p>
          <a:p>
            <a:pPr algn="l"/>
            <a:r>
              <a:rPr lang="en-US" b="1" i="0" dirty="0">
                <a:solidFill>
                  <a:srgbClr val="5A5A5A"/>
                </a:solidFill>
                <a:effectLst/>
                <a:latin typeface="Roboto" panose="02000000000000000000" pitchFamily="2" charset="0"/>
              </a:rPr>
              <a:t>2. </a:t>
            </a:r>
            <a:r>
              <a:rPr lang="en-US" b="0" i="0" dirty="0">
                <a:solidFill>
                  <a:srgbClr val="5A5A5A"/>
                </a:solidFill>
                <a:effectLst/>
                <a:latin typeface="Roboto" panose="02000000000000000000" pitchFamily="2" charset="0"/>
              </a:rPr>
              <a:t>Make it a habit to check your entire vehicle — especially the back seat — before locking the doors and walking away. </a:t>
            </a:r>
          </a:p>
          <a:p>
            <a:pPr algn="l"/>
            <a:r>
              <a:rPr lang="en-US" b="1" i="0" dirty="0">
                <a:solidFill>
                  <a:srgbClr val="5A5A5A"/>
                </a:solidFill>
                <a:effectLst/>
                <a:latin typeface="Roboto" panose="02000000000000000000" pitchFamily="2" charset="0"/>
              </a:rPr>
              <a:t>3. </a:t>
            </a:r>
            <a:r>
              <a:rPr lang="en-US" b="0" i="0" dirty="0">
                <a:solidFill>
                  <a:srgbClr val="5A5A5A"/>
                </a:solidFill>
                <a:effectLst/>
                <a:latin typeface="Roboto" panose="02000000000000000000" pitchFamily="2" charset="0"/>
              </a:rPr>
              <a:t>Ask your childcare provider to call if your child doesn’t show up for care as expected. </a:t>
            </a:r>
          </a:p>
          <a:p>
            <a:pPr algn="l"/>
            <a:r>
              <a:rPr lang="en-US" b="1" i="0" dirty="0">
                <a:solidFill>
                  <a:srgbClr val="5A5A5A"/>
                </a:solidFill>
                <a:effectLst/>
                <a:latin typeface="Roboto" panose="02000000000000000000" pitchFamily="2" charset="0"/>
              </a:rPr>
              <a:t>4. </a:t>
            </a:r>
            <a:r>
              <a:rPr lang="en-US" b="0" i="0" dirty="0">
                <a:solidFill>
                  <a:srgbClr val="5A5A5A"/>
                </a:solidFill>
                <a:effectLst/>
                <a:latin typeface="Roboto" panose="02000000000000000000" pitchFamily="2" charset="0"/>
              </a:rPr>
              <a:t>Place a personal item like a purse or briefcase in the back seat, as another reminder to look before you lock. Write a note or place a stuffed animal in the passenger's seat to remind you that a child is in the back seat.</a:t>
            </a:r>
          </a:p>
          <a:p>
            <a:pPr algn="l"/>
            <a:r>
              <a:rPr lang="en-US" b="1" i="0" dirty="0">
                <a:solidFill>
                  <a:srgbClr val="5A5A5A"/>
                </a:solidFill>
                <a:effectLst/>
                <a:latin typeface="Roboto" panose="02000000000000000000" pitchFamily="2" charset="0"/>
              </a:rPr>
              <a:t>5. </a:t>
            </a:r>
            <a:r>
              <a:rPr lang="en-US" b="0" i="0" dirty="0">
                <a:solidFill>
                  <a:srgbClr val="5A5A5A"/>
                </a:solidFill>
                <a:effectLst/>
                <a:latin typeface="Roboto" panose="02000000000000000000" pitchFamily="2" charset="0"/>
              </a:rPr>
              <a:t>Store car keys out of a child's reach and teach children that a vehicle is not a play area.</a:t>
            </a:r>
          </a:p>
          <a:p>
            <a:endParaRPr lang="en-US" dirty="0"/>
          </a:p>
        </p:txBody>
      </p:sp>
      <p:sp>
        <p:nvSpPr>
          <p:cNvPr id="4" name="Slide Number Placeholder 3"/>
          <p:cNvSpPr>
            <a:spLocks noGrp="1"/>
          </p:cNvSpPr>
          <p:nvPr>
            <p:ph type="sldNum" sz="quarter" idx="5"/>
          </p:nvPr>
        </p:nvSpPr>
        <p:spPr/>
        <p:txBody>
          <a:bodyPr/>
          <a:lstStyle/>
          <a:p>
            <a:fld id="{7CEAD41D-3BE5-4868-A1A0-DB4569CF5485}" type="slidenum">
              <a:rPr lang="en-US" smtClean="0"/>
              <a:t>14</a:t>
            </a:fld>
            <a:endParaRPr lang="en-US"/>
          </a:p>
        </p:txBody>
      </p:sp>
    </p:spTree>
    <p:extLst>
      <p:ext uri="{BB962C8B-B14F-4D97-AF65-F5344CB8AC3E}">
        <p14:creationId xmlns:p14="http://schemas.microsoft.com/office/powerpoint/2010/main" val="3625084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The new technology is called </a:t>
            </a:r>
            <a:r>
              <a:rPr lang="en-US" b="0" i="0" dirty="0">
                <a:solidFill>
                  <a:srgbClr val="040C28"/>
                </a:solidFill>
                <a:effectLst/>
                <a:latin typeface="Google Sans"/>
              </a:rPr>
              <a:t>Cabin Awareness</a:t>
            </a:r>
            <a:r>
              <a:rPr lang="en-US" b="0" i="0" dirty="0">
                <a:solidFill>
                  <a:srgbClr val="202124"/>
                </a:solidFill>
                <a:effectLst/>
                <a:latin typeface="Google Sans"/>
              </a:rPr>
              <a:t>. It's designed to use radar to save lives and prevent heatstroke deaths inside cars, not just from babies left in car seats, unattended children who climbed into cars unnoticed</a:t>
            </a:r>
          </a:p>
          <a:p>
            <a:r>
              <a:rPr lang="en-US" dirty="0">
                <a:solidFill>
                  <a:srgbClr val="202124"/>
                </a:solidFill>
                <a:latin typeface="Google Sans"/>
              </a:rPr>
              <a:t>Used radar to detect heart beat or breathing</a:t>
            </a:r>
          </a:p>
          <a:p>
            <a:endParaRPr lang="en-US" dirty="0"/>
          </a:p>
        </p:txBody>
      </p:sp>
      <p:sp>
        <p:nvSpPr>
          <p:cNvPr id="4" name="Slide Number Placeholder 3"/>
          <p:cNvSpPr>
            <a:spLocks noGrp="1"/>
          </p:cNvSpPr>
          <p:nvPr>
            <p:ph type="sldNum" sz="quarter" idx="5"/>
          </p:nvPr>
        </p:nvSpPr>
        <p:spPr/>
        <p:txBody>
          <a:bodyPr/>
          <a:lstStyle/>
          <a:p>
            <a:fld id="{7CEAD41D-3BE5-4868-A1A0-DB4569CF5485}" type="slidenum">
              <a:rPr lang="en-US" smtClean="0"/>
              <a:t>15</a:t>
            </a:fld>
            <a:endParaRPr lang="en-US"/>
          </a:p>
        </p:txBody>
      </p:sp>
    </p:spTree>
    <p:extLst>
      <p:ext uri="{BB962C8B-B14F-4D97-AF65-F5344CB8AC3E}">
        <p14:creationId xmlns:p14="http://schemas.microsoft.com/office/powerpoint/2010/main" val="2375621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AD41D-3BE5-4868-A1A0-DB4569CF5485}" type="slidenum">
              <a:rPr lang="en-US" smtClean="0"/>
              <a:t>16</a:t>
            </a:fld>
            <a:endParaRPr lang="en-US"/>
          </a:p>
        </p:txBody>
      </p:sp>
    </p:spTree>
    <p:extLst>
      <p:ext uri="{BB962C8B-B14F-4D97-AF65-F5344CB8AC3E}">
        <p14:creationId xmlns:p14="http://schemas.microsoft.com/office/powerpoint/2010/main" val="2681127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AD41D-3BE5-4868-A1A0-DB4569CF5485}" type="slidenum">
              <a:rPr lang="en-US" smtClean="0"/>
              <a:t>17</a:t>
            </a:fld>
            <a:endParaRPr lang="en-US"/>
          </a:p>
        </p:txBody>
      </p:sp>
    </p:spTree>
    <p:extLst>
      <p:ext uri="{BB962C8B-B14F-4D97-AF65-F5344CB8AC3E}">
        <p14:creationId xmlns:p14="http://schemas.microsoft.com/office/powerpoint/2010/main" val="268120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Native CARS TIPCAP Team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Tam Lutz; the Maternal Child Health Programs Director, a Native CARS Co-Principle Investigator, and CPST, </a:t>
            </a:r>
          </a:p>
          <a:p>
            <a:r>
              <a:rPr lang="en-US" dirty="0"/>
              <a:t>Myself, Olivia Whiting-Tovar; the Native CARS TIPCAP Project Coordinator and CPST, </a:t>
            </a:r>
          </a:p>
          <a:p>
            <a:r>
              <a:rPr lang="en-US" dirty="0"/>
              <a:t>Nicole Smith; the Senior Biostatistician at the NW Tribal Epidemiology Center, </a:t>
            </a:r>
          </a:p>
          <a:p>
            <a:r>
              <a:rPr lang="en-US" dirty="0"/>
              <a:t>Meena Patil; a Biostatistician at the NW Tribal Epidemiology Center and, </a:t>
            </a:r>
          </a:p>
          <a:p>
            <a:r>
              <a:rPr lang="en-US" dirty="0"/>
              <a:t>Jodi Lapidus; a Professor at the OHSU-PSU School of Public Health and the other Native CARS Co-Principle Investigator </a:t>
            </a:r>
          </a:p>
        </p:txBody>
      </p:sp>
      <p:sp>
        <p:nvSpPr>
          <p:cNvPr id="4" name="Slide Number Placeholder 3"/>
          <p:cNvSpPr>
            <a:spLocks noGrp="1"/>
          </p:cNvSpPr>
          <p:nvPr>
            <p:ph type="sldNum" sz="quarter" idx="5"/>
          </p:nvPr>
        </p:nvSpPr>
        <p:spPr/>
        <p:txBody>
          <a:bodyPr/>
          <a:lstStyle/>
          <a:p>
            <a:fld id="{2C72540F-4AA7-4584-B8B1-2361E3D878AD}" type="slidenum">
              <a:rPr lang="en-US" smtClean="0"/>
              <a:t>19</a:t>
            </a:fld>
            <a:endParaRPr lang="en-US"/>
          </a:p>
        </p:txBody>
      </p:sp>
    </p:spTree>
    <p:extLst>
      <p:ext uri="{BB962C8B-B14F-4D97-AF65-F5344CB8AC3E}">
        <p14:creationId xmlns:p14="http://schemas.microsoft.com/office/powerpoint/2010/main" val="3208161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start off with adding a plug for folks to join the Native CARS TIPCAP Coalition!</a:t>
            </a:r>
          </a:p>
          <a:p>
            <a:r>
              <a:rPr lang="en-US" dirty="0"/>
              <a:t>You can use the QR Code or this link to join: https://lp.constantcontactpages.com/su/6xgRwuZ</a:t>
            </a:r>
          </a:p>
          <a:p>
            <a:r>
              <a:rPr lang="en-US" dirty="0"/>
              <a:t>The coalition is an open group discussing and addressing motor vehicle injury prevention topics and trainings needs.</a:t>
            </a:r>
          </a:p>
          <a:p>
            <a:r>
              <a:rPr lang="en-US" dirty="0"/>
              <a:t>We meet every quarter month, and we are going to meet toward the end of July or early August; my schedule is filling up this month. But I always share meeting updates in advance, so you will always be in the know. </a:t>
            </a:r>
          </a:p>
          <a:p>
            <a:endParaRPr lang="en-US" dirty="0"/>
          </a:p>
          <a:p>
            <a:r>
              <a:rPr lang="en-US" dirty="0"/>
              <a:t>I will outline the injury prevention focus areas of which Native CARS TIPCAP is concentrating on in this slide and I’ll go more in-depth in the next few slides. </a:t>
            </a:r>
          </a:p>
          <a:p>
            <a:endParaRPr lang="en-US" dirty="0"/>
          </a:p>
          <a:p>
            <a:r>
              <a:rPr lang="en-US" dirty="0"/>
              <a:t>The first is:</a:t>
            </a:r>
          </a:p>
          <a:p>
            <a:r>
              <a:rPr lang="en-US" dirty="0"/>
              <a:t>Pedestrian Safety</a:t>
            </a:r>
          </a:p>
          <a:p>
            <a:pPr marL="171450" indent="-171450">
              <a:buFontTx/>
              <a:buChar char="-"/>
            </a:pPr>
            <a:r>
              <a:rPr lang="en-US" dirty="0"/>
              <a:t>Which is a newer prevention focus for the project that we are trying to get our foot in the door, if you will, as we are seeking northwest Tribal partners interested in working on this topic with us</a:t>
            </a:r>
          </a:p>
          <a:p>
            <a:pPr marL="171450" indent="-171450">
              <a:buFontTx/>
              <a:buChar char="-"/>
            </a:pPr>
            <a:r>
              <a:rPr lang="en-US" dirty="0"/>
              <a:t>So if you are interested in working together to address pedestrian safety concerns within your community, please reach out to me</a:t>
            </a:r>
          </a:p>
          <a:p>
            <a:pPr marL="171450" indent="-171450">
              <a:buFontTx/>
              <a:buChar char="-"/>
            </a:pPr>
            <a:endParaRPr lang="en-US" dirty="0"/>
          </a:p>
          <a:p>
            <a:pPr marL="0" indent="0">
              <a:buFontTx/>
              <a:buNone/>
            </a:pPr>
            <a:r>
              <a:rPr lang="en-US" dirty="0"/>
              <a:t>The second injury focus is: </a:t>
            </a:r>
          </a:p>
          <a:p>
            <a:pPr marL="0" indent="0">
              <a:buFontTx/>
              <a:buNone/>
            </a:pPr>
            <a:r>
              <a:rPr lang="en-US" dirty="0"/>
              <a:t>Child Passenger Safety</a:t>
            </a:r>
          </a:p>
          <a:p>
            <a:pPr marL="171450" indent="-171450">
              <a:buFontTx/>
              <a:buChar char="-"/>
            </a:pPr>
            <a:r>
              <a:rPr lang="en-US" dirty="0"/>
              <a:t>Which we have much more practice in because I kind of picked up where the Native Children Always Ride Safe Project left off in regards to Tribal contacts and we hold similar activities</a:t>
            </a:r>
          </a:p>
          <a:p>
            <a:pPr marL="171450" indent="-171450">
              <a:buFontTx/>
              <a:buChar char="-"/>
            </a:pPr>
            <a:r>
              <a:rPr lang="en-US" dirty="0"/>
              <a:t>I also assist with maintaining and updating the Native CARS Atlas, where there are 12 learning modules to understand the process in which Native CARS took to implement community interventions to increase car seat use within 6 Native CARS original partner Tribes</a:t>
            </a:r>
          </a:p>
          <a:p>
            <a:pPr marL="171450" indent="-171450">
              <a:buFontTx/>
              <a:buChar char="-"/>
            </a:pPr>
            <a:r>
              <a:rPr lang="en-US" dirty="0"/>
              <a:t>And you can access those resources at NativeCARS.org</a:t>
            </a:r>
          </a:p>
        </p:txBody>
      </p:sp>
      <p:sp>
        <p:nvSpPr>
          <p:cNvPr id="4" name="Slide Number Placeholder 3"/>
          <p:cNvSpPr>
            <a:spLocks noGrp="1"/>
          </p:cNvSpPr>
          <p:nvPr>
            <p:ph type="sldNum" sz="quarter" idx="5"/>
          </p:nvPr>
        </p:nvSpPr>
        <p:spPr/>
        <p:txBody>
          <a:bodyPr/>
          <a:lstStyle/>
          <a:p>
            <a:fld id="{2C72540F-4AA7-4584-B8B1-2361E3D878AD}" type="slidenum">
              <a:rPr lang="en-US" smtClean="0"/>
              <a:t>20</a:t>
            </a:fld>
            <a:endParaRPr lang="en-US"/>
          </a:p>
        </p:txBody>
      </p:sp>
    </p:spTree>
    <p:extLst>
      <p:ext uri="{BB962C8B-B14F-4D97-AF65-F5344CB8AC3E}">
        <p14:creationId xmlns:p14="http://schemas.microsoft.com/office/powerpoint/2010/main" val="1512883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is summer here, we are able to get a first hand look at the rising temperatures nationwide. </a:t>
            </a:r>
          </a:p>
          <a:p>
            <a:r>
              <a:rPr lang="en-US" dirty="0"/>
              <a:t>There are heat waves expanding across the south this week</a:t>
            </a:r>
          </a:p>
          <a:p>
            <a:r>
              <a:rPr lang="en-US" dirty="0"/>
              <a:t>Temperatures as high as the triple digits and extreme humidity impacting millions of folks</a:t>
            </a:r>
          </a:p>
          <a:p>
            <a:r>
              <a:rPr lang="en-US" dirty="0"/>
              <a:t>And the night time temperatures are not cooling down enough to offer reprieve</a:t>
            </a:r>
          </a:p>
          <a:p>
            <a:r>
              <a:rPr lang="en-US" dirty="0"/>
              <a:t>There are record breaking consecutive days of record or near record high night time temperatures </a:t>
            </a:r>
          </a:p>
          <a:p>
            <a:r>
              <a:rPr lang="en-US" dirty="0"/>
              <a:t>Urban concrete/asphalt “islands” absorb more heat than area with parks, rivers, and tree lined streets, when temperatures are supposed to cool down that retained heat is released back into the air</a:t>
            </a:r>
          </a:p>
          <a:p>
            <a:r>
              <a:rPr lang="en-US" dirty="0"/>
              <a:t>Night time is a critical time to relieve the stress on our bodies from being overheated during the day</a:t>
            </a:r>
          </a:p>
        </p:txBody>
      </p:sp>
      <p:sp>
        <p:nvSpPr>
          <p:cNvPr id="4" name="Slide Number Placeholder 3"/>
          <p:cNvSpPr>
            <a:spLocks noGrp="1"/>
          </p:cNvSpPr>
          <p:nvPr>
            <p:ph type="sldNum" sz="quarter" idx="5"/>
          </p:nvPr>
        </p:nvSpPr>
        <p:spPr/>
        <p:txBody>
          <a:bodyPr/>
          <a:lstStyle/>
          <a:p>
            <a:fld id="{7CEAD41D-3BE5-4868-A1A0-DB4569CF5485}" type="slidenum">
              <a:rPr lang="en-US" smtClean="0"/>
              <a:t>2</a:t>
            </a:fld>
            <a:endParaRPr lang="en-US"/>
          </a:p>
        </p:txBody>
      </p:sp>
    </p:spTree>
    <p:extLst>
      <p:ext uri="{BB962C8B-B14F-4D97-AF65-F5344CB8AC3E}">
        <p14:creationId xmlns:p14="http://schemas.microsoft.com/office/powerpoint/2010/main" val="2603240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now that we know Native CARS TIPCAP provides partnership to northwest Tribes for activities focused on Child Passenger Safety and Pedestrian Safety</a:t>
            </a:r>
          </a:p>
          <a:p>
            <a:endParaRPr lang="en-US" dirty="0"/>
          </a:p>
          <a:p>
            <a:r>
              <a:rPr lang="en-US" dirty="0"/>
              <a:t>I will talk about our pedestrian safety partnership offerings now: </a:t>
            </a:r>
          </a:p>
          <a:p>
            <a:endParaRPr lang="en-US" dirty="0"/>
          </a:p>
          <a:p>
            <a:pPr marL="171450" indent="-171450">
              <a:buFontTx/>
              <a:buChar char="-"/>
            </a:pPr>
            <a:r>
              <a:rPr lang="en-US" dirty="0"/>
              <a:t>Community Pedestrian Safety Evaluations, which is a Tribal community StoryMap creation activity</a:t>
            </a:r>
          </a:p>
          <a:p>
            <a:pPr marL="628650" lvl="1" indent="-171450">
              <a:buFontTx/>
              <a:buChar char="-"/>
            </a:pPr>
            <a:r>
              <a:rPr lang="en-US" dirty="0"/>
              <a:t>Where we highlight and bring awareness to high traffic-related injury areas within Tribal communities through pictures, videos, and of course stories </a:t>
            </a:r>
          </a:p>
          <a:p>
            <a:pPr marL="171450" indent="-171450">
              <a:buFontTx/>
              <a:buChar char="-"/>
            </a:pPr>
            <a:r>
              <a:rPr lang="en-US" dirty="0"/>
              <a:t>Community Walk Audit Activities; where we would assess the accessibility and walkability of locations in which there is high pedestrian and motor vehicle interaction, such as popular intersections in communities</a:t>
            </a:r>
          </a:p>
          <a:p>
            <a:pPr marL="628650" lvl="1" indent="-171450">
              <a:buFontTx/>
              <a:buChar char="-"/>
            </a:pPr>
            <a:r>
              <a:rPr lang="en-US" dirty="0"/>
              <a:t>With the information collected, we can assist with creating plans to address the safety concerns that are found during either of the assessments</a:t>
            </a:r>
          </a:p>
          <a:p>
            <a:pPr marL="0" indent="0">
              <a:buFontTx/>
              <a:buNone/>
            </a:pPr>
            <a:endParaRPr lang="en-US" dirty="0"/>
          </a:p>
          <a:p>
            <a:pPr marL="0" indent="0">
              <a:buFontTx/>
              <a:buNone/>
            </a:pPr>
            <a:r>
              <a:rPr lang="en-US" dirty="0"/>
              <a:t>And we are definitely ready to go and very determined when it comes to this injury focus</a:t>
            </a:r>
          </a:p>
        </p:txBody>
      </p:sp>
      <p:sp>
        <p:nvSpPr>
          <p:cNvPr id="4" name="Slide Number Placeholder 3"/>
          <p:cNvSpPr>
            <a:spLocks noGrp="1"/>
          </p:cNvSpPr>
          <p:nvPr>
            <p:ph type="sldNum" sz="quarter" idx="5"/>
          </p:nvPr>
        </p:nvSpPr>
        <p:spPr/>
        <p:txBody>
          <a:bodyPr/>
          <a:lstStyle/>
          <a:p>
            <a:fld id="{2C72540F-4AA7-4584-B8B1-2361E3D878AD}" type="slidenum">
              <a:rPr lang="en-US" smtClean="0"/>
              <a:t>21</a:t>
            </a:fld>
            <a:endParaRPr lang="en-US"/>
          </a:p>
        </p:txBody>
      </p:sp>
    </p:spTree>
    <p:extLst>
      <p:ext uri="{BB962C8B-B14F-4D97-AF65-F5344CB8AC3E}">
        <p14:creationId xmlns:p14="http://schemas.microsoft.com/office/powerpoint/2010/main" val="3671022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And here I will talk about our Child Passenger Safety initiatives that we offer partnership for: </a:t>
            </a:r>
          </a:p>
          <a:p>
            <a:pPr marL="0" indent="0">
              <a:buFontTx/>
              <a:buNone/>
            </a:pPr>
            <a:endParaRPr lang="en-US" dirty="0"/>
          </a:p>
          <a:p>
            <a:pPr marL="171450" indent="-171450">
              <a:buFontTx/>
              <a:buChar char="-"/>
            </a:pPr>
            <a:r>
              <a:rPr lang="en-US" dirty="0"/>
              <a:t>Tribal community specific child and driver restraint use data collection</a:t>
            </a:r>
          </a:p>
          <a:p>
            <a:pPr marL="628650" lvl="1" indent="-171450">
              <a:buFontTx/>
              <a:buChar char="-"/>
            </a:pPr>
            <a:r>
              <a:rPr lang="en-US" dirty="0"/>
              <a:t>The data collected is applicable to the BIA Indian Highway Safety Occupant Protection Grant, which closes at the same time every year – the 1</a:t>
            </a:r>
            <a:r>
              <a:rPr lang="en-US" baseline="30000" dirty="0"/>
              <a:t>st</a:t>
            </a:r>
            <a:r>
              <a:rPr lang="en-US" dirty="0"/>
              <a:t> of May</a:t>
            </a:r>
          </a:p>
          <a:p>
            <a:pPr marL="628650" lvl="1" indent="-171450">
              <a:buFontTx/>
              <a:buChar char="-"/>
            </a:pPr>
            <a:r>
              <a:rPr lang="en-US" dirty="0"/>
              <a:t>This grant provides numerous resources for child passenger safety seats and training funds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We definitely encourage all our Tribal partners to apply for this grant as it is not competitive, so as long as Tribes fill in the application they will most likely get funded because BIA really is seeking to get Tribal car seat programs funds - and if you need assistance, they will work with you</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But we are also willing to provide assist in any way we can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Tx/>
              <a:buChar char="-"/>
            </a:pPr>
            <a:r>
              <a:rPr lang="en-US" dirty="0"/>
              <a:t>Child passenger safety seat check and distribution events</a:t>
            </a:r>
          </a:p>
          <a:p>
            <a:pPr marL="628650" lvl="1" indent="-171450">
              <a:buFontTx/>
              <a:buChar char="-"/>
            </a:pPr>
            <a:r>
              <a:rPr lang="en-US" dirty="0"/>
              <a:t>Where we work with Tribal families to provide appropriate car seats and check the seats that families already have to discuss any safety concerns or questions they may have</a:t>
            </a:r>
          </a:p>
          <a:p>
            <a:pPr marL="457200" lvl="1" indent="0">
              <a:buFontTx/>
              <a:buNone/>
            </a:pPr>
            <a:endParaRPr lang="en-US" dirty="0"/>
          </a:p>
          <a:p>
            <a:pPr marL="171450" indent="-171450">
              <a:buFontTx/>
              <a:buChar char="-"/>
            </a:pPr>
            <a:r>
              <a:rPr lang="en-US" dirty="0"/>
              <a:t>Child Passenger Safety Trainings and Courses</a:t>
            </a:r>
          </a:p>
          <a:p>
            <a:pPr marL="628650" lvl="1" indent="-171450">
              <a:buFontTx/>
              <a:buChar char="-"/>
            </a:pPr>
            <a:r>
              <a:rPr lang="en-US" dirty="0"/>
              <a:t>One course we provide at least once a year is a Child Passenger Safety Technician Certification Course; which we held one last week where 13 Tribal serving Technicians became certified </a:t>
            </a:r>
          </a:p>
          <a:p>
            <a:pPr marL="1085850" lvl="2" indent="-171450">
              <a:buFontTx/>
              <a:buChar char="-"/>
            </a:pPr>
            <a:r>
              <a:rPr lang="en-US" dirty="0"/>
              <a:t>This course is 3 to 4 days long with written and practical tests. It does take a bit of commitment to go through the course but it is definitely worth the work when you get to provide your newfound skills to Tribal families</a:t>
            </a:r>
          </a:p>
          <a:p>
            <a:pPr marL="628650" lvl="1" indent="-171450">
              <a:buFontTx/>
              <a:buChar char="-"/>
            </a:pPr>
            <a:r>
              <a:rPr lang="en-US" dirty="0"/>
              <a:t>A training we offer is the Safe Native American Passengers Training or SNAP Training</a:t>
            </a:r>
          </a:p>
          <a:p>
            <a:pPr marL="1085850" lvl="2" indent="-171450">
              <a:buFontTx/>
              <a:buChar char="-"/>
            </a:pPr>
            <a:r>
              <a:rPr lang="en-US" dirty="0"/>
              <a:t>It is a 2-4 hour long training covering child passenger safety seat use best practices</a:t>
            </a:r>
          </a:p>
          <a:p>
            <a:pPr marL="1085850" lvl="2" indent="-171450">
              <a:buFontTx/>
              <a:buChar char="-"/>
            </a:pPr>
            <a:r>
              <a:rPr lang="en-US" dirty="0"/>
              <a:t>It is NOT a training for certification - I just wanted to make that clear</a:t>
            </a:r>
          </a:p>
          <a:p>
            <a:pPr marL="1085850" lvl="2" indent="-171450">
              <a:buFontTx/>
              <a:buChar char="-"/>
            </a:pPr>
            <a:r>
              <a:rPr lang="en-US" dirty="0"/>
              <a:t>It is more focused on educating and working with Tribal caregivers to gain confidence and skills around proper child passenger safety seat use practices to ensure their children are always riding safe</a:t>
            </a:r>
          </a:p>
          <a:p>
            <a:pPr marL="0" indent="0">
              <a:buFontTx/>
              <a:buNone/>
            </a:pPr>
            <a:endParaRPr lang="en-US" dirty="0"/>
          </a:p>
        </p:txBody>
      </p:sp>
      <p:sp>
        <p:nvSpPr>
          <p:cNvPr id="4" name="Slide Number Placeholder 3"/>
          <p:cNvSpPr>
            <a:spLocks noGrp="1"/>
          </p:cNvSpPr>
          <p:nvPr>
            <p:ph type="sldNum" sz="quarter" idx="5"/>
          </p:nvPr>
        </p:nvSpPr>
        <p:spPr/>
        <p:txBody>
          <a:bodyPr/>
          <a:lstStyle/>
          <a:p>
            <a:fld id="{2C72540F-4AA7-4584-B8B1-2361E3D878AD}" type="slidenum">
              <a:rPr lang="en-US" smtClean="0"/>
              <a:t>22</a:t>
            </a:fld>
            <a:endParaRPr lang="en-US"/>
          </a:p>
        </p:txBody>
      </p:sp>
    </p:spTree>
    <p:extLst>
      <p:ext uri="{BB962C8B-B14F-4D97-AF65-F5344CB8AC3E}">
        <p14:creationId xmlns:p14="http://schemas.microsoft.com/office/powerpoint/2010/main" val="1700114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t>
            </a:r>
            <a:r>
              <a:rPr lang="en-US" dirty="0"/>
              <a:t>are open to partnering with all northwest Tribes to work on Child Passenger Safety or Pedestrian Safety initiatives, so please do not hesitate to reach out with any questions or comments. </a:t>
            </a:r>
          </a:p>
        </p:txBody>
      </p:sp>
      <p:sp>
        <p:nvSpPr>
          <p:cNvPr id="4" name="Slide Number Placeholder 3"/>
          <p:cNvSpPr>
            <a:spLocks noGrp="1"/>
          </p:cNvSpPr>
          <p:nvPr>
            <p:ph type="sldNum" sz="quarter" idx="5"/>
          </p:nvPr>
        </p:nvSpPr>
        <p:spPr/>
        <p:txBody>
          <a:bodyPr/>
          <a:lstStyle/>
          <a:p>
            <a:fld id="{2C72540F-4AA7-4584-B8B1-2361E3D878AD}" type="slidenum">
              <a:rPr lang="en-US" smtClean="0"/>
              <a:t>24</a:t>
            </a:fld>
            <a:endParaRPr lang="en-US"/>
          </a:p>
        </p:txBody>
      </p:sp>
    </p:spTree>
    <p:extLst>
      <p:ext uri="{BB962C8B-B14F-4D97-AF65-F5344CB8AC3E}">
        <p14:creationId xmlns:p14="http://schemas.microsoft.com/office/powerpoint/2010/main" val="3556961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January through May of this year, North America has had its highest temperatures to date, at 2.38 degrees Fahrenheit above average </a:t>
            </a:r>
          </a:p>
          <a:p>
            <a:r>
              <a:rPr lang="en-US" dirty="0"/>
              <a:t>In Portland alone, May 2024 was 3 degrees Fahrenheit higher when compared to May 2023</a:t>
            </a:r>
          </a:p>
          <a:p>
            <a:r>
              <a:rPr lang="en-US" dirty="0"/>
              <a:t>800 people died in Oregon, Washington, and British Columbia during the heat dome weather event in late June and early July 2021</a:t>
            </a:r>
          </a:p>
          <a:p>
            <a:r>
              <a:rPr lang="en-US" dirty="0"/>
              <a:t>Oregon passed a law for all new residential construction as of April 2024 to have one room with air conditioning </a:t>
            </a:r>
          </a:p>
          <a:p>
            <a:r>
              <a:rPr lang="en-US" dirty="0"/>
              <a:t>Here in Portland, landlords had responded with installing portable heat/cooling pump units in lower income housing </a:t>
            </a:r>
          </a:p>
        </p:txBody>
      </p:sp>
      <p:sp>
        <p:nvSpPr>
          <p:cNvPr id="4" name="Slide Number Placeholder 3"/>
          <p:cNvSpPr>
            <a:spLocks noGrp="1"/>
          </p:cNvSpPr>
          <p:nvPr>
            <p:ph type="sldNum" sz="quarter" idx="5"/>
          </p:nvPr>
        </p:nvSpPr>
        <p:spPr/>
        <p:txBody>
          <a:bodyPr/>
          <a:lstStyle/>
          <a:p>
            <a:fld id="{7CEAD41D-3BE5-4868-A1A0-DB4569CF5485}" type="slidenum">
              <a:rPr lang="en-US" smtClean="0"/>
              <a:t>3</a:t>
            </a:fld>
            <a:endParaRPr lang="en-US"/>
          </a:p>
        </p:txBody>
      </p:sp>
    </p:spTree>
    <p:extLst>
      <p:ext uri="{BB962C8B-B14F-4D97-AF65-F5344CB8AC3E}">
        <p14:creationId xmlns:p14="http://schemas.microsoft.com/office/powerpoint/2010/main" val="3841921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demonstrates how heat-related emergency department visits spike from April to about October here in Oregon. </a:t>
            </a:r>
          </a:p>
          <a:p>
            <a:r>
              <a:rPr lang="en-US" dirty="0"/>
              <a:t>We can see that the highest spike was in Summer 2021</a:t>
            </a:r>
          </a:p>
        </p:txBody>
      </p:sp>
      <p:sp>
        <p:nvSpPr>
          <p:cNvPr id="4" name="Slide Number Placeholder 3"/>
          <p:cNvSpPr>
            <a:spLocks noGrp="1"/>
          </p:cNvSpPr>
          <p:nvPr>
            <p:ph type="sldNum" sz="quarter" idx="5"/>
          </p:nvPr>
        </p:nvSpPr>
        <p:spPr/>
        <p:txBody>
          <a:bodyPr/>
          <a:lstStyle/>
          <a:p>
            <a:fld id="{7CEAD41D-3BE5-4868-A1A0-DB4569CF5485}" type="slidenum">
              <a:rPr lang="en-US" smtClean="0"/>
              <a:t>4</a:t>
            </a:fld>
            <a:endParaRPr lang="en-US"/>
          </a:p>
        </p:txBody>
      </p:sp>
    </p:spTree>
    <p:extLst>
      <p:ext uri="{BB962C8B-B14F-4D97-AF65-F5344CB8AC3E}">
        <p14:creationId xmlns:p14="http://schemas.microsoft.com/office/powerpoint/2010/main" val="1529422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transportation and safety organizations that prioritize pediatric vehicular heatstroke prevention </a:t>
            </a:r>
          </a:p>
          <a:p>
            <a:r>
              <a:rPr lang="en-US" dirty="0"/>
              <a:t>These resources focus on children, our most vulnerable, who are at higher rick of dying from heat stroke after being left or trapped in vehicles </a:t>
            </a:r>
          </a:p>
          <a:p>
            <a:r>
              <a:rPr lang="en-US" dirty="0"/>
              <a:t>A major takeaway from all of these resources is that: All hot car deaths are preventable </a:t>
            </a:r>
          </a:p>
        </p:txBody>
      </p:sp>
      <p:sp>
        <p:nvSpPr>
          <p:cNvPr id="4" name="Slide Number Placeholder 3"/>
          <p:cNvSpPr>
            <a:spLocks noGrp="1"/>
          </p:cNvSpPr>
          <p:nvPr>
            <p:ph type="sldNum" sz="quarter" idx="5"/>
          </p:nvPr>
        </p:nvSpPr>
        <p:spPr/>
        <p:txBody>
          <a:bodyPr/>
          <a:lstStyle/>
          <a:p>
            <a:fld id="{7CEAD41D-3BE5-4868-A1A0-DB4569CF5485}" type="slidenum">
              <a:rPr lang="en-US" smtClean="0"/>
              <a:t>5</a:t>
            </a:fld>
            <a:endParaRPr lang="en-US"/>
          </a:p>
        </p:txBody>
      </p:sp>
    </p:spTree>
    <p:extLst>
      <p:ext uri="{BB962C8B-B14F-4D97-AF65-F5344CB8AC3E}">
        <p14:creationId xmlns:p14="http://schemas.microsoft.com/office/powerpoint/2010/main" val="3151623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inherit"/>
              </a:rPr>
              <a:t>Pediatric vehicular heatstroke (PVH) is the leading cause of death for non-crash vehicular deaths among children in the United States. </a:t>
            </a:r>
            <a:endParaRPr lang="en-US" dirty="0">
              <a:solidFill>
                <a:srgbClr val="000000"/>
              </a:solidFill>
              <a:latin typeface="PublicoText"/>
            </a:endParaRPr>
          </a:p>
          <a:p>
            <a:endParaRPr lang="en-US" dirty="0">
              <a:solidFill>
                <a:srgbClr val="000000"/>
              </a:solidFill>
              <a:latin typeface="PublicoText"/>
            </a:endParaRPr>
          </a:p>
          <a:p>
            <a:r>
              <a:rPr lang="en-US" dirty="0">
                <a:solidFill>
                  <a:srgbClr val="000000"/>
                </a:solidFill>
                <a:latin typeface="PublicoText"/>
              </a:rPr>
              <a:t>H</a:t>
            </a:r>
            <a:r>
              <a:rPr lang="en-US" b="0" i="0" dirty="0">
                <a:solidFill>
                  <a:srgbClr val="000000"/>
                </a:solidFill>
                <a:effectLst/>
                <a:latin typeface="PublicoText"/>
              </a:rPr>
              <a:t>eatstroke can be an all-season threat in some parts of the country</a:t>
            </a:r>
          </a:p>
          <a:p>
            <a:endParaRPr lang="en-US" dirty="0">
              <a:solidFill>
                <a:srgbClr val="000000"/>
              </a:solidFill>
              <a:latin typeface="PublicoText"/>
            </a:endParaRPr>
          </a:p>
          <a:p>
            <a:r>
              <a:rPr lang="en-US" dirty="0">
                <a:solidFill>
                  <a:srgbClr val="000000"/>
                </a:solidFill>
                <a:latin typeface="PublicoText"/>
              </a:rPr>
              <a:t>It is important for p</a:t>
            </a:r>
            <a:r>
              <a:rPr lang="en-US" b="0" i="0" dirty="0">
                <a:solidFill>
                  <a:srgbClr val="000000"/>
                </a:solidFill>
                <a:effectLst/>
                <a:latin typeface="PublicoText"/>
              </a:rPr>
              <a:t>arents and others remain vigilant about the ongoing dangers of children (and our pets) from dying in hot cars</a:t>
            </a:r>
          </a:p>
          <a:p>
            <a:endParaRPr lang="en-US" b="0" i="0" dirty="0">
              <a:solidFill>
                <a:srgbClr val="000000"/>
              </a:solidFill>
              <a:effectLst/>
              <a:latin typeface="PublicoTex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PublicoText"/>
              </a:rPr>
              <a:t>In the hustle and bustle of summer activities, parents and caregivers need to be extra mindful of their children’s whereabouts. And they need to keep vehicles locked in the garage or driveway, and the keys out of children’s reach.</a:t>
            </a:r>
          </a:p>
          <a:p>
            <a:endParaRPr lang="en-US" dirty="0"/>
          </a:p>
        </p:txBody>
      </p:sp>
      <p:sp>
        <p:nvSpPr>
          <p:cNvPr id="4" name="Slide Number Placeholder 3"/>
          <p:cNvSpPr>
            <a:spLocks noGrp="1"/>
          </p:cNvSpPr>
          <p:nvPr>
            <p:ph type="sldNum" sz="quarter" idx="5"/>
          </p:nvPr>
        </p:nvSpPr>
        <p:spPr/>
        <p:txBody>
          <a:bodyPr/>
          <a:lstStyle/>
          <a:p>
            <a:fld id="{7CEAD41D-3BE5-4868-A1A0-DB4569CF5485}" type="slidenum">
              <a:rPr lang="en-US" smtClean="0"/>
              <a:t>6</a:t>
            </a:fld>
            <a:endParaRPr lang="en-US"/>
          </a:p>
        </p:txBody>
      </p:sp>
    </p:spTree>
    <p:extLst>
      <p:ext uri="{BB962C8B-B14F-4D97-AF65-F5344CB8AC3E}">
        <p14:creationId xmlns:p14="http://schemas.microsoft.com/office/powerpoint/2010/main" val="1550687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For 26 years, safety advocates have tracked child deaths caused by pediatric vehicular heatstroke. </a:t>
            </a:r>
            <a:r>
              <a:rPr lang="en-US" b="1" i="0" dirty="0">
                <a:solidFill>
                  <a:srgbClr val="000000"/>
                </a:solidFill>
                <a:effectLst/>
                <a:latin typeface="Arial" panose="020B0604020202020204" pitchFamily="34" charset="0"/>
              </a:rPr>
              <a:t>On average, one child dies from heatstroke nearly every 10 days in the United States </a:t>
            </a:r>
            <a:r>
              <a:rPr lang="en-US" b="0" i="0" dirty="0">
                <a:solidFill>
                  <a:srgbClr val="000000"/>
                </a:solidFill>
                <a:effectLst/>
                <a:latin typeface="Arial" panose="020B0604020202020204" pitchFamily="34" charset="0"/>
              </a:rPr>
              <a:t>from being left in a car or crawling into an unlocked vehicle. What is most tragic is that every single one of these deaths could have been prevented. The U.S Department of Transportation's National Highway Traffic Safety Administration (NHTSA) is working with the National Weather Service to urge parents and caregivers to learn about and share critical information about the dangers of leaving children alone in hot cars. Share this lifesaving message with everyone you know: </a:t>
            </a:r>
            <a:r>
              <a:rPr lang="en-US" b="1" i="0" dirty="0">
                <a:solidFill>
                  <a:srgbClr val="000000"/>
                </a:solidFill>
                <a:effectLst/>
                <a:latin typeface="Arial" panose="020B0604020202020204" pitchFamily="34" charset="0"/>
              </a:rPr>
              <a:t>Look Before You Lock</a:t>
            </a:r>
            <a:r>
              <a:rPr lang="en-US" b="0" i="0" dirty="0">
                <a:solidFill>
                  <a:srgbClr val="000000"/>
                </a:solidFill>
                <a:effectLst/>
                <a:latin typeface="Arial" panose="020B0604020202020204" pitchFamily="34" charset="0"/>
              </a:rPr>
              <a:t>. For the most recent data on vehicular heatstroke, visit </a:t>
            </a:r>
          </a:p>
          <a:p>
            <a:r>
              <a:rPr lang="en-US" b="0" i="0" dirty="0">
                <a:solidFill>
                  <a:srgbClr val="1763AB"/>
                </a:solidFill>
                <a:effectLst/>
                <a:latin typeface="Arial" panose="020B0604020202020204" pitchFamily="34" charset="0"/>
                <a:hlinkClick r:id="rId3"/>
              </a:rPr>
              <a:t>noheatstroke.org</a:t>
            </a:r>
            <a:endParaRPr lang="en-US" b="0" i="0" dirty="0">
              <a:solidFill>
                <a:srgbClr val="000000"/>
              </a:solidFill>
              <a:effectLst/>
              <a:latin typeface="Arial" panose="020B0604020202020204" pitchFamily="34" charset="0"/>
            </a:endParaRPr>
          </a:p>
          <a:p>
            <a:endParaRPr lang="en-US" b="0" i="0" dirty="0">
              <a:solidFill>
                <a:srgbClr val="000000"/>
              </a:solidFill>
              <a:effectLst/>
              <a:latin typeface="Arial" panose="020B0604020202020204" pitchFamily="34" charset="0"/>
            </a:endParaRPr>
          </a:p>
          <a:p>
            <a:r>
              <a:rPr lang="en-US" b="0" i="0" dirty="0">
                <a:solidFill>
                  <a:srgbClr val="5A5A5A"/>
                </a:solidFill>
                <a:effectLst/>
                <a:latin typeface="Roboto" panose="02000000000000000000" pitchFamily="2" charset="0"/>
              </a:rPr>
              <a:t>In 2018 and 2019, we saw a record number of hot car deaths —  53 children died each year — the most in at least 25 years, according to </a:t>
            </a:r>
            <a:r>
              <a:rPr lang="en-US" b="0" i="0" u="sng" dirty="0">
                <a:solidFill>
                  <a:srgbClr val="007DC2"/>
                </a:solidFill>
                <a:effectLst/>
                <a:latin typeface="Roboto" panose="02000000000000000000" pitchFamily="2" charset="0"/>
                <a:hlinkClick r:id="rId4"/>
              </a:rPr>
              <a:t>NoHeatstroke.org</a:t>
            </a:r>
            <a:endParaRPr lang="en-US" dirty="0"/>
          </a:p>
        </p:txBody>
      </p:sp>
      <p:sp>
        <p:nvSpPr>
          <p:cNvPr id="4" name="Slide Number Placeholder 3"/>
          <p:cNvSpPr>
            <a:spLocks noGrp="1"/>
          </p:cNvSpPr>
          <p:nvPr>
            <p:ph type="sldNum" sz="quarter" idx="5"/>
          </p:nvPr>
        </p:nvSpPr>
        <p:spPr/>
        <p:txBody>
          <a:bodyPr/>
          <a:lstStyle/>
          <a:p>
            <a:fld id="{7CEAD41D-3BE5-4868-A1A0-DB4569CF5485}" type="slidenum">
              <a:rPr lang="en-US" smtClean="0"/>
              <a:t>7</a:t>
            </a:fld>
            <a:endParaRPr lang="en-US"/>
          </a:p>
        </p:txBody>
      </p:sp>
    </p:spTree>
    <p:extLst>
      <p:ext uri="{BB962C8B-B14F-4D97-AF65-F5344CB8AC3E}">
        <p14:creationId xmlns:p14="http://schemas.microsoft.com/office/powerpoint/2010/main" val="4000499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222222"/>
                </a:solidFill>
                <a:effectLst/>
                <a:latin typeface="Arial" panose="020B0604020202020204" pitchFamily="34" charset="0"/>
              </a:rPr>
              <a:t> </a:t>
            </a:r>
          </a:p>
          <a:p>
            <a:pPr algn="l" fontAlgn="base"/>
            <a:r>
              <a:rPr lang="en-US" b="0" i="0" dirty="0">
                <a:solidFill>
                  <a:srgbClr val="222222"/>
                </a:solidFill>
                <a:effectLst/>
                <a:latin typeface="arial" panose="020B0604020202020204" pitchFamily="34" charset="0"/>
              </a:rPr>
              <a:t>U.S. Pediatric Vehicular Heatstroke deaths have occurred in each month of the year, but the majority of cases happen in the summer months (Jun-Aug). </a:t>
            </a:r>
            <a:endParaRPr lang="en-US" b="0" i="0" dirty="0">
              <a:solidFill>
                <a:srgbClr val="222222"/>
              </a:solidFill>
              <a:effectLst/>
              <a:latin typeface="Arial" panose="020B0604020202020204" pitchFamily="34" charset="0"/>
            </a:endParaRPr>
          </a:p>
          <a:p>
            <a:r>
              <a:rPr lang="en-US" dirty="0"/>
              <a:t>We must always stay vigilant </a:t>
            </a:r>
          </a:p>
        </p:txBody>
      </p:sp>
      <p:sp>
        <p:nvSpPr>
          <p:cNvPr id="4" name="Slide Number Placeholder 3"/>
          <p:cNvSpPr>
            <a:spLocks noGrp="1"/>
          </p:cNvSpPr>
          <p:nvPr>
            <p:ph type="sldNum" sz="quarter" idx="5"/>
          </p:nvPr>
        </p:nvSpPr>
        <p:spPr/>
        <p:txBody>
          <a:bodyPr/>
          <a:lstStyle/>
          <a:p>
            <a:fld id="{7CEAD41D-3BE5-4868-A1A0-DB4569CF5485}" type="slidenum">
              <a:rPr lang="en-US" smtClean="0"/>
              <a:t>8</a:t>
            </a:fld>
            <a:endParaRPr lang="en-US"/>
          </a:p>
        </p:txBody>
      </p:sp>
    </p:spTree>
    <p:extLst>
      <p:ext uri="{BB962C8B-B14F-4D97-AF65-F5344CB8AC3E}">
        <p14:creationId xmlns:p14="http://schemas.microsoft.com/office/powerpoint/2010/main" val="1515329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inherit"/>
              </a:rPr>
              <a:t>Since 1998, the majority (52.6%) of these tragedies occur when a child is “forgotten” by a parent or caregiver and left in a hot car, and more than half (58%) occur at a home. A busy parent or caregiver may unintentionally forget that a quiet or sleeping child, who may also be facing the back of the car, is in the back of the vehicle.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The children that have died from vehicular heatstroke in the United States (1998-2022) have ranged in age from 5 days to 14 years. More than half of the deaths (54%) are children under 2 years of age</a:t>
            </a:r>
            <a:endParaRPr lang="en-US" b="0" i="0" dirty="0">
              <a:solidFill>
                <a:srgbClr val="2222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CEAD41D-3BE5-4868-A1A0-DB4569CF5485}" type="slidenum">
              <a:rPr lang="en-US" smtClean="0"/>
              <a:t>9</a:t>
            </a:fld>
            <a:endParaRPr lang="en-US"/>
          </a:p>
        </p:txBody>
      </p:sp>
    </p:spTree>
    <p:extLst>
      <p:ext uri="{BB962C8B-B14F-4D97-AF65-F5344CB8AC3E}">
        <p14:creationId xmlns:p14="http://schemas.microsoft.com/office/powerpoint/2010/main" val="4275427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22F3-FAAA-56D6-ABCD-4E5195DE6B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C0F77A-DE28-3561-19C6-50190ED45E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97134B-C08D-AF46-DD8B-2601438FE736}"/>
              </a:ext>
            </a:extLst>
          </p:cNvPr>
          <p:cNvSpPr>
            <a:spLocks noGrp="1"/>
          </p:cNvSpPr>
          <p:nvPr>
            <p:ph type="dt" sz="half" idx="10"/>
          </p:nvPr>
        </p:nvSpPr>
        <p:spPr/>
        <p:txBody>
          <a:bodyPr/>
          <a:lstStyle/>
          <a:p>
            <a:fld id="{9C24974E-8565-432E-8878-70AEBD8230B3}" type="datetimeFigureOut">
              <a:rPr lang="en-US" smtClean="0"/>
              <a:t>7/7/24</a:t>
            </a:fld>
            <a:endParaRPr lang="en-US"/>
          </a:p>
        </p:txBody>
      </p:sp>
      <p:sp>
        <p:nvSpPr>
          <p:cNvPr id="5" name="Footer Placeholder 4">
            <a:extLst>
              <a:ext uri="{FF2B5EF4-FFF2-40B4-BE49-F238E27FC236}">
                <a16:creationId xmlns:a16="http://schemas.microsoft.com/office/drawing/2014/main" id="{9337B84B-005D-B5F8-64BD-F422723A7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A1418-B635-9236-414B-C9F7FFFA9583}"/>
              </a:ext>
            </a:extLst>
          </p:cNvPr>
          <p:cNvSpPr>
            <a:spLocks noGrp="1"/>
          </p:cNvSpPr>
          <p:nvPr>
            <p:ph type="sldNum" sz="quarter" idx="12"/>
          </p:nvPr>
        </p:nvSpPr>
        <p:spPr/>
        <p:txBody>
          <a:bodyPr/>
          <a:lstStyle/>
          <a:p>
            <a:fld id="{494F5BC8-A65D-4064-A6C2-3A96D33DB5C5}" type="slidenum">
              <a:rPr lang="en-US" smtClean="0"/>
              <a:t>‹#›</a:t>
            </a:fld>
            <a:endParaRPr lang="en-US"/>
          </a:p>
        </p:txBody>
      </p:sp>
    </p:spTree>
    <p:extLst>
      <p:ext uri="{BB962C8B-B14F-4D97-AF65-F5344CB8AC3E}">
        <p14:creationId xmlns:p14="http://schemas.microsoft.com/office/powerpoint/2010/main" val="3256301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C6F95-6C43-D85B-6571-308714871F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F09C8D-B8D6-9CDD-7431-FB76AEBA9A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F6CCA-8CC5-F01A-C48E-C4A4AFB314EF}"/>
              </a:ext>
            </a:extLst>
          </p:cNvPr>
          <p:cNvSpPr>
            <a:spLocks noGrp="1"/>
          </p:cNvSpPr>
          <p:nvPr>
            <p:ph type="dt" sz="half" idx="10"/>
          </p:nvPr>
        </p:nvSpPr>
        <p:spPr/>
        <p:txBody>
          <a:bodyPr/>
          <a:lstStyle/>
          <a:p>
            <a:fld id="{9C24974E-8565-432E-8878-70AEBD8230B3}" type="datetimeFigureOut">
              <a:rPr lang="en-US" smtClean="0"/>
              <a:t>7/7/24</a:t>
            </a:fld>
            <a:endParaRPr lang="en-US"/>
          </a:p>
        </p:txBody>
      </p:sp>
      <p:sp>
        <p:nvSpPr>
          <p:cNvPr id="5" name="Footer Placeholder 4">
            <a:extLst>
              <a:ext uri="{FF2B5EF4-FFF2-40B4-BE49-F238E27FC236}">
                <a16:creationId xmlns:a16="http://schemas.microsoft.com/office/drawing/2014/main" id="{1B57BBE8-1AB3-8319-7132-13EA6D3077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2712E-3FB9-4861-B588-6D61837C0711}"/>
              </a:ext>
            </a:extLst>
          </p:cNvPr>
          <p:cNvSpPr>
            <a:spLocks noGrp="1"/>
          </p:cNvSpPr>
          <p:nvPr>
            <p:ph type="sldNum" sz="quarter" idx="12"/>
          </p:nvPr>
        </p:nvSpPr>
        <p:spPr/>
        <p:txBody>
          <a:bodyPr/>
          <a:lstStyle/>
          <a:p>
            <a:fld id="{494F5BC8-A65D-4064-A6C2-3A96D33DB5C5}" type="slidenum">
              <a:rPr lang="en-US" smtClean="0"/>
              <a:t>‹#›</a:t>
            </a:fld>
            <a:endParaRPr lang="en-US"/>
          </a:p>
        </p:txBody>
      </p:sp>
    </p:spTree>
    <p:extLst>
      <p:ext uri="{BB962C8B-B14F-4D97-AF65-F5344CB8AC3E}">
        <p14:creationId xmlns:p14="http://schemas.microsoft.com/office/powerpoint/2010/main" val="2347895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113628-ADE1-C5D4-B481-E314B53B14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06E440-6B87-BA27-5B84-A3362EB432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0CB86-761B-6096-E522-D5437BB1356E}"/>
              </a:ext>
            </a:extLst>
          </p:cNvPr>
          <p:cNvSpPr>
            <a:spLocks noGrp="1"/>
          </p:cNvSpPr>
          <p:nvPr>
            <p:ph type="dt" sz="half" idx="10"/>
          </p:nvPr>
        </p:nvSpPr>
        <p:spPr/>
        <p:txBody>
          <a:bodyPr/>
          <a:lstStyle/>
          <a:p>
            <a:fld id="{9C24974E-8565-432E-8878-70AEBD8230B3}" type="datetimeFigureOut">
              <a:rPr lang="en-US" smtClean="0"/>
              <a:t>7/7/24</a:t>
            </a:fld>
            <a:endParaRPr lang="en-US"/>
          </a:p>
        </p:txBody>
      </p:sp>
      <p:sp>
        <p:nvSpPr>
          <p:cNvPr id="5" name="Footer Placeholder 4">
            <a:extLst>
              <a:ext uri="{FF2B5EF4-FFF2-40B4-BE49-F238E27FC236}">
                <a16:creationId xmlns:a16="http://schemas.microsoft.com/office/drawing/2014/main" id="{818A822E-D33B-A737-C2D0-CCADD2638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034A68-F1DF-C6BE-8220-035EF59AB9EF}"/>
              </a:ext>
            </a:extLst>
          </p:cNvPr>
          <p:cNvSpPr>
            <a:spLocks noGrp="1"/>
          </p:cNvSpPr>
          <p:nvPr>
            <p:ph type="sldNum" sz="quarter" idx="12"/>
          </p:nvPr>
        </p:nvSpPr>
        <p:spPr/>
        <p:txBody>
          <a:bodyPr/>
          <a:lstStyle/>
          <a:p>
            <a:fld id="{494F5BC8-A65D-4064-A6C2-3A96D33DB5C5}" type="slidenum">
              <a:rPr lang="en-US" smtClean="0"/>
              <a:t>‹#›</a:t>
            </a:fld>
            <a:endParaRPr lang="en-US"/>
          </a:p>
        </p:txBody>
      </p:sp>
    </p:spTree>
    <p:extLst>
      <p:ext uri="{BB962C8B-B14F-4D97-AF65-F5344CB8AC3E}">
        <p14:creationId xmlns:p14="http://schemas.microsoft.com/office/powerpoint/2010/main" val="181450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4479-ADF6-9710-B52C-9F1C94FAA2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96D2A2-EBD0-A5B7-3539-566FDBA768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1717BA-4C0B-8090-46C7-AB8708F1D3A5}"/>
              </a:ext>
            </a:extLst>
          </p:cNvPr>
          <p:cNvSpPr>
            <a:spLocks noGrp="1"/>
          </p:cNvSpPr>
          <p:nvPr>
            <p:ph type="dt" sz="half" idx="10"/>
          </p:nvPr>
        </p:nvSpPr>
        <p:spPr/>
        <p:txBody>
          <a:bodyPr/>
          <a:lstStyle/>
          <a:p>
            <a:fld id="{9C24974E-8565-432E-8878-70AEBD8230B3}" type="datetimeFigureOut">
              <a:rPr lang="en-US" smtClean="0"/>
              <a:t>7/7/24</a:t>
            </a:fld>
            <a:endParaRPr lang="en-US"/>
          </a:p>
        </p:txBody>
      </p:sp>
      <p:sp>
        <p:nvSpPr>
          <p:cNvPr id="5" name="Footer Placeholder 4">
            <a:extLst>
              <a:ext uri="{FF2B5EF4-FFF2-40B4-BE49-F238E27FC236}">
                <a16:creationId xmlns:a16="http://schemas.microsoft.com/office/drawing/2014/main" id="{492BD134-3818-48D5-B6CB-1E2D8D379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15F52-8DBE-4185-778E-91DF27954D0E}"/>
              </a:ext>
            </a:extLst>
          </p:cNvPr>
          <p:cNvSpPr>
            <a:spLocks noGrp="1"/>
          </p:cNvSpPr>
          <p:nvPr>
            <p:ph type="sldNum" sz="quarter" idx="12"/>
          </p:nvPr>
        </p:nvSpPr>
        <p:spPr/>
        <p:txBody>
          <a:bodyPr/>
          <a:lstStyle/>
          <a:p>
            <a:fld id="{494F5BC8-A65D-4064-A6C2-3A96D33DB5C5}" type="slidenum">
              <a:rPr lang="en-US" smtClean="0"/>
              <a:t>‹#›</a:t>
            </a:fld>
            <a:endParaRPr lang="en-US"/>
          </a:p>
        </p:txBody>
      </p:sp>
    </p:spTree>
    <p:extLst>
      <p:ext uri="{BB962C8B-B14F-4D97-AF65-F5344CB8AC3E}">
        <p14:creationId xmlns:p14="http://schemas.microsoft.com/office/powerpoint/2010/main" val="3011330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EB0D9-E050-032A-7AA2-023F911F1E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7DBEE0-93C0-A0C1-D448-B1106B0AC7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EBD5F4-4137-B238-4254-32A9A0D55CA6}"/>
              </a:ext>
            </a:extLst>
          </p:cNvPr>
          <p:cNvSpPr>
            <a:spLocks noGrp="1"/>
          </p:cNvSpPr>
          <p:nvPr>
            <p:ph type="dt" sz="half" idx="10"/>
          </p:nvPr>
        </p:nvSpPr>
        <p:spPr/>
        <p:txBody>
          <a:bodyPr/>
          <a:lstStyle/>
          <a:p>
            <a:fld id="{9C24974E-8565-432E-8878-70AEBD8230B3}" type="datetimeFigureOut">
              <a:rPr lang="en-US" smtClean="0"/>
              <a:t>7/7/24</a:t>
            </a:fld>
            <a:endParaRPr lang="en-US"/>
          </a:p>
        </p:txBody>
      </p:sp>
      <p:sp>
        <p:nvSpPr>
          <p:cNvPr id="5" name="Footer Placeholder 4">
            <a:extLst>
              <a:ext uri="{FF2B5EF4-FFF2-40B4-BE49-F238E27FC236}">
                <a16:creationId xmlns:a16="http://schemas.microsoft.com/office/drawing/2014/main" id="{00761E97-884E-7FD7-842E-CA5309D19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B0416-1C49-B33C-0621-43F69DF6B864}"/>
              </a:ext>
            </a:extLst>
          </p:cNvPr>
          <p:cNvSpPr>
            <a:spLocks noGrp="1"/>
          </p:cNvSpPr>
          <p:nvPr>
            <p:ph type="sldNum" sz="quarter" idx="12"/>
          </p:nvPr>
        </p:nvSpPr>
        <p:spPr/>
        <p:txBody>
          <a:bodyPr/>
          <a:lstStyle/>
          <a:p>
            <a:fld id="{494F5BC8-A65D-4064-A6C2-3A96D33DB5C5}" type="slidenum">
              <a:rPr lang="en-US" smtClean="0"/>
              <a:t>‹#›</a:t>
            </a:fld>
            <a:endParaRPr lang="en-US"/>
          </a:p>
        </p:txBody>
      </p:sp>
    </p:spTree>
    <p:extLst>
      <p:ext uri="{BB962C8B-B14F-4D97-AF65-F5344CB8AC3E}">
        <p14:creationId xmlns:p14="http://schemas.microsoft.com/office/powerpoint/2010/main" val="664887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227DC-255E-BBA1-58C0-0BDBA52FA9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21A3D-1503-1694-2692-11993CD155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01B924-BED7-4D65-576A-BF9AA20AD6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2EAEF6-5C88-1120-76F3-941BCCD5E358}"/>
              </a:ext>
            </a:extLst>
          </p:cNvPr>
          <p:cNvSpPr>
            <a:spLocks noGrp="1"/>
          </p:cNvSpPr>
          <p:nvPr>
            <p:ph type="dt" sz="half" idx="10"/>
          </p:nvPr>
        </p:nvSpPr>
        <p:spPr/>
        <p:txBody>
          <a:bodyPr/>
          <a:lstStyle/>
          <a:p>
            <a:fld id="{9C24974E-8565-432E-8878-70AEBD8230B3}" type="datetimeFigureOut">
              <a:rPr lang="en-US" smtClean="0"/>
              <a:t>7/7/24</a:t>
            </a:fld>
            <a:endParaRPr lang="en-US"/>
          </a:p>
        </p:txBody>
      </p:sp>
      <p:sp>
        <p:nvSpPr>
          <p:cNvPr id="6" name="Footer Placeholder 5">
            <a:extLst>
              <a:ext uri="{FF2B5EF4-FFF2-40B4-BE49-F238E27FC236}">
                <a16:creationId xmlns:a16="http://schemas.microsoft.com/office/drawing/2014/main" id="{21CB7AA1-3D78-FE0C-5403-99EB955E0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D483F-CCDF-61AE-CEAE-8D8B4498899D}"/>
              </a:ext>
            </a:extLst>
          </p:cNvPr>
          <p:cNvSpPr>
            <a:spLocks noGrp="1"/>
          </p:cNvSpPr>
          <p:nvPr>
            <p:ph type="sldNum" sz="quarter" idx="12"/>
          </p:nvPr>
        </p:nvSpPr>
        <p:spPr/>
        <p:txBody>
          <a:bodyPr/>
          <a:lstStyle/>
          <a:p>
            <a:fld id="{494F5BC8-A65D-4064-A6C2-3A96D33DB5C5}" type="slidenum">
              <a:rPr lang="en-US" smtClean="0"/>
              <a:t>‹#›</a:t>
            </a:fld>
            <a:endParaRPr lang="en-US"/>
          </a:p>
        </p:txBody>
      </p:sp>
    </p:spTree>
    <p:extLst>
      <p:ext uri="{BB962C8B-B14F-4D97-AF65-F5344CB8AC3E}">
        <p14:creationId xmlns:p14="http://schemas.microsoft.com/office/powerpoint/2010/main" val="411451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956A-FDBC-D28A-2F0A-32C204C019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26BEC1-4AE8-4F92-C7B5-8A94058393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FD1B11-109C-F5D1-ED8A-697A1706F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D471D2-569C-F514-856B-A58D8B4DB7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08ABB7-7082-C6B2-7A47-AEA47611AD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61ED88-6E43-FFD6-B5C2-EDC77057063D}"/>
              </a:ext>
            </a:extLst>
          </p:cNvPr>
          <p:cNvSpPr>
            <a:spLocks noGrp="1"/>
          </p:cNvSpPr>
          <p:nvPr>
            <p:ph type="dt" sz="half" idx="10"/>
          </p:nvPr>
        </p:nvSpPr>
        <p:spPr/>
        <p:txBody>
          <a:bodyPr/>
          <a:lstStyle/>
          <a:p>
            <a:fld id="{9C24974E-8565-432E-8878-70AEBD8230B3}" type="datetimeFigureOut">
              <a:rPr lang="en-US" smtClean="0"/>
              <a:t>7/7/24</a:t>
            </a:fld>
            <a:endParaRPr lang="en-US"/>
          </a:p>
        </p:txBody>
      </p:sp>
      <p:sp>
        <p:nvSpPr>
          <p:cNvPr id="8" name="Footer Placeholder 7">
            <a:extLst>
              <a:ext uri="{FF2B5EF4-FFF2-40B4-BE49-F238E27FC236}">
                <a16:creationId xmlns:a16="http://schemas.microsoft.com/office/drawing/2014/main" id="{36C1A613-1EAD-562D-D2EF-2FE1687B79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65C004-8B3E-0DE6-70CA-52DBAAAD57A2}"/>
              </a:ext>
            </a:extLst>
          </p:cNvPr>
          <p:cNvSpPr>
            <a:spLocks noGrp="1"/>
          </p:cNvSpPr>
          <p:nvPr>
            <p:ph type="sldNum" sz="quarter" idx="12"/>
          </p:nvPr>
        </p:nvSpPr>
        <p:spPr/>
        <p:txBody>
          <a:bodyPr/>
          <a:lstStyle/>
          <a:p>
            <a:fld id="{494F5BC8-A65D-4064-A6C2-3A96D33DB5C5}" type="slidenum">
              <a:rPr lang="en-US" smtClean="0"/>
              <a:t>‹#›</a:t>
            </a:fld>
            <a:endParaRPr lang="en-US"/>
          </a:p>
        </p:txBody>
      </p:sp>
    </p:spTree>
    <p:extLst>
      <p:ext uri="{BB962C8B-B14F-4D97-AF65-F5344CB8AC3E}">
        <p14:creationId xmlns:p14="http://schemas.microsoft.com/office/powerpoint/2010/main" val="684508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2FB33-5F51-8297-3AC2-B51C96267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1B0F3-8259-C9FB-2035-A81DAF5734D5}"/>
              </a:ext>
            </a:extLst>
          </p:cNvPr>
          <p:cNvSpPr>
            <a:spLocks noGrp="1"/>
          </p:cNvSpPr>
          <p:nvPr>
            <p:ph type="dt" sz="half" idx="10"/>
          </p:nvPr>
        </p:nvSpPr>
        <p:spPr/>
        <p:txBody>
          <a:bodyPr/>
          <a:lstStyle/>
          <a:p>
            <a:fld id="{9C24974E-8565-432E-8878-70AEBD8230B3}" type="datetimeFigureOut">
              <a:rPr lang="en-US" smtClean="0"/>
              <a:t>7/7/24</a:t>
            </a:fld>
            <a:endParaRPr lang="en-US"/>
          </a:p>
        </p:txBody>
      </p:sp>
      <p:sp>
        <p:nvSpPr>
          <p:cNvPr id="4" name="Footer Placeholder 3">
            <a:extLst>
              <a:ext uri="{FF2B5EF4-FFF2-40B4-BE49-F238E27FC236}">
                <a16:creationId xmlns:a16="http://schemas.microsoft.com/office/drawing/2014/main" id="{701DE975-EFFC-388D-B101-07F0709343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C200FA-B1DF-F208-2716-F029E7D8C642}"/>
              </a:ext>
            </a:extLst>
          </p:cNvPr>
          <p:cNvSpPr>
            <a:spLocks noGrp="1"/>
          </p:cNvSpPr>
          <p:nvPr>
            <p:ph type="sldNum" sz="quarter" idx="12"/>
          </p:nvPr>
        </p:nvSpPr>
        <p:spPr/>
        <p:txBody>
          <a:bodyPr/>
          <a:lstStyle/>
          <a:p>
            <a:fld id="{494F5BC8-A65D-4064-A6C2-3A96D33DB5C5}" type="slidenum">
              <a:rPr lang="en-US" smtClean="0"/>
              <a:t>‹#›</a:t>
            </a:fld>
            <a:endParaRPr lang="en-US"/>
          </a:p>
        </p:txBody>
      </p:sp>
    </p:spTree>
    <p:extLst>
      <p:ext uri="{BB962C8B-B14F-4D97-AF65-F5344CB8AC3E}">
        <p14:creationId xmlns:p14="http://schemas.microsoft.com/office/powerpoint/2010/main" val="1324173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1B0A32-54E5-4BEC-5E36-2BE1695DF99B}"/>
              </a:ext>
            </a:extLst>
          </p:cNvPr>
          <p:cNvSpPr>
            <a:spLocks noGrp="1"/>
          </p:cNvSpPr>
          <p:nvPr>
            <p:ph type="dt" sz="half" idx="10"/>
          </p:nvPr>
        </p:nvSpPr>
        <p:spPr/>
        <p:txBody>
          <a:bodyPr/>
          <a:lstStyle/>
          <a:p>
            <a:fld id="{9C24974E-8565-432E-8878-70AEBD8230B3}" type="datetimeFigureOut">
              <a:rPr lang="en-US" smtClean="0"/>
              <a:t>7/7/24</a:t>
            </a:fld>
            <a:endParaRPr lang="en-US"/>
          </a:p>
        </p:txBody>
      </p:sp>
      <p:sp>
        <p:nvSpPr>
          <p:cNvPr id="3" name="Footer Placeholder 2">
            <a:extLst>
              <a:ext uri="{FF2B5EF4-FFF2-40B4-BE49-F238E27FC236}">
                <a16:creationId xmlns:a16="http://schemas.microsoft.com/office/drawing/2014/main" id="{41E3508D-26DC-DC65-1572-1DDA05C80D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9C3C5B-7E7D-202E-9DAE-008EB8238F8B}"/>
              </a:ext>
            </a:extLst>
          </p:cNvPr>
          <p:cNvSpPr>
            <a:spLocks noGrp="1"/>
          </p:cNvSpPr>
          <p:nvPr>
            <p:ph type="sldNum" sz="quarter" idx="12"/>
          </p:nvPr>
        </p:nvSpPr>
        <p:spPr/>
        <p:txBody>
          <a:bodyPr/>
          <a:lstStyle/>
          <a:p>
            <a:fld id="{494F5BC8-A65D-4064-A6C2-3A96D33DB5C5}" type="slidenum">
              <a:rPr lang="en-US" smtClean="0"/>
              <a:t>‹#›</a:t>
            </a:fld>
            <a:endParaRPr lang="en-US"/>
          </a:p>
        </p:txBody>
      </p:sp>
    </p:spTree>
    <p:extLst>
      <p:ext uri="{BB962C8B-B14F-4D97-AF65-F5344CB8AC3E}">
        <p14:creationId xmlns:p14="http://schemas.microsoft.com/office/powerpoint/2010/main" val="4140381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7B4BB-A5AF-BCE9-699E-371CF368C8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0EFFC-9626-10DC-11F3-9916D5F130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373A05-E8B6-C153-E6F0-555D18C03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EAAAA0-F132-17DA-D291-DB3248BA31FA}"/>
              </a:ext>
            </a:extLst>
          </p:cNvPr>
          <p:cNvSpPr>
            <a:spLocks noGrp="1"/>
          </p:cNvSpPr>
          <p:nvPr>
            <p:ph type="dt" sz="half" idx="10"/>
          </p:nvPr>
        </p:nvSpPr>
        <p:spPr/>
        <p:txBody>
          <a:bodyPr/>
          <a:lstStyle/>
          <a:p>
            <a:fld id="{9C24974E-8565-432E-8878-70AEBD8230B3}" type="datetimeFigureOut">
              <a:rPr lang="en-US" smtClean="0"/>
              <a:t>7/7/24</a:t>
            </a:fld>
            <a:endParaRPr lang="en-US"/>
          </a:p>
        </p:txBody>
      </p:sp>
      <p:sp>
        <p:nvSpPr>
          <p:cNvPr id="6" name="Footer Placeholder 5">
            <a:extLst>
              <a:ext uri="{FF2B5EF4-FFF2-40B4-BE49-F238E27FC236}">
                <a16:creationId xmlns:a16="http://schemas.microsoft.com/office/drawing/2014/main" id="{A822D781-842D-9CE1-6556-F872AE6260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14A4FB-6C34-06F7-65B1-2F5318912ADA}"/>
              </a:ext>
            </a:extLst>
          </p:cNvPr>
          <p:cNvSpPr>
            <a:spLocks noGrp="1"/>
          </p:cNvSpPr>
          <p:nvPr>
            <p:ph type="sldNum" sz="quarter" idx="12"/>
          </p:nvPr>
        </p:nvSpPr>
        <p:spPr/>
        <p:txBody>
          <a:bodyPr/>
          <a:lstStyle/>
          <a:p>
            <a:fld id="{494F5BC8-A65D-4064-A6C2-3A96D33DB5C5}" type="slidenum">
              <a:rPr lang="en-US" smtClean="0"/>
              <a:t>‹#›</a:t>
            </a:fld>
            <a:endParaRPr lang="en-US"/>
          </a:p>
        </p:txBody>
      </p:sp>
    </p:spTree>
    <p:extLst>
      <p:ext uri="{BB962C8B-B14F-4D97-AF65-F5344CB8AC3E}">
        <p14:creationId xmlns:p14="http://schemas.microsoft.com/office/powerpoint/2010/main" val="992990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0D125-CD79-B68F-A248-67B02FB74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0499A4-75E0-E79D-85F8-075C8AB1FB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C6F4DC-933B-D93D-2CE3-A82F6BD927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278C3B-7919-6954-FC05-35A4EAA47F88}"/>
              </a:ext>
            </a:extLst>
          </p:cNvPr>
          <p:cNvSpPr>
            <a:spLocks noGrp="1"/>
          </p:cNvSpPr>
          <p:nvPr>
            <p:ph type="dt" sz="half" idx="10"/>
          </p:nvPr>
        </p:nvSpPr>
        <p:spPr/>
        <p:txBody>
          <a:bodyPr/>
          <a:lstStyle/>
          <a:p>
            <a:fld id="{9C24974E-8565-432E-8878-70AEBD8230B3}" type="datetimeFigureOut">
              <a:rPr lang="en-US" smtClean="0"/>
              <a:t>7/7/24</a:t>
            </a:fld>
            <a:endParaRPr lang="en-US"/>
          </a:p>
        </p:txBody>
      </p:sp>
      <p:sp>
        <p:nvSpPr>
          <p:cNvPr id="6" name="Footer Placeholder 5">
            <a:extLst>
              <a:ext uri="{FF2B5EF4-FFF2-40B4-BE49-F238E27FC236}">
                <a16:creationId xmlns:a16="http://schemas.microsoft.com/office/drawing/2014/main" id="{6797A6BD-F325-7980-75E5-BCC80935D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0644B-BE63-DA0C-A4FA-15BB0EC72D05}"/>
              </a:ext>
            </a:extLst>
          </p:cNvPr>
          <p:cNvSpPr>
            <a:spLocks noGrp="1"/>
          </p:cNvSpPr>
          <p:nvPr>
            <p:ph type="sldNum" sz="quarter" idx="12"/>
          </p:nvPr>
        </p:nvSpPr>
        <p:spPr/>
        <p:txBody>
          <a:bodyPr/>
          <a:lstStyle/>
          <a:p>
            <a:fld id="{494F5BC8-A65D-4064-A6C2-3A96D33DB5C5}" type="slidenum">
              <a:rPr lang="en-US" smtClean="0"/>
              <a:t>‹#›</a:t>
            </a:fld>
            <a:endParaRPr lang="en-US"/>
          </a:p>
        </p:txBody>
      </p:sp>
    </p:spTree>
    <p:extLst>
      <p:ext uri="{BB962C8B-B14F-4D97-AF65-F5344CB8AC3E}">
        <p14:creationId xmlns:p14="http://schemas.microsoft.com/office/powerpoint/2010/main" val="209859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FD62E8-9F60-49F7-5768-ED4C6CA20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E3E731-F70F-125F-728B-5149BA85F5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536875-A75A-7230-D50E-B86356EED8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4974E-8565-432E-8878-70AEBD8230B3}" type="datetimeFigureOut">
              <a:rPr lang="en-US" smtClean="0"/>
              <a:t>7/7/24</a:t>
            </a:fld>
            <a:endParaRPr lang="en-US"/>
          </a:p>
        </p:txBody>
      </p:sp>
      <p:sp>
        <p:nvSpPr>
          <p:cNvPr id="5" name="Footer Placeholder 4">
            <a:extLst>
              <a:ext uri="{FF2B5EF4-FFF2-40B4-BE49-F238E27FC236}">
                <a16:creationId xmlns:a16="http://schemas.microsoft.com/office/drawing/2014/main" id="{82705E73-E9D5-71C2-D168-75A816B23C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B54426-3EE6-23DB-73B8-B54FECE4D7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4F5BC8-A65D-4064-A6C2-3A96D33DB5C5}" type="slidenum">
              <a:rPr lang="en-US" smtClean="0"/>
              <a:t>‹#›</a:t>
            </a:fld>
            <a:endParaRPr lang="en-US"/>
          </a:p>
        </p:txBody>
      </p:sp>
    </p:spTree>
    <p:extLst>
      <p:ext uri="{BB962C8B-B14F-4D97-AF65-F5344CB8AC3E}">
        <p14:creationId xmlns:p14="http://schemas.microsoft.com/office/powerpoint/2010/main" val="1410887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JP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training.nsc.org/hot-car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nsc.org/hotcars" TargetMode="External"/><Relationship Id="rId2" Type="http://schemas.openxmlformats.org/officeDocument/2006/relationships/hyperlink" Target="http://www.nsc.org/hotcars" TargetMode="External"/><Relationship Id="rId1" Type="http://schemas.openxmlformats.org/officeDocument/2006/relationships/slideLayout" Target="../slideLayouts/slideLayout2.xml"/><Relationship Id="rId6" Type="http://schemas.openxmlformats.org/officeDocument/2006/relationships/hyperlink" Target="https://nhtsa.gov/campaign/heatstroke" TargetMode="External"/><Relationship Id="rId5" Type="http://schemas.openxmlformats.org/officeDocument/2006/relationships/hyperlink" Target="https://www.cpsboard.org/car-seat-safety/kids-and-hot-cars/" TargetMode="External"/><Relationship Id="rId4" Type="http://schemas.openxmlformats.org/officeDocument/2006/relationships/hyperlink" Target="https://noheatstroke.or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hyperlink" Target="mailto:tlutz@npaihb.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6.jpeg"/><Relationship Id="rId4" Type="http://schemas.openxmlformats.org/officeDocument/2006/relationships/hyperlink" Target="mailto:owhiting@npaihb.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nsc.org/hotcar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https://nhtsa.gov/campaign/heatstroke" TargetMode="External"/><Relationship Id="rId5" Type="http://schemas.openxmlformats.org/officeDocument/2006/relationships/diagramQuickStyle" Target="../diagrams/quickStyle1.xml"/><Relationship Id="rId10" Type="http://schemas.openxmlformats.org/officeDocument/2006/relationships/hyperlink" Target="https://www.cpsboard.org/car-seat-safety/kids-and-hot-cars/" TargetMode="External"/><Relationship Id="rId4" Type="http://schemas.openxmlformats.org/officeDocument/2006/relationships/diagramLayout" Target="../diagrams/layout1.xml"/><Relationship Id="rId9" Type="http://schemas.openxmlformats.org/officeDocument/2006/relationships/hyperlink" Target="https://noheatstroke.or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kidsandcars.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dx.doi.org/10.15585/mmwr.mm6924a1" TargetMode="External"/><Relationship Id="rId4" Type="http://schemas.openxmlformats.org/officeDocument/2006/relationships/hyperlink" Target="https://www.noheatstroke.org/index.ht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noheatstroke.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child in a car, in a car seat.">
            <a:extLst>
              <a:ext uri="{FF2B5EF4-FFF2-40B4-BE49-F238E27FC236}">
                <a16:creationId xmlns:a16="http://schemas.microsoft.com/office/drawing/2014/main" id="{D16FDDF4-A346-B055-0D23-F75556C7A9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63" t="1907" r="18994" b="1"/>
          <a:stretch/>
        </p:blipFill>
        <p:spPr bwMode="auto">
          <a:xfrm>
            <a:off x="3480178" y="-34264"/>
            <a:ext cx="8711821" cy="6892253"/>
          </a:xfrm>
          <a:prstGeom prst="rect">
            <a:avLst/>
          </a:prstGeom>
          <a:noFill/>
          <a:extLst>
            <a:ext uri="{909E8E84-426E-40DD-AFC4-6F175D3DCCD1}">
              <a14:hiddenFill xmlns:a14="http://schemas.microsoft.com/office/drawing/2010/main">
                <a:solidFill>
                  <a:srgbClr val="FFFFFF"/>
                </a:solidFill>
              </a14:hiddenFill>
            </a:ext>
          </a:extLst>
        </p:spPr>
      </p:pic>
      <p:sp>
        <p:nvSpPr>
          <p:cNvPr id="1044" name="Rectangle 104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FE70B2-7629-C601-D9E7-D6EF828E9388}"/>
              </a:ext>
            </a:extLst>
          </p:cNvPr>
          <p:cNvSpPr>
            <a:spLocks noGrp="1"/>
          </p:cNvSpPr>
          <p:nvPr>
            <p:ph type="ctrTitle"/>
          </p:nvPr>
        </p:nvSpPr>
        <p:spPr>
          <a:xfrm>
            <a:off x="481029" y="1107297"/>
            <a:ext cx="5169144" cy="1622867"/>
          </a:xfrm>
        </p:spPr>
        <p:txBody>
          <a:bodyPr anchor="b">
            <a:normAutofit/>
          </a:bodyPr>
          <a:lstStyle/>
          <a:p>
            <a:pPr algn="l"/>
            <a:r>
              <a:rPr lang="en-US" sz="4400" dirty="0">
                <a:solidFill>
                  <a:schemeClr val="bg1"/>
                </a:solidFill>
              </a:rPr>
              <a:t>Pediatric Vehicular</a:t>
            </a:r>
            <a:br>
              <a:rPr lang="en-US" sz="4400" dirty="0">
                <a:solidFill>
                  <a:schemeClr val="bg1"/>
                </a:solidFill>
              </a:rPr>
            </a:br>
            <a:r>
              <a:rPr lang="en-US" sz="4400" dirty="0">
                <a:solidFill>
                  <a:schemeClr val="bg1"/>
                </a:solidFill>
              </a:rPr>
              <a:t>Heatstroke</a:t>
            </a:r>
          </a:p>
        </p:txBody>
      </p:sp>
      <p:sp>
        <p:nvSpPr>
          <p:cNvPr id="3" name="Subtitle 2">
            <a:extLst>
              <a:ext uri="{FF2B5EF4-FFF2-40B4-BE49-F238E27FC236}">
                <a16:creationId xmlns:a16="http://schemas.microsoft.com/office/drawing/2014/main" id="{F0761122-EDDC-1EB2-AD57-75035C717932}"/>
              </a:ext>
            </a:extLst>
          </p:cNvPr>
          <p:cNvSpPr>
            <a:spLocks noGrp="1"/>
          </p:cNvSpPr>
          <p:nvPr>
            <p:ph type="subTitle" idx="1"/>
          </p:nvPr>
        </p:nvSpPr>
        <p:spPr>
          <a:xfrm>
            <a:off x="486922" y="3437371"/>
            <a:ext cx="6919107" cy="2702824"/>
          </a:xfrm>
        </p:spPr>
        <p:txBody>
          <a:bodyPr>
            <a:normAutofit/>
          </a:bodyPr>
          <a:lstStyle/>
          <a:p>
            <a:pPr algn="l"/>
            <a:r>
              <a:rPr lang="en-US" sz="2000" dirty="0">
                <a:solidFill>
                  <a:schemeClr val="bg1"/>
                </a:solidFill>
              </a:rPr>
              <a:t>Olivia Whiting-Tovar, BA, CPST</a:t>
            </a:r>
          </a:p>
          <a:p>
            <a:pPr algn="l"/>
            <a:r>
              <a:rPr lang="en-US" sz="2000" dirty="0">
                <a:solidFill>
                  <a:schemeClr val="bg1"/>
                </a:solidFill>
              </a:rPr>
              <a:t>Native CARS Highway Safety Specialist, NPAIHB</a:t>
            </a:r>
          </a:p>
          <a:p>
            <a:pPr algn="l"/>
            <a:r>
              <a:rPr lang="en-US" sz="2000" dirty="0">
                <a:solidFill>
                  <a:schemeClr val="bg1"/>
                </a:solidFill>
              </a:rPr>
              <a:t>Tammie Scott, BS, CPSTI</a:t>
            </a:r>
          </a:p>
          <a:p>
            <a:pPr algn="l"/>
            <a:r>
              <a:rPr lang="en-US" sz="2000" dirty="0">
                <a:solidFill>
                  <a:schemeClr val="bg1"/>
                </a:solidFill>
              </a:rPr>
              <a:t>Idaho Tribal CPS Liaison, WEAVE-NW Health Educator/Evaluation Specialist, NPAIHB</a:t>
            </a:r>
          </a:p>
          <a:p>
            <a:pPr algn="l"/>
            <a:r>
              <a:rPr lang="en-US" sz="2000" dirty="0">
                <a:solidFill>
                  <a:schemeClr val="bg1"/>
                </a:solidFill>
              </a:rPr>
              <a:t>Tam Lutz (Lummi Nation) , MPH, MHA, CPST</a:t>
            </a:r>
          </a:p>
          <a:p>
            <a:pPr algn="l"/>
            <a:r>
              <a:rPr lang="en-US" sz="2000" dirty="0">
                <a:solidFill>
                  <a:schemeClr val="bg1"/>
                </a:solidFill>
              </a:rPr>
              <a:t>Population and Public Health Director at the Lummi Nation </a:t>
            </a:r>
          </a:p>
          <a:p>
            <a:pPr algn="l"/>
            <a:endParaRPr lang="en-US" sz="2000" dirty="0">
              <a:solidFill>
                <a:schemeClr val="bg1"/>
              </a:solidFill>
            </a:endParaRPr>
          </a:p>
          <a:p>
            <a:pPr algn="l"/>
            <a:endParaRPr lang="en-US" sz="2000" dirty="0">
              <a:solidFill>
                <a:schemeClr val="bg1"/>
              </a:solidFill>
            </a:endParaRPr>
          </a:p>
        </p:txBody>
      </p:sp>
      <p:sp>
        <p:nvSpPr>
          <p:cNvPr id="1046" name="Rectangle 104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8" name="Rectangle 104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black background with white text&#10;&#10;Description automatically generated with low confidence">
            <a:extLst>
              <a:ext uri="{FF2B5EF4-FFF2-40B4-BE49-F238E27FC236}">
                <a16:creationId xmlns:a16="http://schemas.microsoft.com/office/drawing/2014/main" id="{FF19E367-68A5-F457-EE45-68F557EB4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525" y="5718351"/>
            <a:ext cx="3432055" cy="725425"/>
          </a:xfrm>
          <a:prstGeom prst="rect">
            <a:avLst/>
          </a:prstGeom>
        </p:spPr>
      </p:pic>
    </p:spTree>
    <p:extLst>
      <p:ext uri="{BB962C8B-B14F-4D97-AF65-F5344CB8AC3E}">
        <p14:creationId xmlns:p14="http://schemas.microsoft.com/office/powerpoint/2010/main" val="230935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27353F-BB63-2997-7DBB-6FB9A3EEA20F}"/>
              </a:ext>
            </a:extLst>
          </p:cNvPr>
          <p:cNvSpPr>
            <a:spLocks noGrp="1"/>
          </p:cNvSpPr>
          <p:nvPr>
            <p:ph type="title"/>
          </p:nvPr>
        </p:nvSpPr>
        <p:spPr>
          <a:xfrm>
            <a:off x="5297762" y="329184"/>
            <a:ext cx="6251110" cy="1783080"/>
          </a:xfrm>
        </p:spPr>
        <p:txBody>
          <a:bodyPr anchor="b">
            <a:normAutofit/>
          </a:bodyPr>
          <a:lstStyle/>
          <a:p>
            <a:r>
              <a:rPr lang="en-US" sz="5400"/>
              <a:t>Vulnerability of Children in Hot Cars</a:t>
            </a:r>
          </a:p>
        </p:txBody>
      </p:sp>
      <p:pic>
        <p:nvPicPr>
          <p:cNvPr id="11" name="Picture 10" descr="A baby in a car seat&#10;&#10;Description automatically generated with medium confidence">
            <a:extLst>
              <a:ext uri="{FF2B5EF4-FFF2-40B4-BE49-F238E27FC236}">
                <a16:creationId xmlns:a16="http://schemas.microsoft.com/office/drawing/2014/main" id="{D07656A1-9C8E-8348-F847-F70BC5698FF2}"/>
              </a:ext>
            </a:extLst>
          </p:cNvPr>
          <p:cNvPicPr>
            <a:picLocks noChangeAspect="1"/>
          </p:cNvPicPr>
          <p:nvPr/>
        </p:nvPicPr>
        <p:blipFill rotWithShape="1">
          <a:blip r:embed="rId3">
            <a:extLst>
              <a:ext uri="{28A0092B-C50C-407E-A947-70E740481C1C}">
                <a14:useLocalDpi xmlns:a14="http://schemas.microsoft.com/office/drawing/2010/main" val="0"/>
              </a:ext>
            </a:extLst>
          </a:blip>
          <a:srcRect r="-1" b="17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3">
            <a:extLst>
              <a:ext uri="{FF2B5EF4-FFF2-40B4-BE49-F238E27FC236}">
                <a16:creationId xmlns:a16="http://schemas.microsoft.com/office/drawing/2014/main" id="{4CF175AE-3D76-80D4-03A8-0AB86026569A}"/>
              </a:ext>
            </a:extLst>
          </p:cNvPr>
          <p:cNvGraphicFramePr>
            <a:graphicFrameLocks noGrp="1"/>
          </p:cNvGraphicFramePr>
          <p:nvPr>
            <p:ph idx="1"/>
            <p:extLst>
              <p:ext uri="{D42A27DB-BD31-4B8C-83A1-F6EECF244321}">
                <p14:modId xmlns:p14="http://schemas.microsoft.com/office/powerpoint/2010/main" val="4118870885"/>
              </p:ext>
            </p:extLst>
          </p:nvPr>
        </p:nvGraphicFramePr>
        <p:xfrm>
          <a:off x="5297762" y="2706624"/>
          <a:ext cx="6251110" cy="3483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27148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putting a child in a car seat&#10;&#10;Description automatically generated with low confidence">
            <a:extLst>
              <a:ext uri="{FF2B5EF4-FFF2-40B4-BE49-F238E27FC236}">
                <a16:creationId xmlns:a16="http://schemas.microsoft.com/office/drawing/2014/main" id="{79CF8B95-E052-B3A6-D94B-A30DFC0281FC}"/>
              </a:ext>
            </a:extLst>
          </p:cNvPr>
          <p:cNvPicPr>
            <a:picLocks noChangeAspect="1"/>
          </p:cNvPicPr>
          <p:nvPr/>
        </p:nvPicPr>
        <p:blipFill rotWithShape="1">
          <a:blip r:embed="rId3">
            <a:extLst>
              <a:ext uri="{28A0092B-C50C-407E-A947-70E740481C1C}">
                <a14:useLocalDpi xmlns:a14="http://schemas.microsoft.com/office/drawing/2010/main" val="0"/>
              </a:ext>
            </a:extLst>
          </a:blip>
          <a:srcRect r="23289" b="9091"/>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70257A-A527-7D95-6FBF-CB98B7A52BC4}"/>
              </a:ext>
            </a:extLst>
          </p:cNvPr>
          <p:cNvSpPr>
            <a:spLocks noGrp="1"/>
          </p:cNvSpPr>
          <p:nvPr>
            <p:ph type="title"/>
          </p:nvPr>
        </p:nvSpPr>
        <p:spPr>
          <a:xfrm>
            <a:off x="1956122" y="934384"/>
            <a:ext cx="7986531" cy="1124712"/>
          </a:xfrm>
        </p:spPr>
        <p:txBody>
          <a:bodyPr anchor="b">
            <a:noAutofit/>
          </a:bodyPr>
          <a:lstStyle/>
          <a:p>
            <a:r>
              <a:rPr lang="en-US" sz="4800" dirty="0">
                <a:solidFill>
                  <a:schemeClr val="bg1"/>
                </a:solidFill>
              </a:rPr>
              <a:t>It Doesn’t Take a Heat Wave</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AABD366-66BA-AC0B-A7E7-BC97EB657568}"/>
              </a:ext>
            </a:extLst>
          </p:cNvPr>
          <p:cNvSpPr>
            <a:spLocks noGrp="1"/>
          </p:cNvSpPr>
          <p:nvPr>
            <p:ph idx="1"/>
          </p:nvPr>
        </p:nvSpPr>
        <p:spPr>
          <a:xfrm>
            <a:off x="295300" y="3051707"/>
            <a:ext cx="8136299" cy="3207258"/>
          </a:xfrm>
        </p:spPr>
        <p:txBody>
          <a:bodyPr anchor="t">
            <a:normAutofit/>
          </a:bodyPr>
          <a:lstStyle/>
          <a:p>
            <a:pPr marL="0" indent="0">
              <a:buNone/>
            </a:pPr>
            <a:r>
              <a:rPr lang="en-US" sz="3200" b="0" i="0" dirty="0">
                <a:solidFill>
                  <a:schemeClr val="bg1"/>
                </a:solidFill>
                <a:effectLst/>
              </a:rPr>
              <a:t>Even on mild days, the temperature in a car can rise by </a:t>
            </a:r>
            <a:r>
              <a:rPr lang="en-US" sz="3200" b="0" i="0" u="sng" dirty="0">
                <a:solidFill>
                  <a:schemeClr val="bg1"/>
                </a:solidFill>
                <a:effectLst/>
              </a:rPr>
              <a:t>19 degrees in only 10 minutes </a:t>
            </a:r>
            <a:r>
              <a:rPr lang="en-US" sz="3200" b="0" i="0" dirty="0">
                <a:solidFill>
                  <a:schemeClr val="bg1"/>
                </a:solidFill>
                <a:effectLst/>
              </a:rPr>
              <a:t>and cracking the window doesn’t help.</a:t>
            </a:r>
            <a:endParaRPr lang="en-US" sz="3200" dirty="0">
              <a:solidFill>
                <a:schemeClr val="bg1"/>
              </a:solidFill>
            </a:endParaRPr>
          </a:p>
        </p:txBody>
      </p:sp>
    </p:spTree>
    <p:extLst>
      <p:ext uri="{BB962C8B-B14F-4D97-AF65-F5344CB8AC3E}">
        <p14:creationId xmlns:p14="http://schemas.microsoft.com/office/powerpoint/2010/main" val="2930285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fferent coloured question marks">
            <a:extLst>
              <a:ext uri="{FF2B5EF4-FFF2-40B4-BE49-F238E27FC236}">
                <a16:creationId xmlns:a16="http://schemas.microsoft.com/office/drawing/2014/main" id="{49C0EFDF-8EA7-1476-A40D-D94336C18CB0}"/>
              </a:ext>
            </a:extLst>
          </p:cNvPr>
          <p:cNvPicPr>
            <a:picLocks noChangeAspect="1"/>
          </p:cNvPicPr>
          <p:nvPr/>
        </p:nvPicPr>
        <p:blipFill rotWithShape="1">
          <a:blip r:embed="rId3"/>
          <a:srcRect l="2132" r="26768"/>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A526DA6-0F98-8C67-9163-AD6181D1B438}"/>
              </a:ext>
            </a:extLst>
          </p:cNvPr>
          <p:cNvSpPr>
            <a:spLocks noGrp="1"/>
          </p:cNvSpPr>
          <p:nvPr>
            <p:ph type="title"/>
          </p:nvPr>
        </p:nvSpPr>
        <p:spPr>
          <a:xfrm>
            <a:off x="477979" y="1122363"/>
            <a:ext cx="5281375" cy="2746933"/>
          </a:xfrm>
        </p:spPr>
        <p:txBody>
          <a:bodyPr vert="horz" lIns="91440" tIns="45720" rIns="91440" bIns="45720" rtlCol="0" anchor="b">
            <a:normAutofit/>
          </a:bodyPr>
          <a:lstStyle/>
          <a:p>
            <a:r>
              <a:rPr lang="en-US" sz="4800" dirty="0">
                <a:solidFill>
                  <a:schemeClr val="bg1"/>
                </a:solidFill>
              </a:rPr>
              <a:t>So what can we do?</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12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E0B80-EB25-4977-B0D7-54373C4C452A}"/>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National Safety Council Toolkit on Vehicular Heat Stroke</a:t>
            </a:r>
          </a:p>
        </p:txBody>
      </p:sp>
      <p:sp>
        <p:nvSpPr>
          <p:cNvPr id="3" name="Content Placeholder 2">
            <a:extLst>
              <a:ext uri="{FF2B5EF4-FFF2-40B4-BE49-F238E27FC236}">
                <a16:creationId xmlns:a16="http://schemas.microsoft.com/office/drawing/2014/main" id="{FC57B9FE-207D-1C86-C5E9-1E906FCA4004}"/>
              </a:ext>
            </a:extLst>
          </p:cNvPr>
          <p:cNvSpPr>
            <a:spLocks noGrp="1"/>
          </p:cNvSpPr>
          <p:nvPr>
            <p:ph idx="1"/>
          </p:nvPr>
        </p:nvSpPr>
        <p:spPr>
          <a:xfrm>
            <a:off x="4581727" y="649480"/>
            <a:ext cx="3025303" cy="5546047"/>
          </a:xfrm>
        </p:spPr>
        <p:txBody>
          <a:bodyPr anchor="ctr">
            <a:normAutofit/>
          </a:bodyPr>
          <a:lstStyle/>
          <a:p>
            <a:pPr marL="0" indent="0">
              <a:buNone/>
            </a:pPr>
            <a:endParaRPr lang="en-US" sz="2000" dirty="0">
              <a:latin typeface="Google Sans"/>
            </a:endParaRPr>
          </a:p>
          <a:p>
            <a:pPr marL="0" indent="0">
              <a:buNone/>
            </a:pPr>
            <a:r>
              <a:rPr lang="en-US" sz="2000" dirty="0">
                <a:hlinkClick r:id="rId3"/>
              </a:rPr>
              <a:t>https://training.nsc.org/hot-cars/</a:t>
            </a:r>
            <a:endParaRPr lang="en-US" sz="2000" dirty="0"/>
          </a:p>
          <a:p>
            <a:pPr marL="0" indent="0">
              <a:buNone/>
            </a:pPr>
            <a:endParaRPr lang="en-US" sz="2000" dirty="0"/>
          </a:p>
        </p:txBody>
      </p:sp>
      <p:pic>
        <p:nvPicPr>
          <p:cNvPr id="18" name="Picture 4" descr="A dashboard of a car">
            <a:extLst>
              <a:ext uri="{FF2B5EF4-FFF2-40B4-BE49-F238E27FC236}">
                <a16:creationId xmlns:a16="http://schemas.microsoft.com/office/drawing/2014/main" id="{A4C4807A-A8EF-2422-42FD-A4D9590FAEB4}"/>
              </a:ext>
            </a:extLst>
          </p:cNvPr>
          <p:cNvPicPr>
            <a:picLocks noChangeAspect="1"/>
          </p:cNvPicPr>
          <p:nvPr/>
        </p:nvPicPr>
        <p:blipFill rotWithShape="1">
          <a:blip r:embed="rId4"/>
          <a:srcRect l="25983" r="34280" b="-1"/>
          <a:stretch/>
        </p:blipFill>
        <p:spPr>
          <a:xfrm>
            <a:off x="8109502" y="10"/>
            <a:ext cx="4082498" cy="6857990"/>
          </a:xfrm>
          <a:prstGeom prst="rect">
            <a:avLst/>
          </a:prstGeom>
        </p:spPr>
      </p:pic>
      <p:pic>
        <p:nvPicPr>
          <p:cNvPr id="2052" name="Picture 4" descr="National Safety Council">
            <a:extLst>
              <a:ext uri="{FF2B5EF4-FFF2-40B4-BE49-F238E27FC236}">
                <a16:creationId xmlns:a16="http://schemas.microsoft.com/office/drawing/2014/main" id="{7E1803E5-FD59-CDBB-8EBE-DDCF699A3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6707" y="5078095"/>
            <a:ext cx="1600200" cy="40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388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52A65-87F9-1389-F625-97A49E20420A}"/>
              </a:ext>
            </a:extLst>
          </p:cNvPr>
          <p:cNvSpPr>
            <a:spLocks noGrp="1"/>
          </p:cNvSpPr>
          <p:nvPr>
            <p:ph type="title"/>
          </p:nvPr>
        </p:nvSpPr>
        <p:spPr/>
        <p:txBody>
          <a:bodyPr/>
          <a:lstStyle/>
          <a:p>
            <a:r>
              <a:rPr lang="en-US" dirty="0"/>
              <a:t>Parents preventing vehicular heatstroke</a:t>
            </a:r>
          </a:p>
        </p:txBody>
      </p:sp>
      <p:graphicFrame>
        <p:nvGraphicFramePr>
          <p:cNvPr id="5" name="Content Placeholder 2">
            <a:extLst>
              <a:ext uri="{FF2B5EF4-FFF2-40B4-BE49-F238E27FC236}">
                <a16:creationId xmlns:a16="http://schemas.microsoft.com/office/drawing/2014/main" id="{45FCFBA2-B31C-D89A-6982-000B63E21DAD}"/>
              </a:ext>
            </a:extLst>
          </p:cNvPr>
          <p:cNvGraphicFramePr>
            <a:graphicFrameLocks noGrp="1"/>
          </p:cNvGraphicFramePr>
          <p:nvPr>
            <p:ph idx="1"/>
            <p:extLst>
              <p:ext uri="{D42A27DB-BD31-4B8C-83A1-F6EECF244321}">
                <p14:modId xmlns:p14="http://schemas.microsoft.com/office/powerpoint/2010/main" val="21899367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8570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D916C2-CB13-CFE4-8A49-70632DC44487}"/>
              </a:ext>
            </a:extLst>
          </p:cNvPr>
          <p:cNvPicPr>
            <a:picLocks noChangeAspect="1"/>
          </p:cNvPicPr>
          <p:nvPr/>
        </p:nvPicPr>
        <p:blipFill rotWithShape="1">
          <a:blip r:embed="rId3"/>
          <a:srcRect l="38166" t="20298" r="20668" b="6072"/>
          <a:stretch/>
        </p:blipFill>
        <p:spPr>
          <a:xfrm>
            <a:off x="2885440" y="357379"/>
            <a:ext cx="6106160" cy="6143242"/>
          </a:xfrm>
          <a:prstGeom prst="rect">
            <a:avLst/>
          </a:prstGeom>
        </p:spPr>
      </p:pic>
    </p:spTree>
    <p:extLst>
      <p:ext uri="{BB962C8B-B14F-4D97-AF65-F5344CB8AC3E}">
        <p14:creationId xmlns:p14="http://schemas.microsoft.com/office/powerpoint/2010/main" val="1909805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9213EC-02C4-AFE5-9C29-1C93A6C132D3}"/>
              </a:ext>
            </a:extLst>
          </p:cNvPr>
          <p:cNvPicPr>
            <a:picLocks noChangeAspect="1"/>
          </p:cNvPicPr>
          <p:nvPr/>
        </p:nvPicPr>
        <p:blipFill rotWithShape="1">
          <a:blip r:embed="rId3"/>
          <a:srcRect l="14167" t="16298" r="14414" b="12671"/>
          <a:stretch/>
        </p:blipFill>
        <p:spPr>
          <a:xfrm>
            <a:off x="0" y="0"/>
            <a:ext cx="12455068" cy="6968054"/>
          </a:xfrm>
          <a:prstGeom prst="rect">
            <a:avLst/>
          </a:prstGeom>
        </p:spPr>
      </p:pic>
    </p:spTree>
    <p:extLst>
      <p:ext uri="{BB962C8B-B14F-4D97-AF65-F5344CB8AC3E}">
        <p14:creationId xmlns:p14="http://schemas.microsoft.com/office/powerpoint/2010/main" val="682181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101848-6B49-C3DC-9791-280D04F7C720}"/>
              </a:ext>
            </a:extLst>
          </p:cNvPr>
          <p:cNvPicPr>
            <a:picLocks noChangeAspect="1"/>
          </p:cNvPicPr>
          <p:nvPr/>
        </p:nvPicPr>
        <p:blipFill rotWithShape="1">
          <a:blip r:embed="rId3"/>
          <a:srcRect l="28000" t="15111" r="9582" b="4297"/>
          <a:stretch/>
        </p:blipFill>
        <p:spPr>
          <a:xfrm>
            <a:off x="1320800" y="0"/>
            <a:ext cx="9550400" cy="6936472"/>
          </a:xfrm>
          <a:prstGeom prst="rect">
            <a:avLst/>
          </a:prstGeom>
        </p:spPr>
      </p:pic>
    </p:spTree>
    <p:extLst>
      <p:ext uri="{BB962C8B-B14F-4D97-AF65-F5344CB8AC3E}">
        <p14:creationId xmlns:p14="http://schemas.microsoft.com/office/powerpoint/2010/main" val="4157202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CF45-0CCA-D8F3-CD14-D8D98705CBD4}"/>
              </a:ext>
            </a:extLst>
          </p:cNvPr>
          <p:cNvSpPr>
            <a:spLocks noGrp="1"/>
          </p:cNvSpPr>
          <p:nvPr>
            <p:ph type="title"/>
          </p:nvPr>
        </p:nvSpPr>
        <p:spPr/>
        <p:txBody>
          <a:bodyPr/>
          <a:lstStyle/>
          <a:p>
            <a:r>
              <a:rPr lang="en-US" dirty="0"/>
              <a:t>Pediatric Vehicular Heat Stroke Resources</a:t>
            </a:r>
          </a:p>
        </p:txBody>
      </p:sp>
      <p:sp>
        <p:nvSpPr>
          <p:cNvPr id="7" name="Content Placeholder 6">
            <a:extLst>
              <a:ext uri="{FF2B5EF4-FFF2-40B4-BE49-F238E27FC236}">
                <a16:creationId xmlns:a16="http://schemas.microsoft.com/office/drawing/2014/main" id="{0CB8A491-6A04-567F-8E2F-F9CDE451E899}"/>
              </a:ext>
            </a:extLst>
          </p:cNvPr>
          <p:cNvSpPr>
            <a:spLocks noGrp="1"/>
          </p:cNvSpPr>
          <p:nvPr>
            <p:ph idx="1"/>
          </p:nvPr>
        </p:nvSpPr>
        <p:spPr/>
        <p:txBody>
          <a:bodyPr>
            <a:normAutofit/>
          </a:bodyPr>
          <a:lstStyle/>
          <a:p>
            <a:pPr marL="0" indent="0">
              <a:buNone/>
            </a:pPr>
            <a:endParaRPr lang="en-US" dirty="0"/>
          </a:p>
          <a:p>
            <a:r>
              <a:rPr lang="en-US" dirty="0">
                <a:latin typeface="Roboto"/>
                <a:hlinkClick r:id="rId2"/>
              </a:rPr>
              <a:t>nsc.org/</a:t>
            </a:r>
            <a:r>
              <a:rPr lang="en-US" dirty="0" err="1">
                <a:latin typeface="Roboto"/>
                <a:hlinkClick r:id="rId2"/>
              </a:rPr>
              <a:t>hotcars</a:t>
            </a:r>
            <a:endParaRPr lang="en-US" dirty="0">
              <a:solidFill>
                <a:srgbClr val="054D77"/>
              </a:solidFill>
              <a:latin typeface="Roboto"/>
              <a:hlinkClick r:id="rId3"/>
            </a:endParaRPr>
          </a:p>
          <a:p>
            <a:r>
              <a:rPr lang="en-US" dirty="0">
                <a:solidFill>
                  <a:srgbClr val="054D77"/>
                </a:solidFill>
                <a:latin typeface="Roboto"/>
                <a:hlinkClick r:id="rId3"/>
              </a:rPr>
              <a:t>nsc.org/heatstroke</a:t>
            </a:r>
            <a:endParaRPr lang="en-US" dirty="0">
              <a:solidFill>
                <a:srgbClr val="054D77"/>
              </a:solidFill>
              <a:latin typeface="Roboto"/>
            </a:endParaRPr>
          </a:p>
          <a:p>
            <a:r>
              <a:rPr lang="en-US" dirty="0">
                <a:solidFill>
                  <a:srgbClr val="054D77"/>
                </a:solidFill>
                <a:latin typeface="Roboto"/>
                <a:hlinkClick r:id="rId4"/>
              </a:rPr>
              <a:t>noheatstroke.org</a:t>
            </a:r>
            <a:endParaRPr lang="en-US" dirty="0">
              <a:solidFill>
                <a:srgbClr val="054D77"/>
              </a:solidFill>
              <a:latin typeface="Roboto"/>
              <a:hlinkClick r:id="rId5"/>
            </a:endParaRPr>
          </a:p>
          <a:p>
            <a:r>
              <a:rPr lang="en-US" dirty="0">
                <a:solidFill>
                  <a:srgbClr val="054D77"/>
                </a:solidFill>
                <a:latin typeface="Roboto"/>
                <a:hlinkClick r:id="rId5"/>
              </a:rPr>
              <a:t>cpsboard.org/heatstroke</a:t>
            </a:r>
            <a:endParaRPr lang="en-US" dirty="0">
              <a:solidFill>
                <a:srgbClr val="1B1E24"/>
              </a:solidFill>
              <a:latin typeface="Roboto"/>
            </a:endParaRPr>
          </a:p>
          <a:p>
            <a:r>
              <a:rPr lang="en-US" dirty="0">
                <a:solidFill>
                  <a:srgbClr val="054D77"/>
                </a:solidFill>
                <a:latin typeface="Roboto"/>
                <a:hlinkClick r:id="rId6"/>
              </a:rPr>
              <a:t>nhtsa.gov/campaign/heatstroke</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999065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ative CARS Transparent.png">
            <a:extLst>
              <a:ext uri="{FF2B5EF4-FFF2-40B4-BE49-F238E27FC236}">
                <a16:creationId xmlns:a16="http://schemas.microsoft.com/office/drawing/2014/main" id="{4CE84A19-AA5D-49CC-A63B-3132C9ABDF03}"/>
              </a:ext>
            </a:extLst>
          </p:cNvPr>
          <p:cNvPicPr>
            <a:picLocks noGrp="1" noChangeAspect="1"/>
          </p:cNvPicPr>
          <p:nvPr>
            <p:ph idx="4294967295"/>
          </p:nvPr>
        </p:nvPicPr>
        <p:blipFill>
          <a:blip r:embed="rId3" cstate="print"/>
          <a:srcRect/>
          <a:stretch>
            <a:fillRect/>
          </a:stretch>
        </p:blipFill>
        <p:spPr bwMode="auto">
          <a:xfrm>
            <a:off x="9623425" y="101600"/>
            <a:ext cx="2568575" cy="2305050"/>
          </a:xfrm>
          <a:prstGeom prst="rect">
            <a:avLst/>
          </a:prstGeom>
          <a:noFill/>
          <a:ln w="9525">
            <a:noFill/>
            <a:miter lim="800000"/>
            <a:headEnd/>
            <a:tailEnd/>
          </a:ln>
        </p:spPr>
      </p:pic>
      <p:sp>
        <p:nvSpPr>
          <p:cNvPr id="12" name="Title 1">
            <a:extLst>
              <a:ext uri="{FF2B5EF4-FFF2-40B4-BE49-F238E27FC236}">
                <a16:creationId xmlns:a16="http://schemas.microsoft.com/office/drawing/2014/main" id="{2C4FE304-19EC-41BD-B317-80D2B2835596}"/>
              </a:ext>
            </a:extLst>
          </p:cNvPr>
          <p:cNvSpPr>
            <a:spLocks noGrp="1"/>
          </p:cNvSpPr>
          <p:nvPr>
            <p:ph type="title" idx="4294967295"/>
          </p:nvPr>
        </p:nvSpPr>
        <p:spPr>
          <a:xfrm>
            <a:off x="1064712" y="408662"/>
            <a:ext cx="7370763" cy="1493838"/>
          </a:xfrm>
        </p:spPr>
        <p:txBody>
          <a:bodyPr>
            <a:normAutofit fontScale="90000"/>
          </a:bodyPr>
          <a:lstStyle/>
          <a:p>
            <a:r>
              <a:rPr lang="en-US" sz="6000" dirty="0">
                <a:latin typeface="Gill Sans Nova Medium"/>
                <a:cs typeface="Gill Sans"/>
              </a:rPr>
              <a:t>Native CARS/TIPCAP Team</a:t>
            </a:r>
          </a:p>
        </p:txBody>
      </p:sp>
      <p:pic>
        <p:nvPicPr>
          <p:cNvPr id="8" name="Picture 7">
            <a:extLst>
              <a:ext uri="{FF2B5EF4-FFF2-40B4-BE49-F238E27FC236}">
                <a16:creationId xmlns:a16="http://schemas.microsoft.com/office/drawing/2014/main" id="{641BA0B5-A34A-4013-B509-C839BD2AD781}"/>
              </a:ext>
            </a:extLst>
          </p:cNvPr>
          <p:cNvPicPr>
            <a:picLocks noChangeAspect="1"/>
          </p:cNvPicPr>
          <p:nvPr/>
        </p:nvPicPr>
        <p:blipFill rotWithShape="1">
          <a:blip r:embed="rId4">
            <a:extLst>
              <a:ext uri="{28A0092B-C50C-407E-A947-70E740481C1C}">
                <a14:useLocalDpi xmlns:a14="http://schemas.microsoft.com/office/drawing/2010/main" val="0"/>
              </a:ext>
            </a:extLst>
          </a:blip>
          <a:srcRect b="13706"/>
          <a:stretch/>
        </p:blipFill>
        <p:spPr>
          <a:xfrm>
            <a:off x="5241539" y="2380656"/>
            <a:ext cx="1833729" cy="1837461"/>
          </a:xfrm>
          <a:prstGeom prst="rect">
            <a:avLst/>
          </a:prstGeom>
        </p:spPr>
      </p:pic>
      <p:pic>
        <p:nvPicPr>
          <p:cNvPr id="9" name="Picture 8">
            <a:extLst>
              <a:ext uri="{FF2B5EF4-FFF2-40B4-BE49-F238E27FC236}">
                <a16:creationId xmlns:a16="http://schemas.microsoft.com/office/drawing/2014/main" id="{580036FC-7E1E-445C-902A-A60699128432}"/>
              </a:ext>
            </a:extLst>
          </p:cNvPr>
          <p:cNvPicPr>
            <a:picLocks noChangeAspect="1"/>
          </p:cNvPicPr>
          <p:nvPr/>
        </p:nvPicPr>
        <p:blipFill rotWithShape="1">
          <a:blip r:embed="rId5"/>
          <a:srcRect l="576" t="15516" r="53496" b="50188"/>
          <a:stretch/>
        </p:blipFill>
        <p:spPr>
          <a:xfrm>
            <a:off x="973191" y="2474601"/>
            <a:ext cx="1833729" cy="1833446"/>
          </a:xfrm>
          <a:prstGeom prst="rect">
            <a:avLst/>
          </a:prstGeom>
        </p:spPr>
      </p:pic>
      <p:pic>
        <p:nvPicPr>
          <p:cNvPr id="11" name="Picture 10">
            <a:extLst>
              <a:ext uri="{FF2B5EF4-FFF2-40B4-BE49-F238E27FC236}">
                <a16:creationId xmlns:a16="http://schemas.microsoft.com/office/drawing/2014/main" id="{FC0AF1DE-CDF8-410C-9339-E847BF474D81}"/>
              </a:ext>
            </a:extLst>
          </p:cNvPr>
          <p:cNvPicPr>
            <a:picLocks noChangeAspect="1"/>
          </p:cNvPicPr>
          <p:nvPr/>
        </p:nvPicPr>
        <p:blipFill rotWithShape="1">
          <a:blip r:embed="rId6"/>
          <a:srcRect l="18400" t="12142" r="14453" b="20559"/>
          <a:stretch/>
        </p:blipFill>
        <p:spPr>
          <a:xfrm>
            <a:off x="3166184" y="2395997"/>
            <a:ext cx="1833729" cy="1837837"/>
          </a:xfrm>
          <a:prstGeom prst="rect">
            <a:avLst/>
          </a:prstGeom>
        </p:spPr>
      </p:pic>
      <p:sp>
        <p:nvSpPr>
          <p:cNvPr id="10" name="TextBox 9">
            <a:extLst>
              <a:ext uri="{FF2B5EF4-FFF2-40B4-BE49-F238E27FC236}">
                <a16:creationId xmlns:a16="http://schemas.microsoft.com/office/drawing/2014/main" id="{4D657569-43F6-4FFF-84F6-C726FCA5D0FE}"/>
              </a:ext>
            </a:extLst>
          </p:cNvPr>
          <p:cNvSpPr txBox="1"/>
          <p:nvPr/>
        </p:nvSpPr>
        <p:spPr>
          <a:xfrm>
            <a:off x="6588689" y="5630134"/>
            <a:ext cx="502796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mn-lt"/>
                <a:cs typeface="+mn-lt"/>
              </a:rPr>
              <a:t>Tribal Injury Prevention Cooperative Agreement Program</a:t>
            </a:r>
          </a:p>
          <a:p>
            <a:r>
              <a:rPr lang="en-US" sz="1600" b="1" dirty="0">
                <a:ea typeface="+mn-lt"/>
                <a:cs typeface="+mn-lt"/>
              </a:rPr>
              <a:t>Project Period</a:t>
            </a:r>
            <a:r>
              <a:rPr lang="en-US" sz="1600" dirty="0">
                <a:ea typeface="+mn-lt"/>
                <a:cs typeface="+mn-lt"/>
              </a:rPr>
              <a:t>      January 2021 to December 2025</a:t>
            </a:r>
            <a:endParaRPr lang="en-US" sz="1600" dirty="0"/>
          </a:p>
          <a:p>
            <a:r>
              <a:rPr lang="en-US" sz="1600" b="1" dirty="0">
                <a:ea typeface="+mn-lt"/>
                <a:cs typeface="+mn-lt"/>
              </a:rPr>
              <a:t>Grant No. </a:t>
            </a:r>
            <a:r>
              <a:rPr lang="en-US" sz="1600" dirty="0">
                <a:ea typeface="+mn-lt"/>
                <a:cs typeface="+mn-lt"/>
              </a:rPr>
              <a:t>             D261IHS0202-01-00</a:t>
            </a:r>
            <a:endParaRPr lang="en-US" sz="1600" dirty="0"/>
          </a:p>
          <a:p>
            <a:r>
              <a:rPr lang="en-US" sz="1600" b="1" dirty="0">
                <a:ea typeface="+mn-lt"/>
                <a:cs typeface="+mn-lt"/>
              </a:rPr>
              <a:t>Funder</a:t>
            </a:r>
            <a:r>
              <a:rPr lang="en-US" sz="1600" dirty="0">
                <a:ea typeface="+mn-lt"/>
                <a:cs typeface="+mn-lt"/>
              </a:rPr>
              <a:t>                   DHHS, IHS</a:t>
            </a:r>
            <a:endParaRPr lang="en-US" sz="1600" dirty="0"/>
          </a:p>
        </p:txBody>
      </p:sp>
      <p:sp>
        <p:nvSpPr>
          <p:cNvPr id="13" name="TextBox 12">
            <a:extLst>
              <a:ext uri="{FF2B5EF4-FFF2-40B4-BE49-F238E27FC236}">
                <a16:creationId xmlns:a16="http://schemas.microsoft.com/office/drawing/2014/main" id="{9D5EBEDB-384F-4416-97D9-A789FC4C3986}"/>
              </a:ext>
            </a:extLst>
          </p:cNvPr>
          <p:cNvSpPr txBox="1"/>
          <p:nvPr/>
        </p:nvSpPr>
        <p:spPr>
          <a:xfrm>
            <a:off x="3170725" y="4391048"/>
            <a:ext cx="188727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Gill Sans Nova Medium"/>
                <a:ea typeface="+mn-lt"/>
                <a:cs typeface="+mn-lt"/>
              </a:rPr>
              <a:t>Olivia Whiting-Tovar,</a:t>
            </a:r>
          </a:p>
          <a:p>
            <a:pPr algn="ctr"/>
            <a:r>
              <a:rPr lang="en-US" sz="1600" dirty="0">
                <a:latin typeface="Gill Sans Nova Medium"/>
                <a:ea typeface="+mn-lt"/>
                <a:cs typeface="+mn-lt"/>
              </a:rPr>
              <a:t>Native CARS TIPCAP Project Coordinator, CPST</a:t>
            </a:r>
          </a:p>
        </p:txBody>
      </p:sp>
      <p:sp>
        <p:nvSpPr>
          <p:cNvPr id="14" name="TextBox 13">
            <a:extLst>
              <a:ext uri="{FF2B5EF4-FFF2-40B4-BE49-F238E27FC236}">
                <a16:creationId xmlns:a16="http://schemas.microsoft.com/office/drawing/2014/main" id="{C1C1EF29-67CC-4F91-AA16-ACE84870754B}"/>
              </a:ext>
            </a:extLst>
          </p:cNvPr>
          <p:cNvSpPr txBox="1"/>
          <p:nvPr/>
        </p:nvSpPr>
        <p:spPr>
          <a:xfrm>
            <a:off x="971617" y="4401487"/>
            <a:ext cx="200847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Gill Sans Nova Medium"/>
                <a:ea typeface="+mn-lt"/>
                <a:cs typeface="+mn-lt"/>
              </a:rPr>
              <a:t>Tam Lutz,</a:t>
            </a:r>
          </a:p>
          <a:p>
            <a:pPr algn="ctr"/>
            <a:r>
              <a:rPr lang="en-US" sz="1600" dirty="0">
                <a:latin typeface="Gill Sans Nova Medium"/>
                <a:ea typeface="+mn-lt"/>
                <a:cs typeface="+mn-lt"/>
              </a:rPr>
              <a:t>Maternal Child Health Programs Director/ Native CARS Co-PI, CPST</a:t>
            </a:r>
            <a:endParaRPr lang="en-US" sz="1600" dirty="0">
              <a:latin typeface="Gill Sans Nova Medium"/>
            </a:endParaRPr>
          </a:p>
        </p:txBody>
      </p:sp>
      <p:sp>
        <p:nvSpPr>
          <p:cNvPr id="15" name="TextBox 14">
            <a:extLst>
              <a:ext uri="{FF2B5EF4-FFF2-40B4-BE49-F238E27FC236}">
                <a16:creationId xmlns:a16="http://schemas.microsoft.com/office/drawing/2014/main" id="{9F71B8D7-1B96-4F24-A4DD-44FC6783E765}"/>
              </a:ext>
            </a:extLst>
          </p:cNvPr>
          <p:cNvSpPr txBox="1"/>
          <p:nvPr/>
        </p:nvSpPr>
        <p:spPr>
          <a:xfrm>
            <a:off x="5171162" y="4401485"/>
            <a:ext cx="1965186" cy="10679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Gill Sans Nova Medium"/>
                <a:ea typeface="+mn-lt"/>
                <a:cs typeface="+mn-lt"/>
              </a:rPr>
              <a:t>Nicole Smith,</a:t>
            </a:r>
          </a:p>
          <a:p>
            <a:pPr algn="ctr"/>
            <a:r>
              <a:rPr lang="en-US" sz="1600" dirty="0">
                <a:latin typeface="Gill Sans Nova Medium"/>
                <a:ea typeface="+mn-lt"/>
                <a:cs typeface="+mn-lt"/>
              </a:rPr>
              <a:t>NW Tribal Epidemiology Center Senior Biostatistician</a:t>
            </a:r>
            <a:endParaRPr lang="en-US" sz="1600" dirty="0">
              <a:latin typeface="Gill Sans Nova Medium"/>
            </a:endParaRPr>
          </a:p>
        </p:txBody>
      </p:sp>
      <p:pic>
        <p:nvPicPr>
          <p:cNvPr id="2" name="Picture 2">
            <a:extLst>
              <a:ext uri="{FF2B5EF4-FFF2-40B4-BE49-F238E27FC236}">
                <a16:creationId xmlns:a16="http://schemas.microsoft.com/office/drawing/2014/main" id="{2CFD40B0-0832-766B-4440-28017665EE4C}"/>
              </a:ext>
            </a:extLst>
          </p:cNvPr>
          <p:cNvPicPr>
            <a:picLocks noChangeAspect="1"/>
          </p:cNvPicPr>
          <p:nvPr/>
        </p:nvPicPr>
        <p:blipFill>
          <a:blip r:embed="rId7"/>
          <a:stretch>
            <a:fillRect/>
          </a:stretch>
        </p:blipFill>
        <p:spPr>
          <a:xfrm>
            <a:off x="7465741" y="2379040"/>
            <a:ext cx="1823224" cy="1823224"/>
          </a:xfrm>
          <a:prstGeom prst="rect">
            <a:avLst/>
          </a:prstGeom>
        </p:spPr>
      </p:pic>
      <p:sp>
        <p:nvSpPr>
          <p:cNvPr id="3" name="TextBox 2">
            <a:extLst>
              <a:ext uri="{FF2B5EF4-FFF2-40B4-BE49-F238E27FC236}">
                <a16:creationId xmlns:a16="http://schemas.microsoft.com/office/drawing/2014/main" id="{DF605D71-48D7-4953-21B9-5F8D60C43D4D}"/>
              </a:ext>
            </a:extLst>
          </p:cNvPr>
          <p:cNvSpPr txBox="1"/>
          <p:nvPr/>
        </p:nvSpPr>
        <p:spPr>
          <a:xfrm>
            <a:off x="7465741" y="4401487"/>
            <a:ext cx="192801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Gill Sans Nova Medium"/>
                <a:ea typeface="+mn-lt"/>
                <a:cs typeface="+mn-lt"/>
              </a:rPr>
              <a:t>Meena Patil,</a:t>
            </a:r>
          </a:p>
          <a:p>
            <a:pPr algn="ctr"/>
            <a:r>
              <a:rPr lang="en-US" sz="1600" dirty="0">
                <a:latin typeface="Gill Sans Nova Medium"/>
                <a:ea typeface="+mn-lt"/>
                <a:cs typeface="+mn-lt"/>
              </a:rPr>
              <a:t>NW Tribal Epidemiology Center Biostatistician</a:t>
            </a:r>
            <a:endParaRPr lang="en-US" sz="1600" dirty="0">
              <a:latin typeface="Gill Sans Nova Medium"/>
            </a:endParaRPr>
          </a:p>
        </p:txBody>
      </p:sp>
      <p:pic>
        <p:nvPicPr>
          <p:cNvPr id="5" name="Picture 5">
            <a:extLst>
              <a:ext uri="{FF2B5EF4-FFF2-40B4-BE49-F238E27FC236}">
                <a16:creationId xmlns:a16="http://schemas.microsoft.com/office/drawing/2014/main" id="{6519EE1A-C488-6B34-07EA-436362D69D8B}"/>
              </a:ext>
            </a:extLst>
          </p:cNvPr>
          <p:cNvPicPr>
            <a:picLocks noChangeAspect="1"/>
          </p:cNvPicPr>
          <p:nvPr/>
        </p:nvPicPr>
        <p:blipFill>
          <a:blip r:embed="rId8"/>
          <a:stretch>
            <a:fillRect/>
          </a:stretch>
        </p:blipFill>
        <p:spPr>
          <a:xfrm>
            <a:off x="9677399" y="2388333"/>
            <a:ext cx="1823225" cy="1823225"/>
          </a:xfrm>
          <a:prstGeom prst="rect">
            <a:avLst/>
          </a:prstGeom>
        </p:spPr>
      </p:pic>
      <p:sp>
        <p:nvSpPr>
          <p:cNvPr id="6" name="TextBox 5">
            <a:extLst>
              <a:ext uri="{FF2B5EF4-FFF2-40B4-BE49-F238E27FC236}">
                <a16:creationId xmlns:a16="http://schemas.microsoft.com/office/drawing/2014/main" id="{1B1E1E71-0F2D-5710-1F46-1D6C51D3F701}"/>
              </a:ext>
            </a:extLst>
          </p:cNvPr>
          <p:cNvSpPr txBox="1"/>
          <p:nvPr/>
        </p:nvSpPr>
        <p:spPr>
          <a:xfrm>
            <a:off x="9491846" y="4401485"/>
            <a:ext cx="219432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Gill Sans Nova Medium"/>
                <a:ea typeface="+mn-lt"/>
                <a:cs typeface="+mn-lt"/>
              </a:rPr>
              <a:t>Jodi Lapidus,</a:t>
            </a:r>
          </a:p>
          <a:p>
            <a:pPr algn="ctr"/>
            <a:r>
              <a:rPr lang="en-US" sz="1600" dirty="0">
                <a:latin typeface="Gill Sans Nova Medium"/>
                <a:ea typeface="+mn-lt"/>
                <a:cs typeface="+mn-lt"/>
              </a:rPr>
              <a:t>Professor OHSU-PSU School of Public Health/ Native CARS Co-PI</a:t>
            </a:r>
            <a:endParaRPr lang="en-US" sz="1600" dirty="0">
              <a:latin typeface="Gill Sans Nova Medium"/>
            </a:endParaRPr>
          </a:p>
        </p:txBody>
      </p:sp>
      <p:sp>
        <p:nvSpPr>
          <p:cNvPr id="7" name="TextBox 6">
            <a:extLst>
              <a:ext uri="{FF2B5EF4-FFF2-40B4-BE49-F238E27FC236}">
                <a16:creationId xmlns:a16="http://schemas.microsoft.com/office/drawing/2014/main" id="{B69502F6-F31E-9801-5A20-A01F5E7D33F9}"/>
              </a:ext>
            </a:extLst>
          </p:cNvPr>
          <p:cNvSpPr txBox="1"/>
          <p:nvPr/>
        </p:nvSpPr>
        <p:spPr>
          <a:xfrm>
            <a:off x="826716" y="5630133"/>
            <a:ext cx="502796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dirty="0">
              <a:ea typeface="+mn-lt"/>
              <a:cs typeface="+mn-lt"/>
            </a:endParaRPr>
          </a:p>
          <a:p>
            <a:r>
              <a:rPr lang="en-US" sz="1600" b="1" dirty="0">
                <a:ea typeface="+mn-lt"/>
                <a:cs typeface="+mn-lt"/>
              </a:rPr>
              <a:t>Project Period</a:t>
            </a:r>
            <a:r>
              <a:rPr lang="en-US" sz="1600" dirty="0">
                <a:ea typeface="+mn-lt"/>
                <a:cs typeface="+mn-lt"/>
              </a:rPr>
              <a:t>      January 2021 to December 2025</a:t>
            </a:r>
            <a:endParaRPr lang="en-US" sz="1600" dirty="0"/>
          </a:p>
          <a:p>
            <a:r>
              <a:rPr lang="en-US" sz="1600" b="1" dirty="0">
                <a:ea typeface="+mn-lt"/>
                <a:cs typeface="+mn-lt"/>
              </a:rPr>
              <a:t>Grant No. </a:t>
            </a:r>
            <a:r>
              <a:rPr lang="en-US" sz="1600" dirty="0">
                <a:ea typeface="+mn-lt"/>
                <a:cs typeface="+mn-lt"/>
              </a:rPr>
              <a:t>             D261IHS0202-01-00</a:t>
            </a:r>
            <a:endParaRPr lang="en-US" sz="1600" dirty="0"/>
          </a:p>
          <a:p>
            <a:r>
              <a:rPr lang="en-US" sz="1600" b="1" dirty="0">
                <a:ea typeface="+mn-lt"/>
                <a:cs typeface="+mn-lt"/>
              </a:rPr>
              <a:t>Funder</a:t>
            </a:r>
            <a:r>
              <a:rPr lang="en-US" sz="1600">
                <a:ea typeface="+mn-lt"/>
                <a:cs typeface="+mn-lt"/>
              </a:rPr>
              <a:t>                   NIH, NIMHD</a:t>
            </a:r>
            <a:endParaRPr lang="en-US" sz="1600" dirty="0"/>
          </a:p>
        </p:txBody>
      </p:sp>
    </p:spTree>
    <p:extLst>
      <p:ext uri="{BB962C8B-B14F-4D97-AF65-F5344CB8AC3E}">
        <p14:creationId xmlns:p14="http://schemas.microsoft.com/office/powerpoint/2010/main" val="2404849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DEE12-D600-BD63-70BF-229DDEA9F05E}"/>
              </a:ext>
            </a:extLst>
          </p:cNvPr>
          <p:cNvSpPr>
            <a:spLocks noGrp="1"/>
          </p:cNvSpPr>
          <p:nvPr>
            <p:ph type="title"/>
          </p:nvPr>
        </p:nvSpPr>
        <p:spPr>
          <a:xfrm>
            <a:off x="865140" y="1219058"/>
            <a:ext cx="6577382" cy="1402470"/>
          </a:xfrm>
        </p:spPr>
        <p:txBody>
          <a:bodyPr anchor="t">
            <a:normAutofit/>
          </a:bodyPr>
          <a:lstStyle/>
          <a:p>
            <a:r>
              <a:rPr lang="en-US" sz="3200" dirty="0"/>
              <a:t>Climate crisis drives heat wave</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D14D3D-CB48-D6F6-E57E-9FBA43EA535F}"/>
              </a:ext>
            </a:extLst>
          </p:cNvPr>
          <p:cNvSpPr>
            <a:spLocks noGrp="1"/>
          </p:cNvSpPr>
          <p:nvPr>
            <p:ph idx="1"/>
          </p:nvPr>
        </p:nvSpPr>
        <p:spPr>
          <a:xfrm>
            <a:off x="491727" y="2176041"/>
            <a:ext cx="7187879" cy="4444680"/>
          </a:xfrm>
        </p:spPr>
        <p:txBody>
          <a:bodyPr>
            <a:normAutofit/>
          </a:bodyPr>
          <a:lstStyle/>
          <a:p>
            <a:r>
              <a:rPr lang="en-US" sz="2000" dirty="0">
                <a:latin typeface="+mj-lt"/>
              </a:rPr>
              <a:t>Heat waves expanding across the south this week</a:t>
            </a:r>
          </a:p>
          <a:p>
            <a:r>
              <a:rPr lang="en-US" sz="2000" dirty="0">
                <a:latin typeface="+mj-lt"/>
              </a:rPr>
              <a:t>Triple digit temperatures and extreme humidity impact millions</a:t>
            </a:r>
          </a:p>
          <a:p>
            <a:r>
              <a:rPr lang="en-US" sz="2000" dirty="0">
                <a:latin typeface="+mj-lt"/>
              </a:rPr>
              <a:t>Night time temps not cooling down enough to offer reprieve</a:t>
            </a:r>
          </a:p>
          <a:p>
            <a:r>
              <a:rPr lang="en-US" sz="2000" dirty="0">
                <a:latin typeface="+mj-lt"/>
              </a:rPr>
              <a:t>Record breaking consecutive days of record or near record high night time temps</a:t>
            </a:r>
          </a:p>
          <a:p>
            <a:r>
              <a:rPr lang="en-US" sz="2000" dirty="0">
                <a:latin typeface="+mj-lt"/>
              </a:rPr>
              <a:t>Urban concrete/asphalt “islands” absorb more heat than area with parks, rivers and tree lined street, when temps are supposed to cool down that retained heat is release back into the air</a:t>
            </a:r>
          </a:p>
          <a:p>
            <a:r>
              <a:rPr lang="en-US" sz="2000" dirty="0">
                <a:latin typeface="+mj-lt"/>
              </a:rPr>
              <a:t>Night time is a critical time to relieve the stress on our bodies from being overheated during the day</a:t>
            </a:r>
          </a:p>
          <a:p>
            <a:endParaRPr lang="en-US" sz="1400" dirty="0"/>
          </a:p>
        </p:txBody>
      </p:sp>
      <p:pic>
        <p:nvPicPr>
          <p:cNvPr id="5" name="Picture 4" descr="Colourful sky with clouds at sunset">
            <a:extLst>
              <a:ext uri="{FF2B5EF4-FFF2-40B4-BE49-F238E27FC236}">
                <a16:creationId xmlns:a16="http://schemas.microsoft.com/office/drawing/2014/main" id="{65D8B657-4804-2824-DEA5-04018F0F42B2}"/>
              </a:ext>
            </a:extLst>
          </p:cNvPr>
          <p:cNvPicPr>
            <a:picLocks noChangeAspect="1"/>
          </p:cNvPicPr>
          <p:nvPr/>
        </p:nvPicPr>
        <p:blipFill rotWithShape="1">
          <a:blip r:embed="rId3"/>
          <a:srcRect l="20581" r="7886"/>
          <a:stretch/>
        </p:blipFill>
        <p:spPr>
          <a:xfrm>
            <a:off x="8106334" y="10"/>
            <a:ext cx="4085666" cy="6857990"/>
          </a:xfrm>
          <a:prstGeom prst="rect">
            <a:avLst/>
          </a:prstGeom>
        </p:spPr>
      </p:pic>
    </p:spTree>
    <p:extLst>
      <p:ext uri="{BB962C8B-B14F-4D97-AF65-F5344CB8AC3E}">
        <p14:creationId xmlns:p14="http://schemas.microsoft.com/office/powerpoint/2010/main" val="2203643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52492-ADC1-44E7-B30C-5405649071AD}"/>
              </a:ext>
            </a:extLst>
          </p:cNvPr>
          <p:cNvSpPr>
            <a:spLocks noGrp="1"/>
          </p:cNvSpPr>
          <p:nvPr>
            <p:ph type="title"/>
          </p:nvPr>
        </p:nvSpPr>
        <p:spPr>
          <a:xfrm>
            <a:off x="838199" y="252582"/>
            <a:ext cx="10800645" cy="1069782"/>
          </a:xfrm>
        </p:spPr>
        <p:txBody>
          <a:bodyPr/>
          <a:lstStyle/>
          <a:p>
            <a:r>
              <a:rPr lang="en-US" dirty="0"/>
              <a:t>Native CARS TIPCAP Overview</a:t>
            </a:r>
          </a:p>
        </p:txBody>
      </p:sp>
      <p:sp>
        <p:nvSpPr>
          <p:cNvPr id="3" name="Content Placeholder 2">
            <a:extLst>
              <a:ext uri="{FF2B5EF4-FFF2-40B4-BE49-F238E27FC236}">
                <a16:creationId xmlns:a16="http://schemas.microsoft.com/office/drawing/2014/main" id="{5476CC0E-69D2-49AD-B8F3-283A3B19A275}"/>
              </a:ext>
            </a:extLst>
          </p:cNvPr>
          <p:cNvSpPr>
            <a:spLocks noGrp="1"/>
          </p:cNvSpPr>
          <p:nvPr>
            <p:ph idx="1"/>
          </p:nvPr>
        </p:nvSpPr>
        <p:spPr>
          <a:xfrm>
            <a:off x="838200" y="1322364"/>
            <a:ext cx="5956495" cy="4628270"/>
          </a:xfrm>
        </p:spPr>
        <p:txBody>
          <a:bodyPr>
            <a:normAutofit/>
          </a:bodyPr>
          <a:lstStyle/>
          <a:p>
            <a:r>
              <a:rPr lang="en-US" dirty="0"/>
              <a:t>Coalition</a:t>
            </a:r>
          </a:p>
          <a:p>
            <a:pPr lvl="1"/>
            <a:r>
              <a:rPr lang="en-US" dirty="0"/>
              <a:t>Sign up using the QR Code</a:t>
            </a:r>
          </a:p>
          <a:p>
            <a:pPr lvl="1"/>
            <a:r>
              <a:rPr lang="en-US" dirty="0"/>
              <a:t>We meet every quarter month (January, April, July, October)</a:t>
            </a:r>
          </a:p>
          <a:p>
            <a:r>
              <a:rPr lang="en-US" dirty="0"/>
              <a:t>Pedestrian Safety</a:t>
            </a:r>
          </a:p>
          <a:p>
            <a:pPr lvl="1"/>
            <a:r>
              <a:rPr lang="en-US" dirty="0"/>
              <a:t>New injury prevention activity</a:t>
            </a:r>
          </a:p>
          <a:p>
            <a:r>
              <a:rPr lang="en-US" dirty="0"/>
              <a:t>Child Passenger Safety </a:t>
            </a:r>
          </a:p>
          <a:p>
            <a:pPr lvl="1"/>
            <a:r>
              <a:rPr lang="en-US" dirty="0"/>
              <a:t>Well established and practiced activity</a:t>
            </a:r>
          </a:p>
          <a:p>
            <a:pPr lvl="1"/>
            <a:r>
              <a:rPr lang="en-US" b="1" u="sng" dirty="0">
                <a:solidFill>
                  <a:srgbClr val="0070C0"/>
                </a:solidFill>
              </a:rPr>
              <a:t>NativeCARS.org</a:t>
            </a:r>
          </a:p>
        </p:txBody>
      </p:sp>
      <p:pic>
        <p:nvPicPr>
          <p:cNvPr id="13" name="Picture 12">
            <a:extLst>
              <a:ext uri="{FF2B5EF4-FFF2-40B4-BE49-F238E27FC236}">
                <a16:creationId xmlns:a16="http://schemas.microsoft.com/office/drawing/2014/main" id="{36B58E16-F932-4FDC-B2F4-9A569600EBD9}"/>
              </a:ext>
            </a:extLst>
          </p:cNvPr>
          <p:cNvPicPr>
            <a:picLocks noChangeAspect="1"/>
          </p:cNvPicPr>
          <p:nvPr/>
        </p:nvPicPr>
        <p:blipFill rotWithShape="1">
          <a:blip r:embed="rId3"/>
          <a:srcRect l="3819" t="4051" r="3684" b="3778"/>
          <a:stretch/>
        </p:blipFill>
        <p:spPr>
          <a:xfrm>
            <a:off x="7272997" y="1409825"/>
            <a:ext cx="4080803" cy="4066485"/>
          </a:xfrm>
          <a:prstGeom prst="rect">
            <a:avLst/>
          </a:prstGeom>
        </p:spPr>
      </p:pic>
    </p:spTree>
    <p:extLst>
      <p:ext uri="{BB962C8B-B14F-4D97-AF65-F5344CB8AC3E}">
        <p14:creationId xmlns:p14="http://schemas.microsoft.com/office/powerpoint/2010/main" val="4259231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52492-ADC1-44E7-B30C-5405649071AD}"/>
              </a:ext>
            </a:extLst>
          </p:cNvPr>
          <p:cNvSpPr>
            <a:spLocks noGrp="1"/>
          </p:cNvSpPr>
          <p:nvPr>
            <p:ph type="title"/>
          </p:nvPr>
        </p:nvSpPr>
        <p:spPr>
          <a:xfrm>
            <a:off x="838199" y="252582"/>
            <a:ext cx="10800645" cy="1069782"/>
          </a:xfrm>
        </p:spPr>
        <p:txBody>
          <a:bodyPr/>
          <a:lstStyle/>
          <a:p>
            <a:r>
              <a:rPr lang="en-US" dirty="0"/>
              <a:t>Pedestrian Safety Partnership Offerings</a:t>
            </a:r>
          </a:p>
        </p:txBody>
      </p:sp>
      <p:sp>
        <p:nvSpPr>
          <p:cNvPr id="3" name="Content Placeholder 2">
            <a:extLst>
              <a:ext uri="{FF2B5EF4-FFF2-40B4-BE49-F238E27FC236}">
                <a16:creationId xmlns:a16="http://schemas.microsoft.com/office/drawing/2014/main" id="{5476CC0E-69D2-49AD-B8F3-283A3B19A275}"/>
              </a:ext>
            </a:extLst>
          </p:cNvPr>
          <p:cNvSpPr>
            <a:spLocks noGrp="1"/>
          </p:cNvSpPr>
          <p:nvPr>
            <p:ph idx="1"/>
          </p:nvPr>
        </p:nvSpPr>
        <p:spPr>
          <a:xfrm>
            <a:off x="838200" y="1322364"/>
            <a:ext cx="6673948" cy="3798276"/>
          </a:xfrm>
        </p:spPr>
        <p:txBody>
          <a:bodyPr>
            <a:normAutofit/>
          </a:bodyPr>
          <a:lstStyle/>
          <a:p>
            <a:r>
              <a:rPr lang="en-US" dirty="0"/>
              <a:t>Pedestrian Safety</a:t>
            </a:r>
          </a:p>
          <a:p>
            <a:pPr lvl="1"/>
            <a:r>
              <a:rPr lang="en-US" dirty="0"/>
              <a:t>Community Pedestrian Safety Evaluations</a:t>
            </a:r>
          </a:p>
          <a:p>
            <a:pPr lvl="2"/>
            <a:r>
              <a:rPr lang="en-US" dirty="0"/>
              <a:t>Tribal community StoryMap creation activity</a:t>
            </a:r>
          </a:p>
          <a:p>
            <a:pPr lvl="2"/>
            <a:r>
              <a:rPr lang="en-US" dirty="0"/>
              <a:t>To bring awareness to high traffic injury area with pictures, videos, and stories</a:t>
            </a:r>
          </a:p>
          <a:p>
            <a:pPr lvl="1"/>
            <a:r>
              <a:rPr lang="en-US" dirty="0"/>
              <a:t>Community Walk Audit Activities</a:t>
            </a:r>
          </a:p>
          <a:p>
            <a:pPr lvl="2"/>
            <a:r>
              <a:rPr lang="en-US" dirty="0"/>
              <a:t>To assess areas with high pedestrian and motor vehicle interaction; popular intersections</a:t>
            </a:r>
          </a:p>
        </p:txBody>
      </p:sp>
      <p:pic>
        <p:nvPicPr>
          <p:cNvPr id="5" name="Picture 4">
            <a:extLst>
              <a:ext uri="{FF2B5EF4-FFF2-40B4-BE49-F238E27FC236}">
                <a16:creationId xmlns:a16="http://schemas.microsoft.com/office/drawing/2014/main" id="{FD9F10B7-9AD0-4BD5-AFC9-F3AA3E3EDA55}"/>
              </a:ext>
            </a:extLst>
          </p:cNvPr>
          <p:cNvPicPr>
            <a:picLocks noChangeAspect="1"/>
          </p:cNvPicPr>
          <p:nvPr/>
        </p:nvPicPr>
        <p:blipFill rotWithShape="1">
          <a:blip r:embed="rId3"/>
          <a:srcRect t="13231" b="6462"/>
          <a:stretch/>
        </p:blipFill>
        <p:spPr>
          <a:xfrm>
            <a:off x="7383690" y="2563836"/>
            <a:ext cx="3970110" cy="2971800"/>
          </a:xfrm>
          <a:prstGeom prst="rect">
            <a:avLst/>
          </a:prstGeom>
        </p:spPr>
      </p:pic>
    </p:spTree>
    <p:extLst>
      <p:ext uri="{BB962C8B-B14F-4D97-AF65-F5344CB8AC3E}">
        <p14:creationId xmlns:p14="http://schemas.microsoft.com/office/powerpoint/2010/main" val="1050093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52492-ADC1-44E7-B30C-5405649071AD}"/>
              </a:ext>
            </a:extLst>
          </p:cNvPr>
          <p:cNvSpPr>
            <a:spLocks noGrp="1"/>
          </p:cNvSpPr>
          <p:nvPr>
            <p:ph type="title"/>
          </p:nvPr>
        </p:nvSpPr>
        <p:spPr>
          <a:xfrm>
            <a:off x="838199" y="252582"/>
            <a:ext cx="10800645" cy="1069782"/>
          </a:xfrm>
        </p:spPr>
        <p:txBody>
          <a:bodyPr/>
          <a:lstStyle/>
          <a:p>
            <a:r>
              <a:rPr lang="en-US" dirty="0"/>
              <a:t>Child Passenger Safety Partnership Offerings</a:t>
            </a:r>
          </a:p>
        </p:txBody>
      </p:sp>
      <p:sp>
        <p:nvSpPr>
          <p:cNvPr id="3" name="Content Placeholder 2">
            <a:extLst>
              <a:ext uri="{FF2B5EF4-FFF2-40B4-BE49-F238E27FC236}">
                <a16:creationId xmlns:a16="http://schemas.microsoft.com/office/drawing/2014/main" id="{5476CC0E-69D2-49AD-B8F3-283A3B19A275}"/>
              </a:ext>
            </a:extLst>
          </p:cNvPr>
          <p:cNvSpPr>
            <a:spLocks noGrp="1"/>
          </p:cNvSpPr>
          <p:nvPr>
            <p:ph idx="1"/>
          </p:nvPr>
        </p:nvSpPr>
        <p:spPr>
          <a:xfrm>
            <a:off x="838200" y="1322363"/>
            <a:ext cx="6913098" cy="4783015"/>
          </a:xfrm>
        </p:spPr>
        <p:txBody>
          <a:bodyPr>
            <a:normAutofit/>
          </a:bodyPr>
          <a:lstStyle/>
          <a:p>
            <a:r>
              <a:rPr lang="en-US" dirty="0"/>
              <a:t>Child Passenger Safety </a:t>
            </a:r>
          </a:p>
          <a:p>
            <a:pPr lvl="1"/>
            <a:r>
              <a:rPr lang="en-US" dirty="0"/>
              <a:t>Tribal Community Specific Child and Driver Restraint Use Data Collection</a:t>
            </a:r>
          </a:p>
          <a:p>
            <a:pPr lvl="2"/>
            <a:r>
              <a:rPr lang="en-US" dirty="0"/>
              <a:t>Data is applicable to the BIA Indian Hwy Safety Occupant Protection Grant</a:t>
            </a:r>
          </a:p>
          <a:p>
            <a:pPr lvl="1"/>
            <a:r>
              <a:rPr lang="en-US" dirty="0"/>
              <a:t>Child Passenger Safety Seat Check and Distribution Events</a:t>
            </a:r>
          </a:p>
          <a:p>
            <a:pPr lvl="2"/>
            <a:r>
              <a:rPr lang="en-US" dirty="0"/>
              <a:t>Car seat fittings, car seat resources can be distributed</a:t>
            </a:r>
          </a:p>
          <a:p>
            <a:pPr lvl="1"/>
            <a:r>
              <a:rPr lang="en-US" dirty="0"/>
              <a:t>Child Passenger Safety Trainings and Courses</a:t>
            </a:r>
          </a:p>
          <a:p>
            <a:pPr lvl="2"/>
            <a:r>
              <a:rPr lang="en-US" dirty="0"/>
              <a:t>Child Passenger Safety Technician Certification Course</a:t>
            </a:r>
          </a:p>
          <a:p>
            <a:pPr lvl="2"/>
            <a:r>
              <a:rPr lang="en-US" dirty="0"/>
              <a:t>Safe Native American Passengers (SNAP) Trainings (NOT a certification training)</a:t>
            </a:r>
          </a:p>
        </p:txBody>
      </p:sp>
      <p:pic>
        <p:nvPicPr>
          <p:cNvPr id="5" name="Picture 4">
            <a:extLst>
              <a:ext uri="{FF2B5EF4-FFF2-40B4-BE49-F238E27FC236}">
                <a16:creationId xmlns:a16="http://schemas.microsoft.com/office/drawing/2014/main" id="{EB51FAF8-F2F1-4A7A-ABDB-1018D72AED07}"/>
              </a:ext>
            </a:extLst>
          </p:cNvPr>
          <p:cNvPicPr>
            <a:picLocks noChangeAspect="1"/>
          </p:cNvPicPr>
          <p:nvPr/>
        </p:nvPicPr>
        <p:blipFill rotWithShape="1">
          <a:blip r:embed="rId3"/>
          <a:srcRect l="24108" t="30563" b="1950"/>
          <a:stretch/>
        </p:blipFill>
        <p:spPr>
          <a:xfrm>
            <a:off x="7893204" y="1322363"/>
            <a:ext cx="3911991" cy="2319174"/>
          </a:xfrm>
          <a:prstGeom prst="rect">
            <a:avLst/>
          </a:prstGeom>
        </p:spPr>
      </p:pic>
      <p:pic>
        <p:nvPicPr>
          <p:cNvPr id="7" name="Picture 6">
            <a:extLst>
              <a:ext uri="{FF2B5EF4-FFF2-40B4-BE49-F238E27FC236}">
                <a16:creationId xmlns:a16="http://schemas.microsoft.com/office/drawing/2014/main" id="{98BFCF95-849D-4FF4-9A35-8FEF25765FBF}"/>
              </a:ext>
            </a:extLst>
          </p:cNvPr>
          <p:cNvPicPr>
            <a:picLocks noChangeAspect="1"/>
          </p:cNvPicPr>
          <p:nvPr/>
        </p:nvPicPr>
        <p:blipFill rotWithShape="1">
          <a:blip r:embed="rId4"/>
          <a:srcRect l="19421" t="12550" r="9106" b="3683"/>
          <a:stretch/>
        </p:blipFill>
        <p:spPr>
          <a:xfrm>
            <a:off x="8227610" y="3834049"/>
            <a:ext cx="3411234" cy="2668633"/>
          </a:xfrm>
          <a:prstGeom prst="rect">
            <a:avLst/>
          </a:prstGeom>
        </p:spPr>
      </p:pic>
    </p:spTree>
    <p:extLst>
      <p:ext uri="{BB962C8B-B14F-4D97-AF65-F5344CB8AC3E}">
        <p14:creationId xmlns:p14="http://schemas.microsoft.com/office/powerpoint/2010/main" val="36860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934CE-70DA-4CE9-9D98-DCC980F6014F}"/>
              </a:ext>
            </a:extLst>
          </p:cNvPr>
          <p:cNvSpPr>
            <a:spLocks noGrp="1"/>
          </p:cNvSpPr>
          <p:nvPr>
            <p:ph type="ctrTitle"/>
          </p:nvPr>
        </p:nvSpPr>
        <p:spPr>
          <a:xfrm>
            <a:off x="1524000" y="376519"/>
            <a:ext cx="8919882" cy="618564"/>
          </a:xfrm>
        </p:spPr>
        <p:txBody>
          <a:bodyPr>
            <a:normAutofit fontScale="90000"/>
          </a:bodyPr>
          <a:lstStyle/>
          <a:p>
            <a:r>
              <a:rPr lang="en-US" sz="2000" b="1" dirty="0">
                <a:latin typeface="Times New Roman" panose="02020603050405020304" pitchFamily="18" charset="0"/>
                <a:cs typeface="Times New Roman" panose="02020603050405020304" pitchFamily="18" charset="0"/>
              </a:rPr>
              <a:t>Importance and Role of Child Passenger Safety Technician in Tribal Communities</a:t>
            </a:r>
          </a:p>
        </p:txBody>
      </p:sp>
      <p:sp>
        <p:nvSpPr>
          <p:cNvPr id="3" name="Subtitle 2">
            <a:extLst>
              <a:ext uri="{FF2B5EF4-FFF2-40B4-BE49-F238E27FC236}">
                <a16:creationId xmlns:a16="http://schemas.microsoft.com/office/drawing/2014/main" id="{A637391E-36E6-4CBD-BD22-D5B9F9DDC6E3}"/>
              </a:ext>
            </a:extLst>
          </p:cNvPr>
          <p:cNvSpPr>
            <a:spLocks noGrp="1"/>
          </p:cNvSpPr>
          <p:nvPr>
            <p:ph type="subTitle" idx="1"/>
          </p:nvPr>
        </p:nvSpPr>
        <p:spPr>
          <a:xfrm>
            <a:off x="1524000" y="1201271"/>
            <a:ext cx="9144000" cy="5280210"/>
          </a:xfrm>
        </p:spPr>
        <p:txBody>
          <a:bodyPr>
            <a:normAutofit/>
          </a:bodyPr>
          <a:lstStyle/>
          <a:p>
            <a:pPr marL="285750" indent="-285750" algn="l">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MV injuries are the leading cause of PREVENTABLE death among children in the US.</a:t>
            </a:r>
          </a:p>
          <a:p>
            <a:pPr marL="285750" indent="-285750" algn="l">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Always buckling children in the appropriate car seat will reduce serious injury by up to 80%.</a:t>
            </a:r>
          </a:p>
          <a:p>
            <a:pPr marL="285750" indent="-285750" algn="l">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Factors and impacts to having CPST in native communities</a:t>
            </a:r>
          </a:p>
          <a:p>
            <a:pPr marL="742950" lvl="1" indent="-285750" algn="l">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Socioeconomic impact</a:t>
            </a:r>
          </a:p>
          <a:p>
            <a:pPr marL="742950" lvl="1" indent="-285750" algn="l">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Rural communities</a:t>
            </a:r>
          </a:p>
          <a:p>
            <a:pPr marL="742950" lvl="1" indent="-285750" algn="l">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Access to resources</a:t>
            </a:r>
          </a:p>
          <a:p>
            <a:pPr marL="742950" lvl="1" indent="-285750" algn="l">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New parents/uninformed of need for CPS</a:t>
            </a:r>
          </a:p>
          <a:p>
            <a:pPr marL="742950" lvl="1" indent="-285750" algn="l">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Why it is important to maintain certification</a:t>
            </a:r>
          </a:p>
          <a:p>
            <a:pPr marL="742950" lvl="1" indent="-285750" algn="l">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Maintain resources for community</a:t>
            </a:r>
          </a:p>
          <a:p>
            <a:pPr marL="742950" lvl="1" indent="-285750" algn="l">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More expensive and time consuming to retake CPST class than recertify</a:t>
            </a:r>
          </a:p>
          <a:p>
            <a:pPr marL="742950" lvl="1" indent="-285750" algn="l">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National Certification and network of contacts and resources</a:t>
            </a:r>
          </a:p>
          <a:p>
            <a:pPr marL="742950" lvl="1" indent="-285750" algn="l">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742950" lvl="1" indent="-285750" algn="l">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lvl="1" algn="l"/>
            <a:endParaRPr lang="en-US" sz="1400" dirty="0">
              <a:latin typeface="Times New Roman" panose="02020603050405020304" pitchFamily="18" charset="0"/>
              <a:cs typeface="Times New Roman" panose="02020603050405020304" pitchFamily="18" charset="0"/>
            </a:endParaRPr>
          </a:p>
          <a:p>
            <a:pPr algn="l"/>
            <a:endParaRPr lang="en-US" sz="1800" dirty="0">
              <a:latin typeface="Times New Roman" panose="02020603050405020304" pitchFamily="18" charset="0"/>
              <a:cs typeface="Times New Roman" panose="02020603050405020304" pitchFamily="18" charset="0"/>
            </a:endParaRPr>
          </a:p>
        </p:txBody>
      </p:sp>
      <p:pic>
        <p:nvPicPr>
          <p:cNvPr id="1026" name="Picture 2" descr="Safe Kids Worldwide">
            <a:extLst>
              <a:ext uri="{FF2B5EF4-FFF2-40B4-BE49-F238E27FC236}">
                <a16:creationId xmlns:a16="http://schemas.microsoft.com/office/drawing/2014/main" id="{685716AA-BE49-4CDC-AF69-ED207B67B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67" y="4923304"/>
            <a:ext cx="1685925" cy="1466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ive CARS ATLAS | Portland OR">
            <a:extLst>
              <a:ext uri="{FF2B5EF4-FFF2-40B4-BE49-F238E27FC236}">
                <a16:creationId xmlns:a16="http://schemas.microsoft.com/office/drawing/2014/main" id="{19F28664-30B5-4D61-87D5-99CD75ADE6A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75991" y="2877670"/>
            <a:ext cx="1600201"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tional Safety Council">
            <a:extLst>
              <a:ext uri="{FF2B5EF4-FFF2-40B4-BE49-F238E27FC236}">
                <a16:creationId xmlns:a16="http://schemas.microsoft.com/office/drawing/2014/main" id="{E37FA6D3-AD5B-44BC-9AE2-AFFD1DC0E7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8597" y="5754220"/>
            <a:ext cx="16002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ifesaversconference.org/wp-content/uploads/2020/10/logo-NHTSA-property-300x71.png">
            <a:extLst>
              <a:ext uri="{FF2B5EF4-FFF2-40B4-BE49-F238E27FC236}">
                <a16:creationId xmlns:a16="http://schemas.microsoft.com/office/drawing/2014/main" id="{CE00CFA6-238A-403B-9E33-1AC785C173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1244" y="5419723"/>
            <a:ext cx="2857500" cy="6762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ifesaversconference.org/wp-content/uploads/2023/01/bia-300x240.jpg">
            <a:extLst>
              <a:ext uri="{FF2B5EF4-FFF2-40B4-BE49-F238E27FC236}">
                <a16:creationId xmlns:a16="http://schemas.microsoft.com/office/drawing/2014/main" id="{950CD5F9-5CBF-4EDC-A464-EB0BE77841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5429026"/>
            <a:ext cx="1510553" cy="120844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lifesaversconference.org/wp-content/uploads/2020/10/IHS_Logo_black-300x300.png">
            <a:extLst>
              <a:ext uri="{FF2B5EF4-FFF2-40B4-BE49-F238E27FC236}">
                <a16:creationId xmlns:a16="http://schemas.microsoft.com/office/drawing/2014/main" id="{FC65B3E8-C030-4BD3-8E09-86A844F5D5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3882" y="531791"/>
            <a:ext cx="1342322" cy="13423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Rebecca\Dropbox\Native CARS Photos\Shoshone Bannock\sho16.JPG">
            <a:extLst>
              <a:ext uri="{FF2B5EF4-FFF2-40B4-BE49-F238E27FC236}">
                <a16:creationId xmlns:a16="http://schemas.microsoft.com/office/drawing/2014/main" id="{57211853-AC09-4009-BFD4-29136E639552}"/>
              </a:ext>
            </a:extLst>
          </p:cNvPr>
          <p:cNvPicPr>
            <a:picLocks noChangeAspect="1" noChangeArrowheads="1"/>
          </p:cNvPicPr>
          <p:nvPr/>
        </p:nvPicPr>
        <p:blipFill>
          <a:blip r:embed="rId8"/>
          <a:srcRect/>
          <a:stretch>
            <a:fillRect/>
          </a:stretch>
        </p:blipFill>
        <p:spPr bwMode="auto">
          <a:xfrm>
            <a:off x="7688147" y="2144369"/>
            <a:ext cx="2262676" cy="3394014"/>
          </a:xfrm>
          <a:prstGeom prst="rect">
            <a:avLst/>
          </a:prstGeom>
          <a:noFill/>
        </p:spPr>
      </p:pic>
    </p:spTree>
    <p:extLst>
      <p:ext uri="{BB962C8B-B14F-4D97-AF65-F5344CB8AC3E}">
        <p14:creationId xmlns:p14="http://schemas.microsoft.com/office/powerpoint/2010/main" val="2249488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C247-9F69-A509-780B-74DF52F733B8}"/>
              </a:ext>
            </a:extLst>
          </p:cNvPr>
          <p:cNvSpPr>
            <a:spLocks noGrp="1"/>
          </p:cNvSpPr>
          <p:nvPr>
            <p:ph type="title"/>
          </p:nvPr>
        </p:nvSpPr>
        <p:spPr/>
        <p:txBody>
          <a:bodyPr/>
          <a:lstStyle/>
          <a:p>
            <a:r>
              <a:rPr lang="en-US" dirty="0">
                <a:latin typeface="Gill Sans Nova Medium"/>
                <a:cs typeface="Gill Sans"/>
              </a:rPr>
              <a:t>Contact Us</a:t>
            </a:r>
            <a:endParaRPr lang="en-US" dirty="0"/>
          </a:p>
        </p:txBody>
      </p:sp>
      <p:sp>
        <p:nvSpPr>
          <p:cNvPr id="3" name="Content Placeholder 2">
            <a:extLst>
              <a:ext uri="{FF2B5EF4-FFF2-40B4-BE49-F238E27FC236}">
                <a16:creationId xmlns:a16="http://schemas.microsoft.com/office/drawing/2014/main" id="{7789DD82-5B61-9827-BEF3-F4BB2B766056}"/>
              </a:ext>
            </a:extLst>
          </p:cNvPr>
          <p:cNvSpPr>
            <a:spLocks noGrp="1"/>
          </p:cNvSpPr>
          <p:nvPr>
            <p:ph idx="1"/>
          </p:nvPr>
        </p:nvSpPr>
        <p:spPr>
          <a:xfrm>
            <a:off x="838200" y="1825625"/>
            <a:ext cx="5077217" cy="3674843"/>
          </a:xfrm>
        </p:spPr>
        <p:txBody>
          <a:bodyPr vert="horz" lIns="91440" tIns="45720" rIns="91440" bIns="45720" rtlCol="0" anchor="t">
            <a:normAutofit/>
          </a:bodyPr>
          <a:lstStyle/>
          <a:p>
            <a:r>
              <a:rPr lang="en-US" dirty="0">
                <a:latin typeface="Gill Sans Nova Book"/>
              </a:rPr>
              <a:t>Tam Lutz</a:t>
            </a:r>
          </a:p>
          <a:p>
            <a:pPr lvl="1"/>
            <a:r>
              <a:rPr lang="en-US" dirty="0">
                <a:latin typeface="Gill Sans Nova Book"/>
              </a:rPr>
              <a:t> </a:t>
            </a:r>
            <a:r>
              <a:rPr lang="en-US" dirty="0">
                <a:latin typeface="Gill Sans Nova Book"/>
                <a:hlinkClick r:id="rId3"/>
              </a:rPr>
              <a:t>tlutz@npaihb.org</a:t>
            </a:r>
            <a:endParaRPr lang="en-US" dirty="0">
              <a:latin typeface="Gill Sans Nova Book"/>
            </a:endParaRPr>
          </a:p>
          <a:p>
            <a:pPr lvl="1"/>
            <a:r>
              <a:rPr lang="en-US" dirty="0">
                <a:latin typeface="Gill Sans Nova Book"/>
              </a:rPr>
              <a:t>971-322-6385</a:t>
            </a:r>
          </a:p>
          <a:p>
            <a:endParaRPr lang="en-US" dirty="0">
              <a:latin typeface="Gill Sans Nova Book"/>
            </a:endParaRPr>
          </a:p>
          <a:p>
            <a:r>
              <a:rPr lang="en-US" dirty="0">
                <a:latin typeface="Gill Sans Nova Book"/>
              </a:rPr>
              <a:t>Olivia Whiting-Tovar</a:t>
            </a:r>
          </a:p>
          <a:p>
            <a:pPr lvl="1"/>
            <a:r>
              <a:rPr lang="en-US" dirty="0">
                <a:latin typeface="Gill Sans Nova Book"/>
                <a:hlinkClick r:id="rId4"/>
              </a:rPr>
              <a:t>owhiting@npaihb.org</a:t>
            </a:r>
          </a:p>
          <a:p>
            <a:pPr marL="457200" lvl="1" indent="0">
              <a:buNone/>
            </a:pPr>
            <a:endParaRPr lang="en-US" dirty="0">
              <a:latin typeface="Gill Sans Nova Book"/>
            </a:endParaRPr>
          </a:p>
        </p:txBody>
      </p:sp>
      <p:pic>
        <p:nvPicPr>
          <p:cNvPr id="5" name="Picture 5">
            <a:extLst>
              <a:ext uri="{FF2B5EF4-FFF2-40B4-BE49-F238E27FC236}">
                <a16:creationId xmlns:a16="http://schemas.microsoft.com/office/drawing/2014/main" id="{6F39622B-3237-4945-F078-A7B767296703}"/>
              </a:ext>
            </a:extLst>
          </p:cNvPr>
          <p:cNvPicPr>
            <a:picLocks noChangeAspect="1"/>
          </p:cNvPicPr>
          <p:nvPr/>
        </p:nvPicPr>
        <p:blipFill>
          <a:blip r:embed="rId5"/>
          <a:stretch>
            <a:fillRect/>
          </a:stretch>
        </p:blipFill>
        <p:spPr>
          <a:xfrm>
            <a:off x="6707688" y="192065"/>
            <a:ext cx="4152378" cy="6244224"/>
          </a:xfrm>
          <a:prstGeom prst="rect">
            <a:avLst/>
          </a:prstGeom>
        </p:spPr>
      </p:pic>
      <p:pic>
        <p:nvPicPr>
          <p:cNvPr id="4" name="Picture 3" descr="A black background with white text&#10;&#10;Description automatically generated with low confidence">
            <a:extLst>
              <a:ext uri="{FF2B5EF4-FFF2-40B4-BE49-F238E27FC236}">
                <a16:creationId xmlns:a16="http://schemas.microsoft.com/office/drawing/2014/main" id="{2FA45F33-1CD2-2CE6-D104-4B914C583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980" y="5500468"/>
            <a:ext cx="3432055" cy="725425"/>
          </a:xfrm>
          <a:prstGeom prst="rect">
            <a:avLst/>
          </a:prstGeom>
        </p:spPr>
      </p:pic>
    </p:spTree>
    <p:extLst>
      <p:ext uri="{BB962C8B-B14F-4D97-AF65-F5344CB8AC3E}">
        <p14:creationId xmlns:p14="http://schemas.microsoft.com/office/powerpoint/2010/main" val="2752139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A5CF486-D9E5-4A66-898A-F3D62B81B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 y="-5"/>
            <a:ext cx="12193149" cy="2200064"/>
          </a:xfrm>
          <a:custGeom>
            <a:avLst/>
            <a:gdLst>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50277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522499 w 12192001"/>
              <a:gd name="connsiteY26" fmla="*/ 1207528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37318 w 12192001"/>
              <a:gd name="connsiteY70" fmla="*/ 1920435 h 2344739"/>
              <a:gd name="connsiteX71" fmla="*/ 9113812 w 12192001"/>
              <a:gd name="connsiteY71" fmla="*/ 1919069 h 2344739"/>
              <a:gd name="connsiteX72" fmla="*/ 9053453 w 12192001"/>
              <a:gd name="connsiteY72" fmla="*/ 1910755 h 2344739"/>
              <a:gd name="connsiteX73" fmla="*/ 9005486 w 12192001"/>
              <a:gd name="connsiteY73" fmla="*/ 1914040 h 2344739"/>
              <a:gd name="connsiteX74" fmla="*/ 9005201 w 12192001"/>
              <a:gd name="connsiteY74" fmla="*/ 1913800 h 2344739"/>
              <a:gd name="connsiteX75" fmla="*/ 8996232 w 12192001"/>
              <a:gd name="connsiteY75" fmla="*/ 1915011 h 2344739"/>
              <a:gd name="connsiteX76" fmla="*/ 8990394 w 12192001"/>
              <a:gd name="connsiteY76" fmla="*/ 1917072 h 2344739"/>
              <a:gd name="connsiteX77" fmla="*/ 8974337 w 12192001"/>
              <a:gd name="connsiteY77" fmla="*/ 1920298 h 2344739"/>
              <a:gd name="connsiteX78" fmla="*/ 8968011 w 12192001"/>
              <a:gd name="connsiteY78" fmla="*/ 1919598 h 2344739"/>
              <a:gd name="connsiteX79" fmla="*/ 8963048 w 12192001"/>
              <a:gd name="connsiteY79" fmla="*/ 1917373 h 2344739"/>
              <a:gd name="connsiteX80" fmla="*/ 8928988 w 12192001"/>
              <a:gd name="connsiteY80" fmla="*/ 1914185 h 2344739"/>
              <a:gd name="connsiteX81" fmla="*/ 8752444 w 12192001"/>
              <a:gd name="connsiteY81" fmla="*/ 1933417 h 2344739"/>
              <a:gd name="connsiteX82" fmla="*/ 8707847 w 12192001"/>
              <a:gd name="connsiteY82" fmla="*/ 1935518 h 2344739"/>
              <a:gd name="connsiteX83" fmla="*/ 8596071 w 12192001"/>
              <a:gd name="connsiteY83" fmla="*/ 1944090 h 2344739"/>
              <a:gd name="connsiteX84" fmla="*/ 8525230 w 12192001"/>
              <a:gd name="connsiteY84" fmla="*/ 1929248 h 2344739"/>
              <a:gd name="connsiteX85" fmla="*/ 8510983 w 12192001"/>
              <a:gd name="connsiteY85" fmla="*/ 1935163 h 2344739"/>
              <a:gd name="connsiteX86" fmla="*/ 8506167 w 12192001"/>
              <a:gd name="connsiteY86" fmla="*/ 1938164 h 2344739"/>
              <a:gd name="connsiteX87" fmla="*/ 8497968 w 12192001"/>
              <a:gd name="connsiteY87" fmla="*/ 1940902 h 2344739"/>
              <a:gd name="connsiteX88" fmla="*/ 8497594 w 12192001"/>
              <a:gd name="connsiteY88" fmla="*/ 1940723 h 2344739"/>
              <a:gd name="connsiteX89" fmla="*/ 8490249 w 12192001"/>
              <a:gd name="connsiteY89" fmla="*/ 1943773 h 2344739"/>
              <a:gd name="connsiteX90" fmla="*/ 8367182 w 12192001"/>
              <a:gd name="connsiteY90" fmla="*/ 1957815 h 2344739"/>
              <a:gd name="connsiteX91" fmla="*/ 8353799 w 12192001"/>
              <a:gd name="connsiteY91" fmla="*/ 1958009 h 2344739"/>
              <a:gd name="connsiteX92" fmla="*/ 8352373 w 12192001"/>
              <a:gd name="connsiteY92" fmla="*/ 1957169 h 2344739"/>
              <a:gd name="connsiteX93" fmla="*/ 8320104 w 12192001"/>
              <a:gd name="connsiteY93" fmla="*/ 1974587 h 2344739"/>
              <a:gd name="connsiteX94" fmla="*/ 8314433 w 12192001"/>
              <a:gd name="connsiteY94" fmla="*/ 1974913 h 2344739"/>
              <a:gd name="connsiteX95" fmla="*/ 8295174 w 12192001"/>
              <a:gd name="connsiteY95" fmla="*/ 1988808 h 2344739"/>
              <a:gd name="connsiteX96" fmla="*/ 8284276 w 12192001"/>
              <a:gd name="connsiteY96" fmla="*/ 1994631 h 2344739"/>
              <a:gd name="connsiteX97" fmla="*/ 8283150 w 12192001"/>
              <a:gd name="connsiteY97" fmla="*/ 1999074 h 2344739"/>
              <a:gd name="connsiteX98" fmla="*/ 8266076 w 12192001"/>
              <a:gd name="connsiteY98" fmla="*/ 2006249 h 2344739"/>
              <a:gd name="connsiteX99" fmla="*/ 8263377 w 12192001"/>
              <a:gd name="connsiteY99" fmla="*/ 2006019 h 2344739"/>
              <a:gd name="connsiteX100" fmla="*/ 8252033 w 12192001"/>
              <a:gd name="connsiteY100" fmla="*/ 2015862 h 2344739"/>
              <a:gd name="connsiteX101" fmla="*/ 8245834 w 12192001"/>
              <a:gd name="connsiteY101" fmla="*/ 2028854 h 2344739"/>
              <a:gd name="connsiteX102" fmla="*/ 8090272 w 12192001"/>
              <a:gd name="connsiteY102" fmla="*/ 2075015 h 2344739"/>
              <a:gd name="connsiteX103" fmla="*/ 7905407 w 12192001"/>
              <a:gd name="connsiteY103" fmla="*/ 2116988 h 2344739"/>
              <a:gd name="connsiteX104" fmla="*/ 7718745 w 12192001"/>
              <a:gd name="connsiteY104" fmla="*/ 2142703 h 2344739"/>
              <a:gd name="connsiteX105" fmla="*/ 7614347 w 12192001"/>
              <a:gd name="connsiteY105" fmla="*/ 2139232 h 2344739"/>
              <a:gd name="connsiteX106" fmla="*/ 7527543 w 12192001"/>
              <a:gd name="connsiteY106" fmla="*/ 2145060 h 2344739"/>
              <a:gd name="connsiteX107" fmla="*/ 7519571 w 12192001"/>
              <a:gd name="connsiteY107" fmla="*/ 2147613 h 2344739"/>
              <a:gd name="connsiteX108" fmla="*/ 7507411 w 12192001"/>
              <a:gd name="connsiteY108" fmla="*/ 2148948 h 2344739"/>
              <a:gd name="connsiteX109" fmla="*/ 7507040 w 12192001"/>
              <a:gd name="connsiteY109" fmla="*/ 2148621 h 2344739"/>
              <a:gd name="connsiteX110" fmla="*/ 7495795 w 12192001"/>
              <a:gd name="connsiteY110" fmla="*/ 2150573 h 2344739"/>
              <a:gd name="connsiteX111" fmla="*/ 7405391 w 12192001"/>
              <a:gd name="connsiteY111" fmla="*/ 2142468 h 2344739"/>
              <a:gd name="connsiteX112" fmla="*/ 7312180 w 12192001"/>
              <a:gd name="connsiteY112" fmla="*/ 2132873 h 2344739"/>
              <a:gd name="connsiteX113" fmla="*/ 7310853 w 12192001"/>
              <a:gd name="connsiteY113" fmla="*/ 2131431 h 2344739"/>
              <a:gd name="connsiteX114" fmla="*/ 7218559 w 12192001"/>
              <a:gd name="connsiteY114" fmla="*/ 2156680 h 2344739"/>
              <a:gd name="connsiteX115" fmla="*/ 7201101 w 12192001"/>
              <a:gd name="connsiteY115" fmla="*/ 2161230 h 2344739"/>
              <a:gd name="connsiteX116" fmla="*/ 7197004 w 12192001"/>
              <a:gd name="connsiteY116" fmla="*/ 2166588 h 2344739"/>
              <a:gd name="connsiteX117" fmla="*/ 7170808 w 12192001"/>
              <a:gd name="connsiteY117" fmla="*/ 2171236 h 2344739"/>
              <a:gd name="connsiteX118" fmla="*/ 7096988 w 12192001"/>
              <a:gd name="connsiteY118" fmla="*/ 2183464 h 2344739"/>
              <a:gd name="connsiteX119" fmla="*/ 7018496 w 12192001"/>
              <a:gd name="connsiteY119" fmla="*/ 2183090 h 2344739"/>
              <a:gd name="connsiteX120" fmla="*/ 6904146 w 12192001"/>
              <a:gd name="connsiteY120" fmla="*/ 2212596 h 2344739"/>
              <a:gd name="connsiteX121" fmla="*/ 6708222 w 12192001"/>
              <a:gd name="connsiteY121" fmla="*/ 2240551 h 2344739"/>
              <a:gd name="connsiteX122" fmla="*/ 6549454 w 12192001"/>
              <a:gd name="connsiteY122" fmla="*/ 2269327 h 2344739"/>
              <a:gd name="connsiteX123" fmla="*/ 6317560 w 12192001"/>
              <a:gd name="connsiteY123" fmla="*/ 2316127 h 2344739"/>
              <a:gd name="connsiteX124" fmla="*/ 6168674 w 12192001"/>
              <a:gd name="connsiteY124" fmla="*/ 2318214 h 2344739"/>
              <a:gd name="connsiteX125" fmla="*/ 6073848 w 12192001"/>
              <a:gd name="connsiteY125" fmla="*/ 2338676 h 2344739"/>
              <a:gd name="connsiteX126" fmla="*/ 6068529 w 12192001"/>
              <a:gd name="connsiteY126" fmla="*/ 2337139 h 2344739"/>
              <a:gd name="connsiteX127" fmla="*/ 6048638 w 12192001"/>
              <a:gd name="connsiteY127" fmla="*/ 2337822 h 2344739"/>
              <a:gd name="connsiteX128" fmla="*/ 6041285 w 12192001"/>
              <a:gd name="connsiteY128" fmla="*/ 2329473 h 2344739"/>
              <a:gd name="connsiteX129" fmla="*/ 6010090 w 12192001"/>
              <a:gd name="connsiteY129" fmla="*/ 2324380 h 2344739"/>
              <a:gd name="connsiteX130" fmla="*/ 5957375 w 12192001"/>
              <a:gd name="connsiteY130" fmla="*/ 2328024 h 2344739"/>
              <a:gd name="connsiteX131" fmla="*/ 5758919 w 12192001"/>
              <a:gd name="connsiteY131" fmla="*/ 2343716 h 2344739"/>
              <a:gd name="connsiteX132" fmla="*/ 5626960 w 12192001"/>
              <a:gd name="connsiteY132" fmla="*/ 2344739 h 2344739"/>
              <a:gd name="connsiteX133" fmla="*/ 5470906 w 12192001"/>
              <a:gd name="connsiteY133" fmla="*/ 2330719 h 2344739"/>
              <a:gd name="connsiteX134" fmla="*/ 5432761 w 12192001"/>
              <a:gd name="connsiteY134" fmla="*/ 2319466 h 2344739"/>
              <a:gd name="connsiteX135" fmla="*/ 5381669 w 12192001"/>
              <a:gd name="connsiteY135" fmla="*/ 2301764 h 2344739"/>
              <a:gd name="connsiteX136" fmla="*/ 5261764 w 12192001"/>
              <a:gd name="connsiteY136" fmla="*/ 2281347 h 2344739"/>
              <a:gd name="connsiteX137" fmla="*/ 5222961 w 12192001"/>
              <a:gd name="connsiteY137" fmla="*/ 2270223 h 2344739"/>
              <a:gd name="connsiteX138" fmla="*/ 5174660 w 12192001"/>
              <a:gd name="connsiteY138" fmla="*/ 2267233 h 2344739"/>
              <a:gd name="connsiteX139" fmla="*/ 5156554 w 12192001"/>
              <a:gd name="connsiteY139" fmla="*/ 2260010 h 2344739"/>
              <a:gd name="connsiteX140" fmla="*/ 5142599 w 12192001"/>
              <a:gd name="connsiteY140" fmla="*/ 2256610 h 2344739"/>
              <a:gd name="connsiteX141" fmla="*/ 5139596 w 12192001"/>
              <a:gd name="connsiteY141" fmla="*/ 2254509 h 2344739"/>
              <a:gd name="connsiteX142" fmla="*/ 5121659 w 12192001"/>
              <a:gd name="connsiteY142" fmla="*/ 2243656 h 2344739"/>
              <a:gd name="connsiteX143" fmla="*/ 5065790 w 12192001"/>
              <a:gd name="connsiteY143" fmla="*/ 2250227 h 2344739"/>
              <a:gd name="connsiteX144" fmla="*/ 5011514 w 12192001"/>
              <a:gd name="connsiteY144" fmla="*/ 2233846 h 2344739"/>
              <a:gd name="connsiteX145" fmla="*/ 4840441 w 12192001"/>
              <a:gd name="connsiteY145" fmla="*/ 2209829 h 2344739"/>
              <a:gd name="connsiteX146" fmla="*/ 4762447 w 12192001"/>
              <a:gd name="connsiteY146" fmla="*/ 2182061 h 2344739"/>
              <a:gd name="connsiteX147" fmla="*/ 4723186 w 12192001"/>
              <a:gd name="connsiteY147" fmla="*/ 2173047 h 2344739"/>
              <a:gd name="connsiteX148" fmla="*/ 4721176 w 12192001"/>
              <a:gd name="connsiteY148" fmla="*/ 2172298 h 2344739"/>
              <a:gd name="connsiteX149" fmla="*/ 4722111 w 12192001"/>
              <a:gd name="connsiteY149" fmla="*/ 2172087 h 2344739"/>
              <a:gd name="connsiteX150" fmla="*/ 4717202 w 12192001"/>
              <a:gd name="connsiteY150" fmla="*/ 2170817 h 2344739"/>
              <a:gd name="connsiteX151" fmla="*/ 4721176 w 12192001"/>
              <a:gd name="connsiteY151" fmla="*/ 2172298 h 2344739"/>
              <a:gd name="connsiteX152" fmla="*/ 4715526 w 12192001"/>
              <a:gd name="connsiteY152" fmla="*/ 2173573 h 2344739"/>
              <a:gd name="connsiteX153" fmla="*/ 4515814 w 12192001"/>
              <a:gd name="connsiteY153" fmla="*/ 2163671 h 2344739"/>
              <a:gd name="connsiteX154" fmla="*/ 4428543 w 12192001"/>
              <a:gd name="connsiteY154" fmla="*/ 2153020 h 2344739"/>
              <a:gd name="connsiteX155" fmla="*/ 4362875 w 12192001"/>
              <a:gd name="connsiteY155" fmla="*/ 2151674 h 2344739"/>
              <a:gd name="connsiteX156" fmla="*/ 4316966 w 12192001"/>
              <a:gd name="connsiteY156" fmla="*/ 2158289 h 2344739"/>
              <a:gd name="connsiteX157" fmla="*/ 4315110 w 12192001"/>
              <a:gd name="connsiteY157" fmla="*/ 2156948 h 2344739"/>
              <a:gd name="connsiteX158" fmla="*/ 4295144 w 12192001"/>
              <a:gd name="connsiteY158" fmla="*/ 2155069 h 2344739"/>
              <a:gd name="connsiteX159" fmla="*/ 4290064 w 12192001"/>
              <a:gd name="connsiteY159" fmla="*/ 2157986 h 2344739"/>
              <a:gd name="connsiteX160" fmla="*/ 4276142 w 12192001"/>
              <a:gd name="connsiteY160" fmla="*/ 2157740 h 2344739"/>
              <a:gd name="connsiteX161" fmla="*/ 4248117 w 12192001"/>
              <a:gd name="connsiteY161" fmla="*/ 2160064 h 2344739"/>
              <a:gd name="connsiteX162" fmla="*/ 4202051 w 12192001"/>
              <a:gd name="connsiteY162" fmla="*/ 2157269 h 2344739"/>
              <a:gd name="connsiteX163" fmla="*/ 4201745 w 12192001"/>
              <a:gd name="connsiteY163" fmla="*/ 2156010 h 2344739"/>
              <a:gd name="connsiteX164" fmla="*/ 4191248 w 12192001"/>
              <a:gd name="connsiteY164" fmla="*/ 2150376 h 2344739"/>
              <a:gd name="connsiteX165" fmla="*/ 4142745 w 12192001"/>
              <a:gd name="connsiteY165" fmla="*/ 2134511 h 2344739"/>
              <a:gd name="connsiteX166" fmla="*/ 4083097 w 12192001"/>
              <a:gd name="connsiteY166" fmla="*/ 2107978 h 2344739"/>
              <a:gd name="connsiteX167" fmla="*/ 4074546 w 12192001"/>
              <a:gd name="connsiteY167" fmla="*/ 2107143 h 2344739"/>
              <a:gd name="connsiteX168" fmla="*/ 4074427 w 12192001"/>
              <a:gd name="connsiteY168" fmla="*/ 2106844 h 2344739"/>
              <a:gd name="connsiteX169" fmla="*/ 4065510 w 12192001"/>
              <a:gd name="connsiteY169" fmla="*/ 2105400 h 2344739"/>
              <a:gd name="connsiteX170" fmla="*/ 4058954 w 12192001"/>
              <a:gd name="connsiteY170" fmla="*/ 2105618 h 2344739"/>
              <a:gd name="connsiteX171" fmla="*/ 4042364 w 12192001"/>
              <a:gd name="connsiteY171" fmla="*/ 2103997 h 2344739"/>
              <a:gd name="connsiteX172" fmla="*/ 4036997 w 12192001"/>
              <a:gd name="connsiteY172" fmla="*/ 2101563 h 2344739"/>
              <a:gd name="connsiteX173" fmla="*/ 4035363 w 12192001"/>
              <a:gd name="connsiteY173" fmla="*/ 2097896 h 2344739"/>
              <a:gd name="connsiteX174" fmla="*/ 4033778 w 12192001"/>
              <a:gd name="connsiteY174" fmla="*/ 2098131 h 2344739"/>
              <a:gd name="connsiteX175" fmla="*/ 4004538 w 12192001"/>
              <a:gd name="connsiteY175" fmla="*/ 2085563 h 2344739"/>
              <a:gd name="connsiteX176" fmla="*/ 3936846 w 12192001"/>
              <a:gd name="connsiteY176" fmla="*/ 2068106 h 2344739"/>
              <a:gd name="connsiteX177" fmla="*/ 3897275 w 12192001"/>
              <a:gd name="connsiteY177" fmla="*/ 2062451 h 2344739"/>
              <a:gd name="connsiteX178" fmla="*/ 3789760 w 12192001"/>
              <a:gd name="connsiteY178" fmla="*/ 2042213 h 2344739"/>
              <a:gd name="connsiteX179" fmla="*/ 3682513 w 12192001"/>
              <a:gd name="connsiteY179" fmla="*/ 2018290 h 2344739"/>
              <a:gd name="connsiteX180" fmla="*/ 3610035 w 12192001"/>
              <a:gd name="connsiteY180" fmla="*/ 1986019 h 2344739"/>
              <a:gd name="connsiteX181" fmla="*/ 3603855 w 12192001"/>
              <a:gd name="connsiteY181" fmla="*/ 1987381 h 2344739"/>
              <a:gd name="connsiteX182" fmla="*/ 3594736 w 12192001"/>
              <a:gd name="connsiteY182" fmla="*/ 1987545 h 2344739"/>
              <a:gd name="connsiteX183" fmla="*/ 3594501 w 12192001"/>
              <a:gd name="connsiteY183" fmla="*/ 1987276 h 2344739"/>
              <a:gd name="connsiteX184" fmla="*/ 3585978 w 12192001"/>
              <a:gd name="connsiteY184" fmla="*/ 1987966 h 2344739"/>
              <a:gd name="connsiteX185" fmla="*/ 3536135 w 12192001"/>
              <a:gd name="connsiteY185" fmla="*/ 1978267 h 2344739"/>
              <a:gd name="connsiteX186" fmla="*/ 3473223 w 12192001"/>
              <a:gd name="connsiteY186" fmla="*/ 1974606 h 2344739"/>
              <a:gd name="connsiteX187" fmla="*/ 3400728 w 12192001"/>
              <a:gd name="connsiteY187" fmla="*/ 1962558 h 2344739"/>
              <a:gd name="connsiteX188" fmla="*/ 3363888 w 12192001"/>
              <a:gd name="connsiteY188" fmla="*/ 1979510 h 2344739"/>
              <a:gd name="connsiteX189" fmla="*/ 3344026 w 12192001"/>
              <a:gd name="connsiteY189" fmla="*/ 1981192 h 2344739"/>
              <a:gd name="connsiteX190" fmla="*/ 3341698 w 12192001"/>
              <a:gd name="connsiteY190" fmla="*/ 1980217 h 2344739"/>
              <a:gd name="connsiteX191" fmla="*/ 3262356 w 12192001"/>
              <a:gd name="connsiteY191" fmla="*/ 1986094 h 2344739"/>
              <a:gd name="connsiteX192" fmla="*/ 3142556 w 12192001"/>
              <a:gd name="connsiteY192" fmla="*/ 1993869 h 2344739"/>
              <a:gd name="connsiteX193" fmla="*/ 3030291 w 12192001"/>
              <a:gd name="connsiteY193" fmla="*/ 1996512 h 2344739"/>
              <a:gd name="connsiteX194" fmla="*/ 2781569 w 12192001"/>
              <a:gd name="connsiteY194" fmla="*/ 2018333 h 2344739"/>
              <a:gd name="connsiteX195" fmla="*/ 2646527 w 12192001"/>
              <a:gd name="connsiteY195" fmla="*/ 2028869 h 2344739"/>
              <a:gd name="connsiteX196" fmla="*/ 2568028 w 12192001"/>
              <a:gd name="connsiteY196" fmla="*/ 2002628 h 2344739"/>
              <a:gd name="connsiteX197" fmla="*/ 2443255 w 12192001"/>
              <a:gd name="connsiteY197" fmla="*/ 2016529 h 2344739"/>
              <a:gd name="connsiteX198" fmla="*/ 2315112 w 12192001"/>
              <a:gd name="connsiteY198" fmla="*/ 2024996 h 2344739"/>
              <a:gd name="connsiteX199" fmla="*/ 2208578 w 12192001"/>
              <a:gd name="connsiteY199" fmla="*/ 2019763 h 2344739"/>
              <a:gd name="connsiteX200" fmla="*/ 2094665 w 12192001"/>
              <a:gd name="connsiteY200" fmla="*/ 2003052 h 2344739"/>
              <a:gd name="connsiteX201" fmla="*/ 1997356 w 12192001"/>
              <a:gd name="connsiteY201" fmla="*/ 1995032 h 2344739"/>
              <a:gd name="connsiteX202" fmla="*/ 1928172 w 12192001"/>
              <a:gd name="connsiteY202" fmla="*/ 2016977 h 2344739"/>
              <a:gd name="connsiteX203" fmla="*/ 1921650 w 12192001"/>
              <a:gd name="connsiteY203" fmla="*/ 2012146 h 2344739"/>
              <a:gd name="connsiteX204" fmla="*/ 1873080 w 12192001"/>
              <a:gd name="connsiteY204" fmla="*/ 2013741 h 2344739"/>
              <a:gd name="connsiteX205" fmla="*/ 1786655 w 12192001"/>
              <a:gd name="connsiteY205" fmla="*/ 2041363 h 2344739"/>
              <a:gd name="connsiteX206" fmla="*/ 1738204 w 12192001"/>
              <a:gd name="connsiteY206" fmla="*/ 2036312 h 2344739"/>
              <a:gd name="connsiteX207" fmla="*/ 1675071 w 12192001"/>
              <a:gd name="connsiteY207" fmla="*/ 2019963 h 2344739"/>
              <a:gd name="connsiteX208" fmla="*/ 1608669 w 12192001"/>
              <a:gd name="connsiteY208" fmla="*/ 2013066 h 2344739"/>
              <a:gd name="connsiteX209" fmla="*/ 1496110 w 12192001"/>
              <a:gd name="connsiteY209" fmla="*/ 1987476 h 2344739"/>
              <a:gd name="connsiteX210" fmla="*/ 1149979 w 12192001"/>
              <a:gd name="connsiteY210" fmla="*/ 1938041 h 2344739"/>
              <a:gd name="connsiteX211" fmla="*/ 858269 w 12192001"/>
              <a:gd name="connsiteY211" fmla="*/ 1928608 h 2344739"/>
              <a:gd name="connsiteX212" fmla="*/ 837540 w 12192001"/>
              <a:gd name="connsiteY212" fmla="*/ 1929821 h 2344739"/>
              <a:gd name="connsiteX213" fmla="*/ 816809 w 12192001"/>
              <a:gd name="connsiteY213" fmla="*/ 1927857 h 2344739"/>
              <a:gd name="connsiteX214" fmla="*/ 811506 w 12192001"/>
              <a:gd name="connsiteY214" fmla="*/ 1930751 h 2344739"/>
              <a:gd name="connsiteX215" fmla="*/ 797041 w 12192001"/>
              <a:gd name="connsiteY215" fmla="*/ 1930446 h 2344739"/>
              <a:gd name="connsiteX216" fmla="*/ 767901 w 12192001"/>
              <a:gd name="connsiteY216" fmla="*/ 1932653 h 2344739"/>
              <a:gd name="connsiteX217" fmla="*/ 763053 w 12192001"/>
              <a:gd name="connsiteY217" fmla="*/ 1930432 h 2344739"/>
              <a:gd name="connsiteX218" fmla="*/ 720047 w 12192001"/>
              <a:gd name="connsiteY218" fmla="*/ 1929661 h 2344739"/>
              <a:gd name="connsiteX219" fmla="*/ 719742 w 12192001"/>
              <a:gd name="connsiteY219" fmla="*/ 1928399 h 2344739"/>
              <a:gd name="connsiteX220" fmla="*/ 708875 w 12192001"/>
              <a:gd name="connsiteY220" fmla="*/ 1922722 h 2344739"/>
              <a:gd name="connsiteX221" fmla="*/ 596792 w 12192001"/>
              <a:gd name="connsiteY221" fmla="*/ 1879864 h 2344739"/>
              <a:gd name="connsiteX222" fmla="*/ 578535 w 12192001"/>
              <a:gd name="connsiteY222" fmla="*/ 1877212 h 2344739"/>
              <a:gd name="connsiteX223" fmla="*/ 571717 w 12192001"/>
              <a:gd name="connsiteY223" fmla="*/ 1877401 h 2344739"/>
              <a:gd name="connsiteX224" fmla="*/ 445099 w 12192001"/>
              <a:gd name="connsiteY224" fmla="*/ 1839371 h 2344739"/>
              <a:gd name="connsiteX225" fmla="*/ 404015 w 12192001"/>
              <a:gd name="connsiteY225" fmla="*/ 1833548 h 2344739"/>
              <a:gd name="connsiteX226" fmla="*/ 292435 w 12192001"/>
              <a:gd name="connsiteY226" fmla="*/ 1812852 h 2344739"/>
              <a:gd name="connsiteX227" fmla="*/ 118381 w 12192001"/>
              <a:gd name="connsiteY227" fmla="*/ 1761047 h 2344739"/>
              <a:gd name="connsiteX228" fmla="*/ 15526 w 12192001"/>
              <a:gd name="connsiteY228" fmla="*/ 1758191 h 2344739"/>
              <a:gd name="connsiteX229" fmla="*/ 2 w 12192001"/>
              <a:gd name="connsiteY229" fmla="*/ 1752722 h 2344739"/>
              <a:gd name="connsiteX230" fmla="*/ 1 w 12192001"/>
              <a:gd name="connsiteY230" fmla="*/ 762497 h 2344739"/>
              <a:gd name="connsiteX231" fmla="*/ 0 w 12192001"/>
              <a:gd name="connsiteY231" fmla="*/ 762497 h 2344739"/>
              <a:gd name="connsiteX232" fmla="*/ 0 w 12192001"/>
              <a:gd name="connsiteY232" fmla="*/ 222213 h 2344739"/>
              <a:gd name="connsiteX233" fmla="*/ 0 w 12192001"/>
              <a:gd name="connsiteY233"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13812 w 12192001"/>
              <a:gd name="connsiteY70" fmla="*/ 1919069 h 2344739"/>
              <a:gd name="connsiteX71" fmla="*/ 9053453 w 12192001"/>
              <a:gd name="connsiteY71" fmla="*/ 1910755 h 2344739"/>
              <a:gd name="connsiteX72" fmla="*/ 9005486 w 12192001"/>
              <a:gd name="connsiteY72" fmla="*/ 1914040 h 2344739"/>
              <a:gd name="connsiteX73" fmla="*/ 9005201 w 12192001"/>
              <a:gd name="connsiteY73" fmla="*/ 1913800 h 2344739"/>
              <a:gd name="connsiteX74" fmla="*/ 8996232 w 12192001"/>
              <a:gd name="connsiteY74" fmla="*/ 1915011 h 2344739"/>
              <a:gd name="connsiteX75" fmla="*/ 8990394 w 12192001"/>
              <a:gd name="connsiteY75" fmla="*/ 1917072 h 2344739"/>
              <a:gd name="connsiteX76" fmla="*/ 8974337 w 12192001"/>
              <a:gd name="connsiteY76" fmla="*/ 1920298 h 2344739"/>
              <a:gd name="connsiteX77" fmla="*/ 8968011 w 12192001"/>
              <a:gd name="connsiteY77" fmla="*/ 1919598 h 2344739"/>
              <a:gd name="connsiteX78" fmla="*/ 8963048 w 12192001"/>
              <a:gd name="connsiteY78" fmla="*/ 1917373 h 2344739"/>
              <a:gd name="connsiteX79" fmla="*/ 8928988 w 12192001"/>
              <a:gd name="connsiteY79" fmla="*/ 1914185 h 2344739"/>
              <a:gd name="connsiteX80" fmla="*/ 8752444 w 12192001"/>
              <a:gd name="connsiteY80" fmla="*/ 1933417 h 2344739"/>
              <a:gd name="connsiteX81" fmla="*/ 8707847 w 12192001"/>
              <a:gd name="connsiteY81" fmla="*/ 1935518 h 2344739"/>
              <a:gd name="connsiteX82" fmla="*/ 8596071 w 12192001"/>
              <a:gd name="connsiteY82" fmla="*/ 1944090 h 2344739"/>
              <a:gd name="connsiteX83" fmla="*/ 8525230 w 12192001"/>
              <a:gd name="connsiteY83" fmla="*/ 1929248 h 2344739"/>
              <a:gd name="connsiteX84" fmla="*/ 8510983 w 12192001"/>
              <a:gd name="connsiteY84" fmla="*/ 1935163 h 2344739"/>
              <a:gd name="connsiteX85" fmla="*/ 8506167 w 12192001"/>
              <a:gd name="connsiteY85" fmla="*/ 1938164 h 2344739"/>
              <a:gd name="connsiteX86" fmla="*/ 8497968 w 12192001"/>
              <a:gd name="connsiteY86" fmla="*/ 1940902 h 2344739"/>
              <a:gd name="connsiteX87" fmla="*/ 8497594 w 12192001"/>
              <a:gd name="connsiteY87" fmla="*/ 1940723 h 2344739"/>
              <a:gd name="connsiteX88" fmla="*/ 8490249 w 12192001"/>
              <a:gd name="connsiteY88" fmla="*/ 1943773 h 2344739"/>
              <a:gd name="connsiteX89" fmla="*/ 8367182 w 12192001"/>
              <a:gd name="connsiteY89" fmla="*/ 1957815 h 2344739"/>
              <a:gd name="connsiteX90" fmla="*/ 8353799 w 12192001"/>
              <a:gd name="connsiteY90" fmla="*/ 1958009 h 2344739"/>
              <a:gd name="connsiteX91" fmla="*/ 8352373 w 12192001"/>
              <a:gd name="connsiteY91" fmla="*/ 1957169 h 2344739"/>
              <a:gd name="connsiteX92" fmla="*/ 8320104 w 12192001"/>
              <a:gd name="connsiteY92" fmla="*/ 1974587 h 2344739"/>
              <a:gd name="connsiteX93" fmla="*/ 8314433 w 12192001"/>
              <a:gd name="connsiteY93" fmla="*/ 1974913 h 2344739"/>
              <a:gd name="connsiteX94" fmla="*/ 8295174 w 12192001"/>
              <a:gd name="connsiteY94" fmla="*/ 1988808 h 2344739"/>
              <a:gd name="connsiteX95" fmla="*/ 8284276 w 12192001"/>
              <a:gd name="connsiteY95" fmla="*/ 1994631 h 2344739"/>
              <a:gd name="connsiteX96" fmla="*/ 8283150 w 12192001"/>
              <a:gd name="connsiteY96" fmla="*/ 1999074 h 2344739"/>
              <a:gd name="connsiteX97" fmla="*/ 8266076 w 12192001"/>
              <a:gd name="connsiteY97" fmla="*/ 2006249 h 2344739"/>
              <a:gd name="connsiteX98" fmla="*/ 8263377 w 12192001"/>
              <a:gd name="connsiteY98" fmla="*/ 2006019 h 2344739"/>
              <a:gd name="connsiteX99" fmla="*/ 8252033 w 12192001"/>
              <a:gd name="connsiteY99" fmla="*/ 2015862 h 2344739"/>
              <a:gd name="connsiteX100" fmla="*/ 8245834 w 12192001"/>
              <a:gd name="connsiteY100" fmla="*/ 2028854 h 2344739"/>
              <a:gd name="connsiteX101" fmla="*/ 8090272 w 12192001"/>
              <a:gd name="connsiteY101" fmla="*/ 2075015 h 2344739"/>
              <a:gd name="connsiteX102" fmla="*/ 7905407 w 12192001"/>
              <a:gd name="connsiteY102" fmla="*/ 2116988 h 2344739"/>
              <a:gd name="connsiteX103" fmla="*/ 7718745 w 12192001"/>
              <a:gd name="connsiteY103" fmla="*/ 2142703 h 2344739"/>
              <a:gd name="connsiteX104" fmla="*/ 7614347 w 12192001"/>
              <a:gd name="connsiteY104" fmla="*/ 2139232 h 2344739"/>
              <a:gd name="connsiteX105" fmla="*/ 7527543 w 12192001"/>
              <a:gd name="connsiteY105" fmla="*/ 2145060 h 2344739"/>
              <a:gd name="connsiteX106" fmla="*/ 7519571 w 12192001"/>
              <a:gd name="connsiteY106" fmla="*/ 2147613 h 2344739"/>
              <a:gd name="connsiteX107" fmla="*/ 7507411 w 12192001"/>
              <a:gd name="connsiteY107" fmla="*/ 2148948 h 2344739"/>
              <a:gd name="connsiteX108" fmla="*/ 7507040 w 12192001"/>
              <a:gd name="connsiteY108" fmla="*/ 2148621 h 2344739"/>
              <a:gd name="connsiteX109" fmla="*/ 7495795 w 12192001"/>
              <a:gd name="connsiteY109" fmla="*/ 2150573 h 2344739"/>
              <a:gd name="connsiteX110" fmla="*/ 7405391 w 12192001"/>
              <a:gd name="connsiteY110" fmla="*/ 2142468 h 2344739"/>
              <a:gd name="connsiteX111" fmla="*/ 7312180 w 12192001"/>
              <a:gd name="connsiteY111" fmla="*/ 2132873 h 2344739"/>
              <a:gd name="connsiteX112" fmla="*/ 7310853 w 12192001"/>
              <a:gd name="connsiteY112" fmla="*/ 2131431 h 2344739"/>
              <a:gd name="connsiteX113" fmla="*/ 7218559 w 12192001"/>
              <a:gd name="connsiteY113" fmla="*/ 2156680 h 2344739"/>
              <a:gd name="connsiteX114" fmla="*/ 7201101 w 12192001"/>
              <a:gd name="connsiteY114" fmla="*/ 2161230 h 2344739"/>
              <a:gd name="connsiteX115" fmla="*/ 7197004 w 12192001"/>
              <a:gd name="connsiteY115" fmla="*/ 2166588 h 2344739"/>
              <a:gd name="connsiteX116" fmla="*/ 7170808 w 12192001"/>
              <a:gd name="connsiteY116" fmla="*/ 2171236 h 2344739"/>
              <a:gd name="connsiteX117" fmla="*/ 7096988 w 12192001"/>
              <a:gd name="connsiteY117" fmla="*/ 2183464 h 2344739"/>
              <a:gd name="connsiteX118" fmla="*/ 7018496 w 12192001"/>
              <a:gd name="connsiteY118" fmla="*/ 2183090 h 2344739"/>
              <a:gd name="connsiteX119" fmla="*/ 6904146 w 12192001"/>
              <a:gd name="connsiteY119" fmla="*/ 2212596 h 2344739"/>
              <a:gd name="connsiteX120" fmla="*/ 6708222 w 12192001"/>
              <a:gd name="connsiteY120" fmla="*/ 2240551 h 2344739"/>
              <a:gd name="connsiteX121" fmla="*/ 6549454 w 12192001"/>
              <a:gd name="connsiteY121" fmla="*/ 2269327 h 2344739"/>
              <a:gd name="connsiteX122" fmla="*/ 6317560 w 12192001"/>
              <a:gd name="connsiteY122" fmla="*/ 2316127 h 2344739"/>
              <a:gd name="connsiteX123" fmla="*/ 6168674 w 12192001"/>
              <a:gd name="connsiteY123" fmla="*/ 2318214 h 2344739"/>
              <a:gd name="connsiteX124" fmla="*/ 6073848 w 12192001"/>
              <a:gd name="connsiteY124" fmla="*/ 2338676 h 2344739"/>
              <a:gd name="connsiteX125" fmla="*/ 6068529 w 12192001"/>
              <a:gd name="connsiteY125" fmla="*/ 2337139 h 2344739"/>
              <a:gd name="connsiteX126" fmla="*/ 6048638 w 12192001"/>
              <a:gd name="connsiteY126" fmla="*/ 2337822 h 2344739"/>
              <a:gd name="connsiteX127" fmla="*/ 6041285 w 12192001"/>
              <a:gd name="connsiteY127" fmla="*/ 2329473 h 2344739"/>
              <a:gd name="connsiteX128" fmla="*/ 6010090 w 12192001"/>
              <a:gd name="connsiteY128" fmla="*/ 2324380 h 2344739"/>
              <a:gd name="connsiteX129" fmla="*/ 5957375 w 12192001"/>
              <a:gd name="connsiteY129" fmla="*/ 2328024 h 2344739"/>
              <a:gd name="connsiteX130" fmla="*/ 5758919 w 12192001"/>
              <a:gd name="connsiteY130" fmla="*/ 2343716 h 2344739"/>
              <a:gd name="connsiteX131" fmla="*/ 5626960 w 12192001"/>
              <a:gd name="connsiteY131" fmla="*/ 2344739 h 2344739"/>
              <a:gd name="connsiteX132" fmla="*/ 5470906 w 12192001"/>
              <a:gd name="connsiteY132" fmla="*/ 2330719 h 2344739"/>
              <a:gd name="connsiteX133" fmla="*/ 5432761 w 12192001"/>
              <a:gd name="connsiteY133" fmla="*/ 2319466 h 2344739"/>
              <a:gd name="connsiteX134" fmla="*/ 5381669 w 12192001"/>
              <a:gd name="connsiteY134" fmla="*/ 2301764 h 2344739"/>
              <a:gd name="connsiteX135" fmla="*/ 5261764 w 12192001"/>
              <a:gd name="connsiteY135" fmla="*/ 2281347 h 2344739"/>
              <a:gd name="connsiteX136" fmla="*/ 5222961 w 12192001"/>
              <a:gd name="connsiteY136" fmla="*/ 2270223 h 2344739"/>
              <a:gd name="connsiteX137" fmla="*/ 5174660 w 12192001"/>
              <a:gd name="connsiteY137" fmla="*/ 2267233 h 2344739"/>
              <a:gd name="connsiteX138" fmla="*/ 5156554 w 12192001"/>
              <a:gd name="connsiteY138" fmla="*/ 2260010 h 2344739"/>
              <a:gd name="connsiteX139" fmla="*/ 5142599 w 12192001"/>
              <a:gd name="connsiteY139" fmla="*/ 2256610 h 2344739"/>
              <a:gd name="connsiteX140" fmla="*/ 5139596 w 12192001"/>
              <a:gd name="connsiteY140" fmla="*/ 2254509 h 2344739"/>
              <a:gd name="connsiteX141" fmla="*/ 5121659 w 12192001"/>
              <a:gd name="connsiteY141" fmla="*/ 2243656 h 2344739"/>
              <a:gd name="connsiteX142" fmla="*/ 5065790 w 12192001"/>
              <a:gd name="connsiteY142" fmla="*/ 2250227 h 2344739"/>
              <a:gd name="connsiteX143" fmla="*/ 5011514 w 12192001"/>
              <a:gd name="connsiteY143" fmla="*/ 2233846 h 2344739"/>
              <a:gd name="connsiteX144" fmla="*/ 4840441 w 12192001"/>
              <a:gd name="connsiteY144" fmla="*/ 2209829 h 2344739"/>
              <a:gd name="connsiteX145" fmla="*/ 4762447 w 12192001"/>
              <a:gd name="connsiteY145" fmla="*/ 2182061 h 2344739"/>
              <a:gd name="connsiteX146" fmla="*/ 4723186 w 12192001"/>
              <a:gd name="connsiteY146" fmla="*/ 2173047 h 2344739"/>
              <a:gd name="connsiteX147" fmla="*/ 4721176 w 12192001"/>
              <a:gd name="connsiteY147" fmla="*/ 2172298 h 2344739"/>
              <a:gd name="connsiteX148" fmla="*/ 4722111 w 12192001"/>
              <a:gd name="connsiteY148" fmla="*/ 2172087 h 2344739"/>
              <a:gd name="connsiteX149" fmla="*/ 4717202 w 12192001"/>
              <a:gd name="connsiteY149" fmla="*/ 2170817 h 2344739"/>
              <a:gd name="connsiteX150" fmla="*/ 4721176 w 12192001"/>
              <a:gd name="connsiteY150" fmla="*/ 2172298 h 2344739"/>
              <a:gd name="connsiteX151" fmla="*/ 4715526 w 12192001"/>
              <a:gd name="connsiteY151" fmla="*/ 2173573 h 2344739"/>
              <a:gd name="connsiteX152" fmla="*/ 4515814 w 12192001"/>
              <a:gd name="connsiteY152" fmla="*/ 2163671 h 2344739"/>
              <a:gd name="connsiteX153" fmla="*/ 4428543 w 12192001"/>
              <a:gd name="connsiteY153" fmla="*/ 2153020 h 2344739"/>
              <a:gd name="connsiteX154" fmla="*/ 4362875 w 12192001"/>
              <a:gd name="connsiteY154" fmla="*/ 2151674 h 2344739"/>
              <a:gd name="connsiteX155" fmla="*/ 4316966 w 12192001"/>
              <a:gd name="connsiteY155" fmla="*/ 2158289 h 2344739"/>
              <a:gd name="connsiteX156" fmla="*/ 4315110 w 12192001"/>
              <a:gd name="connsiteY156" fmla="*/ 2156948 h 2344739"/>
              <a:gd name="connsiteX157" fmla="*/ 4295144 w 12192001"/>
              <a:gd name="connsiteY157" fmla="*/ 2155069 h 2344739"/>
              <a:gd name="connsiteX158" fmla="*/ 4290064 w 12192001"/>
              <a:gd name="connsiteY158" fmla="*/ 2157986 h 2344739"/>
              <a:gd name="connsiteX159" fmla="*/ 4276142 w 12192001"/>
              <a:gd name="connsiteY159" fmla="*/ 2157740 h 2344739"/>
              <a:gd name="connsiteX160" fmla="*/ 4248117 w 12192001"/>
              <a:gd name="connsiteY160" fmla="*/ 2160064 h 2344739"/>
              <a:gd name="connsiteX161" fmla="*/ 4202051 w 12192001"/>
              <a:gd name="connsiteY161" fmla="*/ 2157269 h 2344739"/>
              <a:gd name="connsiteX162" fmla="*/ 4201745 w 12192001"/>
              <a:gd name="connsiteY162" fmla="*/ 2156010 h 2344739"/>
              <a:gd name="connsiteX163" fmla="*/ 4191248 w 12192001"/>
              <a:gd name="connsiteY163" fmla="*/ 2150376 h 2344739"/>
              <a:gd name="connsiteX164" fmla="*/ 4142745 w 12192001"/>
              <a:gd name="connsiteY164" fmla="*/ 2134511 h 2344739"/>
              <a:gd name="connsiteX165" fmla="*/ 4083097 w 12192001"/>
              <a:gd name="connsiteY165" fmla="*/ 2107978 h 2344739"/>
              <a:gd name="connsiteX166" fmla="*/ 4074546 w 12192001"/>
              <a:gd name="connsiteY166" fmla="*/ 2107143 h 2344739"/>
              <a:gd name="connsiteX167" fmla="*/ 4074427 w 12192001"/>
              <a:gd name="connsiteY167" fmla="*/ 2106844 h 2344739"/>
              <a:gd name="connsiteX168" fmla="*/ 4065510 w 12192001"/>
              <a:gd name="connsiteY168" fmla="*/ 2105400 h 2344739"/>
              <a:gd name="connsiteX169" fmla="*/ 4058954 w 12192001"/>
              <a:gd name="connsiteY169" fmla="*/ 2105618 h 2344739"/>
              <a:gd name="connsiteX170" fmla="*/ 4042364 w 12192001"/>
              <a:gd name="connsiteY170" fmla="*/ 2103997 h 2344739"/>
              <a:gd name="connsiteX171" fmla="*/ 4036997 w 12192001"/>
              <a:gd name="connsiteY171" fmla="*/ 2101563 h 2344739"/>
              <a:gd name="connsiteX172" fmla="*/ 4035363 w 12192001"/>
              <a:gd name="connsiteY172" fmla="*/ 2097896 h 2344739"/>
              <a:gd name="connsiteX173" fmla="*/ 4033778 w 12192001"/>
              <a:gd name="connsiteY173" fmla="*/ 2098131 h 2344739"/>
              <a:gd name="connsiteX174" fmla="*/ 4004538 w 12192001"/>
              <a:gd name="connsiteY174" fmla="*/ 2085563 h 2344739"/>
              <a:gd name="connsiteX175" fmla="*/ 3936846 w 12192001"/>
              <a:gd name="connsiteY175" fmla="*/ 2068106 h 2344739"/>
              <a:gd name="connsiteX176" fmla="*/ 3897275 w 12192001"/>
              <a:gd name="connsiteY176" fmla="*/ 2062451 h 2344739"/>
              <a:gd name="connsiteX177" fmla="*/ 3789760 w 12192001"/>
              <a:gd name="connsiteY177" fmla="*/ 2042213 h 2344739"/>
              <a:gd name="connsiteX178" fmla="*/ 3682513 w 12192001"/>
              <a:gd name="connsiteY178" fmla="*/ 2018290 h 2344739"/>
              <a:gd name="connsiteX179" fmla="*/ 3610035 w 12192001"/>
              <a:gd name="connsiteY179" fmla="*/ 1986019 h 2344739"/>
              <a:gd name="connsiteX180" fmla="*/ 3603855 w 12192001"/>
              <a:gd name="connsiteY180" fmla="*/ 1987381 h 2344739"/>
              <a:gd name="connsiteX181" fmla="*/ 3594736 w 12192001"/>
              <a:gd name="connsiteY181" fmla="*/ 1987545 h 2344739"/>
              <a:gd name="connsiteX182" fmla="*/ 3594501 w 12192001"/>
              <a:gd name="connsiteY182" fmla="*/ 1987276 h 2344739"/>
              <a:gd name="connsiteX183" fmla="*/ 3585978 w 12192001"/>
              <a:gd name="connsiteY183" fmla="*/ 1987966 h 2344739"/>
              <a:gd name="connsiteX184" fmla="*/ 3536135 w 12192001"/>
              <a:gd name="connsiteY184" fmla="*/ 1978267 h 2344739"/>
              <a:gd name="connsiteX185" fmla="*/ 3473223 w 12192001"/>
              <a:gd name="connsiteY185" fmla="*/ 1974606 h 2344739"/>
              <a:gd name="connsiteX186" fmla="*/ 3400728 w 12192001"/>
              <a:gd name="connsiteY186" fmla="*/ 1962558 h 2344739"/>
              <a:gd name="connsiteX187" fmla="*/ 3363888 w 12192001"/>
              <a:gd name="connsiteY187" fmla="*/ 1979510 h 2344739"/>
              <a:gd name="connsiteX188" fmla="*/ 3344026 w 12192001"/>
              <a:gd name="connsiteY188" fmla="*/ 1981192 h 2344739"/>
              <a:gd name="connsiteX189" fmla="*/ 3341698 w 12192001"/>
              <a:gd name="connsiteY189" fmla="*/ 1980217 h 2344739"/>
              <a:gd name="connsiteX190" fmla="*/ 3262356 w 12192001"/>
              <a:gd name="connsiteY190" fmla="*/ 1986094 h 2344739"/>
              <a:gd name="connsiteX191" fmla="*/ 3142556 w 12192001"/>
              <a:gd name="connsiteY191" fmla="*/ 1993869 h 2344739"/>
              <a:gd name="connsiteX192" fmla="*/ 3030291 w 12192001"/>
              <a:gd name="connsiteY192" fmla="*/ 1996512 h 2344739"/>
              <a:gd name="connsiteX193" fmla="*/ 2781569 w 12192001"/>
              <a:gd name="connsiteY193" fmla="*/ 2018333 h 2344739"/>
              <a:gd name="connsiteX194" fmla="*/ 2646527 w 12192001"/>
              <a:gd name="connsiteY194" fmla="*/ 2028869 h 2344739"/>
              <a:gd name="connsiteX195" fmla="*/ 2568028 w 12192001"/>
              <a:gd name="connsiteY195" fmla="*/ 2002628 h 2344739"/>
              <a:gd name="connsiteX196" fmla="*/ 2443255 w 12192001"/>
              <a:gd name="connsiteY196" fmla="*/ 2016529 h 2344739"/>
              <a:gd name="connsiteX197" fmla="*/ 2315112 w 12192001"/>
              <a:gd name="connsiteY197" fmla="*/ 2024996 h 2344739"/>
              <a:gd name="connsiteX198" fmla="*/ 2208578 w 12192001"/>
              <a:gd name="connsiteY198" fmla="*/ 2019763 h 2344739"/>
              <a:gd name="connsiteX199" fmla="*/ 2094665 w 12192001"/>
              <a:gd name="connsiteY199" fmla="*/ 2003052 h 2344739"/>
              <a:gd name="connsiteX200" fmla="*/ 1997356 w 12192001"/>
              <a:gd name="connsiteY200" fmla="*/ 1995032 h 2344739"/>
              <a:gd name="connsiteX201" fmla="*/ 1928172 w 12192001"/>
              <a:gd name="connsiteY201" fmla="*/ 2016977 h 2344739"/>
              <a:gd name="connsiteX202" fmla="*/ 1921650 w 12192001"/>
              <a:gd name="connsiteY202" fmla="*/ 2012146 h 2344739"/>
              <a:gd name="connsiteX203" fmla="*/ 1873080 w 12192001"/>
              <a:gd name="connsiteY203" fmla="*/ 2013741 h 2344739"/>
              <a:gd name="connsiteX204" fmla="*/ 1786655 w 12192001"/>
              <a:gd name="connsiteY204" fmla="*/ 2041363 h 2344739"/>
              <a:gd name="connsiteX205" fmla="*/ 1738204 w 12192001"/>
              <a:gd name="connsiteY205" fmla="*/ 2036312 h 2344739"/>
              <a:gd name="connsiteX206" fmla="*/ 1675071 w 12192001"/>
              <a:gd name="connsiteY206" fmla="*/ 2019963 h 2344739"/>
              <a:gd name="connsiteX207" fmla="*/ 1608669 w 12192001"/>
              <a:gd name="connsiteY207" fmla="*/ 2013066 h 2344739"/>
              <a:gd name="connsiteX208" fmla="*/ 1496110 w 12192001"/>
              <a:gd name="connsiteY208" fmla="*/ 1987476 h 2344739"/>
              <a:gd name="connsiteX209" fmla="*/ 1149979 w 12192001"/>
              <a:gd name="connsiteY209" fmla="*/ 1938041 h 2344739"/>
              <a:gd name="connsiteX210" fmla="*/ 858269 w 12192001"/>
              <a:gd name="connsiteY210" fmla="*/ 1928608 h 2344739"/>
              <a:gd name="connsiteX211" fmla="*/ 837540 w 12192001"/>
              <a:gd name="connsiteY211" fmla="*/ 1929821 h 2344739"/>
              <a:gd name="connsiteX212" fmla="*/ 816809 w 12192001"/>
              <a:gd name="connsiteY212" fmla="*/ 1927857 h 2344739"/>
              <a:gd name="connsiteX213" fmla="*/ 811506 w 12192001"/>
              <a:gd name="connsiteY213" fmla="*/ 1930751 h 2344739"/>
              <a:gd name="connsiteX214" fmla="*/ 797041 w 12192001"/>
              <a:gd name="connsiteY214" fmla="*/ 1930446 h 2344739"/>
              <a:gd name="connsiteX215" fmla="*/ 767901 w 12192001"/>
              <a:gd name="connsiteY215" fmla="*/ 1932653 h 2344739"/>
              <a:gd name="connsiteX216" fmla="*/ 763053 w 12192001"/>
              <a:gd name="connsiteY216" fmla="*/ 1930432 h 2344739"/>
              <a:gd name="connsiteX217" fmla="*/ 720047 w 12192001"/>
              <a:gd name="connsiteY217" fmla="*/ 1929661 h 2344739"/>
              <a:gd name="connsiteX218" fmla="*/ 719742 w 12192001"/>
              <a:gd name="connsiteY218" fmla="*/ 1928399 h 2344739"/>
              <a:gd name="connsiteX219" fmla="*/ 708875 w 12192001"/>
              <a:gd name="connsiteY219" fmla="*/ 1922722 h 2344739"/>
              <a:gd name="connsiteX220" fmla="*/ 596792 w 12192001"/>
              <a:gd name="connsiteY220" fmla="*/ 1879864 h 2344739"/>
              <a:gd name="connsiteX221" fmla="*/ 578535 w 12192001"/>
              <a:gd name="connsiteY221" fmla="*/ 1877212 h 2344739"/>
              <a:gd name="connsiteX222" fmla="*/ 571717 w 12192001"/>
              <a:gd name="connsiteY222" fmla="*/ 1877401 h 2344739"/>
              <a:gd name="connsiteX223" fmla="*/ 445099 w 12192001"/>
              <a:gd name="connsiteY223" fmla="*/ 1839371 h 2344739"/>
              <a:gd name="connsiteX224" fmla="*/ 404015 w 12192001"/>
              <a:gd name="connsiteY224" fmla="*/ 1833548 h 2344739"/>
              <a:gd name="connsiteX225" fmla="*/ 292435 w 12192001"/>
              <a:gd name="connsiteY225" fmla="*/ 1812852 h 2344739"/>
              <a:gd name="connsiteX226" fmla="*/ 118381 w 12192001"/>
              <a:gd name="connsiteY226" fmla="*/ 1761047 h 2344739"/>
              <a:gd name="connsiteX227" fmla="*/ 15526 w 12192001"/>
              <a:gd name="connsiteY227" fmla="*/ 1758191 h 2344739"/>
              <a:gd name="connsiteX228" fmla="*/ 2 w 12192001"/>
              <a:gd name="connsiteY228" fmla="*/ 1752722 h 2344739"/>
              <a:gd name="connsiteX229" fmla="*/ 1 w 12192001"/>
              <a:gd name="connsiteY229" fmla="*/ 762497 h 2344739"/>
              <a:gd name="connsiteX230" fmla="*/ 0 w 12192001"/>
              <a:gd name="connsiteY230" fmla="*/ 762497 h 2344739"/>
              <a:gd name="connsiteX231" fmla="*/ 0 w 12192001"/>
              <a:gd name="connsiteY231" fmla="*/ 222213 h 2344739"/>
              <a:gd name="connsiteX232" fmla="*/ 0 w 12192001"/>
              <a:gd name="connsiteY232"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310853 w 12192001"/>
              <a:gd name="connsiteY111" fmla="*/ 2131431 h 2344739"/>
              <a:gd name="connsiteX112" fmla="*/ 7218559 w 12192001"/>
              <a:gd name="connsiteY112" fmla="*/ 2156680 h 2344739"/>
              <a:gd name="connsiteX113" fmla="*/ 7201101 w 12192001"/>
              <a:gd name="connsiteY113" fmla="*/ 2161230 h 2344739"/>
              <a:gd name="connsiteX114" fmla="*/ 7197004 w 12192001"/>
              <a:gd name="connsiteY114" fmla="*/ 2166588 h 2344739"/>
              <a:gd name="connsiteX115" fmla="*/ 7170808 w 12192001"/>
              <a:gd name="connsiteY115" fmla="*/ 2171236 h 2344739"/>
              <a:gd name="connsiteX116" fmla="*/ 7096988 w 12192001"/>
              <a:gd name="connsiteY116" fmla="*/ 2183464 h 2344739"/>
              <a:gd name="connsiteX117" fmla="*/ 7018496 w 12192001"/>
              <a:gd name="connsiteY117" fmla="*/ 2183090 h 2344739"/>
              <a:gd name="connsiteX118" fmla="*/ 6904146 w 12192001"/>
              <a:gd name="connsiteY118" fmla="*/ 2212596 h 2344739"/>
              <a:gd name="connsiteX119" fmla="*/ 6708222 w 12192001"/>
              <a:gd name="connsiteY119" fmla="*/ 2240551 h 2344739"/>
              <a:gd name="connsiteX120" fmla="*/ 6549454 w 12192001"/>
              <a:gd name="connsiteY120" fmla="*/ 2269327 h 2344739"/>
              <a:gd name="connsiteX121" fmla="*/ 6317560 w 12192001"/>
              <a:gd name="connsiteY121" fmla="*/ 2316127 h 2344739"/>
              <a:gd name="connsiteX122" fmla="*/ 6168674 w 12192001"/>
              <a:gd name="connsiteY122" fmla="*/ 2318214 h 2344739"/>
              <a:gd name="connsiteX123" fmla="*/ 6073848 w 12192001"/>
              <a:gd name="connsiteY123" fmla="*/ 2338676 h 2344739"/>
              <a:gd name="connsiteX124" fmla="*/ 6068529 w 12192001"/>
              <a:gd name="connsiteY124" fmla="*/ 2337139 h 2344739"/>
              <a:gd name="connsiteX125" fmla="*/ 6048638 w 12192001"/>
              <a:gd name="connsiteY125" fmla="*/ 2337822 h 2344739"/>
              <a:gd name="connsiteX126" fmla="*/ 6041285 w 12192001"/>
              <a:gd name="connsiteY126" fmla="*/ 2329473 h 2344739"/>
              <a:gd name="connsiteX127" fmla="*/ 6010090 w 12192001"/>
              <a:gd name="connsiteY127" fmla="*/ 2324380 h 2344739"/>
              <a:gd name="connsiteX128" fmla="*/ 5957375 w 12192001"/>
              <a:gd name="connsiteY128" fmla="*/ 2328024 h 2344739"/>
              <a:gd name="connsiteX129" fmla="*/ 5758919 w 12192001"/>
              <a:gd name="connsiteY129" fmla="*/ 2343716 h 2344739"/>
              <a:gd name="connsiteX130" fmla="*/ 5626960 w 12192001"/>
              <a:gd name="connsiteY130" fmla="*/ 2344739 h 2344739"/>
              <a:gd name="connsiteX131" fmla="*/ 5470906 w 12192001"/>
              <a:gd name="connsiteY131" fmla="*/ 2330719 h 2344739"/>
              <a:gd name="connsiteX132" fmla="*/ 5432761 w 12192001"/>
              <a:gd name="connsiteY132" fmla="*/ 2319466 h 2344739"/>
              <a:gd name="connsiteX133" fmla="*/ 5381669 w 12192001"/>
              <a:gd name="connsiteY133" fmla="*/ 2301764 h 2344739"/>
              <a:gd name="connsiteX134" fmla="*/ 5261764 w 12192001"/>
              <a:gd name="connsiteY134" fmla="*/ 2281347 h 2344739"/>
              <a:gd name="connsiteX135" fmla="*/ 5222961 w 12192001"/>
              <a:gd name="connsiteY135" fmla="*/ 2270223 h 2344739"/>
              <a:gd name="connsiteX136" fmla="*/ 5174660 w 12192001"/>
              <a:gd name="connsiteY136" fmla="*/ 2267233 h 2344739"/>
              <a:gd name="connsiteX137" fmla="*/ 5156554 w 12192001"/>
              <a:gd name="connsiteY137" fmla="*/ 2260010 h 2344739"/>
              <a:gd name="connsiteX138" fmla="*/ 5142599 w 12192001"/>
              <a:gd name="connsiteY138" fmla="*/ 2256610 h 2344739"/>
              <a:gd name="connsiteX139" fmla="*/ 5139596 w 12192001"/>
              <a:gd name="connsiteY139" fmla="*/ 2254509 h 2344739"/>
              <a:gd name="connsiteX140" fmla="*/ 5121659 w 12192001"/>
              <a:gd name="connsiteY140" fmla="*/ 2243656 h 2344739"/>
              <a:gd name="connsiteX141" fmla="*/ 5065790 w 12192001"/>
              <a:gd name="connsiteY141" fmla="*/ 2250227 h 2344739"/>
              <a:gd name="connsiteX142" fmla="*/ 5011514 w 12192001"/>
              <a:gd name="connsiteY142" fmla="*/ 2233846 h 2344739"/>
              <a:gd name="connsiteX143" fmla="*/ 4840441 w 12192001"/>
              <a:gd name="connsiteY143" fmla="*/ 2209829 h 2344739"/>
              <a:gd name="connsiteX144" fmla="*/ 4762447 w 12192001"/>
              <a:gd name="connsiteY144" fmla="*/ 2182061 h 2344739"/>
              <a:gd name="connsiteX145" fmla="*/ 4723186 w 12192001"/>
              <a:gd name="connsiteY145" fmla="*/ 2173047 h 2344739"/>
              <a:gd name="connsiteX146" fmla="*/ 4721176 w 12192001"/>
              <a:gd name="connsiteY146" fmla="*/ 2172298 h 2344739"/>
              <a:gd name="connsiteX147" fmla="*/ 4722111 w 12192001"/>
              <a:gd name="connsiteY147" fmla="*/ 2172087 h 2344739"/>
              <a:gd name="connsiteX148" fmla="*/ 4717202 w 12192001"/>
              <a:gd name="connsiteY148" fmla="*/ 2170817 h 2344739"/>
              <a:gd name="connsiteX149" fmla="*/ 4721176 w 12192001"/>
              <a:gd name="connsiteY149" fmla="*/ 2172298 h 2344739"/>
              <a:gd name="connsiteX150" fmla="*/ 4715526 w 12192001"/>
              <a:gd name="connsiteY150" fmla="*/ 2173573 h 2344739"/>
              <a:gd name="connsiteX151" fmla="*/ 4515814 w 12192001"/>
              <a:gd name="connsiteY151" fmla="*/ 2163671 h 2344739"/>
              <a:gd name="connsiteX152" fmla="*/ 4428543 w 12192001"/>
              <a:gd name="connsiteY152" fmla="*/ 2153020 h 2344739"/>
              <a:gd name="connsiteX153" fmla="*/ 4362875 w 12192001"/>
              <a:gd name="connsiteY153" fmla="*/ 2151674 h 2344739"/>
              <a:gd name="connsiteX154" fmla="*/ 4316966 w 12192001"/>
              <a:gd name="connsiteY154" fmla="*/ 2158289 h 2344739"/>
              <a:gd name="connsiteX155" fmla="*/ 4315110 w 12192001"/>
              <a:gd name="connsiteY155" fmla="*/ 2156948 h 2344739"/>
              <a:gd name="connsiteX156" fmla="*/ 4295144 w 12192001"/>
              <a:gd name="connsiteY156" fmla="*/ 2155069 h 2344739"/>
              <a:gd name="connsiteX157" fmla="*/ 4290064 w 12192001"/>
              <a:gd name="connsiteY157" fmla="*/ 2157986 h 2344739"/>
              <a:gd name="connsiteX158" fmla="*/ 4276142 w 12192001"/>
              <a:gd name="connsiteY158" fmla="*/ 2157740 h 2344739"/>
              <a:gd name="connsiteX159" fmla="*/ 4248117 w 12192001"/>
              <a:gd name="connsiteY159" fmla="*/ 2160064 h 2344739"/>
              <a:gd name="connsiteX160" fmla="*/ 4202051 w 12192001"/>
              <a:gd name="connsiteY160" fmla="*/ 2157269 h 2344739"/>
              <a:gd name="connsiteX161" fmla="*/ 4201745 w 12192001"/>
              <a:gd name="connsiteY161" fmla="*/ 2156010 h 2344739"/>
              <a:gd name="connsiteX162" fmla="*/ 4191248 w 12192001"/>
              <a:gd name="connsiteY162" fmla="*/ 2150376 h 2344739"/>
              <a:gd name="connsiteX163" fmla="*/ 4142745 w 12192001"/>
              <a:gd name="connsiteY163" fmla="*/ 2134511 h 2344739"/>
              <a:gd name="connsiteX164" fmla="*/ 4083097 w 12192001"/>
              <a:gd name="connsiteY164" fmla="*/ 2107978 h 2344739"/>
              <a:gd name="connsiteX165" fmla="*/ 4074546 w 12192001"/>
              <a:gd name="connsiteY165" fmla="*/ 2107143 h 2344739"/>
              <a:gd name="connsiteX166" fmla="*/ 4074427 w 12192001"/>
              <a:gd name="connsiteY166" fmla="*/ 2106844 h 2344739"/>
              <a:gd name="connsiteX167" fmla="*/ 4065510 w 12192001"/>
              <a:gd name="connsiteY167" fmla="*/ 2105400 h 2344739"/>
              <a:gd name="connsiteX168" fmla="*/ 4058954 w 12192001"/>
              <a:gd name="connsiteY168" fmla="*/ 2105618 h 2344739"/>
              <a:gd name="connsiteX169" fmla="*/ 4042364 w 12192001"/>
              <a:gd name="connsiteY169" fmla="*/ 2103997 h 2344739"/>
              <a:gd name="connsiteX170" fmla="*/ 4036997 w 12192001"/>
              <a:gd name="connsiteY170" fmla="*/ 2101563 h 2344739"/>
              <a:gd name="connsiteX171" fmla="*/ 4035363 w 12192001"/>
              <a:gd name="connsiteY171" fmla="*/ 2097896 h 2344739"/>
              <a:gd name="connsiteX172" fmla="*/ 4033778 w 12192001"/>
              <a:gd name="connsiteY172" fmla="*/ 2098131 h 2344739"/>
              <a:gd name="connsiteX173" fmla="*/ 4004538 w 12192001"/>
              <a:gd name="connsiteY173" fmla="*/ 2085563 h 2344739"/>
              <a:gd name="connsiteX174" fmla="*/ 3936846 w 12192001"/>
              <a:gd name="connsiteY174" fmla="*/ 2068106 h 2344739"/>
              <a:gd name="connsiteX175" fmla="*/ 3897275 w 12192001"/>
              <a:gd name="connsiteY175" fmla="*/ 2062451 h 2344739"/>
              <a:gd name="connsiteX176" fmla="*/ 3789760 w 12192001"/>
              <a:gd name="connsiteY176" fmla="*/ 2042213 h 2344739"/>
              <a:gd name="connsiteX177" fmla="*/ 3682513 w 12192001"/>
              <a:gd name="connsiteY177" fmla="*/ 2018290 h 2344739"/>
              <a:gd name="connsiteX178" fmla="*/ 3610035 w 12192001"/>
              <a:gd name="connsiteY178" fmla="*/ 1986019 h 2344739"/>
              <a:gd name="connsiteX179" fmla="*/ 3603855 w 12192001"/>
              <a:gd name="connsiteY179" fmla="*/ 1987381 h 2344739"/>
              <a:gd name="connsiteX180" fmla="*/ 3594736 w 12192001"/>
              <a:gd name="connsiteY180" fmla="*/ 1987545 h 2344739"/>
              <a:gd name="connsiteX181" fmla="*/ 3594501 w 12192001"/>
              <a:gd name="connsiteY181" fmla="*/ 1987276 h 2344739"/>
              <a:gd name="connsiteX182" fmla="*/ 3585978 w 12192001"/>
              <a:gd name="connsiteY182" fmla="*/ 1987966 h 2344739"/>
              <a:gd name="connsiteX183" fmla="*/ 3536135 w 12192001"/>
              <a:gd name="connsiteY183" fmla="*/ 1978267 h 2344739"/>
              <a:gd name="connsiteX184" fmla="*/ 3473223 w 12192001"/>
              <a:gd name="connsiteY184" fmla="*/ 1974606 h 2344739"/>
              <a:gd name="connsiteX185" fmla="*/ 3400728 w 12192001"/>
              <a:gd name="connsiteY185" fmla="*/ 1962558 h 2344739"/>
              <a:gd name="connsiteX186" fmla="*/ 3363888 w 12192001"/>
              <a:gd name="connsiteY186" fmla="*/ 1979510 h 2344739"/>
              <a:gd name="connsiteX187" fmla="*/ 3344026 w 12192001"/>
              <a:gd name="connsiteY187" fmla="*/ 1981192 h 2344739"/>
              <a:gd name="connsiteX188" fmla="*/ 3341698 w 12192001"/>
              <a:gd name="connsiteY188" fmla="*/ 1980217 h 2344739"/>
              <a:gd name="connsiteX189" fmla="*/ 3262356 w 12192001"/>
              <a:gd name="connsiteY189" fmla="*/ 1986094 h 2344739"/>
              <a:gd name="connsiteX190" fmla="*/ 3142556 w 12192001"/>
              <a:gd name="connsiteY190" fmla="*/ 1993869 h 2344739"/>
              <a:gd name="connsiteX191" fmla="*/ 3030291 w 12192001"/>
              <a:gd name="connsiteY191" fmla="*/ 1996512 h 2344739"/>
              <a:gd name="connsiteX192" fmla="*/ 2781569 w 12192001"/>
              <a:gd name="connsiteY192" fmla="*/ 2018333 h 2344739"/>
              <a:gd name="connsiteX193" fmla="*/ 2646527 w 12192001"/>
              <a:gd name="connsiteY193" fmla="*/ 2028869 h 2344739"/>
              <a:gd name="connsiteX194" fmla="*/ 2568028 w 12192001"/>
              <a:gd name="connsiteY194" fmla="*/ 2002628 h 2344739"/>
              <a:gd name="connsiteX195" fmla="*/ 2443255 w 12192001"/>
              <a:gd name="connsiteY195" fmla="*/ 2016529 h 2344739"/>
              <a:gd name="connsiteX196" fmla="*/ 2315112 w 12192001"/>
              <a:gd name="connsiteY196" fmla="*/ 2024996 h 2344739"/>
              <a:gd name="connsiteX197" fmla="*/ 2208578 w 12192001"/>
              <a:gd name="connsiteY197" fmla="*/ 2019763 h 2344739"/>
              <a:gd name="connsiteX198" fmla="*/ 2094665 w 12192001"/>
              <a:gd name="connsiteY198" fmla="*/ 2003052 h 2344739"/>
              <a:gd name="connsiteX199" fmla="*/ 1997356 w 12192001"/>
              <a:gd name="connsiteY199" fmla="*/ 1995032 h 2344739"/>
              <a:gd name="connsiteX200" fmla="*/ 1928172 w 12192001"/>
              <a:gd name="connsiteY200" fmla="*/ 2016977 h 2344739"/>
              <a:gd name="connsiteX201" fmla="*/ 1921650 w 12192001"/>
              <a:gd name="connsiteY201" fmla="*/ 2012146 h 2344739"/>
              <a:gd name="connsiteX202" fmla="*/ 1873080 w 12192001"/>
              <a:gd name="connsiteY202" fmla="*/ 2013741 h 2344739"/>
              <a:gd name="connsiteX203" fmla="*/ 1786655 w 12192001"/>
              <a:gd name="connsiteY203" fmla="*/ 2041363 h 2344739"/>
              <a:gd name="connsiteX204" fmla="*/ 1738204 w 12192001"/>
              <a:gd name="connsiteY204" fmla="*/ 2036312 h 2344739"/>
              <a:gd name="connsiteX205" fmla="*/ 1675071 w 12192001"/>
              <a:gd name="connsiteY205" fmla="*/ 2019963 h 2344739"/>
              <a:gd name="connsiteX206" fmla="*/ 1608669 w 12192001"/>
              <a:gd name="connsiteY206" fmla="*/ 2013066 h 2344739"/>
              <a:gd name="connsiteX207" fmla="*/ 1496110 w 12192001"/>
              <a:gd name="connsiteY207" fmla="*/ 1987476 h 2344739"/>
              <a:gd name="connsiteX208" fmla="*/ 1149979 w 12192001"/>
              <a:gd name="connsiteY208" fmla="*/ 1938041 h 2344739"/>
              <a:gd name="connsiteX209" fmla="*/ 858269 w 12192001"/>
              <a:gd name="connsiteY209" fmla="*/ 1928608 h 2344739"/>
              <a:gd name="connsiteX210" fmla="*/ 837540 w 12192001"/>
              <a:gd name="connsiteY210" fmla="*/ 1929821 h 2344739"/>
              <a:gd name="connsiteX211" fmla="*/ 816809 w 12192001"/>
              <a:gd name="connsiteY211" fmla="*/ 1927857 h 2344739"/>
              <a:gd name="connsiteX212" fmla="*/ 811506 w 12192001"/>
              <a:gd name="connsiteY212" fmla="*/ 1930751 h 2344739"/>
              <a:gd name="connsiteX213" fmla="*/ 797041 w 12192001"/>
              <a:gd name="connsiteY213" fmla="*/ 1930446 h 2344739"/>
              <a:gd name="connsiteX214" fmla="*/ 767901 w 12192001"/>
              <a:gd name="connsiteY214" fmla="*/ 1932653 h 2344739"/>
              <a:gd name="connsiteX215" fmla="*/ 763053 w 12192001"/>
              <a:gd name="connsiteY215" fmla="*/ 1930432 h 2344739"/>
              <a:gd name="connsiteX216" fmla="*/ 720047 w 12192001"/>
              <a:gd name="connsiteY216" fmla="*/ 1929661 h 2344739"/>
              <a:gd name="connsiteX217" fmla="*/ 719742 w 12192001"/>
              <a:gd name="connsiteY217" fmla="*/ 1928399 h 2344739"/>
              <a:gd name="connsiteX218" fmla="*/ 708875 w 12192001"/>
              <a:gd name="connsiteY218" fmla="*/ 1922722 h 2344739"/>
              <a:gd name="connsiteX219" fmla="*/ 596792 w 12192001"/>
              <a:gd name="connsiteY219" fmla="*/ 1879864 h 2344739"/>
              <a:gd name="connsiteX220" fmla="*/ 578535 w 12192001"/>
              <a:gd name="connsiteY220" fmla="*/ 1877212 h 2344739"/>
              <a:gd name="connsiteX221" fmla="*/ 571717 w 12192001"/>
              <a:gd name="connsiteY221" fmla="*/ 1877401 h 2344739"/>
              <a:gd name="connsiteX222" fmla="*/ 445099 w 12192001"/>
              <a:gd name="connsiteY222" fmla="*/ 1839371 h 2344739"/>
              <a:gd name="connsiteX223" fmla="*/ 404015 w 12192001"/>
              <a:gd name="connsiteY223" fmla="*/ 1833548 h 2344739"/>
              <a:gd name="connsiteX224" fmla="*/ 292435 w 12192001"/>
              <a:gd name="connsiteY224" fmla="*/ 1812852 h 2344739"/>
              <a:gd name="connsiteX225" fmla="*/ 118381 w 12192001"/>
              <a:gd name="connsiteY225" fmla="*/ 1761047 h 2344739"/>
              <a:gd name="connsiteX226" fmla="*/ 15526 w 12192001"/>
              <a:gd name="connsiteY226" fmla="*/ 1758191 h 2344739"/>
              <a:gd name="connsiteX227" fmla="*/ 2 w 12192001"/>
              <a:gd name="connsiteY227" fmla="*/ 1752722 h 2344739"/>
              <a:gd name="connsiteX228" fmla="*/ 1 w 12192001"/>
              <a:gd name="connsiteY228" fmla="*/ 762497 h 2344739"/>
              <a:gd name="connsiteX229" fmla="*/ 0 w 12192001"/>
              <a:gd name="connsiteY229" fmla="*/ 762497 h 2344739"/>
              <a:gd name="connsiteX230" fmla="*/ 0 w 12192001"/>
              <a:gd name="connsiteY230" fmla="*/ 222213 h 2344739"/>
              <a:gd name="connsiteX231" fmla="*/ 0 w 12192001"/>
              <a:gd name="connsiteY231"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218559 w 12192001"/>
              <a:gd name="connsiteY111" fmla="*/ 2156680 h 2344739"/>
              <a:gd name="connsiteX112" fmla="*/ 7201101 w 12192001"/>
              <a:gd name="connsiteY112" fmla="*/ 2161230 h 2344739"/>
              <a:gd name="connsiteX113" fmla="*/ 7197004 w 12192001"/>
              <a:gd name="connsiteY113" fmla="*/ 2166588 h 2344739"/>
              <a:gd name="connsiteX114" fmla="*/ 7170808 w 12192001"/>
              <a:gd name="connsiteY114" fmla="*/ 2171236 h 2344739"/>
              <a:gd name="connsiteX115" fmla="*/ 7096988 w 12192001"/>
              <a:gd name="connsiteY115" fmla="*/ 2183464 h 2344739"/>
              <a:gd name="connsiteX116" fmla="*/ 7018496 w 12192001"/>
              <a:gd name="connsiteY116" fmla="*/ 2183090 h 2344739"/>
              <a:gd name="connsiteX117" fmla="*/ 6904146 w 12192001"/>
              <a:gd name="connsiteY117" fmla="*/ 2212596 h 2344739"/>
              <a:gd name="connsiteX118" fmla="*/ 6708222 w 12192001"/>
              <a:gd name="connsiteY118" fmla="*/ 2240551 h 2344739"/>
              <a:gd name="connsiteX119" fmla="*/ 6549454 w 12192001"/>
              <a:gd name="connsiteY119" fmla="*/ 2269327 h 2344739"/>
              <a:gd name="connsiteX120" fmla="*/ 6317560 w 12192001"/>
              <a:gd name="connsiteY120" fmla="*/ 2316127 h 2344739"/>
              <a:gd name="connsiteX121" fmla="*/ 6168674 w 12192001"/>
              <a:gd name="connsiteY121" fmla="*/ 2318214 h 2344739"/>
              <a:gd name="connsiteX122" fmla="*/ 6073848 w 12192001"/>
              <a:gd name="connsiteY122" fmla="*/ 2338676 h 2344739"/>
              <a:gd name="connsiteX123" fmla="*/ 6068529 w 12192001"/>
              <a:gd name="connsiteY123" fmla="*/ 2337139 h 2344739"/>
              <a:gd name="connsiteX124" fmla="*/ 6048638 w 12192001"/>
              <a:gd name="connsiteY124" fmla="*/ 2337822 h 2344739"/>
              <a:gd name="connsiteX125" fmla="*/ 6041285 w 12192001"/>
              <a:gd name="connsiteY125" fmla="*/ 2329473 h 2344739"/>
              <a:gd name="connsiteX126" fmla="*/ 6010090 w 12192001"/>
              <a:gd name="connsiteY126" fmla="*/ 2324380 h 2344739"/>
              <a:gd name="connsiteX127" fmla="*/ 5957375 w 12192001"/>
              <a:gd name="connsiteY127" fmla="*/ 2328024 h 2344739"/>
              <a:gd name="connsiteX128" fmla="*/ 5758919 w 12192001"/>
              <a:gd name="connsiteY128" fmla="*/ 2343716 h 2344739"/>
              <a:gd name="connsiteX129" fmla="*/ 5626960 w 12192001"/>
              <a:gd name="connsiteY129" fmla="*/ 2344739 h 2344739"/>
              <a:gd name="connsiteX130" fmla="*/ 5470906 w 12192001"/>
              <a:gd name="connsiteY130" fmla="*/ 2330719 h 2344739"/>
              <a:gd name="connsiteX131" fmla="*/ 5432761 w 12192001"/>
              <a:gd name="connsiteY131" fmla="*/ 2319466 h 2344739"/>
              <a:gd name="connsiteX132" fmla="*/ 5381669 w 12192001"/>
              <a:gd name="connsiteY132" fmla="*/ 2301764 h 2344739"/>
              <a:gd name="connsiteX133" fmla="*/ 5261764 w 12192001"/>
              <a:gd name="connsiteY133" fmla="*/ 2281347 h 2344739"/>
              <a:gd name="connsiteX134" fmla="*/ 5222961 w 12192001"/>
              <a:gd name="connsiteY134" fmla="*/ 2270223 h 2344739"/>
              <a:gd name="connsiteX135" fmla="*/ 5174660 w 12192001"/>
              <a:gd name="connsiteY135" fmla="*/ 2267233 h 2344739"/>
              <a:gd name="connsiteX136" fmla="*/ 5156554 w 12192001"/>
              <a:gd name="connsiteY136" fmla="*/ 2260010 h 2344739"/>
              <a:gd name="connsiteX137" fmla="*/ 5142599 w 12192001"/>
              <a:gd name="connsiteY137" fmla="*/ 2256610 h 2344739"/>
              <a:gd name="connsiteX138" fmla="*/ 5139596 w 12192001"/>
              <a:gd name="connsiteY138" fmla="*/ 2254509 h 2344739"/>
              <a:gd name="connsiteX139" fmla="*/ 5121659 w 12192001"/>
              <a:gd name="connsiteY139" fmla="*/ 2243656 h 2344739"/>
              <a:gd name="connsiteX140" fmla="*/ 5065790 w 12192001"/>
              <a:gd name="connsiteY140" fmla="*/ 2250227 h 2344739"/>
              <a:gd name="connsiteX141" fmla="*/ 5011514 w 12192001"/>
              <a:gd name="connsiteY141" fmla="*/ 2233846 h 2344739"/>
              <a:gd name="connsiteX142" fmla="*/ 4840441 w 12192001"/>
              <a:gd name="connsiteY142" fmla="*/ 2209829 h 2344739"/>
              <a:gd name="connsiteX143" fmla="*/ 4762447 w 12192001"/>
              <a:gd name="connsiteY143" fmla="*/ 2182061 h 2344739"/>
              <a:gd name="connsiteX144" fmla="*/ 4723186 w 12192001"/>
              <a:gd name="connsiteY144" fmla="*/ 2173047 h 2344739"/>
              <a:gd name="connsiteX145" fmla="*/ 4721176 w 12192001"/>
              <a:gd name="connsiteY145" fmla="*/ 2172298 h 2344739"/>
              <a:gd name="connsiteX146" fmla="*/ 4722111 w 12192001"/>
              <a:gd name="connsiteY146" fmla="*/ 2172087 h 2344739"/>
              <a:gd name="connsiteX147" fmla="*/ 4717202 w 12192001"/>
              <a:gd name="connsiteY147" fmla="*/ 2170817 h 2344739"/>
              <a:gd name="connsiteX148" fmla="*/ 4721176 w 12192001"/>
              <a:gd name="connsiteY148" fmla="*/ 2172298 h 2344739"/>
              <a:gd name="connsiteX149" fmla="*/ 4715526 w 12192001"/>
              <a:gd name="connsiteY149" fmla="*/ 2173573 h 2344739"/>
              <a:gd name="connsiteX150" fmla="*/ 4515814 w 12192001"/>
              <a:gd name="connsiteY150" fmla="*/ 2163671 h 2344739"/>
              <a:gd name="connsiteX151" fmla="*/ 4428543 w 12192001"/>
              <a:gd name="connsiteY151" fmla="*/ 2153020 h 2344739"/>
              <a:gd name="connsiteX152" fmla="*/ 4362875 w 12192001"/>
              <a:gd name="connsiteY152" fmla="*/ 2151674 h 2344739"/>
              <a:gd name="connsiteX153" fmla="*/ 4316966 w 12192001"/>
              <a:gd name="connsiteY153" fmla="*/ 2158289 h 2344739"/>
              <a:gd name="connsiteX154" fmla="*/ 4315110 w 12192001"/>
              <a:gd name="connsiteY154" fmla="*/ 2156948 h 2344739"/>
              <a:gd name="connsiteX155" fmla="*/ 4295144 w 12192001"/>
              <a:gd name="connsiteY155" fmla="*/ 2155069 h 2344739"/>
              <a:gd name="connsiteX156" fmla="*/ 4290064 w 12192001"/>
              <a:gd name="connsiteY156" fmla="*/ 2157986 h 2344739"/>
              <a:gd name="connsiteX157" fmla="*/ 4276142 w 12192001"/>
              <a:gd name="connsiteY157" fmla="*/ 2157740 h 2344739"/>
              <a:gd name="connsiteX158" fmla="*/ 4248117 w 12192001"/>
              <a:gd name="connsiteY158" fmla="*/ 2160064 h 2344739"/>
              <a:gd name="connsiteX159" fmla="*/ 4202051 w 12192001"/>
              <a:gd name="connsiteY159" fmla="*/ 2157269 h 2344739"/>
              <a:gd name="connsiteX160" fmla="*/ 4201745 w 12192001"/>
              <a:gd name="connsiteY160" fmla="*/ 2156010 h 2344739"/>
              <a:gd name="connsiteX161" fmla="*/ 4191248 w 12192001"/>
              <a:gd name="connsiteY161" fmla="*/ 2150376 h 2344739"/>
              <a:gd name="connsiteX162" fmla="*/ 4142745 w 12192001"/>
              <a:gd name="connsiteY162" fmla="*/ 2134511 h 2344739"/>
              <a:gd name="connsiteX163" fmla="*/ 4083097 w 12192001"/>
              <a:gd name="connsiteY163" fmla="*/ 2107978 h 2344739"/>
              <a:gd name="connsiteX164" fmla="*/ 4074546 w 12192001"/>
              <a:gd name="connsiteY164" fmla="*/ 2107143 h 2344739"/>
              <a:gd name="connsiteX165" fmla="*/ 4074427 w 12192001"/>
              <a:gd name="connsiteY165" fmla="*/ 2106844 h 2344739"/>
              <a:gd name="connsiteX166" fmla="*/ 4065510 w 12192001"/>
              <a:gd name="connsiteY166" fmla="*/ 2105400 h 2344739"/>
              <a:gd name="connsiteX167" fmla="*/ 4058954 w 12192001"/>
              <a:gd name="connsiteY167" fmla="*/ 2105618 h 2344739"/>
              <a:gd name="connsiteX168" fmla="*/ 4042364 w 12192001"/>
              <a:gd name="connsiteY168" fmla="*/ 2103997 h 2344739"/>
              <a:gd name="connsiteX169" fmla="*/ 4036997 w 12192001"/>
              <a:gd name="connsiteY169" fmla="*/ 2101563 h 2344739"/>
              <a:gd name="connsiteX170" fmla="*/ 4035363 w 12192001"/>
              <a:gd name="connsiteY170" fmla="*/ 2097896 h 2344739"/>
              <a:gd name="connsiteX171" fmla="*/ 4033778 w 12192001"/>
              <a:gd name="connsiteY171" fmla="*/ 2098131 h 2344739"/>
              <a:gd name="connsiteX172" fmla="*/ 4004538 w 12192001"/>
              <a:gd name="connsiteY172" fmla="*/ 2085563 h 2344739"/>
              <a:gd name="connsiteX173" fmla="*/ 3936846 w 12192001"/>
              <a:gd name="connsiteY173" fmla="*/ 2068106 h 2344739"/>
              <a:gd name="connsiteX174" fmla="*/ 3897275 w 12192001"/>
              <a:gd name="connsiteY174" fmla="*/ 2062451 h 2344739"/>
              <a:gd name="connsiteX175" fmla="*/ 3789760 w 12192001"/>
              <a:gd name="connsiteY175" fmla="*/ 2042213 h 2344739"/>
              <a:gd name="connsiteX176" fmla="*/ 3682513 w 12192001"/>
              <a:gd name="connsiteY176" fmla="*/ 2018290 h 2344739"/>
              <a:gd name="connsiteX177" fmla="*/ 3610035 w 12192001"/>
              <a:gd name="connsiteY177" fmla="*/ 1986019 h 2344739"/>
              <a:gd name="connsiteX178" fmla="*/ 3603855 w 12192001"/>
              <a:gd name="connsiteY178" fmla="*/ 1987381 h 2344739"/>
              <a:gd name="connsiteX179" fmla="*/ 3594736 w 12192001"/>
              <a:gd name="connsiteY179" fmla="*/ 1987545 h 2344739"/>
              <a:gd name="connsiteX180" fmla="*/ 3594501 w 12192001"/>
              <a:gd name="connsiteY180" fmla="*/ 1987276 h 2344739"/>
              <a:gd name="connsiteX181" fmla="*/ 3585978 w 12192001"/>
              <a:gd name="connsiteY181" fmla="*/ 1987966 h 2344739"/>
              <a:gd name="connsiteX182" fmla="*/ 3536135 w 12192001"/>
              <a:gd name="connsiteY182" fmla="*/ 1978267 h 2344739"/>
              <a:gd name="connsiteX183" fmla="*/ 3473223 w 12192001"/>
              <a:gd name="connsiteY183" fmla="*/ 1974606 h 2344739"/>
              <a:gd name="connsiteX184" fmla="*/ 3400728 w 12192001"/>
              <a:gd name="connsiteY184" fmla="*/ 1962558 h 2344739"/>
              <a:gd name="connsiteX185" fmla="*/ 3363888 w 12192001"/>
              <a:gd name="connsiteY185" fmla="*/ 1979510 h 2344739"/>
              <a:gd name="connsiteX186" fmla="*/ 3344026 w 12192001"/>
              <a:gd name="connsiteY186" fmla="*/ 1981192 h 2344739"/>
              <a:gd name="connsiteX187" fmla="*/ 3341698 w 12192001"/>
              <a:gd name="connsiteY187" fmla="*/ 1980217 h 2344739"/>
              <a:gd name="connsiteX188" fmla="*/ 3262356 w 12192001"/>
              <a:gd name="connsiteY188" fmla="*/ 1986094 h 2344739"/>
              <a:gd name="connsiteX189" fmla="*/ 3142556 w 12192001"/>
              <a:gd name="connsiteY189" fmla="*/ 1993869 h 2344739"/>
              <a:gd name="connsiteX190" fmla="*/ 3030291 w 12192001"/>
              <a:gd name="connsiteY190" fmla="*/ 1996512 h 2344739"/>
              <a:gd name="connsiteX191" fmla="*/ 2781569 w 12192001"/>
              <a:gd name="connsiteY191" fmla="*/ 2018333 h 2344739"/>
              <a:gd name="connsiteX192" fmla="*/ 2646527 w 12192001"/>
              <a:gd name="connsiteY192" fmla="*/ 2028869 h 2344739"/>
              <a:gd name="connsiteX193" fmla="*/ 2568028 w 12192001"/>
              <a:gd name="connsiteY193" fmla="*/ 2002628 h 2344739"/>
              <a:gd name="connsiteX194" fmla="*/ 2443255 w 12192001"/>
              <a:gd name="connsiteY194" fmla="*/ 2016529 h 2344739"/>
              <a:gd name="connsiteX195" fmla="*/ 2315112 w 12192001"/>
              <a:gd name="connsiteY195" fmla="*/ 2024996 h 2344739"/>
              <a:gd name="connsiteX196" fmla="*/ 2208578 w 12192001"/>
              <a:gd name="connsiteY196" fmla="*/ 2019763 h 2344739"/>
              <a:gd name="connsiteX197" fmla="*/ 2094665 w 12192001"/>
              <a:gd name="connsiteY197" fmla="*/ 2003052 h 2344739"/>
              <a:gd name="connsiteX198" fmla="*/ 1997356 w 12192001"/>
              <a:gd name="connsiteY198" fmla="*/ 1995032 h 2344739"/>
              <a:gd name="connsiteX199" fmla="*/ 1928172 w 12192001"/>
              <a:gd name="connsiteY199" fmla="*/ 2016977 h 2344739"/>
              <a:gd name="connsiteX200" fmla="*/ 1921650 w 12192001"/>
              <a:gd name="connsiteY200" fmla="*/ 2012146 h 2344739"/>
              <a:gd name="connsiteX201" fmla="*/ 1873080 w 12192001"/>
              <a:gd name="connsiteY201" fmla="*/ 2013741 h 2344739"/>
              <a:gd name="connsiteX202" fmla="*/ 1786655 w 12192001"/>
              <a:gd name="connsiteY202" fmla="*/ 2041363 h 2344739"/>
              <a:gd name="connsiteX203" fmla="*/ 1738204 w 12192001"/>
              <a:gd name="connsiteY203" fmla="*/ 2036312 h 2344739"/>
              <a:gd name="connsiteX204" fmla="*/ 1675071 w 12192001"/>
              <a:gd name="connsiteY204" fmla="*/ 2019963 h 2344739"/>
              <a:gd name="connsiteX205" fmla="*/ 1608669 w 12192001"/>
              <a:gd name="connsiteY205" fmla="*/ 2013066 h 2344739"/>
              <a:gd name="connsiteX206" fmla="*/ 1496110 w 12192001"/>
              <a:gd name="connsiteY206" fmla="*/ 1987476 h 2344739"/>
              <a:gd name="connsiteX207" fmla="*/ 1149979 w 12192001"/>
              <a:gd name="connsiteY207" fmla="*/ 1938041 h 2344739"/>
              <a:gd name="connsiteX208" fmla="*/ 858269 w 12192001"/>
              <a:gd name="connsiteY208" fmla="*/ 1928608 h 2344739"/>
              <a:gd name="connsiteX209" fmla="*/ 837540 w 12192001"/>
              <a:gd name="connsiteY209" fmla="*/ 1929821 h 2344739"/>
              <a:gd name="connsiteX210" fmla="*/ 816809 w 12192001"/>
              <a:gd name="connsiteY210" fmla="*/ 1927857 h 2344739"/>
              <a:gd name="connsiteX211" fmla="*/ 811506 w 12192001"/>
              <a:gd name="connsiteY211" fmla="*/ 1930751 h 2344739"/>
              <a:gd name="connsiteX212" fmla="*/ 797041 w 12192001"/>
              <a:gd name="connsiteY212" fmla="*/ 1930446 h 2344739"/>
              <a:gd name="connsiteX213" fmla="*/ 767901 w 12192001"/>
              <a:gd name="connsiteY213" fmla="*/ 1932653 h 2344739"/>
              <a:gd name="connsiteX214" fmla="*/ 763053 w 12192001"/>
              <a:gd name="connsiteY214" fmla="*/ 1930432 h 2344739"/>
              <a:gd name="connsiteX215" fmla="*/ 720047 w 12192001"/>
              <a:gd name="connsiteY215" fmla="*/ 1929661 h 2344739"/>
              <a:gd name="connsiteX216" fmla="*/ 719742 w 12192001"/>
              <a:gd name="connsiteY216" fmla="*/ 1928399 h 2344739"/>
              <a:gd name="connsiteX217" fmla="*/ 708875 w 12192001"/>
              <a:gd name="connsiteY217" fmla="*/ 1922722 h 2344739"/>
              <a:gd name="connsiteX218" fmla="*/ 596792 w 12192001"/>
              <a:gd name="connsiteY218" fmla="*/ 1879864 h 2344739"/>
              <a:gd name="connsiteX219" fmla="*/ 578535 w 12192001"/>
              <a:gd name="connsiteY219" fmla="*/ 1877212 h 2344739"/>
              <a:gd name="connsiteX220" fmla="*/ 571717 w 12192001"/>
              <a:gd name="connsiteY220" fmla="*/ 1877401 h 2344739"/>
              <a:gd name="connsiteX221" fmla="*/ 445099 w 12192001"/>
              <a:gd name="connsiteY221" fmla="*/ 1839371 h 2344739"/>
              <a:gd name="connsiteX222" fmla="*/ 404015 w 12192001"/>
              <a:gd name="connsiteY222" fmla="*/ 1833548 h 2344739"/>
              <a:gd name="connsiteX223" fmla="*/ 292435 w 12192001"/>
              <a:gd name="connsiteY223" fmla="*/ 1812852 h 2344739"/>
              <a:gd name="connsiteX224" fmla="*/ 118381 w 12192001"/>
              <a:gd name="connsiteY224" fmla="*/ 1761047 h 2344739"/>
              <a:gd name="connsiteX225" fmla="*/ 15526 w 12192001"/>
              <a:gd name="connsiteY225" fmla="*/ 1758191 h 2344739"/>
              <a:gd name="connsiteX226" fmla="*/ 2 w 12192001"/>
              <a:gd name="connsiteY226" fmla="*/ 1752722 h 2344739"/>
              <a:gd name="connsiteX227" fmla="*/ 1 w 12192001"/>
              <a:gd name="connsiteY227" fmla="*/ 762497 h 2344739"/>
              <a:gd name="connsiteX228" fmla="*/ 0 w 12192001"/>
              <a:gd name="connsiteY228" fmla="*/ 762497 h 2344739"/>
              <a:gd name="connsiteX229" fmla="*/ 0 w 12192001"/>
              <a:gd name="connsiteY229" fmla="*/ 222213 h 2344739"/>
              <a:gd name="connsiteX230" fmla="*/ 0 w 12192001"/>
              <a:gd name="connsiteY230"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20047 w 12192001"/>
              <a:gd name="connsiteY213" fmla="*/ 1929661 h 2344739"/>
              <a:gd name="connsiteX214" fmla="*/ 719742 w 12192001"/>
              <a:gd name="connsiteY214" fmla="*/ 1928399 h 2344739"/>
              <a:gd name="connsiteX215" fmla="*/ 708875 w 12192001"/>
              <a:gd name="connsiteY215" fmla="*/ 1922722 h 2344739"/>
              <a:gd name="connsiteX216" fmla="*/ 596792 w 12192001"/>
              <a:gd name="connsiteY216" fmla="*/ 1879864 h 2344739"/>
              <a:gd name="connsiteX217" fmla="*/ 578535 w 12192001"/>
              <a:gd name="connsiteY217" fmla="*/ 1877212 h 2344739"/>
              <a:gd name="connsiteX218" fmla="*/ 571717 w 12192001"/>
              <a:gd name="connsiteY218" fmla="*/ 1877401 h 2344739"/>
              <a:gd name="connsiteX219" fmla="*/ 445099 w 12192001"/>
              <a:gd name="connsiteY219" fmla="*/ 1839371 h 2344739"/>
              <a:gd name="connsiteX220" fmla="*/ 404015 w 12192001"/>
              <a:gd name="connsiteY220" fmla="*/ 1833548 h 2344739"/>
              <a:gd name="connsiteX221" fmla="*/ 292435 w 12192001"/>
              <a:gd name="connsiteY221" fmla="*/ 1812852 h 2344739"/>
              <a:gd name="connsiteX222" fmla="*/ 118381 w 12192001"/>
              <a:gd name="connsiteY222" fmla="*/ 1761047 h 2344739"/>
              <a:gd name="connsiteX223" fmla="*/ 15526 w 12192001"/>
              <a:gd name="connsiteY223" fmla="*/ 1758191 h 2344739"/>
              <a:gd name="connsiteX224" fmla="*/ 2 w 12192001"/>
              <a:gd name="connsiteY224" fmla="*/ 1752722 h 2344739"/>
              <a:gd name="connsiteX225" fmla="*/ 1 w 12192001"/>
              <a:gd name="connsiteY225" fmla="*/ 762497 h 2344739"/>
              <a:gd name="connsiteX226" fmla="*/ 0 w 12192001"/>
              <a:gd name="connsiteY226" fmla="*/ 762497 h 2344739"/>
              <a:gd name="connsiteX227" fmla="*/ 0 w 12192001"/>
              <a:gd name="connsiteY227" fmla="*/ 222213 h 2344739"/>
              <a:gd name="connsiteX228" fmla="*/ 0 w 12192001"/>
              <a:gd name="connsiteY228"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67901 w 12192001"/>
              <a:gd name="connsiteY211" fmla="*/ 1932653 h 2344739"/>
              <a:gd name="connsiteX212" fmla="*/ 720047 w 12192001"/>
              <a:gd name="connsiteY212" fmla="*/ 1929661 h 2344739"/>
              <a:gd name="connsiteX213" fmla="*/ 719742 w 12192001"/>
              <a:gd name="connsiteY213" fmla="*/ 1928399 h 2344739"/>
              <a:gd name="connsiteX214" fmla="*/ 708875 w 12192001"/>
              <a:gd name="connsiteY214" fmla="*/ 1922722 h 2344739"/>
              <a:gd name="connsiteX215" fmla="*/ 596792 w 12192001"/>
              <a:gd name="connsiteY215" fmla="*/ 1879864 h 2344739"/>
              <a:gd name="connsiteX216" fmla="*/ 578535 w 12192001"/>
              <a:gd name="connsiteY216" fmla="*/ 1877212 h 2344739"/>
              <a:gd name="connsiteX217" fmla="*/ 571717 w 12192001"/>
              <a:gd name="connsiteY217" fmla="*/ 1877401 h 2344739"/>
              <a:gd name="connsiteX218" fmla="*/ 445099 w 12192001"/>
              <a:gd name="connsiteY218" fmla="*/ 1839371 h 2344739"/>
              <a:gd name="connsiteX219" fmla="*/ 404015 w 12192001"/>
              <a:gd name="connsiteY219" fmla="*/ 1833548 h 2344739"/>
              <a:gd name="connsiteX220" fmla="*/ 292435 w 12192001"/>
              <a:gd name="connsiteY220" fmla="*/ 1812852 h 2344739"/>
              <a:gd name="connsiteX221" fmla="*/ 118381 w 12192001"/>
              <a:gd name="connsiteY221" fmla="*/ 1761047 h 2344739"/>
              <a:gd name="connsiteX222" fmla="*/ 15526 w 12192001"/>
              <a:gd name="connsiteY222" fmla="*/ 1758191 h 2344739"/>
              <a:gd name="connsiteX223" fmla="*/ 2 w 12192001"/>
              <a:gd name="connsiteY223" fmla="*/ 1752722 h 2344739"/>
              <a:gd name="connsiteX224" fmla="*/ 1 w 12192001"/>
              <a:gd name="connsiteY224" fmla="*/ 762497 h 2344739"/>
              <a:gd name="connsiteX225" fmla="*/ 0 w 12192001"/>
              <a:gd name="connsiteY225" fmla="*/ 762497 h 2344739"/>
              <a:gd name="connsiteX226" fmla="*/ 0 w 12192001"/>
              <a:gd name="connsiteY226" fmla="*/ 222213 h 2344739"/>
              <a:gd name="connsiteX227" fmla="*/ 0 w 12192001"/>
              <a:gd name="connsiteY227"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762497 h 2344739"/>
              <a:gd name="connsiteX225" fmla="*/ 0 w 12192001"/>
              <a:gd name="connsiteY225" fmla="*/ 222213 h 2344739"/>
              <a:gd name="connsiteX226" fmla="*/ 0 w 12192001"/>
              <a:gd name="connsiteY22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222213 h 2344739"/>
              <a:gd name="connsiteX225" fmla="*/ 0 w 12192001"/>
              <a:gd name="connsiteY225"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53521 w 12193149"/>
              <a:gd name="connsiteY90" fmla="*/ 1957169 h 2344739"/>
              <a:gd name="connsiteX91" fmla="*/ 8321252 w 12193149"/>
              <a:gd name="connsiteY91" fmla="*/ 1974587 h 2344739"/>
              <a:gd name="connsiteX92" fmla="*/ 8315581 w 12193149"/>
              <a:gd name="connsiteY92" fmla="*/ 1974913 h 2344739"/>
              <a:gd name="connsiteX93" fmla="*/ 8296322 w 12193149"/>
              <a:gd name="connsiteY93" fmla="*/ 1988808 h 2344739"/>
              <a:gd name="connsiteX94" fmla="*/ 8285424 w 12193149"/>
              <a:gd name="connsiteY94" fmla="*/ 1994631 h 2344739"/>
              <a:gd name="connsiteX95" fmla="*/ 8284298 w 12193149"/>
              <a:gd name="connsiteY95" fmla="*/ 1999074 h 2344739"/>
              <a:gd name="connsiteX96" fmla="*/ 8267224 w 12193149"/>
              <a:gd name="connsiteY96" fmla="*/ 2006249 h 2344739"/>
              <a:gd name="connsiteX97" fmla="*/ 8264525 w 12193149"/>
              <a:gd name="connsiteY97" fmla="*/ 2006019 h 2344739"/>
              <a:gd name="connsiteX98" fmla="*/ 8253181 w 12193149"/>
              <a:gd name="connsiteY98" fmla="*/ 2015862 h 2344739"/>
              <a:gd name="connsiteX99" fmla="*/ 8246982 w 12193149"/>
              <a:gd name="connsiteY99" fmla="*/ 2028854 h 2344739"/>
              <a:gd name="connsiteX100" fmla="*/ 8091420 w 12193149"/>
              <a:gd name="connsiteY100" fmla="*/ 2075015 h 2344739"/>
              <a:gd name="connsiteX101" fmla="*/ 7906555 w 12193149"/>
              <a:gd name="connsiteY101" fmla="*/ 2116988 h 2344739"/>
              <a:gd name="connsiteX102" fmla="*/ 7719893 w 12193149"/>
              <a:gd name="connsiteY102" fmla="*/ 2142703 h 2344739"/>
              <a:gd name="connsiteX103" fmla="*/ 7615495 w 12193149"/>
              <a:gd name="connsiteY103" fmla="*/ 2139232 h 2344739"/>
              <a:gd name="connsiteX104" fmla="*/ 7528691 w 12193149"/>
              <a:gd name="connsiteY104" fmla="*/ 2145060 h 2344739"/>
              <a:gd name="connsiteX105" fmla="*/ 7520719 w 12193149"/>
              <a:gd name="connsiteY105" fmla="*/ 2147613 h 2344739"/>
              <a:gd name="connsiteX106" fmla="*/ 7508559 w 12193149"/>
              <a:gd name="connsiteY106" fmla="*/ 2148948 h 2344739"/>
              <a:gd name="connsiteX107" fmla="*/ 7508188 w 12193149"/>
              <a:gd name="connsiteY107" fmla="*/ 2148621 h 2344739"/>
              <a:gd name="connsiteX108" fmla="*/ 7496943 w 12193149"/>
              <a:gd name="connsiteY108" fmla="*/ 2150573 h 2344739"/>
              <a:gd name="connsiteX109" fmla="*/ 7406539 w 12193149"/>
              <a:gd name="connsiteY109" fmla="*/ 2142468 h 2344739"/>
              <a:gd name="connsiteX110" fmla="*/ 7219707 w 12193149"/>
              <a:gd name="connsiteY110" fmla="*/ 2156680 h 2344739"/>
              <a:gd name="connsiteX111" fmla="*/ 7202249 w 12193149"/>
              <a:gd name="connsiteY111" fmla="*/ 2161230 h 2344739"/>
              <a:gd name="connsiteX112" fmla="*/ 7198152 w 12193149"/>
              <a:gd name="connsiteY112" fmla="*/ 2166588 h 2344739"/>
              <a:gd name="connsiteX113" fmla="*/ 7171956 w 12193149"/>
              <a:gd name="connsiteY113" fmla="*/ 2171236 h 2344739"/>
              <a:gd name="connsiteX114" fmla="*/ 7098136 w 12193149"/>
              <a:gd name="connsiteY114" fmla="*/ 2183464 h 2344739"/>
              <a:gd name="connsiteX115" fmla="*/ 7019644 w 12193149"/>
              <a:gd name="connsiteY115" fmla="*/ 2183090 h 2344739"/>
              <a:gd name="connsiteX116" fmla="*/ 6905294 w 12193149"/>
              <a:gd name="connsiteY116" fmla="*/ 2212596 h 2344739"/>
              <a:gd name="connsiteX117" fmla="*/ 6709370 w 12193149"/>
              <a:gd name="connsiteY117" fmla="*/ 2240551 h 2344739"/>
              <a:gd name="connsiteX118" fmla="*/ 6550602 w 12193149"/>
              <a:gd name="connsiteY118" fmla="*/ 2269327 h 2344739"/>
              <a:gd name="connsiteX119" fmla="*/ 6318708 w 12193149"/>
              <a:gd name="connsiteY119" fmla="*/ 2316127 h 2344739"/>
              <a:gd name="connsiteX120" fmla="*/ 6169822 w 12193149"/>
              <a:gd name="connsiteY120" fmla="*/ 2318214 h 2344739"/>
              <a:gd name="connsiteX121" fmla="*/ 6074996 w 12193149"/>
              <a:gd name="connsiteY121" fmla="*/ 2338676 h 2344739"/>
              <a:gd name="connsiteX122" fmla="*/ 6069677 w 12193149"/>
              <a:gd name="connsiteY122" fmla="*/ 2337139 h 2344739"/>
              <a:gd name="connsiteX123" fmla="*/ 6049786 w 12193149"/>
              <a:gd name="connsiteY123" fmla="*/ 2337822 h 2344739"/>
              <a:gd name="connsiteX124" fmla="*/ 6042433 w 12193149"/>
              <a:gd name="connsiteY124" fmla="*/ 2329473 h 2344739"/>
              <a:gd name="connsiteX125" fmla="*/ 6011238 w 12193149"/>
              <a:gd name="connsiteY125" fmla="*/ 2324380 h 2344739"/>
              <a:gd name="connsiteX126" fmla="*/ 5958523 w 12193149"/>
              <a:gd name="connsiteY126" fmla="*/ 2328024 h 2344739"/>
              <a:gd name="connsiteX127" fmla="*/ 5760067 w 12193149"/>
              <a:gd name="connsiteY127" fmla="*/ 2343716 h 2344739"/>
              <a:gd name="connsiteX128" fmla="*/ 5628108 w 12193149"/>
              <a:gd name="connsiteY128" fmla="*/ 2344739 h 2344739"/>
              <a:gd name="connsiteX129" fmla="*/ 5472054 w 12193149"/>
              <a:gd name="connsiteY129" fmla="*/ 2330719 h 2344739"/>
              <a:gd name="connsiteX130" fmla="*/ 5433909 w 12193149"/>
              <a:gd name="connsiteY130" fmla="*/ 2319466 h 2344739"/>
              <a:gd name="connsiteX131" fmla="*/ 5382817 w 12193149"/>
              <a:gd name="connsiteY131" fmla="*/ 2301764 h 2344739"/>
              <a:gd name="connsiteX132" fmla="*/ 5262912 w 12193149"/>
              <a:gd name="connsiteY132" fmla="*/ 2281347 h 2344739"/>
              <a:gd name="connsiteX133" fmla="*/ 5224109 w 12193149"/>
              <a:gd name="connsiteY133" fmla="*/ 2270223 h 2344739"/>
              <a:gd name="connsiteX134" fmla="*/ 5175808 w 12193149"/>
              <a:gd name="connsiteY134" fmla="*/ 2267233 h 2344739"/>
              <a:gd name="connsiteX135" fmla="*/ 5157702 w 12193149"/>
              <a:gd name="connsiteY135" fmla="*/ 2260010 h 2344739"/>
              <a:gd name="connsiteX136" fmla="*/ 5143747 w 12193149"/>
              <a:gd name="connsiteY136" fmla="*/ 2256610 h 2344739"/>
              <a:gd name="connsiteX137" fmla="*/ 5140744 w 12193149"/>
              <a:gd name="connsiteY137" fmla="*/ 2254509 h 2344739"/>
              <a:gd name="connsiteX138" fmla="*/ 5122807 w 12193149"/>
              <a:gd name="connsiteY138" fmla="*/ 2243656 h 2344739"/>
              <a:gd name="connsiteX139" fmla="*/ 5066938 w 12193149"/>
              <a:gd name="connsiteY139" fmla="*/ 2250227 h 2344739"/>
              <a:gd name="connsiteX140" fmla="*/ 5012662 w 12193149"/>
              <a:gd name="connsiteY140" fmla="*/ 2233846 h 2344739"/>
              <a:gd name="connsiteX141" fmla="*/ 4841589 w 12193149"/>
              <a:gd name="connsiteY141" fmla="*/ 2209829 h 2344739"/>
              <a:gd name="connsiteX142" fmla="*/ 4763595 w 12193149"/>
              <a:gd name="connsiteY142" fmla="*/ 2182061 h 2344739"/>
              <a:gd name="connsiteX143" fmla="*/ 4724334 w 12193149"/>
              <a:gd name="connsiteY143" fmla="*/ 2173047 h 2344739"/>
              <a:gd name="connsiteX144" fmla="*/ 4722324 w 12193149"/>
              <a:gd name="connsiteY144" fmla="*/ 2172298 h 2344739"/>
              <a:gd name="connsiteX145" fmla="*/ 4723259 w 12193149"/>
              <a:gd name="connsiteY145" fmla="*/ 2172087 h 2344739"/>
              <a:gd name="connsiteX146" fmla="*/ 4718350 w 12193149"/>
              <a:gd name="connsiteY146" fmla="*/ 2170817 h 2344739"/>
              <a:gd name="connsiteX147" fmla="*/ 4722324 w 12193149"/>
              <a:gd name="connsiteY147" fmla="*/ 2172298 h 2344739"/>
              <a:gd name="connsiteX148" fmla="*/ 4716674 w 12193149"/>
              <a:gd name="connsiteY148" fmla="*/ 2173573 h 2344739"/>
              <a:gd name="connsiteX149" fmla="*/ 4516962 w 12193149"/>
              <a:gd name="connsiteY149" fmla="*/ 2163671 h 2344739"/>
              <a:gd name="connsiteX150" fmla="*/ 4429691 w 12193149"/>
              <a:gd name="connsiteY150" fmla="*/ 2153020 h 2344739"/>
              <a:gd name="connsiteX151" fmla="*/ 4364023 w 12193149"/>
              <a:gd name="connsiteY151" fmla="*/ 2151674 h 2344739"/>
              <a:gd name="connsiteX152" fmla="*/ 4318114 w 12193149"/>
              <a:gd name="connsiteY152" fmla="*/ 2158289 h 2344739"/>
              <a:gd name="connsiteX153" fmla="*/ 4316258 w 12193149"/>
              <a:gd name="connsiteY153" fmla="*/ 2156948 h 2344739"/>
              <a:gd name="connsiteX154" fmla="*/ 4296292 w 12193149"/>
              <a:gd name="connsiteY154" fmla="*/ 2155069 h 2344739"/>
              <a:gd name="connsiteX155" fmla="*/ 4291212 w 12193149"/>
              <a:gd name="connsiteY155" fmla="*/ 2157986 h 2344739"/>
              <a:gd name="connsiteX156" fmla="*/ 4277290 w 12193149"/>
              <a:gd name="connsiteY156" fmla="*/ 2157740 h 2344739"/>
              <a:gd name="connsiteX157" fmla="*/ 4249265 w 12193149"/>
              <a:gd name="connsiteY157" fmla="*/ 2160064 h 2344739"/>
              <a:gd name="connsiteX158" fmla="*/ 4203199 w 12193149"/>
              <a:gd name="connsiteY158" fmla="*/ 2157269 h 2344739"/>
              <a:gd name="connsiteX159" fmla="*/ 4202893 w 12193149"/>
              <a:gd name="connsiteY159" fmla="*/ 2156010 h 2344739"/>
              <a:gd name="connsiteX160" fmla="*/ 4192396 w 12193149"/>
              <a:gd name="connsiteY160" fmla="*/ 2150376 h 2344739"/>
              <a:gd name="connsiteX161" fmla="*/ 4143893 w 12193149"/>
              <a:gd name="connsiteY161" fmla="*/ 2134511 h 2344739"/>
              <a:gd name="connsiteX162" fmla="*/ 4084245 w 12193149"/>
              <a:gd name="connsiteY162" fmla="*/ 2107978 h 2344739"/>
              <a:gd name="connsiteX163" fmla="*/ 4075694 w 12193149"/>
              <a:gd name="connsiteY163" fmla="*/ 2107143 h 2344739"/>
              <a:gd name="connsiteX164" fmla="*/ 4075575 w 12193149"/>
              <a:gd name="connsiteY164" fmla="*/ 2106844 h 2344739"/>
              <a:gd name="connsiteX165" fmla="*/ 4066658 w 12193149"/>
              <a:gd name="connsiteY165" fmla="*/ 2105400 h 2344739"/>
              <a:gd name="connsiteX166" fmla="*/ 4060102 w 12193149"/>
              <a:gd name="connsiteY166" fmla="*/ 2105618 h 2344739"/>
              <a:gd name="connsiteX167" fmla="*/ 4043512 w 12193149"/>
              <a:gd name="connsiteY167" fmla="*/ 2103997 h 2344739"/>
              <a:gd name="connsiteX168" fmla="*/ 4038145 w 12193149"/>
              <a:gd name="connsiteY168" fmla="*/ 2101563 h 2344739"/>
              <a:gd name="connsiteX169" fmla="*/ 4036511 w 12193149"/>
              <a:gd name="connsiteY169" fmla="*/ 2097896 h 2344739"/>
              <a:gd name="connsiteX170" fmla="*/ 4034926 w 12193149"/>
              <a:gd name="connsiteY170" fmla="*/ 2098131 h 2344739"/>
              <a:gd name="connsiteX171" fmla="*/ 4005686 w 12193149"/>
              <a:gd name="connsiteY171" fmla="*/ 2085563 h 2344739"/>
              <a:gd name="connsiteX172" fmla="*/ 3937994 w 12193149"/>
              <a:gd name="connsiteY172" fmla="*/ 2068106 h 2344739"/>
              <a:gd name="connsiteX173" fmla="*/ 3898423 w 12193149"/>
              <a:gd name="connsiteY173" fmla="*/ 2062451 h 2344739"/>
              <a:gd name="connsiteX174" fmla="*/ 3790908 w 12193149"/>
              <a:gd name="connsiteY174" fmla="*/ 2042213 h 2344739"/>
              <a:gd name="connsiteX175" fmla="*/ 3683661 w 12193149"/>
              <a:gd name="connsiteY175" fmla="*/ 2018290 h 2344739"/>
              <a:gd name="connsiteX176" fmla="*/ 3611183 w 12193149"/>
              <a:gd name="connsiteY176" fmla="*/ 1986019 h 2344739"/>
              <a:gd name="connsiteX177" fmla="*/ 3605003 w 12193149"/>
              <a:gd name="connsiteY177" fmla="*/ 1987381 h 2344739"/>
              <a:gd name="connsiteX178" fmla="*/ 3595884 w 12193149"/>
              <a:gd name="connsiteY178" fmla="*/ 1987545 h 2344739"/>
              <a:gd name="connsiteX179" fmla="*/ 3595649 w 12193149"/>
              <a:gd name="connsiteY179" fmla="*/ 1987276 h 2344739"/>
              <a:gd name="connsiteX180" fmla="*/ 3587126 w 12193149"/>
              <a:gd name="connsiteY180" fmla="*/ 1987966 h 2344739"/>
              <a:gd name="connsiteX181" fmla="*/ 3537283 w 12193149"/>
              <a:gd name="connsiteY181" fmla="*/ 1978267 h 2344739"/>
              <a:gd name="connsiteX182" fmla="*/ 3474371 w 12193149"/>
              <a:gd name="connsiteY182" fmla="*/ 1974606 h 2344739"/>
              <a:gd name="connsiteX183" fmla="*/ 3401876 w 12193149"/>
              <a:gd name="connsiteY183" fmla="*/ 1962558 h 2344739"/>
              <a:gd name="connsiteX184" fmla="*/ 3365036 w 12193149"/>
              <a:gd name="connsiteY184" fmla="*/ 1979510 h 2344739"/>
              <a:gd name="connsiteX185" fmla="*/ 3345174 w 12193149"/>
              <a:gd name="connsiteY185" fmla="*/ 1981192 h 2344739"/>
              <a:gd name="connsiteX186" fmla="*/ 3342846 w 12193149"/>
              <a:gd name="connsiteY186" fmla="*/ 1980217 h 2344739"/>
              <a:gd name="connsiteX187" fmla="*/ 3263504 w 12193149"/>
              <a:gd name="connsiteY187" fmla="*/ 1986094 h 2344739"/>
              <a:gd name="connsiteX188" fmla="*/ 3143704 w 12193149"/>
              <a:gd name="connsiteY188" fmla="*/ 1993869 h 2344739"/>
              <a:gd name="connsiteX189" fmla="*/ 3031439 w 12193149"/>
              <a:gd name="connsiteY189" fmla="*/ 1996512 h 2344739"/>
              <a:gd name="connsiteX190" fmla="*/ 2782717 w 12193149"/>
              <a:gd name="connsiteY190" fmla="*/ 2018333 h 2344739"/>
              <a:gd name="connsiteX191" fmla="*/ 2647675 w 12193149"/>
              <a:gd name="connsiteY191" fmla="*/ 2028869 h 2344739"/>
              <a:gd name="connsiteX192" fmla="*/ 2569176 w 12193149"/>
              <a:gd name="connsiteY192" fmla="*/ 2002628 h 2344739"/>
              <a:gd name="connsiteX193" fmla="*/ 2444403 w 12193149"/>
              <a:gd name="connsiteY193" fmla="*/ 2016529 h 2344739"/>
              <a:gd name="connsiteX194" fmla="*/ 2316260 w 12193149"/>
              <a:gd name="connsiteY194" fmla="*/ 2024996 h 2344739"/>
              <a:gd name="connsiteX195" fmla="*/ 2209726 w 12193149"/>
              <a:gd name="connsiteY195" fmla="*/ 2019763 h 2344739"/>
              <a:gd name="connsiteX196" fmla="*/ 2095813 w 12193149"/>
              <a:gd name="connsiteY196" fmla="*/ 2003052 h 2344739"/>
              <a:gd name="connsiteX197" fmla="*/ 1998504 w 12193149"/>
              <a:gd name="connsiteY197" fmla="*/ 1995032 h 2344739"/>
              <a:gd name="connsiteX198" fmla="*/ 1929320 w 12193149"/>
              <a:gd name="connsiteY198" fmla="*/ 2016977 h 2344739"/>
              <a:gd name="connsiteX199" fmla="*/ 1922798 w 12193149"/>
              <a:gd name="connsiteY199" fmla="*/ 2012146 h 2344739"/>
              <a:gd name="connsiteX200" fmla="*/ 1874228 w 12193149"/>
              <a:gd name="connsiteY200" fmla="*/ 2013741 h 2344739"/>
              <a:gd name="connsiteX201" fmla="*/ 1787803 w 12193149"/>
              <a:gd name="connsiteY201" fmla="*/ 2041363 h 2344739"/>
              <a:gd name="connsiteX202" fmla="*/ 1739352 w 12193149"/>
              <a:gd name="connsiteY202" fmla="*/ 2036312 h 2344739"/>
              <a:gd name="connsiteX203" fmla="*/ 1676219 w 12193149"/>
              <a:gd name="connsiteY203" fmla="*/ 2019963 h 2344739"/>
              <a:gd name="connsiteX204" fmla="*/ 1609817 w 12193149"/>
              <a:gd name="connsiteY204" fmla="*/ 2013066 h 2344739"/>
              <a:gd name="connsiteX205" fmla="*/ 1497258 w 12193149"/>
              <a:gd name="connsiteY205" fmla="*/ 1987476 h 2344739"/>
              <a:gd name="connsiteX206" fmla="*/ 1151127 w 12193149"/>
              <a:gd name="connsiteY206" fmla="*/ 1938041 h 2344739"/>
              <a:gd name="connsiteX207" fmla="*/ 859417 w 12193149"/>
              <a:gd name="connsiteY207" fmla="*/ 1928608 h 2344739"/>
              <a:gd name="connsiteX208" fmla="*/ 838688 w 12193149"/>
              <a:gd name="connsiteY208" fmla="*/ 1929821 h 2344739"/>
              <a:gd name="connsiteX209" fmla="*/ 817957 w 12193149"/>
              <a:gd name="connsiteY209" fmla="*/ 1927857 h 2344739"/>
              <a:gd name="connsiteX210" fmla="*/ 812654 w 12193149"/>
              <a:gd name="connsiteY210" fmla="*/ 1930751 h 2344739"/>
              <a:gd name="connsiteX211" fmla="*/ 721195 w 12193149"/>
              <a:gd name="connsiteY211" fmla="*/ 1929661 h 2344739"/>
              <a:gd name="connsiteX212" fmla="*/ 720890 w 12193149"/>
              <a:gd name="connsiteY212" fmla="*/ 1928399 h 2344739"/>
              <a:gd name="connsiteX213" fmla="*/ 710023 w 12193149"/>
              <a:gd name="connsiteY213" fmla="*/ 1922722 h 2344739"/>
              <a:gd name="connsiteX214" fmla="*/ 597940 w 12193149"/>
              <a:gd name="connsiteY214" fmla="*/ 1879864 h 2344739"/>
              <a:gd name="connsiteX215" fmla="*/ 579683 w 12193149"/>
              <a:gd name="connsiteY215" fmla="*/ 1877212 h 2344739"/>
              <a:gd name="connsiteX216" fmla="*/ 572865 w 12193149"/>
              <a:gd name="connsiteY216" fmla="*/ 1877401 h 2344739"/>
              <a:gd name="connsiteX217" fmla="*/ 446247 w 12193149"/>
              <a:gd name="connsiteY217" fmla="*/ 1839371 h 2344739"/>
              <a:gd name="connsiteX218" fmla="*/ 405163 w 12193149"/>
              <a:gd name="connsiteY218" fmla="*/ 1833548 h 2344739"/>
              <a:gd name="connsiteX219" fmla="*/ 293583 w 12193149"/>
              <a:gd name="connsiteY219" fmla="*/ 1812852 h 2344739"/>
              <a:gd name="connsiteX220" fmla="*/ 119529 w 12193149"/>
              <a:gd name="connsiteY220" fmla="*/ 1761047 h 2344739"/>
              <a:gd name="connsiteX221" fmla="*/ 16674 w 12193149"/>
              <a:gd name="connsiteY221" fmla="*/ 1758191 h 2344739"/>
              <a:gd name="connsiteX222" fmla="*/ 1150 w 12193149"/>
              <a:gd name="connsiteY222" fmla="*/ 1752722 h 2344739"/>
              <a:gd name="connsiteX223" fmla="*/ 1148 w 12193149"/>
              <a:gd name="connsiteY223" fmla="*/ 222213 h 2344739"/>
              <a:gd name="connsiteX224" fmla="*/ 1148 w 12193149"/>
              <a:gd name="connsiteY224"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21252 w 12193149"/>
              <a:gd name="connsiteY90" fmla="*/ 1974587 h 2344739"/>
              <a:gd name="connsiteX91" fmla="*/ 8315581 w 12193149"/>
              <a:gd name="connsiteY91" fmla="*/ 1974913 h 2344739"/>
              <a:gd name="connsiteX92" fmla="*/ 8296322 w 12193149"/>
              <a:gd name="connsiteY92" fmla="*/ 1988808 h 2344739"/>
              <a:gd name="connsiteX93" fmla="*/ 8285424 w 12193149"/>
              <a:gd name="connsiteY93" fmla="*/ 1994631 h 2344739"/>
              <a:gd name="connsiteX94" fmla="*/ 8284298 w 12193149"/>
              <a:gd name="connsiteY94" fmla="*/ 1999074 h 2344739"/>
              <a:gd name="connsiteX95" fmla="*/ 8267224 w 12193149"/>
              <a:gd name="connsiteY95" fmla="*/ 2006249 h 2344739"/>
              <a:gd name="connsiteX96" fmla="*/ 8264525 w 12193149"/>
              <a:gd name="connsiteY96" fmla="*/ 2006019 h 2344739"/>
              <a:gd name="connsiteX97" fmla="*/ 8253181 w 12193149"/>
              <a:gd name="connsiteY97" fmla="*/ 2015862 h 2344739"/>
              <a:gd name="connsiteX98" fmla="*/ 8246982 w 12193149"/>
              <a:gd name="connsiteY98" fmla="*/ 2028854 h 2344739"/>
              <a:gd name="connsiteX99" fmla="*/ 8091420 w 12193149"/>
              <a:gd name="connsiteY99" fmla="*/ 2075015 h 2344739"/>
              <a:gd name="connsiteX100" fmla="*/ 7906555 w 12193149"/>
              <a:gd name="connsiteY100" fmla="*/ 2116988 h 2344739"/>
              <a:gd name="connsiteX101" fmla="*/ 7719893 w 12193149"/>
              <a:gd name="connsiteY101" fmla="*/ 2142703 h 2344739"/>
              <a:gd name="connsiteX102" fmla="*/ 7615495 w 12193149"/>
              <a:gd name="connsiteY102" fmla="*/ 2139232 h 2344739"/>
              <a:gd name="connsiteX103" fmla="*/ 7528691 w 12193149"/>
              <a:gd name="connsiteY103" fmla="*/ 2145060 h 2344739"/>
              <a:gd name="connsiteX104" fmla="*/ 7520719 w 12193149"/>
              <a:gd name="connsiteY104" fmla="*/ 2147613 h 2344739"/>
              <a:gd name="connsiteX105" fmla="*/ 7508559 w 12193149"/>
              <a:gd name="connsiteY105" fmla="*/ 2148948 h 2344739"/>
              <a:gd name="connsiteX106" fmla="*/ 7508188 w 12193149"/>
              <a:gd name="connsiteY106" fmla="*/ 2148621 h 2344739"/>
              <a:gd name="connsiteX107" fmla="*/ 7496943 w 12193149"/>
              <a:gd name="connsiteY107" fmla="*/ 2150573 h 2344739"/>
              <a:gd name="connsiteX108" fmla="*/ 7406539 w 12193149"/>
              <a:gd name="connsiteY108" fmla="*/ 2142468 h 2344739"/>
              <a:gd name="connsiteX109" fmla="*/ 7219707 w 12193149"/>
              <a:gd name="connsiteY109" fmla="*/ 2156680 h 2344739"/>
              <a:gd name="connsiteX110" fmla="*/ 7202249 w 12193149"/>
              <a:gd name="connsiteY110" fmla="*/ 2161230 h 2344739"/>
              <a:gd name="connsiteX111" fmla="*/ 7198152 w 12193149"/>
              <a:gd name="connsiteY111" fmla="*/ 2166588 h 2344739"/>
              <a:gd name="connsiteX112" fmla="*/ 7171956 w 12193149"/>
              <a:gd name="connsiteY112" fmla="*/ 2171236 h 2344739"/>
              <a:gd name="connsiteX113" fmla="*/ 7098136 w 12193149"/>
              <a:gd name="connsiteY113" fmla="*/ 2183464 h 2344739"/>
              <a:gd name="connsiteX114" fmla="*/ 7019644 w 12193149"/>
              <a:gd name="connsiteY114" fmla="*/ 2183090 h 2344739"/>
              <a:gd name="connsiteX115" fmla="*/ 6905294 w 12193149"/>
              <a:gd name="connsiteY115" fmla="*/ 2212596 h 2344739"/>
              <a:gd name="connsiteX116" fmla="*/ 6709370 w 12193149"/>
              <a:gd name="connsiteY116" fmla="*/ 2240551 h 2344739"/>
              <a:gd name="connsiteX117" fmla="*/ 6550602 w 12193149"/>
              <a:gd name="connsiteY117" fmla="*/ 2269327 h 2344739"/>
              <a:gd name="connsiteX118" fmla="*/ 6318708 w 12193149"/>
              <a:gd name="connsiteY118" fmla="*/ 2316127 h 2344739"/>
              <a:gd name="connsiteX119" fmla="*/ 6169822 w 12193149"/>
              <a:gd name="connsiteY119" fmla="*/ 2318214 h 2344739"/>
              <a:gd name="connsiteX120" fmla="*/ 6074996 w 12193149"/>
              <a:gd name="connsiteY120" fmla="*/ 2338676 h 2344739"/>
              <a:gd name="connsiteX121" fmla="*/ 6069677 w 12193149"/>
              <a:gd name="connsiteY121" fmla="*/ 2337139 h 2344739"/>
              <a:gd name="connsiteX122" fmla="*/ 6049786 w 12193149"/>
              <a:gd name="connsiteY122" fmla="*/ 2337822 h 2344739"/>
              <a:gd name="connsiteX123" fmla="*/ 6042433 w 12193149"/>
              <a:gd name="connsiteY123" fmla="*/ 2329473 h 2344739"/>
              <a:gd name="connsiteX124" fmla="*/ 6011238 w 12193149"/>
              <a:gd name="connsiteY124" fmla="*/ 2324380 h 2344739"/>
              <a:gd name="connsiteX125" fmla="*/ 5958523 w 12193149"/>
              <a:gd name="connsiteY125" fmla="*/ 2328024 h 2344739"/>
              <a:gd name="connsiteX126" fmla="*/ 5760067 w 12193149"/>
              <a:gd name="connsiteY126" fmla="*/ 2343716 h 2344739"/>
              <a:gd name="connsiteX127" fmla="*/ 5628108 w 12193149"/>
              <a:gd name="connsiteY127" fmla="*/ 2344739 h 2344739"/>
              <a:gd name="connsiteX128" fmla="*/ 5472054 w 12193149"/>
              <a:gd name="connsiteY128" fmla="*/ 2330719 h 2344739"/>
              <a:gd name="connsiteX129" fmla="*/ 5433909 w 12193149"/>
              <a:gd name="connsiteY129" fmla="*/ 2319466 h 2344739"/>
              <a:gd name="connsiteX130" fmla="*/ 5382817 w 12193149"/>
              <a:gd name="connsiteY130" fmla="*/ 2301764 h 2344739"/>
              <a:gd name="connsiteX131" fmla="*/ 5262912 w 12193149"/>
              <a:gd name="connsiteY131" fmla="*/ 2281347 h 2344739"/>
              <a:gd name="connsiteX132" fmla="*/ 5224109 w 12193149"/>
              <a:gd name="connsiteY132" fmla="*/ 2270223 h 2344739"/>
              <a:gd name="connsiteX133" fmla="*/ 5175808 w 12193149"/>
              <a:gd name="connsiteY133" fmla="*/ 2267233 h 2344739"/>
              <a:gd name="connsiteX134" fmla="*/ 5157702 w 12193149"/>
              <a:gd name="connsiteY134" fmla="*/ 2260010 h 2344739"/>
              <a:gd name="connsiteX135" fmla="*/ 5143747 w 12193149"/>
              <a:gd name="connsiteY135" fmla="*/ 2256610 h 2344739"/>
              <a:gd name="connsiteX136" fmla="*/ 5140744 w 12193149"/>
              <a:gd name="connsiteY136" fmla="*/ 2254509 h 2344739"/>
              <a:gd name="connsiteX137" fmla="*/ 5122807 w 12193149"/>
              <a:gd name="connsiteY137" fmla="*/ 2243656 h 2344739"/>
              <a:gd name="connsiteX138" fmla="*/ 5066938 w 12193149"/>
              <a:gd name="connsiteY138" fmla="*/ 2250227 h 2344739"/>
              <a:gd name="connsiteX139" fmla="*/ 5012662 w 12193149"/>
              <a:gd name="connsiteY139" fmla="*/ 2233846 h 2344739"/>
              <a:gd name="connsiteX140" fmla="*/ 4841589 w 12193149"/>
              <a:gd name="connsiteY140" fmla="*/ 2209829 h 2344739"/>
              <a:gd name="connsiteX141" fmla="*/ 4763595 w 12193149"/>
              <a:gd name="connsiteY141" fmla="*/ 2182061 h 2344739"/>
              <a:gd name="connsiteX142" fmla="*/ 4724334 w 12193149"/>
              <a:gd name="connsiteY142" fmla="*/ 2173047 h 2344739"/>
              <a:gd name="connsiteX143" fmla="*/ 4722324 w 12193149"/>
              <a:gd name="connsiteY143" fmla="*/ 2172298 h 2344739"/>
              <a:gd name="connsiteX144" fmla="*/ 4723259 w 12193149"/>
              <a:gd name="connsiteY144" fmla="*/ 2172087 h 2344739"/>
              <a:gd name="connsiteX145" fmla="*/ 4718350 w 12193149"/>
              <a:gd name="connsiteY145" fmla="*/ 2170817 h 2344739"/>
              <a:gd name="connsiteX146" fmla="*/ 4722324 w 12193149"/>
              <a:gd name="connsiteY146" fmla="*/ 2172298 h 2344739"/>
              <a:gd name="connsiteX147" fmla="*/ 4716674 w 12193149"/>
              <a:gd name="connsiteY147" fmla="*/ 2173573 h 2344739"/>
              <a:gd name="connsiteX148" fmla="*/ 4516962 w 12193149"/>
              <a:gd name="connsiteY148" fmla="*/ 2163671 h 2344739"/>
              <a:gd name="connsiteX149" fmla="*/ 4429691 w 12193149"/>
              <a:gd name="connsiteY149" fmla="*/ 2153020 h 2344739"/>
              <a:gd name="connsiteX150" fmla="*/ 4364023 w 12193149"/>
              <a:gd name="connsiteY150" fmla="*/ 2151674 h 2344739"/>
              <a:gd name="connsiteX151" fmla="*/ 4318114 w 12193149"/>
              <a:gd name="connsiteY151" fmla="*/ 2158289 h 2344739"/>
              <a:gd name="connsiteX152" fmla="*/ 4316258 w 12193149"/>
              <a:gd name="connsiteY152" fmla="*/ 2156948 h 2344739"/>
              <a:gd name="connsiteX153" fmla="*/ 4296292 w 12193149"/>
              <a:gd name="connsiteY153" fmla="*/ 2155069 h 2344739"/>
              <a:gd name="connsiteX154" fmla="*/ 4291212 w 12193149"/>
              <a:gd name="connsiteY154" fmla="*/ 2157986 h 2344739"/>
              <a:gd name="connsiteX155" fmla="*/ 4277290 w 12193149"/>
              <a:gd name="connsiteY155" fmla="*/ 2157740 h 2344739"/>
              <a:gd name="connsiteX156" fmla="*/ 4249265 w 12193149"/>
              <a:gd name="connsiteY156" fmla="*/ 2160064 h 2344739"/>
              <a:gd name="connsiteX157" fmla="*/ 4203199 w 12193149"/>
              <a:gd name="connsiteY157" fmla="*/ 2157269 h 2344739"/>
              <a:gd name="connsiteX158" fmla="*/ 4202893 w 12193149"/>
              <a:gd name="connsiteY158" fmla="*/ 2156010 h 2344739"/>
              <a:gd name="connsiteX159" fmla="*/ 4192396 w 12193149"/>
              <a:gd name="connsiteY159" fmla="*/ 2150376 h 2344739"/>
              <a:gd name="connsiteX160" fmla="*/ 4143893 w 12193149"/>
              <a:gd name="connsiteY160" fmla="*/ 2134511 h 2344739"/>
              <a:gd name="connsiteX161" fmla="*/ 4084245 w 12193149"/>
              <a:gd name="connsiteY161" fmla="*/ 2107978 h 2344739"/>
              <a:gd name="connsiteX162" fmla="*/ 4075694 w 12193149"/>
              <a:gd name="connsiteY162" fmla="*/ 2107143 h 2344739"/>
              <a:gd name="connsiteX163" fmla="*/ 4075575 w 12193149"/>
              <a:gd name="connsiteY163" fmla="*/ 2106844 h 2344739"/>
              <a:gd name="connsiteX164" fmla="*/ 4066658 w 12193149"/>
              <a:gd name="connsiteY164" fmla="*/ 2105400 h 2344739"/>
              <a:gd name="connsiteX165" fmla="*/ 4060102 w 12193149"/>
              <a:gd name="connsiteY165" fmla="*/ 2105618 h 2344739"/>
              <a:gd name="connsiteX166" fmla="*/ 4043512 w 12193149"/>
              <a:gd name="connsiteY166" fmla="*/ 2103997 h 2344739"/>
              <a:gd name="connsiteX167" fmla="*/ 4038145 w 12193149"/>
              <a:gd name="connsiteY167" fmla="*/ 2101563 h 2344739"/>
              <a:gd name="connsiteX168" fmla="*/ 4036511 w 12193149"/>
              <a:gd name="connsiteY168" fmla="*/ 2097896 h 2344739"/>
              <a:gd name="connsiteX169" fmla="*/ 4034926 w 12193149"/>
              <a:gd name="connsiteY169" fmla="*/ 2098131 h 2344739"/>
              <a:gd name="connsiteX170" fmla="*/ 4005686 w 12193149"/>
              <a:gd name="connsiteY170" fmla="*/ 2085563 h 2344739"/>
              <a:gd name="connsiteX171" fmla="*/ 3937994 w 12193149"/>
              <a:gd name="connsiteY171" fmla="*/ 2068106 h 2344739"/>
              <a:gd name="connsiteX172" fmla="*/ 3898423 w 12193149"/>
              <a:gd name="connsiteY172" fmla="*/ 2062451 h 2344739"/>
              <a:gd name="connsiteX173" fmla="*/ 3790908 w 12193149"/>
              <a:gd name="connsiteY173" fmla="*/ 2042213 h 2344739"/>
              <a:gd name="connsiteX174" fmla="*/ 3683661 w 12193149"/>
              <a:gd name="connsiteY174" fmla="*/ 2018290 h 2344739"/>
              <a:gd name="connsiteX175" fmla="*/ 3611183 w 12193149"/>
              <a:gd name="connsiteY175" fmla="*/ 1986019 h 2344739"/>
              <a:gd name="connsiteX176" fmla="*/ 3605003 w 12193149"/>
              <a:gd name="connsiteY176" fmla="*/ 1987381 h 2344739"/>
              <a:gd name="connsiteX177" fmla="*/ 3595884 w 12193149"/>
              <a:gd name="connsiteY177" fmla="*/ 1987545 h 2344739"/>
              <a:gd name="connsiteX178" fmla="*/ 3595649 w 12193149"/>
              <a:gd name="connsiteY178" fmla="*/ 1987276 h 2344739"/>
              <a:gd name="connsiteX179" fmla="*/ 3587126 w 12193149"/>
              <a:gd name="connsiteY179" fmla="*/ 1987966 h 2344739"/>
              <a:gd name="connsiteX180" fmla="*/ 3537283 w 12193149"/>
              <a:gd name="connsiteY180" fmla="*/ 1978267 h 2344739"/>
              <a:gd name="connsiteX181" fmla="*/ 3474371 w 12193149"/>
              <a:gd name="connsiteY181" fmla="*/ 1974606 h 2344739"/>
              <a:gd name="connsiteX182" fmla="*/ 3401876 w 12193149"/>
              <a:gd name="connsiteY182" fmla="*/ 1962558 h 2344739"/>
              <a:gd name="connsiteX183" fmla="*/ 3365036 w 12193149"/>
              <a:gd name="connsiteY183" fmla="*/ 1979510 h 2344739"/>
              <a:gd name="connsiteX184" fmla="*/ 3345174 w 12193149"/>
              <a:gd name="connsiteY184" fmla="*/ 1981192 h 2344739"/>
              <a:gd name="connsiteX185" fmla="*/ 3342846 w 12193149"/>
              <a:gd name="connsiteY185" fmla="*/ 1980217 h 2344739"/>
              <a:gd name="connsiteX186" fmla="*/ 3263504 w 12193149"/>
              <a:gd name="connsiteY186" fmla="*/ 1986094 h 2344739"/>
              <a:gd name="connsiteX187" fmla="*/ 3143704 w 12193149"/>
              <a:gd name="connsiteY187" fmla="*/ 1993869 h 2344739"/>
              <a:gd name="connsiteX188" fmla="*/ 3031439 w 12193149"/>
              <a:gd name="connsiteY188" fmla="*/ 1996512 h 2344739"/>
              <a:gd name="connsiteX189" fmla="*/ 2782717 w 12193149"/>
              <a:gd name="connsiteY189" fmla="*/ 2018333 h 2344739"/>
              <a:gd name="connsiteX190" fmla="*/ 2647675 w 12193149"/>
              <a:gd name="connsiteY190" fmla="*/ 2028869 h 2344739"/>
              <a:gd name="connsiteX191" fmla="*/ 2569176 w 12193149"/>
              <a:gd name="connsiteY191" fmla="*/ 2002628 h 2344739"/>
              <a:gd name="connsiteX192" fmla="*/ 2444403 w 12193149"/>
              <a:gd name="connsiteY192" fmla="*/ 2016529 h 2344739"/>
              <a:gd name="connsiteX193" fmla="*/ 2316260 w 12193149"/>
              <a:gd name="connsiteY193" fmla="*/ 2024996 h 2344739"/>
              <a:gd name="connsiteX194" fmla="*/ 2209726 w 12193149"/>
              <a:gd name="connsiteY194" fmla="*/ 2019763 h 2344739"/>
              <a:gd name="connsiteX195" fmla="*/ 2095813 w 12193149"/>
              <a:gd name="connsiteY195" fmla="*/ 2003052 h 2344739"/>
              <a:gd name="connsiteX196" fmla="*/ 1998504 w 12193149"/>
              <a:gd name="connsiteY196" fmla="*/ 1995032 h 2344739"/>
              <a:gd name="connsiteX197" fmla="*/ 1929320 w 12193149"/>
              <a:gd name="connsiteY197" fmla="*/ 2016977 h 2344739"/>
              <a:gd name="connsiteX198" fmla="*/ 1922798 w 12193149"/>
              <a:gd name="connsiteY198" fmla="*/ 2012146 h 2344739"/>
              <a:gd name="connsiteX199" fmla="*/ 1874228 w 12193149"/>
              <a:gd name="connsiteY199" fmla="*/ 2013741 h 2344739"/>
              <a:gd name="connsiteX200" fmla="*/ 1787803 w 12193149"/>
              <a:gd name="connsiteY200" fmla="*/ 2041363 h 2344739"/>
              <a:gd name="connsiteX201" fmla="*/ 1739352 w 12193149"/>
              <a:gd name="connsiteY201" fmla="*/ 2036312 h 2344739"/>
              <a:gd name="connsiteX202" fmla="*/ 1676219 w 12193149"/>
              <a:gd name="connsiteY202" fmla="*/ 2019963 h 2344739"/>
              <a:gd name="connsiteX203" fmla="*/ 1609817 w 12193149"/>
              <a:gd name="connsiteY203" fmla="*/ 2013066 h 2344739"/>
              <a:gd name="connsiteX204" fmla="*/ 1497258 w 12193149"/>
              <a:gd name="connsiteY204" fmla="*/ 1987476 h 2344739"/>
              <a:gd name="connsiteX205" fmla="*/ 1151127 w 12193149"/>
              <a:gd name="connsiteY205" fmla="*/ 1938041 h 2344739"/>
              <a:gd name="connsiteX206" fmla="*/ 859417 w 12193149"/>
              <a:gd name="connsiteY206" fmla="*/ 1928608 h 2344739"/>
              <a:gd name="connsiteX207" fmla="*/ 838688 w 12193149"/>
              <a:gd name="connsiteY207" fmla="*/ 1929821 h 2344739"/>
              <a:gd name="connsiteX208" fmla="*/ 817957 w 12193149"/>
              <a:gd name="connsiteY208" fmla="*/ 1927857 h 2344739"/>
              <a:gd name="connsiteX209" fmla="*/ 812654 w 12193149"/>
              <a:gd name="connsiteY209" fmla="*/ 1930751 h 2344739"/>
              <a:gd name="connsiteX210" fmla="*/ 721195 w 12193149"/>
              <a:gd name="connsiteY210" fmla="*/ 1929661 h 2344739"/>
              <a:gd name="connsiteX211" fmla="*/ 720890 w 12193149"/>
              <a:gd name="connsiteY211" fmla="*/ 1928399 h 2344739"/>
              <a:gd name="connsiteX212" fmla="*/ 710023 w 12193149"/>
              <a:gd name="connsiteY212" fmla="*/ 1922722 h 2344739"/>
              <a:gd name="connsiteX213" fmla="*/ 597940 w 12193149"/>
              <a:gd name="connsiteY213" fmla="*/ 1879864 h 2344739"/>
              <a:gd name="connsiteX214" fmla="*/ 579683 w 12193149"/>
              <a:gd name="connsiteY214" fmla="*/ 1877212 h 2344739"/>
              <a:gd name="connsiteX215" fmla="*/ 572865 w 12193149"/>
              <a:gd name="connsiteY215" fmla="*/ 1877401 h 2344739"/>
              <a:gd name="connsiteX216" fmla="*/ 446247 w 12193149"/>
              <a:gd name="connsiteY216" fmla="*/ 1839371 h 2344739"/>
              <a:gd name="connsiteX217" fmla="*/ 405163 w 12193149"/>
              <a:gd name="connsiteY217" fmla="*/ 1833548 h 2344739"/>
              <a:gd name="connsiteX218" fmla="*/ 293583 w 12193149"/>
              <a:gd name="connsiteY218" fmla="*/ 1812852 h 2344739"/>
              <a:gd name="connsiteX219" fmla="*/ 119529 w 12193149"/>
              <a:gd name="connsiteY219" fmla="*/ 1761047 h 2344739"/>
              <a:gd name="connsiteX220" fmla="*/ 16674 w 12193149"/>
              <a:gd name="connsiteY220" fmla="*/ 1758191 h 2344739"/>
              <a:gd name="connsiteX221" fmla="*/ 1150 w 12193149"/>
              <a:gd name="connsiteY221" fmla="*/ 1752722 h 2344739"/>
              <a:gd name="connsiteX222" fmla="*/ 1148 w 12193149"/>
              <a:gd name="connsiteY222" fmla="*/ 222213 h 2344739"/>
              <a:gd name="connsiteX223" fmla="*/ 1148 w 12193149"/>
              <a:gd name="connsiteY223"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14960 w 12193149"/>
              <a:gd name="connsiteY68" fmla="*/ 1919069 h 2344739"/>
              <a:gd name="connsiteX69" fmla="*/ 9054601 w 12193149"/>
              <a:gd name="connsiteY69" fmla="*/ 1910755 h 2344739"/>
              <a:gd name="connsiteX70" fmla="*/ 9006634 w 12193149"/>
              <a:gd name="connsiteY70" fmla="*/ 1914040 h 2344739"/>
              <a:gd name="connsiteX71" fmla="*/ 9006349 w 12193149"/>
              <a:gd name="connsiteY71" fmla="*/ 1913800 h 2344739"/>
              <a:gd name="connsiteX72" fmla="*/ 8997380 w 12193149"/>
              <a:gd name="connsiteY72" fmla="*/ 1915011 h 2344739"/>
              <a:gd name="connsiteX73" fmla="*/ 8991542 w 12193149"/>
              <a:gd name="connsiteY73" fmla="*/ 1917072 h 2344739"/>
              <a:gd name="connsiteX74" fmla="*/ 8975485 w 12193149"/>
              <a:gd name="connsiteY74" fmla="*/ 1920298 h 2344739"/>
              <a:gd name="connsiteX75" fmla="*/ 8969159 w 12193149"/>
              <a:gd name="connsiteY75" fmla="*/ 1919598 h 2344739"/>
              <a:gd name="connsiteX76" fmla="*/ 8964196 w 12193149"/>
              <a:gd name="connsiteY76" fmla="*/ 1917373 h 2344739"/>
              <a:gd name="connsiteX77" fmla="*/ 8930136 w 12193149"/>
              <a:gd name="connsiteY77" fmla="*/ 1914185 h 2344739"/>
              <a:gd name="connsiteX78" fmla="*/ 8753592 w 12193149"/>
              <a:gd name="connsiteY78" fmla="*/ 1933417 h 2344739"/>
              <a:gd name="connsiteX79" fmla="*/ 8708995 w 12193149"/>
              <a:gd name="connsiteY79" fmla="*/ 1935518 h 2344739"/>
              <a:gd name="connsiteX80" fmla="*/ 8597219 w 12193149"/>
              <a:gd name="connsiteY80" fmla="*/ 1944090 h 2344739"/>
              <a:gd name="connsiteX81" fmla="*/ 8526378 w 12193149"/>
              <a:gd name="connsiteY81" fmla="*/ 1929248 h 2344739"/>
              <a:gd name="connsiteX82" fmla="*/ 8512131 w 12193149"/>
              <a:gd name="connsiteY82" fmla="*/ 1935163 h 2344739"/>
              <a:gd name="connsiteX83" fmla="*/ 8507315 w 12193149"/>
              <a:gd name="connsiteY83" fmla="*/ 1938164 h 2344739"/>
              <a:gd name="connsiteX84" fmla="*/ 8499116 w 12193149"/>
              <a:gd name="connsiteY84" fmla="*/ 1940902 h 2344739"/>
              <a:gd name="connsiteX85" fmla="*/ 8498742 w 12193149"/>
              <a:gd name="connsiteY85" fmla="*/ 1940723 h 2344739"/>
              <a:gd name="connsiteX86" fmla="*/ 8491397 w 12193149"/>
              <a:gd name="connsiteY86" fmla="*/ 1943773 h 2344739"/>
              <a:gd name="connsiteX87" fmla="*/ 8368330 w 12193149"/>
              <a:gd name="connsiteY87" fmla="*/ 1957815 h 2344739"/>
              <a:gd name="connsiteX88" fmla="*/ 8354947 w 12193149"/>
              <a:gd name="connsiteY88" fmla="*/ 1958009 h 2344739"/>
              <a:gd name="connsiteX89" fmla="*/ 8321252 w 12193149"/>
              <a:gd name="connsiteY89" fmla="*/ 1974587 h 2344739"/>
              <a:gd name="connsiteX90" fmla="*/ 8315581 w 12193149"/>
              <a:gd name="connsiteY90" fmla="*/ 1974913 h 2344739"/>
              <a:gd name="connsiteX91" fmla="*/ 8296322 w 12193149"/>
              <a:gd name="connsiteY91" fmla="*/ 1988808 h 2344739"/>
              <a:gd name="connsiteX92" fmla="*/ 8285424 w 12193149"/>
              <a:gd name="connsiteY92" fmla="*/ 1994631 h 2344739"/>
              <a:gd name="connsiteX93" fmla="*/ 8284298 w 12193149"/>
              <a:gd name="connsiteY93" fmla="*/ 1999074 h 2344739"/>
              <a:gd name="connsiteX94" fmla="*/ 8267224 w 12193149"/>
              <a:gd name="connsiteY94" fmla="*/ 2006249 h 2344739"/>
              <a:gd name="connsiteX95" fmla="*/ 8264525 w 12193149"/>
              <a:gd name="connsiteY95" fmla="*/ 2006019 h 2344739"/>
              <a:gd name="connsiteX96" fmla="*/ 8253181 w 12193149"/>
              <a:gd name="connsiteY96" fmla="*/ 2015862 h 2344739"/>
              <a:gd name="connsiteX97" fmla="*/ 8246982 w 12193149"/>
              <a:gd name="connsiteY97" fmla="*/ 2028854 h 2344739"/>
              <a:gd name="connsiteX98" fmla="*/ 8091420 w 12193149"/>
              <a:gd name="connsiteY98" fmla="*/ 2075015 h 2344739"/>
              <a:gd name="connsiteX99" fmla="*/ 7906555 w 12193149"/>
              <a:gd name="connsiteY99" fmla="*/ 2116988 h 2344739"/>
              <a:gd name="connsiteX100" fmla="*/ 7719893 w 12193149"/>
              <a:gd name="connsiteY100" fmla="*/ 2142703 h 2344739"/>
              <a:gd name="connsiteX101" fmla="*/ 7615495 w 12193149"/>
              <a:gd name="connsiteY101" fmla="*/ 2139232 h 2344739"/>
              <a:gd name="connsiteX102" fmla="*/ 7528691 w 12193149"/>
              <a:gd name="connsiteY102" fmla="*/ 2145060 h 2344739"/>
              <a:gd name="connsiteX103" fmla="*/ 7520719 w 12193149"/>
              <a:gd name="connsiteY103" fmla="*/ 2147613 h 2344739"/>
              <a:gd name="connsiteX104" fmla="*/ 7508559 w 12193149"/>
              <a:gd name="connsiteY104" fmla="*/ 2148948 h 2344739"/>
              <a:gd name="connsiteX105" fmla="*/ 7508188 w 12193149"/>
              <a:gd name="connsiteY105" fmla="*/ 2148621 h 2344739"/>
              <a:gd name="connsiteX106" fmla="*/ 7496943 w 12193149"/>
              <a:gd name="connsiteY106" fmla="*/ 2150573 h 2344739"/>
              <a:gd name="connsiteX107" fmla="*/ 7406539 w 12193149"/>
              <a:gd name="connsiteY107" fmla="*/ 2142468 h 2344739"/>
              <a:gd name="connsiteX108" fmla="*/ 7219707 w 12193149"/>
              <a:gd name="connsiteY108" fmla="*/ 2156680 h 2344739"/>
              <a:gd name="connsiteX109" fmla="*/ 7202249 w 12193149"/>
              <a:gd name="connsiteY109" fmla="*/ 2161230 h 2344739"/>
              <a:gd name="connsiteX110" fmla="*/ 7198152 w 12193149"/>
              <a:gd name="connsiteY110" fmla="*/ 2166588 h 2344739"/>
              <a:gd name="connsiteX111" fmla="*/ 7171956 w 12193149"/>
              <a:gd name="connsiteY111" fmla="*/ 2171236 h 2344739"/>
              <a:gd name="connsiteX112" fmla="*/ 7098136 w 12193149"/>
              <a:gd name="connsiteY112" fmla="*/ 2183464 h 2344739"/>
              <a:gd name="connsiteX113" fmla="*/ 7019644 w 12193149"/>
              <a:gd name="connsiteY113" fmla="*/ 2183090 h 2344739"/>
              <a:gd name="connsiteX114" fmla="*/ 6905294 w 12193149"/>
              <a:gd name="connsiteY114" fmla="*/ 2212596 h 2344739"/>
              <a:gd name="connsiteX115" fmla="*/ 6709370 w 12193149"/>
              <a:gd name="connsiteY115" fmla="*/ 2240551 h 2344739"/>
              <a:gd name="connsiteX116" fmla="*/ 6550602 w 12193149"/>
              <a:gd name="connsiteY116" fmla="*/ 2269327 h 2344739"/>
              <a:gd name="connsiteX117" fmla="*/ 6318708 w 12193149"/>
              <a:gd name="connsiteY117" fmla="*/ 2316127 h 2344739"/>
              <a:gd name="connsiteX118" fmla="*/ 6169822 w 12193149"/>
              <a:gd name="connsiteY118" fmla="*/ 2318214 h 2344739"/>
              <a:gd name="connsiteX119" fmla="*/ 6074996 w 12193149"/>
              <a:gd name="connsiteY119" fmla="*/ 2338676 h 2344739"/>
              <a:gd name="connsiteX120" fmla="*/ 6069677 w 12193149"/>
              <a:gd name="connsiteY120" fmla="*/ 2337139 h 2344739"/>
              <a:gd name="connsiteX121" fmla="*/ 6049786 w 12193149"/>
              <a:gd name="connsiteY121" fmla="*/ 2337822 h 2344739"/>
              <a:gd name="connsiteX122" fmla="*/ 6042433 w 12193149"/>
              <a:gd name="connsiteY122" fmla="*/ 2329473 h 2344739"/>
              <a:gd name="connsiteX123" fmla="*/ 6011238 w 12193149"/>
              <a:gd name="connsiteY123" fmla="*/ 2324380 h 2344739"/>
              <a:gd name="connsiteX124" fmla="*/ 5958523 w 12193149"/>
              <a:gd name="connsiteY124" fmla="*/ 2328024 h 2344739"/>
              <a:gd name="connsiteX125" fmla="*/ 5760067 w 12193149"/>
              <a:gd name="connsiteY125" fmla="*/ 2343716 h 2344739"/>
              <a:gd name="connsiteX126" fmla="*/ 5628108 w 12193149"/>
              <a:gd name="connsiteY126" fmla="*/ 2344739 h 2344739"/>
              <a:gd name="connsiteX127" fmla="*/ 5472054 w 12193149"/>
              <a:gd name="connsiteY127" fmla="*/ 2330719 h 2344739"/>
              <a:gd name="connsiteX128" fmla="*/ 5433909 w 12193149"/>
              <a:gd name="connsiteY128" fmla="*/ 2319466 h 2344739"/>
              <a:gd name="connsiteX129" fmla="*/ 5382817 w 12193149"/>
              <a:gd name="connsiteY129" fmla="*/ 2301764 h 2344739"/>
              <a:gd name="connsiteX130" fmla="*/ 5262912 w 12193149"/>
              <a:gd name="connsiteY130" fmla="*/ 2281347 h 2344739"/>
              <a:gd name="connsiteX131" fmla="*/ 5224109 w 12193149"/>
              <a:gd name="connsiteY131" fmla="*/ 2270223 h 2344739"/>
              <a:gd name="connsiteX132" fmla="*/ 5175808 w 12193149"/>
              <a:gd name="connsiteY132" fmla="*/ 2267233 h 2344739"/>
              <a:gd name="connsiteX133" fmla="*/ 5157702 w 12193149"/>
              <a:gd name="connsiteY133" fmla="*/ 2260010 h 2344739"/>
              <a:gd name="connsiteX134" fmla="*/ 5143747 w 12193149"/>
              <a:gd name="connsiteY134" fmla="*/ 2256610 h 2344739"/>
              <a:gd name="connsiteX135" fmla="*/ 5140744 w 12193149"/>
              <a:gd name="connsiteY135" fmla="*/ 2254509 h 2344739"/>
              <a:gd name="connsiteX136" fmla="*/ 5122807 w 12193149"/>
              <a:gd name="connsiteY136" fmla="*/ 2243656 h 2344739"/>
              <a:gd name="connsiteX137" fmla="*/ 5066938 w 12193149"/>
              <a:gd name="connsiteY137" fmla="*/ 2250227 h 2344739"/>
              <a:gd name="connsiteX138" fmla="*/ 5012662 w 12193149"/>
              <a:gd name="connsiteY138" fmla="*/ 2233846 h 2344739"/>
              <a:gd name="connsiteX139" fmla="*/ 4841589 w 12193149"/>
              <a:gd name="connsiteY139" fmla="*/ 2209829 h 2344739"/>
              <a:gd name="connsiteX140" fmla="*/ 4763595 w 12193149"/>
              <a:gd name="connsiteY140" fmla="*/ 2182061 h 2344739"/>
              <a:gd name="connsiteX141" fmla="*/ 4724334 w 12193149"/>
              <a:gd name="connsiteY141" fmla="*/ 2173047 h 2344739"/>
              <a:gd name="connsiteX142" fmla="*/ 4722324 w 12193149"/>
              <a:gd name="connsiteY142" fmla="*/ 2172298 h 2344739"/>
              <a:gd name="connsiteX143" fmla="*/ 4723259 w 12193149"/>
              <a:gd name="connsiteY143" fmla="*/ 2172087 h 2344739"/>
              <a:gd name="connsiteX144" fmla="*/ 4718350 w 12193149"/>
              <a:gd name="connsiteY144" fmla="*/ 2170817 h 2344739"/>
              <a:gd name="connsiteX145" fmla="*/ 4722324 w 12193149"/>
              <a:gd name="connsiteY145" fmla="*/ 2172298 h 2344739"/>
              <a:gd name="connsiteX146" fmla="*/ 4716674 w 12193149"/>
              <a:gd name="connsiteY146" fmla="*/ 2173573 h 2344739"/>
              <a:gd name="connsiteX147" fmla="*/ 4516962 w 12193149"/>
              <a:gd name="connsiteY147" fmla="*/ 2163671 h 2344739"/>
              <a:gd name="connsiteX148" fmla="*/ 4429691 w 12193149"/>
              <a:gd name="connsiteY148" fmla="*/ 2153020 h 2344739"/>
              <a:gd name="connsiteX149" fmla="*/ 4364023 w 12193149"/>
              <a:gd name="connsiteY149" fmla="*/ 2151674 h 2344739"/>
              <a:gd name="connsiteX150" fmla="*/ 4318114 w 12193149"/>
              <a:gd name="connsiteY150" fmla="*/ 2158289 h 2344739"/>
              <a:gd name="connsiteX151" fmla="*/ 4316258 w 12193149"/>
              <a:gd name="connsiteY151" fmla="*/ 2156948 h 2344739"/>
              <a:gd name="connsiteX152" fmla="*/ 4296292 w 12193149"/>
              <a:gd name="connsiteY152" fmla="*/ 2155069 h 2344739"/>
              <a:gd name="connsiteX153" fmla="*/ 4291212 w 12193149"/>
              <a:gd name="connsiteY153" fmla="*/ 2157986 h 2344739"/>
              <a:gd name="connsiteX154" fmla="*/ 4277290 w 12193149"/>
              <a:gd name="connsiteY154" fmla="*/ 2157740 h 2344739"/>
              <a:gd name="connsiteX155" fmla="*/ 4249265 w 12193149"/>
              <a:gd name="connsiteY155" fmla="*/ 2160064 h 2344739"/>
              <a:gd name="connsiteX156" fmla="*/ 4203199 w 12193149"/>
              <a:gd name="connsiteY156" fmla="*/ 2157269 h 2344739"/>
              <a:gd name="connsiteX157" fmla="*/ 4202893 w 12193149"/>
              <a:gd name="connsiteY157" fmla="*/ 2156010 h 2344739"/>
              <a:gd name="connsiteX158" fmla="*/ 4192396 w 12193149"/>
              <a:gd name="connsiteY158" fmla="*/ 2150376 h 2344739"/>
              <a:gd name="connsiteX159" fmla="*/ 4143893 w 12193149"/>
              <a:gd name="connsiteY159" fmla="*/ 2134511 h 2344739"/>
              <a:gd name="connsiteX160" fmla="*/ 4084245 w 12193149"/>
              <a:gd name="connsiteY160" fmla="*/ 2107978 h 2344739"/>
              <a:gd name="connsiteX161" fmla="*/ 4075694 w 12193149"/>
              <a:gd name="connsiteY161" fmla="*/ 2107143 h 2344739"/>
              <a:gd name="connsiteX162" fmla="*/ 4075575 w 12193149"/>
              <a:gd name="connsiteY162" fmla="*/ 2106844 h 2344739"/>
              <a:gd name="connsiteX163" fmla="*/ 4066658 w 12193149"/>
              <a:gd name="connsiteY163" fmla="*/ 2105400 h 2344739"/>
              <a:gd name="connsiteX164" fmla="*/ 4060102 w 12193149"/>
              <a:gd name="connsiteY164" fmla="*/ 2105618 h 2344739"/>
              <a:gd name="connsiteX165" fmla="*/ 4043512 w 12193149"/>
              <a:gd name="connsiteY165" fmla="*/ 2103997 h 2344739"/>
              <a:gd name="connsiteX166" fmla="*/ 4038145 w 12193149"/>
              <a:gd name="connsiteY166" fmla="*/ 2101563 h 2344739"/>
              <a:gd name="connsiteX167" fmla="*/ 4036511 w 12193149"/>
              <a:gd name="connsiteY167" fmla="*/ 2097896 h 2344739"/>
              <a:gd name="connsiteX168" fmla="*/ 4034926 w 12193149"/>
              <a:gd name="connsiteY168" fmla="*/ 2098131 h 2344739"/>
              <a:gd name="connsiteX169" fmla="*/ 4005686 w 12193149"/>
              <a:gd name="connsiteY169" fmla="*/ 2085563 h 2344739"/>
              <a:gd name="connsiteX170" fmla="*/ 3937994 w 12193149"/>
              <a:gd name="connsiteY170" fmla="*/ 2068106 h 2344739"/>
              <a:gd name="connsiteX171" fmla="*/ 3898423 w 12193149"/>
              <a:gd name="connsiteY171" fmla="*/ 2062451 h 2344739"/>
              <a:gd name="connsiteX172" fmla="*/ 3790908 w 12193149"/>
              <a:gd name="connsiteY172" fmla="*/ 2042213 h 2344739"/>
              <a:gd name="connsiteX173" fmla="*/ 3683661 w 12193149"/>
              <a:gd name="connsiteY173" fmla="*/ 2018290 h 2344739"/>
              <a:gd name="connsiteX174" fmla="*/ 3611183 w 12193149"/>
              <a:gd name="connsiteY174" fmla="*/ 1986019 h 2344739"/>
              <a:gd name="connsiteX175" fmla="*/ 3605003 w 12193149"/>
              <a:gd name="connsiteY175" fmla="*/ 1987381 h 2344739"/>
              <a:gd name="connsiteX176" fmla="*/ 3595884 w 12193149"/>
              <a:gd name="connsiteY176" fmla="*/ 1987545 h 2344739"/>
              <a:gd name="connsiteX177" fmla="*/ 3595649 w 12193149"/>
              <a:gd name="connsiteY177" fmla="*/ 1987276 h 2344739"/>
              <a:gd name="connsiteX178" fmla="*/ 3587126 w 12193149"/>
              <a:gd name="connsiteY178" fmla="*/ 1987966 h 2344739"/>
              <a:gd name="connsiteX179" fmla="*/ 3537283 w 12193149"/>
              <a:gd name="connsiteY179" fmla="*/ 1978267 h 2344739"/>
              <a:gd name="connsiteX180" fmla="*/ 3474371 w 12193149"/>
              <a:gd name="connsiteY180" fmla="*/ 1974606 h 2344739"/>
              <a:gd name="connsiteX181" fmla="*/ 3401876 w 12193149"/>
              <a:gd name="connsiteY181" fmla="*/ 1962558 h 2344739"/>
              <a:gd name="connsiteX182" fmla="*/ 3365036 w 12193149"/>
              <a:gd name="connsiteY182" fmla="*/ 1979510 h 2344739"/>
              <a:gd name="connsiteX183" fmla="*/ 3345174 w 12193149"/>
              <a:gd name="connsiteY183" fmla="*/ 1981192 h 2344739"/>
              <a:gd name="connsiteX184" fmla="*/ 3342846 w 12193149"/>
              <a:gd name="connsiteY184" fmla="*/ 1980217 h 2344739"/>
              <a:gd name="connsiteX185" fmla="*/ 3263504 w 12193149"/>
              <a:gd name="connsiteY185" fmla="*/ 1986094 h 2344739"/>
              <a:gd name="connsiteX186" fmla="*/ 3143704 w 12193149"/>
              <a:gd name="connsiteY186" fmla="*/ 1993869 h 2344739"/>
              <a:gd name="connsiteX187" fmla="*/ 3031439 w 12193149"/>
              <a:gd name="connsiteY187" fmla="*/ 1996512 h 2344739"/>
              <a:gd name="connsiteX188" fmla="*/ 2782717 w 12193149"/>
              <a:gd name="connsiteY188" fmla="*/ 2018333 h 2344739"/>
              <a:gd name="connsiteX189" fmla="*/ 2647675 w 12193149"/>
              <a:gd name="connsiteY189" fmla="*/ 2028869 h 2344739"/>
              <a:gd name="connsiteX190" fmla="*/ 2569176 w 12193149"/>
              <a:gd name="connsiteY190" fmla="*/ 2002628 h 2344739"/>
              <a:gd name="connsiteX191" fmla="*/ 2444403 w 12193149"/>
              <a:gd name="connsiteY191" fmla="*/ 2016529 h 2344739"/>
              <a:gd name="connsiteX192" fmla="*/ 2316260 w 12193149"/>
              <a:gd name="connsiteY192" fmla="*/ 2024996 h 2344739"/>
              <a:gd name="connsiteX193" fmla="*/ 2209726 w 12193149"/>
              <a:gd name="connsiteY193" fmla="*/ 2019763 h 2344739"/>
              <a:gd name="connsiteX194" fmla="*/ 2095813 w 12193149"/>
              <a:gd name="connsiteY194" fmla="*/ 2003052 h 2344739"/>
              <a:gd name="connsiteX195" fmla="*/ 1998504 w 12193149"/>
              <a:gd name="connsiteY195" fmla="*/ 1995032 h 2344739"/>
              <a:gd name="connsiteX196" fmla="*/ 1929320 w 12193149"/>
              <a:gd name="connsiteY196" fmla="*/ 2016977 h 2344739"/>
              <a:gd name="connsiteX197" fmla="*/ 1922798 w 12193149"/>
              <a:gd name="connsiteY197" fmla="*/ 2012146 h 2344739"/>
              <a:gd name="connsiteX198" fmla="*/ 1874228 w 12193149"/>
              <a:gd name="connsiteY198" fmla="*/ 2013741 h 2344739"/>
              <a:gd name="connsiteX199" fmla="*/ 1787803 w 12193149"/>
              <a:gd name="connsiteY199" fmla="*/ 2041363 h 2344739"/>
              <a:gd name="connsiteX200" fmla="*/ 1739352 w 12193149"/>
              <a:gd name="connsiteY200" fmla="*/ 2036312 h 2344739"/>
              <a:gd name="connsiteX201" fmla="*/ 1676219 w 12193149"/>
              <a:gd name="connsiteY201" fmla="*/ 2019963 h 2344739"/>
              <a:gd name="connsiteX202" fmla="*/ 1609817 w 12193149"/>
              <a:gd name="connsiteY202" fmla="*/ 2013066 h 2344739"/>
              <a:gd name="connsiteX203" fmla="*/ 1497258 w 12193149"/>
              <a:gd name="connsiteY203" fmla="*/ 1987476 h 2344739"/>
              <a:gd name="connsiteX204" fmla="*/ 1151127 w 12193149"/>
              <a:gd name="connsiteY204" fmla="*/ 1938041 h 2344739"/>
              <a:gd name="connsiteX205" fmla="*/ 859417 w 12193149"/>
              <a:gd name="connsiteY205" fmla="*/ 1928608 h 2344739"/>
              <a:gd name="connsiteX206" fmla="*/ 838688 w 12193149"/>
              <a:gd name="connsiteY206" fmla="*/ 1929821 h 2344739"/>
              <a:gd name="connsiteX207" fmla="*/ 817957 w 12193149"/>
              <a:gd name="connsiteY207" fmla="*/ 1927857 h 2344739"/>
              <a:gd name="connsiteX208" fmla="*/ 812654 w 12193149"/>
              <a:gd name="connsiteY208" fmla="*/ 1930751 h 2344739"/>
              <a:gd name="connsiteX209" fmla="*/ 721195 w 12193149"/>
              <a:gd name="connsiteY209" fmla="*/ 1929661 h 2344739"/>
              <a:gd name="connsiteX210" fmla="*/ 720890 w 12193149"/>
              <a:gd name="connsiteY210" fmla="*/ 1928399 h 2344739"/>
              <a:gd name="connsiteX211" fmla="*/ 710023 w 12193149"/>
              <a:gd name="connsiteY211" fmla="*/ 1922722 h 2344739"/>
              <a:gd name="connsiteX212" fmla="*/ 597940 w 12193149"/>
              <a:gd name="connsiteY212" fmla="*/ 1879864 h 2344739"/>
              <a:gd name="connsiteX213" fmla="*/ 579683 w 12193149"/>
              <a:gd name="connsiteY213" fmla="*/ 1877212 h 2344739"/>
              <a:gd name="connsiteX214" fmla="*/ 572865 w 12193149"/>
              <a:gd name="connsiteY214" fmla="*/ 1877401 h 2344739"/>
              <a:gd name="connsiteX215" fmla="*/ 446247 w 12193149"/>
              <a:gd name="connsiteY215" fmla="*/ 1839371 h 2344739"/>
              <a:gd name="connsiteX216" fmla="*/ 405163 w 12193149"/>
              <a:gd name="connsiteY216" fmla="*/ 1833548 h 2344739"/>
              <a:gd name="connsiteX217" fmla="*/ 293583 w 12193149"/>
              <a:gd name="connsiteY217" fmla="*/ 1812852 h 2344739"/>
              <a:gd name="connsiteX218" fmla="*/ 119529 w 12193149"/>
              <a:gd name="connsiteY218" fmla="*/ 1761047 h 2344739"/>
              <a:gd name="connsiteX219" fmla="*/ 16674 w 12193149"/>
              <a:gd name="connsiteY219" fmla="*/ 1758191 h 2344739"/>
              <a:gd name="connsiteX220" fmla="*/ 1150 w 12193149"/>
              <a:gd name="connsiteY220" fmla="*/ 1752722 h 2344739"/>
              <a:gd name="connsiteX221" fmla="*/ 1148 w 12193149"/>
              <a:gd name="connsiteY221" fmla="*/ 222213 h 2344739"/>
              <a:gd name="connsiteX222" fmla="*/ 1148 w 12193149"/>
              <a:gd name="connsiteY222"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38590 w 12193149"/>
              <a:gd name="connsiteY65" fmla="*/ 1869293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585655 w 12193149"/>
              <a:gd name="connsiteY63" fmla="*/ 1795542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219707 w 12193149"/>
              <a:gd name="connsiteY105" fmla="*/ 2156680 h 2344739"/>
              <a:gd name="connsiteX106" fmla="*/ 7202249 w 12193149"/>
              <a:gd name="connsiteY106" fmla="*/ 2161230 h 2344739"/>
              <a:gd name="connsiteX107" fmla="*/ 7198152 w 12193149"/>
              <a:gd name="connsiteY107" fmla="*/ 2166588 h 2344739"/>
              <a:gd name="connsiteX108" fmla="*/ 7171956 w 12193149"/>
              <a:gd name="connsiteY108" fmla="*/ 2171236 h 2344739"/>
              <a:gd name="connsiteX109" fmla="*/ 7098136 w 12193149"/>
              <a:gd name="connsiteY109" fmla="*/ 2183464 h 2344739"/>
              <a:gd name="connsiteX110" fmla="*/ 7019644 w 12193149"/>
              <a:gd name="connsiteY110" fmla="*/ 2183090 h 2344739"/>
              <a:gd name="connsiteX111" fmla="*/ 6905294 w 12193149"/>
              <a:gd name="connsiteY111" fmla="*/ 2212596 h 2344739"/>
              <a:gd name="connsiteX112" fmla="*/ 6709370 w 12193149"/>
              <a:gd name="connsiteY112" fmla="*/ 2240551 h 2344739"/>
              <a:gd name="connsiteX113" fmla="*/ 6550602 w 12193149"/>
              <a:gd name="connsiteY113" fmla="*/ 2269327 h 2344739"/>
              <a:gd name="connsiteX114" fmla="*/ 6318708 w 12193149"/>
              <a:gd name="connsiteY114" fmla="*/ 2316127 h 2344739"/>
              <a:gd name="connsiteX115" fmla="*/ 6169822 w 12193149"/>
              <a:gd name="connsiteY115" fmla="*/ 2318214 h 2344739"/>
              <a:gd name="connsiteX116" fmla="*/ 6074996 w 12193149"/>
              <a:gd name="connsiteY116" fmla="*/ 2338676 h 2344739"/>
              <a:gd name="connsiteX117" fmla="*/ 6069677 w 12193149"/>
              <a:gd name="connsiteY117" fmla="*/ 2337139 h 2344739"/>
              <a:gd name="connsiteX118" fmla="*/ 6049786 w 12193149"/>
              <a:gd name="connsiteY118" fmla="*/ 2337822 h 2344739"/>
              <a:gd name="connsiteX119" fmla="*/ 6042433 w 12193149"/>
              <a:gd name="connsiteY119" fmla="*/ 2329473 h 2344739"/>
              <a:gd name="connsiteX120" fmla="*/ 6011238 w 12193149"/>
              <a:gd name="connsiteY120" fmla="*/ 2324380 h 2344739"/>
              <a:gd name="connsiteX121" fmla="*/ 5958523 w 12193149"/>
              <a:gd name="connsiteY121" fmla="*/ 2328024 h 2344739"/>
              <a:gd name="connsiteX122" fmla="*/ 5760067 w 12193149"/>
              <a:gd name="connsiteY122" fmla="*/ 2343716 h 2344739"/>
              <a:gd name="connsiteX123" fmla="*/ 5628108 w 12193149"/>
              <a:gd name="connsiteY123" fmla="*/ 2344739 h 2344739"/>
              <a:gd name="connsiteX124" fmla="*/ 5472054 w 12193149"/>
              <a:gd name="connsiteY124" fmla="*/ 2330719 h 2344739"/>
              <a:gd name="connsiteX125" fmla="*/ 5433909 w 12193149"/>
              <a:gd name="connsiteY125" fmla="*/ 2319466 h 2344739"/>
              <a:gd name="connsiteX126" fmla="*/ 5382817 w 12193149"/>
              <a:gd name="connsiteY126" fmla="*/ 2301764 h 2344739"/>
              <a:gd name="connsiteX127" fmla="*/ 5262912 w 12193149"/>
              <a:gd name="connsiteY127" fmla="*/ 2281347 h 2344739"/>
              <a:gd name="connsiteX128" fmla="*/ 5224109 w 12193149"/>
              <a:gd name="connsiteY128" fmla="*/ 2270223 h 2344739"/>
              <a:gd name="connsiteX129" fmla="*/ 5175808 w 12193149"/>
              <a:gd name="connsiteY129" fmla="*/ 2267233 h 2344739"/>
              <a:gd name="connsiteX130" fmla="*/ 5157702 w 12193149"/>
              <a:gd name="connsiteY130" fmla="*/ 2260010 h 2344739"/>
              <a:gd name="connsiteX131" fmla="*/ 5143747 w 12193149"/>
              <a:gd name="connsiteY131" fmla="*/ 2256610 h 2344739"/>
              <a:gd name="connsiteX132" fmla="*/ 5140744 w 12193149"/>
              <a:gd name="connsiteY132" fmla="*/ 2254509 h 2344739"/>
              <a:gd name="connsiteX133" fmla="*/ 5122807 w 12193149"/>
              <a:gd name="connsiteY133" fmla="*/ 2243656 h 2344739"/>
              <a:gd name="connsiteX134" fmla="*/ 5066938 w 12193149"/>
              <a:gd name="connsiteY134" fmla="*/ 2250227 h 2344739"/>
              <a:gd name="connsiteX135" fmla="*/ 5012662 w 12193149"/>
              <a:gd name="connsiteY135" fmla="*/ 2233846 h 2344739"/>
              <a:gd name="connsiteX136" fmla="*/ 4841589 w 12193149"/>
              <a:gd name="connsiteY136" fmla="*/ 2209829 h 2344739"/>
              <a:gd name="connsiteX137" fmla="*/ 4763595 w 12193149"/>
              <a:gd name="connsiteY137" fmla="*/ 2182061 h 2344739"/>
              <a:gd name="connsiteX138" fmla="*/ 4724334 w 12193149"/>
              <a:gd name="connsiteY138" fmla="*/ 2173047 h 2344739"/>
              <a:gd name="connsiteX139" fmla="*/ 4722324 w 12193149"/>
              <a:gd name="connsiteY139" fmla="*/ 2172298 h 2344739"/>
              <a:gd name="connsiteX140" fmla="*/ 4723259 w 12193149"/>
              <a:gd name="connsiteY140" fmla="*/ 2172087 h 2344739"/>
              <a:gd name="connsiteX141" fmla="*/ 4718350 w 12193149"/>
              <a:gd name="connsiteY141" fmla="*/ 2170817 h 2344739"/>
              <a:gd name="connsiteX142" fmla="*/ 4722324 w 12193149"/>
              <a:gd name="connsiteY142" fmla="*/ 2172298 h 2344739"/>
              <a:gd name="connsiteX143" fmla="*/ 4716674 w 12193149"/>
              <a:gd name="connsiteY143" fmla="*/ 2173573 h 2344739"/>
              <a:gd name="connsiteX144" fmla="*/ 4516962 w 12193149"/>
              <a:gd name="connsiteY144" fmla="*/ 2163671 h 2344739"/>
              <a:gd name="connsiteX145" fmla="*/ 4429691 w 12193149"/>
              <a:gd name="connsiteY145" fmla="*/ 2153020 h 2344739"/>
              <a:gd name="connsiteX146" fmla="*/ 4364023 w 12193149"/>
              <a:gd name="connsiteY146" fmla="*/ 2151674 h 2344739"/>
              <a:gd name="connsiteX147" fmla="*/ 4318114 w 12193149"/>
              <a:gd name="connsiteY147" fmla="*/ 2158289 h 2344739"/>
              <a:gd name="connsiteX148" fmla="*/ 4316258 w 12193149"/>
              <a:gd name="connsiteY148" fmla="*/ 2156948 h 2344739"/>
              <a:gd name="connsiteX149" fmla="*/ 4296292 w 12193149"/>
              <a:gd name="connsiteY149" fmla="*/ 2155069 h 2344739"/>
              <a:gd name="connsiteX150" fmla="*/ 4291212 w 12193149"/>
              <a:gd name="connsiteY150" fmla="*/ 2157986 h 2344739"/>
              <a:gd name="connsiteX151" fmla="*/ 4277290 w 12193149"/>
              <a:gd name="connsiteY151" fmla="*/ 2157740 h 2344739"/>
              <a:gd name="connsiteX152" fmla="*/ 4249265 w 12193149"/>
              <a:gd name="connsiteY152" fmla="*/ 2160064 h 2344739"/>
              <a:gd name="connsiteX153" fmla="*/ 4203199 w 12193149"/>
              <a:gd name="connsiteY153" fmla="*/ 2157269 h 2344739"/>
              <a:gd name="connsiteX154" fmla="*/ 4202893 w 12193149"/>
              <a:gd name="connsiteY154" fmla="*/ 2156010 h 2344739"/>
              <a:gd name="connsiteX155" fmla="*/ 4192396 w 12193149"/>
              <a:gd name="connsiteY155" fmla="*/ 2150376 h 2344739"/>
              <a:gd name="connsiteX156" fmla="*/ 4143893 w 12193149"/>
              <a:gd name="connsiteY156" fmla="*/ 2134511 h 2344739"/>
              <a:gd name="connsiteX157" fmla="*/ 4084245 w 12193149"/>
              <a:gd name="connsiteY157" fmla="*/ 2107978 h 2344739"/>
              <a:gd name="connsiteX158" fmla="*/ 4075694 w 12193149"/>
              <a:gd name="connsiteY158" fmla="*/ 2107143 h 2344739"/>
              <a:gd name="connsiteX159" fmla="*/ 4075575 w 12193149"/>
              <a:gd name="connsiteY159" fmla="*/ 2106844 h 2344739"/>
              <a:gd name="connsiteX160" fmla="*/ 4066658 w 12193149"/>
              <a:gd name="connsiteY160" fmla="*/ 2105400 h 2344739"/>
              <a:gd name="connsiteX161" fmla="*/ 4060102 w 12193149"/>
              <a:gd name="connsiteY161" fmla="*/ 2105618 h 2344739"/>
              <a:gd name="connsiteX162" fmla="*/ 4043512 w 12193149"/>
              <a:gd name="connsiteY162" fmla="*/ 2103997 h 2344739"/>
              <a:gd name="connsiteX163" fmla="*/ 4038145 w 12193149"/>
              <a:gd name="connsiteY163" fmla="*/ 2101563 h 2344739"/>
              <a:gd name="connsiteX164" fmla="*/ 4036511 w 12193149"/>
              <a:gd name="connsiteY164" fmla="*/ 2097896 h 2344739"/>
              <a:gd name="connsiteX165" fmla="*/ 4034926 w 12193149"/>
              <a:gd name="connsiteY165" fmla="*/ 2098131 h 2344739"/>
              <a:gd name="connsiteX166" fmla="*/ 4005686 w 12193149"/>
              <a:gd name="connsiteY166" fmla="*/ 2085563 h 2344739"/>
              <a:gd name="connsiteX167" fmla="*/ 3937994 w 12193149"/>
              <a:gd name="connsiteY167" fmla="*/ 2068106 h 2344739"/>
              <a:gd name="connsiteX168" fmla="*/ 3898423 w 12193149"/>
              <a:gd name="connsiteY168" fmla="*/ 2062451 h 2344739"/>
              <a:gd name="connsiteX169" fmla="*/ 3790908 w 12193149"/>
              <a:gd name="connsiteY169" fmla="*/ 2042213 h 2344739"/>
              <a:gd name="connsiteX170" fmla="*/ 3683661 w 12193149"/>
              <a:gd name="connsiteY170" fmla="*/ 2018290 h 2344739"/>
              <a:gd name="connsiteX171" fmla="*/ 3611183 w 12193149"/>
              <a:gd name="connsiteY171" fmla="*/ 1986019 h 2344739"/>
              <a:gd name="connsiteX172" fmla="*/ 3605003 w 12193149"/>
              <a:gd name="connsiteY172" fmla="*/ 1987381 h 2344739"/>
              <a:gd name="connsiteX173" fmla="*/ 3595884 w 12193149"/>
              <a:gd name="connsiteY173" fmla="*/ 1987545 h 2344739"/>
              <a:gd name="connsiteX174" fmla="*/ 3595649 w 12193149"/>
              <a:gd name="connsiteY174" fmla="*/ 1987276 h 2344739"/>
              <a:gd name="connsiteX175" fmla="*/ 3587126 w 12193149"/>
              <a:gd name="connsiteY175" fmla="*/ 1987966 h 2344739"/>
              <a:gd name="connsiteX176" fmla="*/ 3537283 w 12193149"/>
              <a:gd name="connsiteY176" fmla="*/ 1978267 h 2344739"/>
              <a:gd name="connsiteX177" fmla="*/ 3474371 w 12193149"/>
              <a:gd name="connsiteY177" fmla="*/ 1974606 h 2344739"/>
              <a:gd name="connsiteX178" fmla="*/ 3401876 w 12193149"/>
              <a:gd name="connsiteY178" fmla="*/ 1962558 h 2344739"/>
              <a:gd name="connsiteX179" fmla="*/ 3365036 w 12193149"/>
              <a:gd name="connsiteY179" fmla="*/ 1979510 h 2344739"/>
              <a:gd name="connsiteX180" fmla="*/ 3345174 w 12193149"/>
              <a:gd name="connsiteY180" fmla="*/ 1981192 h 2344739"/>
              <a:gd name="connsiteX181" fmla="*/ 3342846 w 12193149"/>
              <a:gd name="connsiteY181" fmla="*/ 1980217 h 2344739"/>
              <a:gd name="connsiteX182" fmla="*/ 3263504 w 12193149"/>
              <a:gd name="connsiteY182" fmla="*/ 1986094 h 2344739"/>
              <a:gd name="connsiteX183" fmla="*/ 3143704 w 12193149"/>
              <a:gd name="connsiteY183" fmla="*/ 1993869 h 2344739"/>
              <a:gd name="connsiteX184" fmla="*/ 3031439 w 12193149"/>
              <a:gd name="connsiteY184" fmla="*/ 1996512 h 2344739"/>
              <a:gd name="connsiteX185" fmla="*/ 2782717 w 12193149"/>
              <a:gd name="connsiteY185" fmla="*/ 2018333 h 2344739"/>
              <a:gd name="connsiteX186" fmla="*/ 2647675 w 12193149"/>
              <a:gd name="connsiteY186" fmla="*/ 2028869 h 2344739"/>
              <a:gd name="connsiteX187" fmla="*/ 2569176 w 12193149"/>
              <a:gd name="connsiteY187" fmla="*/ 2002628 h 2344739"/>
              <a:gd name="connsiteX188" fmla="*/ 2444403 w 12193149"/>
              <a:gd name="connsiteY188" fmla="*/ 2016529 h 2344739"/>
              <a:gd name="connsiteX189" fmla="*/ 2316260 w 12193149"/>
              <a:gd name="connsiteY189" fmla="*/ 2024996 h 2344739"/>
              <a:gd name="connsiteX190" fmla="*/ 2209726 w 12193149"/>
              <a:gd name="connsiteY190" fmla="*/ 2019763 h 2344739"/>
              <a:gd name="connsiteX191" fmla="*/ 2095813 w 12193149"/>
              <a:gd name="connsiteY191" fmla="*/ 2003052 h 2344739"/>
              <a:gd name="connsiteX192" fmla="*/ 1998504 w 12193149"/>
              <a:gd name="connsiteY192" fmla="*/ 1995032 h 2344739"/>
              <a:gd name="connsiteX193" fmla="*/ 1929320 w 12193149"/>
              <a:gd name="connsiteY193" fmla="*/ 2016977 h 2344739"/>
              <a:gd name="connsiteX194" fmla="*/ 1922798 w 12193149"/>
              <a:gd name="connsiteY194" fmla="*/ 2012146 h 2344739"/>
              <a:gd name="connsiteX195" fmla="*/ 1874228 w 12193149"/>
              <a:gd name="connsiteY195" fmla="*/ 2013741 h 2344739"/>
              <a:gd name="connsiteX196" fmla="*/ 1787803 w 12193149"/>
              <a:gd name="connsiteY196" fmla="*/ 2041363 h 2344739"/>
              <a:gd name="connsiteX197" fmla="*/ 1739352 w 12193149"/>
              <a:gd name="connsiteY197" fmla="*/ 2036312 h 2344739"/>
              <a:gd name="connsiteX198" fmla="*/ 1676219 w 12193149"/>
              <a:gd name="connsiteY198" fmla="*/ 2019963 h 2344739"/>
              <a:gd name="connsiteX199" fmla="*/ 1609817 w 12193149"/>
              <a:gd name="connsiteY199" fmla="*/ 2013066 h 2344739"/>
              <a:gd name="connsiteX200" fmla="*/ 1497258 w 12193149"/>
              <a:gd name="connsiteY200" fmla="*/ 1987476 h 2344739"/>
              <a:gd name="connsiteX201" fmla="*/ 1151127 w 12193149"/>
              <a:gd name="connsiteY201" fmla="*/ 1938041 h 2344739"/>
              <a:gd name="connsiteX202" fmla="*/ 859417 w 12193149"/>
              <a:gd name="connsiteY202" fmla="*/ 1928608 h 2344739"/>
              <a:gd name="connsiteX203" fmla="*/ 838688 w 12193149"/>
              <a:gd name="connsiteY203" fmla="*/ 1929821 h 2344739"/>
              <a:gd name="connsiteX204" fmla="*/ 817957 w 12193149"/>
              <a:gd name="connsiteY204" fmla="*/ 1927857 h 2344739"/>
              <a:gd name="connsiteX205" fmla="*/ 812654 w 12193149"/>
              <a:gd name="connsiteY205" fmla="*/ 1930751 h 2344739"/>
              <a:gd name="connsiteX206" fmla="*/ 721195 w 12193149"/>
              <a:gd name="connsiteY206" fmla="*/ 1929661 h 2344739"/>
              <a:gd name="connsiteX207" fmla="*/ 720890 w 12193149"/>
              <a:gd name="connsiteY207" fmla="*/ 1928399 h 2344739"/>
              <a:gd name="connsiteX208" fmla="*/ 710023 w 12193149"/>
              <a:gd name="connsiteY208" fmla="*/ 1922722 h 2344739"/>
              <a:gd name="connsiteX209" fmla="*/ 597940 w 12193149"/>
              <a:gd name="connsiteY209" fmla="*/ 1879864 h 2344739"/>
              <a:gd name="connsiteX210" fmla="*/ 579683 w 12193149"/>
              <a:gd name="connsiteY210" fmla="*/ 1877212 h 2344739"/>
              <a:gd name="connsiteX211" fmla="*/ 572865 w 12193149"/>
              <a:gd name="connsiteY211" fmla="*/ 1877401 h 2344739"/>
              <a:gd name="connsiteX212" fmla="*/ 446247 w 12193149"/>
              <a:gd name="connsiteY212" fmla="*/ 1839371 h 2344739"/>
              <a:gd name="connsiteX213" fmla="*/ 405163 w 12193149"/>
              <a:gd name="connsiteY213" fmla="*/ 1833548 h 2344739"/>
              <a:gd name="connsiteX214" fmla="*/ 293583 w 12193149"/>
              <a:gd name="connsiteY214" fmla="*/ 1812852 h 2344739"/>
              <a:gd name="connsiteX215" fmla="*/ 119529 w 12193149"/>
              <a:gd name="connsiteY215" fmla="*/ 1761047 h 2344739"/>
              <a:gd name="connsiteX216" fmla="*/ 16674 w 12193149"/>
              <a:gd name="connsiteY216" fmla="*/ 1758191 h 2344739"/>
              <a:gd name="connsiteX217" fmla="*/ 1150 w 12193149"/>
              <a:gd name="connsiteY217" fmla="*/ 1752722 h 2344739"/>
              <a:gd name="connsiteX218" fmla="*/ 1148 w 12193149"/>
              <a:gd name="connsiteY218" fmla="*/ 222213 h 2344739"/>
              <a:gd name="connsiteX219" fmla="*/ 1148 w 12193149"/>
              <a:gd name="connsiteY219"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590693 w 12193149"/>
              <a:gd name="connsiteY23" fmla="*/ 963777 h 2344739"/>
              <a:gd name="connsiteX24" fmla="*/ 11506817 w 12193149"/>
              <a:gd name="connsiteY24" fmla="*/ 1033623 h 2344739"/>
              <a:gd name="connsiteX25" fmla="*/ 11280332 w 12193149"/>
              <a:gd name="connsiteY25" fmla="*/ 1223571 h 2344739"/>
              <a:gd name="connsiteX26" fmla="*/ 11228309 w 12193149"/>
              <a:gd name="connsiteY26" fmla="*/ 1276236 h 2344739"/>
              <a:gd name="connsiteX27" fmla="*/ 11218087 w 12193149"/>
              <a:gd name="connsiteY27" fmla="*/ 1275961 h 2344739"/>
              <a:gd name="connsiteX28" fmla="*/ 11217184 w 12193149"/>
              <a:gd name="connsiteY28" fmla="*/ 1275018 h 2344739"/>
              <a:gd name="connsiteX29" fmla="*/ 11188885 w 12193149"/>
              <a:gd name="connsiteY29" fmla="*/ 1292383 h 2344739"/>
              <a:gd name="connsiteX30" fmla="*/ 11184501 w 12193149"/>
              <a:gd name="connsiteY30" fmla="*/ 1292525 h 2344739"/>
              <a:gd name="connsiteX31" fmla="*/ 11166854 w 12193149"/>
              <a:gd name="connsiteY31" fmla="*/ 1306612 h 2344739"/>
              <a:gd name="connsiteX32" fmla="*/ 11157311 w 12193149"/>
              <a:gd name="connsiteY32" fmla="*/ 1312414 h 2344739"/>
              <a:gd name="connsiteX33" fmla="*/ 11155496 w 12193149"/>
              <a:gd name="connsiteY33" fmla="*/ 1317097 h 2344739"/>
              <a:gd name="connsiteX34" fmla="*/ 11140961 w 12193149"/>
              <a:gd name="connsiteY34" fmla="*/ 1324115 h 2344739"/>
              <a:gd name="connsiteX35" fmla="*/ 11138961 w 12193149"/>
              <a:gd name="connsiteY35" fmla="*/ 1323772 h 2344739"/>
              <a:gd name="connsiteX36" fmla="*/ 11128208 w 12193149"/>
              <a:gd name="connsiteY36" fmla="*/ 1333832 h 2344739"/>
              <a:gd name="connsiteX37" fmla="*/ 11120691 w 12193149"/>
              <a:gd name="connsiteY37" fmla="*/ 1347424 h 2344739"/>
              <a:gd name="connsiteX38" fmla="*/ 10894683 w 12193149"/>
              <a:gd name="connsiteY38" fmla="*/ 1473399 h 2344739"/>
              <a:gd name="connsiteX39" fmla="*/ 10773300 w 12193149"/>
              <a:gd name="connsiteY39" fmla="*/ 1523191 h 2344739"/>
              <a:gd name="connsiteX40" fmla="*/ 10627668 w 12193149"/>
              <a:gd name="connsiteY40" fmla="*/ 1559229 h 2344739"/>
              <a:gd name="connsiteX41" fmla="*/ 10581895 w 12193149"/>
              <a:gd name="connsiteY41" fmla="*/ 1568689 h 2344739"/>
              <a:gd name="connsiteX42" fmla="*/ 10547790 w 12193149"/>
              <a:gd name="connsiteY42" fmla="*/ 1598423 h 2344739"/>
              <a:gd name="connsiteX43" fmla="*/ 10529643 w 12193149"/>
              <a:gd name="connsiteY43" fmla="*/ 1596907 h 2344739"/>
              <a:gd name="connsiteX44" fmla="*/ 10526446 w 12193149"/>
              <a:gd name="connsiteY44" fmla="*/ 1596411 h 2344739"/>
              <a:gd name="connsiteX45" fmla="*/ 10515129 w 12193149"/>
              <a:gd name="connsiteY45" fmla="*/ 1599537 h 2344739"/>
              <a:gd name="connsiteX46" fmla="*/ 10491735 w 12193149"/>
              <a:gd name="connsiteY46" fmla="*/ 1594156 h 2344739"/>
              <a:gd name="connsiteX47" fmla="*/ 10471418 w 12193149"/>
              <a:gd name="connsiteY47" fmla="*/ 1601693 h 2344739"/>
              <a:gd name="connsiteX48" fmla="*/ 10377042 w 12193149"/>
              <a:gd name="connsiteY48" fmla="*/ 1644598 h 2344739"/>
              <a:gd name="connsiteX49" fmla="*/ 10319338 w 12193149"/>
              <a:gd name="connsiteY49" fmla="*/ 1666221 h 2344739"/>
              <a:gd name="connsiteX50" fmla="*/ 10295467 w 12193149"/>
              <a:gd name="connsiteY50" fmla="*/ 1668079 h 2344739"/>
              <a:gd name="connsiteX51" fmla="*/ 10263443 w 12193149"/>
              <a:gd name="connsiteY51" fmla="*/ 1674948 h 2344739"/>
              <a:gd name="connsiteX52" fmla="*/ 10205418 w 12193149"/>
              <a:gd name="connsiteY52" fmla="*/ 1682149 h 2344739"/>
              <a:gd name="connsiteX53" fmla="*/ 10177759 w 12193149"/>
              <a:gd name="connsiteY53" fmla="*/ 1692943 h 2344739"/>
              <a:gd name="connsiteX54" fmla="*/ 10165070 w 12193149"/>
              <a:gd name="connsiteY54" fmla="*/ 1693739 h 2344739"/>
              <a:gd name="connsiteX55" fmla="*/ 10156308 w 12193149"/>
              <a:gd name="connsiteY55" fmla="*/ 1707487 h 2344739"/>
              <a:gd name="connsiteX56" fmla="*/ 10118267 w 12193149"/>
              <a:gd name="connsiteY56" fmla="*/ 1731142 h 2344739"/>
              <a:gd name="connsiteX57" fmla="*/ 10083317 w 12193149"/>
              <a:gd name="connsiteY57" fmla="*/ 1743296 h 2344739"/>
              <a:gd name="connsiteX58" fmla="*/ 10040388 w 12193149"/>
              <a:gd name="connsiteY58" fmla="*/ 1741632 h 2344739"/>
              <a:gd name="connsiteX59" fmla="*/ 9961167 w 12193149"/>
              <a:gd name="connsiteY59" fmla="*/ 1757147 h 2344739"/>
              <a:gd name="connsiteX60" fmla="*/ 9848940 w 12193149"/>
              <a:gd name="connsiteY60" fmla="*/ 1763915 h 2344739"/>
              <a:gd name="connsiteX61" fmla="*/ 9729457 w 12193149"/>
              <a:gd name="connsiteY61" fmla="*/ 1784122 h 2344739"/>
              <a:gd name="connsiteX62" fmla="*/ 9613704 w 12193149"/>
              <a:gd name="connsiteY62" fmla="*/ 1812371 h 2344739"/>
              <a:gd name="connsiteX63" fmla="*/ 9338590 w 12193149"/>
              <a:gd name="connsiteY63" fmla="*/ 1869293 h 2344739"/>
              <a:gd name="connsiteX64" fmla="*/ 9232518 w 12193149"/>
              <a:gd name="connsiteY64" fmla="*/ 1893149 h 2344739"/>
              <a:gd name="connsiteX65" fmla="*/ 9156690 w 12193149"/>
              <a:gd name="connsiteY65" fmla="*/ 1903228 h 2344739"/>
              <a:gd name="connsiteX66" fmla="*/ 9054601 w 12193149"/>
              <a:gd name="connsiteY66" fmla="*/ 1910755 h 2344739"/>
              <a:gd name="connsiteX67" fmla="*/ 9006634 w 12193149"/>
              <a:gd name="connsiteY67" fmla="*/ 1914040 h 2344739"/>
              <a:gd name="connsiteX68" fmla="*/ 9006349 w 12193149"/>
              <a:gd name="connsiteY68" fmla="*/ 1913800 h 2344739"/>
              <a:gd name="connsiteX69" fmla="*/ 8997380 w 12193149"/>
              <a:gd name="connsiteY69" fmla="*/ 1915011 h 2344739"/>
              <a:gd name="connsiteX70" fmla="*/ 8991542 w 12193149"/>
              <a:gd name="connsiteY70" fmla="*/ 1917072 h 2344739"/>
              <a:gd name="connsiteX71" fmla="*/ 8975485 w 12193149"/>
              <a:gd name="connsiteY71" fmla="*/ 1920298 h 2344739"/>
              <a:gd name="connsiteX72" fmla="*/ 8969159 w 12193149"/>
              <a:gd name="connsiteY72" fmla="*/ 1919598 h 2344739"/>
              <a:gd name="connsiteX73" fmla="*/ 8964196 w 12193149"/>
              <a:gd name="connsiteY73" fmla="*/ 1917373 h 2344739"/>
              <a:gd name="connsiteX74" fmla="*/ 8930136 w 12193149"/>
              <a:gd name="connsiteY74" fmla="*/ 1914185 h 2344739"/>
              <a:gd name="connsiteX75" fmla="*/ 8753592 w 12193149"/>
              <a:gd name="connsiteY75" fmla="*/ 1933417 h 2344739"/>
              <a:gd name="connsiteX76" fmla="*/ 8708995 w 12193149"/>
              <a:gd name="connsiteY76" fmla="*/ 1935518 h 2344739"/>
              <a:gd name="connsiteX77" fmla="*/ 8597219 w 12193149"/>
              <a:gd name="connsiteY77" fmla="*/ 1944090 h 2344739"/>
              <a:gd name="connsiteX78" fmla="*/ 8526378 w 12193149"/>
              <a:gd name="connsiteY78" fmla="*/ 1929248 h 2344739"/>
              <a:gd name="connsiteX79" fmla="*/ 8512131 w 12193149"/>
              <a:gd name="connsiteY79" fmla="*/ 1935163 h 2344739"/>
              <a:gd name="connsiteX80" fmla="*/ 8507315 w 12193149"/>
              <a:gd name="connsiteY80" fmla="*/ 1938164 h 2344739"/>
              <a:gd name="connsiteX81" fmla="*/ 8499116 w 12193149"/>
              <a:gd name="connsiteY81" fmla="*/ 1940902 h 2344739"/>
              <a:gd name="connsiteX82" fmla="*/ 8498742 w 12193149"/>
              <a:gd name="connsiteY82" fmla="*/ 1940723 h 2344739"/>
              <a:gd name="connsiteX83" fmla="*/ 8491397 w 12193149"/>
              <a:gd name="connsiteY83" fmla="*/ 1943773 h 2344739"/>
              <a:gd name="connsiteX84" fmla="*/ 8368330 w 12193149"/>
              <a:gd name="connsiteY84" fmla="*/ 1957815 h 2344739"/>
              <a:gd name="connsiteX85" fmla="*/ 8354947 w 12193149"/>
              <a:gd name="connsiteY85" fmla="*/ 1958009 h 2344739"/>
              <a:gd name="connsiteX86" fmla="*/ 8321252 w 12193149"/>
              <a:gd name="connsiteY86" fmla="*/ 1974587 h 2344739"/>
              <a:gd name="connsiteX87" fmla="*/ 8315581 w 12193149"/>
              <a:gd name="connsiteY87" fmla="*/ 1974913 h 2344739"/>
              <a:gd name="connsiteX88" fmla="*/ 8296322 w 12193149"/>
              <a:gd name="connsiteY88" fmla="*/ 1988808 h 2344739"/>
              <a:gd name="connsiteX89" fmla="*/ 8285424 w 12193149"/>
              <a:gd name="connsiteY89" fmla="*/ 1994631 h 2344739"/>
              <a:gd name="connsiteX90" fmla="*/ 8284298 w 12193149"/>
              <a:gd name="connsiteY90" fmla="*/ 1999074 h 2344739"/>
              <a:gd name="connsiteX91" fmla="*/ 8267224 w 12193149"/>
              <a:gd name="connsiteY91" fmla="*/ 2006249 h 2344739"/>
              <a:gd name="connsiteX92" fmla="*/ 8264525 w 12193149"/>
              <a:gd name="connsiteY92" fmla="*/ 2006019 h 2344739"/>
              <a:gd name="connsiteX93" fmla="*/ 8253181 w 12193149"/>
              <a:gd name="connsiteY93" fmla="*/ 2015862 h 2344739"/>
              <a:gd name="connsiteX94" fmla="*/ 8246982 w 12193149"/>
              <a:gd name="connsiteY94" fmla="*/ 2028854 h 2344739"/>
              <a:gd name="connsiteX95" fmla="*/ 8091420 w 12193149"/>
              <a:gd name="connsiteY95" fmla="*/ 2075015 h 2344739"/>
              <a:gd name="connsiteX96" fmla="*/ 7906555 w 12193149"/>
              <a:gd name="connsiteY96" fmla="*/ 2116988 h 2344739"/>
              <a:gd name="connsiteX97" fmla="*/ 7719893 w 12193149"/>
              <a:gd name="connsiteY97" fmla="*/ 2142703 h 2344739"/>
              <a:gd name="connsiteX98" fmla="*/ 7615495 w 12193149"/>
              <a:gd name="connsiteY98" fmla="*/ 2139232 h 2344739"/>
              <a:gd name="connsiteX99" fmla="*/ 7528691 w 12193149"/>
              <a:gd name="connsiteY99" fmla="*/ 2145060 h 2344739"/>
              <a:gd name="connsiteX100" fmla="*/ 7520719 w 12193149"/>
              <a:gd name="connsiteY100" fmla="*/ 2147613 h 2344739"/>
              <a:gd name="connsiteX101" fmla="*/ 7508559 w 12193149"/>
              <a:gd name="connsiteY101" fmla="*/ 2148948 h 2344739"/>
              <a:gd name="connsiteX102" fmla="*/ 7508188 w 12193149"/>
              <a:gd name="connsiteY102" fmla="*/ 2148621 h 2344739"/>
              <a:gd name="connsiteX103" fmla="*/ 7496943 w 12193149"/>
              <a:gd name="connsiteY103" fmla="*/ 2150573 h 2344739"/>
              <a:gd name="connsiteX104" fmla="*/ 7219707 w 12193149"/>
              <a:gd name="connsiteY104" fmla="*/ 2156680 h 2344739"/>
              <a:gd name="connsiteX105" fmla="*/ 7202249 w 12193149"/>
              <a:gd name="connsiteY105" fmla="*/ 2161230 h 2344739"/>
              <a:gd name="connsiteX106" fmla="*/ 7198152 w 12193149"/>
              <a:gd name="connsiteY106" fmla="*/ 2166588 h 2344739"/>
              <a:gd name="connsiteX107" fmla="*/ 7171956 w 12193149"/>
              <a:gd name="connsiteY107" fmla="*/ 2171236 h 2344739"/>
              <a:gd name="connsiteX108" fmla="*/ 7098136 w 12193149"/>
              <a:gd name="connsiteY108" fmla="*/ 2183464 h 2344739"/>
              <a:gd name="connsiteX109" fmla="*/ 7019644 w 12193149"/>
              <a:gd name="connsiteY109" fmla="*/ 2183090 h 2344739"/>
              <a:gd name="connsiteX110" fmla="*/ 6905294 w 12193149"/>
              <a:gd name="connsiteY110" fmla="*/ 2212596 h 2344739"/>
              <a:gd name="connsiteX111" fmla="*/ 6709370 w 12193149"/>
              <a:gd name="connsiteY111" fmla="*/ 2240551 h 2344739"/>
              <a:gd name="connsiteX112" fmla="*/ 6550602 w 12193149"/>
              <a:gd name="connsiteY112" fmla="*/ 2269327 h 2344739"/>
              <a:gd name="connsiteX113" fmla="*/ 6318708 w 12193149"/>
              <a:gd name="connsiteY113" fmla="*/ 2316127 h 2344739"/>
              <a:gd name="connsiteX114" fmla="*/ 6169822 w 12193149"/>
              <a:gd name="connsiteY114" fmla="*/ 2318214 h 2344739"/>
              <a:gd name="connsiteX115" fmla="*/ 6074996 w 12193149"/>
              <a:gd name="connsiteY115" fmla="*/ 2338676 h 2344739"/>
              <a:gd name="connsiteX116" fmla="*/ 6069677 w 12193149"/>
              <a:gd name="connsiteY116" fmla="*/ 2337139 h 2344739"/>
              <a:gd name="connsiteX117" fmla="*/ 6049786 w 12193149"/>
              <a:gd name="connsiteY117" fmla="*/ 2337822 h 2344739"/>
              <a:gd name="connsiteX118" fmla="*/ 6042433 w 12193149"/>
              <a:gd name="connsiteY118" fmla="*/ 2329473 h 2344739"/>
              <a:gd name="connsiteX119" fmla="*/ 6011238 w 12193149"/>
              <a:gd name="connsiteY119" fmla="*/ 2324380 h 2344739"/>
              <a:gd name="connsiteX120" fmla="*/ 5958523 w 12193149"/>
              <a:gd name="connsiteY120" fmla="*/ 2328024 h 2344739"/>
              <a:gd name="connsiteX121" fmla="*/ 5760067 w 12193149"/>
              <a:gd name="connsiteY121" fmla="*/ 2343716 h 2344739"/>
              <a:gd name="connsiteX122" fmla="*/ 5628108 w 12193149"/>
              <a:gd name="connsiteY122" fmla="*/ 2344739 h 2344739"/>
              <a:gd name="connsiteX123" fmla="*/ 5472054 w 12193149"/>
              <a:gd name="connsiteY123" fmla="*/ 2330719 h 2344739"/>
              <a:gd name="connsiteX124" fmla="*/ 5433909 w 12193149"/>
              <a:gd name="connsiteY124" fmla="*/ 2319466 h 2344739"/>
              <a:gd name="connsiteX125" fmla="*/ 5382817 w 12193149"/>
              <a:gd name="connsiteY125" fmla="*/ 2301764 h 2344739"/>
              <a:gd name="connsiteX126" fmla="*/ 5262912 w 12193149"/>
              <a:gd name="connsiteY126" fmla="*/ 2281347 h 2344739"/>
              <a:gd name="connsiteX127" fmla="*/ 5224109 w 12193149"/>
              <a:gd name="connsiteY127" fmla="*/ 2270223 h 2344739"/>
              <a:gd name="connsiteX128" fmla="*/ 5175808 w 12193149"/>
              <a:gd name="connsiteY128" fmla="*/ 2267233 h 2344739"/>
              <a:gd name="connsiteX129" fmla="*/ 5157702 w 12193149"/>
              <a:gd name="connsiteY129" fmla="*/ 2260010 h 2344739"/>
              <a:gd name="connsiteX130" fmla="*/ 5143747 w 12193149"/>
              <a:gd name="connsiteY130" fmla="*/ 2256610 h 2344739"/>
              <a:gd name="connsiteX131" fmla="*/ 5140744 w 12193149"/>
              <a:gd name="connsiteY131" fmla="*/ 2254509 h 2344739"/>
              <a:gd name="connsiteX132" fmla="*/ 5122807 w 12193149"/>
              <a:gd name="connsiteY132" fmla="*/ 2243656 h 2344739"/>
              <a:gd name="connsiteX133" fmla="*/ 5066938 w 12193149"/>
              <a:gd name="connsiteY133" fmla="*/ 2250227 h 2344739"/>
              <a:gd name="connsiteX134" fmla="*/ 5012662 w 12193149"/>
              <a:gd name="connsiteY134" fmla="*/ 2233846 h 2344739"/>
              <a:gd name="connsiteX135" fmla="*/ 4841589 w 12193149"/>
              <a:gd name="connsiteY135" fmla="*/ 2209829 h 2344739"/>
              <a:gd name="connsiteX136" fmla="*/ 4763595 w 12193149"/>
              <a:gd name="connsiteY136" fmla="*/ 2182061 h 2344739"/>
              <a:gd name="connsiteX137" fmla="*/ 4724334 w 12193149"/>
              <a:gd name="connsiteY137" fmla="*/ 2173047 h 2344739"/>
              <a:gd name="connsiteX138" fmla="*/ 4722324 w 12193149"/>
              <a:gd name="connsiteY138" fmla="*/ 2172298 h 2344739"/>
              <a:gd name="connsiteX139" fmla="*/ 4723259 w 12193149"/>
              <a:gd name="connsiteY139" fmla="*/ 2172087 h 2344739"/>
              <a:gd name="connsiteX140" fmla="*/ 4718350 w 12193149"/>
              <a:gd name="connsiteY140" fmla="*/ 2170817 h 2344739"/>
              <a:gd name="connsiteX141" fmla="*/ 4722324 w 12193149"/>
              <a:gd name="connsiteY141" fmla="*/ 2172298 h 2344739"/>
              <a:gd name="connsiteX142" fmla="*/ 4716674 w 12193149"/>
              <a:gd name="connsiteY142" fmla="*/ 2173573 h 2344739"/>
              <a:gd name="connsiteX143" fmla="*/ 4516962 w 12193149"/>
              <a:gd name="connsiteY143" fmla="*/ 2163671 h 2344739"/>
              <a:gd name="connsiteX144" fmla="*/ 4429691 w 12193149"/>
              <a:gd name="connsiteY144" fmla="*/ 2153020 h 2344739"/>
              <a:gd name="connsiteX145" fmla="*/ 4364023 w 12193149"/>
              <a:gd name="connsiteY145" fmla="*/ 2151674 h 2344739"/>
              <a:gd name="connsiteX146" fmla="*/ 4318114 w 12193149"/>
              <a:gd name="connsiteY146" fmla="*/ 2158289 h 2344739"/>
              <a:gd name="connsiteX147" fmla="*/ 4316258 w 12193149"/>
              <a:gd name="connsiteY147" fmla="*/ 2156948 h 2344739"/>
              <a:gd name="connsiteX148" fmla="*/ 4296292 w 12193149"/>
              <a:gd name="connsiteY148" fmla="*/ 2155069 h 2344739"/>
              <a:gd name="connsiteX149" fmla="*/ 4291212 w 12193149"/>
              <a:gd name="connsiteY149" fmla="*/ 2157986 h 2344739"/>
              <a:gd name="connsiteX150" fmla="*/ 4277290 w 12193149"/>
              <a:gd name="connsiteY150" fmla="*/ 2157740 h 2344739"/>
              <a:gd name="connsiteX151" fmla="*/ 4249265 w 12193149"/>
              <a:gd name="connsiteY151" fmla="*/ 2160064 h 2344739"/>
              <a:gd name="connsiteX152" fmla="*/ 4203199 w 12193149"/>
              <a:gd name="connsiteY152" fmla="*/ 2157269 h 2344739"/>
              <a:gd name="connsiteX153" fmla="*/ 4202893 w 12193149"/>
              <a:gd name="connsiteY153" fmla="*/ 2156010 h 2344739"/>
              <a:gd name="connsiteX154" fmla="*/ 4192396 w 12193149"/>
              <a:gd name="connsiteY154" fmla="*/ 2150376 h 2344739"/>
              <a:gd name="connsiteX155" fmla="*/ 4143893 w 12193149"/>
              <a:gd name="connsiteY155" fmla="*/ 2134511 h 2344739"/>
              <a:gd name="connsiteX156" fmla="*/ 4084245 w 12193149"/>
              <a:gd name="connsiteY156" fmla="*/ 2107978 h 2344739"/>
              <a:gd name="connsiteX157" fmla="*/ 4075694 w 12193149"/>
              <a:gd name="connsiteY157" fmla="*/ 2107143 h 2344739"/>
              <a:gd name="connsiteX158" fmla="*/ 4075575 w 12193149"/>
              <a:gd name="connsiteY158" fmla="*/ 2106844 h 2344739"/>
              <a:gd name="connsiteX159" fmla="*/ 4066658 w 12193149"/>
              <a:gd name="connsiteY159" fmla="*/ 2105400 h 2344739"/>
              <a:gd name="connsiteX160" fmla="*/ 4060102 w 12193149"/>
              <a:gd name="connsiteY160" fmla="*/ 2105618 h 2344739"/>
              <a:gd name="connsiteX161" fmla="*/ 4043512 w 12193149"/>
              <a:gd name="connsiteY161" fmla="*/ 2103997 h 2344739"/>
              <a:gd name="connsiteX162" fmla="*/ 4038145 w 12193149"/>
              <a:gd name="connsiteY162" fmla="*/ 2101563 h 2344739"/>
              <a:gd name="connsiteX163" fmla="*/ 4036511 w 12193149"/>
              <a:gd name="connsiteY163" fmla="*/ 2097896 h 2344739"/>
              <a:gd name="connsiteX164" fmla="*/ 4034926 w 12193149"/>
              <a:gd name="connsiteY164" fmla="*/ 2098131 h 2344739"/>
              <a:gd name="connsiteX165" fmla="*/ 4005686 w 12193149"/>
              <a:gd name="connsiteY165" fmla="*/ 2085563 h 2344739"/>
              <a:gd name="connsiteX166" fmla="*/ 3937994 w 12193149"/>
              <a:gd name="connsiteY166" fmla="*/ 2068106 h 2344739"/>
              <a:gd name="connsiteX167" fmla="*/ 3898423 w 12193149"/>
              <a:gd name="connsiteY167" fmla="*/ 2062451 h 2344739"/>
              <a:gd name="connsiteX168" fmla="*/ 3790908 w 12193149"/>
              <a:gd name="connsiteY168" fmla="*/ 2042213 h 2344739"/>
              <a:gd name="connsiteX169" fmla="*/ 3683661 w 12193149"/>
              <a:gd name="connsiteY169" fmla="*/ 2018290 h 2344739"/>
              <a:gd name="connsiteX170" fmla="*/ 3611183 w 12193149"/>
              <a:gd name="connsiteY170" fmla="*/ 1986019 h 2344739"/>
              <a:gd name="connsiteX171" fmla="*/ 3605003 w 12193149"/>
              <a:gd name="connsiteY171" fmla="*/ 1987381 h 2344739"/>
              <a:gd name="connsiteX172" fmla="*/ 3595884 w 12193149"/>
              <a:gd name="connsiteY172" fmla="*/ 1987545 h 2344739"/>
              <a:gd name="connsiteX173" fmla="*/ 3595649 w 12193149"/>
              <a:gd name="connsiteY173" fmla="*/ 1987276 h 2344739"/>
              <a:gd name="connsiteX174" fmla="*/ 3587126 w 12193149"/>
              <a:gd name="connsiteY174" fmla="*/ 1987966 h 2344739"/>
              <a:gd name="connsiteX175" fmla="*/ 3537283 w 12193149"/>
              <a:gd name="connsiteY175" fmla="*/ 1978267 h 2344739"/>
              <a:gd name="connsiteX176" fmla="*/ 3474371 w 12193149"/>
              <a:gd name="connsiteY176" fmla="*/ 1974606 h 2344739"/>
              <a:gd name="connsiteX177" fmla="*/ 3401876 w 12193149"/>
              <a:gd name="connsiteY177" fmla="*/ 1962558 h 2344739"/>
              <a:gd name="connsiteX178" fmla="*/ 3365036 w 12193149"/>
              <a:gd name="connsiteY178" fmla="*/ 1979510 h 2344739"/>
              <a:gd name="connsiteX179" fmla="*/ 3345174 w 12193149"/>
              <a:gd name="connsiteY179" fmla="*/ 1981192 h 2344739"/>
              <a:gd name="connsiteX180" fmla="*/ 3342846 w 12193149"/>
              <a:gd name="connsiteY180" fmla="*/ 1980217 h 2344739"/>
              <a:gd name="connsiteX181" fmla="*/ 3263504 w 12193149"/>
              <a:gd name="connsiteY181" fmla="*/ 1986094 h 2344739"/>
              <a:gd name="connsiteX182" fmla="*/ 3143704 w 12193149"/>
              <a:gd name="connsiteY182" fmla="*/ 1993869 h 2344739"/>
              <a:gd name="connsiteX183" fmla="*/ 3031439 w 12193149"/>
              <a:gd name="connsiteY183" fmla="*/ 1996512 h 2344739"/>
              <a:gd name="connsiteX184" fmla="*/ 2782717 w 12193149"/>
              <a:gd name="connsiteY184" fmla="*/ 2018333 h 2344739"/>
              <a:gd name="connsiteX185" fmla="*/ 2647675 w 12193149"/>
              <a:gd name="connsiteY185" fmla="*/ 2028869 h 2344739"/>
              <a:gd name="connsiteX186" fmla="*/ 2569176 w 12193149"/>
              <a:gd name="connsiteY186" fmla="*/ 2002628 h 2344739"/>
              <a:gd name="connsiteX187" fmla="*/ 2444403 w 12193149"/>
              <a:gd name="connsiteY187" fmla="*/ 2016529 h 2344739"/>
              <a:gd name="connsiteX188" fmla="*/ 2316260 w 12193149"/>
              <a:gd name="connsiteY188" fmla="*/ 2024996 h 2344739"/>
              <a:gd name="connsiteX189" fmla="*/ 2209726 w 12193149"/>
              <a:gd name="connsiteY189" fmla="*/ 2019763 h 2344739"/>
              <a:gd name="connsiteX190" fmla="*/ 2095813 w 12193149"/>
              <a:gd name="connsiteY190" fmla="*/ 2003052 h 2344739"/>
              <a:gd name="connsiteX191" fmla="*/ 1998504 w 12193149"/>
              <a:gd name="connsiteY191" fmla="*/ 1995032 h 2344739"/>
              <a:gd name="connsiteX192" fmla="*/ 1929320 w 12193149"/>
              <a:gd name="connsiteY192" fmla="*/ 2016977 h 2344739"/>
              <a:gd name="connsiteX193" fmla="*/ 1922798 w 12193149"/>
              <a:gd name="connsiteY193" fmla="*/ 2012146 h 2344739"/>
              <a:gd name="connsiteX194" fmla="*/ 1874228 w 12193149"/>
              <a:gd name="connsiteY194" fmla="*/ 2013741 h 2344739"/>
              <a:gd name="connsiteX195" fmla="*/ 1787803 w 12193149"/>
              <a:gd name="connsiteY195" fmla="*/ 2041363 h 2344739"/>
              <a:gd name="connsiteX196" fmla="*/ 1739352 w 12193149"/>
              <a:gd name="connsiteY196" fmla="*/ 2036312 h 2344739"/>
              <a:gd name="connsiteX197" fmla="*/ 1676219 w 12193149"/>
              <a:gd name="connsiteY197" fmla="*/ 2019963 h 2344739"/>
              <a:gd name="connsiteX198" fmla="*/ 1609817 w 12193149"/>
              <a:gd name="connsiteY198" fmla="*/ 2013066 h 2344739"/>
              <a:gd name="connsiteX199" fmla="*/ 1497258 w 12193149"/>
              <a:gd name="connsiteY199" fmla="*/ 1987476 h 2344739"/>
              <a:gd name="connsiteX200" fmla="*/ 1151127 w 12193149"/>
              <a:gd name="connsiteY200" fmla="*/ 1938041 h 2344739"/>
              <a:gd name="connsiteX201" fmla="*/ 859417 w 12193149"/>
              <a:gd name="connsiteY201" fmla="*/ 1928608 h 2344739"/>
              <a:gd name="connsiteX202" fmla="*/ 838688 w 12193149"/>
              <a:gd name="connsiteY202" fmla="*/ 1929821 h 2344739"/>
              <a:gd name="connsiteX203" fmla="*/ 817957 w 12193149"/>
              <a:gd name="connsiteY203" fmla="*/ 1927857 h 2344739"/>
              <a:gd name="connsiteX204" fmla="*/ 812654 w 12193149"/>
              <a:gd name="connsiteY204" fmla="*/ 1930751 h 2344739"/>
              <a:gd name="connsiteX205" fmla="*/ 721195 w 12193149"/>
              <a:gd name="connsiteY205" fmla="*/ 1929661 h 2344739"/>
              <a:gd name="connsiteX206" fmla="*/ 720890 w 12193149"/>
              <a:gd name="connsiteY206" fmla="*/ 1928399 h 2344739"/>
              <a:gd name="connsiteX207" fmla="*/ 710023 w 12193149"/>
              <a:gd name="connsiteY207" fmla="*/ 1922722 h 2344739"/>
              <a:gd name="connsiteX208" fmla="*/ 597940 w 12193149"/>
              <a:gd name="connsiteY208" fmla="*/ 1879864 h 2344739"/>
              <a:gd name="connsiteX209" fmla="*/ 579683 w 12193149"/>
              <a:gd name="connsiteY209" fmla="*/ 1877212 h 2344739"/>
              <a:gd name="connsiteX210" fmla="*/ 572865 w 12193149"/>
              <a:gd name="connsiteY210" fmla="*/ 1877401 h 2344739"/>
              <a:gd name="connsiteX211" fmla="*/ 446247 w 12193149"/>
              <a:gd name="connsiteY211" fmla="*/ 1839371 h 2344739"/>
              <a:gd name="connsiteX212" fmla="*/ 405163 w 12193149"/>
              <a:gd name="connsiteY212" fmla="*/ 1833548 h 2344739"/>
              <a:gd name="connsiteX213" fmla="*/ 293583 w 12193149"/>
              <a:gd name="connsiteY213" fmla="*/ 1812852 h 2344739"/>
              <a:gd name="connsiteX214" fmla="*/ 119529 w 12193149"/>
              <a:gd name="connsiteY214" fmla="*/ 1761047 h 2344739"/>
              <a:gd name="connsiteX215" fmla="*/ 16674 w 12193149"/>
              <a:gd name="connsiteY215" fmla="*/ 1758191 h 2344739"/>
              <a:gd name="connsiteX216" fmla="*/ 1150 w 12193149"/>
              <a:gd name="connsiteY216" fmla="*/ 1752722 h 2344739"/>
              <a:gd name="connsiteX217" fmla="*/ 1148 w 12193149"/>
              <a:gd name="connsiteY217" fmla="*/ 222213 h 2344739"/>
              <a:gd name="connsiteX218" fmla="*/ 1148 w 12193149"/>
              <a:gd name="connsiteY218"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9 w 12193149"/>
              <a:gd name="connsiteY3" fmla="*/ 579739 h 2344739"/>
              <a:gd name="connsiteX4" fmla="*/ 12185986 w 12193149"/>
              <a:gd name="connsiteY4" fmla="*/ 584189 h 2344739"/>
              <a:gd name="connsiteX5" fmla="*/ 12156363 w 12193149"/>
              <a:gd name="connsiteY5" fmla="*/ 597366 h 2344739"/>
              <a:gd name="connsiteX6" fmla="*/ 12139215 w 12193149"/>
              <a:gd name="connsiteY6" fmla="*/ 623179 h 2344739"/>
              <a:gd name="connsiteX7" fmla="*/ 12126327 w 12193149"/>
              <a:gd name="connsiteY7" fmla="*/ 624690 h 2344739"/>
              <a:gd name="connsiteX8" fmla="*/ 12124007 w 12193149"/>
              <a:gd name="connsiteY8" fmla="*/ 624794 h 2344739"/>
              <a:gd name="connsiteX9" fmla="*/ 12116854 w 12193149"/>
              <a:gd name="connsiteY9" fmla="*/ 628608 h 2344739"/>
              <a:gd name="connsiteX10" fmla="*/ 12099497 w 12193149"/>
              <a:gd name="connsiteY10" fmla="*/ 628139 h 2344739"/>
              <a:gd name="connsiteX11" fmla="*/ 12087073 w 12193149"/>
              <a:gd name="connsiteY11" fmla="*/ 636341 h 2344739"/>
              <a:gd name="connsiteX12" fmla="*/ 12031073 w 12193149"/>
              <a:gd name="connsiteY12" fmla="*/ 680009 h 2344739"/>
              <a:gd name="connsiteX13" fmla="*/ 11995833 w 12193149"/>
              <a:gd name="connsiteY13" fmla="*/ 703458 h 2344739"/>
              <a:gd name="connsiteX14" fmla="*/ 11979717 w 12193149"/>
              <a:gd name="connsiteY14" fmla="*/ 708161 h 2344739"/>
              <a:gd name="connsiteX15" fmla="*/ 11959046 w 12193149"/>
              <a:gd name="connsiteY15" fmla="*/ 717558 h 2344739"/>
              <a:gd name="connsiteX16" fmla="*/ 11920454 w 12193149"/>
              <a:gd name="connsiteY16" fmla="*/ 730883 h 2344739"/>
              <a:gd name="connsiteX17" fmla="*/ 11903656 w 12193149"/>
              <a:gd name="connsiteY17" fmla="*/ 742426 h 2344739"/>
              <a:gd name="connsiteX18" fmla="*/ 11895048 w 12193149"/>
              <a:gd name="connsiteY18" fmla="*/ 744791 h 2344739"/>
              <a:gd name="connsiteX19" fmla="*/ 11891968 w 12193149"/>
              <a:gd name="connsiteY19" fmla="*/ 755729 h 2344739"/>
              <a:gd name="connsiteX20" fmla="*/ 11870776 w 12193149"/>
              <a:gd name="connsiteY20" fmla="*/ 777816 h 2344739"/>
              <a:gd name="connsiteX21" fmla="*/ 11813376 w 12193149"/>
              <a:gd name="connsiteY21" fmla="*/ 797659 h 2344739"/>
              <a:gd name="connsiteX22" fmla="*/ 11590693 w 12193149"/>
              <a:gd name="connsiteY22" fmla="*/ 963777 h 2344739"/>
              <a:gd name="connsiteX23" fmla="*/ 11506817 w 12193149"/>
              <a:gd name="connsiteY23" fmla="*/ 1033623 h 2344739"/>
              <a:gd name="connsiteX24" fmla="*/ 11280332 w 12193149"/>
              <a:gd name="connsiteY24" fmla="*/ 1223571 h 2344739"/>
              <a:gd name="connsiteX25" fmla="*/ 11228309 w 12193149"/>
              <a:gd name="connsiteY25" fmla="*/ 1276236 h 2344739"/>
              <a:gd name="connsiteX26" fmla="*/ 11218087 w 12193149"/>
              <a:gd name="connsiteY26" fmla="*/ 1275961 h 2344739"/>
              <a:gd name="connsiteX27" fmla="*/ 11217184 w 12193149"/>
              <a:gd name="connsiteY27" fmla="*/ 1275018 h 2344739"/>
              <a:gd name="connsiteX28" fmla="*/ 11188885 w 12193149"/>
              <a:gd name="connsiteY28" fmla="*/ 1292383 h 2344739"/>
              <a:gd name="connsiteX29" fmla="*/ 11184501 w 12193149"/>
              <a:gd name="connsiteY29" fmla="*/ 1292525 h 2344739"/>
              <a:gd name="connsiteX30" fmla="*/ 11166854 w 12193149"/>
              <a:gd name="connsiteY30" fmla="*/ 1306612 h 2344739"/>
              <a:gd name="connsiteX31" fmla="*/ 11157311 w 12193149"/>
              <a:gd name="connsiteY31" fmla="*/ 1312414 h 2344739"/>
              <a:gd name="connsiteX32" fmla="*/ 11155496 w 12193149"/>
              <a:gd name="connsiteY32" fmla="*/ 1317097 h 2344739"/>
              <a:gd name="connsiteX33" fmla="*/ 11140961 w 12193149"/>
              <a:gd name="connsiteY33" fmla="*/ 1324115 h 2344739"/>
              <a:gd name="connsiteX34" fmla="*/ 11138961 w 12193149"/>
              <a:gd name="connsiteY34" fmla="*/ 1323772 h 2344739"/>
              <a:gd name="connsiteX35" fmla="*/ 11128208 w 12193149"/>
              <a:gd name="connsiteY35" fmla="*/ 1333832 h 2344739"/>
              <a:gd name="connsiteX36" fmla="*/ 11120691 w 12193149"/>
              <a:gd name="connsiteY36" fmla="*/ 1347424 h 2344739"/>
              <a:gd name="connsiteX37" fmla="*/ 10894683 w 12193149"/>
              <a:gd name="connsiteY37" fmla="*/ 1473399 h 2344739"/>
              <a:gd name="connsiteX38" fmla="*/ 10773300 w 12193149"/>
              <a:gd name="connsiteY38" fmla="*/ 1523191 h 2344739"/>
              <a:gd name="connsiteX39" fmla="*/ 10627668 w 12193149"/>
              <a:gd name="connsiteY39" fmla="*/ 1559229 h 2344739"/>
              <a:gd name="connsiteX40" fmla="*/ 10581895 w 12193149"/>
              <a:gd name="connsiteY40" fmla="*/ 1568689 h 2344739"/>
              <a:gd name="connsiteX41" fmla="*/ 10547790 w 12193149"/>
              <a:gd name="connsiteY41" fmla="*/ 1598423 h 2344739"/>
              <a:gd name="connsiteX42" fmla="*/ 10529643 w 12193149"/>
              <a:gd name="connsiteY42" fmla="*/ 1596907 h 2344739"/>
              <a:gd name="connsiteX43" fmla="*/ 10526446 w 12193149"/>
              <a:gd name="connsiteY43" fmla="*/ 1596411 h 2344739"/>
              <a:gd name="connsiteX44" fmla="*/ 10515129 w 12193149"/>
              <a:gd name="connsiteY44" fmla="*/ 1599537 h 2344739"/>
              <a:gd name="connsiteX45" fmla="*/ 10491735 w 12193149"/>
              <a:gd name="connsiteY45" fmla="*/ 1594156 h 2344739"/>
              <a:gd name="connsiteX46" fmla="*/ 10471418 w 12193149"/>
              <a:gd name="connsiteY46" fmla="*/ 1601693 h 2344739"/>
              <a:gd name="connsiteX47" fmla="*/ 10377042 w 12193149"/>
              <a:gd name="connsiteY47" fmla="*/ 1644598 h 2344739"/>
              <a:gd name="connsiteX48" fmla="*/ 10319338 w 12193149"/>
              <a:gd name="connsiteY48" fmla="*/ 1666221 h 2344739"/>
              <a:gd name="connsiteX49" fmla="*/ 10295467 w 12193149"/>
              <a:gd name="connsiteY49" fmla="*/ 1668079 h 2344739"/>
              <a:gd name="connsiteX50" fmla="*/ 10263443 w 12193149"/>
              <a:gd name="connsiteY50" fmla="*/ 1674948 h 2344739"/>
              <a:gd name="connsiteX51" fmla="*/ 10205418 w 12193149"/>
              <a:gd name="connsiteY51" fmla="*/ 1682149 h 2344739"/>
              <a:gd name="connsiteX52" fmla="*/ 10177759 w 12193149"/>
              <a:gd name="connsiteY52" fmla="*/ 1692943 h 2344739"/>
              <a:gd name="connsiteX53" fmla="*/ 10165070 w 12193149"/>
              <a:gd name="connsiteY53" fmla="*/ 1693739 h 2344739"/>
              <a:gd name="connsiteX54" fmla="*/ 10156308 w 12193149"/>
              <a:gd name="connsiteY54" fmla="*/ 1707487 h 2344739"/>
              <a:gd name="connsiteX55" fmla="*/ 10118267 w 12193149"/>
              <a:gd name="connsiteY55" fmla="*/ 1731142 h 2344739"/>
              <a:gd name="connsiteX56" fmla="*/ 10083317 w 12193149"/>
              <a:gd name="connsiteY56" fmla="*/ 1743296 h 2344739"/>
              <a:gd name="connsiteX57" fmla="*/ 10040388 w 12193149"/>
              <a:gd name="connsiteY57" fmla="*/ 1741632 h 2344739"/>
              <a:gd name="connsiteX58" fmla="*/ 9961167 w 12193149"/>
              <a:gd name="connsiteY58" fmla="*/ 1757147 h 2344739"/>
              <a:gd name="connsiteX59" fmla="*/ 9848940 w 12193149"/>
              <a:gd name="connsiteY59" fmla="*/ 1763915 h 2344739"/>
              <a:gd name="connsiteX60" fmla="*/ 9729457 w 12193149"/>
              <a:gd name="connsiteY60" fmla="*/ 1784122 h 2344739"/>
              <a:gd name="connsiteX61" fmla="*/ 9613704 w 12193149"/>
              <a:gd name="connsiteY61" fmla="*/ 1812371 h 2344739"/>
              <a:gd name="connsiteX62" fmla="*/ 9338590 w 12193149"/>
              <a:gd name="connsiteY62" fmla="*/ 1869293 h 2344739"/>
              <a:gd name="connsiteX63" fmla="*/ 9232518 w 12193149"/>
              <a:gd name="connsiteY63" fmla="*/ 1893149 h 2344739"/>
              <a:gd name="connsiteX64" fmla="*/ 9156690 w 12193149"/>
              <a:gd name="connsiteY64" fmla="*/ 1903228 h 2344739"/>
              <a:gd name="connsiteX65" fmla="*/ 9054601 w 12193149"/>
              <a:gd name="connsiteY65" fmla="*/ 1910755 h 2344739"/>
              <a:gd name="connsiteX66" fmla="*/ 9006634 w 12193149"/>
              <a:gd name="connsiteY66" fmla="*/ 1914040 h 2344739"/>
              <a:gd name="connsiteX67" fmla="*/ 9006349 w 12193149"/>
              <a:gd name="connsiteY67" fmla="*/ 1913800 h 2344739"/>
              <a:gd name="connsiteX68" fmla="*/ 8997380 w 12193149"/>
              <a:gd name="connsiteY68" fmla="*/ 1915011 h 2344739"/>
              <a:gd name="connsiteX69" fmla="*/ 8991542 w 12193149"/>
              <a:gd name="connsiteY69" fmla="*/ 1917072 h 2344739"/>
              <a:gd name="connsiteX70" fmla="*/ 8975485 w 12193149"/>
              <a:gd name="connsiteY70" fmla="*/ 1920298 h 2344739"/>
              <a:gd name="connsiteX71" fmla="*/ 8969159 w 12193149"/>
              <a:gd name="connsiteY71" fmla="*/ 1919598 h 2344739"/>
              <a:gd name="connsiteX72" fmla="*/ 8964196 w 12193149"/>
              <a:gd name="connsiteY72" fmla="*/ 1917373 h 2344739"/>
              <a:gd name="connsiteX73" fmla="*/ 8930136 w 12193149"/>
              <a:gd name="connsiteY73" fmla="*/ 1914185 h 2344739"/>
              <a:gd name="connsiteX74" fmla="*/ 8753592 w 12193149"/>
              <a:gd name="connsiteY74" fmla="*/ 1933417 h 2344739"/>
              <a:gd name="connsiteX75" fmla="*/ 8708995 w 12193149"/>
              <a:gd name="connsiteY75" fmla="*/ 1935518 h 2344739"/>
              <a:gd name="connsiteX76" fmla="*/ 8597219 w 12193149"/>
              <a:gd name="connsiteY76" fmla="*/ 1944090 h 2344739"/>
              <a:gd name="connsiteX77" fmla="*/ 8526378 w 12193149"/>
              <a:gd name="connsiteY77" fmla="*/ 1929248 h 2344739"/>
              <a:gd name="connsiteX78" fmla="*/ 8512131 w 12193149"/>
              <a:gd name="connsiteY78" fmla="*/ 1935163 h 2344739"/>
              <a:gd name="connsiteX79" fmla="*/ 8507315 w 12193149"/>
              <a:gd name="connsiteY79" fmla="*/ 1938164 h 2344739"/>
              <a:gd name="connsiteX80" fmla="*/ 8499116 w 12193149"/>
              <a:gd name="connsiteY80" fmla="*/ 1940902 h 2344739"/>
              <a:gd name="connsiteX81" fmla="*/ 8498742 w 12193149"/>
              <a:gd name="connsiteY81" fmla="*/ 1940723 h 2344739"/>
              <a:gd name="connsiteX82" fmla="*/ 8491397 w 12193149"/>
              <a:gd name="connsiteY82" fmla="*/ 1943773 h 2344739"/>
              <a:gd name="connsiteX83" fmla="*/ 8368330 w 12193149"/>
              <a:gd name="connsiteY83" fmla="*/ 1957815 h 2344739"/>
              <a:gd name="connsiteX84" fmla="*/ 8354947 w 12193149"/>
              <a:gd name="connsiteY84" fmla="*/ 1958009 h 2344739"/>
              <a:gd name="connsiteX85" fmla="*/ 8321252 w 12193149"/>
              <a:gd name="connsiteY85" fmla="*/ 1974587 h 2344739"/>
              <a:gd name="connsiteX86" fmla="*/ 8315581 w 12193149"/>
              <a:gd name="connsiteY86" fmla="*/ 1974913 h 2344739"/>
              <a:gd name="connsiteX87" fmla="*/ 8296322 w 12193149"/>
              <a:gd name="connsiteY87" fmla="*/ 1988808 h 2344739"/>
              <a:gd name="connsiteX88" fmla="*/ 8285424 w 12193149"/>
              <a:gd name="connsiteY88" fmla="*/ 1994631 h 2344739"/>
              <a:gd name="connsiteX89" fmla="*/ 8284298 w 12193149"/>
              <a:gd name="connsiteY89" fmla="*/ 1999074 h 2344739"/>
              <a:gd name="connsiteX90" fmla="*/ 8267224 w 12193149"/>
              <a:gd name="connsiteY90" fmla="*/ 2006249 h 2344739"/>
              <a:gd name="connsiteX91" fmla="*/ 8264525 w 12193149"/>
              <a:gd name="connsiteY91" fmla="*/ 2006019 h 2344739"/>
              <a:gd name="connsiteX92" fmla="*/ 8253181 w 12193149"/>
              <a:gd name="connsiteY92" fmla="*/ 2015862 h 2344739"/>
              <a:gd name="connsiteX93" fmla="*/ 8246982 w 12193149"/>
              <a:gd name="connsiteY93" fmla="*/ 2028854 h 2344739"/>
              <a:gd name="connsiteX94" fmla="*/ 8091420 w 12193149"/>
              <a:gd name="connsiteY94" fmla="*/ 2075015 h 2344739"/>
              <a:gd name="connsiteX95" fmla="*/ 7906555 w 12193149"/>
              <a:gd name="connsiteY95" fmla="*/ 2116988 h 2344739"/>
              <a:gd name="connsiteX96" fmla="*/ 7719893 w 12193149"/>
              <a:gd name="connsiteY96" fmla="*/ 2142703 h 2344739"/>
              <a:gd name="connsiteX97" fmla="*/ 7615495 w 12193149"/>
              <a:gd name="connsiteY97" fmla="*/ 2139232 h 2344739"/>
              <a:gd name="connsiteX98" fmla="*/ 7528691 w 12193149"/>
              <a:gd name="connsiteY98" fmla="*/ 2145060 h 2344739"/>
              <a:gd name="connsiteX99" fmla="*/ 7520719 w 12193149"/>
              <a:gd name="connsiteY99" fmla="*/ 2147613 h 2344739"/>
              <a:gd name="connsiteX100" fmla="*/ 7508559 w 12193149"/>
              <a:gd name="connsiteY100" fmla="*/ 2148948 h 2344739"/>
              <a:gd name="connsiteX101" fmla="*/ 7508188 w 12193149"/>
              <a:gd name="connsiteY101" fmla="*/ 2148621 h 2344739"/>
              <a:gd name="connsiteX102" fmla="*/ 7496943 w 12193149"/>
              <a:gd name="connsiteY102" fmla="*/ 2150573 h 2344739"/>
              <a:gd name="connsiteX103" fmla="*/ 7219707 w 12193149"/>
              <a:gd name="connsiteY103" fmla="*/ 2156680 h 2344739"/>
              <a:gd name="connsiteX104" fmla="*/ 7202249 w 12193149"/>
              <a:gd name="connsiteY104" fmla="*/ 2161230 h 2344739"/>
              <a:gd name="connsiteX105" fmla="*/ 7198152 w 12193149"/>
              <a:gd name="connsiteY105" fmla="*/ 2166588 h 2344739"/>
              <a:gd name="connsiteX106" fmla="*/ 7171956 w 12193149"/>
              <a:gd name="connsiteY106" fmla="*/ 2171236 h 2344739"/>
              <a:gd name="connsiteX107" fmla="*/ 7098136 w 12193149"/>
              <a:gd name="connsiteY107" fmla="*/ 2183464 h 2344739"/>
              <a:gd name="connsiteX108" fmla="*/ 7019644 w 12193149"/>
              <a:gd name="connsiteY108" fmla="*/ 2183090 h 2344739"/>
              <a:gd name="connsiteX109" fmla="*/ 6905294 w 12193149"/>
              <a:gd name="connsiteY109" fmla="*/ 2212596 h 2344739"/>
              <a:gd name="connsiteX110" fmla="*/ 6709370 w 12193149"/>
              <a:gd name="connsiteY110" fmla="*/ 2240551 h 2344739"/>
              <a:gd name="connsiteX111" fmla="*/ 6550602 w 12193149"/>
              <a:gd name="connsiteY111" fmla="*/ 2269327 h 2344739"/>
              <a:gd name="connsiteX112" fmla="*/ 6318708 w 12193149"/>
              <a:gd name="connsiteY112" fmla="*/ 2316127 h 2344739"/>
              <a:gd name="connsiteX113" fmla="*/ 6169822 w 12193149"/>
              <a:gd name="connsiteY113" fmla="*/ 2318214 h 2344739"/>
              <a:gd name="connsiteX114" fmla="*/ 6074996 w 12193149"/>
              <a:gd name="connsiteY114" fmla="*/ 2338676 h 2344739"/>
              <a:gd name="connsiteX115" fmla="*/ 6069677 w 12193149"/>
              <a:gd name="connsiteY115" fmla="*/ 2337139 h 2344739"/>
              <a:gd name="connsiteX116" fmla="*/ 6049786 w 12193149"/>
              <a:gd name="connsiteY116" fmla="*/ 2337822 h 2344739"/>
              <a:gd name="connsiteX117" fmla="*/ 6042433 w 12193149"/>
              <a:gd name="connsiteY117" fmla="*/ 2329473 h 2344739"/>
              <a:gd name="connsiteX118" fmla="*/ 6011238 w 12193149"/>
              <a:gd name="connsiteY118" fmla="*/ 2324380 h 2344739"/>
              <a:gd name="connsiteX119" fmla="*/ 5958523 w 12193149"/>
              <a:gd name="connsiteY119" fmla="*/ 2328024 h 2344739"/>
              <a:gd name="connsiteX120" fmla="*/ 5760067 w 12193149"/>
              <a:gd name="connsiteY120" fmla="*/ 2343716 h 2344739"/>
              <a:gd name="connsiteX121" fmla="*/ 5628108 w 12193149"/>
              <a:gd name="connsiteY121" fmla="*/ 2344739 h 2344739"/>
              <a:gd name="connsiteX122" fmla="*/ 5472054 w 12193149"/>
              <a:gd name="connsiteY122" fmla="*/ 2330719 h 2344739"/>
              <a:gd name="connsiteX123" fmla="*/ 5433909 w 12193149"/>
              <a:gd name="connsiteY123" fmla="*/ 2319466 h 2344739"/>
              <a:gd name="connsiteX124" fmla="*/ 5382817 w 12193149"/>
              <a:gd name="connsiteY124" fmla="*/ 2301764 h 2344739"/>
              <a:gd name="connsiteX125" fmla="*/ 5262912 w 12193149"/>
              <a:gd name="connsiteY125" fmla="*/ 2281347 h 2344739"/>
              <a:gd name="connsiteX126" fmla="*/ 5224109 w 12193149"/>
              <a:gd name="connsiteY126" fmla="*/ 2270223 h 2344739"/>
              <a:gd name="connsiteX127" fmla="*/ 5175808 w 12193149"/>
              <a:gd name="connsiteY127" fmla="*/ 2267233 h 2344739"/>
              <a:gd name="connsiteX128" fmla="*/ 5157702 w 12193149"/>
              <a:gd name="connsiteY128" fmla="*/ 2260010 h 2344739"/>
              <a:gd name="connsiteX129" fmla="*/ 5143747 w 12193149"/>
              <a:gd name="connsiteY129" fmla="*/ 2256610 h 2344739"/>
              <a:gd name="connsiteX130" fmla="*/ 5140744 w 12193149"/>
              <a:gd name="connsiteY130" fmla="*/ 2254509 h 2344739"/>
              <a:gd name="connsiteX131" fmla="*/ 5122807 w 12193149"/>
              <a:gd name="connsiteY131" fmla="*/ 2243656 h 2344739"/>
              <a:gd name="connsiteX132" fmla="*/ 5066938 w 12193149"/>
              <a:gd name="connsiteY132" fmla="*/ 2250227 h 2344739"/>
              <a:gd name="connsiteX133" fmla="*/ 5012662 w 12193149"/>
              <a:gd name="connsiteY133" fmla="*/ 2233846 h 2344739"/>
              <a:gd name="connsiteX134" fmla="*/ 4841589 w 12193149"/>
              <a:gd name="connsiteY134" fmla="*/ 2209829 h 2344739"/>
              <a:gd name="connsiteX135" fmla="*/ 4763595 w 12193149"/>
              <a:gd name="connsiteY135" fmla="*/ 2182061 h 2344739"/>
              <a:gd name="connsiteX136" fmla="*/ 4724334 w 12193149"/>
              <a:gd name="connsiteY136" fmla="*/ 2173047 h 2344739"/>
              <a:gd name="connsiteX137" fmla="*/ 4722324 w 12193149"/>
              <a:gd name="connsiteY137" fmla="*/ 2172298 h 2344739"/>
              <a:gd name="connsiteX138" fmla="*/ 4723259 w 12193149"/>
              <a:gd name="connsiteY138" fmla="*/ 2172087 h 2344739"/>
              <a:gd name="connsiteX139" fmla="*/ 4718350 w 12193149"/>
              <a:gd name="connsiteY139" fmla="*/ 2170817 h 2344739"/>
              <a:gd name="connsiteX140" fmla="*/ 4722324 w 12193149"/>
              <a:gd name="connsiteY140" fmla="*/ 2172298 h 2344739"/>
              <a:gd name="connsiteX141" fmla="*/ 4716674 w 12193149"/>
              <a:gd name="connsiteY141" fmla="*/ 2173573 h 2344739"/>
              <a:gd name="connsiteX142" fmla="*/ 4516962 w 12193149"/>
              <a:gd name="connsiteY142" fmla="*/ 2163671 h 2344739"/>
              <a:gd name="connsiteX143" fmla="*/ 4429691 w 12193149"/>
              <a:gd name="connsiteY143" fmla="*/ 2153020 h 2344739"/>
              <a:gd name="connsiteX144" fmla="*/ 4364023 w 12193149"/>
              <a:gd name="connsiteY144" fmla="*/ 2151674 h 2344739"/>
              <a:gd name="connsiteX145" fmla="*/ 4318114 w 12193149"/>
              <a:gd name="connsiteY145" fmla="*/ 2158289 h 2344739"/>
              <a:gd name="connsiteX146" fmla="*/ 4316258 w 12193149"/>
              <a:gd name="connsiteY146" fmla="*/ 2156948 h 2344739"/>
              <a:gd name="connsiteX147" fmla="*/ 4296292 w 12193149"/>
              <a:gd name="connsiteY147" fmla="*/ 2155069 h 2344739"/>
              <a:gd name="connsiteX148" fmla="*/ 4291212 w 12193149"/>
              <a:gd name="connsiteY148" fmla="*/ 2157986 h 2344739"/>
              <a:gd name="connsiteX149" fmla="*/ 4277290 w 12193149"/>
              <a:gd name="connsiteY149" fmla="*/ 2157740 h 2344739"/>
              <a:gd name="connsiteX150" fmla="*/ 4249265 w 12193149"/>
              <a:gd name="connsiteY150" fmla="*/ 2160064 h 2344739"/>
              <a:gd name="connsiteX151" fmla="*/ 4203199 w 12193149"/>
              <a:gd name="connsiteY151" fmla="*/ 2157269 h 2344739"/>
              <a:gd name="connsiteX152" fmla="*/ 4202893 w 12193149"/>
              <a:gd name="connsiteY152" fmla="*/ 2156010 h 2344739"/>
              <a:gd name="connsiteX153" fmla="*/ 4192396 w 12193149"/>
              <a:gd name="connsiteY153" fmla="*/ 2150376 h 2344739"/>
              <a:gd name="connsiteX154" fmla="*/ 4143893 w 12193149"/>
              <a:gd name="connsiteY154" fmla="*/ 2134511 h 2344739"/>
              <a:gd name="connsiteX155" fmla="*/ 4084245 w 12193149"/>
              <a:gd name="connsiteY155" fmla="*/ 2107978 h 2344739"/>
              <a:gd name="connsiteX156" fmla="*/ 4075694 w 12193149"/>
              <a:gd name="connsiteY156" fmla="*/ 2107143 h 2344739"/>
              <a:gd name="connsiteX157" fmla="*/ 4075575 w 12193149"/>
              <a:gd name="connsiteY157" fmla="*/ 2106844 h 2344739"/>
              <a:gd name="connsiteX158" fmla="*/ 4066658 w 12193149"/>
              <a:gd name="connsiteY158" fmla="*/ 2105400 h 2344739"/>
              <a:gd name="connsiteX159" fmla="*/ 4060102 w 12193149"/>
              <a:gd name="connsiteY159" fmla="*/ 2105618 h 2344739"/>
              <a:gd name="connsiteX160" fmla="*/ 4043512 w 12193149"/>
              <a:gd name="connsiteY160" fmla="*/ 2103997 h 2344739"/>
              <a:gd name="connsiteX161" fmla="*/ 4038145 w 12193149"/>
              <a:gd name="connsiteY161" fmla="*/ 2101563 h 2344739"/>
              <a:gd name="connsiteX162" fmla="*/ 4036511 w 12193149"/>
              <a:gd name="connsiteY162" fmla="*/ 2097896 h 2344739"/>
              <a:gd name="connsiteX163" fmla="*/ 4034926 w 12193149"/>
              <a:gd name="connsiteY163" fmla="*/ 2098131 h 2344739"/>
              <a:gd name="connsiteX164" fmla="*/ 4005686 w 12193149"/>
              <a:gd name="connsiteY164" fmla="*/ 2085563 h 2344739"/>
              <a:gd name="connsiteX165" fmla="*/ 3937994 w 12193149"/>
              <a:gd name="connsiteY165" fmla="*/ 2068106 h 2344739"/>
              <a:gd name="connsiteX166" fmla="*/ 3898423 w 12193149"/>
              <a:gd name="connsiteY166" fmla="*/ 2062451 h 2344739"/>
              <a:gd name="connsiteX167" fmla="*/ 3790908 w 12193149"/>
              <a:gd name="connsiteY167" fmla="*/ 2042213 h 2344739"/>
              <a:gd name="connsiteX168" fmla="*/ 3683661 w 12193149"/>
              <a:gd name="connsiteY168" fmla="*/ 2018290 h 2344739"/>
              <a:gd name="connsiteX169" fmla="*/ 3611183 w 12193149"/>
              <a:gd name="connsiteY169" fmla="*/ 1986019 h 2344739"/>
              <a:gd name="connsiteX170" fmla="*/ 3605003 w 12193149"/>
              <a:gd name="connsiteY170" fmla="*/ 1987381 h 2344739"/>
              <a:gd name="connsiteX171" fmla="*/ 3595884 w 12193149"/>
              <a:gd name="connsiteY171" fmla="*/ 1987545 h 2344739"/>
              <a:gd name="connsiteX172" fmla="*/ 3595649 w 12193149"/>
              <a:gd name="connsiteY172" fmla="*/ 1987276 h 2344739"/>
              <a:gd name="connsiteX173" fmla="*/ 3587126 w 12193149"/>
              <a:gd name="connsiteY173" fmla="*/ 1987966 h 2344739"/>
              <a:gd name="connsiteX174" fmla="*/ 3537283 w 12193149"/>
              <a:gd name="connsiteY174" fmla="*/ 1978267 h 2344739"/>
              <a:gd name="connsiteX175" fmla="*/ 3474371 w 12193149"/>
              <a:gd name="connsiteY175" fmla="*/ 1974606 h 2344739"/>
              <a:gd name="connsiteX176" fmla="*/ 3401876 w 12193149"/>
              <a:gd name="connsiteY176" fmla="*/ 1962558 h 2344739"/>
              <a:gd name="connsiteX177" fmla="*/ 3365036 w 12193149"/>
              <a:gd name="connsiteY177" fmla="*/ 1979510 h 2344739"/>
              <a:gd name="connsiteX178" fmla="*/ 3345174 w 12193149"/>
              <a:gd name="connsiteY178" fmla="*/ 1981192 h 2344739"/>
              <a:gd name="connsiteX179" fmla="*/ 3342846 w 12193149"/>
              <a:gd name="connsiteY179" fmla="*/ 1980217 h 2344739"/>
              <a:gd name="connsiteX180" fmla="*/ 3263504 w 12193149"/>
              <a:gd name="connsiteY180" fmla="*/ 1986094 h 2344739"/>
              <a:gd name="connsiteX181" fmla="*/ 3143704 w 12193149"/>
              <a:gd name="connsiteY181" fmla="*/ 1993869 h 2344739"/>
              <a:gd name="connsiteX182" fmla="*/ 3031439 w 12193149"/>
              <a:gd name="connsiteY182" fmla="*/ 1996512 h 2344739"/>
              <a:gd name="connsiteX183" fmla="*/ 2782717 w 12193149"/>
              <a:gd name="connsiteY183" fmla="*/ 2018333 h 2344739"/>
              <a:gd name="connsiteX184" fmla="*/ 2647675 w 12193149"/>
              <a:gd name="connsiteY184" fmla="*/ 2028869 h 2344739"/>
              <a:gd name="connsiteX185" fmla="*/ 2569176 w 12193149"/>
              <a:gd name="connsiteY185" fmla="*/ 2002628 h 2344739"/>
              <a:gd name="connsiteX186" fmla="*/ 2444403 w 12193149"/>
              <a:gd name="connsiteY186" fmla="*/ 2016529 h 2344739"/>
              <a:gd name="connsiteX187" fmla="*/ 2316260 w 12193149"/>
              <a:gd name="connsiteY187" fmla="*/ 2024996 h 2344739"/>
              <a:gd name="connsiteX188" fmla="*/ 2209726 w 12193149"/>
              <a:gd name="connsiteY188" fmla="*/ 2019763 h 2344739"/>
              <a:gd name="connsiteX189" fmla="*/ 2095813 w 12193149"/>
              <a:gd name="connsiteY189" fmla="*/ 2003052 h 2344739"/>
              <a:gd name="connsiteX190" fmla="*/ 1998504 w 12193149"/>
              <a:gd name="connsiteY190" fmla="*/ 1995032 h 2344739"/>
              <a:gd name="connsiteX191" fmla="*/ 1929320 w 12193149"/>
              <a:gd name="connsiteY191" fmla="*/ 2016977 h 2344739"/>
              <a:gd name="connsiteX192" fmla="*/ 1922798 w 12193149"/>
              <a:gd name="connsiteY192" fmla="*/ 2012146 h 2344739"/>
              <a:gd name="connsiteX193" fmla="*/ 1874228 w 12193149"/>
              <a:gd name="connsiteY193" fmla="*/ 2013741 h 2344739"/>
              <a:gd name="connsiteX194" fmla="*/ 1787803 w 12193149"/>
              <a:gd name="connsiteY194" fmla="*/ 2041363 h 2344739"/>
              <a:gd name="connsiteX195" fmla="*/ 1739352 w 12193149"/>
              <a:gd name="connsiteY195" fmla="*/ 2036312 h 2344739"/>
              <a:gd name="connsiteX196" fmla="*/ 1676219 w 12193149"/>
              <a:gd name="connsiteY196" fmla="*/ 2019963 h 2344739"/>
              <a:gd name="connsiteX197" fmla="*/ 1609817 w 12193149"/>
              <a:gd name="connsiteY197" fmla="*/ 2013066 h 2344739"/>
              <a:gd name="connsiteX198" fmla="*/ 1497258 w 12193149"/>
              <a:gd name="connsiteY198" fmla="*/ 1987476 h 2344739"/>
              <a:gd name="connsiteX199" fmla="*/ 1151127 w 12193149"/>
              <a:gd name="connsiteY199" fmla="*/ 1938041 h 2344739"/>
              <a:gd name="connsiteX200" fmla="*/ 859417 w 12193149"/>
              <a:gd name="connsiteY200" fmla="*/ 1928608 h 2344739"/>
              <a:gd name="connsiteX201" fmla="*/ 838688 w 12193149"/>
              <a:gd name="connsiteY201" fmla="*/ 1929821 h 2344739"/>
              <a:gd name="connsiteX202" fmla="*/ 817957 w 12193149"/>
              <a:gd name="connsiteY202" fmla="*/ 1927857 h 2344739"/>
              <a:gd name="connsiteX203" fmla="*/ 812654 w 12193149"/>
              <a:gd name="connsiteY203" fmla="*/ 1930751 h 2344739"/>
              <a:gd name="connsiteX204" fmla="*/ 721195 w 12193149"/>
              <a:gd name="connsiteY204" fmla="*/ 1929661 h 2344739"/>
              <a:gd name="connsiteX205" fmla="*/ 720890 w 12193149"/>
              <a:gd name="connsiteY205" fmla="*/ 1928399 h 2344739"/>
              <a:gd name="connsiteX206" fmla="*/ 710023 w 12193149"/>
              <a:gd name="connsiteY206" fmla="*/ 1922722 h 2344739"/>
              <a:gd name="connsiteX207" fmla="*/ 597940 w 12193149"/>
              <a:gd name="connsiteY207" fmla="*/ 1879864 h 2344739"/>
              <a:gd name="connsiteX208" fmla="*/ 579683 w 12193149"/>
              <a:gd name="connsiteY208" fmla="*/ 1877212 h 2344739"/>
              <a:gd name="connsiteX209" fmla="*/ 572865 w 12193149"/>
              <a:gd name="connsiteY209" fmla="*/ 1877401 h 2344739"/>
              <a:gd name="connsiteX210" fmla="*/ 446247 w 12193149"/>
              <a:gd name="connsiteY210" fmla="*/ 1839371 h 2344739"/>
              <a:gd name="connsiteX211" fmla="*/ 405163 w 12193149"/>
              <a:gd name="connsiteY211" fmla="*/ 1833548 h 2344739"/>
              <a:gd name="connsiteX212" fmla="*/ 293583 w 12193149"/>
              <a:gd name="connsiteY212" fmla="*/ 1812852 h 2344739"/>
              <a:gd name="connsiteX213" fmla="*/ 119529 w 12193149"/>
              <a:gd name="connsiteY213" fmla="*/ 1761047 h 2344739"/>
              <a:gd name="connsiteX214" fmla="*/ 16674 w 12193149"/>
              <a:gd name="connsiteY214" fmla="*/ 1758191 h 2344739"/>
              <a:gd name="connsiteX215" fmla="*/ 1150 w 12193149"/>
              <a:gd name="connsiteY215" fmla="*/ 1752722 h 2344739"/>
              <a:gd name="connsiteX216" fmla="*/ 1148 w 12193149"/>
              <a:gd name="connsiteY216" fmla="*/ 222213 h 2344739"/>
              <a:gd name="connsiteX217" fmla="*/ 1148 w 12193149"/>
              <a:gd name="connsiteY217" fmla="*/ 0 h 2344739"/>
              <a:gd name="connsiteX0" fmla="*/ 1148 w 12193149"/>
              <a:gd name="connsiteY0" fmla="*/ 0 h 2344739"/>
              <a:gd name="connsiteX1" fmla="*/ 12193148 w 12193149"/>
              <a:gd name="connsiteY1" fmla="*/ 0 h 2344739"/>
              <a:gd name="connsiteX2" fmla="*/ 12193149 w 12193149"/>
              <a:gd name="connsiteY2" fmla="*/ 579739 h 2344739"/>
              <a:gd name="connsiteX3" fmla="*/ 12185986 w 12193149"/>
              <a:gd name="connsiteY3" fmla="*/ 584189 h 2344739"/>
              <a:gd name="connsiteX4" fmla="*/ 12156363 w 12193149"/>
              <a:gd name="connsiteY4" fmla="*/ 597366 h 2344739"/>
              <a:gd name="connsiteX5" fmla="*/ 12139215 w 12193149"/>
              <a:gd name="connsiteY5" fmla="*/ 623179 h 2344739"/>
              <a:gd name="connsiteX6" fmla="*/ 12126327 w 12193149"/>
              <a:gd name="connsiteY6" fmla="*/ 624690 h 2344739"/>
              <a:gd name="connsiteX7" fmla="*/ 12124007 w 12193149"/>
              <a:gd name="connsiteY7" fmla="*/ 624794 h 2344739"/>
              <a:gd name="connsiteX8" fmla="*/ 12116854 w 12193149"/>
              <a:gd name="connsiteY8" fmla="*/ 628608 h 2344739"/>
              <a:gd name="connsiteX9" fmla="*/ 12099497 w 12193149"/>
              <a:gd name="connsiteY9" fmla="*/ 628139 h 2344739"/>
              <a:gd name="connsiteX10" fmla="*/ 12087073 w 12193149"/>
              <a:gd name="connsiteY10" fmla="*/ 636341 h 2344739"/>
              <a:gd name="connsiteX11" fmla="*/ 12031073 w 12193149"/>
              <a:gd name="connsiteY11" fmla="*/ 680009 h 2344739"/>
              <a:gd name="connsiteX12" fmla="*/ 11995833 w 12193149"/>
              <a:gd name="connsiteY12" fmla="*/ 703458 h 2344739"/>
              <a:gd name="connsiteX13" fmla="*/ 11979717 w 12193149"/>
              <a:gd name="connsiteY13" fmla="*/ 708161 h 2344739"/>
              <a:gd name="connsiteX14" fmla="*/ 11959046 w 12193149"/>
              <a:gd name="connsiteY14" fmla="*/ 717558 h 2344739"/>
              <a:gd name="connsiteX15" fmla="*/ 11920454 w 12193149"/>
              <a:gd name="connsiteY15" fmla="*/ 730883 h 2344739"/>
              <a:gd name="connsiteX16" fmla="*/ 11903656 w 12193149"/>
              <a:gd name="connsiteY16" fmla="*/ 742426 h 2344739"/>
              <a:gd name="connsiteX17" fmla="*/ 11895048 w 12193149"/>
              <a:gd name="connsiteY17" fmla="*/ 744791 h 2344739"/>
              <a:gd name="connsiteX18" fmla="*/ 11891968 w 12193149"/>
              <a:gd name="connsiteY18" fmla="*/ 755729 h 2344739"/>
              <a:gd name="connsiteX19" fmla="*/ 11870776 w 12193149"/>
              <a:gd name="connsiteY19" fmla="*/ 777816 h 2344739"/>
              <a:gd name="connsiteX20" fmla="*/ 11813376 w 12193149"/>
              <a:gd name="connsiteY20" fmla="*/ 797659 h 2344739"/>
              <a:gd name="connsiteX21" fmla="*/ 11590693 w 12193149"/>
              <a:gd name="connsiteY21" fmla="*/ 963777 h 2344739"/>
              <a:gd name="connsiteX22" fmla="*/ 11506817 w 12193149"/>
              <a:gd name="connsiteY22" fmla="*/ 1033623 h 2344739"/>
              <a:gd name="connsiteX23" fmla="*/ 11280332 w 12193149"/>
              <a:gd name="connsiteY23" fmla="*/ 1223571 h 2344739"/>
              <a:gd name="connsiteX24" fmla="*/ 11228309 w 12193149"/>
              <a:gd name="connsiteY24" fmla="*/ 1276236 h 2344739"/>
              <a:gd name="connsiteX25" fmla="*/ 11218087 w 12193149"/>
              <a:gd name="connsiteY25" fmla="*/ 1275961 h 2344739"/>
              <a:gd name="connsiteX26" fmla="*/ 11217184 w 12193149"/>
              <a:gd name="connsiteY26" fmla="*/ 1275018 h 2344739"/>
              <a:gd name="connsiteX27" fmla="*/ 11188885 w 12193149"/>
              <a:gd name="connsiteY27" fmla="*/ 1292383 h 2344739"/>
              <a:gd name="connsiteX28" fmla="*/ 11184501 w 12193149"/>
              <a:gd name="connsiteY28" fmla="*/ 1292525 h 2344739"/>
              <a:gd name="connsiteX29" fmla="*/ 11166854 w 12193149"/>
              <a:gd name="connsiteY29" fmla="*/ 1306612 h 2344739"/>
              <a:gd name="connsiteX30" fmla="*/ 11157311 w 12193149"/>
              <a:gd name="connsiteY30" fmla="*/ 1312414 h 2344739"/>
              <a:gd name="connsiteX31" fmla="*/ 11155496 w 12193149"/>
              <a:gd name="connsiteY31" fmla="*/ 1317097 h 2344739"/>
              <a:gd name="connsiteX32" fmla="*/ 11140961 w 12193149"/>
              <a:gd name="connsiteY32" fmla="*/ 1324115 h 2344739"/>
              <a:gd name="connsiteX33" fmla="*/ 11138961 w 12193149"/>
              <a:gd name="connsiteY33" fmla="*/ 1323772 h 2344739"/>
              <a:gd name="connsiteX34" fmla="*/ 11128208 w 12193149"/>
              <a:gd name="connsiteY34" fmla="*/ 1333832 h 2344739"/>
              <a:gd name="connsiteX35" fmla="*/ 11120691 w 12193149"/>
              <a:gd name="connsiteY35" fmla="*/ 1347424 h 2344739"/>
              <a:gd name="connsiteX36" fmla="*/ 10894683 w 12193149"/>
              <a:gd name="connsiteY36" fmla="*/ 1473399 h 2344739"/>
              <a:gd name="connsiteX37" fmla="*/ 10773300 w 12193149"/>
              <a:gd name="connsiteY37" fmla="*/ 1523191 h 2344739"/>
              <a:gd name="connsiteX38" fmla="*/ 10627668 w 12193149"/>
              <a:gd name="connsiteY38" fmla="*/ 1559229 h 2344739"/>
              <a:gd name="connsiteX39" fmla="*/ 10581895 w 12193149"/>
              <a:gd name="connsiteY39" fmla="*/ 1568689 h 2344739"/>
              <a:gd name="connsiteX40" fmla="*/ 10547790 w 12193149"/>
              <a:gd name="connsiteY40" fmla="*/ 1598423 h 2344739"/>
              <a:gd name="connsiteX41" fmla="*/ 10529643 w 12193149"/>
              <a:gd name="connsiteY41" fmla="*/ 1596907 h 2344739"/>
              <a:gd name="connsiteX42" fmla="*/ 10526446 w 12193149"/>
              <a:gd name="connsiteY42" fmla="*/ 1596411 h 2344739"/>
              <a:gd name="connsiteX43" fmla="*/ 10515129 w 12193149"/>
              <a:gd name="connsiteY43" fmla="*/ 1599537 h 2344739"/>
              <a:gd name="connsiteX44" fmla="*/ 10491735 w 12193149"/>
              <a:gd name="connsiteY44" fmla="*/ 1594156 h 2344739"/>
              <a:gd name="connsiteX45" fmla="*/ 10471418 w 12193149"/>
              <a:gd name="connsiteY45" fmla="*/ 1601693 h 2344739"/>
              <a:gd name="connsiteX46" fmla="*/ 10377042 w 12193149"/>
              <a:gd name="connsiteY46" fmla="*/ 1644598 h 2344739"/>
              <a:gd name="connsiteX47" fmla="*/ 10319338 w 12193149"/>
              <a:gd name="connsiteY47" fmla="*/ 1666221 h 2344739"/>
              <a:gd name="connsiteX48" fmla="*/ 10295467 w 12193149"/>
              <a:gd name="connsiteY48" fmla="*/ 1668079 h 2344739"/>
              <a:gd name="connsiteX49" fmla="*/ 10263443 w 12193149"/>
              <a:gd name="connsiteY49" fmla="*/ 1674948 h 2344739"/>
              <a:gd name="connsiteX50" fmla="*/ 10205418 w 12193149"/>
              <a:gd name="connsiteY50" fmla="*/ 1682149 h 2344739"/>
              <a:gd name="connsiteX51" fmla="*/ 10177759 w 12193149"/>
              <a:gd name="connsiteY51" fmla="*/ 1692943 h 2344739"/>
              <a:gd name="connsiteX52" fmla="*/ 10165070 w 12193149"/>
              <a:gd name="connsiteY52" fmla="*/ 1693739 h 2344739"/>
              <a:gd name="connsiteX53" fmla="*/ 10156308 w 12193149"/>
              <a:gd name="connsiteY53" fmla="*/ 1707487 h 2344739"/>
              <a:gd name="connsiteX54" fmla="*/ 10118267 w 12193149"/>
              <a:gd name="connsiteY54" fmla="*/ 1731142 h 2344739"/>
              <a:gd name="connsiteX55" fmla="*/ 10083317 w 12193149"/>
              <a:gd name="connsiteY55" fmla="*/ 1743296 h 2344739"/>
              <a:gd name="connsiteX56" fmla="*/ 10040388 w 12193149"/>
              <a:gd name="connsiteY56" fmla="*/ 1741632 h 2344739"/>
              <a:gd name="connsiteX57" fmla="*/ 9961167 w 12193149"/>
              <a:gd name="connsiteY57" fmla="*/ 1757147 h 2344739"/>
              <a:gd name="connsiteX58" fmla="*/ 9848940 w 12193149"/>
              <a:gd name="connsiteY58" fmla="*/ 1763915 h 2344739"/>
              <a:gd name="connsiteX59" fmla="*/ 9729457 w 12193149"/>
              <a:gd name="connsiteY59" fmla="*/ 1784122 h 2344739"/>
              <a:gd name="connsiteX60" fmla="*/ 9613704 w 12193149"/>
              <a:gd name="connsiteY60" fmla="*/ 1812371 h 2344739"/>
              <a:gd name="connsiteX61" fmla="*/ 9338590 w 12193149"/>
              <a:gd name="connsiteY61" fmla="*/ 1869293 h 2344739"/>
              <a:gd name="connsiteX62" fmla="*/ 9232518 w 12193149"/>
              <a:gd name="connsiteY62" fmla="*/ 1893149 h 2344739"/>
              <a:gd name="connsiteX63" fmla="*/ 9156690 w 12193149"/>
              <a:gd name="connsiteY63" fmla="*/ 1903228 h 2344739"/>
              <a:gd name="connsiteX64" fmla="*/ 9054601 w 12193149"/>
              <a:gd name="connsiteY64" fmla="*/ 1910755 h 2344739"/>
              <a:gd name="connsiteX65" fmla="*/ 9006634 w 12193149"/>
              <a:gd name="connsiteY65" fmla="*/ 1914040 h 2344739"/>
              <a:gd name="connsiteX66" fmla="*/ 9006349 w 12193149"/>
              <a:gd name="connsiteY66" fmla="*/ 1913800 h 2344739"/>
              <a:gd name="connsiteX67" fmla="*/ 8997380 w 12193149"/>
              <a:gd name="connsiteY67" fmla="*/ 1915011 h 2344739"/>
              <a:gd name="connsiteX68" fmla="*/ 8991542 w 12193149"/>
              <a:gd name="connsiteY68" fmla="*/ 1917072 h 2344739"/>
              <a:gd name="connsiteX69" fmla="*/ 8975485 w 12193149"/>
              <a:gd name="connsiteY69" fmla="*/ 1920298 h 2344739"/>
              <a:gd name="connsiteX70" fmla="*/ 8969159 w 12193149"/>
              <a:gd name="connsiteY70" fmla="*/ 1919598 h 2344739"/>
              <a:gd name="connsiteX71" fmla="*/ 8964196 w 12193149"/>
              <a:gd name="connsiteY71" fmla="*/ 1917373 h 2344739"/>
              <a:gd name="connsiteX72" fmla="*/ 8930136 w 12193149"/>
              <a:gd name="connsiteY72" fmla="*/ 1914185 h 2344739"/>
              <a:gd name="connsiteX73" fmla="*/ 8753592 w 12193149"/>
              <a:gd name="connsiteY73" fmla="*/ 1933417 h 2344739"/>
              <a:gd name="connsiteX74" fmla="*/ 8708995 w 12193149"/>
              <a:gd name="connsiteY74" fmla="*/ 1935518 h 2344739"/>
              <a:gd name="connsiteX75" fmla="*/ 8597219 w 12193149"/>
              <a:gd name="connsiteY75" fmla="*/ 1944090 h 2344739"/>
              <a:gd name="connsiteX76" fmla="*/ 8526378 w 12193149"/>
              <a:gd name="connsiteY76" fmla="*/ 1929248 h 2344739"/>
              <a:gd name="connsiteX77" fmla="*/ 8512131 w 12193149"/>
              <a:gd name="connsiteY77" fmla="*/ 1935163 h 2344739"/>
              <a:gd name="connsiteX78" fmla="*/ 8507315 w 12193149"/>
              <a:gd name="connsiteY78" fmla="*/ 1938164 h 2344739"/>
              <a:gd name="connsiteX79" fmla="*/ 8499116 w 12193149"/>
              <a:gd name="connsiteY79" fmla="*/ 1940902 h 2344739"/>
              <a:gd name="connsiteX80" fmla="*/ 8498742 w 12193149"/>
              <a:gd name="connsiteY80" fmla="*/ 1940723 h 2344739"/>
              <a:gd name="connsiteX81" fmla="*/ 8491397 w 12193149"/>
              <a:gd name="connsiteY81" fmla="*/ 1943773 h 2344739"/>
              <a:gd name="connsiteX82" fmla="*/ 8368330 w 12193149"/>
              <a:gd name="connsiteY82" fmla="*/ 1957815 h 2344739"/>
              <a:gd name="connsiteX83" fmla="*/ 8354947 w 12193149"/>
              <a:gd name="connsiteY83" fmla="*/ 1958009 h 2344739"/>
              <a:gd name="connsiteX84" fmla="*/ 8321252 w 12193149"/>
              <a:gd name="connsiteY84" fmla="*/ 1974587 h 2344739"/>
              <a:gd name="connsiteX85" fmla="*/ 8315581 w 12193149"/>
              <a:gd name="connsiteY85" fmla="*/ 1974913 h 2344739"/>
              <a:gd name="connsiteX86" fmla="*/ 8296322 w 12193149"/>
              <a:gd name="connsiteY86" fmla="*/ 1988808 h 2344739"/>
              <a:gd name="connsiteX87" fmla="*/ 8285424 w 12193149"/>
              <a:gd name="connsiteY87" fmla="*/ 1994631 h 2344739"/>
              <a:gd name="connsiteX88" fmla="*/ 8284298 w 12193149"/>
              <a:gd name="connsiteY88" fmla="*/ 1999074 h 2344739"/>
              <a:gd name="connsiteX89" fmla="*/ 8267224 w 12193149"/>
              <a:gd name="connsiteY89" fmla="*/ 2006249 h 2344739"/>
              <a:gd name="connsiteX90" fmla="*/ 8264525 w 12193149"/>
              <a:gd name="connsiteY90" fmla="*/ 2006019 h 2344739"/>
              <a:gd name="connsiteX91" fmla="*/ 8253181 w 12193149"/>
              <a:gd name="connsiteY91" fmla="*/ 2015862 h 2344739"/>
              <a:gd name="connsiteX92" fmla="*/ 8246982 w 12193149"/>
              <a:gd name="connsiteY92" fmla="*/ 2028854 h 2344739"/>
              <a:gd name="connsiteX93" fmla="*/ 8091420 w 12193149"/>
              <a:gd name="connsiteY93" fmla="*/ 2075015 h 2344739"/>
              <a:gd name="connsiteX94" fmla="*/ 7906555 w 12193149"/>
              <a:gd name="connsiteY94" fmla="*/ 2116988 h 2344739"/>
              <a:gd name="connsiteX95" fmla="*/ 7719893 w 12193149"/>
              <a:gd name="connsiteY95" fmla="*/ 2142703 h 2344739"/>
              <a:gd name="connsiteX96" fmla="*/ 7615495 w 12193149"/>
              <a:gd name="connsiteY96" fmla="*/ 2139232 h 2344739"/>
              <a:gd name="connsiteX97" fmla="*/ 7528691 w 12193149"/>
              <a:gd name="connsiteY97" fmla="*/ 2145060 h 2344739"/>
              <a:gd name="connsiteX98" fmla="*/ 7520719 w 12193149"/>
              <a:gd name="connsiteY98" fmla="*/ 2147613 h 2344739"/>
              <a:gd name="connsiteX99" fmla="*/ 7508559 w 12193149"/>
              <a:gd name="connsiteY99" fmla="*/ 2148948 h 2344739"/>
              <a:gd name="connsiteX100" fmla="*/ 7508188 w 12193149"/>
              <a:gd name="connsiteY100" fmla="*/ 2148621 h 2344739"/>
              <a:gd name="connsiteX101" fmla="*/ 7496943 w 12193149"/>
              <a:gd name="connsiteY101" fmla="*/ 2150573 h 2344739"/>
              <a:gd name="connsiteX102" fmla="*/ 7219707 w 12193149"/>
              <a:gd name="connsiteY102" fmla="*/ 2156680 h 2344739"/>
              <a:gd name="connsiteX103" fmla="*/ 7202249 w 12193149"/>
              <a:gd name="connsiteY103" fmla="*/ 2161230 h 2344739"/>
              <a:gd name="connsiteX104" fmla="*/ 7198152 w 12193149"/>
              <a:gd name="connsiteY104" fmla="*/ 2166588 h 2344739"/>
              <a:gd name="connsiteX105" fmla="*/ 7171956 w 12193149"/>
              <a:gd name="connsiteY105" fmla="*/ 2171236 h 2344739"/>
              <a:gd name="connsiteX106" fmla="*/ 7098136 w 12193149"/>
              <a:gd name="connsiteY106" fmla="*/ 2183464 h 2344739"/>
              <a:gd name="connsiteX107" fmla="*/ 7019644 w 12193149"/>
              <a:gd name="connsiteY107" fmla="*/ 2183090 h 2344739"/>
              <a:gd name="connsiteX108" fmla="*/ 6905294 w 12193149"/>
              <a:gd name="connsiteY108" fmla="*/ 2212596 h 2344739"/>
              <a:gd name="connsiteX109" fmla="*/ 6709370 w 12193149"/>
              <a:gd name="connsiteY109" fmla="*/ 2240551 h 2344739"/>
              <a:gd name="connsiteX110" fmla="*/ 6550602 w 12193149"/>
              <a:gd name="connsiteY110" fmla="*/ 2269327 h 2344739"/>
              <a:gd name="connsiteX111" fmla="*/ 6318708 w 12193149"/>
              <a:gd name="connsiteY111" fmla="*/ 2316127 h 2344739"/>
              <a:gd name="connsiteX112" fmla="*/ 6169822 w 12193149"/>
              <a:gd name="connsiteY112" fmla="*/ 2318214 h 2344739"/>
              <a:gd name="connsiteX113" fmla="*/ 6074996 w 12193149"/>
              <a:gd name="connsiteY113" fmla="*/ 2338676 h 2344739"/>
              <a:gd name="connsiteX114" fmla="*/ 6069677 w 12193149"/>
              <a:gd name="connsiteY114" fmla="*/ 2337139 h 2344739"/>
              <a:gd name="connsiteX115" fmla="*/ 6049786 w 12193149"/>
              <a:gd name="connsiteY115" fmla="*/ 2337822 h 2344739"/>
              <a:gd name="connsiteX116" fmla="*/ 6042433 w 12193149"/>
              <a:gd name="connsiteY116" fmla="*/ 2329473 h 2344739"/>
              <a:gd name="connsiteX117" fmla="*/ 6011238 w 12193149"/>
              <a:gd name="connsiteY117" fmla="*/ 2324380 h 2344739"/>
              <a:gd name="connsiteX118" fmla="*/ 5958523 w 12193149"/>
              <a:gd name="connsiteY118" fmla="*/ 2328024 h 2344739"/>
              <a:gd name="connsiteX119" fmla="*/ 5760067 w 12193149"/>
              <a:gd name="connsiteY119" fmla="*/ 2343716 h 2344739"/>
              <a:gd name="connsiteX120" fmla="*/ 5628108 w 12193149"/>
              <a:gd name="connsiteY120" fmla="*/ 2344739 h 2344739"/>
              <a:gd name="connsiteX121" fmla="*/ 5472054 w 12193149"/>
              <a:gd name="connsiteY121" fmla="*/ 2330719 h 2344739"/>
              <a:gd name="connsiteX122" fmla="*/ 5433909 w 12193149"/>
              <a:gd name="connsiteY122" fmla="*/ 2319466 h 2344739"/>
              <a:gd name="connsiteX123" fmla="*/ 5382817 w 12193149"/>
              <a:gd name="connsiteY123" fmla="*/ 2301764 h 2344739"/>
              <a:gd name="connsiteX124" fmla="*/ 5262912 w 12193149"/>
              <a:gd name="connsiteY124" fmla="*/ 2281347 h 2344739"/>
              <a:gd name="connsiteX125" fmla="*/ 5224109 w 12193149"/>
              <a:gd name="connsiteY125" fmla="*/ 2270223 h 2344739"/>
              <a:gd name="connsiteX126" fmla="*/ 5175808 w 12193149"/>
              <a:gd name="connsiteY126" fmla="*/ 2267233 h 2344739"/>
              <a:gd name="connsiteX127" fmla="*/ 5157702 w 12193149"/>
              <a:gd name="connsiteY127" fmla="*/ 2260010 h 2344739"/>
              <a:gd name="connsiteX128" fmla="*/ 5143747 w 12193149"/>
              <a:gd name="connsiteY128" fmla="*/ 2256610 h 2344739"/>
              <a:gd name="connsiteX129" fmla="*/ 5140744 w 12193149"/>
              <a:gd name="connsiteY129" fmla="*/ 2254509 h 2344739"/>
              <a:gd name="connsiteX130" fmla="*/ 5122807 w 12193149"/>
              <a:gd name="connsiteY130" fmla="*/ 2243656 h 2344739"/>
              <a:gd name="connsiteX131" fmla="*/ 5066938 w 12193149"/>
              <a:gd name="connsiteY131" fmla="*/ 2250227 h 2344739"/>
              <a:gd name="connsiteX132" fmla="*/ 5012662 w 12193149"/>
              <a:gd name="connsiteY132" fmla="*/ 2233846 h 2344739"/>
              <a:gd name="connsiteX133" fmla="*/ 4841589 w 12193149"/>
              <a:gd name="connsiteY133" fmla="*/ 2209829 h 2344739"/>
              <a:gd name="connsiteX134" fmla="*/ 4763595 w 12193149"/>
              <a:gd name="connsiteY134" fmla="*/ 2182061 h 2344739"/>
              <a:gd name="connsiteX135" fmla="*/ 4724334 w 12193149"/>
              <a:gd name="connsiteY135" fmla="*/ 2173047 h 2344739"/>
              <a:gd name="connsiteX136" fmla="*/ 4722324 w 12193149"/>
              <a:gd name="connsiteY136" fmla="*/ 2172298 h 2344739"/>
              <a:gd name="connsiteX137" fmla="*/ 4723259 w 12193149"/>
              <a:gd name="connsiteY137" fmla="*/ 2172087 h 2344739"/>
              <a:gd name="connsiteX138" fmla="*/ 4718350 w 12193149"/>
              <a:gd name="connsiteY138" fmla="*/ 2170817 h 2344739"/>
              <a:gd name="connsiteX139" fmla="*/ 4722324 w 12193149"/>
              <a:gd name="connsiteY139" fmla="*/ 2172298 h 2344739"/>
              <a:gd name="connsiteX140" fmla="*/ 4716674 w 12193149"/>
              <a:gd name="connsiteY140" fmla="*/ 2173573 h 2344739"/>
              <a:gd name="connsiteX141" fmla="*/ 4516962 w 12193149"/>
              <a:gd name="connsiteY141" fmla="*/ 2163671 h 2344739"/>
              <a:gd name="connsiteX142" fmla="*/ 4429691 w 12193149"/>
              <a:gd name="connsiteY142" fmla="*/ 2153020 h 2344739"/>
              <a:gd name="connsiteX143" fmla="*/ 4364023 w 12193149"/>
              <a:gd name="connsiteY143" fmla="*/ 2151674 h 2344739"/>
              <a:gd name="connsiteX144" fmla="*/ 4318114 w 12193149"/>
              <a:gd name="connsiteY144" fmla="*/ 2158289 h 2344739"/>
              <a:gd name="connsiteX145" fmla="*/ 4316258 w 12193149"/>
              <a:gd name="connsiteY145" fmla="*/ 2156948 h 2344739"/>
              <a:gd name="connsiteX146" fmla="*/ 4296292 w 12193149"/>
              <a:gd name="connsiteY146" fmla="*/ 2155069 h 2344739"/>
              <a:gd name="connsiteX147" fmla="*/ 4291212 w 12193149"/>
              <a:gd name="connsiteY147" fmla="*/ 2157986 h 2344739"/>
              <a:gd name="connsiteX148" fmla="*/ 4277290 w 12193149"/>
              <a:gd name="connsiteY148" fmla="*/ 2157740 h 2344739"/>
              <a:gd name="connsiteX149" fmla="*/ 4249265 w 12193149"/>
              <a:gd name="connsiteY149" fmla="*/ 2160064 h 2344739"/>
              <a:gd name="connsiteX150" fmla="*/ 4203199 w 12193149"/>
              <a:gd name="connsiteY150" fmla="*/ 2157269 h 2344739"/>
              <a:gd name="connsiteX151" fmla="*/ 4202893 w 12193149"/>
              <a:gd name="connsiteY151" fmla="*/ 2156010 h 2344739"/>
              <a:gd name="connsiteX152" fmla="*/ 4192396 w 12193149"/>
              <a:gd name="connsiteY152" fmla="*/ 2150376 h 2344739"/>
              <a:gd name="connsiteX153" fmla="*/ 4143893 w 12193149"/>
              <a:gd name="connsiteY153" fmla="*/ 2134511 h 2344739"/>
              <a:gd name="connsiteX154" fmla="*/ 4084245 w 12193149"/>
              <a:gd name="connsiteY154" fmla="*/ 2107978 h 2344739"/>
              <a:gd name="connsiteX155" fmla="*/ 4075694 w 12193149"/>
              <a:gd name="connsiteY155" fmla="*/ 2107143 h 2344739"/>
              <a:gd name="connsiteX156" fmla="*/ 4075575 w 12193149"/>
              <a:gd name="connsiteY156" fmla="*/ 2106844 h 2344739"/>
              <a:gd name="connsiteX157" fmla="*/ 4066658 w 12193149"/>
              <a:gd name="connsiteY157" fmla="*/ 2105400 h 2344739"/>
              <a:gd name="connsiteX158" fmla="*/ 4060102 w 12193149"/>
              <a:gd name="connsiteY158" fmla="*/ 2105618 h 2344739"/>
              <a:gd name="connsiteX159" fmla="*/ 4043512 w 12193149"/>
              <a:gd name="connsiteY159" fmla="*/ 2103997 h 2344739"/>
              <a:gd name="connsiteX160" fmla="*/ 4038145 w 12193149"/>
              <a:gd name="connsiteY160" fmla="*/ 2101563 h 2344739"/>
              <a:gd name="connsiteX161" fmla="*/ 4036511 w 12193149"/>
              <a:gd name="connsiteY161" fmla="*/ 2097896 h 2344739"/>
              <a:gd name="connsiteX162" fmla="*/ 4034926 w 12193149"/>
              <a:gd name="connsiteY162" fmla="*/ 2098131 h 2344739"/>
              <a:gd name="connsiteX163" fmla="*/ 4005686 w 12193149"/>
              <a:gd name="connsiteY163" fmla="*/ 2085563 h 2344739"/>
              <a:gd name="connsiteX164" fmla="*/ 3937994 w 12193149"/>
              <a:gd name="connsiteY164" fmla="*/ 2068106 h 2344739"/>
              <a:gd name="connsiteX165" fmla="*/ 3898423 w 12193149"/>
              <a:gd name="connsiteY165" fmla="*/ 2062451 h 2344739"/>
              <a:gd name="connsiteX166" fmla="*/ 3790908 w 12193149"/>
              <a:gd name="connsiteY166" fmla="*/ 2042213 h 2344739"/>
              <a:gd name="connsiteX167" fmla="*/ 3683661 w 12193149"/>
              <a:gd name="connsiteY167" fmla="*/ 2018290 h 2344739"/>
              <a:gd name="connsiteX168" fmla="*/ 3611183 w 12193149"/>
              <a:gd name="connsiteY168" fmla="*/ 1986019 h 2344739"/>
              <a:gd name="connsiteX169" fmla="*/ 3605003 w 12193149"/>
              <a:gd name="connsiteY169" fmla="*/ 1987381 h 2344739"/>
              <a:gd name="connsiteX170" fmla="*/ 3595884 w 12193149"/>
              <a:gd name="connsiteY170" fmla="*/ 1987545 h 2344739"/>
              <a:gd name="connsiteX171" fmla="*/ 3595649 w 12193149"/>
              <a:gd name="connsiteY171" fmla="*/ 1987276 h 2344739"/>
              <a:gd name="connsiteX172" fmla="*/ 3587126 w 12193149"/>
              <a:gd name="connsiteY172" fmla="*/ 1987966 h 2344739"/>
              <a:gd name="connsiteX173" fmla="*/ 3537283 w 12193149"/>
              <a:gd name="connsiteY173" fmla="*/ 1978267 h 2344739"/>
              <a:gd name="connsiteX174" fmla="*/ 3474371 w 12193149"/>
              <a:gd name="connsiteY174" fmla="*/ 1974606 h 2344739"/>
              <a:gd name="connsiteX175" fmla="*/ 3401876 w 12193149"/>
              <a:gd name="connsiteY175" fmla="*/ 1962558 h 2344739"/>
              <a:gd name="connsiteX176" fmla="*/ 3365036 w 12193149"/>
              <a:gd name="connsiteY176" fmla="*/ 1979510 h 2344739"/>
              <a:gd name="connsiteX177" fmla="*/ 3345174 w 12193149"/>
              <a:gd name="connsiteY177" fmla="*/ 1981192 h 2344739"/>
              <a:gd name="connsiteX178" fmla="*/ 3342846 w 12193149"/>
              <a:gd name="connsiteY178" fmla="*/ 1980217 h 2344739"/>
              <a:gd name="connsiteX179" fmla="*/ 3263504 w 12193149"/>
              <a:gd name="connsiteY179" fmla="*/ 1986094 h 2344739"/>
              <a:gd name="connsiteX180" fmla="*/ 3143704 w 12193149"/>
              <a:gd name="connsiteY180" fmla="*/ 1993869 h 2344739"/>
              <a:gd name="connsiteX181" fmla="*/ 3031439 w 12193149"/>
              <a:gd name="connsiteY181" fmla="*/ 1996512 h 2344739"/>
              <a:gd name="connsiteX182" fmla="*/ 2782717 w 12193149"/>
              <a:gd name="connsiteY182" fmla="*/ 2018333 h 2344739"/>
              <a:gd name="connsiteX183" fmla="*/ 2647675 w 12193149"/>
              <a:gd name="connsiteY183" fmla="*/ 2028869 h 2344739"/>
              <a:gd name="connsiteX184" fmla="*/ 2569176 w 12193149"/>
              <a:gd name="connsiteY184" fmla="*/ 2002628 h 2344739"/>
              <a:gd name="connsiteX185" fmla="*/ 2444403 w 12193149"/>
              <a:gd name="connsiteY185" fmla="*/ 2016529 h 2344739"/>
              <a:gd name="connsiteX186" fmla="*/ 2316260 w 12193149"/>
              <a:gd name="connsiteY186" fmla="*/ 2024996 h 2344739"/>
              <a:gd name="connsiteX187" fmla="*/ 2209726 w 12193149"/>
              <a:gd name="connsiteY187" fmla="*/ 2019763 h 2344739"/>
              <a:gd name="connsiteX188" fmla="*/ 2095813 w 12193149"/>
              <a:gd name="connsiteY188" fmla="*/ 2003052 h 2344739"/>
              <a:gd name="connsiteX189" fmla="*/ 1998504 w 12193149"/>
              <a:gd name="connsiteY189" fmla="*/ 1995032 h 2344739"/>
              <a:gd name="connsiteX190" fmla="*/ 1929320 w 12193149"/>
              <a:gd name="connsiteY190" fmla="*/ 2016977 h 2344739"/>
              <a:gd name="connsiteX191" fmla="*/ 1922798 w 12193149"/>
              <a:gd name="connsiteY191" fmla="*/ 2012146 h 2344739"/>
              <a:gd name="connsiteX192" fmla="*/ 1874228 w 12193149"/>
              <a:gd name="connsiteY192" fmla="*/ 2013741 h 2344739"/>
              <a:gd name="connsiteX193" fmla="*/ 1787803 w 12193149"/>
              <a:gd name="connsiteY193" fmla="*/ 2041363 h 2344739"/>
              <a:gd name="connsiteX194" fmla="*/ 1739352 w 12193149"/>
              <a:gd name="connsiteY194" fmla="*/ 2036312 h 2344739"/>
              <a:gd name="connsiteX195" fmla="*/ 1676219 w 12193149"/>
              <a:gd name="connsiteY195" fmla="*/ 2019963 h 2344739"/>
              <a:gd name="connsiteX196" fmla="*/ 1609817 w 12193149"/>
              <a:gd name="connsiteY196" fmla="*/ 2013066 h 2344739"/>
              <a:gd name="connsiteX197" fmla="*/ 1497258 w 12193149"/>
              <a:gd name="connsiteY197" fmla="*/ 1987476 h 2344739"/>
              <a:gd name="connsiteX198" fmla="*/ 1151127 w 12193149"/>
              <a:gd name="connsiteY198" fmla="*/ 1938041 h 2344739"/>
              <a:gd name="connsiteX199" fmla="*/ 859417 w 12193149"/>
              <a:gd name="connsiteY199" fmla="*/ 1928608 h 2344739"/>
              <a:gd name="connsiteX200" fmla="*/ 838688 w 12193149"/>
              <a:gd name="connsiteY200" fmla="*/ 1929821 h 2344739"/>
              <a:gd name="connsiteX201" fmla="*/ 817957 w 12193149"/>
              <a:gd name="connsiteY201" fmla="*/ 1927857 h 2344739"/>
              <a:gd name="connsiteX202" fmla="*/ 812654 w 12193149"/>
              <a:gd name="connsiteY202" fmla="*/ 1930751 h 2344739"/>
              <a:gd name="connsiteX203" fmla="*/ 721195 w 12193149"/>
              <a:gd name="connsiteY203" fmla="*/ 1929661 h 2344739"/>
              <a:gd name="connsiteX204" fmla="*/ 720890 w 12193149"/>
              <a:gd name="connsiteY204" fmla="*/ 1928399 h 2344739"/>
              <a:gd name="connsiteX205" fmla="*/ 710023 w 12193149"/>
              <a:gd name="connsiteY205" fmla="*/ 1922722 h 2344739"/>
              <a:gd name="connsiteX206" fmla="*/ 597940 w 12193149"/>
              <a:gd name="connsiteY206" fmla="*/ 1879864 h 2344739"/>
              <a:gd name="connsiteX207" fmla="*/ 579683 w 12193149"/>
              <a:gd name="connsiteY207" fmla="*/ 1877212 h 2344739"/>
              <a:gd name="connsiteX208" fmla="*/ 572865 w 12193149"/>
              <a:gd name="connsiteY208" fmla="*/ 1877401 h 2344739"/>
              <a:gd name="connsiteX209" fmla="*/ 446247 w 12193149"/>
              <a:gd name="connsiteY209" fmla="*/ 1839371 h 2344739"/>
              <a:gd name="connsiteX210" fmla="*/ 405163 w 12193149"/>
              <a:gd name="connsiteY210" fmla="*/ 1833548 h 2344739"/>
              <a:gd name="connsiteX211" fmla="*/ 293583 w 12193149"/>
              <a:gd name="connsiteY211" fmla="*/ 1812852 h 2344739"/>
              <a:gd name="connsiteX212" fmla="*/ 119529 w 12193149"/>
              <a:gd name="connsiteY212" fmla="*/ 1761047 h 2344739"/>
              <a:gd name="connsiteX213" fmla="*/ 16674 w 12193149"/>
              <a:gd name="connsiteY213" fmla="*/ 1758191 h 2344739"/>
              <a:gd name="connsiteX214" fmla="*/ 1150 w 12193149"/>
              <a:gd name="connsiteY214" fmla="*/ 1752722 h 2344739"/>
              <a:gd name="connsiteX215" fmla="*/ 1148 w 12193149"/>
              <a:gd name="connsiteY215" fmla="*/ 222213 h 2344739"/>
              <a:gd name="connsiteX216" fmla="*/ 1148 w 12193149"/>
              <a:gd name="connsiteY216" fmla="*/ 0 h 2344739"/>
              <a:gd name="connsiteX0" fmla="*/ 1148 w 12193149"/>
              <a:gd name="connsiteY0" fmla="*/ 818782 h 3163521"/>
              <a:gd name="connsiteX1" fmla="*/ 12181789 w 12193149"/>
              <a:gd name="connsiteY1" fmla="*/ 0 h 3163521"/>
              <a:gd name="connsiteX2" fmla="*/ 12193149 w 12193149"/>
              <a:gd name="connsiteY2" fmla="*/ 1398521 h 3163521"/>
              <a:gd name="connsiteX3" fmla="*/ 12185986 w 12193149"/>
              <a:gd name="connsiteY3" fmla="*/ 1402971 h 3163521"/>
              <a:gd name="connsiteX4" fmla="*/ 12156363 w 12193149"/>
              <a:gd name="connsiteY4" fmla="*/ 1416148 h 3163521"/>
              <a:gd name="connsiteX5" fmla="*/ 12139215 w 12193149"/>
              <a:gd name="connsiteY5" fmla="*/ 1441961 h 3163521"/>
              <a:gd name="connsiteX6" fmla="*/ 12126327 w 12193149"/>
              <a:gd name="connsiteY6" fmla="*/ 1443472 h 3163521"/>
              <a:gd name="connsiteX7" fmla="*/ 12124007 w 12193149"/>
              <a:gd name="connsiteY7" fmla="*/ 1443576 h 3163521"/>
              <a:gd name="connsiteX8" fmla="*/ 12116854 w 12193149"/>
              <a:gd name="connsiteY8" fmla="*/ 1447390 h 3163521"/>
              <a:gd name="connsiteX9" fmla="*/ 12099497 w 12193149"/>
              <a:gd name="connsiteY9" fmla="*/ 1446921 h 3163521"/>
              <a:gd name="connsiteX10" fmla="*/ 12087073 w 12193149"/>
              <a:gd name="connsiteY10" fmla="*/ 1455123 h 3163521"/>
              <a:gd name="connsiteX11" fmla="*/ 12031073 w 12193149"/>
              <a:gd name="connsiteY11" fmla="*/ 1498791 h 3163521"/>
              <a:gd name="connsiteX12" fmla="*/ 11995833 w 12193149"/>
              <a:gd name="connsiteY12" fmla="*/ 1522240 h 3163521"/>
              <a:gd name="connsiteX13" fmla="*/ 11979717 w 12193149"/>
              <a:gd name="connsiteY13" fmla="*/ 1526943 h 3163521"/>
              <a:gd name="connsiteX14" fmla="*/ 11959046 w 12193149"/>
              <a:gd name="connsiteY14" fmla="*/ 1536340 h 3163521"/>
              <a:gd name="connsiteX15" fmla="*/ 11920454 w 12193149"/>
              <a:gd name="connsiteY15" fmla="*/ 1549665 h 3163521"/>
              <a:gd name="connsiteX16" fmla="*/ 11903656 w 12193149"/>
              <a:gd name="connsiteY16" fmla="*/ 1561208 h 3163521"/>
              <a:gd name="connsiteX17" fmla="*/ 11895048 w 12193149"/>
              <a:gd name="connsiteY17" fmla="*/ 1563573 h 3163521"/>
              <a:gd name="connsiteX18" fmla="*/ 11891968 w 12193149"/>
              <a:gd name="connsiteY18" fmla="*/ 1574511 h 3163521"/>
              <a:gd name="connsiteX19" fmla="*/ 11870776 w 12193149"/>
              <a:gd name="connsiteY19" fmla="*/ 1596598 h 3163521"/>
              <a:gd name="connsiteX20" fmla="*/ 11813376 w 12193149"/>
              <a:gd name="connsiteY20" fmla="*/ 1616441 h 3163521"/>
              <a:gd name="connsiteX21" fmla="*/ 11590693 w 12193149"/>
              <a:gd name="connsiteY21" fmla="*/ 1782559 h 3163521"/>
              <a:gd name="connsiteX22" fmla="*/ 11506817 w 12193149"/>
              <a:gd name="connsiteY22" fmla="*/ 1852405 h 3163521"/>
              <a:gd name="connsiteX23" fmla="*/ 11280332 w 12193149"/>
              <a:gd name="connsiteY23" fmla="*/ 2042353 h 3163521"/>
              <a:gd name="connsiteX24" fmla="*/ 11228309 w 12193149"/>
              <a:gd name="connsiteY24" fmla="*/ 2095018 h 3163521"/>
              <a:gd name="connsiteX25" fmla="*/ 11218087 w 12193149"/>
              <a:gd name="connsiteY25" fmla="*/ 2094743 h 3163521"/>
              <a:gd name="connsiteX26" fmla="*/ 11217184 w 12193149"/>
              <a:gd name="connsiteY26" fmla="*/ 2093800 h 3163521"/>
              <a:gd name="connsiteX27" fmla="*/ 11188885 w 12193149"/>
              <a:gd name="connsiteY27" fmla="*/ 2111165 h 3163521"/>
              <a:gd name="connsiteX28" fmla="*/ 11184501 w 12193149"/>
              <a:gd name="connsiteY28" fmla="*/ 2111307 h 3163521"/>
              <a:gd name="connsiteX29" fmla="*/ 11166854 w 12193149"/>
              <a:gd name="connsiteY29" fmla="*/ 2125394 h 3163521"/>
              <a:gd name="connsiteX30" fmla="*/ 11157311 w 12193149"/>
              <a:gd name="connsiteY30" fmla="*/ 2131196 h 3163521"/>
              <a:gd name="connsiteX31" fmla="*/ 11155496 w 12193149"/>
              <a:gd name="connsiteY31" fmla="*/ 2135879 h 3163521"/>
              <a:gd name="connsiteX32" fmla="*/ 11140961 w 12193149"/>
              <a:gd name="connsiteY32" fmla="*/ 2142897 h 3163521"/>
              <a:gd name="connsiteX33" fmla="*/ 11138961 w 12193149"/>
              <a:gd name="connsiteY33" fmla="*/ 2142554 h 3163521"/>
              <a:gd name="connsiteX34" fmla="*/ 11128208 w 12193149"/>
              <a:gd name="connsiteY34" fmla="*/ 2152614 h 3163521"/>
              <a:gd name="connsiteX35" fmla="*/ 11120691 w 12193149"/>
              <a:gd name="connsiteY35" fmla="*/ 2166206 h 3163521"/>
              <a:gd name="connsiteX36" fmla="*/ 10894683 w 12193149"/>
              <a:gd name="connsiteY36" fmla="*/ 2292181 h 3163521"/>
              <a:gd name="connsiteX37" fmla="*/ 10773300 w 12193149"/>
              <a:gd name="connsiteY37" fmla="*/ 2341973 h 3163521"/>
              <a:gd name="connsiteX38" fmla="*/ 10627668 w 12193149"/>
              <a:gd name="connsiteY38" fmla="*/ 2378011 h 3163521"/>
              <a:gd name="connsiteX39" fmla="*/ 10581895 w 12193149"/>
              <a:gd name="connsiteY39" fmla="*/ 2387471 h 3163521"/>
              <a:gd name="connsiteX40" fmla="*/ 10547790 w 12193149"/>
              <a:gd name="connsiteY40" fmla="*/ 2417205 h 3163521"/>
              <a:gd name="connsiteX41" fmla="*/ 10529643 w 12193149"/>
              <a:gd name="connsiteY41" fmla="*/ 2415689 h 3163521"/>
              <a:gd name="connsiteX42" fmla="*/ 10526446 w 12193149"/>
              <a:gd name="connsiteY42" fmla="*/ 2415193 h 3163521"/>
              <a:gd name="connsiteX43" fmla="*/ 10515129 w 12193149"/>
              <a:gd name="connsiteY43" fmla="*/ 2418319 h 3163521"/>
              <a:gd name="connsiteX44" fmla="*/ 10491735 w 12193149"/>
              <a:gd name="connsiteY44" fmla="*/ 2412938 h 3163521"/>
              <a:gd name="connsiteX45" fmla="*/ 10471418 w 12193149"/>
              <a:gd name="connsiteY45" fmla="*/ 2420475 h 3163521"/>
              <a:gd name="connsiteX46" fmla="*/ 10377042 w 12193149"/>
              <a:gd name="connsiteY46" fmla="*/ 2463380 h 3163521"/>
              <a:gd name="connsiteX47" fmla="*/ 10319338 w 12193149"/>
              <a:gd name="connsiteY47" fmla="*/ 2485003 h 3163521"/>
              <a:gd name="connsiteX48" fmla="*/ 10295467 w 12193149"/>
              <a:gd name="connsiteY48" fmla="*/ 2486861 h 3163521"/>
              <a:gd name="connsiteX49" fmla="*/ 10263443 w 12193149"/>
              <a:gd name="connsiteY49" fmla="*/ 2493730 h 3163521"/>
              <a:gd name="connsiteX50" fmla="*/ 10205418 w 12193149"/>
              <a:gd name="connsiteY50" fmla="*/ 2500931 h 3163521"/>
              <a:gd name="connsiteX51" fmla="*/ 10177759 w 12193149"/>
              <a:gd name="connsiteY51" fmla="*/ 2511725 h 3163521"/>
              <a:gd name="connsiteX52" fmla="*/ 10165070 w 12193149"/>
              <a:gd name="connsiteY52" fmla="*/ 2512521 h 3163521"/>
              <a:gd name="connsiteX53" fmla="*/ 10156308 w 12193149"/>
              <a:gd name="connsiteY53" fmla="*/ 2526269 h 3163521"/>
              <a:gd name="connsiteX54" fmla="*/ 10118267 w 12193149"/>
              <a:gd name="connsiteY54" fmla="*/ 2549924 h 3163521"/>
              <a:gd name="connsiteX55" fmla="*/ 10083317 w 12193149"/>
              <a:gd name="connsiteY55" fmla="*/ 2562078 h 3163521"/>
              <a:gd name="connsiteX56" fmla="*/ 10040388 w 12193149"/>
              <a:gd name="connsiteY56" fmla="*/ 2560414 h 3163521"/>
              <a:gd name="connsiteX57" fmla="*/ 9961167 w 12193149"/>
              <a:gd name="connsiteY57" fmla="*/ 2575929 h 3163521"/>
              <a:gd name="connsiteX58" fmla="*/ 9848940 w 12193149"/>
              <a:gd name="connsiteY58" fmla="*/ 2582697 h 3163521"/>
              <a:gd name="connsiteX59" fmla="*/ 9729457 w 12193149"/>
              <a:gd name="connsiteY59" fmla="*/ 2602904 h 3163521"/>
              <a:gd name="connsiteX60" fmla="*/ 9613704 w 12193149"/>
              <a:gd name="connsiteY60" fmla="*/ 2631153 h 3163521"/>
              <a:gd name="connsiteX61" fmla="*/ 9338590 w 12193149"/>
              <a:gd name="connsiteY61" fmla="*/ 2688075 h 3163521"/>
              <a:gd name="connsiteX62" fmla="*/ 9232518 w 12193149"/>
              <a:gd name="connsiteY62" fmla="*/ 2711931 h 3163521"/>
              <a:gd name="connsiteX63" fmla="*/ 9156690 w 12193149"/>
              <a:gd name="connsiteY63" fmla="*/ 2722010 h 3163521"/>
              <a:gd name="connsiteX64" fmla="*/ 9054601 w 12193149"/>
              <a:gd name="connsiteY64" fmla="*/ 2729537 h 3163521"/>
              <a:gd name="connsiteX65" fmla="*/ 9006634 w 12193149"/>
              <a:gd name="connsiteY65" fmla="*/ 2732822 h 3163521"/>
              <a:gd name="connsiteX66" fmla="*/ 9006349 w 12193149"/>
              <a:gd name="connsiteY66" fmla="*/ 2732582 h 3163521"/>
              <a:gd name="connsiteX67" fmla="*/ 8997380 w 12193149"/>
              <a:gd name="connsiteY67" fmla="*/ 2733793 h 3163521"/>
              <a:gd name="connsiteX68" fmla="*/ 8991542 w 12193149"/>
              <a:gd name="connsiteY68" fmla="*/ 2735854 h 3163521"/>
              <a:gd name="connsiteX69" fmla="*/ 8975485 w 12193149"/>
              <a:gd name="connsiteY69" fmla="*/ 2739080 h 3163521"/>
              <a:gd name="connsiteX70" fmla="*/ 8969159 w 12193149"/>
              <a:gd name="connsiteY70" fmla="*/ 2738380 h 3163521"/>
              <a:gd name="connsiteX71" fmla="*/ 8964196 w 12193149"/>
              <a:gd name="connsiteY71" fmla="*/ 2736155 h 3163521"/>
              <a:gd name="connsiteX72" fmla="*/ 8930136 w 12193149"/>
              <a:gd name="connsiteY72" fmla="*/ 2732967 h 3163521"/>
              <a:gd name="connsiteX73" fmla="*/ 8753592 w 12193149"/>
              <a:gd name="connsiteY73" fmla="*/ 2752199 h 3163521"/>
              <a:gd name="connsiteX74" fmla="*/ 8708995 w 12193149"/>
              <a:gd name="connsiteY74" fmla="*/ 2754300 h 3163521"/>
              <a:gd name="connsiteX75" fmla="*/ 8597219 w 12193149"/>
              <a:gd name="connsiteY75" fmla="*/ 2762872 h 3163521"/>
              <a:gd name="connsiteX76" fmla="*/ 8526378 w 12193149"/>
              <a:gd name="connsiteY76" fmla="*/ 2748030 h 3163521"/>
              <a:gd name="connsiteX77" fmla="*/ 8512131 w 12193149"/>
              <a:gd name="connsiteY77" fmla="*/ 2753945 h 3163521"/>
              <a:gd name="connsiteX78" fmla="*/ 8507315 w 12193149"/>
              <a:gd name="connsiteY78" fmla="*/ 2756946 h 3163521"/>
              <a:gd name="connsiteX79" fmla="*/ 8499116 w 12193149"/>
              <a:gd name="connsiteY79" fmla="*/ 2759684 h 3163521"/>
              <a:gd name="connsiteX80" fmla="*/ 8498742 w 12193149"/>
              <a:gd name="connsiteY80" fmla="*/ 2759505 h 3163521"/>
              <a:gd name="connsiteX81" fmla="*/ 8491397 w 12193149"/>
              <a:gd name="connsiteY81" fmla="*/ 2762555 h 3163521"/>
              <a:gd name="connsiteX82" fmla="*/ 8368330 w 12193149"/>
              <a:gd name="connsiteY82" fmla="*/ 2776597 h 3163521"/>
              <a:gd name="connsiteX83" fmla="*/ 8354947 w 12193149"/>
              <a:gd name="connsiteY83" fmla="*/ 2776791 h 3163521"/>
              <a:gd name="connsiteX84" fmla="*/ 8321252 w 12193149"/>
              <a:gd name="connsiteY84" fmla="*/ 2793369 h 3163521"/>
              <a:gd name="connsiteX85" fmla="*/ 8315581 w 12193149"/>
              <a:gd name="connsiteY85" fmla="*/ 2793695 h 3163521"/>
              <a:gd name="connsiteX86" fmla="*/ 8296322 w 12193149"/>
              <a:gd name="connsiteY86" fmla="*/ 2807590 h 3163521"/>
              <a:gd name="connsiteX87" fmla="*/ 8285424 w 12193149"/>
              <a:gd name="connsiteY87" fmla="*/ 2813413 h 3163521"/>
              <a:gd name="connsiteX88" fmla="*/ 8284298 w 12193149"/>
              <a:gd name="connsiteY88" fmla="*/ 2817856 h 3163521"/>
              <a:gd name="connsiteX89" fmla="*/ 8267224 w 12193149"/>
              <a:gd name="connsiteY89" fmla="*/ 2825031 h 3163521"/>
              <a:gd name="connsiteX90" fmla="*/ 8264525 w 12193149"/>
              <a:gd name="connsiteY90" fmla="*/ 2824801 h 3163521"/>
              <a:gd name="connsiteX91" fmla="*/ 8253181 w 12193149"/>
              <a:gd name="connsiteY91" fmla="*/ 2834644 h 3163521"/>
              <a:gd name="connsiteX92" fmla="*/ 8246982 w 12193149"/>
              <a:gd name="connsiteY92" fmla="*/ 2847636 h 3163521"/>
              <a:gd name="connsiteX93" fmla="*/ 8091420 w 12193149"/>
              <a:gd name="connsiteY93" fmla="*/ 2893797 h 3163521"/>
              <a:gd name="connsiteX94" fmla="*/ 7906555 w 12193149"/>
              <a:gd name="connsiteY94" fmla="*/ 2935770 h 3163521"/>
              <a:gd name="connsiteX95" fmla="*/ 7719893 w 12193149"/>
              <a:gd name="connsiteY95" fmla="*/ 2961485 h 3163521"/>
              <a:gd name="connsiteX96" fmla="*/ 7615495 w 12193149"/>
              <a:gd name="connsiteY96" fmla="*/ 2958014 h 3163521"/>
              <a:gd name="connsiteX97" fmla="*/ 7528691 w 12193149"/>
              <a:gd name="connsiteY97" fmla="*/ 2963842 h 3163521"/>
              <a:gd name="connsiteX98" fmla="*/ 7520719 w 12193149"/>
              <a:gd name="connsiteY98" fmla="*/ 2966395 h 3163521"/>
              <a:gd name="connsiteX99" fmla="*/ 7508559 w 12193149"/>
              <a:gd name="connsiteY99" fmla="*/ 2967730 h 3163521"/>
              <a:gd name="connsiteX100" fmla="*/ 7508188 w 12193149"/>
              <a:gd name="connsiteY100" fmla="*/ 2967403 h 3163521"/>
              <a:gd name="connsiteX101" fmla="*/ 7496943 w 12193149"/>
              <a:gd name="connsiteY101" fmla="*/ 2969355 h 3163521"/>
              <a:gd name="connsiteX102" fmla="*/ 7219707 w 12193149"/>
              <a:gd name="connsiteY102" fmla="*/ 2975462 h 3163521"/>
              <a:gd name="connsiteX103" fmla="*/ 7202249 w 12193149"/>
              <a:gd name="connsiteY103" fmla="*/ 2980012 h 3163521"/>
              <a:gd name="connsiteX104" fmla="*/ 7198152 w 12193149"/>
              <a:gd name="connsiteY104" fmla="*/ 2985370 h 3163521"/>
              <a:gd name="connsiteX105" fmla="*/ 7171956 w 12193149"/>
              <a:gd name="connsiteY105" fmla="*/ 2990018 h 3163521"/>
              <a:gd name="connsiteX106" fmla="*/ 7098136 w 12193149"/>
              <a:gd name="connsiteY106" fmla="*/ 3002246 h 3163521"/>
              <a:gd name="connsiteX107" fmla="*/ 7019644 w 12193149"/>
              <a:gd name="connsiteY107" fmla="*/ 3001872 h 3163521"/>
              <a:gd name="connsiteX108" fmla="*/ 6905294 w 12193149"/>
              <a:gd name="connsiteY108" fmla="*/ 3031378 h 3163521"/>
              <a:gd name="connsiteX109" fmla="*/ 6709370 w 12193149"/>
              <a:gd name="connsiteY109" fmla="*/ 3059333 h 3163521"/>
              <a:gd name="connsiteX110" fmla="*/ 6550602 w 12193149"/>
              <a:gd name="connsiteY110" fmla="*/ 3088109 h 3163521"/>
              <a:gd name="connsiteX111" fmla="*/ 6318708 w 12193149"/>
              <a:gd name="connsiteY111" fmla="*/ 3134909 h 3163521"/>
              <a:gd name="connsiteX112" fmla="*/ 6169822 w 12193149"/>
              <a:gd name="connsiteY112" fmla="*/ 3136996 h 3163521"/>
              <a:gd name="connsiteX113" fmla="*/ 6074996 w 12193149"/>
              <a:gd name="connsiteY113" fmla="*/ 3157458 h 3163521"/>
              <a:gd name="connsiteX114" fmla="*/ 6069677 w 12193149"/>
              <a:gd name="connsiteY114" fmla="*/ 3155921 h 3163521"/>
              <a:gd name="connsiteX115" fmla="*/ 6049786 w 12193149"/>
              <a:gd name="connsiteY115" fmla="*/ 3156604 h 3163521"/>
              <a:gd name="connsiteX116" fmla="*/ 6042433 w 12193149"/>
              <a:gd name="connsiteY116" fmla="*/ 3148255 h 3163521"/>
              <a:gd name="connsiteX117" fmla="*/ 6011238 w 12193149"/>
              <a:gd name="connsiteY117" fmla="*/ 3143162 h 3163521"/>
              <a:gd name="connsiteX118" fmla="*/ 5958523 w 12193149"/>
              <a:gd name="connsiteY118" fmla="*/ 3146806 h 3163521"/>
              <a:gd name="connsiteX119" fmla="*/ 5760067 w 12193149"/>
              <a:gd name="connsiteY119" fmla="*/ 3162498 h 3163521"/>
              <a:gd name="connsiteX120" fmla="*/ 5628108 w 12193149"/>
              <a:gd name="connsiteY120" fmla="*/ 3163521 h 3163521"/>
              <a:gd name="connsiteX121" fmla="*/ 5472054 w 12193149"/>
              <a:gd name="connsiteY121" fmla="*/ 3149501 h 3163521"/>
              <a:gd name="connsiteX122" fmla="*/ 5433909 w 12193149"/>
              <a:gd name="connsiteY122" fmla="*/ 3138248 h 3163521"/>
              <a:gd name="connsiteX123" fmla="*/ 5382817 w 12193149"/>
              <a:gd name="connsiteY123" fmla="*/ 3120546 h 3163521"/>
              <a:gd name="connsiteX124" fmla="*/ 5262912 w 12193149"/>
              <a:gd name="connsiteY124" fmla="*/ 3100129 h 3163521"/>
              <a:gd name="connsiteX125" fmla="*/ 5224109 w 12193149"/>
              <a:gd name="connsiteY125" fmla="*/ 3089005 h 3163521"/>
              <a:gd name="connsiteX126" fmla="*/ 5175808 w 12193149"/>
              <a:gd name="connsiteY126" fmla="*/ 3086015 h 3163521"/>
              <a:gd name="connsiteX127" fmla="*/ 5157702 w 12193149"/>
              <a:gd name="connsiteY127" fmla="*/ 3078792 h 3163521"/>
              <a:gd name="connsiteX128" fmla="*/ 5143747 w 12193149"/>
              <a:gd name="connsiteY128" fmla="*/ 3075392 h 3163521"/>
              <a:gd name="connsiteX129" fmla="*/ 5140744 w 12193149"/>
              <a:gd name="connsiteY129" fmla="*/ 3073291 h 3163521"/>
              <a:gd name="connsiteX130" fmla="*/ 5122807 w 12193149"/>
              <a:gd name="connsiteY130" fmla="*/ 3062438 h 3163521"/>
              <a:gd name="connsiteX131" fmla="*/ 5066938 w 12193149"/>
              <a:gd name="connsiteY131" fmla="*/ 3069009 h 3163521"/>
              <a:gd name="connsiteX132" fmla="*/ 5012662 w 12193149"/>
              <a:gd name="connsiteY132" fmla="*/ 3052628 h 3163521"/>
              <a:gd name="connsiteX133" fmla="*/ 4841589 w 12193149"/>
              <a:gd name="connsiteY133" fmla="*/ 3028611 h 3163521"/>
              <a:gd name="connsiteX134" fmla="*/ 4763595 w 12193149"/>
              <a:gd name="connsiteY134" fmla="*/ 3000843 h 3163521"/>
              <a:gd name="connsiteX135" fmla="*/ 4724334 w 12193149"/>
              <a:gd name="connsiteY135" fmla="*/ 2991829 h 3163521"/>
              <a:gd name="connsiteX136" fmla="*/ 4722324 w 12193149"/>
              <a:gd name="connsiteY136" fmla="*/ 2991080 h 3163521"/>
              <a:gd name="connsiteX137" fmla="*/ 4723259 w 12193149"/>
              <a:gd name="connsiteY137" fmla="*/ 2990869 h 3163521"/>
              <a:gd name="connsiteX138" fmla="*/ 4718350 w 12193149"/>
              <a:gd name="connsiteY138" fmla="*/ 2989599 h 3163521"/>
              <a:gd name="connsiteX139" fmla="*/ 4722324 w 12193149"/>
              <a:gd name="connsiteY139" fmla="*/ 2991080 h 3163521"/>
              <a:gd name="connsiteX140" fmla="*/ 4716674 w 12193149"/>
              <a:gd name="connsiteY140" fmla="*/ 2992355 h 3163521"/>
              <a:gd name="connsiteX141" fmla="*/ 4516962 w 12193149"/>
              <a:gd name="connsiteY141" fmla="*/ 2982453 h 3163521"/>
              <a:gd name="connsiteX142" fmla="*/ 4429691 w 12193149"/>
              <a:gd name="connsiteY142" fmla="*/ 2971802 h 3163521"/>
              <a:gd name="connsiteX143" fmla="*/ 4364023 w 12193149"/>
              <a:gd name="connsiteY143" fmla="*/ 2970456 h 3163521"/>
              <a:gd name="connsiteX144" fmla="*/ 4318114 w 12193149"/>
              <a:gd name="connsiteY144" fmla="*/ 2977071 h 3163521"/>
              <a:gd name="connsiteX145" fmla="*/ 4316258 w 12193149"/>
              <a:gd name="connsiteY145" fmla="*/ 2975730 h 3163521"/>
              <a:gd name="connsiteX146" fmla="*/ 4296292 w 12193149"/>
              <a:gd name="connsiteY146" fmla="*/ 2973851 h 3163521"/>
              <a:gd name="connsiteX147" fmla="*/ 4291212 w 12193149"/>
              <a:gd name="connsiteY147" fmla="*/ 2976768 h 3163521"/>
              <a:gd name="connsiteX148" fmla="*/ 4277290 w 12193149"/>
              <a:gd name="connsiteY148" fmla="*/ 2976522 h 3163521"/>
              <a:gd name="connsiteX149" fmla="*/ 4249265 w 12193149"/>
              <a:gd name="connsiteY149" fmla="*/ 2978846 h 3163521"/>
              <a:gd name="connsiteX150" fmla="*/ 4203199 w 12193149"/>
              <a:gd name="connsiteY150" fmla="*/ 2976051 h 3163521"/>
              <a:gd name="connsiteX151" fmla="*/ 4202893 w 12193149"/>
              <a:gd name="connsiteY151" fmla="*/ 2974792 h 3163521"/>
              <a:gd name="connsiteX152" fmla="*/ 4192396 w 12193149"/>
              <a:gd name="connsiteY152" fmla="*/ 2969158 h 3163521"/>
              <a:gd name="connsiteX153" fmla="*/ 4143893 w 12193149"/>
              <a:gd name="connsiteY153" fmla="*/ 2953293 h 3163521"/>
              <a:gd name="connsiteX154" fmla="*/ 4084245 w 12193149"/>
              <a:gd name="connsiteY154" fmla="*/ 2926760 h 3163521"/>
              <a:gd name="connsiteX155" fmla="*/ 4075694 w 12193149"/>
              <a:gd name="connsiteY155" fmla="*/ 2925925 h 3163521"/>
              <a:gd name="connsiteX156" fmla="*/ 4075575 w 12193149"/>
              <a:gd name="connsiteY156" fmla="*/ 2925626 h 3163521"/>
              <a:gd name="connsiteX157" fmla="*/ 4066658 w 12193149"/>
              <a:gd name="connsiteY157" fmla="*/ 2924182 h 3163521"/>
              <a:gd name="connsiteX158" fmla="*/ 4060102 w 12193149"/>
              <a:gd name="connsiteY158" fmla="*/ 2924400 h 3163521"/>
              <a:gd name="connsiteX159" fmla="*/ 4043512 w 12193149"/>
              <a:gd name="connsiteY159" fmla="*/ 2922779 h 3163521"/>
              <a:gd name="connsiteX160" fmla="*/ 4038145 w 12193149"/>
              <a:gd name="connsiteY160" fmla="*/ 2920345 h 3163521"/>
              <a:gd name="connsiteX161" fmla="*/ 4036511 w 12193149"/>
              <a:gd name="connsiteY161" fmla="*/ 2916678 h 3163521"/>
              <a:gd name="connsiteX162" fmla="*/ 4034926 w 12193149"/>
              <a:gd name="connsiteY162" fmla="*/ 2916913 h 3163521"/>
              <a:gd name="connsiteX163" fmla="*/ 4005686 w 12193149"/>
              <a:gd name="connsiteY163" fmla="*/ 2904345 h 3163521"/>
              <a:gd name="connsiteX164" fmla="*/ 3937994 w 12193149"/>
              <a:gd name="connsiteY164" fmla="*/ 2886888 h 3163521"/>
              <a:gd name="connsiteX165" fmla="*/ 3898423 w 12193149"/>
              <a:gd name="connsiteY165" fmla="*/ 2881233 h 3163521"/>
              <a:gd name="connsiteX166" fmla="*/ 3790908 w 12193149"/>
              <a:gd name="connsiteY166" fmla="*/ 2860995 h 3163521"/>
              <a:gd name="connsiteX167" fmla="*/ 3683661 w 12193149"/>
              <a:gd name="connsiteY167" fmla="*/ 2837072 h 3163521"/>
              <a:gd name="connsiteX168" fmla="*/ 3611183 w 12193149"/>
              <a:gd name="connsiteY168" fmla="*/ 2804801 h 3163521"/>
              <a:gd name="connsiteX169" fmla="*/ 3605003 w 12193149"/>
              <a:gd name="connsiteY169" fmla="*/ 2806163 h 3163521"/>
              <a:gd name="connsiteX170" fmla="*/ 3595884 w 12193149"/>
              <a:gd name="connsiteY170" fmla="*/ 2806327 h 3163521"/>
              <a:gd name="connsiteX171" fmla="*/ 3595649 w 12193149"/>
              <a:gd name="connsiteY171" fmla="*/ 2806058 h 3163521"/>
              <a:gd name="connsiteX172" fmla="*/ 3587126 w 12193149"/>
              <a:gd name="connsiteY172" fmla="*/ 2806748 h 3163521"/>
              <a:gd name="connsiteX173" fmla="*/ 3537283 w 12193149"/>
              <a:gd name="connsiteY173" fmla="*/ 2797049 h 3163521"/>
              <a:gd name="connsiteX174" fmla="*/ 3474371 w 12193149"/>
              <a:gd name="connsiteY174" fmla="*/ 2793388 h 3163521"/>
              <a:gd name="connsiteX175" fmla="*/ 3401876 w 12193149"/>
              <a:gd name="connsiteY175" fmla="*/ 2781340 h 3163521"/>
              <a:gd name="connsiteX176" fmla="*/ 3365036 w 12193149"/>
              <a:gd name="connsiteY176" fmla="*/ 2798292 h 3163521"/>
              <a:gd name="connsiteX177" fmla="*/ 3345174 w 12193149"/>
              <a:gd name="connsiteY177" fmla="*/ 2799974 h 3163521"/>
              <a:gd name="connsiteX178" fmla="*/ 3342846 w 12193149"/>
              <a:gd name="connsiteY178" fmla="*/ 2798999 h 3163521"/>
              <a:gd name="connsiteX179" fmla="*/ 3263504 w 12193149"/>
              <a:gd name="connsiteY179" fmla="*/ 2804876 h 3163521"/>
              <a:gd name="connsiteX180" fmla="*/ 3143704 w 12193149"/>
              <a:gd name="connsiteY180" fmla="*/ 2812651 h 3163521"/>
              <a:gd name="connsiteX181" fmla="*/ 3031439 w 12193149"/>
              <a:gd name="connsiteY181" fmla="*/ 2815294 h 3163521"/>
              <a:gd name="connsiteX182" fmla="*/ 2782717 w 12193149"/>
              <a:gd name="connsiteY182" fmla="*/ 2837115 h 3163521"/>
              <a:gd name="connsiteX183" fmla="*/ 2647675 w 12193149"/>
              <a:gd name="connsiteY183" fmla="*/ 2847651 h 3163521"/>
              <a:gd name="connsiteX184" fmla="*/ 2569176 w 12193149"/>
              <a:gd name="connsiteY184" fmla="*/ 2821410 h 3163521"/>
              <a:gd name="connsiteX185" fmla="*/ 2444403 w 12193149"/>
              <a:gd name="connsiteY185" fmla="*/ 2835311 h 3163521"/>
              <a:gd name="connsiteX186" fmla="*/ 2316260 w 12193149"/>
              <a:gd name="connsiteY186" fmla="*/ 2843778 h 3163521"/>
              <a:gd name="connsiteX187" fmla="*/ 2209726 w 12193149"/>
              <a:gd name="connsiteY187" fmla="*/ 2838545 h 3163521"/>
              <a:gd name="connsiteX188" fmla="*/ 2095813 w 12193149"/>
              <a:gd name="connsiteY188" fmla="*/ 2821834 h 3163521"/>
              <a:gd name="connsiteX189" fmla="*/ 1998504 w 12193149"/>
              <a:gd name="connsiteY189" fmla="*/ 2813814 h 3163521"/>
              <a:gd name="connsiteX190" fmla="*/ 1929320 w 12193149"/>
              <a:gd name="connsiteY190" fmla="*/ 2835759 h 3163521"/>
              <a:gd name="connsiteX191" fmla="*/ 1922798 w 12193149"/>
              <a:gd name="connsiteY191" fmla="*/ 2830928 h 3163521"/>
              <a:gd name="connsiteX192" fmla="*/ 1874228 w 12193149"/>
              <a:gd name="connsiteY192" fmla="*/ 2832523 h 3163521"/>
              <a:gd name="connsiteX193" fmla="*/ 1787803 w 12193149"/>
              <a:gd name="connsiteY193" fmla="*/ 2860145 h 3163521"/>
              <a:gd name="connsiteX194" fmla="*/ 1739352 w 12193149"/>
              <a:gd name="connsiteY194" fmla="*/ 2855094 h 3163521"/>
              <a:gd name="connsiteX195" fmla="*/ 1676219 w 12193149"/>
              <a:gd name="connsiteY195" fmla="*/ 2838745 h 3163521"/>
              <a:gd name="connsiteX196" fmla="*/ 1609817 w 12193149"/>
              <a:gd name="connsiteY196" fmla="*/ 2831848 h 3163521"/>
              <a:gd name="connsiteX197" fmla="*/ 1497258 w 12193149"/>
              <a:gd name="connsiteY197" fmla="*/ 2806258 h 3163521"/>
              <a:gd name="connsiteX198" fmla="*/ 1151127 w 12193149"/>
              <a:gd name="connsiteY198" fmla="*/ 2756823 h 3163521"/>
              <a:gd name="connsiteX199" fmla="*/ 859417 w 12193149"/>
              <a:gd name="connsiteY199" fmla="*/ 2747390 h 3163521"/>
              <a:gd name="connsiteX200" fmla="*/ 838688 w 12193149"/>
              <a:gd name="connsiteY200" fmla="*/ 2748603 h 3163521"/>
              <a:gd name="connsiteX201" fmla="*/ 817957 w 12193149"/>
              <a:gd name="connsiteY201" fmla="*/ 2746639 h 3163521"/>
              <a:gd name="connsiteX202" fmla="*/ 812654 w 12193149"/>
              <a:gd name="connsiteY202" fmla="*/ 2749533 h 3163521"/>
              <a:gd name="connsiteX203" fmla="*/ 721195 w 12193149"/>
              <a:gd name="connsiteY203" fmla="*/ 2748443 h 3163521"/>
              <a:gd name="connsiteX204" fmla="*/ 720890 w 12193149"/>
              <a:gd name="connsiteY204" fmla="*/ 2747181 h 3163521"/>
              <a:gd name="connsiteX205" fmla="*/ 710023 w 12193149"/>
              <a:gd name="connsiteY205" fmla="*/ 2741504 h 3163521"/>
              <a:gd name="connsiteX206" fmla="*/ 597940 w 12193149"/>
              <a:gd name="connsiteY206" fmla="*/ 2698646 h 3163521"/>
              <a:gd name="connsiteX207" fmla="*/ 579683 w 12193149"/>
              <a:gd name="connsiteY207" fmla="*/ 2695994 h 3163521"/>
              <a:gd name="connsiteX208" fmla="*/ 572865 w 12193149"/>
              <a:gd name="connsiteY208" fmla="*/ 2696183 h 3163521"/>
              <a:gd name="connsiteX209" fmla="*/ 446247 w 12193149"/>
              <a:gd name="connsiteY209" fmla="*/ 2658153 h 3163521"/>
              <a:gd name="connsiteX210" fmla="*/ 405163 w 12193149"/>
              <a:gd name="connsiteY210" fmla="*/ 2652330 h 3163521"/>
              <a:gd name="connsiteX211" fmla="*/ 293583 w 12193149"/>
              <a:gd name="connsiteY211" fmla="*/ 2631634 h 3163521"/>
              <a:gd name="connsiteX212" fmla="*/ 119529 w 12193149"/>
              <a:gd name="connsiteY212" fmla="*/ 2579829 h 3163521"/>
              <a:gd name="connsiteX213" fmla="*/ 16674 w 12193149"/>
              <a:gd name="connsiteY213" fmla="*/ 2576973 h 3163521"/>
              <a:gd name="connsiteX214" fmla="*/ 1150 w 12193149"/>
              <a:gd name="connsiteY214" fmla="*/ 2571504 h 3163521"/>
              <a:gd name="connsiteX215" fmla="*/ 1148 w 12193149"/>
              <a:gd name="connsiteY215" fmla="*/ 1040995 h 3163521"/>
              <a:gd name="connsiteX216" fmla="*/ 1148 w 12193149"/>
              <a:gd name="connsiteY216" fmla="*/ 818782 h 3163521"/>
              <a:gd name="connsiteX0" fmla="*/ 1148 w 12193149"/>
              <a:gd name="connsiteY0" fmla="*/ 0 h 3171710"/>
              <a:gd name="connsiteX1" fmla="*/ 12181789 w 12193149"/>
              <a:gd name="connsiteY1" fmla="*/ 8189 h 3171710"/>
              <a:gd name="connsiteX2" fmla="*/ 12193149 w 12193149"/>
              <a:gd name="connsiteY2" fmla="*/ 1406710 h 3171710"/>
              <a:gd name="connsiteX3" fmla="*/ 12185986 w 12193149"/>
              <a:gd name="connsiteY3" fmla="*/ 1411160 h 3171710"/>
              <a:gd name="connsiteX4" fmla="*/ 12156363 w 12193149"/>
              <a:gd name="connsiteY4" fmla="*/ 1424337 h 3171710"/>
              <a:gd name="connsiteX5" fmla="*/ 12139215 w 12193149"/>
              <a:gd name="connsiteY5" fmla="*/ 1450150 h 3171710"/>
              <a:gd name="connsiteX6" fmla="*/ 12126327 w 12193149"/>
              <a:gd name="connsiteY6" fmla="*/ 1451661 h 3171710"/>
              <a:gd name="connsiteX7" fmla="*/ 12124007 w 12193149"/>
              <a:gd name="connsiteY7" fmla="*/ 1451765 h 3171710"/>
              <a:gd name="connsiteX8" fmla="*/ 12116854 w 12193149"/>
              <a:gd name="connsiteY8" fmla="*/ 1455579 h 3171710"/>
              <a:gd name="connsiteX9" fmla="*/ 12099497 w 12193149"/>
              <a:gd name="connsiteY9" fmla="*/ 1455110 h 3171710"/>
              <a:gd name="connsiteX10" fmla="*/ 12087073 w 12193149"/>
              <a:gd name="connsiteY10" fmla="*/ 1463312 h 3171710"/>
              <a:gd name="connsiteX11" fmla="*/ 12031073 w 12193149"/>
              <a:gd name="connsiteY11" fmla="*/ 1506980 h 3171710"/>
              <a:gd name="connsiteX12" fmla="*/ 11995833 w 12193149"/>
              <a:gd name="connsiteY12" fmla="*/ 1530429 h 3171710"/>
              <a:gd name="connsiteX13" fmla="*/ 11979717 w 12193149"/>
              <a:gd name="connsiteY13" fmla="*/ 1535132 h 3171710"/>
              <a:gd name="connsiteX14" fmla="*/ 11959046 w 12193149"/>
              <a:gd name="connsiteY14" fmla="*/ 1544529 h 3171710"/>
              <a:gd name="connsiteX15" fmla="*/ 11920454 w 12193149"/>
              <a:gd name="connsiteY15" fmla="*/ 1557854 h 3171710"/>
              <a:gd name="connsiteX16" fmla="*/ 11903656 w 12193149"/>
              <a:gd name="connsiteY16" fmla="*/ 1569397 h 3171710"/>
              <a:gd name="connsiteX17" fmla="*/ 11895048 w 12193149"/>
              <a:gd name="connsiteY17" fmla="*/ 1571762 h 3171710"/>
              <a:gd name="connsiteX18" fmla="*/ 11891968 w 12193149"/>
              <a:gd name="connsiteY18" fmla="*/ 1582700 h 3171710"/>
              <a:gd name="connsiteX19" fmla="*/ 11870776 w 12193149"/>
              <a:gd name="connsiteY19" fmla="*/ 1604787 h 3171710"/>
              <a:gd name="connsiteX20" fmla="*/ 11813376 w 12193149"/>
              <a:gd name="connsiteY20" fmla="*/ 1624630 h 3171710"/>
              <a:gd name="connsiteX21" fmla="*/ 11590693 w 12193149"/>
              <a:gd name="connsiteY21" fmla="*/ 1790748 h 3171710"/>
              <a:gd name="connsiteX22" fmla="*/ 11506817 w 12193149"/>
              <a:gd name="connsiteY22" fmla="*/ 1860594 h 3171710"/>
              <a:gd name="connsiteX23" fmla="*/ 11280332 w 12193149"/>
              <a:gd name="connsiteY23" fmla="*/ 2050542 h 3171710"/>
              <a:gd name="connsiteX24" fmla="*/ 11228309 w 12193149"/>
              <a:gd name="connsiteY24" fmla="*/ 2103207 h 3171710"/>
              <a:gd name="connsiteX25" fmla="*/ 11218087 w 12193149"/>
              <a:gd name="connsiteY25" fmla="*/ 2102932 h 3171710"/>
              <a:gd name="connsiteX26" fmla="*/ 11217184 w 12193149"/>
              <a:gd name="connsiteY26" fmla="*/ 2101989 h 3171710"/>
              <a:gd name="connsiteX27" fmla="*/ 11188885 w 12193149"/>
              <a:gd name="connsiteY27" fmla="*/ 2119354 h 3171710"/>
              <a:gd name="connsiteX28" fmla="*/ 11184501 w 12193149"/>
              <a:gd name="connsiteY28" fmla="*/ 2119496 h 3171710"/>
              <a:gd name="connsiteX29" fmla="*/ 11166854 w 12193149"/>
              <a:gd name="connsiteY29" fmla="*/ 2133583 h 3171710"/>
              <a:gd name="connsiteX30" fmla="*/ 11157311 w 12193149"/>
              <a:gd name="connsiteY30" fmla="*/ 2139385 h 3171710"/>
              <a:gd name="connsiteX31" fmla="*/ 11155496 w 12193149"/>
              <a:gd name="connsiteY31" fmla="*/ 2144068 h 3171710"/>
              <a:gd name="connsiteX32" fmla="*/ 11140961 w 12193149"/>
              <a:gd name="connsiteY32" fmla="*/ 2151086 h 3171710"/>
              <a:gd name="connsiteX33" fmla="*/ 11138961 w 12193149"/>
              <a:gd name="connsiteY33" fmla="*/ 2150743 h 3171710"/>
              <a:gd name="connsiteX34" fmla="*/ 11128208 w 12193149"/>
              <a:gd name="connsiteY34" fmla="*/ 2160803 h 3171710"/>
              <a:gd name="connsiteX35" fmla="*/ 11120691 w 12193149"/>
              <a:gd name="connsiteY35" fmla="*/ 2174395 h 3171710"/>
              <a:gd name="connsiteX36" fmla="*/ 10894683 w 12193149"/>
              <a:gd name="connsiteY36" fmla="*/ 2300370 h 3171710"/>
              <a:gd name="connsiteX37" fmla="*/ 10773300 w 12193149"/>
              <a:gd name="connsiteY37" fmla="*/ 2350162 h 3171710"/>
              <a:gd name="connsiteX38" fmla="*/ 10627668 w 12193149"/>
              <a:gd name="connsiteY38" fmla="*/ 2386200 h 3171710"/>
              <a:gd name="connsiteX39" fmla="*/ 10581895 w 12193149"/>
              <a:gd name="connsiteY39" fmla="*/ 2395660 h 3171710"/>
              <a:gd name="connsiteX40" fmla="*/ 10547790 w 12193149"/>
              <a:gd name="connsiteY40" fmla="*/ 2425394 h 3171710"/>
              <a:gd name="connsiteX41" fmla="*/ 10529643 w 12193149"/>
              <a:gd name="connsiteY41" fmla="*/ 2423878 h 3171710"/>
              <a:gd name="connsiteX42" fmla="*/ 10526446 w 12193149"/>
              <a:gd name="connsiteY42" fmla="*/ 2423382 h 3171710"/>
              <a:gd name="connsiteX43" fmla="*/ 10515129 w 12193149"/>
              <a:gd name="connsiteY43" fmla="*/ 2426508 h 3171710"/>
              <a:gd name="connsiteX44" fmla="*/ 10491735 w 12193149"/>
              <a:gd name="connsiteY44" fmla="*/ 2421127 h 3171710"/>
              <a:gd name="connsiteX45" fmla="*/ 10471418 w 12193149"/>
              <a:gd name="connsiteY45" fmla="*/ 2428664 h 3171710"/>
              <a:gd name="connsiteX46" fmla="*/ 10377042 w 12193149"/>
              <a:gd name="connsiteY46" fmla="*/ 2471569 h 3171710"/>
              <a:gd name="connsiteX47" fmla="*/ 10319338 w 12193149"/>
              <a:gd name="connsiteY47" fmla="*/ 2493192 h 3171710"/>
              <a:gd name="connsiteX48" fmla="*/ 10295467 w 12193149"/>
              <a:gd name="connsiteY48" fmla="*/ 2495050 h 3171710"/>
              <a:gd name="connsiteX49" fmla="*/ 10263443 w 12193149"/>
              <a:gd name="connsiteY49" fmla="*/ 2501919 h 3171710"/>
              <a:gd name="connsiteX50" fmla="*/ 10205418 w 12193149"/>
              <a:gd name="connsiteY50" fmla="*/ 2509120 h 3171710"/>
              <a:gd name="connsiteX51" fmla="*/ 10177759 w 12193149"/>
              <a:gd name="connsiteY51" fmla="*/ 2519914 h 3171710"/>
              <a:gd name="connsiteX52" fmla="*/ 10165070 w 12193149"/>
              <a:gd name="connsiteY52" fmla="*/ 2520710 h 3171710"/>
              <a:gd name="connsiteX53" fmla="*/ 10156308 w 12193149"/>
              <a:gd name="connsiteY53" fmla="*/ 2534458 h 3171710"/>
              <a:gd name="connsiteX54" fmla="*/ 10118267 w 12193149"/>
              <a:gd name="connsiteY54" fmla="*/ 2558113 h 3171710"/>
              <a:gd name="connsiteX55" fmla="*/ 10083317 w 12193149"/>
              <a:gd name="connsiteY55" fmla="*/ 2570267 h 3171710"/>
              <a:gd name="connsiteX56" fmla="*/ 10040388 w 12193149"/>
              <a:gd name="connsiteY56" fmla="*/ 2568603 h 3171710"/>
              <a:gd name="connsiteX57" fmla="*/ 9961167 w 12193149"/>
              <a:gd name="connsiteY57" fmla="*/ 2584118 h 3171710"/>
              <a:gd name="connsiteX58" fmla="*/ 9848940 w 12193149"/>
              <a:gd name="connsiteY58" fmla="*/ 2590886 h 3171710"/>
              <a:gd name="connsiteX59" fmla="*/ 9729457 w 12193149"/>
              <a:gd name="connsiteY59" fmla="*/ 2611093 h 3171710"/>
              <a:gd name="connsiteX60" fmla="*/ 9613704 w 12193149"/>
              <a:gd name="connsiteY60" fmla="*/ 2639342 h 3171710"/>
              <a:gd name="connsiteX61" fmla="*/ 9338590 w 12193149"/>
              <a:gd name="connsiteY61" fmla="*/ 2696264 h 3171710"/>
              <a:gd name="connsiteX62" fmla="*/ 9232518 w 12193149"/>
              <a:gd name="connsiteY62" fmla="*/ 2720120 h 3171710"/>
              <a:gd name="connsiteX63" fmla="*/ 9156690 w 12193149"/>
              <a:gd name="connsiteY63" fmla="*/ 2730199 h 3171710"/>
              <a:gd name="connsiteX64" fmla="*/ 9054601 w 12193149"/>
              <a:gd name="connsiteY64" fmla="*/ 2737726 h 3171710"/>
              <a:gd name="connsiteX65" fmla="*/ 9006634 w 12193149"/>
              <a:gd name="connsiteY65" fmla="*/ 2741011 h 3171710"/>
              <a:gd name="connsiteX66" fmla="*/ 9006349 w 12193149"/>
              <a:gd name="connsiteY66" fmla="*/ 2740771 h 3171710"/>
              <a:gd name="connsiteX67" fmla="*/ 8997380 w 12193149"/>
              <a:gd name="connsiteY67" fmla="*/ 2741982 h 3171710"/>
              <a:gd name="connsiteX68" fmla="*/ 8991542 w 12193149"/>
              <a:gd name="connsiteY68" fmla="*/ 2744043 h 3171710"/>
              <a:gd name="connsiteX69" fmla="*/ 8975485 w 12193149"/>
              <a:gd name="connsiteY69" fmla="*/ 2747269 h 3171710"/>
              <a:gd name="connsiteX70" fmla="*/ 8969159 w 12193149"/>
              <a:gd name="connsiteY70" fmla="*/ 2746569 h 3171710"/>
              <a:gd name="connsiteX71" fmla="*/ 8964196 w 12193149"/>
              <a:gd name="connsiteY71" fmla="*/ 2744344 h 3171710"/>
              <a:gd name="connsiteX72" fmla="*/ 8930136 w 12193149"/>
              <a:gd name="connsiteY72" fmla="*/ 2741156 h 3171710"/>
              <a:gd name="connsiteX73" fmla="*/ 8753592 w 12193149"/>
              <a:gd name="connsiteY73" fmla="*/ 2760388 h 3171710"/>
              <a:gd name="connsiteX74" fmla="*/ 8708995 w 12193149"/>
              <a:gd name="connsiteY74" fmla="*/ 2762489 h 3171710"/>
              <a:gd name="connsiteX75" fmla="*/ 8597219 w 12193149"/>
              <a:gd name="connsiteY75" fmla="*/ 2771061 h 3171710"/>
              <a:gd name="connsiteX76" fmla="*/ 8526378 w 12193149"/>
              <a:gd name="connsiteY76" fmla="*/ 2756219 h 3171710"/>
              <a:gd name="connsiteX77" fmla="*/ 8512131 w 12193149"/>
              <a:gd name="connsiteY77" fmla="*/ 2762134 h 3171710"/>
              <a:gd name="connsiteX78" fmla="*/ 8507315 w 12193149"/>
              <a:gd name="connsiteY78" fmla="*/ 2765135 h 3171710"/>
              <a:gd name="connsiteX79" fmla="*/ 8499116 w 12193149"/>
              <a:gd name="connsiteY79" fmla="*/ 2767873 h 3171710"/>
              <a:gd name="connsiteX80" fmla="*/ 8498742 w 12193149"/>
              <a:gd name="connsiteY80" fmla="*/ 2767694 h 3171710"/>
              <a:gd name="connsiteX81" fmla="*/ 8491397 w 12193149"/>
              <a:gd name="connsiteY81" fmla="*/ 2770744 h 3171710"/>
              <a:gd name="connsiteX82" fmla="*/ 8368330 w 12193149"/>
              <a:gd name="connsiteY82" fmla="*/ 2784786 h 3171710"/>
              <a:gd name="connsiteX83" fmla="*/ 8354947 w 12193149"/>
              <a:gd name="connsiteY83" fmla="*/ 2784980 h 3171710"/>
              <a:gd name="connsiteX84" fmla="*/ 8321252 w 12193149"/>
              <a:gd name="connsiteY84" fmla="*/ 2801558 h 3171710"/>
              <a:gd name="connsiteX85" fmla="*/ 8315581 w 12193149"/>
              <a:gd name="connsiteY85" fmla="*/ 2801884 h 3171710"/>
              <a:gd name="connsiteX86" fmla="*/ 8296322 w 12193149"/>
              <a:gd name="connsiteY86" fmla="*/ 2815779 h 3171710"/>
              <a:gd name="connsiteX87" fmla="*/ 8285424 w 12193149"/>
              <a:gd name="connsiteY87" fmla="*/ 2821602 h 3171710"/>
              <a:gd name="connsiteX88" fmla="*/ 8284298 w 12193149"/>
              <a:gd name="connsiteY88" fmla="*/ 2826045 h 3171710"/>
              <a:gd name="connsiteX89" fmla="*/ 8267224 w 12193149"/>
              <a:gd name="connsiteY89" fmla="*/ 2833220 h 3171710"/>
              <a:gd name="connsiteX90" fmla="*/ 8264525 w 12193149"/>
              <a:gd name="connsiteY90" fmla="*/ 2832990 h 3171710"/>
              <a:gd name="connsiteX91" fmla="*/ 8253181 w 12193149"/>
              <a:gd name="connsiteY91" fmla="*/ 2842833 h 3171710"/>
              <a:gd name="connsiteX92" fmla="*/ 8246982 w 12193149"/>
              <a:gd name="connsiteY92" fmla="*/ 2855825 h 3171710"/>
              <a:gd name="connsiteX93" fmla="*/ 8091420 w 12193149"/>
              <a:gd name="connsiteY93" fmla="*/ 2901986 h 3171710"/>
              <a:gd name="connsiteX94" fmla="*/ 7906555 w 12193149"/>
              <a:gd name="connsiteY94" fmla="*/ 2943959 h 3171710"/>
              <a:gd name="connsiteX95" fmla="*/ 7719893 w 12193149"/>
              <a:gd name="connsiteY95" fmla="*/ 2969674 h 3171710"/>
              <a:gd name="connsiteX96" fmla="*/ 7615495 w 12193149"/>
              <a:gd name="connsiteY96" fmla="*/ 2966203 h 3171710"/>
              <a:gd name="connsiteX97" fmla="*/ 7528691 w 12193149"/>
              <a:gd name="connsiteY97" fmla="*/ 2972031 h 3171710"/>
              <a:gd name="connsiteX98" fmla="*/ 7520719 w 12193149"/>
              <a:gd name="connsiteY98" fmla="*/ 2974584 h 3171710"/>
              <a:gd name="connsiteX99" fmla="*/ 7508559 w 12193149"/>
              <a:gd name="connsiteY99" fmla="*/ 2975919 h 3171710"/>
              <a:gd name="connsiteX100" fmla="*/ 7508188 w 12193149"/>
              <a:gd name="connsiteY100" fmla="*/ 2975592 h 3171710"/>
              <a:gd name="connsiteX101" fmla="*/ 7496943 w 12193149"/>
              <a:gd name="connsiteY101" fmla="*/ 2977544 h 3171710"/>
              <a:gd name="connsiteX102" fmla="*/ 7219707 w 12193149"/>
              <a:gd name="connsiteY102" fmla="*/ 2983651 h 3171710"/>
              <a:gd name="connsiteX103" fmla="*/ 7202249 w 12193149"/>
              <a:gd name="connsiteY103" fmla="*/ 2988201 h 3171710"/>
              <a:gd name="connsiteX104" fmla="*/ 7198152 w 12193149"/>
              <a:gd name="connsiteY104" fmla="*/ 2993559 h 3171710"/>
              <a:gd name="connsiteX105" fmla="*/ 7171956 w 12193149"/>
              <a:gd name="connsiteY105" fmla="*/ 2998207 h 3171710"/>
              <a:gd name="connsiteX106" fmla="*/ 7098136 w 12193149"/>
              <a:gd name="connsiteY106" fmla="*/ 3010435 h 3171710"/>
              <a:gd name="connsiteX107" fmla="*/ 7019644 w 12193149"/>
              <a:gd name="connsiteY107" fmla="*/ 3010061 h 3171710"/>
              <a:gd name="connsiteX108" fmla="*/ 6905294 w 12193149"/>
              <a:gd name="connsiteY108" fmla="*/ 3039567 h 3171710"/>
              <a:gd name="connsiteX109" fmla="*/ 6709370 w 12193149"/>
              <a:gd name="connsiteY109" fmla="*/ 3067522 h 3171710"/>
              <a:gd name="connsiteX110" fmla="*/ 6550602 w 12193149"/>
              <a:gd name="connsiteY110" fmla="*/ 3096298 h 3171710"/>
              <a:gd name="connsiteX111" fmla="*/ 6318708 w 12193149"/>
              <a:gd name="connsiteY111" fmla="*/ 3143098 h 3171710"/>
              <a:gd name="connsiteX112" fmla="*/ 6169822 w 12193149"/>
              <a:gd name="connsiteY112" fmla="*/ 3145185 h 3171710"/>
              <a:gd name="connsiteX113" fmla="*/ 6074996 w 12193149"/>
              <a:gd name="connsiteY113" fmla="*/ 3165647 h 3171710"/>
              <a:gd name="connsiteX114" fmla="*/ 6069677 w 12193149"/>
              <a:gd name="connsiteY114" fmla="*/ 3164110 h 3171710"/>
              <a:gd name="connsiteX115" fmla="*/ 6049786 w 12193149"/>
              <a:gd name="connsiteY115" fmla="*/ 3164793 h 3171710"/>
              <a:gd name="connsiteX116" fmla="*/ 6042433 w 12193149"/>
              <a:gd name="connsiteY116" fmla="*/ 3156444 h 3171710"/>
              <a:gd name="connsiteX117" fmla="*/ 6011238 w 12193149"/>
              <a:gd name="connsiteY117" fmla="*/ 3151351 h 3171710"/>
              <a:gd name="connsiteX118" fmla="*/ 5958523 w 12193149"/>
              <a:gd name="connsiteY118" fmla="*/ 3154995 h 3171710"/>
              <a:gd name="connsiteX119" fmla="*/ 5760067 w 12193149"/>
              <a:gd name="connsiteY119" fmla="*/ 3170687 h 3171710"/>
              <a:gd name="connsiteX120" fmla="*/ 5628108 w 12193149"/>
              <a:gd name="connsiteY120" fmla="*/ 3171710 h 3171710"/>
              <a:gd name="connsiteX121" fmla="*/ 5472054 w 12193149"/>
              <a:gd name="connsiteY121" fmla="*/ 3157690 h 3171710"/>
              <a:gd name="connsiteX122" fmla="*/ 5433909 w 12193149"/>
              <a:gd name="connsiteY122" fmla="*/ 3146437 h 3171710"/>
              <a:gd name="connsiteX123" fmla="*/ 5382817 w 12193149"/>
              <a:gd name="connsiteY123" fmla="*/ 3128735 h 3171710"/>
              <a:gd name="connsiteX124" fmla="*/ 5262912 w 12193149"/>
              <a:gd name="connsiteY124" fmla="*/ 3108318 h 3171710"/>
              <a:gd name="connsiteX125" fmla="*/ 5224109 w 12193149"/>
              <a:gd name="connsiteY125" fmla="*/ 3097194 h 3171710"/>
              <a:gd name="connsiteX126" fmla="*/ 5175808 w 12193149"/>
              <a:gd name="connsiteY126" fmla="*/ 3094204 h 3171710"/>
              <a:gd name="connsiteX127" fmla="*/ 5157702 w 12193149"/>
              <a:gd name="connsiteY127" fmla="*/ 3086981 h 3171710"/>
              <a:gd name="connsiteX128" fmla="*/ 5143747 w 12193149"/>
              <a:gd name="connsiteY128" fmla="*/ 3083581 h 3171710"/>
              <a:gd name="connsiteX129" fmla="*/ 5140744 w 12193149"/>
              <a:gd name="connsiteY129" fmla="*/ 3081480 h 3171710"/>
              <a:gd name="connsiteX130" fmla="*/ 5122807 w 12193149"/>
              <a:gd name="connsiteY130" fmla="*/ 3070627 h 3171710"/>
              <a:gd name="connsiteX131" fmla="*/ 5066938 w 12193149"/>
              <a:gd name="connsiteY131" fmla="*/ 3077198 h 3171710"/>
              <a:gd name="connsiteX132" fmla="*/ 5012662 w 12193149"/>
              <a:gd name="connsiteY132" fmla="*/ 3060817 h 3171710"/>
              <a:gd name="connsiteX133" fmla="*/ 4841589 w 12193149"/>
              <a:gd name="connsiteY133" fmla="*/ 3036800 h 3171710"/>
              <a:gd name="connsiteX134" fmla="*/ 4763595 w 12193149"/>
              <a:gd name="connsiteY134" fmla="*/ 3009032 h 3171710"/>
              <a:gd name="connsiteX135" fmla="*/ 4724334 w 12193149"/>
              <a:gd name="connsiteY135" fmla="*/ 3000018 h 3171710"/>
              <a:gd name="connsiteX136" fmla="*/ 4722324 w 12193149"/>
              <a:gd name="connsiteY136" fmla="*/ 2999269 h 3171710"/>
              <a:gd name="connsiteX137" fmla="*/ 4723259 w 12193149"/>
              <a:gd name="connsiteY137" fmla="*/ 2999058 h 3171710"/>
              <a:gd name="connsiteX138" fmla="*/ 4718350 w 12193149"/>
              <a:gd name="connsiteY138" fmla="*/ 2997788 h 3171710"/>
              <a:gd name="connsiteX139" fmla="*/ 4722324 w 12193149"/>
              <a:gd name="connsiteY139" fmla="*/ 2999269 h 3171710"/>
              <a:gd name="connsiteX140" fmla="*/ 4716674 w 12193149"/>
              <a:gd name="connsiteY140" fmla="*/ 3000544 h 3171710"/>
              <a:gd name="connsiteX141" fmla="*/ 4516962 w 12193149"/>
              <a:gd name="connsiteY141" fmla="*/ 2990642 h 3171710"/>
              <a:gd name="connsiteX142" fmla="*/ 4429691 w 12193149"/>
              <a:gd name="connsiteY142" fmla="*/ 2979991 h 3171710"/>
              <a:gd name="connsiteX143" fmla="*/ 4364023 w 12193149"/>
              <a:gd name="connsiteY143" fmla="*/ 2978645 h 3171710"/>
              <a:gd name="connsiteX144" fmla="*/ 4318114 w 12193149"/>
              <a:gd name="connsiteY144" fmla="*/ 2985260 h 3171710"/>
              <a:gd name="connsiteX145" fmla="*/ 4316258 w 12193149"/>
              <a:gd name="connsiteY145" fmla="*/ 2983919 h 3171710"/>
              <a:gd name="connsiteX146" fmla="*/ 4296292 w 12193149"/>
              <a:gd name="connsiteY146" fmla="*/ 2982040 h 3171710"/>
              <a:gd name="connsiteX147" fmla="*/ 4291212 w 12193149"/>
              <a:gd name="connsiteY147" fmla="*/ 2984957 h 3171710"/>
              <a:gd name="connsiteX148" fmla="*/ 4277290 w 12193149"/>
              <a:gd name="connsiteY148" fmla="*/ 2984711 h 3171710"/>
              <a:gd name="connsiteX149" fmla="*/ 4249265 w 12193149"/>
              <a:gd name="connsiteY149" fmla="*/ 2987035 h 3171710"/>
              <a:gd name="connsiteX150" fmla="*/ 4203199 w 12193149"/>
              <a:gd name="connsiteY150" fmla="*/ 2984240 h 3171710"/>
              <a:gd name="connsiteX151" fmla="*/ 4202893 w 12193149"/>
              <a:gd name="connsiteY151" fmla="*/ 2982981 h 3171710"/>
              <a:gd name="connsiteX152" fmla="*/ 4192396 w 12193149"/>
              <a:gd name="connsiteY152" fmla="*/ 2977347 h 3171710"/>
              <a:gd name="connsiteX153" fmla="*/ 4143893 w 12193149"/>
              <a:gd name="connsiteY153" fmla="*/ 2961482 h 3171710"/>
              <a:gd name="connsiteX154" fmla="*/ 4084245 w 12193149"/>
              <a:gd name="connsiteY154" fmla="*/ 2934949 h 3171710"/>
              <a:gd name="connsiteX155" fmla="*/ 4075694 w 12193149"/>
              <a:gd name="connsiteY155" fmla="*/ 2934114 h 3171710"/>
              <a:gd name="connsiteX156" fmla="*/ 4075575 w 12193149"/>
              <a:gd name="connsiteY156" fmla="*/ 2933815 h 3171710"/>
              <a:gd name="connsiteX157" fmla="*/ 4066658 w 12193149"/>
              <a:gd name="connsiteY157" fmla="*/ 2932371 h 3171710"/>
              <a:gd name="connsiteX158" fmla="*/ 4060102 w 12193149"/>
              <a:gd name="connsiteY158" fmla="*/ 2932589 h 3171710"/>
              <a:gd name="connsiteX159" fmla="*/ 4043512 w 12193149"/>
              <a:gd name="connsiteY159" fmla="*/ 2930968 h 3171710"/>
              <a:gd name="connsiteX160" fmla="*/ 4038145 w 12193149"/>
              <a:gd name="connsiteY160" fmla="*/ 2928534 h 3171710"/>
              <a:gd name="connsiteX161" fmla="*/ 4036511 w 12193149"/>
              <a:gd name="connsiteY161" fmla="*/ 2924867 h 3171710"/>
              <a:gd name="connsiteX162" fmla="*/ 4034926 w 12193149"/>
              <a:gd name="connsiteY162" fmla="*/ 2925102 h 3171710"/>
              <a:gd name="connsiteX163" fmla="*/ 4005686 w 12193149"/>
              <a:gd name="connsiteY163" fmla="*/ 2912534 h 3171710"/>
              <a:gd name="connsiteX164" fmla="*/ 3937994 w 12193149"/>
              <a:gd name="connsiteY164" fmla="*/ 2895077 h 3171710"/>
              <a:gd name="connsiteX165" fmla="*/ 3898423 w 12193149"/>
              <a:gd name="connsiteY165" fmla="*/ 2889422 h 3171710"/>
              <a:gd name="connsiteX166" fmla="*/ 3790908 w 12193149"/>
              <a:gd name="connsiteY166" fmla="*/ 2869184 h 3171710"/>
              <a:gd name="connsiteX167" fmla="*/ 3683661 w 12193149"/>
              <a:gd name="connsiteY167" fmla="*/ 2845261 h 3171710"/>
              <a:gd name="connsiteX168" fmla="*/ 3611183 w 12193149"/>
              <a:gd name="connsiteY168" fmla="*/ 2812990 h 3171710"/>
              <a:gd name="connsiteX169" fmla="*/ 3605003 w 12193149"/>
              <a:gd name="connsiteY169" fmla="*/ 2814352 h 3171710"/>
              <a:gd name="connsiteX170" fmla="*/ 3595884 w 12193149"/>
              <a:gd name="connsiteY170" fmla="*/ 2814516 h 3171710"/>
              <a:gd name="connsiteX171" fmla="*/ 3595649 w 12193149"/>
              <a:gd name="connsiteY171" fmla="*/ 2814247 h 3171710"/>
              <a:gd name="connsiteX172" fmla="*/ 3587126 w 12193149"/>
              <a:gd name="connsiteY172" fmla="*/ 2814937 h 3171710"/>
              <a:gd name="connsiteX173" fmla="*/ 3537283 w 12193149"/>
              <a:gd name="connsiteY173" fmla="*/ 2805238 h 3171710"/>
              <a:gd name="connsiteX174" fmla="*/ 3474371 w 12193149"/>
              <a:gd name="connsiteY174" fmla="*/ 2801577 h 3171710"/>
              <a:gd name="connsiteX175" fmla="*/ 3401876 w 12193149"/>
              <a:gd name="connsiteY175" fmla="*/ 2789529 h 3171710"/>
              <a:gd name="connsiteX176" fmla="*/ 3365036 w 12193149"/>
              <a:gd name="connsiteY176" fmla="*/ 2806481 h 3171710"/>
              <a:gd name="connsiteX177" fmla="*/ 3345174 w 12193149"/>
              <a:gd name="connsiteY177" fmla="*/ 2808163 h 3171710"/>
              <a:gd name="connsiteX178" fmla="*/ 3342846 w 12193149"/>
              <a:gd name="connsiteY178" fmla="*/ 2807188 h 3171710"/>
              <a:gd name="connsiteX179" fmla="*/ 3263504 w 12193149"/>
              <a:gd name="connsiteY179" fmla="*/ 2813065 h 3171710"/>
              <a:gd name="connsiteX180" fmla="*/ 3143704 w 12193149"/>
              <a:gd name="connsiteY180" fmla="*/ 2820840 h 3171710"/>
              <a:gd name="connsiteX181" fmla="*/ 3031439 w 12193149"/>
              <a:gd name="connsiteY181" fmla="*/ 2823483 h 3171710"/>
              <a:gd name="connsiteX182" fmla="*/ 2782717 w 12193149"/>
              <a:gd name="connsiteY182" fmla="*/ 2845304 h 3171710"/>
              <a:gd name="connsiteX183" fmla="*/ 2647675 w 12193149"/>
              <a:gd name="connsiteY183" fmla="*/ 2855840 h 3171710"/>
              <a:gd name="connsiteX184" fmla="*/ 2569176 w 12193149"/>
              <a:gd name="connsiteY184" fmla="*/ 2829599 h 3171710"/>
              <a:gd name="connsiteX185" fmla="*/ 2444403 w 12193149"/>
              <a:gd name="connsiteY185" fmla="*/ 2843500 h 3171710"/>
              <a:gd name="connsiteX186" fmla="*/ 2316260 w 12193149"/>
              <a:gd name="connsiteY186" fmla="*/ 2851967 h 3171710"/>
              <a:gd name="connsiteX187" fmla="*/ 2209726 w 12193149"/>
              <a:gd name="connsiteY187" fmla="*/ 2846734 h 3171710"/>
              <a:gd name="connsiteX188" fmla="*/ 2095813 w 12193149"/>
              <a:gd name="connsiteY188" fmla="*/ 2830023 h 3171710"/>
              <a:gd name="connsiteX189" fmla="*/ 1998504 w 12193149"/>
              <a:gd name="connsiteY189" fmla="*/ 2822003 h 3171710"/>
              <a:gd name="connsiteX190" fmla="*/ 1929320 w 12193149"/>
              <a:gd name="connsiteY190" fmla="*/ 2843948 h 3171710"/>
              <a:gd name="connsiteX191" fmla="*/ 1922798 w 12193149"/>
              <a:gd name="connsiteY191" fmla="*/ 2839117 h 3171710"/>
              <a:gd name="connsiteX192" fmla="*/ 1874228 w 12193149"/>
              <a:gd name="connsiteY192" fmla="*/ 2840712 h 3171710"/>
              <a:gd name="connsiteX193" fmla="*/ 1787803 w 12193149"/>
              <a:gd name="connsiteY193" fmla="*/ 2868334 h 3171710"/>
              <a:gd name="connsiteX194" fmla="*/ 1739352 w 12193149"/>
              <a:gd name="connsiteY194" fmla="*/ 2863283 h 3171710"/>
              <a:gd name="connsiteX195" fmla="*/ 1676219 w 12193149"/>
              <a:gd name="connsiteY195" fmla="*/ 2846934 h 3171710"/>
              <a:gd name="connsiteX196" fmla="*/ 1609817 w 12193149"/>
              <a:gd name="connsiteY196" fmla="*/ 2840037 h 3171710"/>
              <a:gd name="connsiteX197" fmla="*/ 1497258 w 12193149"/>
              <a:gd name="connsiteY197" fmla="*/ 2814447 h 3171710"/>
              <a:gd name="connsiteX198" fmla="*/ 1151127 w 12193149"/>
              <a:gd name="connsiteY198" fmla="*/ 2765012 h 3171710"/>
              <a:gd name="connsiteX199" fmla="*/ 859417 w 12193149"/>
              <a:gd name="connsiteY199" fmla="*/ 2755579 h 3171710"/>
              <a:gd name="connsiteX200" fmla="*/ 838688 w 12193149"/>
              <a:gd name="connsiteY200" fmla="*/ 2756792 h 3171710"/>
              <a:gd name="connsiteX201" fmla="*/ 817957 w 12193149"/>
              <a:gd name="connsiteY201" fmla="*/ 2754828 h 3171710"/>
              <a:gd name="connsiteX202" fmla="*/ 812654 w 12193149"/>
              <a:gd name="connsiteY202" fmla="*/ 2757722 h 3171710"/>
              <a:gd name="connsiteX203" fmla="*/ 721195 w 12193149"/>
              <a:gd name="connsiteY203" fmla="*/ 2756632 h 3171710"/>
              <a:gd name="connsiteX204" fmla="*/ 720890 w 12193149"/>
              <a:gd name="connsiteY204" fmla="*/ 2755370 h 3171710"/>
              <a:gd name="connsiteX205" fmla="*/ 710023 w 12193149"/>
              <a:gd name="connsiteY205" fmla="*/ 2749693 h 3171710"/>
              <a:gd name="connsiteX206" fmla="*/ 597940 w 12193149"/>
              <a:gd name="connsiteY206" fmla="*/ 2706835 h 3171710"/>
              <a:gd name="connsiteX207" fmla="*/ 579683 w 12193149"/>
              <a:gd name="connsiteY207" fmla="*/ 2704183 h 3171710"/>
              <a:gd name="connsiteX208" fmla="*/ 572865 w 12193149"/>
              <a:gd name="connsiteY208" fmla="*/ 2704372 h 3171710"/>
              <a:gd name="connsiteX209" fmla="*/ 446247 w 12193149"/>
              <a:gd name="connsiteY209" fmla="*/ 2666342 h 3171710"/>
              <a:gd name="connsiteX210" fmla="*/ 405163 w 12193149"/>
              <a:gd name="connsiteY210" fmla="*/ 2660519 h 3171710"/>
              <a:gd name="connsiteX211" fmla="*/ 293583 w 12193149"/>
              <a:gd name="connsiteY211" fmla="*/ 2639823 h 3171710"/>
              <a:gd name="connsiteX212" fmla="*/ 119529 w 12193149"/>
              <a:gd name="connsiteY212" fmla="*/ 2588018 h 3171710"/>
              <a:gd name="connsiteX213" fmla="*/ 16674 w 12193149"/>
              <a:gd name="connsiteY213" fmla="*/ 2585162 h 3171710"/>
              <a:gd name="connsiteX214" fmla="*/ 1150 w 12193149"/>
              <a:gd name="connsiteY214" fmla="*/ 2579693 h 3171710"/>
              <a:gd name="connsiteX215" fmla="*/ 1148 w 12193149"/>
              <a:gd name="connsiteY215" fmla="*/ 1049184 h 3171710"/>
              <a:gd name="connsiteX216" fmla="*/ 1148 w 12193149"/>
              <a:gd name="connsiteY216" fmla="*/ 0 h 317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2193149" h="3171710">
                <a:moveTo>
                  <a:pt x="1148" y="0"/>
                </a:moveTo>
                <a:lnTo>
                  <a:pt x="12181789" y="8189"/>
                </a:lnTo>
                <a:cubicBezTo>
                  <a:pt x="12181789" y="201435"/>
                  <a:pt x="12193149" y="1213464"/>
                  <a:pt x="12193149" y="1406710"/>
                </a:cubicBezTo>
                <a:lnTo>
                  <a:pt x="12185986" y="1411160"/>
                </a:lnTo>
                <a:cubicBezTo>
                  <a:pt x="12156393" y="1404401"/>
                  <a:pt x="12176978" y="1415299"/>
                  <a:pt x="12156363" y="1424337"/>
                </a:cubicBezTo>
                <a:cubicBezTo>
                  <a:pt x="12172308" y="1438279"/>
                  <a:pt x="12127905" y="1429847"/>
                  <a:pt x="12139215" y="1450150"/>
                </a:cubicBezTo>
                <a:cubicBezTo>
                  <a:pt x="12135103" y="1451151"/>
                  <a:pt x="12130766" y="1451483"/>
                  <a:pt x="12126327" y="1451661"/>
                </a:cubicBezTo>
                <a:lnTo>
                  <a:pt x="12124007" y="1451765"/>
                </a:lnTo>
                <a:lnTo>
                  <a:pt x="12116854" y="1455579"/>
                </a:lnTo>
                <a:lnTo>
                  <a:pt x="12099497" y="1455110"/>
                </a:lnTo>
                <a:cubicBezTo>
                  <a:pt x="12095162" y="1456775"/>
                  <a:pt x="12090978" y="1459336"/>
                  <a:pt x="12087073" y="1463312"/>
                </a:cubicBezTo>
                <a:cubicBezTo>
                  <a:pt x="12078890" y="1483714"/>
                  <a:pt x="12040481" y="1480817"/>
                  <a:pt x="12031073" y="1506980"/>
                </a:cubicBezTo>
                <a:cubicBezTo>
                  <a:pt x="12026399" y="1515225"/>
                  <a:pt x="12004497" y="1532326"/>
                  <a:pt x="11995833" y="1530429"/>
                </a:cubicBezTo>
                <a:cubicBezTo>
                  <a:pt x="11990333" y="1532938"/>
                  <a:pt x="11986699" y="1539016"/>
                  <a:pt x="11979717" y="1535132"/>
                </a:cubicBezTo>
                <a:cubicBezTo>
                  <a:pt x="11970382" y="1531211"/>
                  <a:pt x="11963763" y="1554233"/>
                  <a:pt x="11959046" y="1544529"/>
                </a:cubicBezTo>
                <a:lnTo>
                  <a:pt x="11920454" y="1557854"/>
                </a:lnTo>
                <a:cubicBezTo>
                  <a:pt x="11919152" y="1564914"/>
                  <a:pt x="11912619" y="1567116"/>
                  <a:pt x="11903656" y="1569397"/>
                </a:cubicBezTo>
                <a:lnTo>
                  <a:pt x="11895048" y="1571762"/>
                </a:lnTo>
                <a:lnTo>
                  <a:pt x="11891968" y="1582700"/>
                </a:lnTo>
                <a:cubicBezTo>
                  <a:pt x="11881074" y="1573372"/>
                  <a:pt x="11884523" y="1604713"/>
                  <a:pt x="11870776" y="1604787"/>
                </a:cubicBezTo>
                <a:lnTo>
                  <a:pt x="11813376" y="1624630"/>
                </a:lnTo>
                <a:lnTo>
                  <a:pt x="11590693" y="1790748"/>
                </a:lnTo>
                <a:cubicBezTo>
                  <a:pt x="11550201" y="1817685"/>
                  <a:pt x="11542649" y="1767741"/>
                  <a:pt x="11506817" y="1860594"/>
                </a:cubicBezTo>
                <a:cubicBezTo>
                  <a:pt x="11450023" y="1916431"/>
                  <a:pt x="11337127" y="2017145"/>
                  <a:pt x="11280332" y="2050542"/>
                </a:cubicBezTo>
                <a:cubicBezTo>
                  <a:pt x="11267547" y="2058142"/>
                  <a:pt x="11229147" y="2123560"/>
                  <a:pt x="11228309" y="2103207"/>
                </a:cubicBezTo>
                <a:cubicBezTo>
                  <a:pt x="11223950" y="2105174"/>
                  <a:pt x="11220761" y="2104651"/>
                  <a:pt x="11218087" y="2102932"/>
                </a:cubicBezTo>
                <a:lnTo>
                  <a:pt x="11217184" y="2101989"/>
                </a:lnTo>
                <a:lnTo>
                  <a:pt x="11188885" y="2119354"/>
                </a:lnTo>
                <a:lnTo>
                  <a:pt x="11184501" y="2119496"/>
                </a:lnTo>
                <a:lnTo>
                  <a:pt x="11166854" y="2133583"/>
                </a:lnTo>
                <a:lnTo>
                  <a:pt x="11157311" y="2139385"/>
                </a:lnTo>
                <a:lnTo>
                  <a:pt x="11155496" y="2144068"/>
                </a:lnTo>
                <a:cubicBezTo>
                  <a:pt x="11153045" y="2147436"/>
                  <a:pt x="11148902" y="2150083"/>
                  <a:pt x="11140961" y="2151086"/>
                </a:cubicBezTo>
                <a:lnTo>
                  <a:pt x="11138961" y="2150743"/>
                </a:lnTo>
                <a:lnTo>
                  <a:pt x="11128208" y="2160803"/>
                </a:lnTo>
                <a:cubicBezTo>
                  <a:pt x="11124962" y="2164785"/>
                  <a:pt x="11122359" y="2169258"/>
                  <a:pt x="11120691" y="2174395"/>
                </a:cubicBezTo>
                <a:cubicBezTo>
                  <a:pt x="11081770" y="2197656"/>
                  <a:pt x="10952581" y="2271077"/>
                  <a:pt x="10894683" y="2300370"/>
                </a:cubicBezTo>
                <a:cubicBezTo>
                  <a:pt x="10861781" y="2315405"/>
                  <a:pt x="10817803" y="2335857"/>
                  <a:pt x="10773300" y="2350162"/>
                </a:cubicBezTo>
                <a:cubicBezTo>
                  <a:pt x="10733414" y="2394390"/>
                  <a:pt x="10677791" y="2353706"/>
                  <a:pt x="10627668" y="2386200"/>
                </a:cubicBezTo>
                <a:cubicBezTo>
                  <a:pt x="10590276" y="2369074"/>
                  <a:pt x="10613693" y="2389253"/>
                  <a:pt x="10581895" y="2395660"/>
                </a:cubicBezTo>
                <a:cubicBezTo>
                  <a:pt x="10597733" y="2418627"/>
                  <a:pt x="10540912" y="2395212"/>
                  <a:pt x="10547790" y="2425394"/>
                </a:cubicBezTo>
                <a:cubicBezTo>
                  <a:pt x="10541784" y="2425603"/>
                  <a:pt x="10535750" y="2424857"/>
                  <a:pt x="10529643" y="2423878"/>
                </a:cubicBezTo>
                <a:lnTo>
                  <a:pt x="10526446" y="2423382"/>
                </a:lnTo>
                <a:lnTo>
                  <a:pt x="10515129" y="2426508"/>
                </a:lnTo>
                <a:lnTo>
                  <a:pt x="10491735" y="2421127"/>
                </a:lnTo>
                <a:cubicBezTo>
                  <a:pt x="10485147" y="2422161"/>
                  <a:pt x="10478389" y="2424430"/>
                  <a:pt x="10471418" y="2428664"/>
                </a:cubicBezTo>
                <a:cubicBezTo>
                  <a:pt x="10451763" y="2453636"/>
                  <a:pt x="10400774" y="2439247"/>
                  <a:pt x="10377042" y="2471569"/>
                </a:cubicBezTo>
                <a:cubicBezTo>
                  <a:pt x="10367240" y="2481286"/>
                  <a:pt x="10330319" y="2498097"/>
                  <a:pt x="10319338" y="2493192"/>
                </a:cubicBezTo>
                <a:cubicBezTo>
                  <a:pt x="10310813" y="2495031"/>
                  <a:pt x="10303331" y="2502144"/>
                  <a:pt x="10295467" y="2495050"/>
                </a:cubicBezTo>
                <a:cubicBezTo>
                  <a:pt x="10284420" y="2487261"/>
                  <a:pt x="10265794" y="2516157"/>
                  <a:pt x="10263443" y="2501919"/>
                </a:cubicBezTo>
                <a:lnTo>
                  <a:pt x="10205418" y="2509120"/>
                </a:lnTo>
                <a:cubicBezTo>
                  <a:pt x="10200696" y="2518180"/>
                  <a:pt x="10190895" y="2519327"/>
                  <a:pt x="10177759" y="2519914"/>
                </a:cubicBezTo>
                <a:lnTo>
                  <a:pt x="10165070" y="2520710"/>
                </a:lnTo>
                <a:lnTo>
                  <a:pt x="10156308" y="2534458"/>
                </a:lnTo>
                <a:cubicBezTo>
                  <a:pt x="10145406" y="2519028"/>
                  <a:pt x="10136981" y="2561781"/>
                  <a:pt x="10118267" y="2558113"/>
                </a:cubicBezTo>
                <a:lnTo>
                  <a:pt x="10083317" y="2570267"/>
                </a:lnTo>
                <a:cubicBezTo>
                  <a:pt x="10075718" y="2568198"/>
                  <a:pt x="10048011" y="2569526"/>
                  <a:pt x="10040388" y="2568603"/>
                </a:cubicBezTo>
                <a:cubicBezTo>
                  <a:pt x="9999609" y="2578704"/>
                  <a:pt x="9985545" y="2579194"/>
                  <a:pt x="9961167" y="2584118"/>
                </a:cubicBezTo>
                <a:cubicBezTo>
                  <a:pt x="9920131" y="2584260"/>
                  <a:pt x="9889892" y="2581061"/>
                  <a:pt x="9848940" y="2590886"/>
                </a:cubicBezTo>
                <a:lnTo>
                  <a:pt x="9729457" y="2611093"/>
                </a:lnTo>
                <a:cubicBezTo>
                  <a:pt x="9676207" y="2601507"/>
                  <a:pt x="9631235" y="2626730"/>
                  <a:pt x="9613704" y="2639342"/>
                </a:cubicBezTo>
                <a:cubicBezTo>
                  <a:pt x="9548152" y="2653618"/>
                  <a:pt x="9410970" y="2690964"/>
                  <a:pt x="9338590" y="2696264"/>
                </a:cubicBezTo>
                <a:lnTo>
                  <a:pt x="9232518" y="2720120"/>
                </a:lnTo>
                <a:lnTo>
                  <a:pt x="9156690" y="2730199"/>
                </a:lnTo>
                <a:lnTo>
                  <a:pt x="9054601" y="2737726"/>
                </a:lnTo>
                <a:lnTo>
                  <a:pt x="9006634" y="2741011"/>
                </a:lnTo>
                <a:lnTo>
                  <a:pt x="9006349" y="2740771"/>
                </a:lnTo>
                <a:cubicBezTo>
                  <a:pt x="9004294" y="2740551"/>
                  <a:pt x="9001475" y="2740879"/>
                  <a:pt x="8997380" y="2741982"/>
                </a:cubicBezTo>
                <a:lnTo>
                  <a:pt x="8991542" y="2744043"/>
                </a:lnTo>
                <a:lnTo>
                  <a:pt x="8975485" y="2747269"/>
                </a:lnTo>
                <a:lnTo>
                  <a:pt x="8969159" y="2746569"/>
                </a:lnTo>
                <a:lnTo>
                  <a:pt x="8964196" y="2744344"/>
                </a:lnTo>
                <a:cubicBezTo>
                  <a:pt x="8955841" y="2752295"/>
                  <a:pt x="8956668" y="2761243"/>
                  <a:pt x="8930136" y="2741156"/>
                </a:cubicBezTo>
                <a:cubicBezTo>
                  <a:pt x="8899182" y="2742176"/>
                  <a:pt x="8790451" y="2756831"/>
                  <a:pt x="8753592" y="2760388"/>
                </a:cubicBezTo>
                <a:cubicBezTo>
                  <a:pt x="8720970" y="2771108"/>
                  <a:pt x="8749345" y="2757447"/>
                  <a:pt x="8708995" y="2762489"/>
                </a:cubicBezTo>
                <a:cubicBezTo>
                  <a:pt x="8672757" y="2782024"/>
                  <a:pt x="8640293" y="2765584"/>
                  <a:pt x="8597219" y="2771061"/>
                </a:cubicBezTo>
                <a:lnTo>
                  <a:pt x="8526378" y="2756219"/>
                </a:lnTo>
                <a:lnTo>
                  <a:pt x="8512131" y="2762134"/>
                </a:lnTo>
                <a:lnTo>
                  <a:pt x="8507315" y="2765135"/>
                </a:lnTo>
                <a:cubicBezTo>
                  <a:pt x="8503797" y="2766912"/>
                  <a:pt x="8501196" y="2767723"/>
                  <a:pt x="8499116" y="2767873"/>
                </a:cubicBezTo>
                <a:lnTo>
                  <a:pt x="8498742" y="2767694"/>
                </a:lnTo>
                <a:lnTo>
                  <a:pt x="8491397" y="2770744"/>
                </a:lnTo>
                <a:lnTo>
                  <a:pt x="8368330" y="2784786"/>
                </a:lnTo>
                <a:cubicBezTo>
                  <a:pt x="8363173" y="2786811"/>
                  <a:pt x="8358881" y="2786463"/>
                  <a:pt x="8354947" y="2784980"/>
                </a:cubicBezTo>
                <a:lnTo>
                  <a:pt x="8321252" y="2801558"/>
                </a:lnTo>
                <a:lnTo>
                  <a:pt x="8315581" y="2801884"/>
                </a:lnTo>
                <a:lnTo>
                  <a:pt x="8296322" y="2815779"/>
                </a:lnTo>
                <a:lnTo>
                  <a:pt x="8285424" y="2821602"/>
                </a:lnTo>
                <a:lnTo>
                  <a:pt x="8284298" y="2826045"/>
                </a:lnTo>
                <a:cubicBezTo>
                  <a:pt x="8281994" y="2829290"/>
                  <a:pt x="8277300" y="2831938"/>
                  <a:pt x="8267224" y="2833220"/>
                </a:cubicBezTo>
                <a:lnTo>
                  <a:pt x="8264525" y="2832990"/>
                </a:lnTo>
                <a:lnTo>
                  <a:pt x="8253181" y="2842833"/>
                </a:lnTo>
                <a:cubicBezTo>
                  <a:pt x="8250007" y="2846683"/>
                  <a:pt x="8247795" y="2850965"/>
                  <a:pt x="8246982" y="2855825"/>
                </a:cubicBezTo>
                <a:cubicBezTo>
                  <a:pt x="8182975" y="2852918"/>
                  <a:pt x="8148279" y="2887040"/>
                  <a:pt x="8091420" y="2901986"/>
                </a:cubicBezTo>
                <a:cubicBezTo>
                  <a:pt x="8026616" y="2925128"/>
                  <a:pt x="7968218" y="2946364"/>
                  <a:pt x="7906555" y="2943959"/>
                </a:cubicBezTo>
                <a:cubicBezTo>
                  <a:pt x="7836267" y="2958871"/>
                  <a:pt x="7782114" y="2961102"/>
                  <a:pt x="7719893" y="2969674"/>
                </a:cubicBezTo>
                <a:lnTo>
                  <a:pt x="7615495" y="2966203"/>
                </a:lnTo>
                <a:lnTo>
                  <a:pt x="7528691" y="2972031"/>
                </a:lnTo>
                <a:lnTo>
                  <a:pt x="7520719" y="2974584"/>
                </a:lnTo>
                <a:cubicBezTo>
                  <a:pt x="7515141" y="2975923"/>
                  <a:pt x="7511320" y="2976273"/>
                  <a:pt x="7508559" y="2975919"/>
                </a:cubicBezTo>
                <a:lnTo>
                  <a:pt x="7508188" y="2975592"/>
                </a:lnTo>
                <a:lnTo>
                  <a:pt x="7496943" y="2977544"/>
                </a:lnTo>
                <a:lnTo>
                  <a:pt x="7219707" y="2983651"/>
                </a:lnTo>
                <a:lnTo>
                  <a:pt x="7202249" y="2988201"/>
                </a:lnTo>
                <a:lnTo>
                  <a:pt x="7198152" y="2993559"/>
                </a:lnTo>
                <a:cubicBezTo>
                  <a:pt x="7193259" y="2997082"/>
                  <a:pt x="7185654" y="2999221"/>
                  <a:pt x="7171956" y="2998207"/>
                </a:cubicBezTo>
                <a:lnTo>
                  <a:pt x="7098136" y="3010435"/>
                </a:lnTo>
                <a:cubicBezTo>
                  <a:pt x="7062296" y="3011413"/>
                  <a:pt x="7051336" y="3012390"/>
                  <a:pt x="7019644" y="3010061"/>
                </a:cubicBezTo>
                <a:cubicBezTo>
                  <a:pt x="6938675" y="3020999"/>
                  <a:pt x="6944793" y="3045165"/>
                  <a:pt x="6905294" y="3039567"/>
                </a:cubicBezTo>
                <a:cubicBezTo>
                  <a:pt x="6873070" y="3034359"/>
                  <a:pt x="6789137" y="3053433"/>
                  <a:pt x="6709370" y="3067522"/>
                </a:cubicBezTo>
                <a:cubicBezTo>
                  <a:pt x="6650254" y="3076977"/>
                  <a:pt x="6629253" y="3091078"/>
                  <a:pt x="6550602" y="3096298"/>
                </a:cubicBezTo>
                <a:cubicBezTo>
                  <a:pt x="6473302" y="3140388"/>
                  <a:pt x="6410843" y="3116665"/>
                  <a:pt x="6318708" y="3143098"/>
                </a:cubicBezTo>
                <a:cubicBezTo>
                  <a:pt x="6298698" y="3158620"/>
                  <a:pt x="6210439" y="3141427"/>
                  <a:pt x="6169822" y="3145185"/>
                </a:cubicBezTo>
                <a:cubicBezTo>
                  <a:pt x="6129203" y="3148943"/>
                  <a:pt x="6091688" y="3162491"/>
                  <a:pt x="6074996" y="3165647"/>
                </a:cubicBezTo>
                <a:lnTo>
                  <a:pt x="6069677" y="3164110"/>
                </a:lnTo>
                <a:lnTo>
                  <a:pt x="6049786" y="3164793"/>
                </a:lnTo>
                <a:lnTo>
                  <a:pt x="6042433" y="3156444"/>
                </a:lnTo>
                <a:lnTo>
                  <a:pt x="6011238" y="3151351"/>
                </a:lnTo>
                <a:cubicBezTo>
                  <a:pt x="5999830" y="3150764"/>
                  <a:pt x="5971276" y="3151677"/>
                  <a:pt x="5958523" y="3154995"/>
                </a:cubicBezTo>
                <a:lnTo>
                  <a:pt x="5760067" y="3170687"/>
                </a:lnTo>
                <a:lnTo>
                  <a:pt x="5628108" y="3171710"/>
                </a:lnTo>
                <a:lnTo>
                  <a:pt x="5472054" y="3157690"/>
                </a:lnTo>
                <a:cubicBezTo>
                  <a:pt x="5479284" y="3144662"/>
                  <a:pt x="5440157" y="3158728"/>
                  <a:pt x="5433909" y="3146437"/>
                </a:cubicBezTo>
                <a:cubicBezTo>
                  <a:pt x="5430517" y="3136405"/>
                  <a:pt x="5392976" y="3131721"/>
                  <a:pt x="5382817" y="3128735"/>
                </a:cubicBezTo>
                <a:lnTo>
                  <a:pt x="5262912" y="3108318"/>
                </a:lnTo>
                <a:cubicBezTo>
                  <a:pt x="5252746" y="3108134"/>
                  <a:pt x="5231699" y="3099824"/>
                  <a:pt x="5224109" y="3097194"/>
                </a:cubicBezTo>
                <a:lnTo>
                  <a:pt x="5175808" y="3094204"/>
                </a:lnTo>
                <a:lnTo>
                  <a:pt x="5157702" y="3086981"/>
                </a:lnTo>
                <a:lnTo>
                  <a:pt x="5143747" y="3083581"/>
                </a:lnTo>
                <a:lnTo>
                  <a:pt x="5140744" y="3081480"/>
                </a:lnTo>
                <a:cubicBezTo>
                  <a:pt x="5135026" y="3077440"/>
                  <a:pt x="5129229" y="3073629"/>
                  <a:pt x="5122807" y="3070627"/>
                </a:cubicBezTo>
                <a:cubicBezTo>
                  <a:pt x="5109467" y="3099246"/>
                  <a:pt x="5066004" y="3049810"/>
                  <a:pt x="5066938" y="3077198"/>
                </a:cubicBezTo>
                <a:cubicBezTo>
                  <a:pt x="5029345" y="3065682"/>
                  <a:pt x="5040096" y="3094771"/>
                  <a:pt x="5012662" y="3060817"/>
                </a:cubicBezTo>
                <a:cubicBezTo>
                  <a:pt x="4938174" y="3061200"/>
                  <a:pt x="4917504" y="3074207"/>
                  <a:pt x="4841589" y="3036800"/>
                </a:cubicBezTo>
                <a:cubicBezTo>
                  <a:pt x="4807890" y="3020158"/>
                  <a:pt x="4785258" y="3009012"/>
                  <a:pt x="4763595" y="3009032"/>
                </a:cubicBezTo>
                <a:cubicBezTo>
                  <a:pt x="4742475" y="3004532"/>
                  <a:pt x="4730631" y="3001709"/>
                  <a:pt x="4724334" y="3000018"/>
                </a:cubicBezTo>
                <a:lnTo>
                  <a:pt x="4722324" y="2999269"/>
                </a:lnTo>
                <a:lnTo>
                  <a:pt x="4723259" y="2999058"/>
                </a:lnTo>
                <a:cubicBezTo>
                  <a:pt x="4722296" y="2998416"/>
                  <a:pt x="4719415" y="2997810"/>
                  <a:pt x="4718350" y="2997788"/>
                </a:cubicBezTo>
                <a:lnTo>
                  <a:pt x="4722324" y="2999269"/>
                </a:lnTo>
                <a:lnTo>
                  <a:pt x="4716674" y="3000544"/>
                </a:lnTo>
                <a:cubicBezTo>
                  <a:pt x="4681300" y="2993588"/>
                  <a:pt x="4525895" y="2992780"/>
                  <a:pt x="4516962" y="2990642"/>
                </a:cubicBezTo>
                <a:cubicBezTo>
                  <a:pt x="4458971" y="2977530"/>
                  <a:pt x="4463810" y="2976789"/>
                  <a:pt x="4429691" y="2979991"/>
                </a:cubicBezTo>
                <a:cubicBezTo>
                  <a:pt x="4424455" y="2983362"/>
                  <a:pt x="4370126" y="2977068"/>
                  <a:pt x="4364023" y="2978645"/>
                </a:cubicBezTo>
                <a:lnTo>
                  <a:pt x="4318114" y="2985260"/>
                </a:lnTo>
                <a:lnTo>
                  <a:pt x="4316258" y="2983919"/>
                </a:lnTo>
                <a:cubicBezTo>
                  <a:pt x="4307275" y="2980548"/>
                  <a:pt x="4301145" y="2980549"/>
                  <a:pt x="4296292" y="2982040"/>
                </a:cubicBezTo>
                <a:lnTo>
                  <a:pt x="4291212" y="2984957"/>
                </a:lnTo>
                <a:lnTo>
                  <a:pt x="4277290" y="2984711"/>
                </a:lnTo>
                <a:lnTo>
                  <a:pt x="4249265" y="2987035"/>
                </a:lnTo>
                <a:lnTo>
                  <a:pt x="4203199" y="2984240"/>
                </a:lnTo>
                <a:cubicBezTo>
                  <a:pt x="4203096" y="2983820"/>
                  <a:pt x="4202995" y="2983401"/>
                  <a:pt x="4202893" y="2982981"/>
                </a:cubicBezTo>
                <a:cubicBezTo>
                  <a:pt x="4201267" y="2980144"/>
                  <a:pt x="4198292" y="2978025"/>
                  <a:pt x="4192396" y="2977347"/>
                </a:cubicBezTo>
                <a:cubicBezTo>
                  <a:pt x="4205365" y="2960058"/>
                  <a:pt x="4162425" y="2961953"/>
                  <a:pt x="4143893" y="2961482"/>
                </a:cubicBezTo>
                <a:cubicBezTo>
                  <a:pt x="4125868" y="2954416"/>
                  <a:pt x="4100250" y="2940836"/>
                  <a:pt x="4084245" y="2934949"/>
                </a:cubicBezTo>
                <a:lnTo>
                  <a:pt x="4075694" y="2934114"/>
                </a:lnTo>
                <a:cubicBezTo>
                  <a:pt x="4075655" y="2934013"/>
                  <a:pt x="4075614" y="2933914"/>
                  <a:pt x="4075575" y="2933815"/>
                </a:cubicBezTo>
                <a:cubicBezTo>
                  <a:pt x="4073829" y="2933031"/>
                  <a:pt x="4071057" y="2932530"/>
                  <a:pt x="4066658" y="2932371"/>
                </a:cubicBezTo>
                <a:lnTo>
                  <a:pt x="4060102" y="2932589"/>
                </a:lnTo>
                <a:lnTo>
                  <a:pt x="4043512" y="2930968"/>
                </a:lnTo>
                <a:lnTo>
                  <a:pt x="4038145" y="2928534"/>
                </a:lnTo>
                <a:lnTo>
                  <a:pt x="4036511" y="2924867"/>
                </a:lnTo>
                <a:lnTo>
                  <a:pt x="4034926" y="2925102"/>
                </a:lnTo>
                <a:cubicBezTo>
                  <a:pt x="4022576" y="2929966"/>
                  <a:pt x="4018025" y="2938342"/>
                  <a:pt x="4005686" y="2912534"/>
                </a:cubicBezTo>
                <a:lnTo>
                  <a:pt x="3937994" y="2895077"/>
                </a:lnTo>
                <a:cubicBezTo>
                  <a:pt x="3921658" y="2902801"/>
                  <a:pt x="3909686" y="2898112"/>
                  <a:pt x="3898423" y="2889422"/>
                </a:cubicBezTo>
                <a:cubicBezTo>
                  <a:pt x="3862243" y="2889918"/>
                  <a:pt x="3830779" y="2876048"/>
                  <a:pt x="3790908" y="2869184"/>
                </a:cubicBezTo>
                <a:cubicBezTo>
                  <a:pt x="3742158" y="2854478"/>
                  <a:pt x="3726280" y="2852501"/>
                  <a:pt x="3683661" y="2845261"/>
                </a:cubicBezTo>
                <a:lnTo>
                  <a:pt x="3611183" y="2812990"/>
                </a:lnTo>
                <a:lnTo>
                  <a:pt x="3605003" y="2814352"/>
                </a:lnTo>
                <a:cubicBezTo>
                  <a:pt x="3600731" y="2814971"/>
                  <a:pt x="3597877" y="2814971"/>
                  <a:pt x="3595884" y="2814516"/>
                </a:cubicBezTo>
                <a:lnTo>
                  <a:pt x="3595649" y="2814247"/>
                </a:lnTo>
                <a:lnTo>
                  <a:pt x="3587126" y="2814937"/>
                </a:lnTo>
                <a:cubicBezTo>
                  <a:pt x="3572774" y="2816728"/>
                  <a:pt x="3550540" y="2802529"/>
                  <a:pt x="3537283" y="2805238"/>
                </a:cubicBezTo>
                <a:cubicBezTo>
                  <a:pt x="3515092" y="2800942"/>
                  <a:pt x="3489773" y="2807207"/>
                  <a:pt x="3474371" y="2801577"/>
                </a:cubicBezTo>
                <a:lnTo>
                  <a:pt x="3401876" y="2789529"/>
                </a:lnTo>
                <a:lnTo>
                  <a:pt x="3365036" y="2806481"/>
                </a:lnTo>
                <a:cubicBezTo>
                  <a:pt x="3361007" y="2808779"/>
                  <a:pt x="3355145" y="2809857"/>
                  <a:pt x="3345174" y="2808163"/>
                </a:cubicBezTo>
                <a:lnTo>
                  <a:pt x="3342846" y="2807188"/>
                </a:lnTo>
                <a:cubicBezTo>
                  <a:pt x="3337528" y="2809659"/>
                  <a:pt x="3296694" y="2810789"/>
                  <a:pt x="3263504" y="2813065"/>
                </a:cubicBezTo>
                <a:cubicBezTo>
                  <a:pt x="3210873" y="2815406"/>
                  <a:pt x="3204538" y="2823378"/>
                  <a:pt x="3143704" y="2820840"/>
                </a:cubicBezTo>
                <a:cubicBezTo>
                  <a:pt x="3083839" y="2822069"/>
                  <a:pt x="3073438" y="2828075"/>
                  <a:pt x="3031439" y="2823483"/>
                </a:cubicBezTo>
                <a:lnTo>
                  <a:pt x="2782717" y="2845304"/>
                </a:lnTo>
                <a:cubicBezTo>
                  <a:pt x="2720447" y="2872959"/>
                  <a:pt x="2718750" y="2842390"/>
                  <a:pt x="2647675" y="2855840"/>
                </a:cubicBezTo>
                <a:cubicBezTo>
                  <a:pt x="2583664" y="2795905"/>
                  <a:pt x="2609849" y="2834173"/>
                  <a:pt x="2569176" y="2829599"/>
                </a:cubicBezTo>
                <a:lnTo>
                  <a:pt x="2444403" y="2843500"/>
                </a:lnTo>
                <a:cubicBezTo>
                  <a:pt x="2412730" y="2860060"/>
                  <a:pt x="2355175" y="2829971"/>
                  <a:pt x="2316260" y="2851967"/>
                </a:cubicBezTo>
                <a:cubicBezTo>
                  <a:pt x="2277148" y="2852505"/>
                  <a:pt x="2234330" y="2848310"/>
                  <a:pt x="2209726" y="2846734"/>
                </a:cubicBezTo>
                <a:cubicBezTo>
                  <a:pt x="2172984" y="2843077"/>
                  <a:pt x="2131016" y="2834145"/>
                  <a:pt x="2095813" y="2830023"/>
                </a:cubicBezTo>
                <a:cubicBezTo>
                  <a:pt x="2078687" y="2843632"/>
                  <a:pt x="2046700" y="2821328"/>
                  <a:pt x="1998504" y="2822003"/>
                </a:cubicBezTo>
                <a:cubicBezTo>
                  <a:pt x="1979851" y="2837650"/>
                  <a:pt x="1965997" y="2822267"/>
                  <a:pt x="1929320" y="2843948"/>
                </a:cubicBezTo>
                <a:cubicBezTo>
                  <a:pt x="1927506" y="2842156"/>
                  <a:pt x="1925308" y="2840529"/>
                  <a:pt x="1922798" y="2839117"/>
                </a:cubicBezTo>
                <a:cubicBezTo>
                  <a:pt x="1908224" y="2830923"/>
                  <a:pt x="1886476" y="2831636"/>
                  <a:pt x="1874228" y="2840712"/>
                </a:cubicBezTo>
                <a:cubicBezTo>
                  <a:pt x="1844711" y="2855471"/>
                  <a:pt x="1815838" y="2863248"/>
                  <a:pt x="1787803" y="2868334"/>
                </a:cubicBezTo>
                <a:lnTo>
                  <a:pt x="1739352" y="2863283"/>
                </a:lnTo>
                <a:cubicBezTo>
                  <a:pt x="1720756" y="2859717"/>
                  <a:pt x="1697809" y="2850808"/>
                  <a:pt x="1676219" y="2846934"/>
                </a:cubicBezTo>
                <a:cubicBezTo>
                  <a:pt x="1653856" y="2845729"/>
                  <a:pt x="1629782" y="2852334"/>
                  <a:pt x="1609817" y="2840037"/>
                </a:cubicBezTo>
                <a:cubicBezTo>
                  <a:pt x="1570834" y="2828361"/>
                  <a:pt x="1525521" y="2848516"/>
                  <a:pt x="1497258" y="2814447"/>
                </a:cubicBezTo>
                <a:cubicBezTo>
                  <a:pt x="1419429" y="2799738"/>
                  <a:pt x="1265224" y="2779725"/>
                  <a:pt x="1151127" y="2765012"/>
                </a:cubicBezTo>
                <a:cubicBezTo>
                  <a:pt x="1044820" y="2755201"/>
                  <a:pt x="911490" y="2756949"/>
                  <a:pt x="859417" y="2755579"/>
                </a:cubicBezTo>
                <a:lnTo>
                  <a:pt x="838688" y="2756792"/>
                </a:lnTo>
                <a:cubicBezTo>
                  <a:pt x="829380" y="2753383"/>
                  <a:pt x="823010" y="2753358"/>
                  <a:pt x="817957" y="2754828"/>
                </a:cubicBezTo>
                <a:lnTo>
                  <a:pt x="812654" y="2757722"/>
                </a:lnTo>
                <a:lnTo>
                  <a:pt x="721195" y="2756632"/>
                </a:lnTo>
                <a:cubicBezTo>
                  <a:pt x="721095" y="2756212"/>
                  <a:pt x="720991" y="2755791"/>
                  <a:pt x="720890" y="2755370"/>
                </a:cubicBezTo>
                <a:cubicBezTo>
                  <a:pt x="719222" y="2752527"/>
                  <a:pt x="716144" y="2750395"/>
                  <a:pt x="710023" y="2749693"/>
                </a:cubicBezTo>
                <a:cubicBezTo>
                  <a:pt x="689532" y="2741604"/>
                  <a:pt x="619665" y="2714421"/>
                  <a:pt x="597940" y="2706835"/>
                </a:cubicBezTo>
                <a:cubicBezTo>
                  <a:pt x="587430" y="2706236"/>
                  <a:pt x="583862" y="2704593"/>
                  <a:pt x="579683" y="2704183"/>
                </a:cubicBezTo>
                <a:lnTo>
                  <a:pt x="572865" y="2704372"/>
                </a:lnTo>
                <a:cubicBezTo>
                  <a:pt x="550627" y="2698066"/>
                  <a:pt x="474197" y="2673651"/>
                  <a:pt x="446247" y="2666342"/>
                </a:cubicBezTo>
                <a:cubicBezTo>
                  <a:pt x="429213" y="2673994"/>
                  <a:pt x="416808" y="2669256"/>
                  <a:pt x="405163" y="2660519"/>
                </a:cubicBezTo>
                <a:cubicBezTo>
                  <a:pt x="367566" y="2660861"/>
                  <a:pt x="334968" y="2646856"/>
                  <a:pt x="293583" y="2639823"/>
                </a:cubicBezTo>
                <a:lnTo>
                  <a:pt x="119529" y="2588018"/>
                </a:lnTo>
                <a:cubicBezTo>
                  <a:pt x="73377" y="2578908"/>
                  <a:pt x="36403" y="2586550"/>
                  <a:pt x="16674" y="2585162"/>
                </a:cubicBezTo>
                <a:lnTo>
                  <a:pt x="1150" y="2579693"/>
                </a:lnTo>
                <a:cubicBezTo>
                  <a:pt x="-1438" y="2323697"/>
                  <a:pt x="1148" y="1341304"/>
                  <a:pt x="1148" y="1049184"/>
                </a:cubicBezTo>
                <a:lnTo>
                  <a:pt x="1148"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A73EF69-AE25-4455-C5D8-6912EF87AF0C}"/>
              </a:ext>
            </a:extLst>
          </p:cNvPr>
          <p:cNvSpPr>
            <a:spLocks noGrp="1"/>
          </p:cNvSpPr>
          <p:nvPr>
            <p:ph type="title"/>
          </p:nvPr>
        </p:nvSpPr>
        <p:spPr>
          <a:xfrm>
            <a:off x="1137036" y="548640"/>
            <a:ext cx="9916632" cy="1188720"/>
          </a:xfrm>
        </p:spPr>
        <p:txBody>
          <a:bodyPr>
            <a:normAutofit/>
          </a:bodyPr>
          <a:lstStyle/>
          <a:p>
            <a:r>
              <a:rPr lang="en-US" dirty="0">
                <a:solidFill>
                  <a:schemeClr val="tx1">
                    <a:lumMod val="85000"/>
                    <a:lumOff val="15000"/>
                  </a:schemeClr>
                </a:solidFill>
              </a:rPr>
              <a:t> Northwest Heat Wave Soars Earlier</a:t>
            </a:r>
          </a:p>
        </p:txBody>
      </p:sp>
      <p:sp>
        <p:nvSpPr>
          <p:cNvPr id="3" name="Content Placeholder 2">
            <a:extLst>
              <a:ext uri="{FF2B5EF4-FFF2-40B4-BE49-F238E27FC236}">
                <a16:creationId xmlns:a16="http://schemas.microsoft.com/office/drawing/2014/main" id="{9F092AB4-0ABB-C1CA-8132-E1E02EC7AB89}"/>
              </a:ext>
            </a:extLst>
          </p:cNvPr>
          <p:cNvSpPr>
            <a:spLocks noGrp="1"/>
          </p:cNvSpPr>
          <p:nvPr>
            <p:ph idx="1"/>
          </p:nvPr>
        </p:nvSpPr>
        <p:spPr>
          <a:xfrm>
            <a:off x="868101" y="2286000"/>
            <a:ext cx="9850056" cy="3830923"/>
          </a:xfrm>
        </p:spPr>
        <p:txBody>
          <a:bodyPr anchor="ctr">
            <a:normAutofit/>
          </a:bodyPr>
          <a:lstStyle/>
          <a:p>
            <a:r>
              <a:rPr lang="en-US" b="0" i="0" dirty="0">
                <a:solidFill>
                  <a:schemeClr val="tx1">
                    <a:lumMod val="85000"/>
                    <a:lumOff val="15000"/>
                  </a:schemeClr>
                </a:solidFill>
                <a:effectLst/>
                <a:latin typeface="+mj-lt"/>
              </a:rPr>
              <a:t>800 people died in Oregon, Washington and British Columbia during the heat dome weather event in late June and early July 2021</a:t>
            </a:r>
          </a:p>
          <a:p>
            <a:r>
              <a:rPr lang="en-US" dirty="0">
                <a:solidFill>
                  <a:schemeClr val="tx1">
                    <a:lumMod val="85000"/>
                    <a:lumOff val="15000"/>
                  </a:schemeClr>
                </a:solidFill>
                <a:latin typeface="+mj-lt"/>
              </a:rPr>
              <a:t>Oregon passed law for all new residential construction as of April 2024 to have one room with air conditioning</a:t>
            </a:r>
          </a:p>
          <a:p>
            <a:r>
              <a:rPr lang="en-US" dirty="0">
                <a:solidFill>
                  <a:schemeClr val="tx1">
                    <a:lumMod val="85000"/>
                    <a:lumOff val="15000"/>
                  </a:schemeClr>
                </a:solidFill>
                <a:latin typeface="+mj-lt"/>
              </a:rPr>
              <a:t>Portland, OR responded with installing portable heat/cooling pump units in lower income housing</a:t>
            </a:r>
          </a:p>
          <a:p>
            <a:endParaRPr lang="en-US" sz="2000" dirty="0">
              <a:solidFill>
                <a:schemeClr val="tx1">
                  <a:lumMod val="85000"/>
                  <a:lumOff val="15000"/>
                </a:schemeClr>
              </a:solidFill>
            </a:endParaRPr>
          </a:p>
        </p:txBody>
      </p:sp>
    </p:spTree>
    <p:extLst>
      <p:ext uri="{BB962C8B-B14F-4D97-AF65-F5344CB8AC3E}">
        <p14:creationId xmlns:p14="http://schemas.microsoft.com/office/powerpoint/2010/main" val="350290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2CB1A52A-0EC7-413A-85EA-CF246D671587}"/>
              </a:ext>
            </a:extLst>
          </p:cNvPr>
          <p:cNvGraphicFramePr/>
          <p:nvPr>
            <p:extLst>
              <p:ext uri="{D42A27DB-BD31-4B8C-83A1-F6EECF244321}">
                <p14:modId xmlns:p14="http://schemas.microsoft.com/office/powerpoint/2010/main" val="2334335258"/>
              </p:ext>
            </p:extLst>
          </p:nvPr>
        </p:nvGraphicFramePr>
        <p:xfrm>
          <a:off x="873760" y="706120"/>
          <a:ext cx="10068560" cy="5420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7203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006A3-53D5-99F8-16B8-06657CBC5011}"/>
              </a:ext>
            </a:extLst>
          </p:cNvPr>
          <p:cNvSpPr>
            <a:spLocks noGrp="1"/>
          </p:cNvSpPr>
          <p:nvPr>
            <p:ph type="title"/>
          </p:nvPr>
        </p:nvSpPr>
        <p:spPr/>
        <p:txBody>
          <a:bodyPr/>
          <a:lstStyle/>
          <a:p>
            <a:r>
              <a:rPr lang="en-US" dirty="0"/>
              <a:t>Transportation &amp; Safety Orgs Prioritize Pediatric Vehicular Heatstroke </a:t>
            </a:r>
          </a:p>
        </p:txBody>
      </p:sp>
      <p:graphicFrame>
        <p:nvGraphicFramePr>
          <p:cNvPr id="14" name="Content Placeholder 2">
            <a:extLst>
              <a:ext uri="{FF2B5EF4-FFF2-40B4-BE49-F238E27FC236}">
                <a16:creationId xmlns:a16="http://schemas.microsoft.com/office/drawing/2014/main" id="{E9C8C9C6-1E1B-2D4C-25E4-34D2B4A45155}"/>
              </a:ext>
            </a:extLst>
          </p:cNvPr>
          <p:cNvGraphicFramePr>
            <a:graphicFrameLocks noGrp="1"/>
          </p:cNvGraphicFramePr>
          <p:nvPr>
            <p:ph idx="1"/>
            <p:extLst>
              <p:ext uri="{D42A27DB-BD31-4B8C-83A1-F6EECF244321}">
                <p14:modId xmlns:p14="http://schemas.microsoft.com/office/powerpoint/2010/main" val="1290749455"/>
              </p:ext>
            </p:extLst>
          </p:nvPr>
        </p:nvGraphicFramePr>
        <p:xfrm>
          <a:off x="838200" y="1994852"/>
          <a:ext cx="5562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utoShape 2" descr="National Highway Traffic Safety Administration">
            <a:extLst>
              <a:ext uri="{FF2B5EF4-FFF2-40B4-BE49-F238E27FC236}">
                <a16:creationId xmlns:a16="http://schemas.microsoft.com/office/drawing/2014/main" id="{9677E3F7-A897-EAB0-9C65-4B385F2ED58A}"/>
              </a:ext>
            </a:extLst>
          </p:cNvPr>
          <p:cNvSpPr>
            <a:spLocks noChangeAspect="1" noChangeArrowheads="1"/>
          </p:cNvSpPr>
          <p:nvPr/>
        </p:nvSpPr>
        <p:spPr bwMode="auto">
          <a:xfrm flipV="1">
            <a:off x="5943600" y="1783080"/>
            <a:ext cx="1493520" cy="14935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National Highway Traffic Safety Administration">
            <a:extLst>
              <a:ext uri="{FF2B5EF4-FFF2-40B4-BE49-F238E27FC236}">
                <a16:creationId xmlns:a16="http://schemas.microsoft.com/office/drawing/2014/main" id="{DD058147-A9DB-3615-B483-702E8746D1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National Highway Traffic Safety Administration">
            <a:extLst>
              <a:ext uri="{FF2B5EF4-FFF2-40B4-BE49-F238E27FC236}">
                <a16:creationId xmlns:a16="http://schemas.microsoft.com/office/drawing/2014/main" id="{E4C7E66F-A768-1CB0-79CE-2D943F49C7D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descr="National Highway Traffic Safety Administration">
            <a:extLst>
              <a:ext uri="{FF2B5EF4-FFF2-40B4-BE49-F238E27FC236}">
                <a16:creationId xmlns:a16="http://schemas.microsoft.com/office/drawing/2014/main" id="{98ACF8C7-B9A4-4613-14A9-6B8C1F4C74CE}"/>
              </a:ext>
            </a:extLst>
          </p:cNvPr>
          <p:cNvSpPr>
            <a:spLocks noChangeAspect="1" noChangeArrowheads="1"/>
          </p:cNvSpPr>
          <p:nvPr/>
        </p:nvSpPr>
        <p:spPr bwMode="auto">
          <a:xfrm>
            <a:off x="5435600" y="336899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Content Placeholder 2">
            <a:extLst>
              <a:ext uri="{FF2B5EF4-FFF2-40B4-BE49-F238E27FC236}">
                <a16:creationId xmlns:a16="http://schemas.microsoft.com/office/drawing/2014/main" id="{DEB8FBE3-E84B-2015-F764-9802097A1A35}"/>
              </a:ext>
            </a:extLst>
          </p:cNvPr>
          <p:cNvSpPr txBox="1">
            <a:spLocks/>
          </p:cNvSpPr>
          <p:nvPr/>
        </p:nvSpPr>
        <p:spPr>
          <a:xfrm>
            <a:off x="7640320" y="1994852"/>
            <a:ext cx="4018280" cy="3477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54D77"/>
                </a:solidFill>
                <a:latin typeface="+mj-lt"/>
                <a:hlinkClick r:id="rId8"/>
              </a:rPr>
              <a:t>nsc.org/heatstroke</a:t>
            </a:r>
            <a:endParaRPr lang="en-US" dirty="0">
              <a:solidFill>
                <a:srgbClr val="1B1E24"/>
              </a:solidFill>
              <a:latin typeface="+mj-lt"/>
            </a:endParaRPr>
          </a:p>
          <a:p>
            <a:r>
              <a:rPr lang="en-US" dirty="0">
                <a:solidFill>
                  <a:srgbClr val="054D77"/>
                </a:solidFill>
                <a:latin typeface="+mj-lt"/>
                <a:hlinkClick r:id="rId9"/>
              </a:rPr>
              <a:t>noheatstroke.org</a:t>
            </a:r>
            <a:endParaRPr lang="en-US" dirty="0">
              <a:solidFill>
                <a:srgbClr val="054D77"/>
              </a:solidFill>
              <a:latin typeface="+mj-lt"/>
            </a:endParaRPr>
          </a:p>
          <a:p>
            <a:r>
              <a:rPr lang="en-US" dirty="0">
                <a:solidFill>
                  <a:srgbClr val="054D77"/>
                </a:solidFill>
                <a:latin typeface="+mj-lt"/>
                <a:hlinkClick r:id="rId10"/>
              </a:rPr>
              <a:t>cpsboard.org/heatstroke</a:t>
            </a:r>
            <a:endParaRPr lang="en-US" dirty="0">
              <a:solidFill>
                <a:srgbClr val="1B1E24"/>
              </a:solidFill>
              <a:latin typeface="+mj-lt"/>
            </a:endParaRPr>
          </a:p>
          <a:p>
            <a:r>
              <a:rPr lang="en-US" dirty="0">
                <a:solidFill>
                  <a:srgbClr val="054D77"/>
                </a:solidFill>
                <a:latin typeface="+mj-lt"/>
                <a:hlinkClick r:id="rId11"/>
              </a:rPr>
              <a:t>nhtsa.gov/campaign/heatstroke</a:t>
            </a:r>
            <a:endParaRPr lang="en-US" dirty="0">
              <a:latin typeface="+mj-lt"/>
            </a:endParaRPr>
          </a:p>
        </p:txBody>
      </p:sp>
    </p:spTree>
    <p:extLst>
      <p:ext uri="{BB962C8B-B14F-4D97-AF65-F5344CB8AC3E}">
        <p14:creationId xmlns:p14="http://schemas.microsoft.com/office/powerpoint/2010/main" val="830895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F9544-5BA0-26BA-EBD6-2AEC05C644A0}"/>
              </a:ext>
            </a:extLst>
          </p:cNvPr>
          <p:cNvSpPr>
            <a:spLocks noGrp="1"/>
          </p:cNvSpPr>
          <p:nvPr>
            <p:ph type="title"/>
          </p:nvPr>
        </p:nvSpPr>
        <p:spPr/>
        <p:txBody>
          <a:bodyPr/>
          <a:lstStyle/>
          <a:p>
            <a:r>
              <a:rPr lang="en-US" dirty="0"/>
              <a:t>Pediatric Vehicular Heatstroke (PVH)</a:t>
            </a:r>
          </a:p>
        </p:txBody>
      </p:sp>
      <p:sp>
        <p:nvSpPr>
          <p:cNvPr id="3" name="Content Placeholder 2">
            <a:extLst>
              <a:ext uri="{FF2B5EF4-FFF2-40B4-BE49-F238E27FC236}">
                <a16:creationId xmlns:a16="http://schemas.microsoft.com/office/drawing/2014/main" id="{7888B0C1-6A8B-0FA4-C1F8-D887BF509149}"/>
              </a:ext>
            </a:extLst>
          </p:cNvPr>
          <p:cNvSpPr>
            <a:spLocks noGrp="1"/>
          </p:cNvSpPr>
          <p:nvPr>
            <p:ph idx="1"/>
          </p:nvPr>
        </p:nvSpPr>
        <p:spPr/>
        <p:txBody>
          <a:bodyPr>
            <a:normAutofit fontScale="92500" lnSpcReduction="20000"/>
          </a:bodyPr>
          <a:lstStyle/>
          <a:p>
            <a:r>
              <a:rPr lang="en-US" b="0" i="0" dirty="0">
                <a:solidFill>
                  <a:srgbClr val="000000"/>
                </a:solidFill>
                <a:effectLst/>
                <a:latin typeface="+mj-lt"/>
              </a:rPr>
              <a:t>About 38 children die each year from PVH.</a:t>
            </a:r>
          </a:p>
          <a:p>
            <a:r>
              <a:rPr lang="en-US" b="0" i="0" dirty="0">
                <a:solidFill>
                  <a:srgbClr val="000000"/>
                </a:solidFill>
                <a:effectLst/>
                <a:latin typeface="+mj-lt"/>
              </a:rPr>
              <a:t>Nationally 8 PVH deaths have occurred as of 6/12/23</a:t>
            </a:r>
          </a:p>
          <a:p>
            <a:r>
              <a:rPr lang="en-US" b="0" i="0" dirty="0">
                <a:solidFill>
                  <a:srgbClr val="000000"/>
                </a:solidFill>
                <a:effectLst/>
                <a:latin typeface="+mj-lt"/>
              </a:rPr>
              <a:t>PVH is the leading cause of death in vehicles (excluding crashes) for those 14 and younger.</a:t>
            </a:r>
          </a:p>
          <a:p>
            <a:r>
              <a:rPr lang="en-US" dirty="0">
                <a:solidFill>
                  <a:srgbClr val="000000"/>
                </a:solidFill>
                <a:latin typeface="+mj-lt"/>
              </a:rPr>
              <a:t>Whether participating is summer activities or beginning school routines, research shows that tragedy can strike among anyone</a:t>
            </a:r>
          </a:p>
          <a:p>
            <a:r>
              <a:rPr lang="en-US" dirty="0">
                <a:solidFill>
                  <a:srgbClr val="000000"/>
                </a:solidFill>
                <a:latin typeface="+mj-lt"/>
              </a:rPr>
              <a:t>Important for parents, caregiver, providers, community member to be vigilant about dangers of children in hot cars</a:t>
            </a:r>
          </a:p>
          <a:p>
            <a:endParaRPr lang="en-US" dirty="0">
              <a:solidFill>
                <a:srgbClr val="000000"/>
              </a:solidFill>
              <a:latin typeface="PublicoText"/>
            </a:endParaRPr>
          </a:p>
          <a:p>
            <a:pPr marL="0" indent="0">
              <a:buNone/>
            </a:pPr>
            <a:r>
              <a:rPr lang="en-US" sz="1600" b="0" i="0" u="none" strike="noStrike" dirty="0">
                <a:solidFill>
                  <a:srgbClr val="000000"/>
                </a:solidFill>
                <a:effectLst/>
                <a:latin typeface="PublicoText"/>
                <a:hlinkClick r:id="rId3"/>
              </a:rPr>
              <a:t>KidsAndCars.org</a:t>
            </a:r>
            <a:r>
              <a:rPr lang="en-US" sz="1600" b="0" i="0" dirty="0">
                <a:solidFill>
                  <a:srgbClr val="000000"/>
                </a:solidFill>
                <a:effectLst/>
                <a:latin typeface="PublicoText"/>
              </a:rPr>
              <a:t> and </a:t>
            </a:r>
            <a:r>
              <a:rPr lang="en-US" sz="1600" b="0" i="0" u="none" strike="noStrike" dirty="0">
                <a:solidFill>
                  <a:srgbClr val="000000"/>
                </a:solidFill>
                <a:effectLst/>
                <a:latin typeface="PublicoText"/>
                <a:hlinkClick r:id="rId4"/>
              </a:rPr>
              <a:t>NoHeatStroke.org</a:t>
            </a:r>
            <a:endParaRPr lang="en-US" sz="1600" b="0" i="0" u="none" strike="noStrike" dirty="0">
              <a:solidFill>
                <a:srgbClr val="000000"/>
              </a:solidFill>
              <a:effectLst/>
              <a:latin typeface="PublicoText"/>
            </a:endParaRPr>
          </a:p>
          <a:p>
            <a:pPr marL="0" indent="0">
              <a:buNone/>
            </a:pPr>
            <a:r>
              <a:rPr lang="en-US" sz="1600" b="0" i="0" dirty="0">
                <a:solidFill>
                  <a:srgbClr val="000000"/>
                </a:solidFill>
                <a:effectLst/>
                <a:latin typeface="Open Sans" panose="020B0606030504020204" pitchFamily="34" charset="0"/>
              </a:rPr>
              <a:t>Vaidyanathan A, </a:t>
            </a:r>
            <a:r>
              <a:rPr lang="en-US" sz="1600" b="0" i="0" dirty="0" err="1">
                <a:solidFill>
                  <a:srgbClr val="000000"/>
                </a:solidFill>
                <a:effectLst/>
                <a:latin typeface="Open Sans" panose="020B0606030504020204" pitchFamily="34" charset="0"/>
              </a:rPr>
              <a:t>Malilay</a:t>
            </a:r>
            <a:r>
              <a:rPr lang="en-US" sz="1600" b="0" i="0" dirty="0">
                <a:solidFill>
                  <a:srgbClr val="000000"/>
                </a:solidFill>
                <a:effectLst/>
                <a:latin typeface="Open Sans" panose="020B0606030504020204" pitchFamily="34" charset="0"/>
              </a:rPr>
              <a:t> J, Schramm P, Saha S. Heat-Related Deaths — United States, 2004–2018. MMWR </a:t>
            </a:r>
            <a:r>
              <a:rPr lang="en-US" sz="1600" b="0" i="0" dirty="0" err="1">
                <a:solidFill>
                  <a:srgbClr val="000000"/>
                </a:solidFill>
                <a:effectLst/>
                <a:latin typeface="Open Sans" panose="020B0606030504020204" pitchFamily="34" charset="0"/>
              </a:rPr>
              <a:t>Morb</a:t>
            </a:r>
            <a:r>
              <a:rPr lang="en-US" sz="1600" b="0" i="0" dirty="0">
                <a:solidFill>
                  <a:srgbClr val="000000"/>
                </a:solidFill>
                <a:effectLst/>
                <a:latin typeface="Open Sans" panose="020B0606030504020204" pitchFamily="34" charset="0"/>
              </a:rPr>
              <a:t> Mortal </a:t>
            </a:r>
            <a:r>
              <a:rPr lang="en-US" sz="1600" b="0" i="0" dirty="0" err="1">
                <a:solidFill>
                  <a:srgbClr val="000000"/>
                </a:solidFill>
                <a:effectLst/>
                <a:latin typeface="Open Sans" panose="020B0606030504020204" pitchFamily="34" charset="0"/>
              </a:rPr>
              <a:t>Wkly</a:t>
            </a:r>
            <a:r>
              <a:rPr lang="en-US" sz="1600" b="0" i="0" dirty="0">
                <a:solidFill>
                  <a:srgbClr val="000000"/>
                </a:solidFill>
                <a:effectLst/>
                <a:latin typeface="Open Sans" panose="020B0606030504020204" pitchFamily="34" charset="0"/>
              </a:rPr>
              <a:t> Rep 2020;69:729–734. DOI: </a:t>
            </a:r>
            <a:r>
              <a:rPr lang="en-US" sz="1600" b="0" i="0" u="none" strike="noStrike" dirty="0">
                <a:solidFill>
                  <a:srgbClr val="075290"/>
                </a:solidFill>
                <a:effectLst/>
                <a:latin typeface="Open Sans" panose="020B0606030504020204" pitchFamily="34" charset="0"/>
                <a:hlinkClick r:id="rId5"/>
              </a:rPr>
              <a:t>http://dx.doi.org/10.15585/mmwr.mm6924a1external icon</a:t>
            </a:r>
            <a:endParaRPr lang="en-US" sz="1600" b="0" i="0" u="none" strike="noStrike" dirty="0">
              <a:solidFill>
                <a:srgbClr val="075290"/>
              </a:solidFill>
              <a:effectLst/>
              <a:latin typeface="Open Sans" panose="020B0606030504020204" pitchFamily="34" charset="0"/>
            </a:endParaRPr>
          </a:p>
          <a:p>
            <a:pPr marL="0" indent="0">
              <a:buNone/>
            </a:pPr>
            <a:endParaRPr lang="en-US" b="0" i="0" u="none" strike="noStrike" dirty="0">
              <a:solidFill>
                <a:srgbClr val="000000"/>
              </a:solidFill>
              <a:effectLst/>
              <a:latin typeface="PublicoText"/>
            </a:endParaRPr>
          </a:p>
          <a:p>
            <a:pPr marL="0" indent="0">
              <a:buNone/>
            </a:pPr>
            <a:endParaRPr lang="en-US" dirty="0"/>
          </a:p>
        </p:txBody>
      </p:sp>
    </p:spTree>
    <p:extLst>
      <p:ext uri="{BB962C8B-B14F-4D97-AF65-F5344CB8AC3E}">
        <p14:creationId xmlns:p14="http://schemas.microsoft.com/office/powerpoint/2010/main" val="2484515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2F2D97-942F-CDF3-5200-2D9D6C5B69FD}"/>
              </a:ext>
            </a:extLst>
          </p:cNvPr>
          <p:cNvSpPr txBox="1"/>
          <p:nvPr/>
        </p:nvSpPr>
        <p:spPr>
          <a:xfrm>
            <a:off x="1658227" y="6119336"/>
            <a:ext cx="9470968" cy="738664"/>
          </a:xfrm>
          <a:prstGeom prst="rect">
            <a:avLst/>
          </a:prstGeom>
          <a:noFill/>
        </p:spPr>
        <p:txBody>
          <a:bodyPr wrap="square">
            <a:spAutoFit/>
          </a:bodyPr>
          <a:lstStyle/>
          <a:p>
            <a:pPr algn="l" fontAlgn="base"/>
            <a:r>
              <a:rPr lang="en-US" sz="1400" b="0" i="0" dirty="0">
                <a:solidFill>
                  <a:srgbClr val="000000"/>
                </a:solidFill>
                <a:effectLst/>
                <a:latin typeface="Arial" panose="020B0604020202020204" pitchFamily="34" charset="0"/>
              </a:rPr>
              <a:t> </a:t>
            </a:r>
          </a:p>
          <a:p>
            <a:pPr algn="ctr" fontAlgn="base"/>
            <a:r>
              <a:rPr lang="en-US" sz="1400" b="0" i="0" dirty="0">
                <a:solidFill>
                  <a:srgbClr val="000000"/>
                </a:solidFill>
                <a:effectLst/>
                <a:latin typeface="Arial" panose="020B0604020202020204" pitchFamily="34" charset="0"/>
              </a:rPr>
              <a:t>Source: Jan Null, CCM, Department of Meteorology and Climate Science, San Jose State University, </a:t>
            </a:r>
            <a:r>
              <a:rPr lang="en-US" sz="1400" b="0" i="0" dirty="0">
                <a:solidFill>
                  <a:srgbClr val="1763AB"/>
                </a:solidFill>
                <a:effectLst/>
                <a:latin typeface="Arial" panose="020B0604020202020204" pitchFamily="34" charset="0"/>
                <a:hlinkClick r:id="rId3"/>
              </a:rPr>
              <a:t>http://noheatstroke.org</a:t>
            </a:r>
            <a:r>
              <a:rPr lang="en-US" sz="1400" b="0" i="0" dirty="0">
                <a:solidFill>
                  <a:srgbClr val="1763AB"/>
                </a:solidFill>
                <a:effectLst/>
                <a:latin typeface="Arial" panose="020B0604020202020204" pitchFamily="34" charset="0"/>
              </a:rPr>
              <a:t> </a:t>
            </a:r>
            <a:r>
              <a:rPr lang="en-US" sz="1400" b="0" i="0" dirty="0">
                <a:effectLst/>
                <a:latin typeface="Arial" panose="020B0604020202020204" pitchFamily="34" charset="0"/>
              </a:rPr>
              <a:t>(last updated 4/3/23)</a:t>
            </a:r>
          </a:p>
        </p:txBody>
      </p:sp>
      <p:pic>
        <p:nvPicPr>
          <p:cNvPr id="3" name="Picture 2">
            <a:extLst>
              <a:ext uri="{FF2B5EF4-FFF2-40B4-BE49-F238E27FC236}">
                <a16:creationId xmlns:a16="http://schemas.microsoft.com/office/drawing/2014/main" id="{F02C019A-1DED-4166-B7AD-AF02F6153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805" y="218364"/>
            <a:ext cx="10038020" cy="6151215"/>
          </a:xfrm>
          <a:prstGeom prst="rect">
            <a:avLst/>
          </a:prstGeom>
        </p:spPr>
      </p:pic>
    </p:spTree>
    <p:extLst>
      <p:ext uri="{BB962C8B-B14F-4D97-AF65-F5344CB8AC3E}">
        <p14:creationId xmlns:p14="http://schemas.microsoft.com/office/powerpoint/2010/main" val="3187120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0" name="Rectangle 410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a:extLst>
              <a:ext uri="{FF2B5EF4-FFF2-40B4-BE49-F238E27FC236}">
                <a16:creationId xmlns:a16="http://schemas.microsoft.com/office/drawing/2014/main" id="{961E9620-D81E-262B-427D-8FF6DB7F93B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26" r="-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047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0B1A901-CE4F-2C66-4283-21FE6E81439C}"/>
              </a:ext>
            </a:extLst>
          </p:cNvPr>
          <p:cNvSpPr>
            <a:spLocks noGrp="1"/>
          </p:cNvSpPr>
          <p:nvPr>
            <p:ph type="title"/>
          </p:nvPr>
        </p:nvSpPr>
        <p:spPr>
          <a:xfrm>
            <a:off x="838200" y="609600"/>
            <a:ext cx="3739341" cy="1330839"/>
          </a:xfrm>
        </p:spPr>
        <p:txBody>
          <a:bodyPr>
            <a:normAutofit/>
          </a:bodyPr>
          <a:lstStyle/>
          <a:p>
            <a:r>
              <a:rPr lang="en-US" dirty="0"/>
              <a:t>How does this happen?</a:t>
            </a:r>
          </a:p>
        </p:txBody>
      </p:sp>
      <p:sp>
        <p:nvSpPr>
          <p:cNvPr id="3" name="Content Placeholder 2">
            <a:extLst>
              <a:ext uri="{FF2B5EF4-FFF2-40B4-BE49-F238E27FC236}">
                <a16:creationId xmlns:a16="http://schemas.microsoft.com/office/drawing/2014/main" id="{B4A6F380-E260-8EBF-5D61-CAE30964CE66}"/>
              </a:ext>
            </a:extLst>
          </p:cNvPr>
          <p:cNvSpPr>
            <a:spLocks noGrp="1"/>
          </p:cNvSpPr>
          <p:nvPr>
            <p:ph idx="1"/>
          </p:nvPr>
        </p:nvSpPr>
        <p:spPr>
          <a:xfrm>
            <a:off x="550026" y="2194102"/>
            <a:ext cx="3739341" cy="3908586"/>
          </a:xfrm>
        </p:spPr>
        <p:txBody>
          <a:bodyPr>
            <a:normAutofit/>
          </a:bodyPr>
          <a:lstStyle/>
          <a:p>
            <a:pPr marL="0" indent="0">
              <a:buNone/>
            </a:pPr>
            <a:endParaRPr lang="en-US" sz="2000" dirty="0"/>
          </a:p>
          <a:p>
            <a:pPr marL="0" indent="0">
              <a:buNone/>
            </a:pPr>
            <a:r>
              <a:rPr lang="en-US" sz="2000" b="0" i="0" dirty="0">
                <a:effectLst/>
                <a:latin typeface="Calibri Light" panose="020F0302020204030204" pitchFamily="34" charset="0"/>
                <a:cs typeface="Calibri Light" panose="020F0302020204030204" pitchFamily="34" charset="0"/>
              </a:rPr>
              <a:t>An examination of media reports about the 938 pediatric vehicular heatstroke deaths for a 25-year period (1998 through 2022)</a:t>
            </a:r>
          </a:p>
        </p:txBody>
      </p:sp>
      <p:graphicFrame>
        <p:nvGraphicFramePr>
          <p:cNvPr id="7" name="Chart 6">
            <a:extLst>
              <a:ext uri="{FF2B5EF4-FFF2-40B4-BE49-F238E27FC236}">
                <a16:creationId xmlns:a16="http://schemas.microsoft.com/office/drawing/2014/main" id="{45366638-C6B0-D270-3262-D4AC17E98321}"/>
              </a:ext>
            </a:extLst>
          </p:cNvPr>
          <p:cNvGraphicFramePr/>
          <p:nvPr>
            <p:extLst>
              <p:ext uri="{D42A27DB-BD31-4B8C-83A1-F6EECF244321}">
                <p14:modId xmlns:p14="http://schemas.microsoft.com/office/powerpoint/2010/main" val="4264175546"/>
              </p:ext>
            </p:extLst>
          </p:nvPr>
        </p:nvGraphicFramePr>
        <p:xfrm>
          <a:off x="5445457" y="661916"/>
          <a:ext cx="6155141" cy="55579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21432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27693</TotalTime>
  <Words>3360</Words>
  <Application>Microsoft Macintosh PowerPoint</Application>
  <PresentationFormat>Widescreen</PresentationFormat>
  <Paragraphs>273</Paragraphs>
  <Slides>24</Slides>
  <Notes>22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arial</vt:lpstr>
      <vt:lpstr>arial</vt:lpstr>
      <vt:lpstr>Calibri</vt:lpstr>
      <vt:lpstr>Calibri Light</vt:lpstr>
      <vt:lpstr>Gill Sans Nova Book</vt:lpstr>
      <vt:lpstr>Gill Sans Nova Medium</vt:lpstr>
      <vt:lpstr>Google Sans</vt:lpstr>
      <vt:lpstr>inherit</vt:lpstr>
      <vt:lpstr>Open Sans</vt:lpstr>
      <vt:lpstr>PublicoText</vt:lpstr>
      <vt:lpstr>Roboto</vt:lpstr>
      <vt:lpstr>Roboto Condensed</vt:lpstr>
      <vt:lpstr>Times New Roman</vt:lpstr>
      <vt:lpstr>Office Theme</vt:lpstr>
      <vt:lpstr>Pediatric Vehicular Heatstroke</vt:lpstr>
      <vt:lpstr>Climate crisis drives heat wave</vt:lpstr>
      <vt:lpstr> Northwest Heat Wave Soars Earlier</vt:lpstr>
      <vt:lpstr>PowerPoint Presentation</vt:lpstr>
      <vt:lpstr>Transportation &amp; Safety Orgs Prioritize Pediatric Vehicular Heatstroke </vt:lpstr>
      <vt:lpstr>Pediatric Vehicular Heatstroke (PVH)</vt:lpstr>
      <vt:lpstr>PowerPoint Presentation</vt:lpstr>
      <vt:lpstr>PowerPoint Presentation</vt:lpstr>
      <vt:lpstr>How does this happen?</vt:lpstr>
      <vt:lpstr>Vulnerability of Children in Hot Cars</vt:lpstr>
      <vt:lpstr>It Doesn’t Take a Heat Wave</vt:lpstr>
      <vt:lpstr>So what can we do?</vt:lpstr>
      <vt:lpstr>National Safety Council Toolkit on Vehicular Heat Stroke</vt:lpstr>
      <vt:lpstr>Parents preventing vehicular heatstroke</vt:lpstr>
      <vt:lpstr>PowerPoint Presentation</vt:lpstr>
      <vt:lpstr>PowerPoint Presentation</vt:lpstr>
      <vt:lpstr>PowerPoint Presentation</vt:lpstr>
      <vt:lpstr>Pediatric Vehicular Heat Stroke Resources</vt:lpstr>
      <vt:lpstr>Native CARS/TIPCAP Team</vt:lpstr>
      <vt:lpstr>Native CARS TIPCAP Overview</vt:lpstr>
      <vt:lpstr>Pedestrian Safety Partnership Offerings</vt:lpstr>
      <vt:lpstr>Child Passenger Safety Partnership Offerings</vt:lpstr>
      <vt:lpstr>Importance and Role of Child Passenger Safety Technician in Tribal Communities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 Lutz</dc:creator>
  <cp:lastModifiedBy>Ashley Day</cp:lastModifiedBy>
  <cp:revision>26</cp:revision>
  <dcterms:created xsi:type="dcterms:W3CDTF">2023-06-21T21:43:47Z</dcterms:created>
  <dcterms:modified xsi:type="dcterms:W3CDTF">2024-07-08T02:53:41Z</dcterms:modified>
</cp:coreProperties>
</file>