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80" r:id="rId2"/>
    <p:sldMasterId id="2147483671" r:id="rId3"/>
  </p:sldMasterIdLst>
  <p:notesMasterIdLst>
    <p:notesMasterId r:id="rId49"/>
  </p:notesMasterIdLst>
  <p:handoutMasterIdLst>
    <p:handoutMasterId r:id="rId50"/>
  </p:handoutMasterIdLst>
  <p:sldIdLst>
    <p:sldId id="277" r:id="rId4"/>
    <p:sldId id="287" r:id="rId5"/>
    <p:sldId id="366" r:id="rId6"/>
    <p:sldId id="370" r:id="rId7"/>
    <p:sldId id="371" r:id="rId8"/>
    <p:sldId id="372" r:id="rId9"/>
    <p:sldId id="373" r:id="rId10"/>
    <p:sldId id="375" r:id="rId11"/>
    <p:sldId id="367" r:id="rId12"/>
    <p:sldId id="368" r:id="rId13"/>
    <p:sldId id="369" r:id="rId14"/>
    <p:sldId id="390" r:id="rId15"/>
    <p:sldId id="382" r:id="rId16"/>
    <p:sldId id="416" r:id="rId17"/>
    <p:sldId id="384" r:id="rId18"/>
    <p:sldId id="385" r:id="rId19"/>
    <p:sldId id="386" r:id="rId20"/>
    <p:sldId id="419" r:id="rId21"/>
    <p:sldId id="410" r:id="rId22"/>
    <p:sldId id="388" r:id="rId23"/>
    <p:sldId id="413" r:id="rId24"/>
    <p:sldId id="392" r:id="rId25"/>
    <p:sldId id="414"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11" r:id="rId42"/>
    <p:sldId id="420" r:id="rId43"/>
    <p:sldId id="418" r:id="rId44"/>
    <p:sldId id="412" r:id="rId45"/>
    <p:sldId id="415" r:id="rId46"/>
    <p:sldId id="417" r:id="rId47"/>
    <p:sldId id="297"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852"/>
    <a:srgbClr val="585E60"/>
    <a:srgbClr val="F6F6F6"/>
    <a:srgbClr val="002776"/>
    <a:srgbClr val="2F92D5"/>
    <a:srgbClr val="277DCA"/>
    <a:srgbClr val="397EC1"/>
    <a:srgbClr val="2F92D4"/>
    <a:srgbClr val="2B91D3"/>
    <a:srgbClr val="0C6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A5872-90EA-47AC-95A6-0197A287B32B}" v="50" dt="2024-07-09T18:20:39.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2091" autoAdjust="0"/>
  </p:normalViewPr>
  <p:slideViewPr>
    <p:cSldViewPr snapToGrid="0" snapToObjects="1">
      <p:cViewPr varScale="1">
        <p:scale>
          <a:sx n="123" d="100"/>
          <a:sy n="123" d="100"/>
        </p:scale>
        <p:origin x="852" y="102"/>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Latorre" userId="78f034ea-288a-481d-ac4b-7da2b4ef518a" providerId="ADAL" clId="{4282C214-A777-42F4-9B0D-50B3DDD50F49}"/>
    <pc:docChg chg="custSel addSld modSld sldOrd">
      <pc:chgData name="Diana Latorre" userId="78f034ea-288a-481d-ac4b-7da2b4ef518a" providerId="ADAL" clId="{4282C214-A777-42F4-9B0D-50B3DDD50F49}" dt="2024-05-28T15:47:32.096" v="58" actId="27636"/>
      <pc:docMkLst>
        <pc:docMk/>
      </pc:docMkLst>
      <pc:sldChg chg="modSp new mod ord">
        <pc:chgData name="Diana Latorre" userId="78f034ea-288a-481d-ac4b-7da2b4ef518a" providerId="ADAL" clId="{4282C214-A777-42F4-9B0D-50B3DDD50F49}" dt="2024-05-28T15:47:32.096" v="58" actId="27636"/>
        <pc:sldMkLst>
          <pc:docMk/>
          <pc:sldMk cId="2999261357" sldId="417"/>
        </pc:sldMkLst>
        <pc:spChg chg="mod">
          <ac:chgData name="Diana Latorre" userId="78f034ea-288a-481d-ac4b-7da2b4ef518a" providerId="ADAL" clId="{4282C214-A777-42F4-9B0D-50B3DDD50F49}" dt="2024-05-28T15:47:19.518" v="53" actId="1076"/>
          <ac:spMkLst>
            <pc:docMk/>
            <pc:sldMk cId="2999261357" sldId="417"/>
            <ac:spMk id="2" creationId="{2C803FE8-10BB-657C-5E8B-B75F9944DDFC}"/>
          </ac:spMkLst>
        </pc:spChg>
        <pc:spChg chg="mod">
          <ac:chgData name="Diana Latorre" userId="78f034ea-288a-481d-ac4b-7da2b4ef518a" providerId="ADAL" clId="{4282C214-A777-42F4-9B0D-50B3DDD50F49}" dt="2024-05-28T15:47:32.096" v="58" actId="27636"/>
          <ac:spMkLst>
            <pc:docMk/>
            <pc:sldMk cId="2999261357" sldId="417"/>
            <ac:spMk id="3" creationId="{E8155011-93D9-F66A-C8C8-F81924BCFB86}"/>
          </ac:spMkLst>
        </pc:spChg>
      </pc:sldChg>
    </pc:docChg>
  </pc:docChgLst>
  <pc:docChgLst>
    <pc:chgData name="Diana Latorre" userId="78f034ea-288a-481d-ac4b-7da2b4ef518a" providerId="ADAL" clId="{DFA6D588-EE1B-4AC7-ACA4-8E6F93F7BD61}"/>
    <pc:docChg chg="undo custSel addSld delSld modSld sldOrd">
      <pc:chgData name="Diana Latorre" userId="78f034ea-288a-481d-ac4b-7da2b4ef518a" providerId="ADAL" clId="{DFA6D588-EE1B-4AC7-ACA4-8E6F93F7BD61}" dt="2023-11-13T13:59:32.421" v="2757"/>
      <pc:docMkLst>
        <pc:docMk/>
      </pc:docMkLst>
      <pc:sldChg chg="modSp mod modNotesTx">
        <pc:chgData name="Diana Latorre" userId="78f034ea-288a-481d-ac4b-7da2b4ef518a" providerId="ADAL" clId="{DFA6D588-EE1B-4AC7-ACA4-8E6F93F7BD61}" dt="2023-11-13T13:47:29.390" v="2730"/>
        <pc:sldMkLst>
          <pc:docMk/>
          <pc:sldMk cId="550729123" sldId="277"/>
        </pc:sldMkLst>
        <pc:spChg chg="mod">
          <ac:chgData name="Diana Latorre" userId="78f034ea-288a-481d-ac4b-7da2b4ef518a" providerId="ADAL" clId="{DFA6D588-EE1B-4AC7-ACA4-8E6F93F7BD61}" dt="2023-11-09T15:22:02.470" v="1771" actId="1076"/>
          <ac:spMkLst>
            <pc:docMk/>
            <pc:sldMk cId="550729123" sldId="277"/>
            <ac:spMk id="14" creationId="{00000000-0000-0000-0000-000000000000}"/>
          </ac:spMkLst>
        </pc:spChg>
        <pc:spChg chg="mod">
          <ac:chgData name="Diana Latorre" userId="78f034ea-288a-481d-ac4b-7da2b4ef518a" providerId="ADAL" clId="{DFA6D588-EE1B-4AC7-ACA4-8E6F93F7BD61}" dt="2023-11-09T15:21:39.560" v="1767" actId="255"/>
          <ac:spMkLst>
            <pc:docMk/>
            <pc:sldMk cId="550729123" sldId="277"/>
            <ac:spMk id="16" creationId="{00000000-0000-0000-0000-000000000000}"/>
          </ac:spMkLst>
        </pc:spChg>
        <pc:picChg chg="mod">
          <ac:chgData name="Diana Latorre" userId="78f034ea-288a-481d-ac4b-7da2b4ef518a" providerId="ADAL" clId="{DFA6D588-EE1B-4AC7-ACA4-8E6F93F7BD61}" dt="2023-11-09T15:21:57.288" v="1770" actId="1076"/>
          <ac:picMkLst>
            <pc:docMk/>
            <pc:sldMk cId="550729123" sldId="277"/>
            <ac:picMk id="6" creationId="{00000000-0000-0000-0000-000000000000}"/>
          </ac:picMkLst>
        </pc:picChg>
        <pc:cxnChg chg="mod">
          <ac:chgData name="Diana Latorre" userId="78f034ea-288a-481d-ac4b-7da2b4ef518a" providerId="ADAL" clId="{DFA6D588-EE1B-4AC7-ACA4-8E6F93F7BD61}" dt="2023-11-09T15:21:54.234" v="1769" actId="1076"/>
          <ac:cxnSpMkLst>
            <pc:docMk/>
            <pc:sldMk cId="550729123" sldId="277"/>
            <ac:cxnSpMk id="18" creationId="{00000000-0000-0000-0000-000000000000}"/>
          </ac:cxnSpMkLst>
        </pc:cxnChg>
      </pc:sldChg>
      <pc:sldChg chg="modSp mod modNotesTx">
        <pc:chgData name="Diana Latorre" userId="78f034ea-288a-481d-ac4b-7da2b4ef518a" providerId="ADAL" clId="{DFA6D588-EE1B-4AC7-ACA4-8E6F93F7BD61}" dt="2023-11-13T13:47:51.656" v="2731"/>
        <pc:sldMkLst>
          <pc:docMk/>
          <pc:sldMk cId="2617246997" sldId="287"/>
        </pc:sldMkLst>
        <pc:spChg chg="mod">
          <ac:chgData name="Diana Latorre" userId="78f034ea-288a-481d-ac4b-7da2b4ef518a" providerId="ADAL" clId="{DFA6D588-EE1B-4AC7-ACA4-8E6F93F7BD61}" dt="2023-11-09T15:21:15.840" v="1765" actId="255"/>
          <ac:spMkLst>
            <pc:docMk/>
            <pc:sldMk cId="2617246997" sldId="287"/>
            <ac:spMk id="2" creationId="{00000000-0000-0000-0000-000000000000}"/>
          </ac:spMkLst>
        </pc:spChg>
        <pc:spChg chg="mod">
          <ac:chgData name="Diana Latorre" userId="78f034ea-288a-481d-ac4b-7da2b4ef518a" providerId="ADAL" clId="{DFA6D588-EE1B-4AC7-ACA4-8E6F93F7BD61}" dt="2023-11-09T15:21:28.673" v="1766" actId="255"/>
          <ac:spMkLst>
            <pc:docMk/>
            <pc:sldMk cId="2617246997" sldId="287"/>
            <ac:spMk id="3" creationId="{00000000-0000-0000-0000-000000000000}"/>
          </ac:spMkLst>
        </pc:spChg>
      </pc:sldChg>
      <pc:sldChg chg="modSp mod modNotesTx">
        <pc:chgData name="Diana Latorre" userId="78f034ea-288a-481d-ac4b-7da2b4ef518a" providerId="ADAL" clId="{DFA6D588-EE1B-4AC7-ACA4-8E6F93F7BD61}" dt="2023-11-13T13:48:16.157" v="2732"/>
        <pc:sldMkLst>
          <pc:docMk/>
          <pc:sldMk cId="3062806219" sldId="366"/>
        </pc:sldMkLst>
        <pc:spChg chg="mod">
          <ac:chgData name="Diana Latorre" userId="78f034ea-288a-481d-ac4b-7da2b4ef518a" providerId="ADAL" clId="{DFA6D588-EE1B-4AC7-ACA4-8E6F93F7BD61}" dt="2023-11-09T15:22:13.061" v="1772" actId="255"/>
          <ac:spMkLst>
            <pc:docMk/>
            <pc:sldMk cId="3062806219" sldId="366"/>
            <ac:spMk id="2" creationId="{00000000-0000-0000-0000-000000000000}"/>
          </ac:spMkLst>
        </pc:spChg>
        <pc:spChg chg="mod">
          <ac:chgData name="Diana Latorre" userId="78f034ea-288a-481d-ac4b-7da2b4ef518a" providerId="ADAL" clId="{DFA6D588-EE1B-4AC7-ACA4-8E6F93F7BD61}" dt="2023-11-09T15:22:19.316" v="1773" actId="255"/>
          <ac:spMkLst>
            <pc:docMk/>
            <pc:sldMk cId="3062806219" sldId="366"/>
            <ac:spMk id="3" creationId="{00000000-0000-0000-0000-000000000000}"/>
          </ac:spMkLst>
        </pc:spChg>
      </pc:sldChg>
      <pc:sldChg chg="modSp">
        <pc:chgData name="Diana Latorre" userId="78f034ea-288a-481d-ac4b-7da2b4ef518a" providerId="ADAL" clId="{DFA6D588-EE1B-4AC7-ACA4-8E6F93F7BD61}" dt="2023-11-08T21:15:02.849" v="1540"/>
        <pc:sldMkLst>
          <pc:docMk/>
          <pc:sldMk cId="177521315" sldId="368"/>
        </pc:sldMkLst>
        <pc:spChg chg="mod">
          <ac:chgData name="Diana Latorre" userId="78f034ea-288a-481d-ac4b-7da2b4ef518a" providerId="ADAL" clId="{DFA6D588-EE1B-4AC7-ACA4-8E6F93F7BD61}" dt="2023-11-08T21:15:02.849" v="1540"/>
          <ac:spMkLst>
            <pc:docMk/>
            <pc:sldMk cId="177521315" sldId="368"/>
            <ac:spMk id="3" creationId="{2450D445-EA54-25C4-F1B0-A2F8FC651EED}"/>
          </ac:spMkLst>
        </pc:spChg>
      </pc:sldChg>
      <pc:sldChg chg="modSp mod modNotesTx">
        <pc:chgData name="Diana Latorre" userId="78f034ea-288a-481d-ac4b-7da2b4ef518a" providerId="ADAL" clId="{DFA6D588-EE1B-4AC7-ACA4-8E6F93F7BD61}" dt="2023-11-13T13:48:35.964" v="2733"/>
        <pc:sldMkLst>
          <pc:docMk/>
          <pc:sldMk cId="3947995354" sldId="370"/>
        </pc:sldMkLst>
        <pc:spChg chg="mod">
          <ac:chgData name="Diana Latorre" userId="78f034ea-288a-481d-ac4b-7da2b4ef518a" providerId="ADAL" clId="{DFA6D588-EE1B-4AC7-ACA4-8E6F93F7BD61}" dt="2023-11-09T15:26:38.138" v="1817" actId="1076"/>
          <ac:spMkLst>
            <pc:docMk/>
            <pc:sldMk cId="3947995354" sldId="370"/>
            <ac:spMk id="2" creationId="{A5B16028-FC59-DE03-0C19-62C4759FC70F}"/>
          </ac:spMkLst>
        </pc:spChg>
        <pc:spChg chg="mod">
          <ac:chgData name="Diana Latorre" userId="78f034ea-288a-481d-ac4b-7da2b4ef518a" providerId="ADAL" clId="{DFA6D588-EE1B-4AC7-ACA4-8E6F93F7BD61}" dt="2023-11-09T15:27:56.563" v="1835" actId="14100"/>
          <ac:spMkLst>
            <pc:docMk/>
            <pc:sldMk cId="3947995354" sldId="370"/>
            <ac:spMk id="7" creationId="{18C837DB-DDC7-6259-6BC1-D86A6C8422DB}"/>
          </ac:spMkLst>
        </pc:spChg>
        <pc:spChg chg="mod">
          <ac:chgData name="Diana Latorre" userId="78f034ea-288a-481d-ac4b-7da2b4ef518a" providerId="ADAL" clId="{DFA6D588-EE1B-4AC7-ACA4-8E6F93F7BD61}" dt="2023-11-09T15:27:34.039" v="1829" actId="1076"/>
          <ac:spMkLst>
            <pc:docMk/>
            <pc:sldMk cId="3947995354" sldId="370"/>
            <ac:spMk id="8" creationId="{0D30D106-AE52-5821-2CD7-C1B27E1E0003}"/>
          </ac:spMkLst>
        </pc:spChg>
        <pc:spChg chg="mod">
          <ac:chgData name="Diana Latorre" userId="78f034ea-288a-481d-ac4b-7da2b4ef518a" providerId="ADAL" clId="{DFA6D588-EE1B-4AC7-ACA4-8E6F93F7BD61}" dt="2023-11-09T15:29:28.222" v="1856" actId="1076"/>
          <ac:spMkLst>
            <pc:docMk/>
            <pc:sldMk cId="3947995354" sldId="370"/>
            <ac:spMk id="9" creationId="{FEB063F4-CEB6-066C-EBC4-9075D192CE82}"/>
          </ac:spMkLst>
        </pc:spChg>
        <pc:spChg chg="mod">
          <ac:chgData name="Diana Latorre" userId="78f034ea-288a-481d-ac4b-7da2b4ef518a" providerId="ADAL" clId="{DFA6D588-EE1B-4AC7-ACA4-8E6F93F7BD61}" dt="2023-11-09T15:29:20.187" v="1855" actId="1076"/>
          <ac:spMkLst>
            <pc:docMk/>
            <pc:sldMk cId="3947995354" sldId="370"/>
            <ac:spMk id="10" creationId="{88BEDA29-8DED-8953-411F-B081AF9F05FC}"/>
          </ac:spMkLst>
        </pc:spChg>
        <pc:spChg chg="mod">
          <ac:chgData name="Diana Latorre" userId="78f034ea-288a-481d-ac4b-7da2b4ef518a" providerId="ADAL" clId="{DFA6D588-EE1B-4AC7-ACA4-8E6F93F7BD61}" dt="2023-11-09T15:27:59.815" v="1836" actId="14100"/>
          <ac:spMkLst>
            <pc:docMk/>
            <pc:sldMk cId="3947995354" sldId="370"/>
            <ac:spMk id="12" creationId="{C6C2DDAD-93A2-1163-A13D-782120122D64}"/>
          </ac:spMkLst>
        </pc:spChg>
        <pc:spChg chg="mod">
          <ac:chgData name="Diana Latorre" userId="78f034ea-288a-481d-ac4b-7da2b4ef518a" providerId="ADAL" clId="{DFA6D588-EE1B-4AC7-ACA4-8E6F93F7BD61}" dt="2023-11-09T15:28:31.448" v="1842" actId="1076"/>
          <ac:spMkLst>
            <pc:docMk/>
            <pc:sldMk cId="3947995354" sldId="370"/>
            <ac:spMk id="13" creationId="{7EDB933C-6428-B5EE-6CEC-3AFE338634DA}"/>
          </ac:spMkLst>
        </pc:spChg>
      </pc:sldChg>
      <pc:sldChg chg="modSp mod modNotesTx">
        <pc:chgData name="Diana Latorre" userId="78f034ea-288a-481d-ac4b-7da2b4ef518a" providerId="ADAL" clId="{DFA6D588-EE1B-4AC7-ACA4-8E6F93F7BD61}" dt="2023-11-13T13:48:55.712" v="2734"/>
        <pc:sldMkLst>
          <pc:docMk/>
          <pc:sldMk cId="2018615120" sldId="371"/>
        </pc:sldMkLst>
        <pc:spChg chg="mod">
          <ac:chgData name="Diana Latorre" userId="78f034ea-288a-481d-ac4b-7da2b4ef518a" providerId="ADAL" clId="{DFA6D588-EE1B-4AC7-ACA4-8E6F93F7BD61}" dt="2023-11-09T15:29:50.433" v="1858" actId="255"/>
          <ac:spMkLst>
            <pc:docMk/>
            <pc:sldMk cId="2018615120" sldId="371"/>
            <ac:spMk id="2" creationId="{E7FA67D3-B54C-F6A9-3152-0E06474ECF76}"/>
          </ac:spMkLst>
        </pc:spChg>
        <pc:spChg chg="mod">
          <ac:chgData name="Diana Latorre" userId="78f034ea-288a-481d-ac4b-7da2b4ef518a" providerId="ADAL" clId="{DFA6D588-EE1B-4AC7-ACA4-8E6F93F7BD61}" dt="2023-11-09T15:30:20.258" v="1861" actId="1076"/>
          <ac:spMkLst>
            <pc:docMk/>
            <pc:sldMk cId="2018615120" sldId="371"/>
            <ac:spMk id="3" creationId="{82A8E764-05D6-3FD7-4587-C616B730C74A}"/>
          </ac:spMkLst>
        </pc:spChg>
      </pc:sldChg>
      <pc:sldChg chg="modSp">
        <pc:chgData name="Diana Latorre" userId="78f034ea-288a-481d-ac4b-7da2b4ef518a" providerId="ADAL" clId="{DFA6D588-EE1B-4AC7-ACA4-8E6F93F7BD61}" dt="2023-11-09T15:30:31.477" v="1862" actId="255"/>
        <pc:sldMkLst>
          <pc:docMk/>
          <pc:sldMk cId="1920320020" sldId="372"/>
        </pc:sldMkLst>
        <pc:graphicFrameChg chg="mod">
          <ac:chgData name="Diana Latorre" userId="78f034ea-288a-481d-ac4b-7da2b4ef518a" providerId="ADAL" clId="{DFA6D588-EE1B-4AC7-ACA4-8E6F93F7BD61}" dt="2023-11-09T15:30:31.477" v="1862" actId="255"/>
          <ac:graphicFrameMkLst>
            <pc:docMk/>
            <pc:sldMk cId="1920320020" sldId="372"/>
            <ac:graphicFrameMk id="4" creationId="{E0BCF1A9-D263-B8A2-D9FD-4C04D6C3BF85}"/>
          </ac:graphicFrameMkLst>
        </pc:graphicFrameChg>
      </pc:sldChg>
      <pc:sldChg chg="modSp">
        <pc:chgData name="Diana Latorre" userId="78f034ea-288a-481d-ac4b-7da2b4ef518a" providerId="ADAL" clId="{DFA6D588-EE1B-4AC7-ACA4-8E6F93F7BD61}" dt="2023-11-08T21:15:02.849" v="1540"/>
        <pc:sldMkLst>
          <pc:docMk/>
          <pc:sldMk cId="4231027971" sldId="373"/>
        </pc:sldMkLst>
        <pc:graphicFrameChg chg="mod">
          <ac:chgData name="Diana Latorre" userId="78f034ea-288a-481d-ac4b-7da2b4ef518a" providerId="ADAL" clId="{DFA6D588-EE1B-4AC7-ACA4-8E6F93F7BD61}" dt="2023-11-08T21:15:02.849" v="1540"/>
          <ac:graphicFrameMkLst>
            <pc:docMk/>
            <pc:sldMk cId="4231027971" sldId="373"/>
            <ac:graphicFrameMk id="4" creationId="{BBA16034-2F7D-D289-8247-5360B55E9BA2}"/>
          </ac:graphicFrameMkLst>
        </pc:graphicFrameChg>
      </pc:sldChg>
      <pc:sldChg chg="modSp mod modNotesTx">
        <pc:chgData name="Diana Latorre" userId="78f034ea-288a-481d-ac4b-7da2b4ef518a" providerId="ADAL" clId="{DFA6D588-EE1B-4AC7-ACA4-8E6F93F7BD61}" dt="2023-11-13T13:49:17.702" v="2735"/>
        <pc:sldMkLst>
          <pc:docMk/>
          <pc:sldMk cId="1350486181" sldId="375"/>
        </pc:sldMkLst>
        <pc:spChg chg="mod">
          <ac:chgData name="Diana Latorre" userId="78f034ea-288a-481d-ac4b-7da2b4ef518a" providerId="ADAL" clId="{DFA6D588-EE1B-4AC7-ACA4-8E6F93F7BD61}" dt="2023-11-09T15:31:11.603" v="1866" actId="1076"/>
          <ac:spMkLst>
            <pc:docMk/>
            <pc:sldMk cId="1350486181" sldId="375"/>
            <ac:spMk id="2" creationId="{75FD9C86-1E5B-6AE7-E0CA-44486757DC15}"/>
          </ac:spMkLst>
        </pc:spChg>
        <pc:spChg chg="mod">
          <ac:chgData name="Diana Latorre" userId="78f034ea-288a-481d-ac4b-7da2b4ef518a" providerId="ADAL" clId="{DFA6D588-EE1B-4AC7-ACA4-8E6F93F7BD61}" dt="2023-11-09T15:31:19.593" v="1867" actId="207"/>
          <ac:spMkLst>
            <pc:docMk/>
            <pc:sldMk cId="1350486181" sldId="375"/>
            <ac:spMk id="3" creationId="{AECE8AD8-9997-2FAF-9EFC-95D2A631ACE4}"/>
          </ac:spMkLst>
        </pc:spChg>
      </pc:sldChg>
      <pc:sldChg chg="addSp delSp modSp mod modNotesTx">
        <pc:chgData name="Diana Latorre" userId="78f034ea-288a-481d-ac4b-7da2b4ef518a" providerId="ADAL" clId="{DFA6D588-EE1B-4AC7-ACA4-8E6F93F7BD61}" dt="2023-11-13T13:50:01.145" v="2736"/>
        <pc:sldMkLst>
          <pc:docMk/>
          <pc:sldMk cId="698309997" sldId="382"/>
        </pc:sldMkLst>
        <pc:spChg chg="mod">
          <ac:chgData name="Diana Latorre" userId="78f034ea-288a-481d-ac4b-7da2b4ef518a" providerId="ADAL" clId="{DFA6D588-EE1B-4AC7-ACA4-8E6F93F7BD61}" dt="2023-11-09T15:31:37.365" v="1868" actId="255"/>
          <ac:spMkLst>
            <pc:docMk/>
            <pc:sldMk cId="698309997" sldId="382"/>
            <ac:spMk id="2" creationId="{F50DF277-749C-6560-0144-AA9B29C3DED4}"/>
          </ac:spMkLst>
        </pc:spChg>
        <pc:spChg chg="add del mod">
          <ac:chgData name="Diana Latorre" userId="78f034ea-288a-481d-ac4b-7da2b4ef518a" providerId="ADAL" clId="{DFA6D588-EE1B-4AC7-ACA4-8E6F93F7BD61}" dt="2023-11-08T21:18:57.376" v="1563" actId="12084"/>
          <ac:spMkLst>
            <pc:docMk/>
            <pc:sldMk cId="698309997" sldId="382"/>
            <ac:spMk id="3" creationId="{7682EB0F-1625-B0A3-01B2-2A3CDECB0069}"/>
          </ac:spMkLst>
        </pc:spChg>
        <pc:graphicFrameChg chg="add del mod">
          <ac:chgData name="Diana Latorre" userId="78f034ea-288a-481d-ac4b-7da2b4ef518a" providerId="ADAL" clId="{DFA6D588-EE1B-4AC7-ACA4-8E6F93F7BD61}" dt="2023-11-08T21:18:22.294" v="1555" actId="12084"/>
          <ac:graphicFrameMkLst>
            <pc:docMk/>
            <pc:sldMk cId="698309997" sldId="382"/>
            <ac:graphicFrameMk id="4" creationId="{32830F45-DF02-1FE7-3DF0-A3555B925220}"/>
          </ac:graphicFrameMkLst>
        </pc:graphicFrameChg>
        <pc:graphicFrameChg chg="add mod">
          <ac:chgData name="Diana Latorre" userId="78f034ea-288a-481d-ac4b-7da2b4ef518a" providerId="ADAL" clId="{DFA6D588-EE1B-4AC7-ACA4-8E6F93F7BD61}" dt="2023-11-09T15:32:08.186" v="1874" actId="20577"/>
          <ac:graphicFrameMkLst>
            <pc:docMk/>
            <pc:sldMk cId="698309997" sldId="382"/>
            <ac:graphicFrameMk id="5" creationId="{27F608F4-DC4F-AAC7-644B-19355E34AB1E}"/>
          </ac:graphicFrameMkLst>
        </pc:graphicFrameChg>
      </pc:sldChg>
      <pc:sldChg chg="addSp delSp modSp del mod chgLayout">
        <pc:chgData name="Diana Latorre" userId="78f034ea-288a-481d-ac4b-7da2b4ef518a" providerId="ADAL" clId="{DFA6D588-EE1B-4AC7-ACA4-8E6F93F7BD61}" dt="2023-11-09T16:58:49.338" v="2320" actId="2696"/>
        <pc:sldMkLst>
          <pc:docMk/>
          <pc:sldMk cId="1971176528" sldId="383"/>
        </pc:sldMkLst>
        <pc:spChg chg="mod ord">
          <ac:chgData name="Diana Latorre" userId="78f034ea-288a-481d-ac4b-7da2b4ef518a" providerId="ADAL" clId="{DFA6D588-EE1B-4AC7-ACA4-8E6F93F7BD61}" dt="2023-11-09T15:51:03.066" v="2208" actId="6264"/>
          <ac:spMkLst>
            <pc:docMk/>
            <pc:sldMk cId="1971176528" sldId="383"/>
            <ac:spMk id="2" creationId="{2D884B88-A7E8-1B8C-3141-684A92345C7B}"/>
          </ac:spMkLst>
        </pc:spChg>
        <pc:spChg chg="add del mod">
          <ac:chgData name="Diana Latorre" userId="78f034ea-288a-481d-ac4b-7da2b4ef518a" providerId="ADAL" clId="{DFA6D588-EE1B-4AC7-ACA4-8E6F93F7BD61}" dt="2023-11-09T15:51:03.066" v="2208" actId="6264"/>
          <ac:spMkLst>
            <pc:docMk/>
            <pc:sldMk cId="1971176528" sldId="383"/>
            <ac:spMk id="3" creationId="{D70FBF57-CA10-3905-B818-7400D5C25024}"/>
          </ac:spMkLst>
        </pc:spChg>
        <pc:spChg chg="add del mod ord">
          <ac:chgData name="Diana Latorre" userId="78f034ea-288a-481d-ac4b-7da2b4ef518a" providerId="ADAL" clId="{DFA6D588-EE1B-4AC7-ACA4-8E6F93F7BD61}" dt="2023-11-09T15:51:03.066" v="2208" actId="6264"/>
          <ac:spMkLst>
            <pc:docMk/>
            <pc:sldMk cId="1971176528" sldId="383"/>
            <ac:spMk id="5" creationId="{16F41189-384A-5E62-B8A9-A14341A789C4}"/>
          </ac:spMkLst>
        </pc:spChg>
        <pc:spChg chg="add del mod">
          <ac:chgData name="Diana Latorre" userId="78f034ea-288a-481d-ac4b-7da2b4ef518a" providerId="ADAL" clId="{DFA6D588-EE1B-4AC7-ACA4-8E6F93F7BD61}" dt="2023-11-09T15:51:02.329" v="2207" actId="6264"/>
          <ac:spMkLst>
            <pc:docMk/>
            <pc:sldMk cId="1971176528" sldId="383"/>
            <ac:spMk id="6" creationId="{605183E2-8EDE-7234-87A1-7740BE0C7E58}"/>
          </ac:spMkLst>
        </pc:spChg>
        <pc:spChg chg="add del mod ord">
          <ac:chgData name="Diana Latorre" userId="78f034ea-288a-481d-ac4b-7da2b4ef518a" providerId="ADAL" clId="{DFA6D588-EE1B-4AC7-ACA4-8E6F93F7BD61}" dt="2023-11-09T15:51:02.329" v="2207" actId="6264"/>
          <ac:spMkLst>
            <pc:docMk/>
            <pc:sldMk cId="1971176528" sldId="383"/>
            <ac:spMk id="7" creationId="{AA414A2C-C4E5-A474-9FE9-7B4CD5EF9980}"/>
          </ac:spMkLst>
        </pc:spChg>
        <pc:graphicFrameChg chg="mod">
          <ac:chgData name="Diana Latorre" userId="78f034ea-288a-481d-ac4b-7da2b4ef518a" providerId="ADAL" clId="{DFA6D588-EE1B-4AC7-ACA4-8E6F93F7BD61}" dt="2023-11-09T15:51:55.267" v="2214" actId="1076"/>
          <ac:graphicFrameMkLst>
            <pc:docMk/>
            <pc:sldMk cId="1971176528" sldId="383"/>
            <ac:graphicFrameMk id="4" creationId="{BD5EFB06-195F-3EFA-79E4-2A1DFF3F0214}"/>
          </ac:graphicFrameMkLst>
        </pc:graphicFrameChg>
      </pc:sldChg>
      <pc:sldChg chg="addSp delSp modSp mod modShow modNotesTx">
        <pc:chgData name="Diana Latorre" userId="78f034ea-288a-481d-ac4b-7da2b4ef518a" providerId="ADAL" clId="{DFA6D588-EE1B-4AC7-ACA4-8E6F93F7BD61}" dt="2023-11-13T13:51:17.356" v="2738"/>
        <pc:sldMkLst>
          <pc:docMk/>
          <pc:sldMk cId="1675638460" sldId="384"/>
        </pc:sldMkLst>
        <pc:spChg chg="mod">
          <ac:chgData name="Diana Latorre" userId="78f034ea-288a-481d-ac4b-7da2b4ef518a" providerId="ADAL" clId="{DFA6D588-EE1B-4AC7-ACA4-8E6F93F7BD61}" dt="2023-11-09T16:57:48.999" v="2317" actId="255"/>
          <ac:spMkLst>
            <pc:docMk/>
            <pc:sldMk cId="1675638460" sldId="384"/>
            <ac:spMk id="2" creationId="{6DDA4A14-6E92-BE32-24B2-6DC8ECA962A1}"/>
          </ac:spMkLst>
        </pc:spChg>
        <pc:spChg chg="add del mod">
          <ac:chgData name="Diana Latorre" userId="78f034ea-288a-481d-ac4b-7da2b4ef518a" providerId="ADAL" clId="{DFA6D588-EE1B-4AC7-ACA4-8E6F93F7BD61}" dt="2023-11-09T13:27:27.078" v="1713" actId="1076"/>
          <ac:spMkLst>
            <pc:docMk/>
            <pc:sldMk cId="1675638460" sldId="384"/>
            <ac:spMk id="3" creationId="{65C325EA-3A31-D8D1-8C62-E0B57AC329DC}"/>
          </ac:spMkLst>
        </pc:spChg>
        <pc:spChg chg="add mod">
          <ac:chgData name="Diana Latorre" userId="78f034ea-288a-481d-ac4b-7da2b4ef518a" providerId="ADAL" clId="{DFA6D588-EE1B-4AC7-ACA4-8E6F93F7BD61}" dt="2023-11-09T13:26:53.050" v="1708"/>
          <ac:spMkLst>
            <pc:docMk/>
            <pc:sldMk cId="1675638460" sldId="384"/>
            <ac:spMk id="6" creationId="{D0154957-DB3B-5485-358F-B4A0588DC584}"/>
          </ac:spMkLst>
        </pc:spChg>
        <pc:graphicFrameChg chg="add del mod">
          <ac:chgData name="Diana Latorre" userId="78f034ea-288a-481d-ac4b-7da2b4ef518a" providerId="ADAL" clId="{DFA6D588-EE1B-4AC7-ACA4-8E6F93F7BD61}" dt="2023-11-08T22:02:42.177" v="1624" actId="12084"/>
          <ac:graphicFrameMkLst>
            <pc:docMk/>
            <pc:sldMk cId="1675638460" sldId="384"/>
            <ac:graphicFrameMk id="4" creationId="{0474C0BC-ED13-6F67-778C-2C666C4EDB07}"/>
          </ac:graphicFrameMkLst>
        </pc:graphicFrameChg>
        <pc:graphicFrameChg chg="add mod modGraphic">
          <ac:chgData name="Diana Latorre" userId="78f034ea-288a-481d-ac4b-7da2b4ef518a" providerId="ADAL" clId="{DFA6D588-EE1B-4AC7-ACA4-8E6F93F7BD61}" dt="2023-11-09T17:00:34.021" v="2335" actId="1076"/>
          <ac:graphicFrameMkLst>
            <pc:docMk/>
            <pc:sldMk cId="1675638460" sldId="384"/>
            <ac:graphicFrameMk id="5" creationId="{0269E932-9C11-5412-C8D5-AB3B81EC21F7}"/>
          </ac:graphicFrameMkLst>
        </pc:graphicFrameChg>
      </pc:sldChg>
      <pc:sldChg chg="modSp mod modNotesTx">
        <pc:chgData name="Diana Latorre" userId="78f034ea-288a-481d-ac4b-7da2b4ef518a" providerId="ADAL" clId="{DFA6D588-EE1B-4AC7-ACA4-8E6F93F7BD61}" dt="2023-11-13T13:52:03.404" v="2739"/>
        <pc:sldMkLst>
          <pc:docMk/>
          <pc:sldMk cId="3679867701" sldId="385"/>
        </pc:sldMkLst>
        <pc:spChg chg="mod">
          <ac:chgData name="Diana Latorre" userId="78f034ea-288a-481d-ac4b-7da2b4ef518a" providerId="ADAL" clId="{DFA6D588-EE1B-4AC7-ACA4-8E6F93F7BD61}" dt="2023-11-09T17:00:52.086" v="2336" actId="255"/>
          <ac:spMkLst>
            <pc:docMk/>
            <pc:sldMk cId="3679867701" sldId="385"/>
            <ac:spMk id="2" creationId="{F2E70D31-8123-D327-2A41-BB1E2881F0BC}"/>
          </ac:spMkLst>
        </pc:spChg>
        <pc:spChg chg="mod">
          <ac:chgData name="Diana Latorre" userId="78f034ea-288a-481d-ac4b-7da2b4ef518a" providerId="ADAL" clId="{DFA6D588-EE1B-4AC7-ACA4-8E6F93F7BD61}" dt="2023-11-09T17:00:58.567" v="2337" actId="255"/>
          <ac:spMkLst>
            <pc:docMk/>
            <pc:sldMk cId="3679867701" sldId="385"/>
            <ac:spMk id="3" creationId="{EA0F2456-08C5-478A-6A91-56B4682CF651}"/>
          </ac:spMkLst>
        </pc:spChg>
      </pc:sldChg>
      <pc:sldChg chg="modSp mod modNotesTx">
        <pc:chgData name="Diana Latorre" userId="78f034ea-288a-481d-ac4b-7da2b4ef518a" providerId="ADAL" clId="{DFA6D588-EE1B-4AC7-ACA4-8E6F93F7BD61}" dt="2023-11-13T13:52:18.365" v="2740"/>
        <pc:sldMkLst>
          <pc:docMk/>
          <pc:sldMk cId="195579737" sldId="386"/>
        </pc:sldMkLst>
        <pc:spChg chg="mod">
          <ac:chgData name="Diana Latorre" userId="78f034ea-288a-481d-ac4b-7da2b4ef518a" providerId="ADAL" clId="{DFA6D588-EE1B-4AC7-ACA4-8E6F93F7BD61}" dt="2023-11-09T17:01:20.928" v="2339" actId="1076"/>
          <ac:spMkLst>
            <pc:docMk/>
            <pc:sldMk cId="195579737" sldId="386"/>
            <ac:spMk id="2" creationId="{74B86BAC-90FF-F1BA-D1BA-6B695F55BB0D}"/>
          </ac:spMkLst>
        </pc:spChg>
        <pc:spChg chg="mod">
          <ac:chgData name="Diana Latorre" userId="78f034ea-288a-481d-ac4b-7da2b4ef518a" providerId="ADAL" clId="{DFA6D588-EE1B-4AC7-ACA4-8E6F93F7BD61}" dt="2023-11-09T17:02:10.467" v="2352" actId="1076"/>
          <ac:spMkLst>
            <pc:docMk/>
            <pc:sldMk cId="195579737" sldId="386"/>
            <ac:spMk id="3" creationId="{0457EE04-B30A-D70E-E7CE-9615BF074CDE}"/>
          </ac:spMkLst>
        </pc:spChg>
      </pc:sldChg>
      <pc:sldChg chg="modSp mod modShow">
        <pc:chgData name="Diana Latorre" userId="78f034ea-288a-481d-ac4b-7da2b4ef518a" providerId="ADAL" clId="{DFA6D588-EE1B-4AC7-ACA4-8E6F93F7BD61}" dt="2023-11-08T21:15:24.131" v="1541"/>
        <pc:sldMkLst>
          <pc:docMk/>
          <pc:sldMk cId="2112502260" sldId="388"/>
        </pc:sldMkLst>
        <pc:graphicFrameChg chg="mod">
          <ac:chgData name="Diana Latorre" userId="78f034ea-288a-481d-ac4b-7da2b4ef518a" providerId="ADAL" clId="{DFA6D588-EE1B-4AC7-ACA4-8E6F93F7BD61}" dt="2023-11-08T21:15:24.131" v="1541"/>
          <ac:graphicFrameMkLst>
            <pc:docMk/>
            <pc:sldMk cId="2112502260" sldId="388"/>
            <ac:graphicFrameMk id="4" creationId="{3EA7BA30-D75A-689B-2239-3912FBF3389D}"/>
          </ac:graphicFrameMkLst>
        </pc:graphicFrameChg>
      </pc:sldChg>
      <pc:sldChg chg="modSp del mod modShow">
        <pc:chgData name="Diana Latorre" userId="78f034ea-288a-481d-ac4b-7da2b4ef518a" providerId="ADAL" clId="{DFA6D588-EE1B-4AC7-ACA4-8E6F93F7BD61}" dt="2023-11-08T18:18:10.088" v="890" actId="2696"/>
        <pc:sldMkLst>
          <pc:docMk/>
          <pc:sldMk cId="216200734" sldId="389"/>
        </pc:sldMkLst>
        <pc:spChg chg="mod">
          <ac:chgData name="Diana Latorre" userId="78f034ea-288a-481d-ac4b-7da2b4ef518a" providerId="ADAL" clId="{DFA6D588-EE1B-4AC7-ACA4-8E6F93F7BD61}" dt="2023-11-08T18:14:09.970" v="815" actId="20577"/>
          <ac:spMkLst>
            <pc:docMk/>
            <pc:sldMk cId="216200734" sldId="389"/>
            <ac:spMk id="2" creationId="{94FA3473-4231-A5C2-7322-6BFACDC7251D}"/>
          </ac:spMkLst>
        </pc:spChg>
        <pc:graphicFrameChg chg="mod">
          <ac:chgData name="Diana Latorre" userId="78f034ea-288a-481d-ac4b-7da2b4ef518a" providerId="ADAL" clId="{DFA6D588-EE1B-4AC7-ACA4-8E6F93F7BD61}" dt="2023-11-08T18:14:55.624" v="829" actId="14100"/>
          <ac:graphicFrameMkLst>
            <pc:docMk/>
            <pc:sldMk cId="216200734" sldId="389"/>
            <ac:graphicFrameMk id="5" creationId="{BA5FB826-6B1A-7693-6723-6B0EAA35D59A}"/>
          </ac:graphicFrameMkLst>
        </pc:graphicFrameChg>
      </pc:sldChg>
      <pc:sldChg chg="modSp">
        <pc:chgData name="Diana Latorre" userId="78f034ea-288a-481d-ac4b-7da2b4ef518a" providerId="ADAL" clId="{DFA6D588-EE1B-4AC7-ACA4-8E6F93F7BD61}" dt="2023-11-08T21:15:38.285" v="1542"/>
        <pc:sldMkLst>
          <pc:docMk/>
          <pc:sldMk cId="1422939174" sldId="390"/>
        </pc:sldMkLst>
        <pc:graphicFrameChg chg="mod">
          <ac:chgData name="Diana Latorre" userId="78f034ea-288a-481d-ac4b-7da2b4ef518a" providerId="ADAL" clId="{DFA6D588-EE1B-4AC7-ACA4-8E6F93F7BD61}" dt="2023-11-08T21:15:38.285" v="1542"/>
          <ac:graphicFrameMkLst>
            <pc:docMk/>
            <pc:sldMk cId="1422939174" sldId="390"/>
            <ac:graphicFrameMk id="4" creationId="{294848A9-037F-C3F0-8F16-EFAFFDA7C765}"/>
          </ac:graphicFrameMkLst>
        </pc:graphicFrameChg>
      </pc:sldChg>
      <pc:sldChg chg="modNotesTx">
        <pc:chgData name="Diana Latorre" userId="78f034ea-288a-481d-ac4b-7da2b4ef518a" providerId="ADAL" clId="{DFA6D588-EE1B-4AC7-ACA4-8E6F93F7BD61}" dt="2023-11-13T13:53:17.209" v="2743"/>
        <pc:sldMkLst>
          <pc:docMk/>
          <pc:sldMk cId="227719477" sldId="392"/>
        </pc:sldMkLst>
      </pc:sldChg>
      <pc:sldChg chg="modSp mod modShow">
        <pc:chgData name="Diana Latorre" userId="78f034ea-288a-481d-ac4b-7da2b4ef518a" providerId="ADAL" clId="{DFA6D588-EE1B-4AC7-ACA4-8E6F93F7BD61}" dt="2023-11-08T21:15:38.285" v="1542"/>
        <pc:sldMkLst>
          <pc:docMk/>
          <pc:sldMk cId="2692723728" sldId="393"/>
        </pc:sldMkLst>
        <pc:graphicFrameChg chg="mod">
          <ac:chgData name="Diana Latorre" userId="78f034ea-288a-481d-ac4b-7da2b4ef518a" providerId="ADAL" clId="{DFA6D588-EE1B-4AC7-ACA4-8E6F93F7BD61}" dt="2023-11-08T21:15:38.285" v="1542"/>
          <ac:graphicFrameMkLst>
            <pc:docMk/>
            <pc:sldMk cId="2692723728" sldId="393"/>
            <ac:graphicFrameMk id="6" creationId="{82293D28-344F-D7F1-5779-F9286217E3F1}"/>
          </ac:graphicFrameMkLst>
        </pc:graphicFrameChg>
      </pc:sldChg>
      <pc:sldChg chg="modSp mod modShow">
        <pc:chgData name="Diana Latorre" userId="78f034ea-288a-481d-ac4b-7da2b4ef518a" providerId="ADAL" clId="{DFA6D588-EE1B-4AC7-ACA4-8E6F93F7BD61}" dt="2023-11-08T21:15:02.849" v="1540"/>
        <pc:sldMkLst>
          <pc:docMk/>
          <pc:sldMk cId="3853946000" sldId="394"/>
        </pc:sldMkLst>
        <pc:graphicFrameChg chg="mod">
          <ac:chgData name="Diana Latorre" userId="78f034ea-288a-481d-ac4b-7da2b4ef518a" providerId="ADAL" clId="{DFA6D588-EE1B-4AC7-ACA4-8E6F93F7BD61}" dt="2023-11-08T21:15:02.849" v="1540"/>
          <ac:graphicFrameMkLst>
            <pc:docMk/>
            <pc:sldMk cId="3853946000" sldId="394"/>
            <ac:graphicFrameMk id="4" creationId="{D4B76D10-01BB-6B85-2606-2B45A7FDA153}"/>
          </ac:graphicFrameMkLst>
        </pc:graphicFrameChg>
      </pc:sldChg>
      <pc:sldChg chg="mod modShow">
        <pc:chgData name="Diana Latorre" userId="78f034ea-288a-481d-ac4b-7da2b4ef518a" providerId="ADAL" clId="{DFA6D588-EE1B-4AC7-ACA4-8E6F93F7BD61}" dt="2023-11-07T16:45:49.850" v="1" actId="729"/>
        <pc:sldMkLst>
          <pc:docMk/>
          <pc:sldMk cId="467296616" sldId="395"/>
        </pc:sldMkLst>
      </pc:sldChg>
      <pc:sldChg chg="modSp mod modNotesTx">
        <pc:chgData name="Diana Latorre" userId="78f034ea-288a-481d-ac4b-7da2b4ef518a" providerId="ADAL" clId="{DFA6D588-EE1B-4AC7-ACA4-8E6F93F7BD61}" dt="2023-11-13T13:54:54.692" v="2745"/>
        <pc:sldMkLst>
          <pc:docMk/>
          <pc:sldMk cId="674131210" sldId="396"/>
        </pc:sldMkLst>
        <pc:spChg chg="mod">
          <ac:chgData name="Diana Latorre" userId="78f034ea-288a-481d-ac4b-7da2b4ef518a" providerId="ADAL" clId="{DFA6D588-EE1B-4AC7-ACA4-8E6F93F7BD61}" dt="2023-11-09T17:14:32.949" v="2491" actId="1076"/>
          <ac:spMkLst>
            <pc:docMk/>
            <pc:sldMk cId="674131210" sldId="396"/>
            <ac:spMk id="2" creationId="{E3C44A42-02BE-EC79-FE46-C7772772E49D}"/>
          </ac:spMkLst>
        </pc:spChg>
        <pc:graphicFrameChg chg="mod">
          <ac:chgData name="Diana Latorre" userId="78f034ea-288a-481d-ac4b-7da2b4ef518a" providerId="ADAL" clId="{DFA6D588-EE1B-4AC7-ACA4-8E6F93F7BD61}" dt="2023-11-09T17:14:55.527" v="2496" actId="1076"/>
          <ac:graphicFrameMkLst>
            <pc:docMk/>
            <pc:sldMk cId="674131210" sldId="396"/>
            <ac:graphicFrameMk id="6" creationId="{CB31CB2D-A777-75B6-5C09-8E1DF4CAE782}"/>
          </ac:graphicFrameMkLst>
        </pc:graphicFrameChg>
      </pc:sldChg>
      <pc:sldChg chg="modSp mod modNotesTx">
        <pc:chgData name="Diana Latorre" userId="78f034ea-288a-481d-ac4b-7da2b4ef518a" providerId="ADAL" clId="{DFA6D588-EE1B-4AC7-ACA4-8E6F93F7BD61}" dt="2023-11-13T13:55:50.106" v="2749" actId="20577"/>
        <pc:sldMkLst>
          <pc:docMk/>
          <pc:sldMk cId="1937289998" sldId="397"/>
        </pc:sldMkLst>
        <pc:spChg chg="mod">
          <ac:chgData name="Diana Latorre" userId="78f034ea-288a-481d-ac4b-7da2b4ef518a" providerId="ADAL" clId="{DFA6D588-EE1B-4AC7-ACA4-8E6F93F7BD61}" dt="2023-11-09T17:15:54.415" v="2501" actId="1076"/>
          <ac:spMkLst>
            <pc:docMk/>
            <pc:sldMk cId="1937289998" sldId="397"/>
            <ac:spMk id="2" creationId="{6AA79A11-2ACC-A006-5219-0351A9CCD268}"/>
          </ac:spMkLst>
        </pc:spChg>
        <pc:graphicFrameChg chg="mod">
          <ac:chgData name="Diana Latorre" userId="78f034ea-288a-481d-ac4b-7da2b4ef518a" providerId="ADAL" clId="{DFA6D588-EE1B-4AC7-ACA4-8E6F93F7BD61}" dt="2023-11-09T17:19:46.464" v="2533" actId="12"/>
          <ac:graphicFrameMkLst>
            <pc:docMk/>
            <pc:sldMk cId="1937289998" sldId="397"/>
            <ac:graphicFrameMk id="4" creationId="{45027BC7-0478-469C-4086-C7ABF3500CA4}"/>
          </ac:graphicFrameMkLst>
        </pc:graphicFrameChg>
      </pc:sldChg>
      <pc:sldChg chg="modSp mod modShow">
        <pc:chgData name="Diana Latorre" userId="78f034ea-288a-481d-ac4b-7da2b4ef518a" providerId="ADAL" clId="{DFA6D588-EE1B-4AC7-ACA4-8E6F93F7BD61}" dt="2023-11-08T21:15:02.849" v="1540"/>
        <pc:sldMkLst>
          <pc:docMk/>
          <pc:sldMk cId="199703362" sldId="398"/>
        </pc:sldMkLst>
        <pc:spChg chg="mod">
          <ac:chgData name="Diana Latorre" userId="78f034ea-288a-481d-ac4b-7da2b4ef518a" providerId="ADAL" clId="{DFA6D588-EE1B-4AC7-ACA4-8E6F93F7BD61}" dt="2023-11-08T21:15:02.849" v="1540"/>
          <ac:spMkLst>
            <pc:docMk/>
            <pc:sldMk cId="199703362" sldId="398"/>
            <ac:spMk id="3" creationId="{0CFAD557-018F-69EB-49AB-4D05AB9D0AB7}"/>
          </ac:spMkLst>
        </pc:spChg>
      </pc:sldChg>
      <pc:sldChg chg="modSp mod modShow">
        <pc:chgData name="Diana Latorre" userId="78f034ea-288a-481d-ac4b-7da2b4ef518a" providerId="ADAL" clId="{DFA6D588-EE1B-4AC7-ACA4-8E6F93F7BD61}" dt="2023-11-08T21:15:02.849" v="1540"/>
        <pc:sldMkLst>
          <pc:docMk/>
          <pc:sldMk cId="4046297402" sldId="399"/>
        </pc:sldMkLst>
        <pc:graphicFrameChg chg="mod">
          <ac:chgData name="Diana Latorre" userId="78f034ea-288a-481d-ac4b-7da2b4ef518a" providerId="ADAL" clId="{DFA6D588-EE1B-4AC7-ACA4-8E6F93F7BD61}" dt="2023-11-08T21:15:02.849" v="1540"/>
          <ac:graphicFrameMkLst>
            <pc:docMk/>
            <pc:sldMk cId="4046297402" sldId="399"/>
            <ac:graphicFrameMk id="5" creationId="{975FDDC5-6571-447B-1E40-E71AC3D8EA3E}"/>
          </ac:graphicFrameMkLst>
        </pc:graphicFrameChg>
      </pc:sldChg>
      <pc:sldChg chg="modSp">
        <pc:chgData name="Diana Latorre" userId="78f034ea-288a-481d-ac4b-7da2b4ef518a" providerId="ADAL" clId="{DFA6D588-EE1B-4AC7-ACA4-8E6F93F7BD61}" dt="2023-11-08T21:15:24.131" v="1541"/>
        <pc:sldMkLst>
          <pc:docMk/>
          <pc:sldMk cId="337356834" sldId="400"/>
        </pc:sldMkLst>
        <pc:spChg chg="mod">
          <ac:chgData name="Diana Latorre" userId="78f034ea-288a-481d-ac4b-7da2b4ef518a" providerId="ADAL" clId="{DFA6D588-EE1B-4AC7-ACA4-8E6F93F7BD61}" dt="2023-11-08T21:15:24.131" v="1541"/>
          <ac:spMkLst>
            <pc:docMk/>
            <pc:sldMk cId="337356834" sldId="400"/>
            <ac:spMk id="3" creationId="{F2A5F140-D042-AF10-0B65-1A4FC57B7D3A}"/>
          </ac:spMkLst>
        </pc:spChg>
      </pc:sldChg>
      <pc:sldChg chg="modSp">
        <pc:chgData name="Diana Latorre" userId="78f034ea-288a-481d-ac4b-7da2b4ef518a" providerId="ADAL" clId="{DFA6D588-EE1B-4AC7-ACA4-8E6F93F7BD61}" dt="2023-11-08T21:15:02.849" v="1540"/>
        <pc:sldMkLst>
          <pc:docMk/>
          <pc:sldMk cId="2622497173" sldId="401"/>
        </pc:sldMkLst>
        <pc:graphicFrameChg chg="mod">
          <ac:chgData name="Diana Latorre" userId="78f034ea-288a-481d-ac4b-7da2b4ef518a" providerId="ADAL" clId="{DFA6D588-EE1B-4AC7-ACA4-8E6F93F7BD61}" dt="2023-11-08T21:15:02.849" v="1540"/>
          <ac:graphicFrameMkLst>
            <pc:docMk/>
            <pc:sldMk cId="2622497173" sldId="401"/>
            <ac:graphicFrameMk id="5" creationId="{AB015F90-5790-6385-09FA-31F7C0A6F856}"/>
          </ac:graphicFrameMkLst>
        </pc:graphicFrameChg>
      </pc:sldChg>
      <pc:sldChg chg="modSp mod modNotesTx">
        <pc:chgData name="Diana Latorre" userId="78f034ea-288a-481d-ac4b-7da2b4ef518a" providerId="ADAL" clId="{DFA6D588-EE1B-4AC7-ACA4-8E6F93F7BD61}" dt="2023-11-13T13:56:55.014" v="2750"/>
        <pc:sldMkLst>
          <pc:docMk/>
          <pc:sldMk cId="232072830" sldId="402"/>
        </pc:sldMkLst>
        <pc:spChg chg="mod">
          <ac:chgData name="Diana Latorre" userId="78f034ea-288a-481d-ac4b-7da2b4ef518a" providerId="ADAL" clId="{DFA6D588-EE1B-4AC7-ACA4-8E6F93F7BD61}" dt="2023-11-09T17:20:19.706" v="2535" actId="1076"/>
          <ac:spMkLst>
            <pc:docMk/>
            <pc:sldMk cId="232072830" sldId="402"/>
            <ac:spMk id="2" creationId="{A292A493-25E5-2C50-B2D0-61A2B72A3DC6}"/>
          </ac:spMkLst>
        </pc:spChg>
        <pc:spChg chg="mod">
          <ac:chgData name="Diana Latorre" userId="78f034ea-288a-481d-ac4b-7da2b4ef518a" providerId="ADAL" clId="{DFA6D588-EE1B-4AC7-ACA4-8E6F93F7BD61}" dt="2023-11-09T17:20:36.377" v="2541" actId="27636"/>
          <ac:spMkLst>
            <pc:docMk/>
            <pc:sldMk cId="232072830" sldId="402"/>
            <ac:spMk id="3" creationId="{3F7CF8D1-667F-3179-1D77-165343F5C1CF}"/>
          </ac:spMkLst>
        </pc:spChg>
        <pc:picChg chg="mod">
          <ac:chgData name="Diana Latorre" userId="78f034ea-288a-481d-ac4b-7da2b4ef518a" providerId="ADAL" clId="{DFA6D588-EE1B-4AC7-ACA4-8E6F93F7BD61}" dt="2023-11-09T17:20:25.510" v="2536" actId="1076"/>
          <ac:picMkLst>
            <pc:docMk/>
            <pc:sldMk cId="232072830" sldId="402"/>
            <ac:picMk id="5122" creationId="{81F9FEB8-0E98-DF98-9D3B-A11C18EEADC7}"/>
          </ac:picMkLst>
        </pc:picChg>
      </pc:sldChg>
      <pc:sldChg chg="modSp mod modNotesTx">
        <pc:chgData name="Diana Latorre" userId="78f034ea-288a-481d-ac4b-7da2b4ef518a" providerId="ADAL" clId="{DFA6D588-EE1B-4AC7-ACA4-8E6F93F7BD61}" dt="2023-11-13T13:57:19.165" v="2751"/>
        <pc:sldMkLst>
          <pc:docMk/>
          <pc:sldMk cId="3749322430" sldId="403"/>
        </pc:sldMkLst>
        <pc:spChg chg="mod">
          <ac:chgData name="Diana Latorre" userId="78f034ea-288a-481d-ac4b-7da2b4ef518a" providerId="ADAL" clId="{DFA6D588-EE1B-4AC7-ACA4-8E6F93F7BD61}" dt="2023-11-09T17:21:00.540" v="2543" actId="255"/>
          <ac:spMkLst>
            <pc:docMk/>
            <pc:sldMk cId="3749322430" sldId="403"/>
            <ac:spMk id="2" creationId="{30A29BEA-7379-BFBD-7BF6-9A1E63219C8E}"/>
          </ac:spMkLst>
        </pc:spChg>
        <pc:spChg chg="mod">
          <ac:chgData name="Diana Latorre" userId="78f034ea-288a-481d-ac4b-7da2b4ef518a" providerId="ADAL" clId="{DFA6D588-EE1B-4AC7-ACA4-8E6F93F7BD61}" dt="2023-11-09T17:22:13.475" v="2561" actId="20577"/>
          <ac:spMkLst>
            <pc:docMk/>
            <pc:sldMk cId="3749322430" sldId="403"/>
            <ac:spMk id="3" creationId="{7EED3B7F-DB20-AB3D-8184-7161E27E461D}"/>
          </ac:spMkLst>
        </pc:spChg>
        <pc:picChg chg="mod">
          <ac:chgData name="Diana Latorre" userId="78f034ea-288a-481d-ac4b-7da2b4ef518a" providerId="ADAL" clId="{DFA6D588-EE1B-4AC7-ACA4-8E6F93F7BD61}" dt="2023-11-09T17:22:32.416" v="2563" actId="1076"/>
          <ac:picMkLst>
            <pc:docMk/>
            <pc:sldMk cId="3749322430" sldId="403"/>
            <ac:picMk id="6146" creationId="{2D7DD6D6-F809-1232-BE3B-1BA08E005723}"/>
          </ac:picMkLst>
        </pc:picChg>
      </pc:sldChg>
      <pc:sldChg chg="modSp mod modNotesTx">
        <pc:chgData name="Diana Latorre" userId="78f034ea-288a-481d-ac4b-7da2b4ef518a" providerId="ADAL" clId="{DFA6D588-EE1B-4AC7-ACA4-8E6F93F7BD61}" dt="2023-11-13T13:57:49.238" v="2752"/>
        <pc:sldMkLst>
          <pc:docMk/>
          <pc:sldMk cId="2828120044" sldId="404"/>
        </pc:sldMkLst>
        <pc:spChg chg="mod">
          <ac:chgData name="Diana Latorre" userId="78f034ea-288a-481d-ac4b-7da2b4ef518a" providerId="ADAL" clId="{DFA6D588-EE1B-4AC7-ACA4-8E6F93F7BD61}" dt="2023-11-09T17:27:48.940" v="2623" actId="1076"/>
          <ac:spMkLst>
            <pc:docMk/>
            <pc:sldMk cId="2828120044" sldId="404"/>
            <ac:spMk id="2" creationId="{E4370857-5B41-4280-E91E-C67FC3B61E64}"/>
          </ac:spMkLst>
        </pc:spChg>
        <pc:graphicFrameChg chg="mod">
          <ac:chgData name="Diana Latorre" userId="78f034ea-288a-481d-ac4b-7da2b4ef518a" providerId="ADAL" clId="{DFA6D588-EE1B-4AC7-ACA4-8E6F93F7BD61}" dt="2023-11-09T17:29:56.179" v="2634" actId="14100"/>
          <ac:graphicFrameMkLst>
            <pc:docMk/>
            <pc:sldMk cId="2828120044" sldId="404"/>
            <ac:graphicFrameMk id="4" creationId="{736BEE14-4BFD-8465-564F-B53C7336ADD1}"/>
          </ac:graphicFrameMkLst>
        </pc:graphicFrameChg>
      </pc:sldChg>
      <pc:sldChg chg="addSp delSp modSp mod modNotesTx">
        <pc:chgData name="Diana Latorre" userId="78f034ea-288a-481d-ac4b-7da2b4ef518a" providerId="ADAL" clId="{DFA6D588-EE1B-4AC7-ACA4-8E6F93F7BD61}" dt="2023-11-13T13:58:10.587" v="2753"/>
        <pc:sldMkLst>
          <pc:docMk/>
          <pc:sldMk cId="2353022852" sldId="405"/>
        </pc:sldMkLst>
        <pc:spChg chg="mod">
          <ac:chgData name="Diana Latorre" userId="78f034ea-288a-481d-ac4b-7da2b4ef518a" providerId="ADAL" clId="{DFA6D588-EE1B-4AC7-ACA4-8E6F93F7BD61}" dt="2023-11-09T17:30:25.389" v="2636" actId="1076"/>
          <ac:spMkLst>
            <pc:docMk/>
            <pc:sldMk cId="2353022852" sldId="405"/>
            <ac:spMk id="2" creationId="{9584E9C6-FF69-909B-92AE-9F997C1B0E13}"/>
          </ac:spMkLst>
        </pc:spChg>
        <pc:spChg chg="mod">
          <ac:chgData name="Diana Latorre" userId="78f034ea-288a-481d-ac4b-7da2b4ef518a" providerId="ADAL" clId="{DFA6D588-EE1B-4AC7-ACA4-8E6F93F7BD61}" dt="2023-11-09T17:30:50.517" v="2642" actId="1076"/>
          <ac:spMkLst>
            <pc:docMk/>
            <pc:sldMk cId="2353022852" sldId="405"/>
            <ac:spMk id="3" creationId="{E47B50CB-BC2C-A3BE-EEE1-222E63DB44DC}"/>
          </ac:spMkLst>
        </pc:spChg>
        <pc:spChg chg="add del">
          <ac:chgData name="Diana Latorre" userId="78f034ea-288a-481d-ac4b-7da2b4ef518a" providerId="ADAL" clId="{DFA6D588-EE1B-4AC7-ACA4-8E6F93F7BD61}" dt="2023-11-09T17:30:43.679" v="2641" actId="22"/>
          <ac:spMkLst>
            <pc:docMk/>
            <pc:sldMk cId="2353022852" sldId="405"/>
            <ac:spMk id="5" creationId="{44F0A685-86CC-8A96-47F8-0C49FD482BFF}"/>
          </ac:spMkLst>
        </pc:spChg>
      </pc:sldChg>
      <pc:sldChg chg="addSp modSp mod modNotesTx">
        <pc:chgData name="Diana Latorre" userId="78f034ea-288a-481d-ac4b-7da2b4ef518a" providerId="ADAL" clId="{DFA6D588-EE1B-4AC7-ACA4-8E6F93F7BD61}" dt="2023-11-13T13:58:39.942" v="2754"/>
        <pc:sldMkLst>
          <pc:docMk/>
          <pc:sldMk cId="1990009251" sldId="406"/>
        </pc:sldMkLst>
        <pc:spChg chg="mod">
          <ac:chgData name="Diana Latorre" userId="78f034ea-288a-481d-ac4b-7da2b4ef518a" providerId="ADAL" clId="{DFA6D588-EE1B-4AC7-ACA4-8E6F93F7BD61}" dt="2023-11-09T17:36:56.425" v="2687" actId="1076"/>
          <ac:spMkLst>
            <pc:docMk/>
            <pc:sldMk cId="1990009251" sldId="406"/>
            <ac:spMk id="2" creationId="{E3B70CDE-FB61-144B-F786-1E974FDD2915}"/>
          </ac:spMkLst>
        </pc:spChg>
        <pc:spChg chg="add mod">
          <ac:chgData name="Diana Latorre" userId="78f034ea-288a-481d-ac4b-7da2b4ef518a" providerId="ADAL" clId="{DFA6D588-EE1B-4AC7-ACA4-8E6F93F7BD61}" dt="2023-11-09T17:39:17.750" v="2711" actId="1076"/>
          <ac:spMkLst>
            <pc:docMk/>
            <pc:sldMk cId="1990009251" sldId="406"/>
            <ac:spMk id="3" creationId="{A26EA136-79B9-4900-D330-E32F2C447E46}"/>
          </ac:spMkLst>
        </pc:spChg>
        <pc:graphicFrameChg chg="mod modGraphic">
          <ac:chgData name="Diana Latorre" userId="78f034ea-288a-481d-ac4b-7da2b4ef518a" providerId="ADAL" clId="{DFA6D588-EE1B-4AC7-ACA4-8E6F93F7BD61}" dt="2023-11-09T17:39:11.349" v="2710" actId="1076"/>
          <ac:graphicFrameMkLst>
            <pc:docMk/>
            <pc:sldMk cId="1990009251" sldId="406"/>
            <ac:graphicFrameMk id="4" creationId="{12E020DF-287F-1377-84B1-168508936E60}"/>
          </ac:graphicFrameMkLst>
        </pc:graphicFrameChg>
        <pc:picChg chg="mod">
          <ac:chgData name="Diana Latorre" userId="78f034ea-288a-481d-ac4b-7da2b4ef518a" providerId="ADAL" clId="{DFA6D588-EE1B-4AC7-ACA4-8E6F93F7BD61}" dt="2023-11-09T17:38:50.881" v="2708" actId="1076"/>
          <ac:picMkLst>
            <pc:docMk/>
            <pc:sldMk cId="1990009251" sldId="406"/>
            <ac:picMk id="1026" creationId="{C2603BE3-1647-D1CD-9713-6299FA91C98A}"/>
          </ac:picMkLst>
        </pc:picChg>
      </pc:sldChg>
      <pc:sldChg chg="modSp mod modShow">
        <pc:chgData name="Diana Latorre" userId="78f034ea-288a-481d-ac4b-7da2b4ef518a" providerId="ADAL" clId="{DFA6D588-EE1B-4AC7-ACA4-8E6F93F7BD61}" dt="2023-11-08T21:15:02.849" v="1540"/>
        <pc:sldMkLst>
          <pc:docMk/>
          <pc:sldMk cId="395391390" sldId="407"/>
        </pc:sldMkLst>
        <pc:spChg chg="mod">
          <ac:chgData name="Diana Latorre" userId="78f034ea-288a-481d-ac4b-7da2b4ef518a" providerId="ADAL" clId="{DFA6D588-EE1B-4AC7-ACA4-8E6F93F7BD61}" dt="2023-11-08T21:15:02.849" v="1540"/>
          <ac:spMkLst>
            <pc:docMk/>
            <pc:sldMk cId="395391390" sldId="407"/>
            <ac:spMk id="3" creationId="{1DEA6C50-05F0-ACBC-183C-77C8E79BE11A}"/>
          </ac:spMkLst>
        </pc:spChg>
      </pc:sldChg>
      <pc:sldChg chg="del mod modShow">
        <pc:chgData name="Diana Latorre" userId="78f034ea-288a-481d-ac4b-7da2b4ef518a" providerId="ADAL" clId="{DFA6D588-EE1B-4AC7-ACA4-8E6F93F7BD61}" dt="2023-11-08T19:21:47.501" v="1066" actId="2696"/>
        <pc:sldMkLst>
          <pc:docMk/>
          <pc:sldMk cId="1027168930" sldId="408"/>
        </pc:sldMkLst>
      </pc:sldChg>
      <pc:sldChg chg="del mod modShow">
        <pc:chgData name="Diana Latorre" userId="78f034ea-288a-481d-ac4b-7da2b4ef518a" providerId="ADAL" clId="{DFA6D588-EE1B-4AC7-ACA4-8E6F93F7BD61}" dt="2023-11-08T19:21:43.552" v="1065" actId="2696"/>
        <pc:sldMkLst>
          <pc:docMk/>
          <pc:sldMk cId="3688994037" sldId="409"/>
        </pc:sldMkLst>
      </pc:sldChg>
      <pc:sldChg chg="modSp mod modShow modNotesTx">
        <pc:chgData name="Diana Latorre" userId="78f034ea-288a-481d-ac4b-7da2b4ef518a" providerId="ADAL" clId="{DFA6D588-EE1B-4AC7-ACA4-8E6F93F7BD61}" dt="2023-11-13T13:52:36.891" v="2741"/>
        <pc:sldMkLst>
          <pc:docMk/>
          <pc:sldMk cId="561472114" sldId="410"/>
        </pc:sldMkLst>
        <pc:spChg chg="mod">
          <ac:chgData name="Diana Latorre" userId="78f034ea-288a-481d-ac4b-7da2b4ef518a" providerId="ADAL" clId="{DFA6D588-EE1B-4AC7-ACA4-8E6F93F7BD61}" dt="2023-11-09T17:02:28.356" v="2354" actId="255"/>
          <ac:spMkLst>
            <pc:docMk/>
            <pc:sldMk cId="561472114" sldId="410"/>
            <ac:spMk id="2" creationId="{6752B03A-6AED-72AF-E4EE-2B733B2F74AE}"/>
          </ac:spMkLst>
        </pc:spChg>
        <pc:spChg chg="mod">
          <ac:chgData name="Diana Latorre" userId="78f034ea-288a-481d-ac4b-7da2b4ef518a" providerId="ADAL" clId="{DFA6D588-EE1B-4AC7-ACA4-8E6F93F7BD61}" dt="2023-11-09T17:02:42.315" v="2356" actId="122"/>
          <ac:spMkLst>
            <pc:docMk/>
            <pc:sldMk cId="561472114" sldId="410"/>
            <ac:spMk id="3" creationId="{D2566F7F-6F11-FA40-E2C8-F12A304805A1}"/>
          </ac:spMkLst>
        </pc:spChg>
      </pc:sldChg>
      <pc:sldChg chg="modSp new mod modNotesTx">
        <pc:chgData name="Diana Latorre" userId="78f034ea-288a-481d-ac4b-7da2b4ef518a" providerId="ADAL" clId="{DFA6D588-EE1B-4AC7-ACA4-8E6F93F7BD61}" dt="2023-11-13T13:59:02.210" v="2755"/>
        <pc:sldMkLst>
          <pc:docMk/>
          <pc:sldMk cId="2395133493" sldId="411"/>
        </pc:sldMkLst>
        <pc:spChg chg="mod">
          <ac:chgData name="Diana Latorre" userId="78f034ea-288a-481d-ac4b-7da2b4ef518a" providerId="ADAL" clId="{DFA6D588-EE1B-4AC7-ACA4-8E6F93F7BD61}" dt="2023-11-09T17:39:54.838" v="2715" actId="1076"/>
          <ac:spMkLst>
            <pc:docMk/>
            <pc:sldMk cId="2395133493" sldId="411"/>
            <ac:spMk id="2" creationId="{4E8B4B0A-07D3-16F7-F515-B29C6635B6B1}"/>
          </ac:spMkLst>
        </pc:spChg>
        <pc:spChg chg="mod">
          <ac:chgData name="Diana Latorre" userId="78f034ea-288a-481d-ac4b-7da2b4ef518a" providerId="ADAL" clId="{DFA6D588-EE1B-4AC7-ACA4-8E6F93F7BD61}" dt="2023-11-09T17:40:13.408" v="2719" actId="5793"/>
          <ac:spMkLst>
            <pc:docMk/>
            <pc:sldMk cId="2395133493" sldId="411"/>
            <ac:spMk id="3" creationId="{4D3BF931-E2A4-C8C0-95DE-8542785E2F12}"/>
          </ac:spMkLst>
        </pc:spChg>
      </pc:sldChg>
      <pc:sldChg chg="modSp new mod modNotesTx">
        <pc:chgData name="Diana Latorre" userId="78f034ea-288a-481d-ac4b-7da2b4ef518a" providerId="ADAL" clId="{DFA6D588-EE1B-4AC7-ACA4-8E6F93F7BD61}" dt="2023-11-13T13:59:17.331" v="2756"/>
        <pc:sldMkLst>
          <pc:docMk/>
          <pc:sldMk cId="2999529561" sldId="412"/>
        </pc:sldMkLst>
        <pc:spChg chg="mod">
          <ac:chgData name="Diana Latorre" userId="78f034ea-288a-481d-ac4b-7da2b4ef518a" providerId="ADAL" clId="{DFA6D588-EE1B-4AC7-ACA4-8E6F93F7BD61}" dt="2023-11-09T17:40:36.796" v="2722" actId="14100"/>
          <ac:spMkLst>
            <pc:docMk/>
            <pc:sldMk cId="2999529561" sldId="412"/>
            <ac:spMk id="2" creationId="{5C6EF301-88E5-ABF1-6952-A1E06176CC86}"/>
          </ac:spMkLst>
        </pc:spChg>
        <pc:spChg chg="mod">
          <ac:chgData name="Diana Latorre" userId="78f034ea-288a-481d-ac4b-7da2b4ef518a" providerId="ADAL" clId="{DFA6D588-EE1B-4AC7-ACA4-8E6F93F7BD61}" dt="2023-11-09T17:41:08.922" v="2725" actId="12"/>
          <ac:spMkLst>
            <pc:docMk/>
            <pc:sldMk cId="2999529561" sldId="412"/>
            <ac:spMk id="3" creationId="{4E5BD365-6ED4-3D0C-14D3-2219677D1A92}"/>
          </ac:spMkLst>
        </pc:spChg>
      </pc:sldChg>
      <pc:sldChg chg="modSp new mod modNotesTx">
        <pc:chgData name="Diana Latorre" userId="78f034ea-288a-481d-ac4b-7da2b4ef518a" providerId="ADAL" clId="{DFA6D588-EE1B-4AC7-ACA4-8E6F93F7BD61}" dt="2023-11-13T13:52:50.974" v="2742"/>
        <pc:sldMkLst>
          <pc:docMk/>
          <pc:sldMk cId="964560452" sldId="413"/>
        </pc:sldMkLst>
        <pc:spChg chg="mod">
          <ac:chgData name="Diana Latorre" userId="78f034ea-288a-481d-ac4b-7da2b4ef518a" providerId="ADAL" clId="{DFA6D588-EE1B-4AC7-ACA4-8E6F93F7BD61}" dt="2023-11-09T17:03:27.266" v="2366" actId="1076"/>
          <ac:spMkLst>
            <pc:docMk/>
            <pc:sldMk cId="964560452" sldId="413"/>
            <ac:spMk id="2" creationId="{4F25E7E5-9D9D-75D0-BBBD-B64CECCD8307}"/>
          </ac:spMkLst>
        </pc:spChg>
        <pc:spChg chg="mod">
          <ac:chgData name="Diana Latorre" userId="78f034ea-288a-481d-ac4b-7da2b4ef518a" providerId="ADAL" clId="{DFA6D588-EE1B-4AC7-ACA4-8E6F93F7BD61}" dt="2023-11-09T17:05:21.902" v="2394" actId="1076"/>
          <ac:spMkLst>
            <pc:docMk/>
            <pc:sldMk cId="964560452" sldId="413"/>
            <ac:spMk id="3" creationId="{DDCF30E2-0C64-E412-13C0-9B8B92B6B85A}"/>
          </ac:spMkLst>
        </pc:spChg>
      </pc:sldChg>
      <pc:sldChg chg="modSp new del mod">
        <pc:chgData name="Diana Latorre" userId="78f034ea-288a-481d-ac4b-7da2b4ef518a" providerId="ADAL" clId="{DFA6D588-EE1B-4AC7-ACA4-8E6F93F7BD61}" dt="2023-11-08T17:08:37.606" v="709" actId="2696"/>
        <pc:sldMkLst>
          <pc:docMk/>
          <pc:sldMk cId="4180505150" sldId="413"/>
        </pc:sldMkLst>
        <pc:spChg chg="mod">
          <ac:chgData name="Diana Latorre" userId="78f034ea-288a-481d-ac4b-7da2b4ef518a" providerId="ADAL" clId="{DFA6D588-EE1B-4AC7-ACA4-8E6F93F7BD61}" dt="2023-11-08T17:08:07.414" v="708" actId="20577"/>
          <ac:spMkLst>
            <pc:docMk/>
            <pc:sldMk cId="4180505150" sldId="413"/>
            <ac:spMk id="2" creationId="{621A7715-452A-5C49-000C-B171F97ED24B}"/>
          </ac:spMkLst>
        </pc:spChg>
      </pc:sldChg>
      <pc:sldChg chg="addSp modSp new mod ord modNotesTx">
        <pc:chgData name="Diana Latorre" userId="78f034ea-288a-481d-ac4b-7da2b4ef518a" providerId="ADAL" clId="{DFA6D588-EE1B-4AC7-ACA4-8E6F93F7BD61}" dt="2023-11-13T13:54:23.475" v="2744"/>
        <pc:sldMkLst>
          <pc:docMk/>
          <pc:sldMk cId="1225728194" sldId="414"/>
        </pc:sldMkLst>
        <pc:spChg chg="mod">
          <ac:chgData name="Diana Latorre" userId="78f034ea-288a-481d-ac4b-7da2b4ef518a" providerId="ADAL" clId="{DFA6D588-EE1B-4AC7-ACA4-8E6F93F7BD61}" dt="2023-11-09T17:07:22.436" v="2413" actId="1076"/>
          <ac:spMkLst>
            <pc:docMk/>
            <pc:sldMk cId="1225728194" sldId="414"/>
            <ac:spMk id="2" creationId="{3E513A2B-0856-7567-3E8A-00109F667007}"/>
          </ac:spMkLst>
        </pc:spChg>
        <pc:spChg chg="mod">
          <ac:chgData name="Diana Latorre" userId="78f034ea-288a-481d-ac4b-7da2b4ef518a" providerId="ADAL" clId="{DFA6D588-EE1B-4AC7-ACA4-8E6F93F7BD61}" dt="2023-11-09T17:07:01.412" v="2410" actId="1076"/>
          <ac:spMkLst>
            <pc:docMk/>
            <pc:sldMk cId="1225728194" sldId="414"/>
            <ac:spMk id="3" creationId="{AFCCD2CB-6DDA-6105-6DC7-EFFA5FCB51FE}"/>
          </ac:spMkLst>
        </pc:spChg>
        <pc:graphicFrameChg chg="add mod modGraphic">
          <ac:chgData name="Diana Latorre" userId="78f034ea-288a-481d-ac4b-7da2b4ef518a" providerId="ADAL" clId="{DFA6D588-EE1B-4AC7-ACA4-8E6F93F7BD61}" dt="2023-11-09T17:07:12.596" v="2412" actId="1076"/>
          <ac:graphicFrameMkLst>
            <pc:docMk/>
            <pc:sldMk cId="1225728194" sldId="414"/>
            <ac:graphicFrameMk id="4" creationId="{1F136718-E481-03CC-6563-488B56B8FE4B}"/>
          </ac:graphicFrameMkLst>
        </pc:graphicFrameChg>
      </pc:sldChg>
      <pc:sldChg chg="modSp new mod modNotesTx">
        <pc:chgData name="Diana Latorre" userId="78f034ea-288a-481d-ac4b-7da2b4ef518a" providerId="ADAL" clId="{DFA6D588-EE1B-4AC7-ACA4-8E6F93F7BD61}" dt="2023-11-13T13:59:32.421" v="2757"/>
        <pc:sldMkLst>
          <pc:docMk/>
          <pc:sldMk cId="865618630" sldId="415"/>
        </pc:sldMkLst>
        <pc:spChg chg="mod">
          <ac:chgData name="Diana Latorre" userId="78f034ea-288a-481d-ac4b-7da2b4ef518a" providerId="ADAL" clId="{DFA6D588-EE1B-4AC7-ACA4-8E6F93F7BD61}" dt="2023-11-09T17:42:01.524" v="2729" actId="14100"/>
          <ac:spMkLst>
            <pc:docMk/>
            <pc:sldMk cId="865618630" sldId="415"/>
            <ac:spMk id="2" creationId="{8D22CE1D-AF53-C3AA-5091-790B12D6CE0F}"/>
          </ac:spMkLst>
        </pc:spChg>
        <pc:spChg chg="mod">
          <ac:chgData name="Diana Latorre" userId="78f034ea-288a-481d-ac4b-7da2b4ef518a" providerId="ADAL" clId="{DFA6D588-EE1B-4AC7-ACA4-8E6F93F7BD61}" dt="2023-11-08T21:08:44.404" v="1539" actId="20577"/>
          <ac:spMkLst>
            <pc:docMk/>
            <pc:sldMk cId="865618630" sldId="415"/>
            <ac:spMk id="3" creationId="{92A4BDFE-3F72-A9A0-4D1B-60127207FEE4}"/>
          </ac:spMkLst>
        </pc:spChg>
      </pc:sldChg>
      <pc:sldChg chg="addSp delSp modSp new mod modNotesTx">
        <pc:chgData name="Diana Latorre" userId="78f034ea-288a-481d-ac4b-7da2b4ef518a" providerId="ADAL" clId="{DFA6D588-EE1B-4AC7-ACA4-8E6F93F7BD61}" dt="2023-11-13T13:50:56.087" v="2737"/>
        <pc:sldMkLst>
          <pc:docMk/>
          <pc:sldMk cId="2496291657" sldId="416"/>
        </pc:sldMkLst>
        <pc:spChg chg="mod">
          <ac:chgData name="Diana Latorre" userId="78f034ea-288a-481d-ac4b-7da2b4ef518a" providerId="ADAL" clId="{DFA6D588-EE1B-4AC7-ACA4-8E6F93F7BD61}" dt="2023-11-09T16:02:51.548" v="2305" actId="1076"/>
          <ac:spMkLst>
            <pc:docMk/>
            <pc:sldMk cId="2496291657" sldId="416"/>
            <ac:spMk id="2" creationId="{2046E299-D068-AB11-8E33-8D0B79B97946}"/>
          </ac:spMkLst>
        </pc:spChg>
        <pc:spChg chg="del mod">
          <ac:chgData name="Diana Latorre" userId="78f034ea-288a-481d-ac4b-7da2b4ef518a" providerId="ADAL" clId="{DFA6D588-EE1B-4AC7-ACA4-8E6F93F7BD61}" dt="2023-11-09T15:53:23.854" v="2220" actId="12084"/>
          <ac:spMkLst>
            <pc:docMk/>
            <pc:sldMk cId="2496291657" sldId="416"/>
            <ac:spMk id="3" creationId="{417170D3-37EA-D289-D93A-E6F49096A24E}"/>
          </ac:spMkLst>
        </pc:spChg>
        <pc:graphicFrameChg chg="add del mod modGraphic">
          <ac:chgData name="Diana Latorre" userId="78f034ea-288a-481d-ac4b-7da2b4ef518a" providerId="ADAL" clId="{DFA6D588-EE1B-4AC7-ACA4-8E6F93F7BD61}" dt="2023-11-09T16:57:35.874" v="2316" actId="1076"/>
          <ac:graphicFrameMkLst>
            <pc:docMk/>
            <pc:sldMk cId="2496291657" sldId="416"/>
            <ac:graphicFrameMk id="4" creationId="{694E5F64-1F17-ABB8-9468-A6735FB49004}"/>
          </ac:graphicFrameMkLst>
        </pc:graphicFrameChg>
      </pc:sldChg>
    </pc:docChg>
  </pc:docChgLst>
  <pc:docChgLst>
    <pc:chgData name="Diana Latorre" userId="78f034ea-288a-481d-ac4b-7da2b4ef518a" providerId="ADAL" clId="{BE8A5872-90EA-47AC-95A6-0197A287B32B}"/>
    <pc:docChg chg="custSel addSld delSld modSld sldOrd">
      <pc:chgData name="Diana Latorre" userId="78f034ea-288a-481d-ac4b-7da2b4ef518a" providerId="ADAL" clId="{BE8A5872-90EA-47AC-95A6-0197A287B32B}" dt="2024-07-09T18:35:58.382" v="2964" actId="33524"/>
      <pc:docMkLst>
        <pc:docMk/>
      </pc:docMkLst>
      <pc:sldChg chg="modSp mod">
        <pc:chgData name="Diana Latorre" userId="78f034ea-288a-481d-ac4b-7da2b4ef518a" providerId="ADAL" clId="{BE8A5872-90EA-47AC-95A6-0197A287B32B}" dt="2024-07-09T17:23:05.136" v="1709" actId="20577"/>
        <pc:sldMkLst>
          <pc:docMk/>
          <pc:sldMk cId="550729123" sldId="277"/>
        </pc:sldMkLst>
        <pc:spChg chg="mod">
          <ac:chgData name="Diana Latorre" userId="78f034ea-288a-481d-ac4b-7da2b4ef518a" providerId="ADAL" clId="{BE8A5872-90EA-47AC-95A6-0197A287B32B}" dt="2024-07-09T17:23:05.136" v="1709" actId="20577"/>
          <ac:spMkLst>
            <pc:docMk/>
            <pc:sldMk cId="550729123" sldId="277"/>
            <ac:spMk id="14" creationId="{00000000-0000-0000-0000-000000000000}"/>
          </ac:spMkLst>
        </pc:spChg>
      </pc:sldChg>
      <pc:sldChg chg="modNotesTx">
        <pc:chgData name="Diana Latorre" userId="78f034ea-288a-481d-ac4b-7da2b4ef518a" providerId="ADAL" clId="{BE8A5872-90EA-47AC-95A6-0197A287B32B}" dt="2024-07-09T14:03:56.894" v="0" actId="20577"/>
        <pc:sldMkLst>
          <pc:docMk/>
          <pc:sldMk cId="2617246997" sldId="287"/>
        </pc:sldMkLst>
      </pc:sldChg>
      <pc:sldChg chg="modNotesTx">
        <pc:chgData name="Diana Latorre" userId="78f034ea-288a-481d-ac4b-7da2b4ef518a" providerId="ADAL" clId="{BE8A5872-90EA-47AC-95A6-0197A287B32B}" dt="2024-07-09T15:09:41.575" v="479" actId="20577"/>
        <pc:sldMkLst>
          <pc:docMk/>
          <pc:sldMk cId="3062806219" sldId="366"/>
        </pc:sldMkLst>
      </pc:sldChg>
      <pc:sldChg chg="mod modShow modNotesTx">
        <pc:chgData name="Diana Latorre" userId="78f034ea-288a-481d-ac4b-7da2b4ef518a" providerId="ADAL" clId="{BE8A5872-90EA-47AC-95A6-0197A287B32B}" dt="2024-07-09T14:07:29.833" v="4"/>
        <pc:sldMkLst>
          <pc:docMk/>
          <pc:sldMk cId="1363271580" sldId="367"/>
        </pc:sldMkLst>
      </pc:sldChg>
      <pc:sldChg chg="modNotesTx">
        <pc:chgData name="Diana Latorre" userId="78f034ea-288a-481d-ac4b-7da2b4ef518a" providerId="ADAL" clId="{BE8A5872-90EA-47AC-95A6-0197A287B32B}" dt="2024-07-09T15:11:47.849" v="494" actId="20577"/>
        <pc:sldMkLst>
          <pc:docMk/>
          <pc:sldMk cId="3947995354" sldId="370"/>
        </pc:sldMkLst>
      </pc:sldChg>
      <pc:sldChg chg="modNotesTx">
        <pc:chgData name="Diana Latorre" userId="78f034ea-288a-481d-ac4b-7da2b4ef518a" providerId="ADAL" clId="{BE8A5872-90EA-47AC-95A6-0197A287B32B}" dt="2024-07-09T16:17:44.859" v="926" actId="20577"/>
        <pc:sldMkLst>
          <pc:docMk/>
          <pc:sldMk cId="2018615120" sldId="371"/>
        </pc:sldMkLst>
      </pc:sldChg>
      <pc:sldChg chg="modNotesTx">
        <pc:chgData name="Diana Latorre" userId="78f034ea-288a-481d-ac4b-7da2b4ef518a" providerId="ADAL" clId="{BE8A5872-90EA-47AC-95A6-0197A287B32B}" dt="2024-07-09T14:08:14.598" v="5" actId="20577"/>
        <pc:sldMkLst>
          <pc:docMk/>
          <pc:sldMk cId="698309997" sldId="382"/>
        </pc:sldMkLst>
      </pc:sldChg>
      <pc:sldChg chg="modNotesTx">
        <pc:chgData name="Diana Latorre" userId="78f034ea-288a-481d-ac4b-7da2b4ef518a" providerId="ADAL" clId="{BE8A5872-90EA-47AC-95A6-0197A287B32B}" dt="2024-07-09T14:11:00.405" v="12" actId="113"/>
        <pc:sldMkLst>
          <pc:docMk/>
          <pc:sldMk cId="1675638460" sldId="384"/>
        </pc:sldMkLst>
      </pc:sldChg>
      <pc:sldChg chg="modNotesTx">
        <pc:chgData name="Diana Latorre" userId="78f034ea-288a-481d-ac4b-7da2b4ef518a" providerId="ADAL" clId="{BE8A5872-90EA-47AC-95A6-0197A287B32B}" dt="2024-07-09T14:11:20.017" v="13" actId="20577"/>
        <pc:sldMkLst>
          <pc:docMk/>
          <pc:sldMk cId="3679867701" sldId="385"/>
        </pc:sldMkLst>
      </pc:sldChg>
      <pc:sldChg chg="modNotesTx">
        <pc:chgData name="Diana Latorre" userId="78f034ea-288a-481d-ac4b-7da2b4ef518a" providerId="ADAL" clId="{BE8A5872-90EA-47AC-95A6-0197A287B32B}" dt="2024-07-09T14:12:09.280" v="14"/>
        <pc:sldMkLst>
          <pc:docMk/>
          <pc:sldMk cId="195579737" sldId="386"/>
        </pc:sldMkLst>
      </pc:sldChg>
      <pc:sldChg chg="addSp delSp modSp mod ord modShow modNotesTx">
        <pc:chgData name="Diana Latorre" userId="78f034ea-288a-481d-ac4b-7da2b4ef518a" providerId="ADAL" clId="{BE8A5872-90EA-47AC-95A6-0197A287B32B}" dt="2024-07-09T15:34:16.054" v="719" actId="113"/>
        <pc:sldMkLst>
          <pc:docMk/>
          <pc:sldMk cId="2112502260" sldId="388"/>
        </pc:sldMkLst>
        <pc:spChg chg="mod">
          <ac:chgData name="Diana Latorre" userId="78f034ea-288a-481d-ac4b-7da2b4ef518a" providerId="ADAL" clId="{BE8A5872-90EA-47AC-95A6-0197A287B32B}" dt="2024-07-09T15:32:57.166" v="606" actId="1076"/>
          <ac:spMkLst>
            <pc:docMk/>
            <pc:sldMk cId="2112502260" sldId="388"/>
            <ac:spMk id="2" creationId="{610B6830-EE28-3722-3873-D9F59CD80D9E}"/>
          </ac:spMkLst>
        </pc:spChg>
        <pc:spChg chg="add del mod">
          <ac:chgData name="Diana Latorre" userId="78f034ea-288a-481d-ac4b-7da2b4ef518a" providerId="ADAL" clId="{BE8A5872-90EA-47AC-95A6-0197A287B32B}" dt="2024-07-09T15:33:09.689" v="608" actId="14100"/>
          <ac:spMkLst>
            <pc:docMk/>
            <pc:sldMk cId="2112502260" sldId="388"/>
            <ac:spMk id="3" creationId="{E47158CA-4C02-BF16-52A6-33D0BC77BC4C}"/>
          </ac:spMkLst>
        </pc:spChg>
        <pc:graphicFrameChg chg="del mod modGraphic">
          <ac:chgData name="Diana Latorre" userId="78f034ea-288a-481d-ac4b-7da2b4ef518a" providerId="ADAL" clId="{BE8A5872-90EA-47AC-95A6-0197A287B32B}" dt="2024-07-09T15:15:32.927" v="504" actId="478"/>
          <ac:graphicFrameMkLst>
            <pc:docMk/>
            <pc:sldMk cId="2112502260" sldId="388"/>
            <ac:graphicFrameMk id="4" creationId="{3EA7BA30-D75A-689B-2239-3912FBF3389D}"/>
          </ac:graphicFrameMkLst>
        </pc:graphicFrameChg>
        <pc:graphicFrameChg chg="add del mod">
          <ac:chgData name="Diana Latorre" userId="78f034ea-288a-481d-ac4b-7da2b4ef518a" providerId="ADAL" clId="{BE8A5872-90EA-47AC-95A6-0197A287B32B}" dt="2024-07-09T15:16:57.960" v="538" actId="478"/>
          <ac:graphicFrameMkLst>
            <pc:docMk/>
            <pc:sldMk cId="2112502260" sldId="388"/>
            <ac:graphicFrameMk id="5" creationId="{1E73A788-79E5-C530-6EDC-60D146A6F680}"/>
          </ac:graphicFrameMkLst>
        </pc:graphicFrameChg>
        <pc:graphicFrameChg chg="add mod">
          <ac:chgData name="Diana Latorre" userId="78f034ea-288a-481d-ac4b-7da2b4ef518a" providerId="ADAL" clId="{BE8A5872-90EA-47AC-95A6-0197A287B32B}" dt="2024-07-09T15:25:27.293" v="545" actId="12084"/>
          <ac:graphicFrameMkLst>
            <pc:docMk/>
            <pc:sldMk cId="2112502260" sldId="388"/>
            <ac:graphicFrameMk id="6" creationId="{DACCBA0D-B2E6-E461-AFDA-C3D66C3B9318}"/>
          </ac:graphicFrameMkLst>
        </pc:graphicFrameChg>
        <pc:graphicFrameChg chg="add del">
          <ac:chgData name="Diana Latorre" userId="78f034ea-288a-481d-ac4b-7da2b4ef518a" providerId="ADAL" clId="{BE8A5872-90EA-47AC-95A6-0197A287B32B}" dt="2024-07-09T15:27:06.711" v="550" actId="478"/>
          <ac:graphicFrameMkLst>
            <pc:docMk/>
            <pc:sldMk cId="2112502260" sldId="388"/>
            <ac:graphicFrameMk id="7" creationId="{4A306CE9-7CDE-67AE-E54B-25DC6F62D806}"/>
          </ac:graphicFrameMkLst>
        </pc:graphicFrameChg>
        <pc:graphicFrameChg chg="add mod modGraphic">
          <ac:chgData name="Diana Latorre" userId="78f034ea-288a-481d-ac4b-7da2b4ef518a" providerId="ADAL" clId="{BE8A5872-90EA-47AC-95A6-0197A287B32B}" dt="2024-07-09T15:33:01.775" v="607" actId="1076"/>
          <ac:graphicFrameMkLst>
            <pc:docMk/>
            <pc:sldMk cId="2112502260" sldId="388"/>
            <ac:graphicFrameMk id="8" creationId="{E6EDD14E-5F35-6835-CFA6-8824B50E00C2}"/>
          </ac:graphicFrameMkLst>
        </pc:graphicFrameChg>
      </pc:sldChg>
      <pc:sldChg chg="modNotesTx">
        <pc:chgData name="Diana Latorre" userId="78f034ea-288a-481d-ac4b-7da2b4ef518a" providerId="ADAL" clId="{BE8A5872-90EA-47AC-95A6-0197A287B32B}" dt="2024-07-09T14:21:44.996" v="122" actId="20577"/>
        <pc:sldMkLst>
          <pc:docMk/>
          <pc:sldMk cId="674131210" sldId="396"/>
        </pc:sldMkLst>
      </pc:sldChg>
      <pc:sldChg chg="modNotesTx">
        <pc:chgData name="Diana Latorre" userId="78f034ea-288a-481d-ac4b-7da2b4ef518a" providerId="ADAL" clId="{BE8A5872-90EA-47AC-95A6-0197A287B32B}" dt="2024-07-09T15:38:23.462" v="817" actId="33524"/>
        <pc:sldMkLst>
          <pc:docMk/>
          <pc:sldMk cId="1937289998" sldId="397"/>
        </pc:sldMkLst>
      </pc:sldChg>
      <pc:sldChg chg="modNotesTx">
        <pc:chgData name="Diana Latorre" userId="78f034ea-288a-481d-ac4b-7da2b4ef518a" providerId="ADAL" clId="{BE8A5872-90EA-47AC-95A6-0197A287B32B}" dt="2024-07-09T16:16:34.076" v="921" actId="20577"/>
        <pc:sldMkLst>
          <pc:docMk/>
          <pc:sldMk cId="232072830" sldId="402"/>
        </pc:sldMkLst>
      </pc:sldChg>
      <pc:sldChg chg="modNotesTx">
        <pc:chgData name="Diana Latorre" userId="78f034ea-288a-481d-ac4b-7da2b4ef518a" providerId="ADAL" clId="{BE8A5872-90EA-47AC-95A6-0197A287B32B}" dt="2024-07-09T14:28:38.656" v="274" actId="20577"/>
        <pc:sldMkLst>
          <pc:docMk/>
          <pc:sldMk cId="3749322430" sldId="403"/>
        </pc:sldMkLst>
      </pc:sldChg>
      <pc:sldChg chg="modSp modNotesTx">
        <pc:chgData name="Diana Latorre" userId="78f034ea-288a-481d-ac4b-7da2b4ef518a" providerId="ADAL" clId="{BE8A5872-90EA-47AC-95A6-0197A287B32B}" dt="2024-07-09T16:16:57.166" v="922" actId="113"/>
        <pc:sldMkLst>
          <pc:docMk/>
          <pc:sldMk cId="2828120044" sldId="404"/>
        </pc:sldMkLst>
        <pc:graphicFrameChg chg="mod">
          <ac:chgData name="Diana Latorre" userId="78f034ea-288a-481d-ac4b-7da2b4ef518a" providerId="ADAL" clId="{BE8A5872-90EA-47AC-95A6-0197A287B32B}" dt="2024-07-09T15:39:26.463" v="845" actId="20577"/>
          <ac:graphicFrameMkLst>
            <pc:docMk/>
            <pc:sldMk cId="2828120044" sldId="404"/>
            <ac:graphicFrameMk id="4" creationId="{736BEE14-4BFD-8465-564F-B53C7336ADD1}"/>
          </ac:graphicFrameMkLst>
        </pc:graphicFrameChg>
      </pc:sldChg>
      <pc:sldChg chg="modNotesTx">
        <pc:chgData name="Diana Latorre" userId="78f034ea-288a-481d-ac4b-7da2b4ef518a" providerId="ADAL" clId="{BE8A5872-90EA-47AC-95A6-0197A287B32B}" dt="2024-07-09T14:30:46.812" v="337" actId="20577"/>
        <pc:sldMkLst>
          <pc:docMk/>
          <pc:sldMk cId="2353022852" sldId="405"/>
        </pc:sldMkLst>
      </pc:sldChg>
      <pc:sldChg chg="modNotesTx">
        <pc:chgData name="Diana Latorre" userId="78f034ea-288a-481d-ac4b-7da2b4ef518a" providerId="ADAL" clId="{BE8A5872-90EA-47AC-95A6-0197A287B32B}" dt="2024-07-09T15:41:20.143" v="916" actId="20577"/>
        <pc:sldMkLst>
          <pc:docMk/>
          <pc:sldMk cId="1990009251" sldId="406"/>
        </pc:sldMkLst>
      </pc:sldChg>
      <pc:sldChg chg="modNotesTx">
        <pc:chgData name="Diana Latorre" userId="78f034ea-288a-481d-ac4b-7da2b4ef518a" providerId="ADAL" clId="{BE8A5872-90EA-47AC-95A6-0197A287B32B}" dt="2024-07-09T14:12:29.488" v="15" actId="20577"/>
        <pc:sldMkLst>
          <pc:docMk/>
          <pc:sldMk cId="561472114" sldId="410"/>
        </pc:sldMkLst>
      </pc:sldChg>
      <pc:sldChg chg="modNotesTx">
        <pc:chgData name="Diana Latorre" userId="78f034ea-288a-481d-ac4b-7da2b4ef518a" providerId="ADAL" clId="{BE8A5872-90EA-47AC-95A6-0197A287B32B}" dt="2024-07-09T14:32:19.825" v="338" actId="20577"/>
        <pc:sldMkLst>
          <pc:docMk/>
          <pc:sldMk cId="2395133493" sldId="411"/>
        </pc:sldMkLst>
      </pc:sldChg>
      <pc:sldChg chg="modNotesTx">
        <pc:chgData name="Diana Latorre" userId="78f034ea-288a-481d-ac4b-7da2b4ef518a" providerId="ADAL" clId="{BE8A5872-90EA-47AC-95A6-0197A287B32B}" dt="2024-07-09T14:33:21.018" v="340" actId="33524"/>
        <pc:sldMkLst>
          <pc:docMk/>
          <pc:sldMk cId="2999529561" sldId="412"/>
        </pc:sldMkLst>
      </pc:sldChg>
      <pc:sldChg chg="modSp mod modNotesTx">
        <pc:chgData name="Diana Latorre" userId="78f034ea-288a-481d-ac4b-7da2b4ef518a" providerId="ADAL" clId="{BE8A5872-90EA-47AC-95A6-0197A287B32B}" dt="2024-07-09T15:35:59.461" v="755" actId="20577"/>
        <pc:sldMkLst>
          <pc:docMk/>
          <pc:sldMk cId="964560452" sldId="413"/>
        </pc:sldMkLst>
        <pc:spChg chg="mod">
          <ac:chgData name="Diana Latorre" userId="78f034ea-288a-481d-ac4b-7da2b4ef518a" providerId="ADAL" clId="{BE8A5872-90EA-47AC-95A6-0197A287B32B}" dt="2024-07-09T15:35:40.878" v="739" actId="20577"/>
          <ac:spMkLst>
            <pc:docMk/>
            <pc:sldMk cId="964560452" sldId="413"/>
            <ac:spMk id="3" creationId="{DDCF30E2-0C64-E412-13C0-9B8B92B6B85A}"/>
          </ac:spMkLst>
        </pc:spChg>
      </pc:sldChg>
      <pc:sldChg chg="modNotesTx">
        <pc:chgData name="Diana Latorre" userId="78f034ea-288a-481d-ac4b-7da2b4ef518a" providerId="ADAL" clId="{BE8A5872-90EA-47AC-95A6-0197A287B32B}" dt="2024-07-09T16:18:50.468" v="934" actId="20577"/>
        <pc:sldMkLst>
          <pc:docMk/>
          <pc:sldMk cId="1225728194" sldId="414"/>
        </pc:sldMkLst>
      </pc:sldChg>
      <pc:sldChg chg="modNotesTx">
        <pc:chgData name="Diana Latorre" userId="78f034ea-288a-481d-ac4b-7da2b4ef518a" providerId="ADAL" clId="{BE8A5872-90EA-47AC-95A6-0197A287B32B}" dt="2024-07-09T14:33:52.517" v="341"/>
        <pc:sldMkLst>
          <pc:docMk/>
          <pc:sldMk cId="2999261357" sldId="417"/>
        </pc:sldMkLst>
      </pc:sldChg>
      <pc:sldChg chg="modSp new mod modNotesTx">
        <pc:chgData name="Diana Latorre" userId="78f034ea-288a-481d-ac4b-7da2b4ef518a" providerId="ADAL" clId="{BE8A5872-90EA-47AC-95A6-0197A287B32B}" dt="2024-07-09T17:16:24.801" v="1545" actId="20577"/>
        <pc:sldMkLst>
          <pc:docMk/>
          <pc:sldMk cId="2064322639" sldId="418"/>
        </pc:sldMkLst>
        <pc:spChg chg="mod">
          <ac:chgData name="Diana Latorre" userId="78f034ea-288a-481d-ac4b-7da2b4ef518a" providerId="ADAL" clId="{BE8A5872-90EA-47AC-95A6-0197A287B32B}" dt="2024-07-09T17:07:01.962" v="980" actId="20577"/>
          <ac:spMkLst>
            <pc:docMk/>
            <pc:sldMk cId="2064322639" sldId="418"/>
            <ac:spMk id="2" creationId="{FB282946-F81D-E3A9-BBA7-F271DC0F4578}"/>
          </ac:spMkLst>
        </pc:spChg>
        <pc:spChg chg="mod">
          <ac:chgData name="Diana Latorre" userId="78f034ea-288a-481d-ac4b-7da2b4ef518a" providerId="ADAL" clId="{BE8A5872-90EA-47AC-95A6-0197A287B32B}" dt="2024-07-09T17:14:50.709" v="1483" actId="27636"/>
          <ac:spMkLst>
            <pc:docMk/>
            <pc:sldMk cId="2064322639" sldId="418"/>
            <ac:spMk id="3" creationId="{191085AE-FE15-9C00-A227-AF0B2EB6A67A}"/>
          </ac:spMkLst>
        </pc:spChg>
      </pc:sldChg>
      <pc:sldChg chg="modSp new mod modNotesTx">
        <pc:chgData name="Diana Latorre" userId="78f034ea-288a-481d-ac4b-7da2b4ef518a" providerId="ADAL" clId="{BE8A5872-90EA-47AC-95A6-0197A287B32B}" dt="2024-07-09T17:22:47.415" v="1703" actId="20577"/>
        <pc:sldMkLst>
          <pc:docMk/>
          <pc:sldMk cId="365626425" sldId="419"/>
        </pc:sldMkLst>
        <pc:spChg chg="mod">
          <ac:chgData name="Diana Latorre" userId="78f034ea-288a-481d-ac4b-7da2b4ef518a" providerId="ADAL" clId="{BE8A5872-90EA-47AC-95A6-0197A287B32B}" dt="2024-07-09T17:20:17.106" v="1588" actId="20577"/>
          <ac:spMkLst>
            <pc:docMk/>
            <pc:sldMk cId="365626425" sldId="419"/>
            <ac:spMk id="2" creationId="{0E4A7E7F-7C50-E0FD-885F-688EE606FCBF}"/>
          </ac:spMkLst>
        </pc:spChg>
        <pc:spChg chg="mod">
          <ac:chgData name="Diana Latorre" userId="78f034ea-288a-481d-ac4b-7da2b4ef518a" providerId="ADAL" clId="{BE8A5872-90EA-47AC-95A6-0197A287B32B}" dt="2024-07-09T17:20:23.903" v="1589" actId="20577"/>
          <ac:spMkLst>
            <pc:docMk/>
            <pc:sldMk cId="365626425" sldId="419"/>
            <ac:spMk id="3" creationId="{0AF4EEC5-529F-0023-B095-570ED9C8856C}"/>
          </ac:spMkLst>
        </pc:spChg>
      </pc:sldChg>
      <pc:sldChg chg="addSp delSp modSp new del mod chgLayout">
        <pc:chgData name="Diana Latorre" userId="78f034ea-288a-481d-ac4b-7da2b4ef518a" providerId="ADAL" clId="{BE8A5872-90EA-47AC-95A6-0197A287B32B}" dt="2024-07-09T18:00:10.152" v="1718" actId="2696"/>
        <pc:sldMkLst>
          <pc:docMk/>
          <pc:sldMk cId="1259502027" sldId="420"/>
        </pc:sldMkLst>
        <pc:spChg chg="del">
          <ac:chgData name="Diana Latorre" userId="78f034ea-288a-481d-ac4b-7da2b4ef518a" providerId="ADAL" clId="{BE8A5872-90EA-47AC-95A6-0197A287B32B}" dt="2024-07-09T17:59:40.510" v="1717" actId="6264"/>
          <ac:spMkLst>
            <pc:docMk/>
            <pc:sldMk cId="1259502027" sldId="420"/>
            <ac:spMk id="2" creationId="{5B70F8BE-0B1D-3322-D638-FBC00ED7A90E}"/>
          </ac:spMkLst>
        </pc:spChg>
        <pc:spChg chg="del mod">
          <ac:chgData name="Diana Latorre" userId="78f034ea-288a-481d-ac4b-7da2b4ef518a" providerId="ADAL" clId="{BE8A5872-90EA-47AC-95A6-0197A287B32B}" dt="2024-07-09T17:59:40.510" v="1717" actId="6264"/>
          <ac:spMkLst>
            <pc:docMk/>
            <pc:sldMk cId="1259502027" sldId="420"/>
            <ac:spMk id="3" creationId="{236A273C-5A89-0343-36C4-0EE6E946827E}"/>
          </ac:spMkLst>
        </pc:spChg>
        <pc:spChg chg="add mod ord">
          <ac:chgData name="Diana Latorre" userId="78f034ea-288a-481d-ac4b-7da2b4ef518a" providerId="ADAL" clId="{BE8A5872-90EA-47AC-95A6-0197A287B32B}" dt="2024-07-09T17:59:40.510" v="1717" actId="6264"/>
          <ac:spMkLst>
            <pc:docMk/>
            <pc:sldMk cId="1259502027" sldId="420"/>
            <ac:spMk id="4" creationId="{8B92AFCB-2B79-25C6-FE32-45768A996F56}"/>
          </ac:spMkLst>
        </pc:spChg>
        <pc:spChg chg="add mod ord">
          <ac:chgData name="Diana Latorre" userId="78f034ea-288a-481d-ac4b-7da2b4ef518a" providerId="ADAL" clId="{BE8A5872-90EA-47AC-95A6-0197A287B32B}" dt="2024-07-09T17:59:40.510" v="1717" actId="6264"/>
          <ac:spMkLst>
            <pc:docMk/>
            <pc:sldMk cId="1259502027" sldId="420"/>
            <ac:spMk id="5" creationId="{EB1EBB89-E5F0-77CD-B722-54A635F2706E}"/>
          </ac:spMkLst>
        </pc:spChg>
        <pc:picChg chg="add mod">
          <ac:chgData name="Diana Latorre" userId="78f034ea-288a-481d-ac4b-7da2b4ef518a" providerId="ADAL" clId="{BE8A5872-90EA-47AC-95A6-0197A287B32B}" dt="2024-07-09T17:59:13.681" v="1715" actId="14100"/>
          <ac:picMkLst>
            <pc:docMk/>
            <pc:sldMk cId="1259502027" sldId="420"/>
            <ac:picMk id="2050" creationId="{8670907D-E93A-AA6A-53E5-6C890CE2E634}"/>
          </ac:picMkLst>
        </pc:picChg>
      </pc:sldChg>
      <pc:sldChg chg="addSp modSp new mod modNotesTx">
        <pc:chgData name="Diana Latorre" userId="78f034ea-288a-481d-ac4b-7da2b4ef518a" providerId="ADAL" clId="{BE8A5872-90EA-47AC-95A6-0197A287B32B}" dt="2024-07-09T18:35:58.382" v="2964" actId="33524"/>
        <pc:sldMkLst>
          <pc:docMk/>
          <pc:sldMk cId="3300561053" sldId="420"/>
        </pc:sldMkLst>
        <pc:spChg chg="add mod">
          <ac:chgData name="Diana Latorre" userId="78f034ea-288a-481d-ac4b-7da2b4ef518a" providerId="ADAL" clId="{BE8A5872-90EA-47AC-95A6-0197A287B32B}" dt="2024-07-09T18:21:00.451" v="2514" actId="1076"/>
          <ac:spMkLst>
            <pc:docMk/>
            <pc:sldMk cId="3300561053" sldId="420"/>
            <ac:spMk id="3" creationId="{85BD41BF-F59A-7028-DC85-156C36FE469B}"/>
          </ac:spMkLst>
        </pc:spChg>
        <pc:picChg chg="add mod">
          <ac:chgData name="Diana Latorre" userId="78f034ea-288a-481d-ac4b-7da2b4ef518a" providerId="ADAL" clId="{BE8A5872-90EA-47AC-95A6-0197A287B32B}" dt="2024-07-09T18:20:39.437" v="2510" actId="1076"/>
          <ac:picMkLst>
            <pc:docMk/>
            <pc:sldMk cId="3300561053" sldId="420"/>
            <ac:picMk id="3074" creationId="{5DC71E05-7C93-CFBF-77AE-2BED06851076}"/>
          </ac:picMkLst>
        </pc:picChg>
      </pc:sldChg>
    </pc:docChg>
  </pc:docChgLst>
  <pc:docChgLst>
    <pc:chgData name="Diana Latorre" userId="78f034ea-288a-481d-ac4b-7da2b4ef518a" providerId="ADAL" clId="{590B33BE-56EF-4994-A6F6-558C39BDCDEA}"/>
    <pc:docChg chg="undo custSel addSld delSld modSld sldOrd">
      <pc:chgData name="Diana Latorre" userId="78f034ea-288a-481d-ac4b-7da2b4ef518a" providerId="ADAL" clId="{590B33BE-56EF-4994-A6F6-558C39BDCDEA}" dt="2023-03-07T18:18:59.426" v="5696" actId="1076"/>
      <pc:docMkLst>
        <pc:docMk/>
      </pc:docMkLst>
      <pc:sldChg chg="modSp mod">
        <pc:chgData name="Diana Latorre" userId="78f034ea-288a-481d-ac4b-7da2b4ef518a" providerId="ADAL" clId="{590B33BE-56EF-4994-A6F6-558C39BDCDEA}" dt="2023-02-22T17:23:05.811" v="104" actId="20577"/>
        <pc:sldMkLst>
          <pc:docMk/>
          <pc:sldMk cId="550729123" sldId="277"/>
        </pc:sldMkLst>
        <pc:spChg chg="mod">
          <ac:chgData name="Diana Latorre" userId="78f034ea-288a-481d-ac4b-7da2b4ef518a" providerId="ADAL" clId="{590B33BE-56EF-4994-A6F6-558C39BDCDEA}" dt="2023-02-22T17:23:05.811" v="104" actId="20577"/>
          <ac:spMkLst>
            <pc:docMk/>
            <pc:sldMk cId="550729123" sldId="277"/>
            <ac:spMk id="14" creationId="{00000000-0000-0000-0000-000000000000}"/>
          </ac:spMkLst>
        </pc:spChg>
        <pc:spChg chg="mod">
          <ac:chgData name="Diana Latorre" userId="78f034ea-288a-481d-ac4b-7da2b4ef518a" providerId="ADAL" clId="{590B33BE-56EF-4994-A6F6-558C39BDCDEA}" dt="2023-02-22T17:22:41.544" v="60" actId="20577"/>
          <ac:spMkLst>
            <pc:docMk/>
            <pc:sldMk cId="550729123" sldId="277"/>
            <ac:spMk id="16" creationId="{00000000-0000-0000-0000-000000000000}"/>
          </ac:spMkLst>
        </pc:spChg>
      </pc:sldChg>
      <pc:sldChg chg="modSp mod">
        <pc:chgData name="Diana Latorre" userId="78f034ea-288a-481d-ac4b-7da2b4ef518a" providerId="ADAL" clId="{590B33BE-56EF-4994-A6F6-558C39BDCDEA}" dt="2023-02-22T17:23:19.498" v="128" actId="20577"/>
        <pc:sldMkLst>
          <pc:docMk/>
          <pc:sldMk cId="2617246997" sldId="287"/>
        </pc:sldMkLst>
        <pc:spChg chg="mod">
          <ac:chgData name="Diana Latorre" userId="78f034ea-288a-481d-ac4b-7da2b4ef518a" providerId="ADAL" clId="{590B33BE-56EF-4994-A6F6-558C39BDCDEA}" dt="2023-02-22T17:23:19.498" v="128" actId="20577"/>
          <ac:spMkLst>
            <pc:docMk/>
            <pc:sldMk cId="2617246997" sldId="287"/>
            <ac:spMk id="3" creationId="{00000000-0000-0000-0000-000000000000}"/>
          </ac:spMkLst>
        </pc:spChg>
      </pc:sldChg>
      <pc:sldChg chg="modSp mod ord">
        <pc:chgData name="Diana Latorre" userId="78f034ea-288a-481d-ac4b-7da2b4ef518a" providerId="ADAL" clId="{590B33BE-56EF-4994-A6F6-558C39BDCDEA}" dt="2023-03-04T02:27:28.461" v="4936" actId="1076"/>
        <pc:sldMkLst>
          <pc:docMk/>
          <pc:sldMk cId="2504792795" sldId="297"/>
        </pc:sldMkLst>
        <pc:spChg chg="mod">
          <ac:chgData name="Diana Latorre" userId="78f034ea-288a-481d-ac4b-7da2b4ef518a" providerId="ADAL" clId="{590B33BE-56EF-4994-A6F6-558C39BDCDEA}" dt="2023-03-04T02:27:28.461" v="4936" actId="1076"/>
          <ac:spMkLst>
            <pc:docMk/>
            <pc:sldMk cId="2504792795" sldId="297"/>
            <ac:spMk id="2" creationId="{0DD0C2C2-0729-4D43-E37B-A109856D2F08}"/>
          </ac:spMkLst>
        </pc:spChg>
      </pc:sldChg>
      <pc:sldChg chg="modSp mod">
        <pc:chgData name="Diana Latorre" userId="78f034ea-288a-481d-ac4b-7da2b4ef518a" providerId="ADAL" clId="{590B33BE-56EF-4994-A6F6-558C39BDCDEA}" dt="2023-03-06T18:31:35.620" v="5651" actId="20577"/>
        <pc:sldMkLst>
          <pc:docMk/>
          <pc:sldMk cId="3062806219" sldId="366"/>
        </pc:sldMkLst>
        <pc:spChg chg="mod">
          <ac:chgData name="Diana Latorre" userId="78f034ea-288a-481d-ac4b-7da2b4ef518a" providerId="ADAL" clId="{590B33BE-56EF-4994-A6F6-558C39BDCDEA}" dt="2023-03-06T14:43:27.898" v="5129" actId="255"/>
          <ac:spMkLst>
            <pc:docMk/>
            <pc:sldMk cId="3062806219" sldId="366"/>
            <ac:spMk id="2" creationId="{00000000-0000-0000-0000-000000000000}"/>
          </ac:spMkLst>
        </pc:spChg>
        <pc:spChg chg="mod">
          <ac:chgData name="Diana Latorre" userId="78f034ea-288a-481d-ac4b-7da2b4ef518a" providerId="ADAL" clId="{590B33BE-56EF-4994-A6F6-558C39BDCDEA}" dt="2023-03-06T18:31:35.620" v="5651" actId="20577"/>
          <ac:spMkLst>
            <pc:docMk/>
            <pc:sldMk cId="3062806219" sldId="366"/>
            <ac:spMk id="3" creationId="{00000000-0000-0000-0000-000000000000}"/>
          </ac:spMkLst>
        </pc:spChg>
      </pc:sldChg>
      <pc:sldChg chg="modSp mod ord modShow">
        <pc:chgData name="Diana Latorre" userId="78f034ea-288a-481d-ac4b-7da2b4ef518a" providerId="ADAL" clId="{590B33BE-56EF-4994-A6F6-558C39BDCDEA}" dt="2023-03-06T18:20:49.552" v="5534" actId="729"/>
        <pc:sldMkLst>
          <pc:docMk/>
          <pc:sldMk cId="1363271580" sldId="367"/>
        </pc:sldMkLst>
        <pc:spChg chg="mod">
          <ac:chgData name="Diana Latorre" userId="78f034ea-288a-481d-ac4b-7da2b4ef518a" providerId="ADAL" clId="{590B33BE-56EF-4994-A6F6-558C39BDCDEA}" dt="2023-03-06T15:01:09.705" v="5404" actId="255"/>
          <ac:spMkLst>
            <pc:docMk/>
            <pc:sldMk cId="1363271580" sldId="367"/>
            <ac:spMk id="2" creationId="{00000000-0000-0000-0000-000000000000}"/>
          </ac:spMkLst>
        </pc:spChg>
        <pc:spChg chg="mod">
          <ac:chgData name="Diana Latorre" userId="78f034ea-288a-481d-ac4b-7da2b4ef518a" providerId="ADAL" clId="{590B33BE-56EF-4994-A6F6-558C39BDCDEA}" dt="2023-03-06T15:01:20.951" v="5406" actId="255"/>
          <ac:spMkLst>
            <pc:docMk/>
            <pc:sldMk cId="1363271580" sldId="367"/>
            <ac:spMk id="3" creationId="{00000000-0000-0000-0000-000000000000}"/>
          </ac:spMkLst>
        </pc:spChg>
      </pc:sldChg>
      <pc:sldChg chg="modSp new mod ord modShow">
        <pc:chgData name="Diana Latorre" userId="78f034ea-288a-481d-ac4b-7da2b4ef518a" providerId="ADAL" clId="{590B33BE-56EF-4994-A6F6-558C39BDCDEA}" dt="2023-03-06T18:20:53.523" v="5535" actId="729"/>
        <pc:sldMkLst>
          <pc:docMk/>
          <pc:sldMk cId="177521315" sldId="368"/>
        </pc:sldMkLst>
        <pc:spChg chg="mod">
          <ac:chgData name="Diana Latorre" userId="78f034ea-288a-481d-ac4b-7da2b4ef518a" providerId="ADAL" clId="{590B33BE-56EF-4994-A6F6-558C39BDCDEA}" dt="2023-03-06T15:01:44.127" v="5434" actId="20577"/>
          <ac:spMkLst>
            <pc:docMk/>
            <pc:sldMk cId="177521315" sldId="368"/>
            <ac:spMk id="2" creationId="{CAC43715-87C9-A352-1985-DB14F9350889}"/>
          </ac:spMkLst>
        </pc:spChg>
        <pc:spChg chg="mod">
          <ac:chgData name="Diana Latorre" userId="78f034ea-288a-481d-ac4b-7da2b4ef518a" providerId="ADAL" clId="{590B33BE-56EF-4994-A6F6-558C39BDCDEA}" dt="2023-03-06T15:02:06.710" v="5460" actId="20577"/>
          <ac:spMkLst>
            <pc:docMk/>
            <pc:sldMk cId="177521315" sldId="368"/>
            <ac:spMk id="3" creationId="{2450D445-EA54-25C4-F1B0-A2F8FC651EED}"/>
          </ac:spMkLst>
        </pc:spChg>
      </pc:sldChg>
      <pc:sldChg chg="addSp delSp modSp new mod ord modShow">
        <pc:chgData name="Diana Latorre" userId="78f034ea-288a-481d-ac4b-7da2b4ef518a" providerId="ADAL" clId="{590B33BE-56EF-4994-A6F6-558C39BDCDEA}" dt="2023-03-06T18:20:56.073" v="5536" actId="729"/>
        <pc:sldMkLst>
          <pc:docMk/>
          <pc:sldMk cId="1725697342" sldId="369"/>
        </pc:sldMkLst>
        <pc:spChg chg="mod">
          <ac:chgData name="Diana Latorre" userId="78f034ea-288a-481d-ac4b-7da2b4ef518a" providerId="ADAL" clId="{590B33BE-56EF-4994-A6F6-558C39BDCDEA}" dt="2023-03-06T15:02:40.555" v="5487" actId="20577"/>
          <ac:spMkLst>
            <pc:docMk/>
            <pc:sldMk cId="1725697342" sldId="369"/>
            <ac:spMk id="2" creationId="{5283E8A2-0383-5CAC-CC22-EEC94050CE7A}"/>
          </ac:spMkLst>
        </pc:spChg>
        <pc:spChg chg="del">
          <ac:chgData name="Diana Latorre" userId="78f034ea-288a-481d-ac4b-7da2b4ef518a" providerId="ADAL" clId="{590B33BE-56EF-4994-A6F6-558C39BDCDEA}" dt="2023-02-22T17:35:08.487" v="819" actId="478"/>
          <ac:spMkLst>
            <pc:docMk/>
            <pc:sldMk cId="1725697342" sldId="369"/>
            <ac:spMk id="3" creationId="{83838353-06E1-161D-1BC4-2B504D060368}"/>
          </ac:spMkLst>
        </pc:spChg>
        <pc:picChg chg="add mod">
          <ac:chgData name="Diana Latorre" userId="78f034ea-288a-481d-ac4b-7da2b4ef518a" providerId="ADAL" clId="{590B33BE-56EF-4994-A6F6-558C39BDCDEA}" dt="2023-02-22T17:34:38.556" v="818" actId="1076"/>
          <ac:picMkLst>
            <pc:docMk/>
            <pc:sldMk cId="1725697342" sldId="369"/>
            <ac:picMk id="4" creationId="{E3A1A073-FFB3-A285-ED73-4B85F15D0116}"/>
          </ac:picMkLst>
        </pc:picChg>
      </pc:sldChg>
      <pc:sldChg chg="addSp delSp modSp new mod ord">
        <pc:chgData name="Diana Latorre" userId="78f034ea-288a-481d-ac4b-7da2b4ef518a" providerId="ADAL" clId="{590B33BE-56EF-4994-A6F6-558C39BDCDEA}" dt="2023-03-07T18:18:59.426" v="5696" actId="1076"/>
        <pc:sldMkLst>
          <pc:docMk/>
          <pc:sldMk cId="3947995354" sldId="370"/>
        </pc:sldMkLst>
        <pc:spChg chg="mod">
          <ac:chgData name="Diana Latorre" userId="78f034ea-288a-481d-ac4b-7da2b4ef518a" providerId="ADAL" clId="{590B33BE-56EF-4994-A6F6-558C39BDCDEA}" dt="2023-03-06T14:56:24.205" v="5294" actId="207"/>
          <ac:spMkLst>
            <pc:docMk/>
            <pc:sldMk cId="3947995354" sldId="370"/>
            <ac:spMk id="2" creationId="{A5B16028-FC59-DE03-0C19-62C4759FC70F}"/>
          </ac:spMkLst>
        </pc:spChg>
        <pc:spChg chg="add del mod">
          <ac:chgData name="Diana Latorre" userId="78f034ea-288a-481d-ac4b-7da2b4ef518a" providerId="ADAL" clId="{590B33BE-56EF-4994-A6F6-558C39BDCDEA}" dt="2023-03-06T14:55:18.414" v="5259" actId="478"/>
          <ac:spMkLst>
            <pc:docMk/>
            <pc:sldMk cId="3947995354" sldId="370"/>
            <ac:spMk id="3" creationId="{9D662E13-48CB-A2EC-B0EE-84D3EBB5C99B}"/>
          </ac:spMkLst>
        </pc:spChg>
        <pc:spChg chg="add mod">
          <ac:chgData name="Diana Latorre" userId="78f034ea-288a-481d-ac4b-7da2b4ef518a" providerId="ADAL" clId="{590B33BE-56EF-4994-A6F6-558C39BDCDEA}" dt="2023-03-07T18:18:55.150" v="5695" actId="1076"/>
          <ac:spMkLst>
            <pc:docMk/>
            <pc:sldMk cId="3947995354" sldId="370"/>
            <ac:spMk id="7" creationId="{18C837DB-DDC7-6259-6BC1-D86A6C8422DB}"/>
          </ac:spMkLst>
        </pc:spChg>
        <pc:spChg chg="add mod">
          <ac:chgData name="Diana Latorre" userId="78f034ea-288a-481d-ac4b-7da2b4ef518a" providerId="ADAL" clId="{590B33BE-56EF-4994-A6F6-558C39BDCDEA}" dt="2023-03-06T14:56:25.311" v="5295" actId="1076"/>
          <ac:spMkLst>
            <pc:docMk/>
            <pc:sldMk cId="3947995354" sldId="370"/>
            <ac:spMk id="8" creationId="{0D30D106-AE52-5821-2CD7-C1B27E1E0003}"/>
          </ac:spMkLst>
        </pc:spChg>
        <pc:spChg chg="add mod">
          <ac:chgData name="Diana Latorre" userId="78f034ea-288a-481d-ac4b-7da2b4ef518a" providerId="ADAL" clId="{590B33BE-56EF-4994-A6F6-558C39BDCDEA}" dt="2023-03-07T18:18:59.426" v="5696" actId="1076"/>
          <ac:spMkLst>
            <pc:docMk/>
            <pc:sldMk cId="3947995354" sldId="370"/>
            <ac:spMk id="9" creationId="{FEB063F4-CEB6-066C-EBC4-9075D192CE82}"/>
          </ac:spMkLst>
        </pc:spChg>
        <pc:spChg chg="add mod">
          <ac:chgData name="Diana Latorre" userId="78f034ea-288a-481d-ac4b-7da2b4ef518a" providerId="ADAL" clId="{590B33BE-56EF-4994-A6F6-558C39BDCDEA}" dt="2023-03-06T14:55:38.099" v="5263" actId="1076"/>
          <ac:spMkLst>
            <pc:docMk/>
            <pc:sldMk cId="3947995354" sldId="370"/>
            <ac:spMk id="10" creationId="{88BEDA29-8DED-8953-411F-B081AF9F05FC}"/>
          </ac:spMkLst>
        </pc:spChg>
        <pc:spChg chg="add del mod">
          <ac:chgData name="Diana Latorre" userId="78f034ea-288a-481d-ac4b-7da2b4ef518a" providerId="ADAL" clId="{590B33BE-56EF-4994-A6F6-558C39BDCDEA}" dt="2023-03-07T18:18:48.156" v="5693" actId="478"/>
          <ac:spMkLst>
            <pc:docMk/>
            <pc:sldMk cId="3947995354" sldId="370"/>
            <ac:spMk id="11" creationId="{7E383F32-14D5-00D9-34DE-216091A4C68A}"/>
          </ac:spMkLst>
        </pc:spChg>
        <pc:spChg chg="add mod">
          <ac:chgData name="Diana Latorre" userId="78f034ea-288a-481d-ac4b-7da2b4ef518a" providerId="ADAL" clId="{590B33BE-56EF-4994-A6F6-558C39BDCDEA}" dt="2023-03-07T18:18:53.088" v="5694" actId="1076"/>
          <ac:spMkLst>
            <pc:docMk/>
            <pc:sldMk cId="3947995354" sldId="370"/>
            <ac:spMk id="12" creationId="{C6C2DDAD-93A2-1163-A13D-782120122D64}"/>
          </ac:spMkLst>
        </pc:spChg>
        <pc:spChg chg="add mod">
          <ac:chgData name="Diana Latorre" userId="78f034ea-288a-481d-ac4b-7da2b4ef518a" providerId="ADAL" clId="{590B33BE-56EF-4994-A6F6-558C39BDCDEA}" dt="2023-03-06T14:55:29.397" v="5261" actId="1076"/>
          <ac:spMkLst>
            <pc:docMk/>
            <pc:sldMk cId="3947995354" sldId="370"/>
            <ac:spMk id="13" creationId="{7EDB933C-6428-B5EE-6CEC-3AFE338634DA}"/>
          </ac:spMkLst>
        </pc:spChg>
        <pc:graphicFrameChg chg="add del mod">
          <ac:chgData name="Diana Latorre" userId="78f034ea-288a-481d-ac4b-7da2b4ef518a" providerId="ADAL" clId="{590B33BE-56EF-4994-A6F6-558C39BDCDEA}" dt="2023-03-06T14:46:01.313" v="5203" actId="12084"/>
          <ac:graphicFrameMkLst>
            <pc:docMk/>
            <pc:sldMk cId="3947995354" sldId="370"/>
            <ac:graphicFrameMk id="4" creationId="{346694A5-79F9-BDF5-1A2D-5D6CEA2763FD}"/>
          </ac:graphicFrameMkLst>
        </pc:graphicFrameChg>
        <pc:graphicFrameChg chg="add del mod">
          <ac:chgData name="Diana Latorre" userId="78f034ea-288a-481d-ac4b-7da2b4ef518a" providerId="ADAL" clId="{590B33BE-56EF-4994-A6F6-558C39BDCDEA}" dt="2023-03-06T14:46:37.878" v="5205" actId="12084"/>
          <ac:graphicFrameMkLst>
            <pc:docMk/>
            <pc:sldMk cId="3947995354" sldId="370"/>
            <ac:graphicFrameMk id="5" creationId="{87DA47E1-083F-6780-0F47-A3EC1518B293}"/>
          </ac:graphicFrameMkLst>
        </pc:graphicFrameChg>
        <pc:graphicFrameChg chg="add del mod">
          <ac:chgData name="Diana Latorre" userId="78f034ea-288a-481d-ac4b-7da2b4ef518a" providerId="ADAL" clId="{590B33BE-56EF-4994-A6F6-558C39BDCDEA}" dt="2023-03-06T14:48:25.114" v="5208" actId="12084"/>
          <ac:graphicFrameMkLst>
            <pc:docMk/>
            <pc:sldMk cId="3947995354" sldId="370"/>
            <ac:graphicFrameMk id="6" creationId="{F8324EBF-4435-924D-971C-0D336631C5D0}"/>
          </ac:graphicFrameMkLst>
        </pc:graphicFrameChg>
        <pc:picChg chg="add mod">
          <ac:chgData name="Diana Latorre" userId="78f034ea-288a-481d-ac4b-7da2b4ef518a" providerId="ADAL" clId="{590B33BE-56EF-4994-A6F6-558C39BDCDEA}" dt="2023-03-06T14:59:37.341" v="5301" actId="1076"/>
          <ac:picMkLst>
            <pc:docMk/>
            <pc:sldMk cId="3947995354" sldId="370"/>
            <ac:picMk id="3074" creationId="{3FE37077-4143-6EA5-3536-B1718ECFC473}"/>
          </ac:picMkLst>
        </pc:picChg>
      </pc:sldChg>
      <pc:sldChg chg="modSp new mod ord">
        <pc:chgData name="Diana Latorre" userId="78f034ea-288a-481d-ac4b-7da2b4ef518a" providerId="ADAL" clId="{590B33BE-56EF-4994-A6F6-558C39BDCDEA}" dt="2023-03-06T18:38:39.593" v="5676" actId="20577"/>
        <pc:sldMkLst>
          <pc:docMk/>
          <pc:sldMk cId="2018615120" sldId="371"/>
        </pc:sldMkLst>
        <pc:spChg chg="mod">
          <ac:chgData name="Diana Latorre" userId="78f034ea-288a-481d-ac4b-7da2b4ef518a" providerId="ADAL" clId="{590B33BE-56EF-4994-A6F6-558C39BDCDEA}" dt="2023-03-06T15:00:09.213" v="5326" actId="20577"/>
          <ac:spMkLst>
            <pc:docMk/>
            <pc:sldMk cId="2018615120" sldId="371"/>
            <ac:spMk id="2" creationId="{E7FA67D3-B54C-F6A9-3152-0E06474ECF76}"/>
          </ac:spMkLst>
        </pc:spChg>
        <pc:spChg chg="mod">
          <ac:chgData name="Diana Latorre" userId="78f034ea-288a-481d-ac4b-7da2b4ef518a" providerId="ADAL" clId="{590B33BE-56EF-4994-A6F6-558C39BDCDEA}" dt="2023-03-06T18:38:39.593" v="5676" actId="20577"/>
          <ac:spMkLst>
            <pc:docMk/>
            <pc:sldMk cId="2018615120" sldId="371"/>
            <ac:spMk id="3" creationId="{82A8E764-05D6-3FD7-4587-C616B730C74A}"/>
          </ac:spMkLst>
        </pc:spChg>
      </pc:sldChg>
      <pc:sldChg chg="addSp delSp modSp new mod modShow">
        <pc:chgData name="Diana Latorre" userId="78f034ea-288a-481d-ac4b-7da2b4ef518a" providerId="ADAL" clId="{590B33BE-56EF-4994-A6F6-558C39BDCDEA}" dt="2023-03-06T18:20:22.943" v="5531" actId="729"/>
        <pc:sldMkLst>
          <pc:docMk/>
          <pc:sldMk cId="1920320020" sldId="372"/>
        </pc:sldMkLst>
        <pc:spChg chg="mod">
          <ac:chgData name="Diana Latorre" userId="78f034ea-288a-481d-ac4b-7da2b4ef518a" providerId="ADAL" clId="{590B33BE-56EF-4994-A6F6-558C39BDCDEA}" dt="2023-03-06T15:00:19.911" v="5351" actId="20577"/>
          <ac:spMkLst>
            <pc:docMk/>
            <pc:sldMk cId="1920320020" sldId="372"/>
            <ac:spMk id="2" creationId="{C4E16C24-91BB-466C-56F5-81CE19AD9AF3}"/>
          </ac:spMkLst>
        </pc:spChg>
        <pc:spChg chg="del mod">
          <ac:chgData name="Diana Latorre" userId="78f034ea-288a-481d-ac4b-7da2b4ef518a" providerId="ADAL" clId="{590B33BE-56EF-4994-A6F6-558C39BDCDEA}" dt="2023-03-04T02:29:31.414" v="4964" actId="12084"/>
          <ac:spMkLst>
            <pc:docMk/>
            <pc:sldMk cId="1920320020" sldId="372"/>
            <ac:spMk id="3" creationId="{8B973DAE-1977-5D9C-78E1-644CF57E0A6C}"/>
          </ac:spMkLst>
        </pc:spChg>
        <pc:graphicFrameChg chg="add mod modGraphic">
          <ac:chgData name="Diana Latorre" userId="78f034ea-288a-481d-ac4b-7da2b4ef518a" providerId="ADAL" clId="{590B33BE-56EF-4994-A6F6-558C39BDCDEA}" dt="2023-03-06T13:14:13.699" v="5052" actId="207"/>
          <ac:graphicFrameMkLst>
            <pc:docMk/>
            <pc:sldMk cId="1920320020" sldId="372"/>
            <ac:graphicFrameMk id="4" creationId="{E0BCF1A9-D263-B8A2-D9FD-4C04D6C3BF85}"/>
          </ac:graphicFrameMkLst>
        </pc:graphicFrameChg>
      </pc:sldChg>
      <pc:sldChg chg="addSp delSp modSp new mod modShow">
        <pc:chgData name="Diana Latorre" userId="78f034ea-288a-481d-ac4b-7da2b4ef518a" providerId="ADAL" clId="{590B33BE-56EF-4994-A6F6-558C39BDCDEA}" dt="2023-03-06T18:20:31.330" v="5532" actId="729"/>
        <pc:sldMkLst>
          <pc:docMk/>
          <pc:sldMk cId="4231027971" sldId="373"/>
        </pc:sldMkLst>
        <pc:spChg chg="mod">
          <ac:chgData name="Diana Latorre" userId="78f034ea-288a-481d-ac4b-7da2b4ef518a" providerId="ADAL" clId="{590B33BE-56EF-4994-A6F6-558C39BDCDEA}" dt="2023-03-06T15:00:44.389" v="5376" actId="20577"/>
          <ac:spMkLst>
            <pc:docMk/>
            <pc:sldMk cId="4231027971" sldId="373"/>
            <ac:spMk id="2" creationId="{03613052-4370-4251-E762-73A6F733AE2B}"/>
          </ac:spMkLst>
        </pc:spChg>
        <pc:spChg chg="add del mod">
          <ac:chgData name="Diana Latorre" userId="78f034ea-288a-481d-ac4b-7da2b4ef518a" providerId="ADAL" clId="{590B33BE-56EF-4994-A6F6-558C39BDCDEA}" dt="2023-03-06T13:15:06.313" v="5055" actId="12084"/>
          <ac:spMkLst>
            <pc:docMk/>
            <pc:sldMk cId="4231027971" sldId="373"/>
            <ac:spMk id="3" creationId="{FC910C18-11CD-ED4F-70C4-E84A6E69F65A}"/>
          </ac:spMkLst>
        </pc:spChg>
        <pc:graphicFrameChg chg="add del mod">
          <ac:chgData name="Diana Latorre" userId="78f034ea-288a-481d-ac4b-7da2b4ef518a" providerId="ADAL" clId="{590B33BE-56EF-4994-A6F6-558C39BDCDEA}" dt="2023-03-04T02:31:24.436" v="5001" actId="12084"/>
          <ac:graphicFrameMkLst>
            <pc:docMk/>
            <pc:sldMk cId="4231027971" sldId="373"/>
            <ac:graphicFrameMk id="4" creationId="{32D0404D-4108-9253-360E-8C2341228724}"/>
          </ac:graphicFrameMkLst>
        </pc:graphicFrameChg>
        <pc:graphicFrameChg chg="add mod modGraphic">
          <ac:chgData name="Diana Latorre" userId="78f034ea-288a-481d-ac4b-7da2b4ef518a" providerId="ADAL" clId="{590B33BE-56EF-4994-A6F6-558C39BDCDEA}" dt="2023-03-06T13:15:33.914" v="5059" actId="207"/>
          <ac:graphicFrameMkLst>
            <pc:docMk/>
            <pc:sldMk cId="4231027971" sldId="373"/>
            <ac:graphicFrameMk id="4" creationId="{BBA16034-2F7D-D289-8247-5360B55E9BA2}"/>
          </ac:graphicFrameMkLst>
        </pc:graphicFrameChg>
      </pc:sldChg>
      <pc:sldChg chg="modSp new del mod ord">
        <pc:chgData name="Diana Latorre" userId="78f034ea-288a-481d-ac4b-7da2b4ef518a" providerId="ADAL" clId="{590B33BE-56EF-4994-A6F6-558C39BDCDEA}" dt="2023-03-06T13:16:28.087" v="5062" actId="47"/>
        <pc:sldMkLst>
          <pc:docMk/>
          <pc:sldMk cId="1983213127" sldId="374"/>
        </pc:sldMkLst>
        <pc:spChg chg="mod">
          <ac:chgData name="Diana Latorre" userId="78f034ea-288a-481d-ac4b-7da2b4ef518a" providerId="ADAL" clId="{590B33BE-56EF-4994-A6F6-558C39BDCDEA}" dt="2023-03-01T15:07:02.097" v="1027" actId="20577"/>
          <ac:spMkLst>
            <pc:docMk/>
            <pc:sldMk cId="1983213127" sldId="374"/>
            <ac:spMk id="3" creationId="{80F497E3-115E-132C-65E8-F72727C36FDD}"/>
          </ac:spMkLst>
        </pc:spChg>
      </pc:sldChg>
      <pc:sldChg chg="modSp new mod ord modShow">
        <pc:chgData name="Diana Latorre" userId="78f034ea-288a-481d-ac4b-7da2b4ef518a" providerId="ADAL" clId="{590B33BE-56EF-4994-A6F6-558C39BDCDEA}" dt="2023-03-07T14:54:27.488" v="5689" actId="12"/>
        <pc:sldMkLst>
          <pc:docMk/>
          <pc:sldMk cId="1350486181" sldId="375"/>
        </pc:sldMkLst>
        <pc:spChg chg="mod">
          <ac:chgData name="Diana Latorre" userId="78f034ea-288a-481d-ac4b-7da2b4ef518a" providerId="ADAL" clId="{590B33BE-56EF-4994-A6F6-558C39BDCDEA}" dt="2023-03-01T15:07:55.202" v="1063" actId="20577"/>
          <ac:spMkLst>
            <pc:docMk/>
            <pc:sldMk cId="1350486181" sldId="375"/>
            <ac:spMk id="2" creationId="{75FD9C86-1E5B-6AE7-E0CA-44486757DC15}"/>
          </ac:spMkLst>
        </pc:spChg>
        <pc:spChg chg="mod">
          <ac:chgData name="Diana Latorre" userId="78f034ea-288a-481d-ac4b-7da2b4ef518a" providerId="ADAL" clId="{590B33BE-56EF-4994-A6F6-558C39BDCDEA}" dt="2023-03-07T14:54:27.488" v="5689" actId="12"/>
          <ac:spMkLst>
            <pc:docMk/>
            <pc:sldMk cId="1350486181" sldId="375"/>
            <ac:spMk id="3" creationId="{AECE8AD8-9997-2FAF-9EFC-95D2A631ACE4}"/>
          </ac:spMkLst>
        </pc:spChg>
      </pc:sldChg>
      <pc:sldChg chg="modSp new del mod modNotesTx">
        <pc:chgData name="Diana Latorre" userId="78f034ea-288a-481d-ac4b-7da2b4ef518a" providerId="ADAL" clId="{590B33BE-56EF-4994-A6F6-558C39BDCDEA}" dt="2023-03-06T13:28:27.189" v="5070" actId="47"/>
        <pc:sldMkLst>
          <pc:docMk/>
          <pc:sldMk cId="689584867" sldId="376"/>
        </pc:sldMkLst>
        <pc:spChg chg="mod">
          <ac:chgData name="Diana Latorre" userId="78f034ea-288a-481d-ac4b-7da2b4ef518a" providerId="ADAL" clId="{590B33BE-56EF-4994-A6F6-558C39BDCDEA}" dt="2023-03-01T15:22:19.329" v="1141" actId="20577"/>
          <ac:spMkLst>
            <pc:docMk/>
            <pc:sldMk cId="689584867" sldId="376"/>
            <ac:spMk id="2" creationId="{DD6B7F66-B0BB-D426-4D13-C2D4BDB5D918}"/>
          </ac:spMkLst>
        </pc:spChg>
        <pc:spChg chg="mod">
          <ac:chgData name="Diana Latorre" userId="78f034ea-288a-481d-ac4b-7da2b4ef518a" providerId="ADAL" clId="{590B33BE-56EF-4994-A6F6-558C39BDCDEA}" dt="2023-03-01T15:31:13.671" v="1410" actId="5793"/>
          <ac:spMkLst>
            <pc:docMk/>
            <pc:sldMk cId="689584867" sldId="376"/>
            <ac:spMk id="3" creationId="{F9E76FD7-68A9-C020-68DE-36740B8A9136}"/>
          </ac:spMkLst>
        </pc:spChg>
      </pc:sldChg>
      <pc:sldChg chg="modSp new del mod">
        <pc:chgData name="Diana Latorre" userId="78f034ea-288a-481d-ac4b-7da2b4ef518a" providerId="ADAL" clId="{590B33BE-56EF-4994-A6F6-558C39BDCDEA}" dt="2023-03-06T13:28:16.447" v="5069" actId="47"/>
        <pc:sldMkLst>
          <pc:docMk/>
          <pc:sldMk cId="544892246" sldId="377"/>
        </pc:sldMkLst>
        <pc:spChg chg="mod">
          <ac:chgData name="Diana Latorre" userId="78f034ea-288a-481d-ac4b-7da2b4ef518a" providerId="ADAL" clId="{590B33BE-56EF-4994-A6F6-558C39BDCDEA}" dt="2023-03-01T15:32:07.196" v="1445" actId="20577"/>
          <ac:spMkLst>
            <pc:docMk/>
            <pc:sldMk cId="544892246" sldId="377"/>
            <ac:spMk id="2" creationId="{B61FC6BF-E4EE-A0FB-DBDA-692CA00D8CFC}"/>
          </ac:spMkLst>
        </pc:spChg>
        <pc:spChg chg="mod">
          <ac:chgData name="Diana Latorre" userId="78f034ea-288a-481d-ac4b-7da2b4ef518a" providerId="ADAL" clId="{590B33BE-56EF-4994-A6F6-558C39BDCDEA}" dt="2023-03-01T15:32:45.479" v="1490" actId="20577"/>
          <ac:spMkLst>
            <pc:docMk/>
            <pc:sldMk cId="544892246" sldId="377"/>
            <ac:spMk id="3" creationId="{E13AC4C9-ACDF-D9D9-1219-65656B43AEB0}"/>
          </ac:spMkLst>
        </pc:spChg>
      </pc:sldChg>
      <pc:sldChg chg="modSp new del mod">
        <pc:chgData name="Diana Latorre" userId="78f034ea-288a-481d-ac4b-7da2b4ef518a" providerId="ADAL" clId="{590B33BE-56EF-4994-A6F6-558C39BDCDEA}" dt="2023-03-06T13:17:49.877" v="5063" actId="47"/>
        <pc:sldMkLst>
          <pc:docMk/>
          <pc:sldMk cId="1661175279" sldId="378"/>
        </pc:sldMkLst>
        <pc:spChg chg="mod">
          <ac:chgData name="Diana Latorre" userId="78f034ea-288a-481d-ac4b-7da2b4ef518a" providerId="ADAL" clId="{590B33BE-56EF-4994-A6F6-558C39BDCDEA}" dt="2023-03-01T15:33:11.167" v="1502" actId="20577"/>
          <ac:spMkLst>
            <pc:docMk/>
            <pc:sldMk cId="1661175279" sldId="378"/>
            <ac:spMk id="2" creationId="{A0E46DEF-9D15-7767-5B64-26FFA94F25EA}"/>
          </ac:spMkLst>
        </pc:spChg>
        <pc:spChg chg="mod">
          <ac:chgData name="Diana Latorre" userId="78f034ea-288a-481d-ac4b-7da2b4ef518a" providerId="ADAL" clId="{590B33BE-56EF-4994-A6F6-558C39BDCDEA}" dt="2023-03-01T16:07:05.912" v="1572"/>
          <ac:spMkLst>
            <pc:docMk/>
            <pc:sldMk cId="1661175279" sldId="378"/>
            <ac:spMk id="3" creationId="{8EBD8524-E028-F7A3-FA65-B0723DCFDA0D}"/>
          </ac:spMkLst>
        </pc:spChg>
      </pc:sldChg>
      <pc:sldChg chg="modSp new del mod">
        <pc:chgData name="Diana Latorre" userId="78f034ea-288a-481d-ac4b-7da2b4ef518a" providerId="ADAL" clId="{590B33BE-56EF-4994-A6F6-558C39BDCDEA}" dt="2023-03-06T13:17:52.597" v="5064" actId="47"/>
        <pc:sldMkLst>
          <pc:docMk/>
          <pc:sldMk cId="647681475" sldId="379"/>
        </pc:sldMkLst>
        <pc:spChg chg="mod">
          <ac:chgData name="Diana Latorre" userId="78f034ea-288a-481d-ac4b-7da2b4ef518a" providerId="ADAL" clId="{590B33BE-56EF-4994-A6F6-558C39BDCDEA}" dt="2023-03-01T15:38:34.517" v="1516" actId="20577"/>
          <ac:spMkLst>
            <pc:docMk/>
            <pc:sldMk cId="647681475" sldId="379"/>
            <ac:spMk id="2" creationId="{71F13F38-3875-DD0D-754F-A6DCDD32E1EF}"/>
          </ac:spMkLst>
        </pc:spChg>
        <pc:spChg chg="mod">
          <ac:chgData name="Diana Latorre" userId="78f034ea-288a-481d-ac4b-7da2b4ef518a" providerId="ADAL" clId="{590B33BE-56EF-4994-A6F6-558C39BDCDEA}" dt="2023-03-01T16:08:46.816" v="1585"/>
          <ac:spMkLst>
            <pc:docMk/>
            <pc:sldMk cId="647681475" sldId="379"/>
            <ac:spMk id="3" creationId="{A99DC900-6B5C-D9FB-5E3F-76C072042DF8}"/>
          </ac:spMkLst>
        </pc:spChg>
      </pc:sldChg>
      <pc:sldChg chg="modSp new del mod">
        <pc:chgData name="Diana Latorre" userId="78f034ea-288a-481d-ac4b-7da2b4ef518a" providerId="ADAL" clId="{590B33BE-56EF-4994-A6F6-558C39BDCDEA}" dt="2023-03-06T13:18:00.107" v="5065" actId="47"/>
        <pc:sldMkLst>
          <pc:docMk/>
          <pc:sldMk cId="1216197846" sldId="380"/>
        </pc:sldMkLst>
        <pc:spChg chg="mod">
          <ac:chgData name="Diana Latorre" userId="78f034ea-288a-481d-ac4b-7da2b4ef518a" providerId="ADAL" clId="{590B33BE-56EF-4994-A6F6-558C39BDCDEA}" dt="2023-03-01T16:09:11.225" v="1596" actId="20577"/>
          <ac:spMkLst>
            <pc:docMk/>
            <pc:sldMk cId="1216197846" sldId="380"/>
            <ac:spMk id="2" creationId="{57E1C7C3-1BAC-4906-9B17-152178436950}"/>
          </ac:spMkLst>
        </pc:spChg>
        <pc:spChg chg="mod">
          <ac:chgData name="Diana Latorre" userId="78f034ea-288a-481d-ac4b-7da2b4ef518a" providerId="ADAL" clId="{590B33BE-56EF-4994-A6F6-558C39BDCDEA}" dt="2023-03-01T16:14:28.947" v="2030" actId="20577"/>
          <ac:spMkLst>
            <pc:docMk/>
            <pc:sldMk cId="1216197846" sldId="380"/>
            <ac:spMk id="3" creationId="{5F740F79-81BE-7F3E-14CD-84EFED6135BA}"/>
          </ac:spMkLst>
        </pc:spChg>
      </pc:sldChg>
      <pc:sldChg chg="addSp delSp modSp new del mod">
        <pc:chgData name="Diana Latorre" userId="78f034ea-288a-481d-ac4b-7da2b4ef518a" providerId="ADAL" clId="{590B33BE-56EF-4994-A6F6-558C39BDCDEA}" dt="2023-03-06T13:18:09.161" v="5066" actId="47"/>
        <pc:sldMkLst>
          <pc:docMk/>
          <pc:sldMk cId="1777553284" sldId="381"/>
        </pc:sldMkLst>
        <pc:spChg chg="mod">
          <ac:chgData name="Diana Latorre" userId="78f034ea-288a-481d-ac4b-7da2b4ef518a" providerId="ADAL" clId="{590B33BE-56EF-4994-A6F6-558C39BDCDEA}" dt="2023-03-01T16:10:38.705" v="1706" actId="20577"/>
          <ac:spMkLst>
            <pc:docMk/>
            <pc:sldMk cId="1777553284" sldId="381"/>
            <ac:spMk id="2" creationId="{905EF5AC-F647-527F-7778-4C26AED4FA31}"/>
          </ac:spMkLst>
        </pc:spChg>
        <pc:spChg chg="del mod">
          <ac:chgData name="Diana Latorre" userId="78f034ea-288a-481d-ac4b-7da2b4ef518a" providerId="ADAL" clId="{590B33BE-56EF-4994-A6F6-558C39BDCDEA}" dt="2023-03-04T02:32:33.544" v="5008" actId="12084"/>
          <ac:spMkLst>
            <pc:docMk/>
            <pc:sldMk cId="1777553284" sldId="381"/>
            <ac:spMk id="3" creationId="{A388DDC2-F182-FDCB-309D-A0724922BB6A}"/>
          </ac:spMkLst>
        </pc:spChg>
        <pc:graphicFrameChg chg="add mod">
          <ac:chgData name="Diana Latorre" userId="78f034ea-288a-481d-ac4b-7da2b4ef518a" providerId="ADAL" clId="{590B33BE-56EF-4994-A6F6-558C39BDCDEA}" dt="2023-03-04T02:32:33.544" v="5008" actId="12084"/>
          <ac:graphicFrameMkLst>
            <pc:docMk/>
            <pc:sldMk cId="1777553284" sldId="381"/>
            <ac:graphicFrameMk id="4" creationId="{F4871025-EFBE-69EC-B4FA-203C6B0BDED0}"/>
          </ac:graphicFrameMkLst>
        </pc:graphicFrameChg>
      </pc:sldChg>
      <pc:sldChg chg="modSp new mod">
        <pc:chgData name="Diana Latorre" userId="78f034ea-288a-481d-ac4b-7da2b4ef518a" providerId="ADAL" clId="{590B33BE-56EF-4994-A6F6-558C39BDCDEA}" dt="2023-03-03T15:33:46.620" v="2950" actId="1076"/>
        <pc:sldMkLst>
          <pc:docMk/>
          <pc:sldMk cId="698309997" sldId="382"/>
        </pc:sldMkLst>
        <pc:spChg chg="mod">
          <ac:chgData name="Diana Latorre" userId="78f034ea-288a-481d-ac4b-7da2b4ef518a" providerId="ADAL" clId="{590B33BE-56EF-4994-A6F6-558C39BDCDEA}" dt="2023-03-03T13:52:02.114" v="2136" actId="20577"/>
          <ac:spMkLst>
            <pc:docMk/>
            <pc:sldMk cId="698309997" sldId="382"/>
            <ac:spMk id="2" creationId="{F50DF277-749C-6560-0144-AA9B29C3DED4}"/>
          </ac:spMkLst>
        </pc:spChg>
        <pc:spChg chg="mod">
          <ac:chgData name="Diana Latorre" userId="78f034ea-288a-481d-ac4b-7da2b4ef518a" providerId="ADAL" clId="{590B33BE-56EF-4994-A6F6-558C39BDCDEA}" dt="2023-03-03T15:33:46.620" v="2950" actId="1076"/>
          <ac:spMkLst>
            <pc:docMk/>
            <pc:sldMk cId="698309997" sldId="382"/>
            <ac:spMk id="3" creationId="{7682EB0F-1625-B0A3-01B2-2A3CDECB0069}"/>
          </ac:spMkLst>
        </pc:spChg>
      </pc:sldChg>
      <pc:sldChg chg="addSp delSp modSp new mod">
        <pc:chgData name="Diana Latorre" userId="78f034ea-288a-481d-ac4b-7da2b4ef518a" providerId="ADAL" clId="{590B33BE-56EF-4994-A6F6-558C39BDCDEA}" dt="2023-03-03T16:32:17.588" v="3468" actId="255"/>
        <pc:sldMkLst>
          <pc:docMk/>
          <pc:sldMk cId="1971176528" sldId="383"/>
        </pc:sldMkLst>
        <pc:spChg chg="mod">
          <ac:chgData name="Diana Latorre" userId="78f034ea-288a-481d-ac4b-7da2b4ef518a" providerId="ADAL" clId="{590B33BE-56EF-4994-A6F6-558C39BDCDEA}" dt="2023-03-03T16:29:11.778" v="3463" actId="207"/>
          <ac:spMkLst>
            <pc:docMk/>
            <pc:sldMk cId="1971176528" sldId="383"/>
            <ac:spMk id="2" creationId="{2D884B88-A7E8-1B8C-3141-684A92345C7B}"/>
          </ac:spMkLst>
        </pc:spChg>
        <pc:spChg chg="del mod">
          <ac:chgData name="Diana Latorre" userId="78f034ea-288a-481d-ac4b-7da2b4ef518a" providerId="ADAL" clId="{590B33BE-56EF-4994-A6F6-558C39BDCDEA}" dt="2023-03-03T16:23:48.900" v="3416" actId="12084"/>
          <ac:spMkLst>
            <pc:docMk/>
            <pc:sldMk cId="1971176528" sldId="383"/>
            <ac:spMk id="3" creationId="{000471A9-5D3A-047A-BCD0-3EF88B8A5CFE}"/>
          </ac:spMkLst>
        </pc:spChg>
        <pc:graphicFrameChg chg="add mod modGraphic">
          <ac:chgData name="Diana Latorre" userId="78f034ea-288a-481d-ac4b-7da2b4ef518a" providerId="ADAL" clId="{590B33BE-56EF-4994-A6F6-558C39BDCDEA}" dt="2023-03-03T16:32:17.588" v="3468" actId="255"/>
          <ac:graphicFrameMkLst>
            <pc:docMk/>
            <pc:sldMk cId="1971176528" sldId="383"/>
            <ac:graphicFrameMk id="4" creationId="{BD5EFB06-195F-3EFA-79E4-2A1DFF3F0214}"/>
          </ac:graphicFrameMkLst>
        </pc:graphicFrameChg>
      </pc:sldChg>
      <pc:sldChg chg="modSp new mod ord">
        <pc:chgData name="Diana Latorre" userId="78f034ea-288a-481d-ac4b-7da2b4ef518a" providerId="ADAL" clId="{590B33BE-56EF-4994-A6F6-558C39BDCDEA}" dt="2023-03-06T15:03:44.876" v="5489" actId="2711"/>
        <pc:sldMkLst>
          <pc:docMk/>
          <pc:sldMk cId="1675638460" sldId="384"/>
        </pc:sldMkLst>
        <pc:spChg chg="mod">
          <ac:chgData name="Diana Latorre" userId="78f034ea-288a-481d-ac4b-7da2b4ef518a" providerId="ADAL" clId="{590B33BE-56EF-4994-A6F6-558C39BDCDEA}" dt="2023-03-03T15:35:34.742" v="3028" actId="20577"/>
          <ac:spMkLst>
            <pc:docMk/>
            <pc:sldMk cId="1675638460" sldId="384"/>
            <ac:spMk id="2" creationId="{6DDA4A14-6E92-BE32-24B2-6DC8ECA962A1}"/>
          </ac:spMkLst>
        </pc:spChg>
        <pc:spChg chg="mod">
          <ac:chgData name="Diana Latorre" userId="78f034ea-288a-481d-ac4b-7da2b4ef518a" providerId="ADAL" clId="{590B33BE-56EF-4994-A6F6-558C39BDCDEA}" dt="2023-03-06T15:03:44.876" v="5489" actId="2711"/>
          <ac:spMkLst>
            <pc:docMk/>
            <pc:sldMk cId="1675638460" sldId="384"/>
            <ac:spMk id="3" creationId="{65C325EA-3A31-D8D1-8C62-E0B57AC329DC}"/>
          </ac:spMkLst>
        </pc:spChg>
      </pc:sldChg>
      <pc:sldChg chg="modSp new mod">
        <pc:chgData name="Diana Latorre" userId="78f034ea-288a-481d-ac4b-7da2b4ef518a" providerId="ADAL" clId="{590B33BE-56EF-4994-A6F6-558C39BDCDEA}" dt="2023-03-06T15:05:39.546" v="5504" actId="1076"/>
        <pc:sldMkLst>
          <pc:docMk/>
          <pc:sldMk cId="3679867701" sldId="385"/>
        </pc:sldMkLst>
        <pc:spChg chg="mod">
          <ac:chgData name="Diana Latorre" userId="78f034ea-288a-481d-ac4b-7da2b4ef518a" providerId="ADAL" clId="{590B33BE-56EF-4994-A6F6-558C39BDCDEA}" dt="2023-03-06T15:05:36.241" v="5503" actId="1076"/>
          <ac:spMkLst>
            <pc:docMk/>
            <pc:sldMk cId="3679867701" sldId="385"/>
            <ac:spMk id="2" creationId="{F2E70D31-8123-D327-2A41-BB1E2881F0BC}"/>
          </ac:spMkLst>
        </pc:spChg>
        <pc:spChg chg="mod">
          <ac:chgData name="Diana Latorre" userId="78f034ea-288a-481d-ac4b-7da2b4ef518a" providerId="ADAL" clId="{590B33BE-56EF-4994-A6F6-558C39BDCDEA}" dt="2023-03-06T15:05:39.546" v="5504" actId="1076"/>
          <ac:spMkLst>
            <pc:docMk/>
            <pc:sldMk cId="3679867701" sldId="385"/>
            <ac:spMk id="3" creationId="{EA0F2456-08C5-478A-6A91-56B4682CF651}"/>
          </ac:spMkLst>
        </pc:spChg>
      </pc:sldChg>
      <pc:sldChg chg="modSp new mod">
        <pc:chgData name="Diana Latorre" userId="78f034ea-288a-481d-ac4b-7da2b4ef518a" providerId="ADAL" clId="{590B33BE-56EF-4994-A6F6-558C39BDCDEA}" dt="2023-03-06T15:06:12.730" v="5508" actId="207"/>
        <pc:sldMkLst>
          <pc:docMk/>
          <pc:sldMk cId="195579737" sldId="386"/>
        </pc:sldMkLst>
        <pc:spChg chg="mod">
          <ac:chgData name="Diana Latorre" userId="78f034ea-288a-481d-ac4b-7da2b4ef518a" providerId="ADAL" clId="{590B33BE-56EF-4994-A6F6-558C39BDCDEA}" dt="2023-03-06T15:05:53.691" v="5505" actId="255"/>
          <ac:spMkLst>
            <pc:docMk/>
            <pc:sldMk cId="195579737" sldId="386"/>
            <ac:spMk id="2" creationId="{74B86BAC-90FF-F1BA-D1BA-6B695F55BB0D}"/>
          </ac:spMkLst>
        </pc:spChg>
        <pc:spChg chg="mod">
          <ac:chgData name="Diana Latorre" userId="78f034ea-288a-481d-ac4b-7da2b4ef518a" providerId="ADAL" clId="{590B33BE-56EF-4994-A6F6-558C39BDCDEA}" dt="2023-03-06T15:06:12.730" v="5508" actId="207"/>
          <ac:spMkLst>
            <pc:docMk/>
            <pc:sldMk cId="195579737" sldId="386"/>
            <ac:spMk id="3" creationId="{0457EE04-B30A-D70E-E7CE-9615BF074CDE}"/>
          </ac:spMkLst>
        </pc:spChg>
      </pc:sldChg>
      <pc:sldChg chg="modSp new del mod">
        <pc:chgData name="Diana Latorre" userId="78f034ea-288a-481d-ac4b-7da2b4ef518a" providerId="ADAL" clId="{590B33BE-56EF-4994-A6F6-558C39BDCDEA}" dt="2023-03-06T13:39:58.280" v="5071" actId="47"/>
        <pc:sldMkLst>
          <pc:docMk/>
          <pc:sldMk cId="3268396110" sldId="387"/>
        </pc:sldMkLst>
        <pc:spChg chg="mod">
          <ac:chgData name="Diana Latorre" userId="78f034ea-288a-481d-ac4b-7da2b4ef518a" providerId="ADAL" clId="{590B33BE-56EF-4994-A6F6-558C39BDCDEA}" dt="2023-03-06T13:19:56.208" v="5068" actId="255"/>
          <ac:spMkLst>
            <pc:docMk/>
            <pc:sldMk cId="3268396110" sldId="387"/>
            <ac:spMk id="2" creationId="{ACD6498E-B482-5ABD-E53E-A3AF5A6E131E}"/>
          </ac:spMkLst>
        </pc:spChg>
        <pc:spChg chg="mod">
          <ac:chgData name="Diana Latorre" userId="78f034ea-288a-481d-ac4b-7da2b4ef518a" providerId="ADAL" clId="{590B33BE-56EF-4994-A6F6-558C39BDCDEA}" dt="2023-03-06T13:19:46.788" v="5067" actId="255"/>
          <ac:spMkLst>
            <pc:docMk/>
            <pc:sldMk cId="3268396110" sldId="387"/>
            <ac:spMk id="3" creationId="{626D0812-E333-54EE-FAAA-BAABA1AE96F9}"/>
          </ac:spMkLst>
        </pc:spChg>
      </pc:sldChg>
      <pc:sldChg chg="addSp modSp new mod">
        <pc:chgData name="Diana Latorre" userId="78f034ea-288a-481d-ac4b-7da2b4ef518a" providerId="ADAL" clId="{590B33BE-56EF-4994-A6F6-558C39BDCDEA}" dt="2023-03-03T16:38:22.085" v="3498" actId="2711"/>
        <pc:sldMkLst>
          <pc:docMk/>
          <pc:sldMk cId="2112502260" sldId="388"/>
        </pc:sldMkLst>
        <pc:spChg chg="mod">
          <ac:chgData name="Diana Latorre" userId="78f034ea-288a-481d-ac4b-7da2b4ef518a" providerId="ADAL" clId="{590B33BE-56EF-4994-A6F6-558C39BDCDEA}" dt="2023-03-03T16:38:22.085" v="3498" actId="2711"/>
          <ac:spMkLst>
            <pc:docMk/>
            <pc:sldMk cId="2112502260" sldId="388"/>
            <ac:spMk id="2" creationId="{610B6830-EE28-3722-3873-D9F59CD80D9E}"/>
          </ac:spMkLst>
        </pc:spChg>
        <pc:graphicFrameChg chg="add mod modGraphic">
          <ac:chgData name="Diana Latorre" userId="78f034ea-288a-481d-ac4b-7da2b4ef518a" providerId="ADAL" clId="{590B33BE-56EF-4994-A6F6-558C39BDCDEA}" dt="2023-03-03T16:38:11.011" v="3497" actId="14100"/>
          <ac:graphicFrameMkLst>
            <pc:docMk/>
            <pc:sldMk cId="2112502260" sldId="388"/>
            <ac:graphicFrameMk id="4" creationId="{3EA7BA30-D75A-689B-2239-3912FBF3389D}"/>
          </ac:graphicFrameMkLst>
        </pc:graphicFrameChg>
      </pc:sldChg>
      <pc:sldChg chg="addSp delSp modSp new mod modShow">
        <pc:chgData name="Diana Latorre" userId="78f034ea-288a-481d-ac4b-7da2b4ef518a" providerId="ADAL" clId="{590B33BE-56EF-4994-A6F6-558C39BDCDEA}" dt="2023-03-07T14:32:52.314" v="5686" actId="729"/>
        <pc:sldMkLst>
          <pc:docMk/>
          <pc:sldMk cId="216200734" sldId="389"/>
        </pc:sldMkLst>
        <pc:spChg chg="mod">
          <ac:chgData name="Diana Latorre" userId="78f034ea-288a-481d-ac4b-7da2b4ef518a" providerId="ADAL" clId="{590B33BE-56EF-4994-A6F6-558C39BDCDEA}" dt="2023-03-03T16:35:31.296" v="3483" actId="1076"/>
          <ac:spMkLst>
            <pc:docMk/>
            <pc:sldMk cId="216200734" sldId="389"/>
            <ac:spMk id="2" creationId="{94FA3473-4231-A5C2-7322-6BFACDC7251D}"/>
          </ac:spMkLst>
        </pc:spChg>
        <pc:spChg chg="add del mod">
          <ac:chgData name="Diana Latorre" userId="78f034ea-288a-481d-ac4b-7da2b4ef518a" providerId="ADAL" clId="{590B33BE-56EF-4994-A6F6-558C39BDCDEA}" dt="2023-03-03T16:17:32.124" v="3410" actId="12084"/>
          <ac:spMkLst>
            <pc:docMk/>
            <pc:sldMk cId="216200734" sldId="389"/>
            <ac:spMk id="3" creationId="{3052C761-5703-5C71-9700-E7CE12D95824}"/>
          </ac:spMkLst>
        </pc:spChg>
        <pc:graphicFrameChg chg="add del mod">
          <ac:chgData name="Diana Latorre" userId="78f034ea-288a-481d-ac4b-7da2b4ef518a" providerId="ADAL" clId="{590B33BE-56EF-4994-A6F6-558C39BDCDEA}" dt="2023-03-03T16:14:57.257" v="3365" actId="12084"/>
          <ac:graphicFrameMkLst>
            <pc:docMk/>
            <pc:sldMk cId="216200734" sldId="389"/>
            <ac:graphicFrameMk id="4" creationId="{BAAE6A08-9D6A-6DA6-C4E9-9F778413425A}"/>
          </ac:graphicFrameMkLst>
        </pc:graphicFrameChg>
        <pc:graphicFrameChg chg="add mod">
          <ac:chgData name="Diana Latorre" userId="78f034ea-288a-481d-ac4b-7da2b4ef518a" providerId="ADAL" clId="{590B33BE-56EF-4994-A6F6-558C39BDCDEA}" dt="2023-03-03T16:37:31.244" v="3495" actId="1076"/>
          <ac:graphicFrameMkLst>
            <pc:docMk/>
            <pc:sldMk cId="216200734" sldId="389"/>
            <ac:graphicFrameMk id="5" creationId="{BA5FB826-6B1A-7693-6723-6B0EAA35D59A}"/>
          </ac:graphicFrameMkLst>
        </pc:graphicFrameChg>
      </pc:sldChg>
      <pc:sldChg chg="addSp delSp modSp new mod ord modShow">
        <pc:chgData name="Diana Latorre" userId="78f034ea-288a-481d-ac4b-7da2b4ef518a" providerId="ADAL" clId="{590B33BE-56EF-4994-A6F6-558C39BDCDEA}" dt="2023-03-06T18:21:02.624" v="5537" actId="729"/>
        <pc:sldMkLst>
          <pc:docMk/>
          <pc:sldMk cId="1422939174" sldId="390"/>
        </pc:sldMkLst>
        <pc:spChg chg="mod">
          <ac:chgData name="Diana Latorre" userId="78f034ea-288a-481d-ac4b-7da2b4ef518a" providerId="ADAL" clId="{590B33BE-56EF-4994-A6F6-558C39BDCDEA}" dt="2023-03-03T16:50:53.872" v="3534" actId="1076"/>
          <ac:spMkLst>
            <pc:docMk/>
            <pc:sldMk cId="1422939174" sldId="390"/>
            <ac:spMk id="2" creationId="{6D6AC24B-2F56-A893-2CE2-DCC0382AD016}"/>
          </ac:spMkLst>
        </pc:spChg>
        <pc:spChg chg="del mod">
          <ac:chgData name="Diana Latorre" userId="78f034ea-288a-481d-ac4b-7da2b4ef518a" providerId="ADAL" clId="{590B33BE-56EF-4994-A6F6-558C39BDCDEA}" dt="2023-03-03T16:40:47.924" v="3509" actId="12084"/>
          <ac:spMkLst>
            <pc:docMk/>
            <pc:sldMk cId="1422939174" sldId="390"/>
            <ac:spMk id="3" creationId="{FB644416-5392-DF07-3637-7E030F301F94}"/>
          </ac:spMkLst>
        </pc:spChg>
        <pc:graphicFrameChg chg="add mod modGraphic">
          <ac:chgData name="Diana Latorre" userId="78f034ea-288a-481d-ac4b-7da2b4ef518a" providerId="ADAL" clId="{590B33BE-56EF-4994-A6F6-558C39BDCDEA}" dt="2023-03-03T16:50:22.501" v="3533" actId="255"/>
          <ac:graphicFrameMkLst>
            <pc:docMk/>
            <pc:sldMk cId="1422939174" sldId="390"/>
            <ac:graphicFrameMk id="4" creationId="{294848A9-037F-C3F0-8F16-EFAFFDA7C765}"/>
          </ac:graphicFrameMkLst>
        </pc:graphicFrameChg>
      </pc:sldChg>
      <pc:sldChg chg="addSp modSp new del mod ord modShow">
        <pc:chgData name="Diana Latorre" userId="78f034ea-288a-481d-ac4b-7da2b4ef518a" providerId="ADAL" clId="{590B33BE-56EF-4994-A6F6-558C39BDCDEA}" dt="2023-03-06T21:44:00.936" v="5684" actId="47"/>
        <pc:sldMkLst>
          <pc:docMk/>
          <pc:sldMk cId="1764285844" sldId="391"/>
        </pc:sldMkLst>
        <pc:spChg chg="mod">
          <ac:chgData name="Diana Latorre" userId="78f034ea-288a-481d-ac4b-7da2b4ef518a" providerId="ADAL" clId="{590B33BE-56EF-4994-A6F6-558C39BDCDEA}" dt="2023-03-03T17:00:08.601" v="3557" actId="2711"/>
          <ac:spMkLst>
            <pc:docMk/>
            <pc:sldMk cId="1764285844" sldId="391"/>
            <ac:spMk id="2" creationId="{E9C4B058-54C5-6D01-6FA2-746B8BCBA28A}"/>
          </ac:spMkLst>
        </pc:spChg>
        <pc:spChg chg="mod">
          <ac:chgData name="Diana Latorre" userId="78f034ea-288a-481d-ac4b-7da2b4ef518a" providerId="ADAL" clId="{590B33BE-56EF-4994-A6F6-558C39BDCDEA}" dt="2023-03-03T16:56:11.147" v="3540" actId="1076"/>
          <ac:spMkLst>
            <pc:docMk/>
            <pc:sldMk cId="1764285844" sldId="391"/>
            <ac:spMk id="3" creationId="{C117B7CC-211F-418A-F7D8-4F23312214AC}"/>
          </ac:spMkLst>
        </pc:spChg>
        <pc:picChg chg="add mod">
          <ac:chgData name="Diana Latorre" userId="78f034ea-288a-481d-ac4b-7da2b4ef518a" providerId="ADAL" clId="{590B33BE-56EF-4994-A6F6-558C39BDCDEA}" dt="2023-03-03T16:56:28.116" v="3543" actId="1076"/>
          <ac:picMkLst>
            <pc:docMk/>
            <pc:sldMk cId="1764285844" sldId="391"/>
            <ac:picMk id="2050" creationId="{AC4E3A9B-C5FF-9539-97FB-6F214C79F4CE}"/>
          </ac:picMkLst>
        </pc:picChg>
      </pc:sldChg>
      <pc:sldChg chg="addSp delSp modSp new mod">
        <pc:chgData name="Diana Latorre" userId="78f034ea-288a-481d-ac4b-7da2b4ef518a" providerId="ADAL" clId="{590B33BE-56EF-4994-A6F6-558C39BDCDEA}" dt="2023-03-03T17:11:45.893" v="3799" actId="122"/>
        <pc:sldMkLst>
          <pc:docMk/>
          <pc:sldMk cId="227719477" sldId="392"/>
        </pc:sldMkLst>
        <pc:spChg chg="mod">
          <ac:chgData name="Diana Latorre" userId="78f034ea-288a-481d-ac4b-7da2b4ef518a" providerId="ADAL" clId="{590B33BE-56EF-4994-A6F6-558C39BDCDEA}" dt="2023-03-03T17:11:11.183" v="3795" actId="255"/>
          <ac:spMkLst>
            <pc:docMk/>
            <pc:sldMk cId="227719477" sldId="392"/>
            <ac:spMk id="2" creationId="{2BAC5A5B-3F3C-FF63-5963-C796D29C4A59}"/>
          </ac:spMkLst>
        </pc:spChg>
        <pc:spChg chg="add del mod">
          <ac:chgData name="Diana Latorre" userId="78f034ea-288a-481d-ac4b-7da2b4ef518a" providerId="ADAL" clId="{590B33BE-56EF-4994-A6F6-558C39BDCDEA}" dt="2023-03-03T17:06:05.533" v="3685" actId="12084"/>
          <ac:spMkLst>
            <pc:docMk/>
            <pc:sldMk cId="227719477" sldId="392"/>
            <ac:spMk id="3" creationId="{5B7C8D08-EF80-6725-CC7F-5C514226C293}"/>
          </ac:spMkLst>
        </pc:spChg>
        <pc:graphicFrameChg chg="add del mod">
          <ac:chgData name="Diana Latorre" userId="78f034ea-288a-481d-ac4b-7da2b4ef518a" providerId="ADAL" clId="{590B33BE-56EF-4994-A6F6-558C39BDCDEA}" dt="2023-03-03T17:04:23.902" v="3682" actId="12084"/>
          <ac:graphicFrameMkLst>
            <pc:docMk/>
            <pc:sldMk cId="227719477" sldId="392"/>
            <ac:graphicFrameMk id="4" creationId="{4DDC22CC-5B20-1E0F-DBB3-80CE0D1EBB69}"/>
          </ac:graphicFrameMkLst>
        </pc:graphicFrameChg>
        <pc:graphicFrameChg chg="add mod modGraphic">
          <ac:chgData name="Diana Latorre" userId="78f034ea-288a-481d-ac4b-7da2b4ef518a" providerId="ADAL" clId="{590B33BE-56EF-4994-A6F6-558C39BDCDEA}" dt="2023-03-03T17:11:45.893" v="3799" actId="122"/>
          <ac:graphicFrameMkLst>
            <pc:docMk/>
            <pc:sldMk cId="227719477" sldId="392"/>
            <ac:graphicFrameMk id="5" creationId="{E62FDC87-9ABE-4C17-67D8-76999AE70F43}"/>
          </ac:graphicFrameMkLst>
        </pc:graphicFrameChg>
      </pc:sldChg>
      <pc:sldChg chg="addSp delSp modSp new mod">
        <pc:chgData name="Diana Latorre" userId="78f034ea-288a-481d-ac4b-7da2b4ef518a" providerId="ADAL" clId="{590B33BE-56EF-4994-A6F6-558C39BDCDEA}" dt="2023-03-03T17:32:09.493" v="3862" actId="255"/>
        <pc:sldMkLst>
          <pc:docMk/>
          <pc:sldMk cId="2692723728" sldId="393"/>
        </pc:sldMkLst>
        <pc:spChg chg="mod">
          <ac:chgData name="Diana Latorre" userId="78f034ea-288a-481d-ac4b-7da2b4ef518a" providerId="ADAL" clId="{590B33BE-56EF-4994-A6F6-558C39BDCDEA}" dt="2023-03-03T17:31:26.848" v="3856" actId="1076"/>
          <ac:spMkLst>
            <pc:docMk/>
            <pc:sldMk cId="2692723728" sldId="393"/>
            <ac:spMk id="2" creationId="{18B5991D-2E8A-62EF-E894-A90A46B1EA76}"/>
          </ac:spMkLst>
        </pc:spChg>
        <pc:spChg chg="del mod">
          <ac:chgData name="Diana Latorre" userId="78f034ea-288a-481d-ac4b-7da2b4ef518a" providerId="ADAL" clId="{590B33BE-56EF-4994-A6F6-558C39BDCDEA}" dt="2023-03-03T17:27:55.011" v="3831" actId="12084"/>
          <ac:spMkLst>
            <pc:docMk/>
            <pc:sldMk cId="2692723728" sldId="393"/>
            <ac:spMk id="3" creationId="{E50EBCF4-280B-12E1-8F87-894E0D46AF60}"/>
          </ac:spMkLst>
        </pc:spChg>
        <pc:spChg chg="add del mod">
          <ac:chgData name="Diana Latorre" userId="78f034ea-288a-481d-ac4b-7da2b4ef518a" providerId="ADAL" clId="{590B33BE-56EF-4994-A6F6-558C39BDCDEA}" dt="2023-03-03T17:16:25.171" v="3813" actId="478"/>
          <ac:spMkLst>
            <pc:docMk/>
            <pc:sldMk cId="2692723728" sldId="393"/>
            <ac:spMk id="5" creationId="{C8FA7EEC-425A-8DDB-90A1-D0B87FC5C038}"/>
          </ac:spMkLst>
        </pc:spChg>
        <pc:graphicFrameChg chg="add mod">
          <ac:chgData name="Diana Latorre" userId="78f034ea-288a-481d-ac4b-7da2b4ef518a" providerId="ADAL" clId="{590B33BE-56EF-4994-A6F6-558C39BDCDEA}" dt="2023-03-03T17:32:09.493" v="3862" actId="255"/>
          <ac:graphicFrameMkLst>
            <pc:docMk/>
            <pc:sldMk cId="2692723728" sldId="393"/>
            <ac:graphicFrameMk id="6" creationId="{82293D28-344F-D7F1-5779-F9286217E3F1}"/>
          </ac:graphicFrameMkLst>
        </pc:graphicFrameChg>
      </pc:sldChg>
      <pc:sldChg chg="addSp delSp modSp new mod">
        <pc:chgData name="Diana Latorre" userId="78f034ea-288a-481d-ac4b-7da2b4ef518a" providerId="ADAL" clId="{590B33BE-56EF-4994-A6F6-558C39BDCDEA}" dt="2023-03-03T17:56:17.659" v="3915" actId="255"/>
        <pc:sldMkLst>
          <pc:docMk/>
          <pc:sldMk cId="3853946000" sldId="394"/>
        </pc:sldMkLst>
        <pc:spChg chg="mod">
          <ac:chgData name="Diana Latorre" userId="78f034ea-288a-481d-ac4b-7da2b4ef518a" providerId="ADAL" clId="{590B33BE-56EF-4994-A6F6-558C39BDCDEA}" dt="2023-03-03T17:54:12.427" v="3890" actId="1076"/>
          <ac:spMkLst>
            <pc:docMk/>
            <pc:sldMk cId="3853946000" sldId="394"/>
            <ac:spMk id="2" creationId="{87D70527-9025-54D8-FA94-DAF30C6E517D}"/>
          </ac:spMkLst>
        </pc:spChg>
        <pc:spChg chg="del mod">
          <ac:chgData name="Diana Latorre" userId="78f034ea-288a-481d-ac4b-7da2b4ef518a" providerId="ADAL" clId="{590B33BE-56EF-4994-A6F6-558C39BDCDEA}" dt="2023-03-03T17:51:18.528" v="3868" actId="12084"/>
          <ac:spMkLst>
            <pc:docMk/>
            <pc:sldMk cId="3853946000" sldId="394"/>
            <ac:spMk id="3" creationId="{9A866B80-2C3F-8C9F-7F42-15754069FCCE}"/>
          </ac:spMkLst>
        </pc:spChg>
        <pc:graphicFrameChg chg="add mod modGraphic">
          <ac:chgData name="Diana Latorre" userId="78f034ea-288a-481d-ac4b-7da2b4ef518a" providerId="ADAL" clId="{590B33BE-56EF-4994-A6F6-558C39BDCDEA}" dt="2023-03-03T17:56:17.659" v="3915" actId="255"/>
          <ac:graphicFrameMkLst>
            <pc:docMk/>
            <pc:sldMk cId="3853946000" sldId="394"/>
            <ac:graphicFrameMk id="4" creationId="{D4B76D10-01BB-6B85-2606-2B45A7FDA153}"/>
          </ac:graphicFrameMkLst>
        </pc:graphicFrameChg>
      </pc:sldChg>
      <pc:sldChg chg="modSp new mod">
        <pc:chgData name="Diana Latorre" userId="78f034ea-288a-481d-ac4b-7da2b4ef518a" providerId="ADAL" clId="{590B33BE-56EF-4994-A6F6-558C39BDCDEA}" dt="2023-03-03T18:00:06.137" v="4036" actId="20577"/>
        <pc:sldMkLst>
          <pc:docMk/>
          <pc:sldMk cId="467296616" sldId="395"/>
        </pc:sldMkLst>
        <pc:spChg chg="mod">
          <ac:chgData name="Diana Latorre" userId="78f034ea-288a-481d-ac4b-7da2b4ef518a" providerId="ADAL" clId="{590B33BE-56EF-4994-A6F6-558C39BDCDEA}" dt="2023-03-03T18:00:06.137" v="4036" actId="20577"/>
          <ac:spMkLst>
            <pc:docMk/>
            <pc:sldMk cId="467296616" sldId="395"/>
            <ac:spMk id="2" creationId="{5C774BAA-35E9-F42B-1A40-93674B73F789}"/>
          </ac:spMkLst>
        </pc:spChg>
        <pc:spChg chg="mod">
          <ac:chgData name="Diana Latorre" userId="78f034ea-288a-481d-ac4b-7da2b4ef518a" providerId="ADAL" clId="{590B33BE-56EF-4994-A6F6-558C39BDCDEA}" dt="2023-03-03T17:59:58.919" v="4028" actId="313"/>
          <ac:spMkLst>
            <pc:docMk/>
            <pc:sldMk cId="467296616" sldId="395"/>
            <ac:spMk id="3" creationId="{3F0BA328-0F95-D8FE-F25A-CCD70C93A3A9}"/>
          </ac:spMkLst>
        </pc:spChg>
      </pc:sldChg>
      <pc:sldChg chg="addSp delSp modSp new mod">
        <pc:chgData name="Diana Latorre" userId="78f034ea-288a-481d-ac4b-7da2b4ef518a" providerId="ADAL" clId="{590B33BE-56EF-4994-A6F6-558C39BDCDEA}" dt="2023-03-06T15:07:22.001" v="5509" actId="207"/>
        <pc:sldMkLst>
          <pc:docMk/>
          <pc:sldMk cId="674131210" sldId="396"/>
        </pc:sldMkLst>
        <pc:spChg chg="mod">
          <ac:chgData name="Diana Latorre" userId="78f034ea-288a-481d-ac4b-7da2b4ef518a" providerId="ADAL" clId="{590B33BE-56EF-4994-A6F6-558C39BDCDEA}" dt="2023-03-06T15:07:22.001" v="5509" actId="207"/>
          <ac:spMkLst>
            <pc:docMk/>
            <pc:sldMk cId="674131210" sldId="396"/>
            <ac:spMk id="2" creationId="{E3C44A42-02BE-EC79-FE46-C7772772E49D}"/>
          </ac:spMkLst>
        </pc:spChg>
        <pc:spChg chg="add del mod">
          <ac:chgData name="Diana Latorre" userId="78f034ea-288a-481d-ac4b-7da2b4ef518a" providerId="ADAL" clId="{590B33BE-56EF-4994-A6F6-558C39BDCDEA}" dt="2023-03-03T18:06:42.568" v="4107" actId="12084"/>
          <ac:spMkLst>
            <pc:docMk/>
            <pc:sldMk cId="674131210" sldId="396"/>
            <ac:spMk id="3" creationId="{717A26A6-F63D-3142-62BD-BCF337E68AA8}"/>
          </ac:spMkLst>
        </pc:spChg>
        <pc:graphicFrameChg chg="add del mod">
          <ac:chgData name="Diana Latorre" userId="78f034ea-288a-481d-ac4b-7da2b4ef518a" providerId="ADAL" clId="{590B33BE-56EF-4994-A6F6-558C39BDCDEA}" dt="2023-03-03T18:04:33.780" v="4091" actId="12084"/>
          <ac:graphicFrameMkLst>
            <pc:docMk/>
            <pc:sldMk cId="674131210" sldId="396"/>
            <ac:graphicFrameMk id="4" creationId="{E5B2F3A9-4E11-6EB5-D64B-6CD9DFDF10D3}"/>
          </ac:graphicFrameMkLst>
        </pc:graphicFrameChg>
        <pc:graphicFrameChg chg="add del mod">
          <ac:chgData name="Diana Latorre" userId="78f034ea-288a-481d-ac4b-7da2b4ef518a" providerId="ADAL" clId="{590B33BE-56EF-4994-A6F6-558C39BDCDEA}" dt="2023-03-03T18:05:25.999" v="4095" actId="12084"/>
          <ac:graphicFrameMkLst>
            <pc:docMk/>
            <pc:sldMk cId="674131210" sldId="396"/>
            <ac:graphicFrameMk id="5" creationId="{8A3ABE3D-AD37-0FAA-E472-93F56EA96634}"/>
          </ac:graphicFrameMkLst>
        </pc:graphicFrameChg>
        <pc:graphicFrameChg chg="add mod">
          <ac:chgData name="Diana Latorre" userId="78f034ea-288a-481d-ac4b-7da2b4ef518a" providerId="ADAL" clId="{590B33BE-56EF-4994-A6F6-558C39BDCDEA}" dt="2023-03-03T18:09:54.675" v="4130"/>
          <ac:graphicFrameMkLst>
            <pc:docMk/>
            <pc:sldMk cId="674131210" sldId="396"/>
            <ac:graphicFrameMk id="6" creationId="{CB31CB2D-A777-75B6-5C09-8E1DF4CAE782}"/>
          </ac:graphicFrameMkLst>
        </pc:graphicFrameChg>
      </pc:sldChg>
      <pc:sldChg chg="addSp delSp modSp new mod">
        <pc:chgData name="Diana Latorre" userId="78f034ea-288a-481d-ac4b-7da2b4ef518a" providerId="ADAL" clId="{590B33BE-56EF-4994-A6F6-558C39BDCDEA}" dt="2023-03-03T18:43:49.621" v="4158" actId="255"/>
        <pc:sldMkLst>
          <pc:docMk/>
          <pc:sldMk cId="1937289998" sldId="397"/>
        </pc:sldMkLst>
        <pc:spChg chg="mod">
          <ac:chgData name="Diana Latorre" userId="78f034ea-288a-481d-ac4b-7da2b4ef518a" providerId="ADAL" clId="{590B33BE-56EF-4994-A6F6-558C39BDCDEA}" dt="2023-03-03T18:26:31.373" v="4149" actId="207"/>
          <ac:spMkLst>
            <pc:docMk/>
            <pc:sldMk cId="1937289998" sldId="397"/>
            <ac:spMk id="2" creationId="{6AA79A11-2ACC-A006-5219-0351A9CCD268}"/>
          </ac:spMkLst>
        </pc:spChg>
        <pc:spChg chg="del mod">
          <ac:chgData name="Diana Latorre" userId="78f034ea-288a-481d-ac4b-7da2b4ef518a" providerId="ADAL" clId="{590B33BE-56EF-4994-A6F6-558C39BDCDEA}" dt="2023-03-03T18:27:38.464" v="4150" actId="12084"/>
          <ac:spMkLst>
            <pc:docMk/>
            <pc:sldMk cId="1937289998" sldId="397"/>
            <ac:spMk id="3" creationId="{0526D5A0-CED2-9558-2B86-C1CCDA525EDF}"/>
          </ac:spMkLst>
        </pc:spChg>
        <pc:graphicFrameChg chg="add mod modGraphic">
          <ac:chgData name="Diana Latorre" userId="78f034ea-288a-481d-ac4b-7da2b4ef518a" providerId="ADAL" clId="{590B33BE-56EF-4994-A6F6-558C39BDCDEA}" dt="2023-03-03T18:43:49.621" v="4158" actId="255"/>
          <ac:graphicFrameMkLst>
            <pc:docMk/>
            <pc:sldMk cId="1937289998" sldId="397"/>
            <ac:graphicFrameMk id="4" creationId="{45027BC7-0478-469C-4086-C7ABF3500CA4}"/>
          </ac:graphicFrameMkLst>
        </pc:graphicFrameChg>
      </pc:sldChg>
      <pc:sldChg chg="addSp modSp new mod">
        <pc:chgData name="Diana Latorre" userId="78f034ea-288a-481d-ac4b-7da2b4ef518a" providerId="ADAL" clId="{590B33BE-56EF-4994-A6F6-558C39BDCDEA}" dt="2023-03-03T21:52:55.764" v="4642" actId="1076"/>
        <pc:sldMkLst>
          <pc:docMk/>
          <pc:sldMk cId="199703362" sldId="398"/>
        </pc:sldMkLst>
        <pc:spChg chg="mod">
          <ac:chgData name="Diana Latorre" userId="78f034ea-288a-481d-ac4b-7da2b4ef518a" providerId="ADAL" clId="{590B33BE-56EF-4994-A6F6-558C39BDCDEA}" dt="2023-03-03T21:52:07.249" v="4637" actId="1076"/>
          <ac:spMkLst>
            <pc:docMk/>
            <pc:sldMk cId="199703362" sldId="398"/>
            <ac:spMk id="2" creationId="{9F8D1009-1C57-CEB6-6DA4-127E3B018A7F}"/>
          </ac:spMkLst>
        </pc:spChg>
        <pc:spChg chg="mod">
          <ac:chgData name="Diana Latorre" userId="78f034ea-288a-481d-ac4b-7da2b4ef518a" providerId="ADAL" clId="{590B33BE-56EF-4994-A6F6-558C39BDCDEA}" dt="2023-03-03T21:52:45.930" v="4639" actId="1076"/>
          <ac:spMkLst>
            <pc:docMk/>
            <pc:sldMk cId="199703362" sldId="398"/>
            <ac:spMk id="3" creationId="{0CFAD557-018F-69EB-49AB-4D05AB9D0AB7}"/>
          </ac:spMkLst>
        </pc:spChg>
        <pc:picChg chg="add mod">
          <ac:chgData name="Diana Latorre" userId="78f034ea-288a-481d-ac4b-7da2b4ef518a" providerId="ADAL" clId="{590B33BE-56EF-4994-A6F6-558C39BDCDEA}" dt="2023-03-03T21:52:55.764" v="4642" actId="1076"/>
          <ac:picMkLst>
            <pc:docMk/>
            <pc:sldMk cId="199703362" sldId="398"/>
            <ac:picMk id="3074" creationId="{B9C439CE-5C63-C963-14C8-B20DB25D8785}"/>
          </ac:picMkLst>
        </pc:picChg>
      </pc:sldChg>
      <pc:sldChg chg="addSp delSp modSp new mod">
        <pc:chgData name="Diana Latorre" userId="78f034ea-288a-481d-ac4b-7da2b4ef518a" providerId="ADAL" clId="{590B33BE-56EF-4994-A6F6-558C39BDCDEA}" dt="2023-03-06T15:08:16.617" v="5522" actId="255"/>
        <pc:sldMkLst>
          <pc:docMk/>
          <pc:sldMk cId="4046297402" sldId="399"/>
        </pc:sldMkLst>
        <pc:spChg chg="mod">
          <ac:chgData name="Diana Latorre" userId="78f034ea-288a-481d-ac4b-7da2b4ef518a" providerId="ADAL" clId="{590B33BE-56EF-4994-A6F6-558C39BDCDEA}" dt="2023-03-06T15:08:16.617" v="5522" actId="255"/>
          <ac:spMkLst>
            <pc:docMk/>
            <pc:sldMk cId="4046297402" sldId="399"/>
            <ac:spMk id="2" creationId="{63709843-6C2A-7E5E-61EF-B6E44668DD23}"/>
          </ac:spMkLst>
        </pc:spChg>
        <pc:spChg chg="add del mod">
          <ac:chgData name="Diana Latorre" userId="78f034ea-288a-481d-ac4b-7da2b4ef518a" providerId="ADAL" clId="{590B33BE-56EF-4994-A6F6-558C39BDCDEA}" dt="2023-03-03T21:56:25.483" v="4646" actId="12084"/>
          <ac:spMkLst>
            <pc:docMk/>
            <pc:sldMk cId="4046297402" sldId="399"/>
            <ac:spMk id="3" creationId="{7139CF5D-2053-5345-1678-F0F31D3DC2E0}"/>
          </ac:spMkLst>
        </pc:spChg>
        <pc:graphicFrameChg chg="add del mod">
          <ac:chgData name="Diana Latorre" userId="78f034ea-288a-481d-ac4b-7da2b4ef518a" providerId="ADAL" clId="{590B33BE-56EF-4994-A6F6-558C39BDCDEA}" dt="2023-03-03T21:55:20.969" v="4644" actId="12084"/>
          <ac:graphicFrameMkLst>
            <pc:docMk/>
            <pc:sldMk cId="4046297402" sldId="399"/>
            <ac:graphicFrameMk id="4" creationId="{D2DFB1D7-1959-128F-9EEC-E02AA58CAE47}"/>
          </ac:graphicFrameMkLst>
        </pc:graphicFrameChg>
        <pc:graphicFrameChg chg="add mod modGraphic">
          <ac:chgData name="Diana Latorre" userId="78f034ea-288a-481d-ac4b-7da2b4ef518a" providerId="ADAL" clId="{590B33BE-56EF-4994-A6F6-558C39BDCDEA}" dt="2023-03-06T15:08:06.255" v="5521" actId="207"/>
          <ac:graphicFrameMkLst>
            <pc:docMk/>
            <pc:sldMk cId="4046297402" sldId="399"/>
            <ac:graphicFrameMk id="5" creationId="{975FDDC5-6571-447B-1E40-E71AC3D8EA3E}"/>
          </ac:graphicFrameMkLst>
        </pc:graphicFrameChg>
      </pc:sldChg>
      <pc:sldChg chg="addSp modSp new mod modShow">
        <pc:chgData name="Diana Latorre" userId="78f034ea-288a-481d-ac4b-7da2b4ef518a" providerId="ADAL" clId="{590B33BE-56EF-4994-A6F6-558C39BDCDEA}" dt="2023-03-06T18:21:37.074" v="5540" actId="729"/>
        <pc:sldMkLst>
          <pc:docMk/>
          <pc:sldMk cId="337356834" sldId="400"/>
        </pc:sldMkLst>
        <pc:spChg chg="mod">
          <ac:chgData name="Diana Latorre" userId="78f034ea-288a-481d-ac4b-7da2b4ef518a" providerId="ADAL" clId="{590B33BE-56EF-4994-A6F6-558C39BDCDEA}" dt="2023-03-03T22:01:24.774" v="4676" actId="1076"/>
          <ac:spMkLst>
            <pc:docMk/>
            <pc:sldMk cId="337356834" sldId="400"/>
            <ac:spMk id="2" creationId="{F6DF2B61-0BD1-AFED-5110-ED9D4ECAE313}"/>
          </ac:spMkLst>
        </pc:spChg>
        <pc:spChg chg="mod">
          <ac:chgData name="Diana Latorre" userId="78f034ea-288a-481d-ac4b-7da2b4ef518a" providerId="ADAL" clId="{590B33BE-56EF-4994-A6F6-558C39BDCDEA}" dt="2023-03-03T22:01:16.580" v="4675" actId="1076"/>
          <ac:spMkLst>
            <pc:docMk/>
            <pc:sldMk cId="337356834" sldId="400"/>
            <ac:spMk id="3" creationId="{F2A5F140-D042-AF10-0B65-1A4FC57B7D3A}"/>
          </ac:spMkLst>
        </pc:spChg>
        <pc:picChg chg="add mod">
          <ac:chgData name="Diana Latorre" userId="78f034ea-288a-481d-ac4b-7da2b4ef518a" providerId="ADAL" clId="{590B33BE-56EF-4994-A6F6-558C39BDCDEA}" dt="2023-03-03T22:01:47.340" v="4679" actId="1076"/>
          <ac:picMkLst>
            <pc:docMk/>
            <pc:sldMk cId="337356834" sldId="400"/>
            <ac:picMk id="4098" creationId="{65EB26B3-6FFE-BBC6-FD9B-ADF2BB641707}"/>
          </ac:picMkLst>
        </pc:picChg>
      </pc:sldChg>
      <pc:sldChg chg="addSp delSp modSp new mod modShow">
        <pc:chgData name="Diana Latorre" userId="78f034ea-288a-481d-ac4b-7da2b4ef518a" providerId="ADAL" clId="{590B33BE-56EF-4994-A6F6-558C39BDCDEA}" dt="2023-03-06T18:21:40.872" v="5541" actId="729"/>
        <pc:sldMkLst>
          <pc:docMk/>
          <pc:sldMk cId="2622497173" sldId="401"/>
        </pc:sldMkLst>
        <pc:spChg chg="mod">
          <ac:chgData name="Diana Latorre" userId="78f034ea-288a-481d-ac4b-7da2b4ef518a" providerId="ADAL" clId="{590B33BE-56EF-4994-A6F6-558C39BDCDEA}" dt="2023-03-03T22:06:45.466" v="4720" actId="1076"/>
          <ac:spMkLst>
            <pc:docMk/>
            <pc:sldMk cId="2622497173" sldId="401"/>
            <ac:spMk id="2" creationId="{96EE131B-CE1F-90A3-C178-4683C400070A}"/>
          </ac:spMkLst>
        </pc:spChg>
        <pc:spChg chg="add del mod">
          <ac:chgData name="Diana Latorre" userId="78f034ea-288a-481d-ac4b-7da2b4ef518a" providerId="ADAL" clId="{590B33BE-56EF-4994-A6F6-558C39BDCDEA}" dt="2023-03-03T22:03:29.931" v="4697" actId="12084"/>
          <ac:spMkLst>
            <pc:docMk/>
            <pc:sldMk cId="2622497173" sldId="401"/>
            <ac:spMk id="3" creationId="{A653D566-1194-1630-1FC3-6F68831F7482}"/>
          </ac:spMkLst>
        </pc:spChg>
        <pc:graphicFrameChg chg="add del mod">
          <ac:chgData name="Diana Latorre" userId="78f034ea-288a-481d-ac4b-7da2b4ef518a" providerId="ADAL" clId="{590B33BE-56EF-4994-A6F6-558C39BDCDEA}" dt="2023-03-03T22:02:45.425" v="4681" actId="12084"/>
          <ac:graphicFrameMkLst>
            <pc:docMk/>
            <pc:sldMk cId="2622497173" sldId="401"/>
            <ac:graphicFrameMk id="4" creationId="{BE52BD23-C87F-F5D1-23E0-2B8A68C73711}"/>
          </ac:graphicFrameMkLst>
        </pc:graphicFrameChg>
        <pc:graphicFrameChg chg="add mod modGraphic">
          <ac:chgData name="Diana Latorre" userId="78f034ea-288a-481d-ac4b-7da2b4ef518a" providerId="ADAL" clId="{590B33BE-56EF-4994-A6F6-558C39BDCDEA}" dt="2023-03-04T02:05:39.602" v="4801"/>
          <ac:graphicFrameMkLst>
            <pc:docMk/>
            <pc:sldMk cId="2622497173" sldId="401"/>
            <ac:graphicFrameMk id="5" creationId="{AB015F90-5790-6385-09FA-31F7C0A6F856}"/>
          </ac:graphicFrameMkLst>
        </pc:graphicFrameChg>
      </pc:sldChg>
      <pc:sldChg chg="addSp modSp new mod">
        <pc:chgData name="Diana Latorre" userId="78f034ea-288a-481d-ac4b-7da2b4ef518a" providerId="ADAL" clId="{590B33BE-56EF-4994-A6F6-558C39BDCDEA}" dt="2023-03-03T22:10:04.624" v="4736" actId="122"/>
        <pc:sldMkLst>
          <pc:docMk/>
          <pc:sldMk cId="232072830" sldId="402"/>
        </pc:sldMkLst>
        <pc:spChg chg="mod">
          <ac:chgData name="Diana Latorre" userId="78f034ea-288a-481d-ac4b-7da2b4ef518a" providerId="ADAL" clId="{590B33BE-56EF-4994-A6F6-558C39BDCDEA}" dt="2023-03-03T22:07:16.256" v="4723" actId="255"/>
          <ac:spMkLst>
            <pc:docMk/>
            <pc:sldMk cId="232072830" sldId="402"/>
            <ac:spMk id="2" creationId="{A292A493-25E5-2C50-B2D0-61A2B72A3DC6}"/>
          </ac:spMkLst>
        </pc:spChg>
        <pc:spChg chg="mod">
          <ac:chgData name="Diana Latorre" userId="78f034ea-288a-481d-ac4b-7da2b4ef518a" providerId="ADAL" clId="{590B33BE-56EF-4994-A6F6-558C39BDCDEA}" dt="2023-03-03T22:10:04.624" v="4736" actId="122"/>
          <ac:spMkLst>
            <pc:docMk/>
            <pc:sldMk cId="232072830" sldId="402"/>
            <ac:spMk id="3" creationId="{3F7CF8D1-667F-3179-1D77-165343F5C1CF}"/>
          </ac:spMkLst>
        </pc:spChg>
        <pc:picChg chg="add mod">
          <ac:chgData name="Diana Latorre" userId="78f034ea-288a-481d-ac4b-7da2b4ef518a" providerId="ADAL" clId="{590B33BE-56EF-4994-A6F6-558C39BDCDEA}" dt="2023-03-03T22:09:10.280" v="4730" actId="1076"/>
          <ac:picMkLst>
            <pc:docMk/>
            <pc:sldMk cId="232072830" sldId="402"/>
            <ac:picMk id="5122" creationId="{81F9FEB8-0E98-DF98-9D3B-A11C18EEADC7}"/>
          </ac:picMkLst>
        </pc:picChg>
      </pc:sldChg>
      <pc:sldChg chg="addSp modSp new mod">
        <pc:chgData name="Diana Latorre" userId="78f034ea-288a-481d-ac4b-7da2b4ef518a" providerId="ADAL" clId="{590B33BE-56EF-4994-A6F6-558C39BDCDEA}" dt="2023-03-06T14:13:09.388" v="5076" actId="20577"/>
        <pc:sldMkLst>
          <pc:docMk/>
          <pc:sldMk cId="3749322430" sldId="403"/>
        </pc:sldMkLst>
        <pc:spChg chg="mod">
          <ac:chgData name="Diana Latorre" userId="78f034ea-288a-481d-ac4b-7da2b4ef518a" providerId="ADAL" clId="{590B33BE-56EF-4994-A6F6-558C39BDCDEA}" dt="2023-03-03T22:12:45.819" v="4742" actId="1076"/>
          <ac:spMkLst>
            <pc:docMk/>
            <pc:sldMk cId="3749322430" sldId="403"/>
            <ac:spMk id="2" creationId="{30A29BEA-7379-BFBD-7BF6-9A1E63219C8E}"/>
          </ac:spMkLst>
        </pc:spChg>
        <pc:spChg chg="mod">
          <ac:chgData name="Diana Latorre" userId="78f034ea-288a-481d-ac4b-7da2b4ef518a" providerId="ADAL" clId="{590B33BE-56EF-4994-A6F6-558C39BDCDEA}" dt="2023-03-06T14:13:09.388" v="5076" actId="20577"/>
          <ac:spMkLst>
            <pc:docMk/>
            <pc:sldMk cId="3749322430" sldId="403"/>
            <ac:spMk id="3" creationId="{7EED3B7F-DB20-AB3D-8184-7161E27E461D}"/>
          </ac:spMkLst>
        </pc:spChg>
        <pc:picChg chg="add mod">
          <ac:chgData name="Diana Latorre" userId="78f034ea-288a-481d-ac4b-7da2b4ef518a" providerId="ADAL" clId="{590B33BE-56EF-4994-A6F6-558C39BDCDEA}" dt="2023-03-03T22:12:55.790" v="4744" actId="1076"/>
          <ac:picMkLst>
            <pc:docMk/>
            <pc:sldMk cId="3749322430" sldId="403"/>
            <ac:picMk id="6146" creationId="{2D7DD6D6-F809-1232-BE3B-1BA08E005723}"/>
          </ac:picMkLst>
        </pc:picChg>
      </pc:sldChg>
      <pc:sldChg chg="addSp delSp modSp new mod modShow">
        <pc:chgData name="Diana Latorre" userId="78f034ea-288a-481d-ac4b-7da2b4ef518a" providerId="ADAL" clId="{590B33BE-56EF-4994-A6F6-558C39BDCDEA}" dt="2023-03-07T14:34:22.231" v="5687" actId="729"/>
        <pc:sldMkLst>
          <pc:docMk/>
          <pc:sldMk cId="2828120044" sldId="404"/>
        </pc:sldMkLst>
        <pc:spChg chg="mod">
          <ac:chgData name="Diana Latorre" userId="78f034ea-288a-481d-ac4b-7da2b4ef518a" providerId="ADAL" clId="{590B33BE-56EF-4994-A6F6-558C39BDCDEA}" dt="2023-03-03T22:21:08.137" v="4779" actId="207"/>
          <ac:spMkLst>
            <pc:docMk/>
            <pc:sldMk cId="2828120044" sldId="404"/>
            <ac:spMk id="2" creationId="{E4370857-5B41-4280-E91E-C67FC3B61E64}"/>
          </ac:spMkLst>
        </pc:spChg>
        <pc:spChg chg="del mod">
          <ac:chgData name="Diana Latorre" userId="78f034ea-288a-481d-ac4b-7da2b4ef518a" providerId="ADAL" clId="{590B33BE-56EF-4994-A6F6-558C39BDCDEA}" dt="2023-03-03T22:15:14.004" v="4753" actId="12084"/>
          <ac:spMkLst>
            <pc:docMk/>
            <pc:sldMk cId="2828120044" sldId="404"/>
            <ac:spMk id="3" creationId="{07B922B5-CD83-F790-E7C9-B012F9EBB3DF}"/>
          </ac:spMkLst>
        </pc:spChg>
        <pc:graphicFrameChg chg="add mod">
          <ac:chgData name="Diana Latorre" userId="78f034ea-288a-481d-ac4b-7da2b4ef518a" providerId="ADAL" clId="{590B33BE-56EF-4994-A6F6-558C39BDCDEA}" dt="2023-03-03T22:20:49.963" v="4777" actId="1076"/>
          <ac:graphicFrameMkLst>
            <pc:docMk/>
            <pc:sldMk cId="2828120044" sldId="404"/>
            <ac:graphicFrameMk id="4" creationId="{736BEE14-4BFD-8465-564F-B53C7336ADD1}"/>
          </ac:graphicFrameMkLst>
        </pc:graphicFrameChg>
      </pc:sldChg>
      <pc:sldChg chg="modSp new mod">
        <pc:chgData name="Diana Latorre" userId="78f034ea-288a-481d-ac4b-7da2b4ef518a" providerId="ADAL" clId="{590B33BE-56EF-4994-A6F6-558C39BDCDEA}" dt="2023-03-04T02:26:33.760" v="4906" actId="207"/>
        <pc:sldMkLst>
          <pc:docMk/>
          <pc:sldMk cId="2353022852" sldId="405"/>
        </pc:sldMkLst>
        <pc:spChg chg="mod">
          <ac:chgData name="Diana Latorre" userId="78f034ea-288a-481d-ac4b-7da2b4ef518a" providerId="ADAL" clId="{590B33BE-56EF-4994-A6F6-558C39BDCDEA}" dt="2023-03-04T02:26:13.150" v="4904" actId="255"/>
          <ac:spMkLst>
            <pc:docMk/>
            <pc:sldMk cId="2353022852" sldId="405"/>
            <ac:spMk id="2" creationId="{9584E9C6-FF69-909B-92AE-9F997C1B0E13}"/>
          </ac:spMkLst>
        </pc:spChg>
        <pc:spChg chg="mod">
          <ac:chgData name="Diana Latorre" userId="78f034ea-288a-481d-ac4b-7da2b4ef518a" providerId="ADAL" clId="{590B33BE-56EF-4994-A6F6-558C39BDCDEA}" dt="2023-03-04T02:26:33.760" v="4906" actId="207"/>
          <ac:spMkLst>
            <pc:docMk/>
            <pc:sldMk cId="2353022852" sldId="405"/>
            <ac:spMk id="3" creationId="{E47B50CB-BC2C-A3BE-EEE1-222E63DB44DC}"/>
          </ac:spMkLst>
        </pc:spChg>
      </pc:sldChg>
      <pc:sldChg chg="addSp delSp modSp new mod modShow">
        <pc:chgData name="Diana Latorre" userId="78f034ea-288a-481d-ac4b-7da2b4ef518a" providerId="ADAL" clId="{590B33BE-56EF-4994-A6F6-558C39BDCDEA}" dt="2023-03-07T14:51:17.693" v="5688" actId="729"/>
        <pc:sldMkLst>
          <pc:docMk/>
          <pc:sldMk cId="1990009251" sldId="406"/>
        </pc:sldMkLst>
        <pc:spChg chg="mod">
          <ac:chgData name="Diana Latorre" userId="78f034ea-288a-481d-ac4b-7da2b4ef518a" providerId="ADAL" clId="{590B33BE-56EF-4994-A6F6-558C39BDCDEA}" dt="2023-03-06T14:25:19.804" v="5084" actId="27636"/>
          <ac:spMkLst>
            <pc:docMk/>
            <pc:sldMk cId="1990009251" sldId="406"/>
            <ac:spMk id="2" creationId="{E3B70CDE-FB61-144B-F786-1E974FDD2915}"/>
          </ac:spMkLst>
        </pc:spChg>
        <pc:spChg chg="del mod">
          <ac:chgData name="Diana Latorre" userId="78f034ea-288a-481d-ac4b-7da2b4ef518a" providerId="ADAL" clId="{590B33BE-56EF-4994-A6F6-558C39BDCDEA}" dt="2023-03-06T14:24:21.043" v="5077" actId="12084"/>
          <ac:spMkLst>
            <pc:docMk/>
            <pc:sldMk cId="1990009251" sldId="406"/>
            <ac:spMk id="3" creationId="{2175820A-DE22-8FE6-04D2-FAAB4D855FCE}"/>
          </ac:spMkLst>
        </pc:spChg>
        <pc:graphicFrameChg chg="add mod modGraphic">
          <ac:chgData name="Diana Latorre" userId="78f034ea-288a-481d-ac4b-7da2b4ef518a" providerId="ADAL" clId="{590B33BE-56EF-4994-A6F6-558C39BDCDEA}" dt="2023-03-06T14:25:12.447" v="5082" actId="207"/>
          <ac:graphicFrameMkLst>
            <pc:docMk/>
            <pc:sldMk cId="1990009251" sldId="406"/>
            <ac:graphicFrameMk id="4" creationId="{12E020DF-287F-1377-84B1-168508936E60}"/>
          </ac:graphicFrameMkLst>
        </pc:graphicFrameChg>
        <pc:picChg chg="add mod">
          <ac:chgData name="Diana Latorre" userId="78f034ea-288a-481d-ac4b-7da2b4ef518a" providerId="ADAL" clId="{590B33BE-56EF-4994-A6F6-558C39BDCDEA}" dt="2023-03-06T14:33:52.948" v="5090" actId="14100"/>
          <ac:picMkLst>
            <pc:docMk/>
            <pc:sldMk cId="1990009251" sldId="406"/>
            <ac:picMk id="1026" creationId="{C2603BE3-1647-D1CD-9713-6299FA91C98A}"/>
          </ac:picMkLst>
        </pc:picChg>
      </pc:sldChg>
      <pc:sldChg chg="addSp delSp modSp new mod">
        <pc:chgData name="Diana Latorre" userId="78f034ea-288a-481d-ac4b-7da2b4ef518a" providerId="ADAL" clId="{590B33BE-56EF-4994-A6F6-558C39BDCDEA}" dt="2023-03-06T15:10:19.500" v="5530" actId="1076"/>
        <pc:sldMkLst>
          <pc:docMk/>
          <pc:sldMk cId="395391390" sldId="407"/>
        </pc:sldMkLst>
        <pc:spChg chg="del mod">
          <ac:chgData name="Diana Latorre" userId="78f034ea-288a-481d-ac4b-7da2b4ef518a" providerId="ADAL" clId="{590B33BE-56EF-4994-A6F6-558C39BDCDEA}" dt="2023-03-06T14:39:07.113" v="5108" actId="478"/>
          <ac:spMkLst>
            <pc:docMk/>
            <pc:sldMk cId="395391390" sldId="407"/>
            <ac:spMk id="2" creationId="{6B982C2F-EAC2-4F64-969E-91043A217924}"/>
          </ac:spMkLst>
        </pc:spChg>
        <pc:spChg chg="add del mod">
          <ac:chgData name="Diana Latorre" userId="78f034ea-288a-481d-ac4b-7da2b4ef518a" providerId="ADAL" clId="{590B33BE-56EF-4994-A6F6-558C39BDCDEA}" dt="2023-03-06T15:10:15.393" v="5529" actId="1076"/>
          <ac:spMkLst>
            <pc:docMk/>
            <pc:sldMk cId="395391390" sldId="407"/>
            <ac:spMk id="3" creationId="{1DEA6C50-05F0-ACBC-183C-77C8E79BE11A}"/>
          </ac:spMkLst>
        </pc:spChg>
        <pc:spChg chg="add mod">
          <ac:chgData name="Diana Latorre" userId="78f034ea-288a-481d-ac4b-7da2b4ef518a" providerId="ADAL" clId="{590B33BE-56EF-4994-A6F6-558C39BDCDEA}" dt="2023-03-06T14:40:46.491" v="5124" actId="1076"/>
          <ac:spMkLst>
            <pc:docMk/>
            <pc:sldMk cId="395391390" sldId="407"/>
            <ac:spMk id="6" creationId="{E587CD55-F13A-8336-3686-6E8E07B2D305}"/>
          </ac:spMkLst>
        </pc:spChg>
        <pc:graphicFrameChg chg="add del mod">
          <ac:chgData name="Diana Latorre" userId="78f034ea-288a-481d-ac4b-7da2b4ef518a" providerId="ADAL" clId="{590B33BE-56EF-4994-A6F6-558C39BDCDEA}" dt="2023-03-04T02:23:54.354" v="4893" actId="12084"/>
          <ac:graphicFrameMkLst>
            <pc:docMk/>
            <pc:sldMk cId="395391390" sldId="407"/>
            <ac:graphicFrameMk id="4" creationId="{70D8ACA6-AB22-C5AB-6C83-2420678DE7FA}"/>
          </ac:graphicFrameMkLst>
        </pc:graphicFrameChg>
        <pc:graphicFrameChg chg="add del mod">
          <ac:chgData name="Diana Latorre" userId="78f034ea-288a-481d-ac4b-7da2b4ef518a" providerId="ADAL" clId="{590B33BE-56EF-4994-A6F6-558C39BDCDEA}" dt="2023-03-06T14:35:27.372" v="5096" actId="12084"/>
          <ac:graphicFrameMkLst>
            <pc:docMk/>
            <pc:sldMk cId="395391390" sldId="407"/>
            <ac:graphicFrameMk id="4" creationId="{91325D48-C757-B242-543E-50FF67D87871}"/>
          </ac:graphicFrameMkLst>
        </pc:graphicFrameChg>
        <pc:graphicFrameChg chg="add del mod">
          <ac:chgData name="Diana Latorre" userId="78f034ea-288a-481d-ac4b-7da2b4ef518a" providerId="ADAL" clId="{590B33BE-56EF-4994-A6F6-558C39BDCDEA}" dt="2023-03-04T02:25:21.928" v="4899" actId="12084"/>
          <ac:graphicFrameMkLst>
            <pc:docMk/>
            <pc:sldMk cId="395391390" sldId="407"/>
            <ac:graphicFrameMk id="5" creationId="{9176D55E-375E-D396-AC34-A9AF29866761}"/>
          </ac:graphicFrameMkLst>
        </pc:graphicFrameChg>
        <pc:graphicFrameChg chg="add del mod modGraphic">
          <ac:chgData name="Diana Latorre" userId="78f034ea-288a-481d-ac4b-7da2b4ef518a" providerId="ADAL" clId="{590B33BE-56EF-4994-A6F6-558C39BDCDEA}" dt="2023-03-06T14:37:05.042" v="5102" actId="12084"/>
          <ac:graphicFrameMkLst>
            <pc:docMk/>
            <pc:sldMk cId="395391390" sldId="407"/>
            <ac:graphicFrameMk id="5" creationId="{B8573D8E-54C8-0081-191B-188C1E2DBE49}"/>
          </ac:graphicFrameMkLst>
        </pc:graphicFrameChg>
        <pc:picChg chg="add del mod">
          <ac:chgData name="Diana Latorre" userId="78f034ea-288a-481d-ac4b-7da2b4ef518a" providerId="ADAL" clId="{590B33BE-56EF-4994-A6F6-558C39BDCDEA}" dt="2023-03-06T14:39:07.113" v="5108" actId="478"/>
          <ac:picMkLst>
            <pc:docMk/>
            <pc:sldMk cId="395391390" sldId="407"/>
            <ac:picMk id="2050" creationId="{7E3EE43E-1649-2226-4F6A-DC59C8914ECB}"/>
          </ac:picMkLst>
        </pc:picChg>
        <pc:picChg chg="add mod">
          <ac:chgData name="Diana Latorre" userId="78f034ea-288a-481d-ac4b-7da2b4ef518a" providerId="ADAL" clId="{590B33BE-56EF-4994-A6F6-558C39BDCDEA}" dt="2023-03-06T15:10:19.500" v="5530" actId="1076"/>
          <ac:picMkLst>
            <pc:docMk/>
            <pc:sldMk cId="395391390" sldId="407"/>
            <ac:picMk id="2052" creationId="{901C7DF8-8F9E-BB16-0F6A-527BBFBA2813}"/>
          </ac:picMkLst>
        </pc:picChg>
      </pc:sldChg>
      <pc:sldChg chg="addSp delSp modSp new mod">
        <pc:chgData name="Diana Latorre" userId="78f034ea-288a-481d-ac4b-7da2b4ef518a" providerId="ADAL" clId="{590B33BE-56EF-4994-A6F6-558C39BDCDEA}" dt="2023-03-04T02:14:53.377" v="4824" actId="207"/>
        <pc:sldMkLst>
          <pc:docMk/>
          <pc:sldMk cId="1027168930" sldId="408"/>
        </pc:sldMkLst>
        <pc:spChg chg="mod">
          <ac:chgData name="Diana Latorre" userId="78f034ea-288a-481d-ac4b-7da2b4ef518a" providerId="ADAL" clId="{590B33BE-56EF-4994-A6F6-558C39BDCDEA}" dt="2023-03-04T02:12:47.827" v="4813" actId="1076"/>
          <ac:spMkLst>
            <pc:docMk/>
            <pc:sldMk cId="1027168930" sldId="408"/>
            <ac:spMk id="2" creationId="{79CA8B29-95CD-753C-E8BC-12FF8E149864}"/>
          </ac:spMkLst>
        </pc:spChg>
        <pc:spChg chg="add del mod">
          <ac:chgData name="Diana Latorre" userId="78f034ea-288a-481d-ac4b-7da2b4ef518a" providerId="ADAL" clId="{590B33BE-56EF-4994-A6F6-558C39BDCDEA}" dt="2023-03-04T02:14:53.377" v="4824" actId="207"/>
          <ac:spMkLst>
            <pc:docMk/>
            <pc:sldMk cId="1027168930" sldId="408"/>
            <ac:spMk id="3" creationId="{9A7A9922-D29D-F742-DDFA-4DB7B669D6DB}"/>
          </ac:spMkLst>
        </pc:spChg>
        <pc:graphicFrameChg chg="add del mod">
          <ac:chgData name="Diana Latorre" userId="78f034ea-288a-481d-ac4b-7da2b4ef518a" providerId="ADAL" clId="{590B33BE-56EF-4994-A6F6-558C39BDCDEA}" dt="2023-03-04T02:13:51.651" v="4817" actId="12084"/>
          <ac:graphicFrameMkLst>
            <pc:docMk/>
            <pc:sldMk cId="1027168930" sldId="408"/>
            <ac:graphicFrameMk id="4" creationId="{BF061233-C474-9B63-4F5C-4F7925A813B1}"/>
          </ac:graphicFrameMkLst>
        </pc:graphicFrameChg>
      </pc:sldChg>
      <pc:sldChg chg="modSp new mod">
        <pc:chgData name="Diana Latorre" userId="78f034ea-288a-481d-ac4b-7da2b4ef518a" providerId="ADAL" clId="{590B33BE-56EF-4994-A6F6-558C39BDCDEA}" dt="2023-03-06T21:13:11.424" v="5678" actId="5793"/>
        <pc:sldMkLst>
          <pc:docMk/>
          <pc:sldMk cId="3688994037" sldId="409"/>
        </pc:sldMkLst>
        <pc:spChg chg="mod">
          <ac:chgData name="Diana Latorre" userId="78f034ea-288a-481d-ac4b-7da2b4ef518a" providerId="ADAL" clId="{590B33BE-56EF-4994-A6F6-558C39BDCDEA}" dt="2023-03-04T02:21:00.159" v="4880" actId="1076"/>
          <ac:spMkLst>
            <pc:docMk/>
            <pc:sldMk cId="3688994037" sldId="409"/>
            <ac:spMk id="2" creationId="{936CE52A-87AB-689A-FAC9-854B00964396}"/>
          </ac:spMkLst>
        </pc:spChg>
        <pc:spChg chg="mod">
          <ac:chgData name="Diana Latorre" userId="78f034ea-288a-481d-ac4b-7da2b4ef518a" providerId="ADAL" clId="{590B33BE-56EF-4994-A6F6-558C39BDCDEA}" dt="2023-03-06T21:13:11.424" v="5678" actId="5793"/>
          <ac:spMkLst>
            <pc:docMk/>
            <pc:sldMk cId="3688994037" sldId="409"/>
            <ac:spMk id="3" creationId="{D7DF3DE0-FDF1-6F1A-4C79-614735571463}"/>
          </ac:spMkLst>
        </pc:spChg>
      </pc:sldChg>
      <pc:sldChg chg="modSp new mod">
        <pc:chgData name="Diana Latorre" userId="78f034ea-288a-481d-ac4b-7da2b4ef518a" providerId="ADAL" clId="{590B33BE-56EF-4994-A6F6-558C39BDCDEA}" dt="2023-03-04T02:34:56.567" v="5039" actId="20577"/>
        <pc:sldMkLst>
          <pc:docMk/>
          <pc:sldMk cId="561472114" sldId="410"/>
        </pc:sldMkLst>
        <pc:spChg chg="mod">
          <ac:chgData name="Diana Latorre" userId="78f034ea-288a-481d-ac4b-7da2b4ef518a" providerId="ADAL" clId="{590B33BE-56EF-4994-A6F6-558C39BDCDEA}" dt="2023-03-04T02:34:33.489" v="5033" actId="255"/>
          <ac:spMkLst>
            <pc:docMk/>
            <pc:sldMk cId="561472114" sldId="410"/>
            <ac:spMk id="2" creationId="{6752B03A-6AED-72AF-E4EE-2B733B2F74AE}"/>
          </ac:spMkLst>
        </pc:spChg>
        <pc:spChg chg="mod">
          <ac:chgData name="Diana Latorre" userId="78f034ea-288a-481d-ac4b-7da2b4ef518a" providerId="ADAL" clId="{590B33BE-56EF-4994-A6F6-558C39BDCDEA}" dt="2023-03-04T02:34:56.567" v="5039" actId="20577"/>
          <ac:spMkLst>
            <pc:docMk/>
            <pc:sldMk cId="561472114" sldId="410"/>
            <ac:spMk id="3" creationId="{D2566F7F-6F11-FA40-E2C8-F12A304805A1}"/>
          </ac:spMkLst>
        </pc:spChg>
      </pc:sldChg>
    </pc:docChg>
  </pc:docChgLst>
</pc:chgInfo>
</file>

<file path=ppt/diagrams/_rels/data10.xml.rels><?xml version="1.0" encoding="UTF-8" standalone="yes"?>
<Relationships xmlns="http://schemas.openxmlformats.org/package/2006/relationships"><Relationship Id="rId1" Type="http://schemas.openxmlformats.org/officeDocument/2006/relationships/image" Target="../media/image10.jpg"/></Relationships>
</file>

<file path=ppt/diagrams/_rels/data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F6E5E-5374-45D1-9F80-2A92CF821FE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DB480D9-82A8-475E-B2D5-6A19342F2EC1}">
      <dgm:prSet custT="1"/>
      <dgm:spPr/>
      <dgm:t>
        <a:bodyPr/>
        <a:lstStyle/>
        <a:p>
          <a:r>
            <a:rPr lang="en-US" sz="1800" b="0" i="0" dirty="0">
              <a:solidFill>
                <a:schemeClr val="bg1"/>
              </a:solidFill>
            </a:rPr>
            <a:t>MI has been found to work well in treating substance use issues, which was the original intent of its creators (Burke et al., 2003).</a:t>
          </a:r>
          <a:endParaRPr lang="en-US" sz="1800" dirty="0">
            <a:solidFill>
              <a:schemeClr val="bg1"/>
            </a:solidFill>
          </a:endParaRPr>
        </a:p>
      </dgm:t>
    </dgm:pt>
    <dgm:pt modelId="{2F131DE3-14D1-408D-ADDC-6C82FC5CD2BA}" type="parTrans" cxnId="{BAAB02FD-2E0C-48B0-B244-090E7F7B6CD1}">
      <dgm:prSet/>
      <dgm:spPr/>
      <dgm:t>
        <a:bodyPr/>
        <a:lstStyle/>
        <a:p>
          <a:endParaRPr lang="en-US"/>
        </a:p>
      </dgm:t>
    </dgm:pt>
    <dgm:pt modelId="{DE5699C9-5F5A-42E6-9DF9-799266E36017}" type="sibTrans" cxnId="{BAAB02FD-2E0C-48B0-B244-090E7F7B6CD1}">
      <dgm:prSet/>
      <dgm:spPr/>
      <dgm:t>
        <a:bodyPr/>
        <a:lstStyle/>
        <a:p>
          <a:endParaRPr lang="en-US"/>
        </a:p>
      </dgm:t>
    </dgm:pt>
    <dgm:pt modelId="{4BA5D714-734D-4522-ACD8-06D0F0BBBE6A}">
      <dgm:prSet/>
      <dgm:spPr/>
      <dgm:t>
        <a:bodyPr/>
        <a:lstStyle/>
        <a:p>
          <a:r>
            <a:rPr lang="en-US" b="0" i="0" dirty="0">
              <a:solidFill>
                <a:schemeClr val="bg1"/>
              </a:solidFill>
            </a:rPr>
            <a:t>MI is proven effective in reducing substance abuse among adolescents (Barnett et al., 2012).</a:t>
          </a:r>
          <a:endParaRPr lang="en-US" dirty="0">
            <a:solidFill>
              <a:schemeClr val="bg1"/>
            </a:solidFill>
          </a:endParaRPr>
        </a:p>
      </dgm:t>
    </dgm:pt>
    <dgm:pt modelId="{E36D6C01-F4C3-49FC-B990-273D6EB687A0}" type="parTrans" cxnId="{4A939FE2-7FA2-4049-888E-9BD9339298A8}">
      <dgm:prSet/>
      <dgm:spPr/>
      <dgm:t>
        <a:bodyPr/>
        <a:lstStyle/>
        <a:p>
          <a:endParaRPr lang="en-US"/>
        </a:p>
      </dgm:t>
    </dgm:pt>
    <dgm:pt modelId="{3E4983FA-78ED-4DBC-8E6D-C0B2FA9ED99E}" type="sibTrans" cxnId="{4A939FE2-7FA2-4049-888E-9BD9339298A8}">
      <dgm:prSet/>
      <dgm:spPr/>
      <dgm:t>
        <a:bodyPr/>
        <a:lstStyle/>
        <a:p>
          <a:endParaRPr lang="en-US"/>
        </a:p>
      </dgm:t>
    </dgm:pt>
    <dgm:pt modelId="{78FCF1F7-EA13-46EC-8577-301C7EF35CC0}">
      <dgm:prSet/>
      <dgm:spPr/>
      <dgm:t>
        <a:bodyPr/>
        <a:lstStyle/>
        <a:p>
          <a:r>
            <a:rPr lang="en-US" b="0" i="0" dirty="0">
              <a:solidFill>
                <a:schemeClr val="bg1"/>
              </a:solidFill>
            </a:rPr>
            <a:t>Providing a brief MI intervention is a viable approach to working with high-risk teens to decrease substance use (D’Amico et al., 2008).</a:t>
          </a:r>
          <a:endParaRPr lang="en-US" dirty="0">
            <a:solidFill>
              <a:schemeClr val="bg1"/>
            </a:solidFill>
          </a:endParaRPr>
        </a:p>
      </dgm:t>
    </dgm:pt>
    <dgm:pt modelId="{A29C9336-4E57-437D-9094-478F5359EF16}" type="parTrans" cxnId="{0DDAEBE4-580A-4B42-B81D-AF107F071CA2}">
      <dgm:prSet/>
      <dgm:spPr/>
      <dgm:t>
        <a:bodyPr/>
        <a:lstStyle/>
        <a:p>
          <a:endParaRPr lang="en-US"/>
        </a:p>
      </dgm:t>
    </dgm:pt>
    <dgm:pt modelId="{EE2DDF20-12B9-42BA-A804-6090000BC8EC}" type="sibTrans" cxnId="{0DDAEBE4-580A-4B42-B81D-AF107F071CA2}">
      <dgm:prSet/>
      <dgm:spPr/>
      <dgm:t>
        <a:bodyPr/>
        <a:lstStyle/>
        <a:p>
          <a:endParaRPr lang="en-US"/>
        </a:p>
      </dgm:t>
    </dgm:pt>
    <dgm:pt modelId="{075D7855-765B-4E7E-B389-1894592EFC83}">
      <dgm:prSet/>
      <dgm:spPr/>
      <dgm:t>
        <a:bodyPr/>
        <a:lstStyle/>
        <a:p>
          <a:r>
            <a:rPr lang="en-US" b="0" i="0" dirty="0">
              <a:solidFill>
                <a:schemeClr val="bg1"/>
              </a:solidFill>
            </a:rPr>
            <a:t>MI has been found to reduce  risky behavior (</a:t>
          </a:r>
          <a:r>
            <a:rPr lang="en-US" b="0" i="0" dirty="0" err="1">
              <a:solidFill>
                <a:schemeClr val="bg1"/>
              </a:solidFill>
            </a:rPr>
            <a:t>Lundahl</a:t>
          </a:r>
          <a:r>
            <a:rPr lang="en-US" b="0" i="0" dirty="0">
              <a:solidFill>
                <a:schemeClr val="bg1"/>
              </a:solidFill>
            </a:rPr>
            <a:t> &amp; Burke, 2009) and increase healthy behaviors among teens (Cushing et al., 2014). </a:t>
          </a:r>
          <a:endParaRPr lang="en-US" dirty="0">
            <a:solidFill>
              <a:schemeClr val="bg1"/>
            </a:solidFill>
          </a:endParaRPr>
        </a:p>
      </dgm:t>
    </dgm:pt>
    <dgm:pt modelId="{3638C410-957F-4100-8036-3FAFBB9414A9}" type="parTrans" cxnId="{CC6E641D-7FAB-4039-B470-703DD36BB60B}">
      <dgm:prSet/>
      <dgm:spPr/>
      <dgm:t>
        <a:bodyPr/>
        <a:lstStyle/>
        <a:p>
          <a:endParaRPr lang="en-US"/>
        </a:p>
      </dgm:t>
    </dgm:pt>
    <dgm:pt modelId="{6BD7234C-3DD9-48CD-8172-BB4BCF927695}" type="sibTrans" cxnId="{CC6E641D-7FAB-4039-B470-703DD36BB60B}">
      <dgm:prSet/>
      <dgm:spPr/>
      <dgm:t>
        <a:bodyPr/>
        <a:lstStyle/>
        <a:p>
          <a:endParaRPr lang="en-US"/>
        </a:p>
      </dgm:t>
    </dgm:pt>
    <dgm:pt modelId="{43AA7CCA-C912-4FF5-AECB-40C4065FD643}" type="pres">
      <dgm:prSet presAssocID="{C72F6E5E-5374-45D1-9F80-2A92CF821FEA}" presName="vert0" presStyleCnt="0">
        <dgm:presLayoutVars>
          <dgm:dir/>
          <dgm:animOne val="branch"/>
          <dgm:animLvl val="lvl"/>
        </dgm:presLayoutVars>
      </dgm:prSet>
      <dgm:spPr/>
    </dgm:pt>
    <dgm:pt modelId="{7B9F6128-25B7-4793-88A4-318F6F410F87}" type="pres">
      <dgm:prSet presAssocID="{3DB480D9-82A8-475E-B2D5-6A19342F2EC1}" presName="thickLine" presStyleLbl="alignNode1" presStyleIdx="0" presStyleCnt="4"/>
      <dgm:spPr/>
    </dgm:pt>
    <dgm:pt modelId="{6DC5F907-BD28-4E7E-B3DA-BB06657E3068}" type="pres">
      <dgm:prSet presAssocID="{3DB480D9-82A8-475E-B2D5-6A19342F2EC1}" presName="horz1" presStyleCnt="0"/>
      <dgm:spPr/>
    </dgm:pt>
    <dgm:pt modelId="{39F7750C-DBAE-4F7D-B166-202E302F065B}" type="pres">
      <dgm:prSet presAssocID="{3DB480D9-82A8-475E-B2D5-6A19342F2EC1}" presName="tx1" presStyleLbl="revTx" presStyleIdx="0" presStyleCnt="4"/>
      <dgm:spPr/>
    </dgm:pt>
    <dgm:pt modelId="{9534BD7B-B4DC-4FC6-AFFC-B6FA4C5C573B}" type="pres">
      <dgm:prSet presAssocID="{3DB480D9-82A8-475E-B2D5-6A19342F2EC1}" presName="vert1" presStyleCnt="0"/>
      <dgm:spPr/>
    </dgm:pt>
    <dgm:pt modelId="{78C3DC92-0E2F-406D-AB1E-55378B002CA9}" type="pres">
      <dgm:prSet presAssocID="{4BA5D714-734D-4522-ACD8-06D0F0BBBE6A}" presName="thickLine" presStyleLbl="alignNode1" presStyleIdx="1" presStyleCnt="4"/>
      <dgm:spPr/>
    </dgm:pt>
    <dgm:pt modelId="{5AE49D0B-33BD-4D5C-94E3-2EA9AA566750}" type="pres">
      <dgm:prSet presAssocID="{4BA5D714-734D-4522-ACD8-06D0F0BBBE6A}" presName="horz1" presStyleCnt="0"/>
      <dgm:spPr/>
    </dgm:pt>
    <dgm:pt modelId="{CCB63004-3F17-42C1-AF89-1F69D3F843D3}" type="pres">
      <dgm:prSet presAssocID="{4BA5D714-734D-4522-ACD8-06D0F0BBBE6A}" presName="tx1" presStyleLbl="revTx" presStyleIdx="1" presStyleCnt="4"/>
      <dgm:spPr/>
    </dgm:pt>
    <dgm:pt modelId="{25F2E84A-9C47-4DF0-A1C8-9F6943C6ED1E}" type="pres">
      <dgm:prSet presAssocID="{4BA5D714-734D-4522-ACD8-06D0F0BBBE6A}" presName="vert1" presStyleCnt="0"/>
      <dgm:spPr/>
    </dgm:pt>
    <dgm:pt modelId="{98E9BCEF-EBBC-43A0-821F-8E8F92AC6A2D}" type="pres">
      <dgm:prSet presAssocID="{78FCF1F7-EA13-46EC-8577-301C7EF35CC0}" presName="thickLine" presStyleLbl="alignNode1" presStyleIdx="2" presStyleCnt="4"/>
      <dgm:spPr/>
    </dgm:pt>
    <dgm:pt modelId="{A3508C1A-2369-4567-9FDD-ADA881FD8B2B}" type="pres">
      <dgm:prSet presAssocID="{78FCF1F7-EA13-46EC-8577-301C7EF35CC0}" presName="horz1" presStyleCnt="0"/>
      <dgm:spPr/>
    </dgm:pt>
    <dgm:pt modelId="{2EA29285-4E7C-4978-9E7C-D4356A59C3A6}" type="pres">
      <dgm:prSet presAssocID="{78FCF1F7-EA13-46EC-8577-301C7EF35CC0}" presName="tx1" presStyleLbl="revTx" presStyleIdx="2" presStyleCnt="4"/>
      <dgm:spPr/>
    </dgm:pt>
    <dgm:pt modelId="{3AF26D4B-C1EC-4289-909F-A37EB76FEC3B}" type="pres">
      <dgm:prSet presAssocID="{78FCF1F7-EA13-46EC-8577-301C7EF35CC0}" presName="vert1" presStyleCnt="0"/>
      <dgm:spPr/>
    </dgm:pt>
    <dgm:pt modelId="{DCF6B53D-8244-473C-8B1F-6FCD4B36B970}" type="pres">
      <dgm:prSet presAssocID="{075D7855-765B-4E7E-B389-1894592EFC83}" presName="thickLine" presStyleLbl="alignNode1" presStyleIdx="3" presStyleCnt="4"/>
      <dgm:spPr/>
    </dgm:pt>
    <dgm:pt modelId="{C3E115D8-49EF-4825-A30B-C4EF476B832B}" type="pres">
      <dgm:prSet presAssocID="{075D7855-765B-4E7E-B389-1894592EFC83}" presName="horz1" presStyleCnt="0"/>
      <dgm:spPr/>
    </dgm:pt>
    <dgm:pt modelId="{67A2BE10-3A58-4135-A962-D15963AA9F04}" type="pres">
      <dgm:prSet presAssocID="{075D7855-765B-4E7E-B389-1894592EFC83}" presName="tx1" presStyleLbl="revTx" presStyleIdx="3" presStyleCnt="4"/>
      <dgm:spPr/>
    </dgm:pt>
    <dgm:pt modelId="{0CC924A8-7741-4409-86D6-3D2F445F3270}" type="pres">
      <dgm:prSet presAssocID="{075D7855-765B-4E7E-B389-1894592EFC83}" presName="vert1" presStyleCnt="0"/>
      <dgm:spPr/>
    </dgm:pt>
  </dgm:ptLst>
  <dgm:cxnLst>
    <dgm:cxn modelId="{819C9F02-2C13-4025-BEAA-D77C1C4D95BF}" type="presOf" srcId="{075D7855-765B-4E7E-B389-1894592EFC83}" destId="{67A2BE10-3A58-4135-A962-D15963AA9F04}" srcOrd="0" destOrd="0" presId="urn:microsoft.com/office/officeart/2008/layout/LinedList"/>
    <dgm:cxn modelId="{5D990108-08C9-48A3-ACDF-E2CA0B43648A}" type="presOf" srcId="{78FCF1F7-EA13-46EC-8577-301C7EF35CC0}" destId="{2EA29285-4E7C-4978-9E7C-D4356A59C3A6}" srcOrd="0" destOrd="0" presId="urn:microsoft.com/office/officeart/2008/layout/LinedList"/>
    <dgm:cxn modelId="{CC6E641D-7FAB-4039-B470-703DD36BB60B}" srcId="{C72F6E5E-5374-45D1-9F80-2A92CF821FEA}" destId="{075D7855-765B-4E7E-B389-1894592EFC83}" srcOrd="3" destOrd="0" parTransId="{3638C410-957F-4100-8036-3FAFBB9414A9}" sibTransId="{6BD7234C-3DD9-48CD-8172-BB4BCF927695}"/>
    <dgm:cxn modelId="{FCE1DF3B-2D92-49D1-8894-392534E583FB}" type="presOf" srcId="{C72F6E5E-5374-45D1-9F80-2A92CF821FEA}" destId="{43AA7CCA-C912-4FF5-AECB-40C4065FD643}" srcOrd="0" destOrd="0" presId="urn:microsoft.com/office/officeart/2008/layout/LinedList"/>
    <dgm:cxn modelId="{8748BA8D-5A89-4FB3-B829-ADE061E8E9EE}" type="presOf" srcId="{4BA5D714-734D-4522-ACD8-06D0F0BBBE6A}" destId="{CCB63004-3F17-42C1-AF89-1F69D3F843D3}" srcOrd="0" destOrd="0" presId="urn:microsoft.com/office/officeart/2008/layout/LinedList"/>
    <dgm:cxn modelId="{917583E0-9B09-4FA6-BD32-841DE39C9BF4}" type="presOf" srcId="{3DB480D9-82A8-475E-B2D5-6A19342F2EC1}" destId="{39F7750C-DBAE-4F7D-B166-202E302F065B}" srcOrd="0" destOrd="0" presId="urn:microsoft.com/office/officeart/2008/layout/LinedList"/>
    <dgm:cxn modelId="{4A939FE2-7FA2-4049-888E-9BD9339298A8}" srcId="{C72F6E5E-5374-45D1-9F80-2A92CF821FEA}" destId="{4BA5D714-734D-4522-ACD8-06D0F0BBBE6A}" srcOrd="1" destOrd="0" parTransId="{E36D6C01-F4C3-49FC-B990-273D6EB687A0}" sibTransId="{3E4983FA-78ED-4DBC-8E6D-C0B2FA9ED99E}"/>
    <dgm:cxn modelId="{0DDAEBE4-580A-4B42-B81D-AF107F071CA2}" srcId="{C72F6E5E-5374-45D1-9F80-2A92CF821FEA}" destId="{78FCF1F7-EA13-46EC-8577-301C7EF35CC0}" srcOrd="2" destOrd="0" parTransId="{A29C9336-4E57-437D-9094-478F5359EF16}" sibTransId="{EE2DDF20-12B9-42BA-A804-6090000BC8EC}"/>
    <dgm:cxn modelId="{BAAB02FD-2E0C-48B0-B244-090E7F7B6CD1}" srcId="{C72F6E5E-5374-45D1-9F80-2A92CF821FEA}" destId="{3DB480D9-82A8-475E-B2D5-6A19342F2EC1}" srcOrd="0" destOrd="0" parTransId="{2F131DE3-14D1-408D-ADDC-6C82FC5CD2BA}" sibTransId="{DE5699C9-5F5A-42E6-9DF9-799266E36017}"/>
    <dgm:cxn modelId="{3D9DEF19-4B09-4763-AA74-836E52BD7C0B}" type="presParOf" srcId="{43AA7CCA-C912-4FF5-AECB-40C4065FD643}" destId="{7B9F6128-25B7-4793-88A4-318F6F410F87}" srcOrd="0" destOrd="0" presId="urn:microsoft.com/office/officeart/2008/layout/LinedList"/>
    <dgm:cxn modelId="{BDF7C9E3-140C-44CA-8C54-75EE5C0EE2FC}" type="presParOf" srcId="{43AA7CCA-C912-4FF5-AECB-40C4065FD643}" destId="{6DC5F907-BD28-4E7E-B3DA-BB06657E3068}" srcOrd="1" destOrd="0" presId="urn:microsoft.com/office/officeart/2008/layout/LinedList"/>
    <dgm:cxn modelId="{61B5910D-B4AA-4E71-9D02-0DA9B74E70EB}" type="presParOf" srcId="{6DC5F907-BD28-4E7E-B3DA-BB06657E3068}" destId="{39F7750C-DBAE-4F7D-B166-202E302F065B}" srcOrd="0" destOrd="0" presId="urn:microsoft.com/office/officeart/2008/layout/LinedList"/>
    <dgm:cxn modelId="{9655E3EF-A78D-4E43-B912-5DD601DC39AF}" type="presParOf" srcId="{6DC5F907-BD28-4E7E-B3DA-BB06657E3068}" destId="{9534BD7B-B4DC-4FC6-AFFC-B6FA4C5C573B}" srcOrd="1" destOrd="0" presId="urn:microsoft.com/office/officeart/2008/layout/LinedList"/>
    <dgm:cxn modelId="{F497274C-9995-43DA-9362-A9E691143C98}" type="presParOf" srcId="{43AA7CCA-C912-4FF5-AECB-40C4065FD643}" destId="{78C3DC92-0E2F-406D-AB1E-55378B002CA9}" srcOrd="2" destOrd="0" presId="urn:microsoft.com/office/officeart/2008/layout/LinedList"/>
    <dgm:cxn modelId="{94362162-5E13-4395-9384-C11C4AD7F870}" type="presParOf" srcId="{43AA7CCA-C912-4FF5-AECB-40C4065FD643}" destId="{5AE49D0B-33BD-4D5C-94E3-2EA9AA566750}" srcOrd="3" destOrd="0" presId="urn:microsoft.com/office/officeart/2008/layout/LinedList"/>
    <dgm:cxn modelId="{4C83C666-A8EC-443A-A560-6378840B7CE6}" type="presParOf" srcId="{5AE49D0B-33BD-4D5C-94E3-2EA9AA566750}" destId="{CCB63004-3F17-42C1-AF89-1F69D3F843D3}" srcOrd="0" destOrd="0" presId="urn:microsoft.com/office/officeart/2008/layout/LinedList"/>
    <dgm:cxn modelId="{212DCC3D-35EC-4227-A9F1-ABBBF03236B4}" type="presParOf" srcId="{5AE49D0B-33BD-4D5C-94E3-2EA9AA566750}" destId="{25F2E84A-9C47-4DF0-A1C8-9F6943C6ED1E}" srcOrd="1" destOrd="0" presId="urn:microsoft.com/office/officeart/2008/layout/LinedList"/>
    <dgm:cxn modelId="{D2F05B2D-7CE5-48A7-B50A-3898E40848FF}" type="presParOf" srcId="{43AA7CCA-C912-4FF5-AECB-40C4065FD643}" destId="{98E9BCEF-EBBC-43A0-821F-8E8F92AC6A2D}" srcOrd="4" destOrd="0" presId="urn:microsoft.com/office/officeart/2008/layout/LinedList"/>
    <dgm:cxn modelId="{0B21AB7B-B2A0-44DC-A4C9-B357B2EBE77D}" type="presParOf" srcId="{43AA7CCA-C912-4FF5-AECB-40C4065FD643}" destId="{A3508C1A-2369-4567-9FDD-ADA881FD8B2B}" srcOrd="5" destOrd="0" presId="urn:microsoft.com/office/officeart/2008/layout/LinedList"/>
    <dgm:cxn modelId="{EE7DFCEE-AFD3-4493-8D1C-09B2294A6A95}" type="presParOf" srcId="{A3508C1A-2369-4567-9FDD-ADA881FD8B2B}" destId="{2EA29285-4E7C-4978-9E7C-D4356A59C3A6}" srcOrd="0" destOrd="0" presId="urn:microsoft.com/office/officeart/2008/layout/LinedList"/>
    <dgm:cxn modelId="{53F161E4-F19B-4BFB-AEF6-62A96BC329EB}" type="presParOf" srcId="{A3508C1A-2369-4567-9FDD-ADA881FD8B2B}" destId="{3AF26D4B-C1EC-4289-909F-A37EB76FEC3B}" srcOrd="1" destOrd="0" presId="urn:microsoft.com/office/officeart/2008/layout/LinedList"/>
    <dgm:cxn modelId="{6D2FC3BD-B925-4C89-A13E-4922E904A8E5}" type="presParOf" srcId="{43AA7CCA-C912-4FF5-AECB-40C4065FD643}" destId="{DCF6B53D-8244-473C-8B1F-6FCD4B36B970}" srcOrd="6" destOrd="0" presId="urn:microsoft.com/office/officeart/2008/layout/LinedList"/>
    <dgm:cxn modelId="{F0145E91-C1F7-42DA-9460-7CA33A702193}" type="presParOf" srcId="{43AA7CCA-C912-4FF5-AECB-40C4065FD643}" destId="{C3E115D8-49EF-4825-A30B-C4EF476B832B}" srcOrd="7" destOrd="0" presId="urn:microsoft.com/office/officeart/2008/layout/LinedList"/>
    <dgm:cxn modelId="{18B22D07-5FE0-4F22-A710-A3A3F988270A}" type="presParOf" srcId="{C3E115D8-49EF-4825-A30B-C4EF476B832B}" destId="{67A2BE10-3A58-4135-A962-D15963AA9F04}" srcOrd="0" destOrd="0" presId="urn:microsoft.com/office/officeart/2008/layout/LinedList"/>
    <dgm:cxn modelId="{BBAA2FC8-979F-4717-817C-873E3EA6FD04}" type="presParOf" srcId="{C3E115D8-49EF-4825-A30B-C4EF476B832B}" destId="{0CC924A8-7741-4409-86D6-3D2F445F32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402E0C-8662-47DC-B33B-2040D5F29CA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02E4F17-01FB-4392-BA00-F4F4D5A08533}">
      <dgm:prSet custT="1"/>
      <dgm:spPr/>
      <dgm:t>
        <a:bodyPr/>
        <a:lstStyle/>
        <a:p>
          <a:r>
            <a:rPr lang="en-US" sz="1800" b="0" i="0" dirty="0"/>
            <a:t>Shifting focus</a:t>
          </a:r>
          <a:endParaRPr lang="en-US" sz="1800" dirty="0"/>
        </a:p>
      </dgm:t>
    </dgm:pt>
    <dgm:pt modelId="{1CDEF251-F7DD-4D9F-AE28-73EB870BC6F6}" type="parTrans" cxnId="{EE094684-3127-44F5-A6B5-D9A863B01815}">
      <dgm:prSet/>
      <dgm:spPr/>
      <dgm:t>
        <a:bodyPr/>
        <a:lstStyle/>
        <a:p>
          <a:endParaRPr lang="en-US"/>
        </a:p>
      </dgm:t>
    </dgm:pt>
    <dgm:pt modelId="{28BD5EE5-D920-4EC5-883B-B76DA299419B}" type="sibTrans" cxnId="{EE094684-3127-44F5-A6B5-D9A863B01815}">
      <dgm:prSet/>
      <dgm:spPr/>
      <dgm:t>
        <a:bodyPr/>
        <a:lstStyle/>
        <a:p>
          <a:endParaRPr lang="en-US"/>
        </a:p>
      </dgm:t>
    </dgm:pt>
    <dgm:pt modelId="{69A69A6C-BCB1-42BE-87B4-35EA9118CE63}">
      <dgm:prSet custT="1"/>
      <dgm:spPr/>
      <dgm:t>
        <a:bodyPr/>
        <a:lstStyle/>
        <a:p>
          <a:pPr>
            <a:buNone/>
          </a:pPr>
          <a:r>
            <a:rPr lang="en-US" sz="1800" b="0" i="0" dirty="0">
              <a:solidFill>
                <a:schemeClr val="bg1"/>
              </a:solidFill>
            </a:rPr>
            <a:t>“Tell me more about…”</a:t>
          </a:r>
          <a:endParaRPr lang="en-US" sz="1800" dirty="0">
            <a:solidFill>
              <a:schemeClr val="bg1"/>
            </a:solidFill>
          </a:endParaRPr>
        </a:p>
      </dgm:t>
    </dgm:pt>
    <dgm:pt modelId="{236F45EA-C898-4F27-B7A9-62A23AB4BD32}" type="parTrans" cxnId="{EDF76717-CE83-4F0D-82EC-776448F8010F}">
      <dgm:prSet/>
      <dgm:spPr/>
      <dgm:t>
        <a:bodyPr/>
        <a:lstStyle/>
        <a:p>
          <a:endParaRPr lang="en-US"/>
        </a:p>
      </dgm:t>
    </dgm:pt>
    <dgm:pt modelId="{B6761CAD-D652-4987-ADBA-9BF941FCA402}" type="sibTrans" cxnId="{EDF76717-CE83-4F0D-82EC-776448F8010F}">
      <dgm:prSet/>
      <dgm:spPr/>
      <dgm:t>
        <a:bodyPr/>
        <a:lstStyle/>
        <a:p>
          <a:endParaRPr lang="en-US"/>
        </a:p>
      </dgm:t>
    </dgm:pt>
    <dgm:pt modelId="{EC489129-0EEB-4ACD-9E9D-E2D0DFAC606B}">
      <dgm:prSet custT="1"/>
      <dgm:spPr/>
      <dgm:t>
        <a:bodyPr/>
        <a:lstStyle/>
        <a:p>
          <a:r>
            <a:rPr lang="en-US" sz="1800" b="0" i="0" dirty="0"/>
            <a:t>Affirming autonomy</a:t>
          </a:r>
          <a:endParaRPr lang="en-US" sz="1800" dirty="0"/>
        </a:p>
      </dgm:t>
    </dgm:pt>
    <dgm:pt modelId="{5660552F-5A16-40FC-B11E-19155E73E868}" type="parTrans" cxnId="{001546DA-883B-44D6-B6DB-603F8EAEE41F}">
      <dgm:prSet/>
      <dgm:spPr/>
      <dgm:t>
        <a:bodyPr/>
        <a:lstStyle/>
        <a:p>
          <a:endParaRPr lang="en-US"/>
        </a:p>
      </dgm:t>
    </dgm:pt>
    <dgm:pt modelId="{3780BAE8-1C27-47F2-83CB-07B5886DF361}" type="sibTrans" cxnId="{001546DA-883B-44D6-B6DB-603F8EAEE41F}">
      <dgm:prSet/>
      <dgm:spPr/>
      <dgm:t>
        <a:bodyPr/>
        <a:lstStyle/>
        <a:p>
          <a:endParaRPr lang="en-US"/>
        </a:p>
      </dgm:t>
    </dgm:pt>
    <dgm:pt modelId="{E4BA7631-05FA-4574-95A9-85DCF5F85EB1}">
      <dgm:prSet custT="1"/>
      <dgm:spPr/>
      <dgm:t>
        <a:bodyPr/>
        <a:lstStyle/>
        <a:p>
          <a:pPr>
            <a:buNone/>
          </a:pPr>
          <a:r>
            <a:rPr lang="en-US" sz="1800" b="0" i="0" dirty="0">
              <a:solidFill>
                <a:schemeClr val="bg1"/>
              </a:solidFill>
            </a:rPr>
            <a:t>“No matter what anyone thinks, you have control over yourself and get to decide what you want to do about it.” </a:t>
          </a:r>
          <a:endParaRPr lang="en-US" sz="1800" dirty="0">
            <a:solidFill>
              <a:schemeClr val="bg1"/>
            </a:solidFill>
          </a:endParaRPr>
        </a:p>
      </dgm:t>
    </dgm:pt>
    <dgm:pt modelId="{6D47A586-DD00-47A7-85E1-EADBA5E1A159}" type="parTrans" cxnId="{38B992A3-EC1F-4AF3-BB2F-BD0E81EE11F6}">
      <dgm:prSet/>
      <dgm:spPr/>
      <dgm:t>
        <a:bodyPr/>
        <a:lstStyle/>
        <a:p>
          <a:endParaRPr lang="en-US"/>
        </a:p>
      </dgm:t>
    </dgm:pt>
    <dgm:pt modelId="{83627F6B-E15B-4EBE-8172-2B3E7F5D09FC}" type="sibTrans" cxnId="{38B992A3-EC1F-4AF3-BB2F-BD0E81EE11F6}">
      <dgm:prSet/>
      <dgm:spPr/>
      <dgm:t>
        <a:bodyPr/>
        <a:lstStyle/>
        <a:p>
          <a:endParaRPr lang="en-US"/>
        </a:p>
      </dgm:t>
    </dgm:pt>
    <dgm:pt modelId="{31908A09-6273-4055-A724-BE1EDBC2B6A6}">
      <dgm:prSet custT="1"/>
      <dgm:spPr/>
      <dgm:t>
        <a:bodyPr/>
        <a:lstStyle/>
        <a:p>
          <a:r>
            <a:rPr lang="en-US" sz="1800" b="0" i="0" dirty="0"/>
            <a:t>Apology</a:t>
          </a:r>
          <a:r>
            <a:rPr lang="en-US" sz="2200" b="0" i="0" dirty="0"/>
            <a:t> </a:t>
          </a:r>
          <a:endParaRPr lang="en-US" sz="2200" dirty="0"/>
        </a:p>
      </dgm:t>
    </dgm:pt>
    <dgm:pt modelId="{7B198156-85B3-4354-BEBC-319685BFA237}" type="parTrans" cxnId="{6E6A056E-99A3-4D19-8C83-E0A6416A6F8F}">
      <dgm:prSet/>
      <dgm:spPr/>
      <dgm:t>
        <a:bodyPr/>
        <a:lstStyle/>
        <a:p>
          <a:endParaRPr lang="en-US"/>
        </a:p>
      </dgm:t>
    </dgm:pt>
    <dgm:pt modelId="{16DD3F22-420A-40B1-91A5-235C70D07440}" type="sibTrans" cxnId="{6E6A056E-99A3-4D19-8C83-E0A6416A6F8F}">
      <dgm:prSet/>
      <dgm:spPr/>
      <dgm:t>
        <a:bodyPr/>
        <a:lstStyle/>
        <a:p>
          <a:endParaRPr lang="en-US"/>
        </a:p>
      </dgm:t>
    </dgm:pt>
    <dgm:pt modelId="{689135A9-8554-406A-9E62-3DE9184E5E76}">
      <dgm:prSet custT="1"/>
      <dgm:spPr/>
      <dgm:t>
        <a:bodyPr/>
        <a:lstStyle/>
        <a:p>
          <a:pPr>
            <a:buNone/>
          </a:pPr>
          <a:r>
            <a:rPr lang="en-US" sz="1800" b="0" i="0" dirty="0">
              <a:solidFill>
                <a:schemeClr val="bg1"/>
              </a:solidFill>
            </a:rPr>
            <a:t>“You know, it seems like those suggestions were not helpful. Sorry about that.” </a:t>
          </a:r>
          <a:endParaRPr lang="en-US" sz="1800" dirty="0">
            <a:solidFill>
              <a:schemeClr val="bg1"/>
            </a:solidFill>
          </a:endParaRPr>
        </a:p>
      </dgm:t>
    </dgm:pt>
    <dgm:pt modelId="{91A0BCC3-DCC9-4C89-8853-281512FED736}" type="parTrans" cxnId="{0F121081-D34C-4633-A790-8C92A505A329}">
      <dgm:prSet/>
      <dgm:spPr/>
      <dgm:t>
        <a:bodyPr/>
        <a:lstStyle/>
        <a:p>
          <a:endParaRPr lang="en-US"/>
        </a:p>
      </dgm:t>
    </dgm:pt>
    <dgm:pt modelId="{5DFCDCA2-BB25-47D9-80AB-B29984B64409}" type="sibTrans" cxnId="{0F121081-D34C-4633-A790-8C92A505A329}">
      <dgm:prSet/>
      <dgm:spPr/>
      <dgm:t>
        <a:bodyPr/>
        <a:lstStyle/>
        <a:p>
          <a:endParaRPr lang="en-US"/>
        </a:p>
      </dgm:t>
    </dgm:pt>
    <dgm:pt modelId="{38D01AF1-BF56-4549-AA29-8926896EF635}" type="pres">
      <dgm:prSet presAssocID="{D1402E0C-8662-47DC-B33B-2040D5F29CAA}" presName="composite" presStyleCnt="0">
        <dgm:presLayoutVars>
          <dgm:chMax val="5"/>
          <dgm:dir/>
          <dgm:animLvl val="ctr"/>
          <dgm:resizeHandles val="exact"/>
        </dgm:presLayoutVars>
      </dgm:prSet>
      <dgm:spPr/>
    </dgm:pt>
    <dgm:pt modelId="{D02A80B6-08EC-4F52-B5B7-763C14AF4DDE}" type="pres">
      <dgm:prSet presAssocID="{D1402E0C-8662-47DC-B33B-2040D5F29CAA}" presName="cycle" presStyleCnt="0"/>
      <dgm:spPr/>
    </dgm:pt>
    <dgm:pt modelId="{2774B91C-0B28-4D35-A43C-1166D7BD0F1D}" type="pres">
      <dgm:prSet presAssocID="{D1402E0C-8662-47DC-B33B-2040D5F29CAA}" presName="centerShape" presStyleCnt="0"/>
      <dgm:spPr/>
    </dgm:pt>
    <dgm:pt modelId="{5A9C20A5-08CC-41BF-B04B-A34244546265}" type="pres">
      <dgm:prSet presAssocID="{D1402E0C-8662-47DC-B33B-2040D5F29CAA}" presName="connSite" presStyleLbl="node1" presStyleIdx="0" presStyleCnt="4"/>
      <dgm:spPr/>
    </dgm:pt>
    <dgm:pt modelId="{A16366C3-A158-4482-93B6-4787173BCD22}" type="pres">
      <dgm:prSet presAssocID="{D1402E0C-8662-47DC-B33B-2040D5F29CAA}"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extLst>
        <a:ext uri="{E40237B7-FDA0-4F09-8148-C483321AD2D9}">
          <dgm14:cNvPr xmlns:dgm14="http://schemas.microsoft.com/office/drawing/2010/diagram" id="0" name="" descr="Two reindeer with their antlers locked"/>
        </a:ext>
      </dgm:extLst>
    </dgm:pt>
    <dgm:pt modelId="{74F63EE3-3528-46F9-BB13-A399CEB68012}" type="pres">
      <dgm:prSet presAssocID="{1CDEF251-F7DD-4D9F-AE28-73EB870BC6F6}" presName="Name25" presStyleLbl="parChTrans1D1" presStyleIdx="0" presStyleCnt="3"/>
      <dgm:spPr/>
    </dgm:pt>
    <dgm:pt modelId="{F8F059A0-E730-4F9C-8CAD-6DFA9AA3C8C0}" type="pres">
      <dgm:prSet presAssocID="{302E4F17-01FB-4392-BA00-F4F4D5A08533}" presName="node" presStyleCnt="0"/>
      <dgm:spPr/>
    </dgm:pt>
    <dgm:pt modelId="{E7B62DC9-AFE7-48BE-A92C-A2413B95CBF2}" type="pres">
      <dgm:prSet presAssocID="{302E4F17-01FB-4392-BA00-F4F4D5A08533}" presName="parentNode" presStyleLbl="node1" presStyleIdx="1" presStyleCnt="4" custScaleX="85374" custScaleY="47352" custLinFactNeighborX="40235" custLinFactNeighborY="35919">
        <dgm:presLayoutVars>
          <dgm:chMax val="1"/>
          <dgm:bulletEnabled val="1"/>
        </dgm:presLayoutVars>
      </dgm:prSet>
      <dgm:spPr/>
    </dgm:pt>
    <dgm:pt modelId="{CEDD98DA-FBB4-47E3-9FBE-093D3D28324C}" type="pres">
      <dgm:prSet presAssocID="{302E4F17-01FB-4392-BA00-F4F4D5A08533}" presName="childNode" presStyleLbl="revTx" presStyleIdx="0" presStyleCnt="3">
        <dgm:presLayoutVars>
          <dgm:bulletEnabled val="1"/>
        </dgm:presLayoutVars>
      </dgm:prSet>
      <dgm:spPr/>
    </dgm:pt>
    <dgm:pt modelId="{8AD5DE4E-DB67-4FC1-9CB9-112C4A1CE909}" type="pres">
      <dgm:prSet presAssocID="{5660552F-5A16-40FC-B11E-19155E73E868}" presName="Name25" presStyleLbl="parChTrans1D1" presStyleIdx="1" presStyleCnt="3"/>
      <dgm:spPr/>
    </dgm:pt>
    <dgm:pt modelId="{52FDFDDC-D077-49EE-B3A5-AD4AEE7F4895}" type="pres">
      <dgm:prSet presAssocID="{EC489129-0EEB-4ACD-9E9D-E2D0DFAC606B}" presName="node" presStyleCnt="0"/>
      <dgm:spPr/>
    </dgm:pt>
    <dgm:pt modelId="{BF708F7D-6145-46A9-96A6-76BFD87A69C1}" type="pres">
      <dgm:prSet presAssocID="{EC489129-0EEB-4ACD-9E9D-E2D0DFAC606B}" presName="parentNode" presStyleLbl="node1" presStyleIdx="2" presStyleCnt="4" custScaleX="101136" custScaleY="94246">
        <dgm:presLayoutVars>
          <dgm:chMax val="1"/>
          <dgm:bulletEnabled val="1"/>
        </dgm:presLayoutVars>
      </dgm:prSet>
      <dgm:spPr/>
    </dgm:pt>
    <dgm:pt modelId="{D8120A5C-36C8-4A54-9A08-B7FE645EB1F6}" type="pres">
      <dgm:prSet presAssocID="{EC489129-0EEB-4ACD-9E9D-E2D0DFAC606B}" presName="childNode" presStyleLbl="revTx" presStyleIdx="1" presStyleCnt="3">
        <dgm:presLayoutVars>
          <dgm:bulletEnabled val="1"/>
        </dgm:presLayoutVars>
      </dgm:prSet>
      <dgm:spPr/>
    </dgm:pt>
    <dgm:pt modelId="{6EDFD2C6-DECE-48A9-91DE-63C6AE1CDE44}" type="pres">
      <dgm:prSet presAssocID="{7B198156-85B3-4354-BEBC-319685BFA237}" presName="Name25" presStyleLbl="parChTrans1D1" presStyleIdx="2" presStyleCnt="3"/>
      <dgm:spPr/>
    </dgm:pt>
    <dgm:pt modelId="{21CB66E0-557D-4235-930C-A072DAAE0C9F}" type="pres">
      <dgm:prSet presAssocID="{31908A09-6273-4055-A724-BE1EDBC2B6A6}" presName="node" presStyleCnt="0"/>
      <dgm:spPr/>
    </dgm:pt>
    <dgm:pt modelId="{1FBFAE55-BB35-45F4-B737-04B5E20C0BC8}" type="pres">
      <dgm:prSet presAssocID="{31908A09-6273-4055-A724-BE1EDBC2B6A6}" presName="parentNode" presStyleLbl="node1" presStyleIdx="3" presStyleCnt="4" custScaleX="88705" custScaleY="70049" custLinFactNeighborX="48935" custLinFactNeighborY="-6525">
        <dgm:presLayoutVars>
          <dgm:chMax val="1"/>
          <dgm:bulletEnabled val="1"/>
        </dgm:presLayoutVars>
      </dgm:prSet>
      <dgm:spPr/>
    </dgm:pt>
    <dgm:pt modelId="{C7098EB1-831E-4B6F-962B-02BC0344F042}" type="pres">
      <dgm:prSet presAssocID="{31908A09-6273-4055-A724-BE1EDBC2B6A6}" presName="childNode" presStyleLbl="revTx" presStyleIdx="2" presStyleCnt="3">
        <dgm:presLayoutVars>
          <dgm:bulletEnabled val="1"/>
        </dgm:presLayoutVars>
      </dgm:prSet>
      <dgm:spPr/>
    </dgm:pt>
  </dgm:ptLst>
  <dgm:cxnLst>
    <dgm:cxn modelId="{EDF76717-CE83-4F0D-82EC-776448F8010F}" srcId="{302E4F17-01FB-4392-BA00-F4F4D5A08533}" destId="{69A69A6C-BCB1-42BE-87B4-35EA9118CE63}" srcOrd="0" destOrd="0" parTransId="{236F45EA-C898-4F27-B7A9-62A23AB4BD32}" sibTransId="{B6761CAD-D652-4987-ADBA-9BF941FCA402}"/>
    <dgm:cxn modelId="{51E0DA2C-327E-4CF2-A0A3-59A6F0449539}" type="presOf" srcId="{EC489129-0EEB-4ACD-9E9D-E2D0DFAC606B}" destId="{BF708F7D-6145-46A9-96A6-76BFD87A69C1}" srcOrd="0" destOrd="0" presId="urn:microsoft.com/office/officeart/2005/8/layout/radial2"/>
    <dgm:cxn modelId="{33690A3D-0EDA-46FE-8319-46BBD04F82EC}" type="presOf" srcId="{302E4F17-01FB-4392-BA00-F4F4D5A08533}" destId="{E7B62DC9-AFE7-48BE-A92C-A2413B95CBF2}" srcOrd="0" destOrd="0" presId="urn:microsoft.com/office/officeart/2005/8/layout/radial2"/>
    <dgm:cxn modelId="{AA6FB644-2582-4F53-8F77-D9E56EE66715}" type="presOf" srcId="{31908A09-6273-4055-A724-BE1EDBC2B6A6}" destId="{1FBFAE55-BB35-45F4-B737-04B5E20C0BC8}" srcOrd="0" destOrd="0" presId="urn:microsoft.com/office/officeart/2005/8/layout/radial2"/>
    <dgm:cxn modelId="{2D9ED649-7147-48E5-84B1-6816F00C6931}" type="presOf" srcId="{689135A9-8554-406A-9E62-3DE9184E5E76}" destId="{C7098EB1-831E-4B6F-962B-02BC0344F042}" srcOrd="0" destOrd="0" presId="urn:microsoft.com/office/officeart/2005/8/layout/radial2"/>
    <dgm:cxn modelId="{DF4C024B-8AB0-4257-B683-79E483343055}" type="presOf" srcId="{1CDEF251-F7DD-4D9F-AE28-73EB870BC6F6}" destId="{74F63EE3-3528-46F9-BB13-A399CEB68012}" srcOrd="0" destOrd="0" presId="urn:microsoft.com/office/officeart/2005/8/layout/radial2"/>
    <dgm:cxn modelId="{6E6A056E-99A3-4D19-8C83-E0A6416A6F8F}" srcId="{D1402E0C-8662-47DC-B33B-2040D5F29CAA}" destId="{31908A09-6273-4055-A724-BE1EDBC2B6A6}" srcOrd="2" destOrd="0" parTransId="{7B198156-85B3-4354-BEBC-319685BFA237}" sibTransId="{16DD3F22-420A-40B1-91A5-235C70D07440}"/>
    <dgm:cxn modelId="{0F121081-D34C-4633-A790-8C92A505A329}" srcId="{31908A09-6273-4055-A724-BE1EDBC2B6A6}" destId="{689135A9-8554-406A-9E62-3DE9184E5E76}" srcOrd="0" destOrd="0" parTransId="{91A0BCC3-DCC9-4C89-8853-281512FED736}" sibTransId="{5DFCDCA2-BB25-47D9-80AB-B29984B64409}"/>
    <dgm:cxn modelId="{EE094684-3127-44F5-A6B5-D9A863B01815}" srcId="{D1402E0C-8662-47DC-B33B-2040D5F29CAA}" destId="{302E4F17-01FB-4392-BA00-F4F4D5A08533}" srcOrd="0" destOrd="0" parTransId="{1CDEF251-F7DD-4D9F-AE28-73EB870BC6F6}" sibTransId="{28BD5EE5-D920-4EC5-883B-B76DA299419B}"/>
    <dgm:cxn modelId="{22411C86-CE50-4A46-A174-96A348872886}" type="presOf" srcId="{E4BA7631-05FA-4574-95A9-85DCF5F85EB1}" destId="{D8120A5C-36C8-4A54-9A08-B7FE645EB1F6}" srcOrd="0" destOrd="0" presId="urn:microsoft.com/office/officeart/2005/8/layout/radial2"/>
    <dgm:cxn modelId="{38B992A3-EC1F-4AF3-BB2F-BD0E81EE11F6}" srcId="{EC489129-0EEB-4ACD-9E9D-E2D0DFAC606B}" destId="{E4BA7631-05FA-4574-95A9-85DCF5F85EB1}" srcOrd="0" destOrd="0" parTransId="{6D47A586-DD00-47A7-85E1-EADBA5E1A159}" sibTransId="{83627F6B-E15B-4EBE-8172-2B3E7F5D09FC}"/>
    <dgm:cxn modelId="{26CF84A5-7DDF-401A-870B-679466270E4B}" type="presOf" srcId="{5660552F-5A16-40FC-B11E-19155E73E868}" destId="{8AD5DE4E-DB67-4FC1-9CB9-112C4A1CE909}" srcOrd="0" destOrd="0" presId="urn:microsoft.com/office/officeart/2005/8/layout/radial2"/>
    <dgm:cxn modelId="{4D9633AA-9513-4603-B3A2-AEB3F01BE174}" type="presOf" srcId="{D1402E0C-8662-47DC-B33B-2040D5F29CAA}" destId="{38D01AF1-BF56-4549-AA29-8926896EF635}" srcOrd="0" destOrd="0" presId="urn:microsoft.com/office/officeart/2005/8/layout/radial2"/>
    <dgm:cxn modelId="{01603CC9-EFC9-4794-8F5C-A43192CF8809}" type="presOf" srcId="{7B198156-85B3-4354-BEBC-319685BFA237}" destId="{6EDFD2C6-DECE-48A9-91DE-63C6AE1CDE44}" srcOrd="0" destOrd="0" presId="urn:microsoft.com/office/officeart/2005/8/layout/radial2"/>
    <dgm:cxn modelId="{001546DA-883B-44D6-B6DB-603F8EAEE41F}" srcId="{D1402E0C-8662-47DC-B33B-2040D5F29CAA}" destId="{EC489129-0EEB-4ACD-9E9D-E2D0DFAC606B}" srcOrd="1" destOrd="0" parTransId="{5660552F-5A16-40FC-B11E-19155E73E868}" sibTransId="{3780BAE8-1C27-47F2-83CB-07B5886DF361}"/>
    <dgm:cxn modelId="{4B2F2FF6-54FA-44D0-9B3F-15869EB40CDF}" type="presOf" srcId="{69A69A6C-BCB1-42BE-87B4-35EA9118CE63}" destId="{CEDD98DA-FBB4-47E3-9FBE-093D3D28324C}" srcOrd="0" destOrd="0" presId="urn:microsoft.com/office/officeart/2005/8/layout/radial2"/>
    <dgm:cxn modelId="{E90CCBFF-97E7-466A-B2B6-BAFF5EA45C77}" type="presParOf" srcId="{38D01AF1-BF56-4549-AA29-8926896EF635}" destId="{D02A80B6-08EC-4F52-B5B7-763C14AF4DDE}" srcOrd="0" destOrd="0" presId="urn:microsoft.com/office/officeart/2005/8/layout/radial2"/>
    <dgm:cxn modelId="{CB2773F9-3F07-4CA9-A5CD-7F0BA3807111}" type="presParOf" srcId="{D02A80B6-08EC-4F52-B5B7-763C14AF4DDE}" destId="{2774B91C-0B28-4D35-A43C-1166D7BD0F1D}" srcOrd="0" destOrd="0" presId="urn:microsoft.com/office/officeart/2005/8/layout/radial2"/>
    <dgm:cxn modelId="{EE3952F1-8086-4F66-9BDE-CDC10CC5C2AC}" type="presParOf" srcId="{2774B91C-0B28-4D35-A43C-1166D7BD0F1D}" destId="{5A9C20A5-08CC-41BF-B04B-A34244546265}" srcOrd="0" destOrd="0" presId="urn:microsoft.com/office/officeart/2005/8/layout/radial2"/>
    <dgm:cxn modelId="{F00A3AB3-00C4-4E42-9173-A59A93E83CA2}" type="presParOf" srcId="{2774B91C-0B28-4D35-A43C-1166D7BD0F1D}" destId="{A16366C3-A158-4482-93B6-4787173BCD22}" srcOrd="1" destOrd="0" presId="urn:microsoft.com/office/officeart/2005/8/layout/radial2"/>
    <dgm:cxn modelId="{52B1FA5A-A951-4F4F-9D14-A5E7CB96F14F}" type="presParOf" srcId="{D02A80B6-08EC-4F52-B5B7-763C14AF4DDE}" destId="{74F63EE3-3528-46F9-BB13-A399CEB68012}" srcOrd="1" destOrd="0" presId="urn:microsoft.com/office/officeart/2005/8/layout/radial2"/>
    <dgm:cxn modelId="{E19B2692-B65C-4881-B509-617AAAD7BCA4}" type="presParOf" srcId="{D02A80B6-08EC-4F52-B5B7-763C14AF4DDE}" destId="{F8F059A0-E730-4F9C-8CAD-6DFA9AA3C8C0}" srcOrd="2" destOrd="0" presId="urn:microsoft.com/office/officeart/2005/8/layout/radial2"/>
    <dgm:cxn modelId="{DD328AE6-20E9-4C59-A71E-C1F8DEF20C33}" type="presParOf" srcId="{F8F059A0-E730-4F9C-8CAD-6DFA9AA3C8C0}" destId="{E7B62DC9-AFE7-48BE-A92C-A2413B95CBF2}" srcOrd="0" destOrd="0" presId="urn:microsoft.com/office/officeart/2005/8/layout/radial2"/>
    <dgm:cxn modelId="{BEF8DB74-2FAE-4BD9-AFA5-92B5A0141C71}" type="presParOf" srcId="{F8F059A0-E730-4F9C-8CAD-6DFA9AA3C8C0}" destId="{CEDD98DA-FBB4-47E3-9FBE-093D3D28324C}" srcOrd="1" destOrd="0" presId="urn:microsoft.com/office/officeart/2005/8/layout/radial2"/>
    <dgm:cxn modelId="{84188582-7F9B-4702-A14D-EB4A76B9BF80}" type="presParOf" srcId="{D02A80B6-08EC-4F52-B5B7-763C14AF4DDE}" destId="{8AD5DE4E-DB67-4FC1-9CB9-112C4A1CE909}" srcOrd="3" destOrd="0" presId="urn:microsoft.com/office/officeart/2005/8/layout/radial2"/>
    <dgm:cxn modelId="{A105AB6B-627D-4AD4-8529-A29BE858D5E0}" type="presParOf" srcId="{D02A80B6-08EC-4F52-B5B7-763C14AF4DDE}" destId="{52FDFDDC-D077-49EE-B3A5-AD4AEE7F4895}" srcOrd="4" destOrd="0" presId="urn:microsoft.com/office/officeart/2005/8/layout/radial2"/>
    <dgm:cxn modelId="{9148EA2A-DDFE-4946-AA6F-9AADAA10BCFF}" type="presParOf" srcId="{52FDFDDC-D077-49EE-B3A5-AD4AEE7F4895}" destId="{BF708F7D-6145-46A9-96A6-76BFD87A69C1}" srcOrd="0" destOrd="0" presId="urn:microsoft.com/office/officeart/2005/8/layout/radial2"/>
    <dgm:cxn modelId="{751B94D0-96F1-4D79-91D3-376B6D1F6F85}" type="presParOf" srcId="{52FDFDDC-D077-49EE-B3A5-AD4AEE7F4895}" destId="{D8120A5C-36C8-4A54-9A08-B7FE645EB1F6}" srcOrd="1" destOrd="0" presId="urn:microsoft.com/office/officeart/2005/8/layout/radial2"/>
    <dgm:cxn modelId="{36CE7927-2AAE-4BE2-824A-74BF53229AA6}" type="presParOf" srcId="{D02A80B6-08EC-4F52-B5B7-763C14AF4DDE}" destId="{6EDFD2C6-DECE-48A9-91DE-63C6AE1CDE44}" srcOrd="5" destOrd="0" presId="urn:microsoft.com/office/officeart/2005/8/layout/radial2"/>
    <dgm:cxn modelId="{81CEF4D6-E5C9-4FB0-99DD-9468020EE2DA}" type="presParOf" srcId="{D02A80B6-08EC-4F52-B5B7-763C14AF4DDE}" destId="{21CB66E0-557D-4235-930C-A072DAAE0C9F}" srcOrd="6" destOrd="0" presId="urn:microsoft.com/office/officeart/2005/8/layout/radial2"/>
    <dgm:cxn modelId="{FA5CBA44-A030-4481-9ACC-A6B2FE98C1EF}" type="presParOf" srcId="{21CB66E0-557D-4235-930C-A072DAAE0C9F}" destId="{1FBFAE55-BB35-45F4-B737-04B5E20C0BC8}" srcOrd="0" destOrd="0" presId="urn:microsoft.com/office/officeart/2005/8/layout/radial2"/>
    <dgm:cxn modelId="{FE118F26-959B-41E8-9BDA-7C452829BF1A}" type="presParOf" srcId="{21CB66E0-557D-4235-930C-A072DAAE0C9F}" destId="{C7098EB1-831E-4B6F-962B-02BC0344F042}"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4E4A42-92E7-4638-A645-FA1DB90078C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99D118CA-12EA-4BEF-8259-B4E4F9D67FEC}">
      <dgm:prSet custT="1"/>
      <dgm:spPr/>
      <dgm:t>
        <a:bodyPr/>
        <a:lstStyle/>
        <a:p>
          <a:r>
            <a:rPr lang="en-US" sz="1200" b="0" i="0" dirty="0">
              <a:solidFill>
                <a:srgbClr val="FFFF00"/>
              </a:solidFill>
            </a:rPr>
            <a:t>Clinician: “Ana, you mentioned you’re concerned about your marijuana use. What are some of your main concerns about your use?</a:t>
          </a:r>
          <a:endParaRPr lang="en-US" sz="1200" dirty="0">
            <a:solidFill>
              <a:srgbClr val="FFFF00"/>
            </a:solidFill>
          </a:endParaRPr>
        </a:p>
      </dgm:t>
    </dgm:pt>
    <dgm:pt modelId="{E12A4AAA-BCE0-4823-9DC4-DD16A38154E0}" type="parTrans" cxnId="{1D66ADF0-E54A-40BC-92E9-7D0356EE2784}">
      <dgm:prSet/>
      <dgm:spPr/>
      <dgm:t>
        <a:bodyPr/>
        <a:lstStyle/>
        <a:p>
          <a:endParaRPr lang="en-US"/>
        </a:p>
      </dgm:t>
    </dgm:pt>
    <dgm:pt modelId="{4F51D786-0EA8-435A-99AD-082EF5ECDBD9}" type="sibTrans" cxnId="{1D66ADF0-E54A-40BC-92E9-7D0356EE2784}">
      <dgm:prSet/>
      <dgm:spPr/>
      <dgm:t>
        <a:bodyPr/>
        <a:lstStyle/>
        <a:p>
          <a:endParaRPr lang="en-US"/>
        </a:p>
      </dgm:t>
    </dgm:pt>
    <dgm:pt modelId="{0B7B71AB-32AF-43A1-B787-507ACF0C5F3F}">
      <dgm:prSet custT="1"/>
      <dgm:spPr/>
      <dgm:t>
        <a:bodyPr/>
        <a:lstStyle/>
        <a:p>
          <a:r>
            <a:rPr lang="en-US" sz="1200" b="0" i="0" dirty="0"/>
            <a:t>teen: “Well, I’ve been vaping it pretty much every day throughout the school day and I’ve noticed that I’m forgetting things more quickly, I can’t focus at all in class and even forgetting what I’m talking about mid-sentence… I don’t want it to affect my grades and my ability to graduate on time this year.” </a:t>
          </a:r>
          <a:endParaRPr lang="en-US" sz="1200" dirty="0"/>
        </a:p>
      </dgm:t>
    </dgm:pt>
    <dgm:pt modelId="{3BB191F6-4D64-420B-95EC-B774006583A6}" type="parTrans" cxnId="{BE31E4B8-73F8-4C2C-8170-C403D2D7E61E}">
      <dgm:prSet/>
      <dgm:spPr/>
      <dgm:t>
        <a:bodyPr/>
        <a:lstStyle/>
        <a:p>
          <a:endParaRPr lang="en-US"/>
        </a:p>
      </dgm:t>
    </dgm:pt>
    <dgm:pt modelId="{EBE037A3-3E09-4732-8513-705AF854A3B0}" type="sibTrans" cxnId="{BE31E4B8-73F8-4C2C-8170-C403D2D7E61E}">
      <dgm:prSet/>
      <dgm:spPr/>
      <dgm:t>
        <a:bodyPr/>
        <a:lstStyle/>
        <a:p>
          <a:endParaRPr lang="en-US"/>
        </a:p>
      </dgm:t>
    </dgm:pt>
    <dgm:pt modelId="{17DB6A8D-8866-4AAE-A60A-256C954BBBB0}">
      <dgm:prSet custT="1"/>
      <dgm:spPr/>
      <dgm:t>
        <a:bodyPr/>
        <a:lstStyle/>
        <a:p>
          <a:r>
            <a:rPr lang="en-US" sz="1200" b="0" i="0" dirty="0">
              <a:solidFill>
                <a:srgbClr val="FFFF00"/>
              </a:solidFill>
            </a:rPr>
            <a:t>Clinician: “So you’re worried your marijuana use is affecting your grades and maybe even your ability to graduate on time. What do you think you’d like to change about the marijuana use? </a:t>
          </a:r>
          <a:endParaRPr lang="en-US" sz="1200" dirty="0">
            <a:solidFill>
              <a:srgbClr val="FFFF00"/>
            </a:solidFill>
          </a:endParaRPr>
        </a:p>
      </dgm:t>
    </dgm:pt>
    <dgm:pt modelId="{C1539B09-5EDF-40CC-92C3-C2E044E24BB4}" type="parTrans" cxnId="{F4786CB8-940F-4B62-8F4C-B4D8F2B46F56}">
      <dgm:prSet/>
      <dgm:spPr/>
      <dgm:t>
        <a:bodyPr/>
        <a:lstStyle/>
        <a:p>
          <a:endParaRPr lang="en-US"/>
        </a:p>
      </dgm:t>
    </dgm:pt>
    <dgm:pt modelId="{3E539097-83A0-41FC-BCBE-FBF84A002FEC}" type="sibTrans" cxnId="{F4786CB8-940F-4B62-8F4C-B4D8F2B46F56}">
      <dgm:prSet/>
      <dgm:spPr/>
      <dgm:t>
        <a:bodyPr/>
        <a:lstStyle/>
        <a:p>
          <a:endParaRPr lang="en-US"/>
        </a:p>
      </dgm:t>
    </dgm:pt>
    <dgm:pt modelId="{2EE9E27C-2833-4374-A97D-68844B12679D}">
      <dgm:prSet custT="1"/>
      <dgm:spPr/>
      <dgm:t>
        <a:bodyPr/>
        <a:lstStyle/>
        <a:p>
          <a:r>
            <a:rPr lang="en-US" sz="1200" b="0" i="0" dirty="0"/>
            <a:t>teen: “I think I need to stop smoking completely for a while so I can get my focus and memory back.”</a:t>
          </a:r>
          <a:endParaRPr lang="en-US" sz="1200" dirty="0"/>
        </a:p>
      </dgm:t>
    </dgm:pt>
    <dgm:pt modelId="{41288C60-6B83-4078-8F15-89FBA7A7DACE}" type="parTrans" cxnId="{B79B66B9-7841-4063-86D9-561EF45D5CAE}">
      <dgm:prSet/>
      <dgm:spPr/>
      <dgm:t>
        <a:bodyPr/>
        <a:lstStyle/>
        <a:p>
          <a:endParaRPr lang="en-US"/>
        </a:p>
      </dgm:t>
    </dgm:pt>
    <dgm:pt modelId="{E69257C6-C5F1-4E7A-BC48-0B481DC04C85}" type="sibTrans" cxnId="{B79B66B9-7841-4063-86D9-561EF45D5CAE}">
      <dgm:prSet/>
      <dgm:spPr/>
      <dgm:t>
        <a:bodyPr/>
        <a:lstStyle/>
        <a:p>
          <a:endParaRPr lang="en-US"/>
        </a:p>
      </dgm:t>
    </dgm:pt>
    <dgm:pt modelId="{434E68BD-B3A8-4077-8CD4-CA9CAEDD68F6}">
      <dgm:prSet custT="1"/>
      <dgm:spPr/>
      <dgm:t>
        <a:bodyPr/>
        <a:lstStyle/>
        <a:p>
          <a:r>
            <a:rPr lang="en-US" sz="1200" b="0" i="0" dirty="0">
              <a:solidFill>
                <a:srgbClr val="FFFF00"/>
              </a:solidFill>
            </a:rPr>
            <a:t>Clinician: “So it sounds like you want to want to stop using marijuana for a while. Let’s explore that.” </a:t>
          </a:r>
          <a:endParaRPr lang="en-US" sz="1200" dirty="0">
            <a:solidFill>
              <a:srgbClr val="FFFF00"/>
            </a:solidFill>
          </a:endParaRPr>
        </a:p>
      </dgm:t>
    </dgm:pt>
    <dgm:pt modelId="{2E5AB558-18B7-4B4F-A261-E42B117C155B}" type="parTrans" cxnId="{153DF29B-F60F-4B08-9261-683C40AF09CA}">
      <dgm:prSet/>
      <dgm:spPr/>
      <dgm:t>
        <a:bodyPr/>
        <a:lstStyle/>
        <a:p>
          <a:endParaRPr lang="en-US"/>
        </a:p>
      </dgm:t>
    </dgm:pt>
    <dgm:pt modelId="{909DA84C-9840-4B5E-A892-A818AB2CB81C}" type="sibTrans" cxnId="{153DF29B-F60F-4B08-9261-683C40AF09CA}">
      <dgm:prSet/>
      <dgm:spPr/>
      <dgm:t>
        <a:bodyPr/>
        <a:lstStyle/>
        <a:p>
          <a:endParaRPr lang="en-US"/>
        </a:p>
      </dgm:t>
    </dgm:pt>
    <dgm:pt modelId="{82877C5C-708C-4FA4-AB24-4EE75DADE00E}" type="pres">
      <dgm:prSet presAssocID="{D04E4A42-92E7-4638-A645-FA1DB90078CD}" presName="CompostProcess" presStyleCnt="0">
        <dgm:presLayoutVars>
          <dgm:dir/>
          <dgm:resizeHandles val="exact"/>
        </dgm:presLayoutVars>
      </dgm:prSet>
      <dgm:spPr/>
    </dgm:pt>
    <dgm:pt modelId="{871950BB-63B8-4EC2-BFCB-6A1F5A7B129E}" type="pres">
      <dgm:prSet presAssocID="{D04E4A42-92E7-4638-A645-FA1DB90078CD}" presName="arrow" presStyleLbl="bgShp" presStyleIdx="0" presStyleCnt="1" custLinFactNeighborX="-215"/>
      <dgm:spPr/>
    </dgm:pt>
    <dgm:pt modelId="{F2C963D4-5AF2-4624-9831-B4801191CC8B}" type="pres">
      <dgm:prSet presAssocID="{D04E4A42-92E7-4638-A645-FA1DB90078CD}" presName="linearProcess" presStyleCnt="0"/>
      <dgm:spPr/>
    </dgm:pt>
    <dgm:pt modelId="{9D2C1249-1243-47C4-B4EF-72A03AA6036B}" type="pres">
      <dgm:prSet presAssocID="{99D118CA-12EA-4BEF-8259-B4E4F9D67FEC}" presName="textNode" presStyleLbl="node1" presStyleIdx="0" presStyleCnt="5" custScaleX="145318" custScaleY="135406" custLinFactNeighborX="32483" custLinFactNeighborY="-21573">
        <dgm:presLayoutVars>
          <dgm:bulletEnabled val="1"/>
        </dgm:presLayoutVars>
      </dgm:prSet>
      <dgm:spPr/>
    </dgm:pt>
    <dgm:pt modelId="{60B83DBE-3306-4E83-A171-0A617C85FB45}" type="pres">
      <dgm:prSet presAssocID="{4F51D786-0EA8-435A-99AD-082EF5ECDBD9}" presName="sibTrans" presStyleCnt="0"/>
      <dgm:spPr/>
    </dgm:pt>
    <dgm:pt modelId="{289AF0C4-5954-4737-97BF-FB12343D341F}" type="pres">
      <dgm:prSet presAssocID="{0B7B71AB-32AF-43A1-B787-507ACF0C5F3F}" presName="textNode" presStyleLbl="node1" presStyleIdx="1" presStyleCnt="5" custScaleX="220566" custScaleY="155794" custLinFactNeighborX="-51455" custLinFactNeighborY="34982">
        <dgm:presLayoutVars>
          <dgm:bulletEnabled val="1"/>
        </dgm:presLayoutVars>
      </dgm:prSet>
      <dgm:spPr/>
    </dgm:pt>
    <dgm:pt modelId="{555FDF69-1858-41C5-8426-500006B85010}" type="pres">
      <dgm:prSet presAssocID="{EBE037A3-3E09-4732-8513-705AF854A3B0}" presName="sibTrans" presStyleCnt="0"/>
      <dgm:spPr/>
    </dgm:pt>
    <dgm:pt modelId="{A796C97E-E946-4BF8-8346-832C9F945F61}" type="pres">
      <dgm:prSet presAssocID="{17DB6A8D-8866-4AAE-A60A-256C954BBBB0}" presName="textNode" presStyleLbl="node1" presStyleIdx="2" presStyleCnt="5" custScaleX="136190" custScaleY="177950" custLinFactX="-2948" custLinFactNeighborX="-100000" custLinFactNeighborY="-15943">
        <dgm:presLayoutVars>
          <dgm:bulletEnabled val="1"/>
        </dgm:presLayoutVars>
      </dgm:prSet>
      <dgm:spPr/>
    </dgm:pt>
    <dgm:pt modelId="{FA7FE8C9-422B-4BF0-9B2B-7931D955855C}" type="pres">
      <dgm:prSet presAssocID="{3E539097-83A0-41FC-BCBE-FBF84A002FEC}" presName="sibTrans" presStyleCnt="0"/>
      <dgm:spPr/>
    </dgm:pt>
    <dgm:pt modelId="{AEB67CC5-BC64-427F-BDCF-18F367CF61E8}" type="pres">
      <dgm:prSet presAssocID="{2EE9E27C-2833-4374-A97D-68844B12679D}" presName="textNode" presStyleLbl="node1" presStyleIdx="3" presStyleCnt="5" custScaleX="121236" custScaleY="139619" custLinFactX="-12079" custLinFactNeighborX="-100000" custLinFactNeighborY="28569">
        <dgm:presLayoutVars>
          <dgm:bulletEnabled val="1"/>
        </dgm:presLayoutVars>
      </dgm:prSet>
      <dgm:spPr/>
    </dgm:pt>
    <dgm:pt modelId="{0851E1ED-3724-478B-A119-E6316B822AF1}" type="pres">
      <dgm:prSet presAssocID="{E69257C6-C5F1-4E7A-BC48-0B481DC04C85}" presName="sibTrans" presStyleCnt="0"/>
      <dgm:spPr/>
    </dgm:pt>
    <dgm:pt modelId="{F26BDAED-A7F6-40A7-8DE9-1042F3AE2342}" type="pres">
      <dgm:prSet presAssocID="{434E68BD-B3A8-4077-8CD4-CA9CAEDD68F6}" presName="textNode" presStyleLbl="node1" presStyleIdx="4" presStyleCnt="5" custScaleX="110808" custScaleY="122291" custLinFactX="-22252" custLinFactNeighborX="-100000" custLinFactNeighborY="-25071">
        <dgm:presLayoutVars>
          <dgm:bulletEnabled val="1"/>
        </dgm:presLayoutVars>
      </dgm:prSet>
      <dgm:spPr/>
    </dgm:pt>
  </dgm:ptLst>
  <dgm:cxnLst>
    <dgm:cxn modelId="{7A25F911-A4EB-411D-9A1C-2A4428BCE454}" type="presOf" srcId="{17DB6A8D-8866-4AAE-A60A-256C954BBBB0}" destId="{A796C97E-E946-4BF8-8346-832C9F945F61}" srcOrd="0" destOrd="0" presId="urn:microsoft.com/office/officeart/2005/8/layout/hProcess9"/>
    <dgm:cxn modelId="{680EA686-C1F1-46A8-B041-641D92A11FB4}" type="presOf" srcId="{99D118CA-12EA-4BEF-8259-B4E4F9D67FEC}" destId="{9D2C1249-1243-47C4-B4EF-72A03AA6036B}" srcOrd="0" destOrd="0" presId="urn:microsoft.com/office/officeart/2005/8/layout/hProcess9"/>
    <dgm:cxn modelId="{153DF29B-F60F-4B08-9261-683C40AF09CA}" srcId="{D04E4A42-92E7-4638-A645-FA1DB90078CD}" destId="{434E68BD-B3A8-4077-8CD4-CA9CAEDD68F6}" srcOrd="4" destOrd="0" parTransId="{2E5AB558-18B7-4B4F-A261-E42B117C155B}" sibTransId="{909DA84C-9840-4B5E-A892-A818AB2CB81C}"/>
    <dgm:cxn modelId="{F62DC2AF-B8CF-4900-BF25-CE14B4104F08}" type="presOf" srcId="{D04E4A42-92E7-4638-A645-FA1DB90078CD}" destId="{82877C5C-708C-4FA4-AB24-4EE75DADE00E}" srcOrd="0" destOrd="0" presId="urn:microsoft.com/office/officeart/2005/8/layout/hProcess9"/>
    <dgm:cxn modelId="{F4786CB8-940F-4B62-8F4C-B4D8F2B46F56}" srcId="{D04E4A42-92E7-4638-A645-FA1DB90078CD}" destId="{17DB6A8D-8866-4AAE-A60A-256C954BBBB0}" srcOrd="2" destOrd="0" parTransId="{C1539B09-5EDF-40CC-92C3-C2E044E24BB4}" sibTransId="{3E539097-83A0-41FC-BCBE-FBF84A002FEC}"/>
    <dgm:cxn modelId="{BE31E4B8-73F8-4C2C-8170-C403D2D7E61E}" srcId="{D04E4A42-92E7-4638-A645-FA1DB90078CD}" destId="{0B7B71AB-32AF-43A1-B787-507ACF0C5F3F}" srcOrd="1" destOrd="0" parTransId="{3BB191F6-4D64-420B-95EC-B774006583A6}" sibTransId="{EBE037A3-3E09-4732-8513-705AF854A3B0}"/>
    <dgm:cxn modelId="{B79B66B9-7841-4063-86D9-561EF45D5CAE}" srcId="{D04E4A42-92E7-4638-A645-FA1DB90078CD}" destId="{2EE9E27C-2833-4374-A97D-68844B12679D}" srcOrd="3" destOrd="0" parTransId="{41288C60-6B83-4078-8F15-89FBA7A7DACE}" sibTransId="{E69257C6-C5F1-4E7A-BC48-0B481DC04C85}"/>
    <dgm:cxn modelId="{463A64BD-67A8-413D-947E-6A35A719EA49}" type="presOf" srcId="{2EE9E27C-2833-4374-A97D-68844B12679D}" destId="{AEB67CC5-BC64-427F-BDCF-18F367CF61E8}" srcOrd="0" destOrd="0" presId="urn:microsoft.com/office/officeart/2005/8/layout/hProcess9"/>
    <dgm:cxn modelId="{907611E0-E5D2-4E81-A126-B11A4B169677}" type="presOf" srcId="{434E68BD-B3A8-4077-8CD4-CA9CAEDD68F6}" destId="{F26BDAED-A7F6-40A7-8DE9-1042F3AE2342}" srcOrd="0" destOrd="0" presId="urn:microsoft.com/office/officeart/2005/8/layout/hProcess9"/>
    <dgm:cxn modelId="{1D66ADF0-E54A-40BC-92E9-7D0356EE2784}" srcId="{D04E4A42-92E7-4638-A645-FA1DB90078CD}" destId="{99D118CA-12EA-4BEF-8259-B4E4F9D67FEC}" srcOrd="0" destOrd="0" parTransId="{E12A4AAA-BCE0-4823-9DC4-DD16A38154E0}" sibTransId="{4F51D786-0EA8-435A-99AD-082EF5ECDBD9}"/>
    <dgm:cxn modelId="{A7E6EDF3-1B9F-4D82-9128-06A3A4607FCE}" type="presOf" srcId="{0B7B71AB-32AF-43A1-B787-507ACF0C5F3F}" destId="{289AF0C4-5954-4737-97BF-FB12343D341F}" srcOrd="0" destOrd="0" presId="urn:microsoft.com/office/officeart/2005/8/layout/hProcess9"/>
    <dgm:cxn modelId="{8D98A9D3-433A-4B68-B769-861011C0CABB}" type="presParOf" srcId="{82877C5C-708C-4FA4-AB24-4EE75DADE00E}" destId="{871950BB-63B8-4EC2-BFCB-6A1F5A7B129E}" srcOrd="0" destOrd="0" presId="urn:microsoft.com/office/officeart/2005/8/layout/hProcess9"/>
    <dgm:cxn modelId="{FB46CB88-4CB1-4E63-B13F-71EFAA7691CC}" type="presParOf" srcId="{82877C5C-708C-4FA4-AB24-4EE75DADE00E}" destId="{F2C963D4-5AF2-4624-9831-B4801191CC8B}" srcOrd="1" destOrd="0" presId="urn:microsoft.com/office/officeart/2005/8/layout/hProcess9"/>
    <dgm:cxn modelId="{C5ABF37E-6DC8-46EB-B4BC-9C96B572873D}" type="presParOf" srcId="{F2C963D4-5AF2-4624-9831-B4801191CC8B}" destId="{9D2C1249-1243-47C4-B4EF-72A03AA6036B}" srcOrd="0" destOrd="0" presId="urn:microsoft.com/office/officeart/2005/8/layout/hProcess9"/>
    <dgm:cxn modelId="{E6E296D8-3A60-4368-AF1B-4CB5902E2E95}" type="presParOf" srcId="{F2C963D4-5AF2-4624-9831-B4801191CC8B}" destId="{60B83DBE-3306-4E83-A171-0A617C85FB45}" srcOrd="1" destOrd="0" presId="urn:microsoft.com/office/officeart/2005/8/layout/hProcess9"/>
    <dgm:cxn modelId="{7EB9EE8A-E586-4DB8-8046-9E7351FEC98C}" type="presParOf" srcId="{F2C963D4-5AF2-4624-9831-B4801191CC8B}" destId="{289AF0C4-5954-4737-97BF-FB12343D341F}" srcOrd="2" destOrd="0" presId="urn:microsoft.com/office/officeart/2005/8/layout/hProcess9"/>
    <dgm:cxn modelId="{C33734C0-AEC3-42C3-956A-7BFC66FC5690}" type="presParOf" srcId="{F2C963D4-5AF2-4624-9831-B4801191CC8B}" destId="{555FDF69-1858-41C5-8426-500006B85010}" srcOrd="3" destOrd="0" presId="urn:microsoft.com/office/officeart/2005/8/layout/hProcess9"/>
    <dgm:cxn modelId="{2DB83939-E27D-4215-A6AB-F520BA4D5D7B}" type="presParOf" srcId="{F2C963D4-5AF2-4624-9831-B4801191CC8B}" destId="{A796C97E-E946-4BF8-8346-832C9F945F61}" srcOrd="4" destOrd="0" presId="urn:microsoft.com/office/officeart/2005/8/layout/hProcess9"/>
    <dgm:cxn modelId="{47361311-4D85-40A8-BF91-C4BBB395AA25}" type="presParOf" srcId="{F2C963D4-5AF2-4624-9831-B4801191CC8B}" destId="{FA7FE8C9-422B-4BF0-9B2B-7931D955855C}" srcOrd="5" destOrd="0" presId="urn:microsoft.com/office/officeart/2005/8/layout/hProcess9"/>
    <dgm:cxn modelId="{B2C2DCF8-9E94-4B17-9957-BBE96EB68E4A}" type="presParOf" srcId="{F2C963D4-5AF2-4624-9831-B4801191CC8B}" destId="{AEB67CC5-BC64-427F-BDCF-18F367CF61E8}" srcOrd="6" destOrd="0" presId="urn:microsoft.com/office/officeart/2005/8/layout/hProcess9"/>
    <dgm:cxn modelId="{947B8333-2E24-4104-A1C6-ABDFE4A0D98A}" type="presParOf" srcId="{F2C963D4-5AF2-4624-9831-B4801191CC8B}" destId="{0851E1ED-3724-478B-A119-E6316B822AF1}" srcOrd="7" destOrd="0" presId="urn:microsoft.com/office/officeart/2005/8/layout/hProcess9"/>
    <dgm:cxn modelId="{108C302D-CE80-4B26-BD95-B454781B1056}" type="presParOf" srcId="{F2C963D4-5AF2-4624-9831-B4801191CC8B}" destId="{F26BDAED-A7F6-40A7-8DE9-1042F3AE2342}"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0C3B44-5655-4F62-80AF-25E672D5C51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FDF2657-853F-4B2F-97CC-569A22366E13}">
      <dgm:prSet/>
      <dgm:spPr/>
      <dgm:t>
        <a:bodyPr/>
        <a:lstStyle/>
        <a:p>
          <a:r>
            <a:rPr lang="en-US" b="0" i="0" dirty="0">
              <a:solidFill>
                <a:srgbClr val="FFFF00"/>
              </a:solidFill>
            </a:rPr>
            <a:t>Desire</a:t>
          </a:r>
          <a:r>
            <a:rPr lang="en-US" b="0" i="0" dirty="0"/>
            <a:t> questions explore what teens want or wish for in life. </a:t>
          </a:r>
          <a:endParaRPr lang="en-US" dirty="0"/>
        </a:p>
      </dgm:t>
    </dgm:pt>
    <dgm:pt modelId="{C4697812-63DB-424A-BD99-2FD8745CA288}" type="parTrans" cxnId="{27D1E4DC-8F78-4773-8948-2F316B6DA61F}">
      <dgm:prSet/>
      <dgm:spPr/>
      <dgm:t>
        <a:bodyPr/>
        <a:lstStyle/>
        <a:p>
          <a:endParaRPr lang="en-US"/>
        </a:p>
      </dgm:t>
    </dgm:pt>
    <dgm:pt modelId="{6F2F4AF4-CDF2-49B3-8FF5-9611EB50E325}" type="sibTrans" cxnId="{27D1E4DC-8F78-4773-8948-2F316B6DA61F}">
      <dgm:prSet/>
      <dgm:spPr/>
      <dgm:t>
        <a:bodyPr/>
        <a:lstStyle/>
        <a:p>
          <a:endParaRPr lang="en-US"/>
        </a:p>
      </dgm:t>
    </dgm:pt>
    <dgm:pt modelId="{29F681D0-ACEA-417A-9F7A-22357E554C27}">
      <dgm:prSet custT="1"/>
      <dgm:spPr/>
      <dgm:t>
        <a:bodyPr/>
        <a:lstStyle/>
        <a:p>
          <a:pPr algn="l"/>
          <a:r>
            <a:rPr lang="en-US" sz="1100" b="0" i="1" dirty="0">
              <a:solidFill>
                <a:schemeClr val="tx2"/>
              </a:solidFill>
            </a:rPr>
            <a:t>What do you want from therapy?</a:t>
          </a:r>
          <a:endParaRPr lang="en-US" sz="1100" dirty="0">
            <a:solidFill>
              <a:schemeClr val="tx2"/>
            </a:solidFill>
          </a:endParaRPr>
        </a:p>
      </dgm:t>
    </dgm:pt>
    <dgm:pt modelId="{839A38C2-ACCF-463A-A723-6C44722B30DD}" type="parTrans" cxnId="{408AD60D-FAB4-417A-BA04-9E0AA66FCE8C}">
      <dgm:prSet/>
      <dgm:spPr/>
      <dgm:t>
        <a:bodyPr/>
        <a:lstStyle/>
        <a:p>
          <a:endParaRPr lang="en-US"/>
        </a:p>
      </dgm:t>
    </dgm:pt>
    <dgm:pt modelId="{75E8CFB4-E28D-4896-80DD-49EF58A1E379}" type="sibTrans" cxnId="{408AD60D-FAB4-417A-BA04-9E0AA66FCE8C}">
      <dgm:prSet/>
      <dgm:spPr/>
      <dgm:t>
        <a:bodyPr/>
        <a:lstStyle/>
        <a:p>
          <a:endParaRPr lang="en-US"/>
        </a:p>
      </dgm:t>
    </dgm:pt>
    <dgm:pt modelId="{7E6215DB-4FA6-4D8E-839A-D9CC008BBECA}">
      <dgm:prSet custT="1"/>
      <dgm:spPr/>
      <dgm:t>
        <a:bodyPr/>
        <a:lstStyle/>
        <a:p>
          <a:pPr algn="l"/>
          <a:r>
            <a:rPr lang="en-US" sz="1100" b="0" i="1" dirty="0">
              <a:solidFill>
                <a:schemeClr val="tx2"/>
              </a:solidFill>
            </a:rPr>
            <a:t>How much would you like to drink?</a:t>
          </a:r>
          <a:endParaRPr lang="en-US" sz="1100" dirty="0">
            <a:solidFill>
              <a:schemeClr val="tx2"/>
            </a:solidFill>
          </a:endParaRPr>
        </a:p>
      </dgm:t>
    </dgm:pt>
    <dgm:pt modelId="{EEDCB13E-DD19-421C-8204-5516791EB13E}" type="parTrans" cxnId="{7437BECE-F8AD-4DDC-9899-A15EDB79A62C}">
      <dgm:prSet/>
      <dgm:spPr/>
      <dgm:t>
        <a:bodyPr/>
        <a:lstStyle/>
        <a:p>
          <a:endParaRPr lang="en-US"/>
        </a:p>
      </dgm:t>
    </dgm:pt>
    <dgm:pt modelId="{832732CE-B732-41F6-831F-96B4353B7F11}" type="sibTrans" cxnId="{7437BECE-F8AD-4DDC-9899-A15EDB79A62C}">
      <dgm:prSet/>
      <dgm:spPr/>
      <dgm:t>
        <a:bodyPr/>
        <a:lstStyle/>
        <a:p>
          <a:endParaRPr lang="en-US"/>
        </a:p>
      </dgm:t>
    </dgm:pt>
    <dgm:pt modelId="{70FA2DC1-68F3-4EFD-8AF9-E728A9F87E9E}">
      <dgm:prSet custT="1"/>
      <dgm:spPr/>
      <dgm:t>
        <a:bodyPr/>
        <a:lstStyle/>
        <a:p>
          <a:pPr algn="l"/>
          <a:r>
            <a:rPr lang="en-US" sz="1100" b="0" i="1" dirty="0">
              <a:solidFill>
                <a:schemeClr val="tx2"/>
              </a:solidFill>
            </a:rPr>
            <a:t>Tell me what you wish were different.</a:t>
          </a:r>
          <a:endParaRPr lang="en-US" sz="1100" dirty="0">
            <a:solidFill>
              <a:schemeClr val="tx2"/>
            </a:solidFill>
          </a:endParaRPr>
        </a:p>
      </dgm:t>
    </dgm:pt>
    <dgm:pt modelId="{A61066BD-CA44-4C5A-B947-B28AE7B3F899}" type="parTrans" cxnId="{D36DC36E-73C2-4D42-AF30-FED53430FEAB}">
      <dgm:prSet/>
      <dgm:spPr/>
      <dgm:t>
        <a:bodyPr/>
        <a:lstStyle/>
        <a:p>
          <a:endParaRPr lang="en-US"/>
        </a:p>
      </dgm:t>
    </dgm:pt>
    <dgm:pt modelId="{0A12CE53-1CE4-4B23-9864-7C0772E8CF9F}" type="sibTrans" cxnId="{D36DC36E-73C2-4D42-AF30-FED53430FEAB}">
      <dgm:prSet/>
      <dgm:spPr/>
      <dgm:t>
        <a:bodyPr/>
        <a:lstStyle/>
        <a:p>
          <a:endParaRPr lang="en-US"/>
        </a:p>
      </dgm:t>
    </dgm:pt>
    <dgm:pt modelId="{C77CA8A8-195C-44B4-80D0-CE4446469B48}">
      <dgm:prSet/>
      <dgm:spPr/>
      <dgm:t>
        <a:bodyPr/>
        <a:lstStyle/>
        <a:p>
          <a:r>
            <a:rPr lang="en-US" b="0" i="0" dirty="0">
              <a:solidFill>
                <a:srgbClr val="FFFF00"/>
              </a:solidFill>
            </a:rPr>
            <a:t>Ability</a:t>
          </a:r>
          <a:r>
            <a:rPr lang="en-US" b="0" i="0" dirty="0"/>
            <a:t> questions explore what teens can and are able to do.</a:t>
          </a:r>
          <a:endParaRPr lang="en-US" dirty="0"/>
        </a:p>
      </dgm:t>
    </dgm:pt>
    <dgm:pt modelId="{C925DD66-B549-4801-936E-2ACF96BD3ADA}" type="parTrans" cxnId="{814CEA0C-A402-4969-B0FD-E400365DECBE}">
      <dgm:prSet/>
      <dgm:spPr/>
      <dgm:t>
        <a:bodyPr/>
        <a:lstStyle/>
        <a:p>
          <a:endParaRPr lang="en-US"/>
        </a:p>
      </dgm:t>
    </dgm:pt>
    <dgm:pt modelId="{82D92E57-3CC0-4504-95EF-2CE8C84B62F6}" type="sibTrans" cxnId="{814CEA0C-A402-4969-B0FD-E400365DECBE}">
      <dgm:prSet/>
      <dgm:spPr/>
      <dgm:t>
        <a:bodyPr/>
        <a:lstStyle/>
        <a:p>
          <a:endParaRPr lang="en-US"/>
        </a:p>
      </dgm:t>
    </dgm:pt>
    <dgm:pt modelId="{B2DBB8F0-08CA-4A24-A302-66D05BFB471B}">
      <dgm:prSet custT="1"/>
      <dgm:spPr/>
      <dgm:t>
        <a:bodyPr/>
        <a:lstStyle/>
        <a:p>
          <a:r>
            <a:rPr lang="en-US" sz="1100" b="0" i="1" dirty="0"/>
            <a:t>What do you think you could do to… ?</a:t>
          </a:r>
          <a:endParaRPr lang="en-US" sz="1100" dirty="0"/>
        </a:p>
      </dgm:t>
    </dgm:pt>
    <dgm:pt modelId="{173EFFDD-2DCA-4EA1-92EE-D0F307584227}" type="parTrans" cxnId="{69F10EEA-0E7B-4773-A274-10FC5A316718}">
      <dgm:prSet/>
      <dgm:spPr/>
      <dgm:t>
        <a:bodyPr/>
        <a:lstStyle/>
        <a:p>
          <a:endParaRPr lang="en-US"/>
        </a:p>
      </dgm:t>
    </dgm:pt>
    <dgm:pt modelId="{F9A8488B-FB07-4F1A-9507-9643F1761CF2}" type="sibTrans" cxnId="{69F10EEA-0E7B-4773-A274-10FC5A316718}">
      <dgm:prSet/>
      <dgm:spPr/>
      <dgm:t>
        <a:bodyPr/>
        <a:lstStyle/>
        <a:p>
          <a:endParaRPr lang="en-US"/>
        </a:p>
      </dgm:t>
    </dgm:pt>
    <dgm:pt modelId="{1B2DA3BF-D8EB-4FF7-A1C0-E44B947DEEBB}">
      <dgm:prSet custT="1"/>
      <dgm:spPr/>
      <dgm:t>
        <a:bodyPr/>
        <a:lstStyle/>
        <a:p>
          <a:r>
            <a:rPr lang="en-US" sz="1100" b="0" i="1" dirty="0"/>
            <a:t>How likely are you to be able to… ?</a:t>
          </a:r>
          <a:endParaRPr lang="en-US" sz="1100" dirty="0"/>
        </a:p>
      </dgm:t>
    </dgm:pt>
    <dgm:pt modelId="{272D29D6-5395-4067-8E92-8B45FD989EBD}" type="parTrans" cxnId="{D94049F9-B7CF-4678-8334-F6E6AA8D89DE}">
      <dgm:prSet/>
      <dgm:spPr/>
      <dgm:t>
        <a:bodyPr/>
        <a:lstStyle/>
        <a:p>
          <a:endParaRPr lang="en-US"/>
        </a:p>
      </dgm:t>
    </dgm:pt>
    <dgm:pt modelId="{384EE89D-2D78-4863-AD6A-F255DD8B799D}" type="sibTrans" cxnId="{D94049F9-B7CF-4678-8334-F6E6AA8D89DE}">
      <dgm:prSet/>
      <dgm:spPr/>
      <dgm:t>
        <a:bodyPr/>
        <a:lstStyle/>
        <a:p>
          <a:endParaRPr lang="en-US"/>
        </a:p>
      </dgm:t>
    </dgm:pt>
    <dgm:pt modelId="{6EDFB5B8-C8D4-4DE9-B70F-E97A08AFB91B}">
      <dgm:prSet custT="1"/>
      <dgm:spPr/>
      <dgm:t>
        <a:bodyPr/>
        <a:lstStyle/>
        <a:p>
          <a:r>
            <a:rPr lang="en-US" sz="1100" b="0" i="1" dirty="0"/>
            <a:t>What ideas do you have to change how much you’re… ?</a:t>
          </a:r>
          <a:endParaRPr lang="en-US" sz="1100" dirty="0"/>
        </a:p>
      </dgm:t>
    </dgm:pt>
    <dgm:pt modelId="{47933AFC-097F-41D4-A256-9F6E858090E0}" type="parTrans" cxnId="{2C08B131-5717-4CD0-9E39-A617D0BFCCD7}">
      <dgm:prSet/>
      <dgm:spPr/>
      <dgm:t>
        <a:bodyPr/>
        <a:lstStyle/>
        <a:p>
          <a:endParaRPr lang="en-US"/>
        </a:p>
      </dgm:t>
    </dgm:pt>
    <dgm:pt modelId="{92F18E10-FB25-4010-9D9C-78829A523353}" type="sibTrans" cxnId="{2C08B131-5717-4CD0-9E39-A617D0BFCCD7}">
      <dgm:prSet/>
      <dgm:spPr/>
      <dgm:t>
        <a:bodyPr/>
        <a:lstStyle/>
        <a:p>
          <a:endParaRPr lang="en-US"/>
        </a:p>
      </dgm:t>
    </dgm:pt>
    <dgm:pt modelId="{B2131685-8115-45BD-9363-A6BE747DA02E}">
      <dgm:prSet custT="1"/>
      <dgm:spPr/>
      <dgm:t>
        <a:bodyPr/>
        <a:lstStyle/>
        <a:p>
          <a:r>
            <a:rPr lang="en-US" sz="1100" b="0" i="1" dirty="0"/>
            <a:t>How confident are you that you could… ?</a:t>
          </a:r>
          <a:endParaRPr lang="en-US" sz="1100" dirty="0"/>
        </a:p>
      </dgm:t>
    </dgm:pt>
    <dgm:pt modelId="{8042834B-64BA-4C15-B8D0-6E328C4732A5}" type="parTrans" cxnId="{E70A19A7-0FA0-4944-AD6F-4DD2BB125B99}">
      <dgm:prSet/>
      <dgm:spPr/>
      <dgm:t>
        <a:bodyPr/>
        <a:lstStyle/>
        <a:p>
          <a:endParaRPr lang="en-US"/>
        </a:p>
      </dgm:t>
    </dgm:pt>
    <dgm:pt modelId="{6A677810-5794-4E79-A35F-FEC80DCCC8E2}" type="sibTrans" cxnId="{E70A19A7-0FA0-4944-AD6F-4DD2BB125B99}">
      <dgm:prSet/>
      <dgm:spPr/>
      <dgm:t>
        <a:bodyPr/>
        <a:lstStyle/>
        <a:p>
          <a:endParaRPr lang="en-US"/>
        </a:p>
      </dgm:t>
    </dgm:pt>
    <dgm:pt modelId="{DAEE1668-C0DC-46CE-8959-C9B994B3817A}">
      <dgm:prSet/>
      <dgm:spPr/>
      <dgm:t>
        <a:bodyPr/>
        <a:lstStyle/>
        <a:p>
          <a:r>
            <a:rPr lang="en-US" b="0" i="0" dirty="0">
              <a:solidFill>
                <a:srgbClr val="FFFF00"/>
              </a:solidFill>
            </a:rPr>
            <a:t>Reason</a:t>
          </a:r>
          <a:r>
            <a:rPr lang="en-US" b="0" i="0" dirty="0"/>
            <a:t> questions explore why teens want to change.</a:t>
          </a:r>
          <a:endParaRPr lang="en-US" dirty="0"/>
        </a:p>
      </dgm:t>
    </dgm:pt>
    <dgm:pt modelId="{1228E18D-1BE4-415B-A0BB-392A35FA4698}" type="parTrans" cxnId="{D6EEEE22-C74C-4258-8CE4-352FAEC78459}">
      <dgm:prSet/>
      <dgm:spPr/>
      <dgm:t>
        <a:bodyPr/>
        <a:lstStyle/>
        <a:p>
          <a:endParaRPr lang="en-US"/>
        </a:p>
      </dgm:t>
    </dgm:pt>
    <dgm:pt modelId="{8B65CC63-E4DA-429F-B3DE-0528E9935014}" type="sibTrans" cxnId="{D6EEEE22-C74C-4258-8CE4-352FAEC78459}">
      <dgm:prSet/>
      <dgm:spPr/>
      <dgm:t>
        <a:bodyPr/>
        <a:lstStyle/>
        <a:p>
          <a:endParaRPr lang="en-US"/>
        </a:p>
      </dgm:t>
    </dgm:pt>
    <dgm:pt modelId="{112B9406-A32B-44CD-95F6-141F0FE2F642}">
      <dgm:prSet custT="1"/>
      <dgm:spPr/>
      <dgm:t>
        <a:bodyPr/>
        <a:lstStyle/>
        <a:p>
          <a:r>
            <a:rPr lang="en-US" sz="1100" b="0" i="1" dirty="0"/>
            <a:t>Why do you want to… ?</a:t>
          </a:r>
          <a:endParaRPr lang="en-US" sz="1100" dirty="0"/>
        </a:p>
      </dgm:t>
    </dgm:pt>
    <dgm:pt modelId="{B781E409-0058-4200-BD3F-5D8093D62711}" type="parTrans" cxnId="{F50CFBFE-CFE1-4112-B95F-482872AB8634}">
      <dgm:prSet/>
      <dgm:spPr/>
      <dgm:t>
        <a:bodyPr/>
        <a:lstStyle/>
        <a:p>
          <a:endParaRPr lang="en-US"/>
        </a:p>
      </dgm:t>
    </dgm:pt>
    <dgm:pt modelId="{59AD193C-3CCB-4315-BB30-90723EC3CDCC}" type="sibTrans" cxnId="{F50CFBFE-CFE1-4112-B95F-482872AB8634}">
      <dgm:prSet/>
      <dgm:spPr/>
      <dgm:t>
        <a:bodyPr/>
        <a:lstStyle/>
        <a:p>
          <a:endParaRPr lang="en-US"/>
        </a:p>
      </dgm:t>
    </dgm:pt>
    <dgm:pt modelId="{39922738-15C6-46D6-A557-9829013B1437}">
      <dgm:prSet custT="1"/>
      <dgm:spPr/>
      <dgm:t>
        <a:bodyPr/>
        <a:lstStyle/>
        <a:p>
          <a:r>
            <a:rPr lang="en-US" sz="1100" b="0" i="1" dirty="0"/>
            <a:t>What’s the problem with continuing with how things are?</a:t>
          </a:r>
          <a:endParaRPr lang="en-US" sz="1100" dirty="0"/>
        </a:p>
      </dgm:t>
    </dgm:pt>
    <dgm:pt modelId="{F08676C5-0AC5-42BB-8124-6F456314786E}" type="parTrans" cxnId="{AEF211C5-3721-4F12-820F-5A25736D810E}">
      <dgm:prSet/>
      <dgm:spPr/>
      <dgm:t>
        <a:bodyPr/>
        <a:lstStyle/>
        <a:p>
          <a:endParaRPr lang="en-US"/>
        </a:p>
      </dgm:t>
    </dgm:pt>
    <dgm:pt modelId="{0F14F5B6-9121-48A1-9B67-56401EC1738D}" type="sibTrans" cxnId="{AEF211C5-3721-4F12-820F-5A25736D810E}">
      <dgm:prSet/>
      <dgm:spPr/>
      <dgm:t>
        <a:bodyPr/>
        <a:lstStyle/>
        <a:p>
          <a:endParaRPr lang="en-US"/>
        </a:p>
      </dgm:t>
    </dgm:pt>
    <dgm:pt modelId="{B24A57C3-5BD0-4004-86F1-53E206CAEE01}">
      <dgm:prSet custT="1"/>
      <dgm:spPr/>
      <dgm:t>
        <a:bodyPr/>
        <a:lstStyle/>
        <a:p>
          <a:r>
            <a:rPr lang="en-US" sz="1100" b="0" i="1" dirty="0"/>
            <a:t>Tell me your top three reasons for… </a:t>
          </a:r>
          <a:endParaRPr lang="en-US" sz="1100" dirty="0"/>
        </a:p>
      </dgm:t>
    </dgm:pt>
    <dgm:pt modelId="{78271973-2049-4C3C-B550-BF3ECAF2E47E}" type="parTrans" cxnId="{332BEFF7-008F-48A9-AEE6-7F9C6A45D70A}">
      <dgm:prSet/>
      <dgm:spPr/>
      <dgm:t>
        <a:bodyPr/>
        <a:lstStyle/>
        <a:p>
          <a:endParaRPr lang="en-US"/>
        </a:p>
      </dgm:t>
    </dgm:pt>
    <dgm:pt modelId="{5F79336A-9832-4D14-8F38-55B7E40EF098}" type="sibTrans" cxnId="{332BEFF7-008F-48A9-AEE6-7F9C6A45D70A}">
      <dgm:prSet/>
      <dgm:spPr/>
      <dgm:t>
        <a:bodyPr/>
        <a:lstStyle/>
        <a:p>
          <a:endParaRPr lang="en-US"/>
        </a:p>
      </dgm:t>
    </dgm:pt>
    <dgm:pt modelId="{DDE56720-D952-4DAD-9257-0F53C7A1983F}">
      <dgm:prSet/>
      <dgm:spPr/>
      <dgm:t>
        <a:bodyPr/>
        <a:lstStyle/>
        <a:p>
          <a:r>
            <a:rPr lang="en-US" b="0" i="0" dirty="0">
              <a:solidFill>
                <a:srgbClr val="FFFF00"/>
              </a:solidFill>
            </a:rPr>
            <a:t>Need</a:t>
          </a:r>
          <a:r>
            <a:rPr lang="en-US" b="0" i="0" dirty="0"/>
            <a:t> questions explore the teen’s urgency for change.</a:t>
          </a:r>
          <a:endParaRPr lang="en-US" dirty="0"/>
        </a:p>
      </dgm:t>
    </dgm:pt>
    <dgm:pt modelId="{169115E5-160C-4889-9E54-03DA472A462C}" type="parTrans" cxnId="{A9C8EC0D-563D-4291-896F-54CC34FBCDAC}">
      <dgm:prSet/>
      <dgm:spPr/>
      <dgm:t>
        <a:bodyPr/>
        <a:lstStyle/>
        <a:p>
          <a:endParaRPr lang="en-US"/>
        </a:p>
      </dgm:t>
    </dgm:pt>
    <dgm:pt modelId="{E1FA7264-4079-4EE2-B3F1-CCB912EA370B}" type="sibTrans" cxnId="{A9C8EC0D-563D-4291-896F-54CC34FBCDAC}">
      <dgm:prSet/>
      <dgm:spPr/>
      <dgm:t>
        <a:bodyPr/>
        <a:lstStyle/>
        <a:p>
          <a:endParaRPr lang="en-US"/>
        </a:p>
      </dgm:t>
    </dgm:pt>
    <dgm:pt modelId="{5E3B53A8-0F04-4084-B51D-1C576A04D219}">
      <dgm:prSet custT="1"/>
      <dgm:spPr/>
      <dgm:t>
        <a:bodyPr/>
        <a:lstStyle/>
        <a:p>
          <a:r>
            <a:rPr lang="en-US" sz="1100" b="0" i="1" dirty="0"/>
            <a:t>What needs to occur for you to… ?</a:t>
          </a:r>
          <a:endParaRPr lang="en-US" sz="1100" dirty="0"/>
        </a:p>
      </dgm:t>
    </dgm:pt>
    <dgm:pt modelId="{35DA7314-1DF9-4014-9886-FEBA57536DF3}" type="parTrans" cxnId="{794D89A6-2D7B-4E83-B98E-CAB85F8F0F36}">
      <dgm:prSet/>
      <dgm:spPr/>
      <dgm:t>
        <a:bodyPr/>
        <a:lstStyle/>
        <a:p>
          <a:endParaRPr lang="en-US"/>
        </a:p>
      </dgm:t>
    </dgm:pt>
    <dgm:pt modelId="{2E472742-6659-4C50-889B-44159D76D5D4}" type="sibTrans" cxnId="{794D89A6-2D7B-4E83-B98E-CAB85F8F0F36}">
      <dgm:prSet/>
      <dgm:spPr/>
      <dgm:t>
        <a:bodyPr/>
        <a:lstStyle/>
        <a:p>
          <a:endParaRPr lang="en-US"/>
        </a:p>
      </dgm:t>
    </dgm:pt>
    <dgm:pt modelId="{0E0F2C23-8627-4781-838F-29265BEF1114}">
      <dgm:prSet custT="1"/>
      <dgm:spPr/>
      <dgm:t>
        <a:bodyPr/>
        <a:lstStyle/>
        <a:p>
          <a:r>
            <a:rPr lang="en-US" sz="1100" b="0" i="1" dirty="0"/>
            <a:t>How urgently does… feel to you?</a:t>
          </a:r>
          <a:endParaRPr lang="en-US" sz="1100" dirty="0"/>
        </a:p>
      </dgm:t>
    </dgm:pt>
    <dgm:pt modelId="{9A196BF2-6778-4DC6-B1AF-1A6DA80E419B}" type="parTrans" cxnId="{923C5A22-4404-49AF-8979-A9303ECDD884}">
      <dgm:prSet/>
      <dgm:spPr/>
      <dgm:t>
        <a:bodyPr/>
        <a:lstStyle/>
        <a:p>
          <a:endParaRPr lang="en-US"/>
        </a:p>
      </dgm:t>
    </dgm:pt>
    <dgm:pt modelId="{78093ECD-A86E-4DAC-A46F-26BDFCB67C20}" type="sibTrans" cxnId="{923C5A22-4404-49AF-8979-A9303ECDD884}">
      <dgm:prSet/>
      <dgm:spPr/>
      <dgm:t>
        <a:bodyPr/>
        <a:lstStyle/>
        <a:p>
          <a:endParaRPr lang="en-US"/>
        </a:p>
      </dgm:t>
    </dgm:pt>
    <dgm:pt modelId="{70E26EF5-D257-4A6C-AE16-ADE048F19FF0}">
      <dgm:prSet custT="1"/>
      <dgm:spPr/>
      <dgm:t>
        <a:bodyPr/>
        <a:lstStyle/>
        <a:p>
          <a:r>
            <a:rPr lang="en-US" sz="1100" b="0" i="1" dirty="0"/>
            <a:t>What do you think needs to change?</a:t>
          </a:r>
          <a:endParaRPr lang="en-US" sz="1100" dirty="0"/>
        </a:p>
      </dgm:t>
    </dgm:pt>
    <dgm:pt modelId="{B738A8FB-0CB0-4E41-9BB3-F119FD780ACC}" type="parTrans" cxnId="{2455E228-6850-40A1-9A54-F588CD72A228}">
      <dgm:prSet/>
      <dgm:spPr/>
      <dgm:t>
        <a:bodyPr/>
        <a:lstStyle/>
        <a:p>
          <a:endParaRPr lang="en-US"/>
        </a:p>
      </dgm:t>
    </dgm:pt>
    <dgm:pt modelId="{8604F6F7-138A-4953-8914-6863A534447B}" type="sibTrans" cxnId="{2455E228-6850-40A1-9A54-F588CD72A228}">
      <dgm:prSet/>
      <dgm:spPr/>
      <dgm:t>
        <a:bodyPr/>
        <a:lstStyle/>
        <a:p>
          <a:endParaRPr lang="en-US"/>
        </a:p>
      </dgm:t>
    </dgm:pt>
    <dgm:pt modelId="{6BFC661F-5D1B-4D37-827E-694D835006B8}" type="pres">
      <dgm:prSet presAssocID="{4F0C3B44-5655-4F62-80AF-25E672D5C511}" presName="Name0" presStyleCnt="0">
        <dgm:presLayoutVars>
          <dgm:dir/>
          <dgm:animLvl val="lvl"/>
          <dgm:resizeHandles val="exact"/>
        </dgm:presLayoutVars>
      </dgm:prSet>
      <dgm:spPr/>
    </dgm:pt>
    <dgm:pt modelId="{3413C53F-DA3A-4BCE-93A7-A5F49559FC61}" type="pres">
      <dgm:prSet presAssocID="{5FDF2657-853F-4B2F-97CC-569A22366E13}" presName="linNode" presStyleCnt="0"/>
      <dgm:spPr/>
    </dgm:pt>
    <dgm:pt modelId="{EFBC915F-8EE0-4193-837F-664A97212D25}" type="pres">
      <dgm:prSet presAssocID="{5FDF2657-853F-4B2F-97CC-569A22366E13}" presName="parentText" presStyleLbl="node1" presStyleIdx="0" presStyleCnt="4">
        <dgm:presLayoutVars>
          <dgm:chMax val="1"/>
          <dgm:bulletEnabled val="1"/>
        </dgm:presLayoutVars>
      </dgm:prSet>
      <dgm:spPr/>
    </dgm:pt>
    <dgm:pt modelId="{E1E606D2-C1E6-4A38-80A9-DFE1EDFFF5F9}" type="pres">
      <dgm:prSet presAssocID="{5FDF2657-853F-4B2F-97CC-569A22366E13}" presName="descendantText" presStyleLbl="alignAccFollowNode1" presStyleIdx="0" presStyleCnt="4" custScaleY="140954" custLinFactNeighborX="543" custLinFactNeighborY="-19680">
        <dgm:presLayoutVars>
          <dgm:bulletEnabled val="1"/>
        </dgm:presLayoutVars>
      </dgm:prSet>
      <dgm:spPr/>
    </dgm:pt>
    <dgm:pt modelId="{02CE2E31-C7A4-454A-BFC9-589ADBFD524D}" type="pres">
      <dgm:prSet presAssocID="{6F2F4AF4-CDF2-49B3-8FF5-9611EB50E325}" presName="sp" presStyleCnt="0"/>
      <dgm:spPr/>
    </dgm:pt>
    <dgm:pt modelId="{CF2F7AA5-10F5-4EB3-954F-18194264C501}" type="pres">
      <dgm:prSet presAssocID="{C77CA8A8-195C-44B4-80D0-CE4446469B48}" presName="linNode" presStyleCnt="0"/>
      <dgm:spPr/>
    </dgm:pt>
    <dgm:pt modelId="{163EFB96-F96C-4AF0-A88B-C1C7F2E18A53}" type="pres">
      <dgm:prSet presAssocID="{C77CA8A8-195C-44B4-80D0-CE4446469B48}" presName="parentText" presStyleLbl="node1" presStyleIdx="1" presStyleCnt="4">
        <dgm:presLayoutVars>
          <dgm:chMax val="1"/>
          <dgm:bulletEnabled val="1"/>
        </dgm:presLayoutVars>
      </dgm:prSet>
      <dgm:spPr/>
    </dgm:pt>
    <dgm:pt modelId="{433B483B-0D18-442B-81C1-74C114B6BFF3}" type="pres">
      <dgm:prSet presAssocID="{C77CA8A8-195C-44B4-80D0-CE4446469B48}" presName="descendantText" presStyleLbl="alignAccFollowNode1" presStyleIdx="1" presStyleCnt="4" custScaleY="147915">
        <dgm:presLayoutVars>
          <dgm:bulletEnabled val="1"/>
        </dgm:presLayoutVars>
      </dgm:prSet>
      <dgm:spPr/>
    </dgm:pt>
    <dgm:pt modelId="{76300DB1-EF83-4CFE-8F15-D4CA07C980DD}" type="pres">
      <dgm:prSet presAssocID="{82D92E57-3CC0-4504-95EF-2CE8C84B62F6}" presName="sp" presStyleCnt="0"/>
      <dgm:spPr/>
    </dgm:pt>
    <dgm:pt modelId="{2029895D-025C-466A-AF86-470803FB9F64}" type="pres">
      <dgm:prSet presAssocID="{DAEE1668-C0DC-46CE-8959-C9B994B3817A}" presName="linNode" presStyleCnt="0"/>
      <dgm:spPr/>
    </dgm:pt>
    <dgm:pt modelId="{C05C7FAB-73A8-4319-869E-1872AB2D9A84}" type="pres">
      <dgm:prSet presAssocID="{DAEE1668-C0DC-46CE-8959-C9B994B3817A}" presName="parentText" presStyleLbl="node1" presStyleIdx="2" presStyleCnt="4">
        <dgm:presLayoutVars>
          <dgm:chMax val="1"/>
          <dgm:bulletEnabled val="1"/>
        </dgm:presLayoutVars>
      </dgm:prSet>
      <dgm:spPr/>
    </dgm:pt>
    <dgm:pt modelId="{E9161242-38CC-4DFD-B618-46D96093BFC7}" type="pres">
      <dgm:prSet presAssocID="{DAEE1668-C0DC-46CE-8959-C9B994B3817A}" presName="descendantText" presStyleLbl="alignAccFollowNode1" presStyleIdx="2" presStyleCnt="4" custScaleY="112162" custLinFactNeighborX="3273" custLinFactNeighborY="8657">
        <dgm:presLayoutVars>
          <dgm:bulletEnabled val="1"/>
        </dgm:presLayoutVars>
      </dgm:prSet>
      <dgm:spPr/>
    </dgm:pt>
    <dgm:pt modelId="{19107A23-DE78-4134-B211-6E34C88499D8}" type="pres">
      <dgm:prSet presAssocID="{8B65CC63-E4DA-429F-B3DE-0528E9935014}" presName="sp" presStyleCnt="0"/>
      <dgm:spPr/>
    </dgm:pt>
    <dgm:pt modelId="{3D69D89A-35FB-4DED-A768-6DEC8F962DE5}" type="pres">
      <dgm:prSet presAssocID="{DDE56720-D952-4DAD-9257-0F53C7A1983F}" presName="linNode" presStyleCnt="0"/>
      <dgm:spPr/>
    </dgm:pt>
    <dgm:pt modelId="{7DDA69C0-FD15-4DDE-81F4-1A7921ADF1B0}" type="pres">
      <dgm:prSet presAssocID="{DDE56720-D952-4DAD-9257-0F53C7A1983F}" presName="parentText" presStyleLbl="node1" presStyleIdx="3" presStyleCnt="4">
        <dgm:presLayoutVars>
          <dgm:chMax val="1"/>
          <dgm:bulletEnabled val="1"/>
        </dgm:presLayoutVars>
      </dgm:prSet>
      <dgm:spPr/>
    </dgm:pt>
    <dgm:pt modelId="{2728D04C-F1EB-472B-BEFC-E2F4BFDB4A75}" type="pres">
      <dgm:prSet presAssocID="{DDE56720-D952-4DAD-9257-0F53C7A1983F}" presName="descendantText" presStyleLbl="alignAccFollowNode1" presStyleIdx="3" presStyleCnt="4" custScaleY="124855" custLinFactNeighborX="0" custLinFactNeighborY="12595">
        <dgm:presLayoutVars>
          <dgm:bulletEnabled val="1"/>
        </dgm:presLayoutVars>
      </dgm:prSet>
      <dgm:spPr/>
    </dgm:pt>
  </dgm:ptLst>
  <dgm:cxnLst>
    <dgm:cxn modelId="{814CEA0C-A402-4969-B0FD-E400365DECBE}" srcId="{4F0C3B44-5655-4F62-80AF-25E672D5C511}" destId="{C77CA8A8-195C-44B4-80D0-CE4446469B48}" srcOrd="1" destOrd="0" parTransId="{C925DD66-B549-4801-936E-2ACF96BD3ADA}" sibTransId="{82D92E57-3CC0-4504-95EF-2CE8C84B62F6}"/>
    <dgm:cxn modelId="{408AD60D-FAB4-417A-BA04-9E0AA66FCE8C}" srcId="{5FDF2657-853F-4B2F-97CC-569A22366E13}" destId="{29F681D0-ACEA-417A-9F7A-22357E554C27}" srcOrd="0" destOrd="0" parTransId="{839A38C2-ACCF-463A-A723-6C44722B30DD}" sibTransId="{75E8CFB4-E28D-4896-80DD-49EF58A1E379}"/>
    <dgm:cxn modelId="{A9C8EC0D-563D-4291-896F-54CC34FBCDAC}" srcId="{4F0C3B44-5655-4F62-80AF-25E672D5C511}" destId="{DDE56720-D952-4DAD-9257-0F53C7A1983F}" srcOrd="3" destOrd="0" parTransId="{169115E5-160C-4889-9E54-03DA472A462C}" sibTransId="{E1FA7264-4079-4EE2-B3F1-CCB912EA370B}"/>
    <dgm:cxn modelId="{DD729F11-A3DF-420C-B179-2AE2DBA4613A}" type="presOf" srcId="{4F0C3B44-5655-4F62-80AF-25E672D5C511}" destId="{6BFC661F-5D1B-4D37-827E-694D835006B8}" srcOrd="0" destOrd="0" presId="urn:microsoft.com/office/officeart/2005/8/layout/vList5"/>
    <dgm:cxn modelId="{6B5A9C18-8D4D-42E0-9F3D-689AABBF7BA5}" type="presOf" srcId="{DAEE1668-C0DC-46CE-8959-C9B994B3817A}" destId="{C05C7FAB-73A8-4319-869E-1872AB2D9A84}" srcOrd="0" destOrd="0" presId="urn:microsoft.com/office/officeart/2005/8/layout/vList5"/>
    <dgm:cxn modelId="{AA655E1E-2BC6-4065-8838-A19D7A230BDD}" type="presOf" srcId="{C77CA8A8-195C-44B4-80D0-CE4446469B48}" destId="{163EFB96-F96C-4AF0-A88B-C1C7F2E18A53}" srcOrd="0" destOrd="0" presId="urn:microsoft.com/office/officeart/2005/8/layout/vList5"/>
    <dgm:cxn modelId="{923C5A22-4404-49AF-8979-A9303ECDD884}" srcId="{DDE56720-D952-4DAD-9257-0F53C7A1983F}" destId="{0E0F2C23-8627-4781-838F-29265BEF1114}" srcOrd="1" destOrd="0" parTransId="{9A196BF2-6778-4DC6-B1AF-1A6DA80E419B}" sibTransId="{78093ECD-A86E-4DAC-A46F-26BDFCB67C20}"/>
    <dgm:cxn modelId="{D6EEEE22-C74C-4258-8CE4-352FAEC78459}" srcId="{4F0C3B44-5655-4F62-80AF-25E672D5C511}" destId="{DAEE1668-C0DC-46CE-8959-C9B994B3817A}" srcOrd="2" destOrd="0" parTransId="{1228E18D-1BE4-415B-A0BB-392A35FA4698}" sibTransId="{8B65CC63-E4DA-429F-B3DE-0528E9935014}"/>
    <dgm:cxn modelId="{CA510726-A041-4FA4-B6E2-E3F3DE508B6F}" type="presOf" srcId="{DDE56720-D952-4DAD-9257-0F53C7A1983F}" destId="{7DDA69C0-FD15-4DDE-81F4-1A7921ADF1B0}" srcOrd="0" destOrd="0" presId="urn:microsoft.com/office/officeart/2005/8/layout/vList5"/>
    <dgm:cxn modelId="{2455E228-6850-40A1-9A54-F588CD72A228}" srcId="{DDE56720-D952-4DAD-9257-0F53C7A1983F}" destId="{70E26EF5-D257-4A6C-AE16-ADE048F19FF0}" srcOrd="2" destOrd="0" parTransId="{B738A8FB-0CB0-4E41-9BB3-F119FD780ACC}" sibTransId="{8604F6F7-138A-4953-8914-6863A534447B}"/>
    <dgm:cxn modelId="{C4A0AE2E-C48D-4DDD-9FF3-C23E09E70625}" type="presOf" srcId="{29F681D0-ACEA-417A-9F7A-22357E554C27}" destId="{E1E606D2-C1E6-4A38-80A9-DFE1EDFFF5F9}" srcOrd="0" destOrd="0" presId="urn:microsoft.com/office/officeart/2005/8/layout/vList5"/>
    <dgm:cxn modelId="{2C08B131-5717-4CD0-9E39-A617D0BFCCD7}" srcId="{C77CA8A8-195C-44B4-80D0-CE4446469B48}" destId="{6EDFB5B8-C8D4-4DE9-B70F-E97A08AFB91B}" srcOrd="2" destOrd="0" parTransId="{47933AFC-097F-41D4-A256-9F6E858090E0}" sibTransId="{92F18E10-FB25-4010-9D9C-78829A523353}"/>
    <dgm:cxn modelId="{D38DE631-9157-445C-B358-546141707219}" type="presOf" srcId="{70FA2DC1-68F3-4EFD-8AF9-E728A9F87E9E}" destId="{E1E606D2-C1E6-4A38-80A9-DFE1EDFFF5F9}" srcOrd="0" destOrd="2" presId="urn:microsoft.com/office/officeart/2005/8/layout/vList5"/>
    <dgm:cxn modelId="{48414F35-7750-4A66-86F9-30F27B03A61C}" type="presOf" srcId="{70E26EF5-D257-4A6C-AE16-ADE048F19FF0}" destId="{2728D04C-F1EB-472B-BEFC-E2F4BFDB4A75}" srcOrd="0" destOrd="2" presId="urn:microsoft.com/office/officeart/2005/8/layout/vList5"/>
    <dgm:cxn modelId="{D36DC36E-73C2-4D42-AF30-FED53430FEAB}" srcId="{5FDF2657-853F-4B2F-97CC-569A22366E13}" destId="{70FA2DC1-68F3-4EFD-8AF9-E728A9F87E9E}" srcOrd="2" destOrd="0" parTransId="{A61066BD-CA44-4C5A-B947-B28AE7B3F899}" sibTransId="{0A12CE53-1CE4-4B23-9864-7C0772E8CF9F}"/>
    <dgm:cxn modelId="{D612E94F-8263-4073-9957-4D876EA25B72}" type="presOf" srcId="{112B9406-A32B-44CD-95F6-141F0FE2F642}" destId="{E9161242-38CC-4DFD-B618-46D96093BFC7}" srcOrd="0" destOrd="0" presId="urn:microsoft.com/office/officeart/2005/8/layout/vList5"/>
    <dgm:cxn modelId="{3439B585-D988-434E-9DF7-1C5840C1DCEE}" type="presOf" srcId="{5E3B53A8-0F04-4084-B51D-1C576A04D219}" destId="{2728D04C-F1EB-472B-BEFC-E2F4BFDB4A75}" srcOrd="0" destOrd="0" presId="urn:microsoft.com/office/officeart/2005/8/layout/vList5"/>
    <dgm:cxn modelId="{C82A5187-1457-4AA3-AD24-1D0A228D3A2E}" type="presOf" srcId="{B24A57C3-5BD0-4004-86F1-53E206CAEE01}" destId="{E9161242-38CC-4DFD-B618-46D96093BFC7}" srcOrd="0" destOrd="2" presId="urn:microsoft.com/office/officeart/2005/8/layout/vList5"/>
    <dgm:cxn modelId="{B9A2539C-61AE-4949-B0B6-935BD2158B88}" type="presOf" srcId="{6EDFB5B8-C8D4-4DE9-B70F-E97A08AFB91B}" destId="{433B483B-0D18-442B-81C1-74C114B6BFF3}" srcOrd="0" destOrd="2" presId="urn:microsoft.com/office/officeart/2005/8/layout/vList5"/>
    <dgm:cxn modelId="{38FEF4A5-02FC-416E-81AA-C62DBBE82E1C}" type="presOf" srcId="{B2DBB8F0-08CA-4A24-A302-66D05BFB471B}" destId="{433B483B-0D18-442B-81C1-74C114B6BFF3}" srcOrd="0" destOrd="0" presId="urn:microsoft.com/office/officeart/2005/8/layout/vList5"/>
    <dgm:cxn modelId="{794D89A6-2D7B-4E83-B98E-CAB85F8F0F36}" srcId="{DDE56720-D952-4DAD-9257-0F53C7A1983F}" destId="{5E3B53A8-0F04-4084-B51D-1C576A04D219}" srcOrd="0" destOrd="0" parTransId="{35DA7314-1DF9-4014-9886-FEBA57536DF3}" sibTransId="{2E472742-6659-4C50-889B-44159D76D5D4}"/>
    <dgm:cxn modelId="{E70A19A7-0FA0-4944-AD6F-4DD2BB125B99}" srcId="{C77CA8A8-195C-44B4-80D0-CE4446469B48}" destId="{B2131685-8115-45BD-9363-A6BE747DA02E}" srcOrd="3" destOrd="0" parTransId="{8042834B-64BA-4C15-B8D0-6E328C4732A5}" sibTransId="{6A677810-5794-4E79-A35F-FEC80DCCC8E2}"/>
    <dgm:cxn modelId="{FB172AC3-BE15-44A4-B84D-BC9ED74FC1C5}" type="presOf" srcId="{39922738-15C6-46D6-A557-9829013B1437}" destId="{E9161242-38CC-4DFD-B618-46D96093BFC7}" srcOrd="0" destOrd="1" presId="urn:microsoft.com/office/officeart/2005/8/layout/vList5"/>
    <dgm:cxn modelId="{AEF211C5-3721-4F12-820F-5A25736D810E}" srcId="{DAEE1668-C0DC-46CE-8959-C9B994B3817A}" destId="{39922738-15C6-46D6-A557-9829013B1437}" srcOrd="1" destOrd="0" parTransId="{F08676C5-0AC5-42BB-8124-6F456314786E}" sibTransId="{0F14F5B6-9121-48A1-9B67-56401EC1738D}"/>
    <dgm:cxn modelId="{7437BECE-F8AD-4DDC-9899-A15EDB79A62C}" srcId="{5FDF2657-853F-4B2F-97CC-569A22366E13}" destId="{7E6215DB-4FA6-4D8E-839A-D9CC008BBECA}" srcOrd="1" destOrd="0" parTransId="{EEDCB13E-DD19-421C-8204-5516791EB13E}" sibTransId="{832732CE-B732-41F6-831F-96B4353B7F11}"/>
    <dgm:cxn modelId="{0BC957CF-0791-4BA3-AF13-CAFEFEBD5C44}" type="presOf" srcId="{0E0F2C23-8627-4781-838F-29265BEF1114}" destId="{2728D04C-F1EB-472B-BEFC-E2F4BFDB4A75}" srcOrd="0" destOrd="1" presId="urn:microsoft.com/office/officeart/2005/8/layout/vList5"/>
    <dgm:cxn modelId="{4B1E88D0-A989-4AFF-85D9-1FA0408647E1}" type="presOf" srcId="{1B2DA3BF-D8EB-4FF7-A1C0-E44B947DEEBB}" destId="{433B483B-0D18-442B-81C1-74C114B6BFF3}" srcOrd="0" destOrd="1" presId="urn:microsoft.com/office/officeart/2005/8/layout/vList5"/>
    <dgm:cxn modelId="{478668D4-13E3-41C7-900A-54DD77AAB8AF}" type="presOf" srcId="{7E6215DB-4FA6-4D8E-839A-D9CC008BBECA}" destId="{E1E606D2-C1E6-4A38-80A9-DFE1EDFFF5F9}" srcOrd="0" destOrd="1" presId="urn:microsoft.com/office/officeart/2005/8/layout/vList5"/>
    <dgm:cxn modelId="{27D1E4DC-8F78-4773-8948-2F316B6DA61F}" srcId="{4F0C3B44-5655-4F62-80AF-25E672D5C511}" destId="{5FDF2657-853F-4B2F-97CC-569A22366E13}" srcOrd="0" destOrd="0" parTransId="{C4697812-63DB-424A-BD99-2FD8745CA288}" sibTransId="{6F2F4AF4-CDF2-49B3-8FF5-9611EB50E325}"/>
    <dgm:cxn modelId="{7144B9E8-1872-4D8A-824E-DDEEFF65131C}" type="presOf" srcId="{5FDF2657-853F-4B2F-97CC-569A22366E13}" destId="{EFBC915F-8EE0-4193-837F-664A97212D25}" srcOrd="0" destOrd="0" presId="urn:microsoft.com/office/officeart/2005/8/layout/vList5"/>
    <dgm:cxn modelId="{69F10EEA-0E7B-4773-A274-10FC5A316718}" srcId="{C77CA8A8-195C-44B4-80D0-CE4446469B48}" destId="{B2DBB8F0-08CA-4A24-A302-66D05BFB471B}" srcOrd="0" destOrd="0" parTransId="{173EFFDD-2DCA-4EA1-92EE-D0F307584227}" sibTransId="{F9A8488B-FB07-4F1A-9507-9643F1761CF2}"/>
    <dgm:cxn modelId="{958F88EE-B628-4CF8-BC0F-1B85FB08FB81}" type="presOf" srcId="{B2131685-8115-45BD-9363-A6BE747DA02E}" destId="{433B483B-0D18-442B-81C1-74C114B6BFF3}" srcOrd="0" destOrd="3" presId="urn:microsoft.com/office/officeart/2005/8/layout/vList5"/>
    <dgm:cxn modelId="{332BEFF7-008F-48A9-AEE6-7F9C6A45D70A}" srcId="{DAEE1668-C0DC-46CE-8959-C9B994B3817A}" destId="{B24A57C3-5BD0-4004-86F1-53E206CAEE01}" srcOrd="2" destOrd="0" parTransId="{78271973-2049-4C3C-B550-BF3ECAF2E47E}" sibTransId="{5F79336A-9832-4D14-8F38-55B7E40EF098}"/>
    <dgm:cxn modelId="{D94049F9-B7CF-4678-8334-F6E6AA8D89DE}" srcId="{C77CA8A8-195C-44B4-80D0-CE4446469B48}" destId="{1B2DA3BF-D8EB-4FF7-A1C0-E44B947DEEBB}" srcOrd="1" destOrd="0" parTransId="{272D29D6-5395-4067-8E92-8B45FD989EBD}" sibTransId="{384EE89D-2D78-4863-AD6A-F255DD8B799D}"/>
    <dgm:cxn modelId="{F50CFBFE-CFE1-4112-B95F-482872AB8634}" srcId="{DAEE1668-C0DC-46CE-8959-C9B994B3817A}" destId="{112B9406-A32B-44CD-95F6-141F0FE2F642}" srcOrd="0" destOrd="0" parTransId="{B781E409-0058-4200-BD3F-5D8093D62711}" sibTransId="{59AD193C-3CCB-4315-BB30-90723EC3CDCC}"/>
    <dgm:cxn modelId="{78DDE5DC-1CE3-4CA0-94B4-CD31F0203734}" type="presParOf" srcId="{6BFC661F-5D1B-4D37-827E-694D835006B8}" destId="{3413C53F-DA3A-4BCE-93A7-A5F49559FC61}" srcOrd="0" destOrd="0" presId="urn:microsoft.com/office/officeart/2005/8/layout/vList5"/>
    <dgm:cxn modelId="{7E89A5A5-4DA9-4D50-B244-3B37DA3290FA}" type="presParOf" srcId="{3413C53F-DA3A-4BCE-93A7-A5F49559FC61}" destId="{EFBC915F-8EE0-4193-837F-664A97212D25}" srcOrd="0" destOrd="0" presId="urn:microsoft.com/office/officeart/2005/8/layout/vList5"/>
    <dgm:cxn modelId="{C62E3839-C37C-474B-BFD1-6F9C1B7E83F5}" type="presParOf" srcId="{3413C53F-DA3A-4BCE-93A7-A5F49559FC61}" destId="{E1E606D2-C1E6-4A38-80A9-DFE1EDFFF5F9}" srcOrd="1" destOrd="0" presId="urn:microsoft.com/office/officeart/2005/8/layout/vList5"/>
    <dgm:cxn modelId="{3D9B782F-D80C-47A0-8DF9-786A6F003CD1}" type="presParOf" srcId="{6BFC661F-5D1B-4D37-827E-694D835006B8}" destId="{02CE2E31-C7A4-454A-BFC9-589ADBFD524D}" srcOrd="1" destOrd="0" presId="urn:microsoft.com/office/officeart/2005/8/layout/vList5"/>
    <dgm:cxn modelId="{CFFFF567-16D1-4C10-909A-77A0AB926D93}" type="presParOf" srcId="{6BFC661F-5D1B-4D37-827E-694D835006B8}" destId="{CF2F7AA5-10F5-4EB3-954F-18194264C501}" srcOrd="2" destOrd="0" presId="urn:microsoft.com/office/officeart/2005/8/layout/vList5"/>
    <dgm:cxn modelId="{E664E568-D9F0-48B4-8E8C-502CDD4D4DD1}" type="presParOf" srcId="{CF2F7AA5-10F5-4EB3-954F-18194264C501}" destId="{163EFB96-F96C-4AF0-A88B-C1C7F2E18A53}" srcOrd="0" destOrd="0" presId="urn:microsoft.com/office/officeart/2005/8/layout/vList5"/>
    <dgm:cxn modelId="{FE9777CB-99B3-4341-960A-8D691912B526}" type="presParOf" srcId="{CF2F7AA5-10F5-4EB3-954F-18194264C501}" destId="{433B483B-0D18-442B-81C1-74C114B6BFF3}" srcOrd="1" destOrd="0" presId="urn:microsoft.com/office/officeart/2005/8/layout/vList5"/>
    <dgm:cxn modelId="{7652808F-24E5-4493-95A1-BD6DD546D36D}" type="presParOf" srcId="{6BFC661F-5D1B-4D37-827E-694D835006B8}" destId="{76300DB1-EF83-4CFE-8F15-D4CA07C980DD}" srcOrd="3" destOrd="0" presId="urn:microsoft.com/office/officeart/2005/8/layout/vList5"/>
    <dgm:cxn modelId="{412374D9-373E-46C6-8DF6-330B24C601AF}" type="presParOf" srcId="{6BFC661F-5D1B-4D37-827E-694D835006B8}" destId="{2029895D-025C-466A-AF86-470803FB9F64}" srcOrd="4" destOrd="0" presId="urn:microsoft.com/office/officeart/2005/8/layout/vList5"/>
    <dgm:cxn modelId="{97599860-293E-4ED9-AEF7-D2BC71F7AF20}" type="presParOf" srcId="{2029895D-025C-466A-AF86-470803FB9F64}" destId="{C05C7FAB-73A8-4319-869E-1872AB2D9A84}" srcOrd="0" destOrd="0" presId="urn:microsoft.com/office/officeart/2005/8/layout/vList5"/>
    <dgm:cxn modelId="{C5AFDC91-EEF3-43AD-BB5B-8B199D4613E4}" type="presParOf" srcId="{2029895D-025C-466A-AF86-470803FB9F64}" destId="{E9161242-38CC-4DFD-B618-46D96093BFC7}" srcOrd="1" destOrd="0" presId="urn:microsoft.com/office/officeart/2005/8/layout/vList5"/>
    <dgm:cxn modelId="{C6E57BB1-A536-40A5-816D-7E84037E0551}" type="presParOf" srcId="{6BFC661F-5D1B-4D37-827E-694D835006B8}" destId="{19107A23-DE78-4134-B211-6E34C88499D8}" srcOrd="5" destOrd="0" presId="urn:microsoft.com/office/officeart/2005/8/layout/vList5"/>
    <dgm:cxn modelId="{1373109C-105F-4FAB-B674-16FA6C489CA4}" type="presParOf" srcId="{6BFC661F-5D1B-4D37-827E-694D835006B8}" destId="{3D69D89A-35FB-4DED-A768-6DEC8F962DE5}" srcOrd="6" destOrd="0" presId="urn:microsoft.com/office/officeart/2005/8/layout/vList5"/>
    <dgm:cxn modelId="{7E1D8251-81B1-4940-90A5-73725E82D081}" type="presParOf" srcId="{3D69D89A-35FB-4DED-A768-6DEC8F962DE5}" destId="{7DDA69C0-FD15-4DDE-81F4-1A7921ADF1B0}" srcOrd="0" destOrd="0" presId="urn:microsoft.com/office/officeart/2005/8/layout/vList5"/>
    <dgm:cxn modelId="{5EBF8A13-55B0-49D7-8001-4FDAB2461B9B}" type="presParOf" srcId="{3D69D89A-35FB-4DED-A768-6DEC8F962DE5}" destId="{2728D04C-F1EB-472B-BEFC-E2F4BFDB4A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A322466-FBB4-466B-9F5F-6D615EDD908E}"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210014D4-5580-4F1B-8C5C-60CB6D3BEE88}">
      <dgm:prSet custT="1"/>
      <dgm:spPr/>
      <dgm:t>
        <a:bodyPr/>
        <a:lstStyle/>
        <a:p>
          <a:r>
            <a:rPr lang="en-US" sz="1800" b="0" i="0" dirty="0"/>
            <a:t>Looking back:</a:t>
          </a:r>
          <a:endParaRPr lang="en-US" sz="1800" dirty="0"/>
        </a:p>
      </dgm:t>
    </dgm:pt>
    <dgm:pt modelId="{3B5D1E60-D5A7-40FE-B14D-9731FB49CD62}" type="parTrans" cxnId="{0371B8D0-FDDC-481E-8C86-CFE32C0827FB}">
      <dgm:prSet/>
      <dgm:spPr/>
      <dgm:t>
        <a:bodyPr/>
        <a:lstStyle/>
        <a:p>
          <a:endParaRPr lang="en-US"/>
        </a:p>
      </dgm:t>
    </dgm:pt>
    <dgm:pt modelId="{38529884-35F3-4F7B-AD0B-5025679D0195}" type="sibTrans" cxnId="{0371B8D0-FDDC-481E-8C86-CFE32C0827FB}">
      <dgm:prSet/>
      <dgm:spPr/>
      <dgm:t>
        <a:bodyPr/>
        <a:lstStyle/>
        <a:p>
          <a:endParaRPr lang="en-US"/>
        </a:p>
      </dgm:t>
    </dgm:pt>
    <dgm:pt modelId="{8563782A-8116-4CA6-8A66-78BB27089AA1}">
      <dgm:prSet custT="1"/>
      <dgm:spPr/>
      <dgm:t>
        <a:bodyPr/>
        <a:lstStyle/>
        <a:p>
          <a:r>
            <a:rPr lang="en-US" sz="1800" b="0" i="0" dirty="0"/>
            <a:t>“</a:t>
          </a:r>
          <a:r>
            <a:rPr lang="en-US" sz="1800" b="0" i="1" dirty="0"/>
            <a:t>What was your life like before you started using every day?</a:t>
          </a:r>
          <a:r>
            <a:rPr lang="en-US" sz="1800" b="0" i="0" dirty="0"/>
            <a:t>”</a:t>
          </a:r>
          <a:endParaRPr lang="en-US" sz="1800" dirty="0"/>
        </a:p>
      </dgm:t>
    </dgm:pt>
    <dgm:pt modelId="{2559EAE9-1720-4EAF-BD0C-DC59AB1968F0}" type="parTrans" cxnId="{6DA47C28-055C-4999-83ED-CFE8480027C3}">
      <dgm:prSet/>
      <dgm:spPr/>
      <dgm:t>
        <a:bodyPr/>
        <a:lstStyle/>
        <a:p>
          <a:endParaRPr lang="en-US"/>
        </a:p>
      </dgm:t>
    </dgm:pt>
    <dgm:pt modelId="{A9580E6C-77DF-4A6B-BA89-1A09BB6A1339}" type="sibTrans" cxnId="{6DA47C28-055C-4999-83ED-CFE8480027C3}">
      <dgm:prSet/>
      <dgm:spPr/>
      <dgm:t>
        <a:bodyPr/>
        <a:lstStyle/>
        <a:p>
          <a:endParaRPr lang="en-US"/>
        </a:p>
      </dgm:t>
    </dgm:pt>
    <dgm:pt modelId="{631FDA2C-3E8F-438E-9542-FBEE722D2D5E}">
      <dgm:prSet custT="1"/>
      <dgm:spPr/>
      <dgm:t>
        <a:bodyPr/>
        <a:lstStyle/>
        <a:p>
          <a:r>
            <a:rPr lang="en-US" sz="1800" b="0" i="0" dirty="0"/>
            <a:t>“</a:t>
          </a:r>
          <a:r>
            <a:rPr lang="en-US" sz="1800" b="0" i="1" dirty="0"/>
            <a:t>How has your cannabis use changed your relationship with your family?</a:t>
          </a:r>
          <a:r>
            <a:rPr lang="en-US" sz="1800" b="0" i="0" dirty="0"/>
            <a:t>”</a:t>
          </a:r>
          <a:endParaRPr lang="en-US" sz="1800" dirty="0"/>
        </a:p>
      </dgm:t>
    </dgm:pt>
    <dgm:pt modelId="{C8C69EC2-A8F5-4E3E-9090-D7567EF6D279}" type="parTrans" cxnId="{09DF1862-9DC3-4054-A58E-B6200A7840AB}">
      <dgm:prSet/>
      <dgm:spPr/>
      <dgm:t>
        <a:bodyPr/>
        <a:lstStyle/>
        <a:p>
          <a:endParaRPr lang="en-US"/>
        </a:p>
      </dgm:t>
    </dgm:pt>
    <dgm:pt modelId="{0FD54B67-79B9-4107-91E9-E157B3010ED9}" type="sibTrans" cxnId="{09DF1862-9DC3-4054-A58E-B6200A7840AB}">
      <dgm:prSet/>
      <dgm:spPr/>
      <dgm:t>
        <a:bodyPr/>
        <a:lstStyle/>
        <a:p>
          <a:endParaRPr lang="en-US"/>
        </a:p>
      </dgm:t>
    </dgm:pt>
    <dgm:pt modelId="{72C12E4F-16B7-46BF-A782-F5189E2CDC9F}">
      <dgm:prSet custT="1"/>
      <dgm:spPr/>
      <dgm:t>
        <a:bodyPr/>
        <a:lstStyle/>
        <a:p>
          <a:r>
            <a:rPr lang="en-US" sz="1800" b="0" i="0" dirty="0"/>
            <a:t>“</a:t>
          </a:r>
          <a:r>
            <a:rPr lang="en-US" sz="1800" b="0" i="1" dirty="0"/>
            <a:t>Tell me about when things were going well. What changed?</a:t>
          </a:r>
          <a:r>
            <a:rPr lang="en-US" sz="1800" b="0" i="0" dirty="0"/>
            <a:t>”</a:t>
          </a:r>
          <a:endParaRPr lang="en-US" sz="1800" dirty="0"/>
        </a:p>
      </dgm:t>
    </dgm:pt>
    <dgm:pt modelId="{4C3A52A1-ADE1-4A3C-B147-103BBD6AC9DB}" type="parTrans" cxnId="{666D5583-AF49-4616-A3FF-1CD659EAA55D}">
      <dgm:prSet/>
      <dgm:spPr/>
      <dgm:t>
        <a:bodyPr/>
        <a:lstStyle/>
        <a:p>
          <a:endParaRPr lang="en-US"/>
        </a:p>
      </dgm:t>
    </dgm:pt>
    <dgm:pt modelId="{EC3201E0-83A0-4C3A-902B-D36A5B9BE1D7}" type="sibTrans" cxnId="{666D5583-AF49-4616-A3FF-1CD659EAA55D}">
      <dgm:prSet/>
      <dgm:spPr/>
      <dgm:t>
        <a:bodyPr/>
        <a:lstStyle/>
        <a:p>
          <a:endParaRPr lang="en-US"/>
        </a:p>
      </dgm:t>
    </dgm:pt>
    <dgm:pt modelId="{49AF644D-BF28-489D-AB74-4671FD531284}">
      <dgm:prSet custT="1"/>
      <dgm:spPr/>
      <dgm:t>
        <a:bodyPr/>
        <a:lstStyle/>
        <a:p>
          <a:r>
            <a:rPr lang="en-US" sz="1800" b="0" i="0" dirty="0"/>
            <a:t>Looking forward:</a:t>
          </a:r>
          <a:endParaRPr lang="en-US" sz="1800" dirty="0"/>
        </a:p>
      </dgm:t>
    </dgm:pt>
    <dgm:pt modelId="{A73319ED-21B9-4A1B-96E9-7E68328F0626}" type="parTrans" cxnId="{D7409B92-1055-4BB8-B643-CA76BAB88BB0}">
      <dgm:prSet/>
      <dgm:spPr/>
      <dgm:t>
        <a:bodyPr/>
        <a:lstStyle/>
        <a:p>
          <a:endParaRPr lang="en-US"/>
        </a:p>
      </dgm:t>
    </dgm:pt>
    <dgm:pt modelId="{D55F10E6-6145-4888-AA01-AB71497996C8}" type="sibTrans" cxnId="{D7409B92-1055-4BB8-B643-CA76BAB88BB0}">
      <dgm:prSet/>
      <dgm:spPr/>
      <dgm:t>
        <a:bodyPr/>
        <a:lstStyle/>
        <a:p>
          <a:endParaRPr lang="en-US"/>
        </a:p>
      </dgm:t>
    </dgm:pt>
    <dgm:pt modelId="{DAE1E537-2118-4542-89CB-5F84CCBBBAB4}">
      <dgm:prSet custT="1"/>
      <dgm:spPr/>
      <dgm:t>
        <a:bodyPr/>
        <a:lstStyle/>
        <a:p>
          <a:r>
            <a:rPr lang="en-US" sz="1800" b="0" i="0" dirty="0"/>
            <a:t>“</a:t>
          </a:r>
          <a:r>
            <a:rPr lang="en-US" sz="1800" b="0" i="1" dirty="0"/>
            <a:t>How would you want things to be different a year from now?</a:t>
          </a:r>
          <a:r>
            <a:rPr lang="en-US" sz="1800" b="0" i="0" dirty="0"/>
            <a:t>”</a:t>
          </a:r>
          <a:endParaRPr lang="en-US" sz="1800" dirty="0"/>
        </a:p>
      </dgm:t>
    </dgm:pt>
    <dgm:pt modelId="{78D76C45-A0B7-4606-BB07-3B9A0F3CA1B7}" type="parTrans" cxnId="{B6854DA2-3195-42AF-B529-D7C9C8C8BA62}">
      <dgm:prSet/>
      <dgm:spPr/>
      <dgm:t>
        <a:bodyPr/>
        <a:lstStyle/>
        <a:p>
          <a:endParaRPr lang="en-US"/>
        </a:p>
      </dgm:t>
    </dgm:pt>
    <dgm:pt modelId="{DA89B85C-AA27-4205-A15E-876972270D2C}" type="sibTrans" cxnId="{B6854DA2-3195-42AF-B529-D7C9C8C8BA62}">
      <dgm:prSet/>
      <dgm:spPr/>
      <dgm:t>
        <a:bodyPr/>
        <a:lstStyle/>
        <a:p>
          <a:endParaRPr lang="en-US"/>
        </a:p>
      </dgm:t>
    </dgm:pt>
    <dgm:pt modelId="{C452B828-6E41-4CE5-953E-2D8D467B3282}">
      <dgm:prSet custT="1"/>
      <dgm:spPr/>
      <dgm:t>
        <a:bodyPr/>
        <a:lstStyle/>
        <a:p>
          <a:r>
            <a:rPr lang="en-US" sz="1800" b="0" i="0" dirty="0"/>
            <a:t>“</a:t>
          </a:r>
          <a:r>
            <a:rPr lang="en-US" sz="1800" b="0" i="1" dirty="0"/>
            <a:t>Tell me, if you didn’t have any need or desire to use cannabis, how would your interactions with your family change?</a:t>
          </a:r>
          <a:r>
            <a:rPr lang="en-US" sz="1800" b="0" i="0" dirty="0"/>
            <a:t>”</a:t>
          </a:r>
          <a:endParaRPr lang="en-US" sz="1800" dirty="0"/>
        </a:p>
      </dgm:t>
    </dgm:pt>
    <dgm:pt modelId="{E8527ECD-854D-4A73-86BF-101080611D68}" type="parTrans" cxnId="{48DFB805-2C33-4644-B61D-B700C846F3EA}">
      <dgm:prSet/>
      <dgm:spPr/>
      <dgm:t>
        <a:bodyPr/>
        <a:lstStyle/>
        <a:p>
          <a:endParaRPr lang="en-US"/>
        </a:p>
      </dgm:t>
    </dgm:pt>
    <dgm:pt modelId="{CD37FC4C-4E0C-4C58-8337-9E0823C1BFCC}" type="sibTrans" cxnId="{48DFB805-2C33-4644-B61D-B700C846F3EA}">
      <dgm:prSet/>
      <dgm:spPr/>
      <dgm:t>
        <a:bodyPr/>
        <a:lstStyle/>
        <a:p>
          <a:endParaRPr lang="en-US"/>
        </a:p>
      </dgm:t>
    </dgm:pt>
    <dgm:pt modelId="{4439B38A-2A9D-480D-B897-55B8073F6B5B}">
      <dgm:prSet custT="1"/>
      <dgm:spPr/>
      <dgm:t>
        <a:bodyPr/>
        <a:lstStyle/>
        <a:p>
          <a:r>
            <a:rPr lang="en-US" sz="1800" b="0" i="0" dirty="0"/>
            <a:t>“</a:t>
          </a:r>
          <a:r>
            <a:rPr lang="en-US" sz="1800" b="0" i="1" dirty="0"/>
            <a:t>How would you like things to be five years from now?</a:t>
          </a:r>
          <a:r>
            <a:rPr lang="en-US" sz="1800" b="0" i="0" dirty="0"/>
            <a:t>”</a:t>
          </a:r>
          <a:endParaRPr lang="en-US" sz="1800" dirty="0"/>
        </a:p>
      </dgm:t>
    </dgm:pt>
    <dgm:pt modelId="{864538A6-8EE9-46B9-B8E0-913855EAD8D3}" type="parTrans" cxnId="{6027FBE9-0720-4C32-9C88-93E551021425}">
      <dgm:prSet/>
      <dgm:spPr/>
      <dgm:t>
        <a:bodyPr/>
        <a:lstStyle/>
        <a:p>
          <a:endParaRPr lang="en-US"/>
        </a:p>
      </dgm:t>
    </dgm:pt>
    <dgm:pt modelId="{DACE6708-0AA8-412C-A062-493326CBE640}" type="sibTrans" cxnId="{6027FBE9-0720-4C32-9C88-93E551021425}">
      <dgm:prSet/>
      <dgm:spPr/>
      <dgm:t>
        <a:bodyPr/>
        <a:lstStyle/>
        <a:p>
          <a:endParaRPr lang="en-US"/>
        </a:p>
      </dgm:t>
    </dgm:pt>
    <dgm:pt modelId="{118517BB-6B5A-47B7-8799-98AACAF2BAAC}" type="pres">
      <dgm:prSet presAssocID="{6A322466-FBB4-466B-9F5F-6D615EDD908E}" presName="Name0" presStyleCnt="0">
        <dgm:presLayoutVars>
          <dgm:dir/>
          <dgm:resizeHandles val="exact"/>
        </dgm:presLayoutVars>
      </dgm:prSet>
      <dgm:spPr/>
    </dgm:pt>
    <dgm:pt modelId="{DD831AD3-B782-443B-88B2-D68C3DA20FF8}" type="pres">
      <dgm:prSet presAssocID="{6A322466-FBB4-466B-9F5F-6D615EDD908E}" presName="fgShape" presStyleLbl="fgShp" presStyleIdx="0" presStyleCnt="1" custScaleX="101965" custScaleY="49685" custLinFactY="-143753" custLinFactNeighborX="1888" custLinFactNeighborY="-200000"/>
      <dgm:spPr/>
    </dgm:pt>
    <dgm:pt modelId="{3691550E-A147-463F-822E-AE35BA5DFDC2}" type="pres">
      <dgm:prSet presAssocID="{6A322466-FBB4-466B-9F5F-6D615EDD908E}" presName="linComp" presStyleCnt="0"/>
      <dgm:spPr/>
    </dgm:pt>
    <dgm:pt modelId="{778845ED-21E6-4442-9A79-42E72EA60985}" type="pres">
      <dgm:prSet presAssocID="{210014D4-5580-4F1B-8C5C-60CB6D3BEE88}" presName="compNode" presStyleCnt="0"/>
      <dgm:spPr/>
    </dgm:pt>
    <dgm:pt modelId="{93886087-4EE6-42DF-A47C-03C489E10A41}" type="pres">
      <dgm:prSet presAssocID="{210014D4-5580-4F1B-8C5C-60CB6D3BEE88}" presName="bkgdShape" presStyleLbl="node1" presStyleIdx="0" presStyleCnt="2"/>
      <dgm:spPr/>
    </dgm:pt>
    <dgm:pt modelId="{E5CBA2AC-B1B1-4611-AB33-EACEC269CC7C}" type="pres">
      <dgm:prSet presAssocID="{210014D4-5580-4F1B-8C5C-60CB6D3BEE88}" presName="nodeTx" presStyleLbl="node1" presStyleIdx="0" presStyleCnt="2">
        <dgm:presLayoutVars>
          <dgm:bulletEnabled val="1"/>
        </dgm:presLayoutVars>
      </dgm:prSet>
      <dgm:spPr/>
    </dgm:pt>
    <dgm:pt modelId="{6C898DA6-61F0-4D18-983E-39710FC42A92}" type="pres">
      <dgm:prSet presAssocID="{210014D4-5580-4F1B-8C5C-60CB6D3BEE88}" presName="invisiNode" presStyleLbl="node1" presStyleIdx="0" presStyleCnt="2"/>
      <dgm:spPr/>
    </dgm:pt>
    <dgm:pt modelId="{D9ADB7E2-AEAB-4D18-AA3B-5AEE3409AA9F}" type="pres">
      <dgm:prSet presAssocID="{210014D4-5580-4F1B-8C5C-60CB6D3BEE88}" presName="imagNode" presStyleLbl="fgImgPlace1" presStyleIdx="0" presStyleCnt="2" custScaleX="84882" custScaleY="89158" custLinFactNeighborX="9238" custLinFactNeighborY="-2306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452FCC6-A8FF-42D4-92DC-83E43E7B8501}" type="pres">
      <dgm:prSet presAssocID="{38529884-35F3-4F7B-AD0B-5025679D0195}" presName="sibTrans" presStyleLbl="sibTrans2D1" presStyleIdx="0" presStyleCnt="0"/>
      <dgm:spPr/>
    </dgm:pt>
    <dgm:pt modelId="{617C31B1-AFD6-4565-8183-FE6A6AA2830E}" type="pres">
      <dgm:prSet presAssocID="{49AF644D-BF28-489D-AB74-4671FD531284}" presName="compNode" presStyleCnt="0"/>
      <dgm:spPr/>
    </dgm:pt>
    <dgm:pt modelId="{31D6E9D4-572B-495C-B03E-9E11582673E1}" type="pres">
      <dgm:prSet presAssocID="{49AF644D-BF28-489D-AB74-4671FD531284}" presName="bkgdShape" presStyleLbl="node1" presStyleIdx="1" presStyleCnt="2" custLinFactNeighborX="195" custLinFactNeighborY="-1909"/>
      <dgm:spPr/>
    </dgm:pt>
    <dgm:pt modelId="{F1D3B381-6B84-46F0-8DD3-78F6FBA1BCB8}" type="pres">
      <dgm:prSet presAssocID="{49AF644D-BF28-489D-AB74-4671FD531284}" presName="nodeTx" presStyleLbl="node1" presStyleIdx="1" presStyleCnt="2">
        <dgm:presLayoutVars>
          <dgm:bulletEnabled val="1"/>
        </dgm:presLayoutVars>
      </dgm:prSet>
      <dgm:spPr/>
    </dgm:pt>
    <dgm:pt modelId="{40A70B40-32AB-450D-8C78-0C04E972355D}" type="pres">
      <dgm:prSet presAssocID="{49AF644D-BF28-489D-AB74-4671FD531284}" presName="invisiNode" presStyleLbl="node1" presStyleIdx="1" presStyleCnt="2"/>
      <dgm:spPr/>
    </dgm:pt>
    <dgm:pt modelId="{99B45031-A397-435C-B135-816AD0547188}" type="pres">
      <dgm:prSet presAssocID="{49AF644D-BF28-489D-AB74-4671FD531284}" presName="imagNode" presStyleLbl="fgImgPlace1" presStyleIdx="1" presStyleCnt="2" custScaleX="90231" custScaleY="94624" custLinFactNeighborX="525" custLinFactNeighborY="-20235"/>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Lst>
  <dgm:cxnLst>
    <dgm:cxn modelId="{82AC1302-46DE-4091-9AC1-FA6B4CD59E99}" type="presOf" srcId="{8563782A-8116-4CA6-8A66-78BB27089AA1}" destId="{E5CBA2AC-B1B1-4611-AB33-EACEC269CC7C}" srcOrd="1" destOrd="1" presId="urn:microsoft.com/office/officeart/2005/8/layout/hList7"/>
    <dgm:cxn modelId="{48DFB805-2C33-4644-B61D-B700C846F3EA}" srcId="{49AF644D-BF28-489D-AB74-4671FD531284}" destId="{C452B828-6E41-4CE5-953E-2D8D467B3282}" srcOrd="1" destOrd="0" parTransId="{E8527ECD-854D-4A73-86BF-101080611D68}" sibTransId="{CD37FC4C-4E0C-4C58-8337-9E0823C1BFCC}"/>
    <dgm:cxn modelId="{D8F4BF06-3C3A-41F0-969F-30E238BD0950}" type="presOf" srcId="{210014D4-5580-4F1B-8C5C-60CB6D3BEE88}" destId="{93886087-4EE6-42DF-A47C-03C489E10A41}" srcOrd="0" destOrd="0" presId="urn:microsoft.com/office/officeart/2005/8/layout/hList7"/>
    <dgm:cxn modelId="{F3EC0509-368A-4056-A42F-13100EC459A2}" type="presOf" srcId="{C452B828-6E41-4CE5-953E-2D8D467B3282}" destId="{31D6E9D4-572B-495C-B03E-9E11582673E1}" srcOrd="0" destOrd="2" presId="urn:microsoft.com/office/officeart/2005/8/layout/hList7"/>
    <dgm:cxn modelId="{5C77CC0A-F9CC-42AB-83EE-19F2E9AEAC59}" type="presOf" srcId="{631FDA2C-3E8F-438E-9542-FBEE722D2D5E}" destId="{E5CBA2AC-B1B1-4611-AB33-EACEC269CC7C}" srcOrd="1" destOrd="2" presId="urn:microsoft.com/office/officeart/2005/8/layout/hList7"/>
    <dgm:cxn modelId="{6AFE010B-AC32-4CFC-953C-7D39C101E4A1}" type="presOf" srcId="{631FDA2C-3E8F-438E-9542-FBEE722D2D5E}" destId="{93886087-4EE6-42DF-A47C-03C489E10A41}" srcOrd="0" destOrd="2" presId="urn:microsoft.com/office/officeart/2005/8/layout/hList7"/>
    <dgm:cxn modelId="{E179AB1D-5810-425F-B9C8-059ED4C7E3E5}" type="presOf" srcId="{72C12E4F-16B7-46BF-A782-F5189E2CDC9F}" destId="{93886087-4EE6-42DF-A47C-03C489E10A41}" srcOrd="0" destOrd="3" presId="urn:microsoft.com/office/officeart/2005/8/layout/hList7"/>
    <dgm:cxn modelId="{6DA47C28-055C-4999-83ED-CFE8480027C3}" srcId="{210014D4-5580-4F1B-8C5C-60CB6D3BEE88}" destId="{8563782A-8116-4CA6-8A66-78BB27089AA1}" srcOrd="0" destOrd="0" parTransId="{2559EAE9-1720-4EAF-BD0C-DC59AB1968F0}" sibTransId="{A9580E6C-77DF-4A6B-BA89-1A09BB6A1339}"/>
    <dgm:cxn modelId="{09028A5F-BC01-41D3-B3E4-6C382E4CFE82}" type="presOf" srcId="{C452B828-6E41-4CE5-953E-2D8D467B3282}" destId="{F1D3B381-6B84-46F0-8DD3-78F6FBA1BCB8}" srcOrd="1" destOrd="2" presId="urn:microsoft.com/office/officeart/2005/8/layout/hList7"/>
    <dgm:cxn modelId="{09DF1862-9DC3-4054-A58E-B6200A7840AB}" srcId="{210014D4-5580-4F1B-8C5C-60CB6D3BEE88}" destId="{631FDA2C-3E8F-438E-9542-FBEE722D2D5E}" srcOrd="1" destOrd="0" parTransId="{C8C69EC2-A8F5-4E3E-9090-D7567EF6D279}" sibTransId="{0FD54B67-79B9-4107-91E9-E157B3010ED9}"/>
    <dgm:cxn modelId="{3E1CA967-42C1-476F-915E-80015E421FB0}" type="presOf" srcId="{DAE1E537-2118-4542-89CB-5F84CCBBBAB4}" destId="{F1D3B381-6B84-46F0-8DD3-78F6FBA1BCB8}" srcOrd="1" destOrd="1" presId="urn:microsoft.com/office/officeart/2005/8/layout/hList7"/>
    <dgm:cxn modelId="{C2A3086C-7980-4633-BFB4-0FF728282B31}" type="presOf" srcId="{38529884-35F3-4F7B-AD0B-5025679D0195}" destId="{1452FCC6-A8FF-42D4-92DC-83E43E7B8501}" srcOrd="0" destOrd="0" presId="urn:microsoft.com/office/officeart/2005/8/layout/hList7"/>
    <dgm:cxn modelId="{BF644275-6950-445A-A372-B8C595DBA9CD}" type="presOf" srcId="{210014D4-5580-4F1B-8C5C-60CB6D3BEE88}" destId="{E5CBA2AC-B1B1-4611-AB33-EACEC269CC7C}" srcOrd="1" destOrd="0" presId="urn:microsoft.com/office/officeart/2005/8/layout/hList7"/>
    <dgm:cxn modelId="{7E971E78-6D6D-475D-A475-8C69B96D2319}" type="presOf" srcId="{49AF644D-BF28-489D-AB74-4671FD531284}" destId="{31D6E9D4-572B-495C-B03E-9E11582673E1}" srcOrd="0" destOrd="0" presId="urn:microsoft.com/office/officeart/2005/8/layout/hList7"/>
    <dgm:cxn modelId="{B413047B-8AA3-4027-BEAD-3A11F2016572}" type="presOf" srcId="{49AF644D-BF28-489D-AB74-4671FD531284}" destId="{F1D3B381-6B84-46F0-8DD3-78F6FBA1BCB8}" srcOrd="1" destOrd="0" presId="urn:microsoft.com/office/officeart/2005/8/layout/hList7"/>
    <dgm:cxn modelId="{666D5583-AF49-4616-A3FF-1CD659EAA55D}" srcId="{210014D4-5580-4F1B-8C5C-60CB6D3BEE88}" destId="{72C12E4F-16B7-46BF-A782-F5189E2CDC9F}" srcOrd="2" destOrd="0" parTransId="{4C3A52A1-ADE1-4A3C-B147-103BBD6AC9DB}" sibTransId="{EC3201E0-83A0-4C3A-902B-D36A5B9BE1D7}"/>
    <dgm:cxn modelId="{D7409B92-1055-4BB8-B643-CA76BAB88BB0}" srcId="{6A322466-FBB4-466B-9F5F-6D615EDD908E}" destId="{49AF644D-BF28-489D-AB74-4671FD531284}" srcOrd="1" destOrd="0" parTransId="{A73319ED-21B9-4A1B-96E9-7E68328F0626}" sibTransId="{D55F10E6-6145-4888-AA01-AB71497996C8}"/>
    <dgm:cxn modelId="{6114F495-96EC-4FC3-9C2C-D25DD6C82923}" type="presOf" srcId="{72C12E4F-16B7-46BF-A782-F5189E2CDC9F}" destId="{E5CBA2AC-B1B1-4611-AB33-EACEC269CC7C}" srcOrd="1" destOrd="3" presId="urn:microsoft.com/office/officeart/2005/8/layout/hList7"/>
    <dgm:cxn modelId="{B6854DA2-3195-42AF-B529-D7C9C8C8BA62}" srcId="{49AF644D-BF28-489D-AB74-4671FD531284}" destId="{DAE1E537-2118-4542-89CB-5F84CCBBBAB4}" srcOrd="0" destOrd="0" parTransId="{78D76C45-A0B7-4606-BB07-3B9A0F3CA1B7}" sibTransId="{DA89B85C-AA27-4205-A15E-876972270D2C}"/>
    <dgm:cxn modelId="{5B3CB3CF-94C8-40AF-AE4A-9BB8A9EABA65}" type="presOf" srcId="{6A322466-FBB4-466B-9F5F-6D615EDD908E}" destId="{118517BB-6B5A-47B7-8799-98AACAF2BAAC}" srcOrd="0" destOrd="0" presId="urn:microsoft.com/office/officeart/2005/8/layout/hList7"/>
    <dgm:cxn modelId="{0371B8D0-FDDC-481E-8C86-CFE32C0827FB}" srcId="{6A322466-FBB4-466B-9F5F-6D615EDD908E}" destId="{210014D4-5580-4F1B-8C5C-60CB6D3BEE88}" srcOrd="0" destOrd="0" parTransId="{3B5D1E60-D5A7-40FE-B14D-9731FB49CD62}" sibTransId="{38529884-35F3-4F7B-AD0B-5025679D0195}"/>
    <dgm:cxn modelId="{D59BA5D4-5D41-47F6-96DD-232CE6556AAC}" type="presOf" srcId="{8563782A-8116-4CA6-8A66-78BB27089AA1}" destId="{93886087-4EE6-42DF-A47C-03C489E10A41}" srcOrd="0" destOrd="1" presId="urn:microsoft.com/office/officeart/2005/8/layout/hList7"/>
    <dgm:cxn modelId="{6027FBE9-0720-4C32-9C88-93E551021425}" srcId="{49AF644D-BF28-489D-AB74-4671FD531284}" destId="{4439B38A-2A9D-480D-B897-55B8073F6B5B}" srcOrd="2" destOrd="0" parTransId="{864538A6-8EE9-46B9-B8E0-913855EAD8D3}" sibTransId="{DACE6708-0AA8-412C-A062-493326CBE640}"/>
    <dgm:cxn modelId="{5B39B7EE-8D69-4C09-8070-0122FC7FFEA0}" type="presOf" srcId="{4439B38A-2A9D-480D-B897-55B8073F6B5B}" destId="{F1D3B381-6B84-46F0-8DD3-78F6FBA1BCB8}" srcOrd="1" destOrd="3" presId="urn:microsoft.com/office/officeart/2005/8/layout/hList7"/>
    <dgm:cxn modelId="{8D5AD3F0-FD20-49F3-A006-4F49B00D06FC}" type="presOf" srcId="{4439B38A-2A9D-480D-B897-55B8073F6B5B}" destId="{31D6E9D4-572B-495C-B03E-9E11582673E1}" srcOrd="0" destOrd="3" presId="urn:microsoft.com/office/officeart/2005/8/layout/hList7"/>
    <dgm:cxn modelId="{148104F2-8920-438E-8D24-D8E6001BDF06}" type="presOf" srcId="{DAE1E537-2118-4542-89CB-5F84CCBBBAB4}" destId="{31D6E9D4-572B-495C-B03E-9E11582673E1}" srcOrd="0" destOrd="1" presId="urn:microsoft.com/office/officeart/2005/8/layout/hList7"/>
    <dgm:cxn modelId="{8DC808F3-9721-4210-A0E7-0CDEC992C6F2}" type="presParOf" srcId="{118517BB-6B5A-47B7-8799-98AACAF2BAAC}" destId="{DD831AD3-B782-443B-88B2-D68C3DA20FF8}" srcOrd="0" destOrd="0" presId="urn:microsoft.com/office/officeart/2005/8/layout/hList7"/>
    <dgm:cxn modelId="{AAB21CF0-850A-47F6-B658-587A02BD2086}" type="presParOf" srcId="{118517BB-6B5A-47B7-8799-98AACAF2BAAC}" destId="{3691550E-A147-463F-822E-AE35BA5DFDC2}" srcOrd="1" destOrd="0" presId="urn:microsoft.com/office/officeart/2005/8/layout/hList7"/>
    <dgm:cxn modelId="{0BFFEFA3-7881-4BB8-BEFE-6342120D973F}" type="presParOf" srcId="{3691550E-A147-463F-822E-AE35BA5DFDC2}" destId="{778845ED-21E6-4442-9A79-42E72EA60985}" srcOrd="0" destOrd="0" presId="urn:microsoft.com/office/officeart/2005/8/layout/hList7"/>
    <dgm:cxn modelId="{9F95A17B-8D9C-4ABF-8767-AE8AFFDBEF45}" type="presParOf" srcId="{778845ED-21E6-4442-9A79-42E72EA60985}" destId="{93886087-4EE6-42DF-A47C-03C489E10A41}" srcOrd="0" destOrd="0" presId="urn:microsoft.com/office/officeart/2005/8/layout/hList7"/>
    <dgm:cxn modelId="{78E7B1B7-988D-4713-9DB2-09E0F1D2A460}" type="presParOf" srcId="{778845ED-21E6-4442-9A79-42E72EA60985}" destId="{E5CBA2AC-B1B1-4611-AB33-EACEC269CC7C}" srcOrd="1" destOrd="0" presId="urn:microsoft.com/office/officeart/2005/8/layout/hList7"/>
    <dgm:cxn modelId="{42CB6B59-8843-45F9-87CF-7B135970034F}" type="presParOf" srcId="{778845ED-21E6-4442-9A79-42E72EA60985}" destId="{6C898DA6-61F0-4D18-983E-39710FC42A92}" srcOrd="2" destOrd="0" presId="urn:microsoft.com/office/officeart/2005/8/layout/hList7"/>
    <dgm:cxn modelId="{2043FCB6-87A9-4569-9E75-E20CD732B535}" type="presParOf" srcId="{778845ED-21E6-4442-9A79-42E72EA60985}" destId="{D9ADB7E2-AEAB-4D18-AA3B-5AEE3409AA9F}" srcOrd="3" destOrd="0" presId="urn:microsoft.com/office/officeart/2005/8/layout/hList7"/>
    <dgm:cxn modelId="{C62FA2F5-AE7C-42ED-862C-AD0BF68AB294}" type="presParOf" srcId="{3691550E-A147-463F-822E-AE35BA5DFDC2}" destId="{1452FCC6-A8FF-42D4-92DC-83E43E7B8501}" srcOrd="1" destOrd="0" presId="urn:microsoft.com/office/officeart/2005/8/layout/hList7"/>
    <dgm:cxn modelId="{1C0C4EE3-2274-4388-8771-C15CF51813FC}" type="presParOf" srcId="{3691550E-A147-463F-822E-AE35BA5DFDC2}" destId="{617C31B1-AFD6-4565-8183-FE6A6AA2830E}" srcOrd="2" destOrd="0" presId="urn:microsoft.com/office/officeart/2005/8/layout/hList7"/>
    <dgm:cxn modelId="{B9D67BB6-428A-4C5B-B208-629E873F4B9E}" type="presParOf" srcId="{617C31B1-AFD6-4565-8183-FE6A6AA2830E}" destId="{31D6E9D4-572B-495C-B03E-9E11582673E1}" srcOrd="0" destOrd="0" presId="urn:microsoft.com/office/officeart/2005/8/layout/hList7"/>
    <dgm:cxn modelId="{8F0ED32C-1A3E-4942-AE99-926BBD7F1B97}" type="presParOf" srcId="{617C31B1-AFD6-4565-8183-FE6A6AA2830E}" destId="{F1D3B381-6B84-46F0-8DD3-78F6FBA1BCB8}" srcOrd="1" destOrd="0" presId="urn:microsoft.com/office/officeart/2005/8/layout/hList7"/>
    <dgm:cxn modelId="{2CB47A58-42B4-41F6-A378-1512ABD55122}" type="presParOf" srcId="{617C31B1-AFD6-4565-8183-FE6A6AA2830E}" destId="{40A70B40-32AB-450D-8C78-0C04E972355D}" srcOrd="2" destOrd="0" presId="urn:microsoft.com/office/officeart/2005/8/layout/hList7"/>
    <dgm:cxn modelId="{8B6E0BE1-46C5-4229-B75A-9DE9129E947C}" type="presParOf" srcId="{617C31B1-AFD6-4565-8183-FE6A6AA2830E}" destId="{99B45031-A397-435C-B135-816AD054718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1328103-99E9-45D4-A31B-317BB4D7868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FD325F88-7EE5-40DD-8FD3-7A7DC0A42F91}">
      <dgm:prSet custT="1"/>
      <dgm:spPr/>
      <dgm:t>
        <a:bodyPr/>
        <a:lstStyle/>
        <a:p>
          <a:r>
            <a:rPr lang="en-US" sz="1800" dirty="0">
              <a:solidFill>
                <a:srgbClr val="FFFF00"/>
              </a:solidFill>
            </a:rPr>
            <a:t>Explore options that are still attractive to the teen </a:t>
          </a:r>
        </a:p>
      </dgm:t>
    </dgm:pt>
    <dgm:pt modelId="{326AA256-738B-4223-83E3-2A34216BF0E5}" type="parTrans" cxnId="{967DF236-0F76-4821-85B4-A7156D30BD32}">
      <dgm:prSet/>
      <dgm:spPr/>
      <dgm:t>
        <a:bodyPr/>
        <a:lstStyle/>
        <a:p>
          <a:endParaRPr lang="en-US"/>
        </a:p>
      </dgm:t>
    </dgm:pt>
    <dgm:pt modelId="{01B6FA4B-2C34-40EA-8435-7F6EC0ADBD94}" type="sibTrans" cxnId="{967DF236-0F76-4821-85B4-A7156D30BD32}">
      <dgm:prSet/>
      <dgm:spPr/>
      <dgm:t>
        <a:bodyPr/>
        <a:lstStyle/>
        <a:p>
          <a:endParaRPr lang="en-US"/>
        </a:p>
      </dgm:t>
    </dgm:pt>
    <dgm:pt modelId="{C41F3C2D-D460-4B7B-973B-616491F0AD0A}">
      <dgm:prSet custT="1"/>
      <dgm:spPr/>
      <dgm:t>
        <a:bodyPr/>
        <a:lstStyle/>
        <a:p>
          <a:r>
            <a:rPr lang="en-US" sz="1800" dirty="0">
              <a:solidFill>
                <a:srgbClr val="FFFF00"/>
              </a:solidFill>
            </a:rPr>
            <a:t>Talk about how people in similar situations have successfully changed their behavior </a:t>
          </a:r>
        </a:p>
      </dgm:t>
    </dgm:pt>
    <dgm:pt modelId="{C61223B0-6AFA-4A11-B534-8A495F7E5009}" type="parTrans" cxnId="{A4124873-7AB6-4712-AD12-09A7DC78952E}">
      <dgm:prSet/>
      <dgm:spPr/>
      <dgm:t>
        <a:bodyPr/>
        <a:lstStyle/>
        <a:p>
          <a:endParaRPr lang="en-US"/>
        </a:p>
      </dgm:t>
    </dgm:pt>
    <dgm:pt modelId="{C621A0C5-9A8B-406A-9AAF-9976D7827344}" type="sibTrans" cxnId="{A4124873-7AB6-4712-AD12-09A7DC78952E}">
      <dgm:prSet/>
      <dgm:spPr/>
      <dgm:t>
        <a:bodyPr/>
        <a:lstStyle/>
        <a:p>
          <a:endParaRPr lang="en-US"/>
        </a:p>
      </dgm:t>
    </dgm:pt>
    <dgm:pt modelId="{1C34CD31-3B2C-4913-83BC-67EE358C39CE}">
      <dgm:prSet custT="1"/>
      <dgm:spPr/>
      <dgm:t>
        <a:bodyPr/>
        <a:lstStyle/>
        <a:p>
          <a:r>
            <a:rPr lang="en-US" sz="1800" dirty="0">
              <a:solidFill>
                <a:srgbClr val="FFFF00"/>
              </a:solidFill>
            </a:rPr>
            <a:t>Education</a:t>
          </a:r>
        </a:p>
      </dgm:t>
    </dgm:pt>
    <dgm:pt modelId="{7CDEE944-E354-4174-ACB6-F03DFD7CD838}" type="parTrans" cxnId="{5FC15B5B-F5B5-4062-90A8-ED1844C90E1D}">
      <dgm:prSet/>
      <dgm:spPr/>
      <dgm:t>
        <a:bodyPr/>
        <a:lstStyle/>
        <a:p>
          <a:endParaRPr lang="en-US"/>
        </a:p>
      </dgm:t>
    </dgm:pt>
    <dgm:pt modelId="{4B587DFA-63D2-4A83-AA34-DC313D97A8F9}" type="sibTrans" cxnId="{5FC15B5B-F5B5-4062-90A8-ED1844C90E1D}">
      <dgm:prSet/>
      <dgm:spPr/>
      <dgm:t>
        <a:bodyPr/>
        <a:lstStyle/>
        <a:p>
          <a:endParaRPr lang="en-US"/>
        </a:p>
      </dgm:t>
    </dgm:pt>
    <dgm:pt modelId="{E0B7FED6-56BD-4DF5-9805-9210C53C45B0}">
      <dgm:prSet custT="1"/>
      <dgm:spPr/>
      <dgm:t>
        <a:bodyPr/>
        <a:lstStyle/>
        <a:p>
          <a:r>
            <a:rPr lang="en-US" sz="1800" dirty="0">
              <a:solidFill>
                <a:srgbClr val="FFFF00"/>
              </a:solidFill>
            </a:rPr>
            <a:t>Support teens in developing achievable small steps towards change</a:t>
          </a:r>
        </a:p>
      </dgm:t>
    </dgm:pt>
    <dgm:pt modelId="{4B09F2C8-A546-4F1A-B762-4590FAE45595}" type="parTrans" cxnId="{815AC05F-7C48-493F-9A82-4AACF74E9981}">
      <dgm:prSet/>
      <dgm:spPr/>
      <dgm:t>
        <a:bodyPr/>
        <a:lstStyle/>
        <a:p>
          <a:endParaRPr lang="en-US"/>
        </a:p>
      </dgm:t>
    </dgm:pt>
    <dgm:pt modelId="{D06440E5-2DE6-4BE5-AB29-9BC3B287EC92}" type="sibTrans" cxnId="{815AC05F-7C48-493F-9A82-4AACF74E9981}">
      <dgm:prSet/>
      <dgm:spPr/>
      <dgm:t>
        <a:bodyPr/>
        <a:lstStyle/>
        <a:p>
          <a:endParaRPr lang="en-US"/>
        </a:p>
      </dgm:t>
    </dgm:pt>
    <dgm:pt modelId="{A8487462-2E8B-4872-B9B3-D4D7814E6C3B}" type="pres">
      <dgm:prSet presAssocID="{11328103-99E9-45D4-A31B-317BB4D78682}" presName="Name0" presStyleCnt="0">
        <dgm:presLayoutVars>
          <dgm:dir/>
          <dgm:resizeHandles val="exact"/>
        </dgm:presLayoutVars>
      </dgm:prSet>
      <dgm:spPr/>
    </dgm:pt>
    <dgm:pt modelId="{4D21817D-EFA4-4323-AC23-36F150EEFB92}" type="pres">
      <dgm:prSet presAssocID="{11328103-99E9-45D4-A31B-317BB4D78682}" presName="arrow" presStyleLbl="bgShp" presStyleIdx="0" presStyleCnt="1"/>
      <dgm:spPr/>
    </dgm:pt>
    <dgm:pt modelId="{1AE86F72-7C0E-45AD-9CA7-2D02CDB9AC06}" type="pres">
      <dgm:prSet presAssocID="{11328103-99E9-45D4-A31B-317BB4D78682}" presName="points" presStyleCnt="0"/>
      <dgm:spPr/>
    </dgm:pt>
    <dgm:pt modelId="{5FD4E56B-868D-415E-9371-2BB7C25036C7}" type="pres">
      <dgm:prSet presAssocID="{FD325F88-7EE5-40DD-8FD3-7A7DC0A42F91}" presName="compositeA" presStyleCnt="0"/>
      <dgm:spPr/>
    </dgm:pt>
    <dgm:pt modelId="{AF17FCD9-CAA5-4E0B-B291-E95D597E3D27}" type="pres">
      <dgm:prSet presAssocID="{FD325F88-7EE5-40DD-8FD3-7A7DC0A42F91}" presName="textA" presStyleLbl="revTx" presStyleIdx="0" presStyleCnt="4">
        <dgm:presLayoutVars>
          <dgm:bulletEnabled val="1"/>
        </dgm:presLayoutVars>
      </dgm:prSet>
      <dgm:spPr/>
    </dgm:pt>
    <dgm:pt modelId="{5784999C-BFE3-47E7-9A40-A96D23EE3164}" type="pres">
      <dgm:prSet presAssocID="{FD325F88-7EE5-40DD-8FD3-7A7DC0A42F91}" presName="circleA" presStyleLbl="node1" presStyleIdx="0" presStyleCnt="4"/>
      <dgm:spPr/>
    </dgm:pt>
    <dgm:pt modelId="{C4827F1F-960D-4D2B-8A86-1232D59B7A5D}" type="pres">
      <dgm:prSet presAssocID="{FD325F88-7EE5-40DD-8FD3-7A7DC0A42F91}" presName="spaceA" presStyleCnt="0"/>
      <dgm:spPr/>
    </dgm:pt>
    <dgm:pt modelId="{E8835AB4-7211-4736-B759-51F82064F579}" type="pres">
      <dgm:prSet presAssocID="{01B6FA4B-2C34-40EA-8435-7F6EC0ADBD94}" presName="space" presStyleCnt="0"/>
      <dgm:spPr/>
    </dgm:pt>
    <dgm:pt modelId="{33013498-CF22-483C-B4B4-D756AEC70BFD}" type="pres">
      <dgm:prSet presAssocID="{C41F3C2D-D460-4B7B-973B-616491F0AD0A}" presName="compositeB" presStyleCnt="0"/>
      <dgm:spPr/>
    </dgm:pt>
    <dgm:pt modelId="{AF136CF1-2781-420B-A764-C9FCB3B309DB}" type="pres">
      <dgm:prSet presAssocID="{C41F3C2D-D460-4B7B-973B-616491F0AD0A}" presName="textB" presStyleLbl="revTx" presStyleIdx="1" presStyleCnt="4">
        <dgm:presLayoutVars>
          <dgm:bulletEnabled val="1"/>
        </dgm:presLayoutVars>
      </dgm:prSet>
      <dgm:spPr/>
    </dgm:pt>
    <dgm:pt modelId="{379479CA-429A-4D6A-BCC4-F849E8003B88}" type="pres">
      <dgm:prSet presAssocID="{C41F3C2D-D460-4B7B-973B-616491F0AD0A}" presName="circleB" presStyleLbl="node1" presStyleIdx="1" presStyleCnt="4"/>
      <dgm:spPr/>
    </dgm:pt>
    <dgm:pt modelId="{0AA9E454-81B2-41EE-BD05-E3F10C82961C}" type="pres">
      <dgm:prSet presAssocID="{C41F3C2D-D460-4B7B-973B-616491F0AD0A}" presName="spaceB" presStyleCnt="0"/>
      <dgm:spPr/>
    </dgm:pt>
    <dgm:pt modelId="{D9B460E4-3E98-4092-B8D2-8536FE609CEE}" type="pres">
      <dgm:prSet presAssocID="{C621A0C5-9A8B-406A-9AAF-9976D7827344}" presName="space" presStyleCnt="0"/>
      <dgm:spPr/>
    </dgm:pt>
    <dgm:pt modelId="{BA0A7760-B2DF-4949-8FCD-41F65AEFBF27}" type="pres">
      <dgm:prSet presAssocID="{1C34CD31-3B2C-4913-83BC-67EE358C39CE}" presName="compositeA" presStyleCnt="0"/>
      <dgm:spPr/>
    </dgm:pt>
    <dgm:pt modelId="{2C4C7861-F845-467A-9DE8-BA126E065BA9}" type="pres">
      <dgm:prSet presAssocID="{1C34CD31-3B2C-4913-83BC-67EE358C39CE}" presName="textA" presStyleLbl="revTx" presStyleIdx="2" presStyleCnt="4">
        <dgm:presLayoutVars>
          <dgm:bulletEnabled val="1"/>
        </dgm:presLayoutVars>
      </dgm:prSet>
      <dgm:spPr/>
    </dgm:pt>
    <dgm:pt modelId="{1D46BFAE-4227-4863-9D32-23C24D1D4A7D}" type="pres">
      <dgm:prSet presAssocID="{1C34CD31-3B2C-4913-83BC-67EE358C39CE}" presName="circleA" presStyleLbl="node1" presStyleIdx="2" presStyleCnt="4"/>
      <dgm:spPr/>
    </dgm:pt>
    <dgm:pt modelId="{4F864442-D386-4165-AD2D-FF15508F0EB7}" type="pres">
      <dgm:prSet presAssocID="{1C34CD31-3B2C-4913-83BC-67EE358C39CE}" presName="spaceA" presStyleCnt="0"/>
      <dgm:spPr/>
    </dgm:pt>
    <dgm:pt modelId="{598730D4-8D43-4CA0-9C53-8735BFD74AAA}" type="pres">
      <dgm:prSet presAssocID="{4B587DFA-63D2-4A83-AA34-DC313D97A8F9}" presName="space" presStyleCnt="0"/>
      <dgm:spPr/>
    </dgm:pt>
    <dgm:pt modelId="{4C0DE1CB-767C-4FAE-BFF0-4ED4CAFC3211}" type="pres">
      <dgm:prSet presAssocID="{E0B7FED6-56BD-4DF5-9805-9210C53C45B0}" presName="compositeB" presStyleCnt="0"/>
      <dgm:spPr/>
    </dgm:pt>
    <dgm:pt modelId="{BC086FBB-C6B8-4DFB-887B-BCB2B77F5F59}" type="pres">
      <dgm:prSet presAssocID="{E0B7FED6-56BD-4DF5-9805-9210C53C45B0}" presName="textB" presStyleLbl="revTx" presStyleIdx="3" presStyleCnt="4">
        <dgm:presLayoutVars>
          <dgm:bulletEnabled val="1"/>
        </dgm:presLayoutVars>
      </dgm:prSet>
      <dgm:spPr/>
    </dgm:pt>
    <dgm:pt modelId="{17AA84A3-98DD-48FE-B85C-E0372CD71DD6}" type="pres">
      <dgm:prSet presAssocID="{E0B7FED6-56BD-4DF5-9805-9210C53C45B0}" presName="circleB" presStyleLbl="node1" presStyleIdx="3" presStyleCnt="4"/>
      <dgm:spPr/>
    </dgm:pt>
    <dgm:pt modelId="{66F6305F-82C4-43AD-9D53-2111FB5C9B62}" type="pres">
      <dgm:prSet presAssocID="{E0B7FED6-56BD-4DF5-9805-9210C53C45B0}" presName="spaceB" presStyleCnt="0"/>
      <dgm:spPr/>
    </dgm:pt>
  </dgm:ptLst>
  <dgm:cxnLst>
    <dgm:cxn modelId="{FF85DF04-CAF5-4EF0-875E-E217301EBFED}" type="presOf" srcId="{FD325F88-7EE5-40DD-8FD3-7A7DC0A42F91}" destId="{AF17FCD9-CAA5-4E0B-B291-E95D597E3D27}" srcOrd="0" destOrd="0" presId="urn:microsoft.com/office/officeart/2005/8/layout/hProcess11"/>
    <dgm:cxn modelId="{FB54F322-7A59-4BA6-88BE-2E105403CCD5}" type="presOf" srcId="{C41F3C2D-D460-4B7B-973B-616491F0AD0A}" destId="{AF136CF1-2781-420B-A764-C9FCB3B309DB}" srcOrd="0" destOrd="0" presId="urn:microsoft.com/office/officeart/2005/8/layout/hProcess11"/>
    <dgm:cxn modelId="{967DF236-0F76-4821-85B4-A7156D30BD32}" srcId="{11328103-99E9-45D4-A31B-317BB4D78682}" destId="{FD325F88-7EE5-40DD-8FD3-7A7DC0A42F91}" srcOrd="0" destOrd="0" parTransId="{326AA256-738B-4223-83E3-2A34216BF0E5}" sibTransId="{01B6FA4B-2C34-40EA-8435-7F6EC0ADBD94}"/>
    <dgm:cxn modelId="{5FC15B5B-F5B5-4062-90A8-ED1844C90E1D}" srcId="{11328103-99E9-45D4-A31B-317BB4D78682}" destId="{1C34CD31-3B2C-4913-83BC-67EE358C39CE}" srcOrd="2" destOrd="0" parTransId="{7CDEE944-E354-4174-ACB6-F03DFD7CD838}" sibTransId="{4B587DFA-63D2-4A83-AA34-DC313D97A8F9}"/>
    <dgm:cxn modelId="{815AC05F-7C48-493F-9A82-4AACF74E9981}" srcId="{11328103-99E9-45D4-A31B-317BB4D78682}" destId="{E0B7FED6-56BD-4DF5-9805-9210C53C45B0}" srcOrd="3" destOrd="0" parTransId="{4B09F2C8-A546-4F1A-B762-4590FAE45595}" sibTransId="{D06440E5-2DE6-4BE5-AB29-9BC3B287EC92}"/>
    <dgm:cxn modelId="{885AE452-E9C4-45CE-84E6-3718778C6C3F}" type="presOf" srcId="{E0B7FED6-56BD-4DF5-9805-9210C53C45B0}" destId="{BC086FBB-C6B8-4DFB-887B-BCB2B77F5F59}" srcOrd="0" destOrd="0" presId="urn:microsoft.com/office/officeart/2005/8/layout/hProcess11"/>
    <dgm:cxn modelId="{A4124873-7AB6-4712-AD12-09A7DC78952E}" srcId="{11328103-99E9-45D4-A31B-317BB4D78682}" destId="{C41F3C2D-D460-4B7B-973B-616491F0AD0A}" srcOrd="1" destOrd="0" parTransId="{C61223B0-6AFA-4A11-B534-8A495F7E5009}" sibTransId="{C621A0C5-9A8B-406A-9AAF-9976D7827344}"/>
    <dgm:cxn modelId="{B60AA5AB-5DFC-421A-A020-D56C162AA535}" type="presOf" srcId="{11328103-99E9-45D4-A31B-317BB4D78682}" destId="{A8487462-2E8B-4872-B9B3-D4D7814E6C3B}" srcOrd="0" destOrd="0" presId="urn:microsoft.com/office/officeart/2005/8/layout/hProcess11"/>
    <dgm:cxn modelId="{707CA2E2-B2FA-4D50-9051-E68C4E02C8C4}" type="presOf" srcId="{1C34CD31-3B2C-4913-83BC-67EE358C39CE}" destId="{2C4C7861-F845-467A-9DE8-BA126E065BA9}" srcOrd="0" destOrd="0" presId="urn:microsoft.com/office/officeart/2005/8/layout/hProcess11"/>
    <dgm:cxn modelId="{2782BF1D-C6CD-4076-8896-7F37157AC208}" type="presParOf" srcId="{A8487462-2E8B-4872-B9B3-D4D7814E6C3B}" destId="{4D21817D-EFA4-4323-AC23-36F150EEFB92}" srcOrd="0" destOrd="0" presId="urn:microsoft.com/office/officeart/2005/8/layout/hProcess11"/>
    <dgm:cxn modelId="{91E14FB6-8047-45F2-9698-9EF4B82F871D}" type="presParOf" srcId="{A8487462-2E8B-4872-B9B3-D4D7814E6C3B}" destId="{1AE86F72-7C0E-45AD-9CA7-2D02CDB9AC06}" srcOrd="1" destOrd="0" presId="urn:microsoft.com/office/officeart/2005/8/layout/hProcess11"/>
    <dgm:cxn modelId="{CF0C672D-EB73-40DD-8E30-E28BD05CAD06}" type="presParOf" srcId="{1AE86F72-7C0E-45AD-9CA7-2D02CDB9AC06}" destId="{5FD4E56B-868D-415E-9371-2BB7C25036C7}" srcOrd="0" destOrd="0" presId="urn:microsoft.com/office/officeart/2005/8/layout/hProcess11"/>
    <dgm:cxn modelId="{8517932C-611E-4CD2-BB35-271AD1BA5360}" type="presParOf" srcId="{5FD4E56B-868D-415E-9371-2BB7C25036C7}" destId="{AF17FCD9-CAA5-4E0B-B291-E95D597E3D27}" srcOrd="0" destOrd="0" presId="urn:microsoft.com/office/officeart/2005/8/layout/hProcess11"/>
    <dgm:cxn modelId="{15D95CFF-0125-4075-974E-44009CD3C8CC}" type="presParOf" srcId="{5FD4E56B-868D-415E-9371-2BB7C25036C7}" destId="{5784999C-BFE3-47E7-9A40-A96D23EE3164}" srcOrd="1" destOrd="0" presId="urn:microsoft.com/office/officeart/2005/8/layout/hProcess11"/>
    <dgm:cxn modelId="{9B83A13E-2B8C-4155-85A4-3B6682B1C526}" type="presParOf" srcId="{5FD4E56B-868D-415E-9371-2BB7C25036C7}" destId="{C4827F1F-960D-4D2B-8A86-1232D59B7A5D}" srcOrd="2" destOrd="0" presId="urn:microsoft.com/office/officeart/2005/8/layout/hProcess11"/>
    <dgm:cxn modelId="{9B198166-4ED8-4997-8982-24978C3AE78E}" type="presParOf" srcId="{1AE86F72-7C0E-45AD-9CA7-2D02CDB9AC06}" destId="{E8835AB4-7211-4736-B759-51F82064F579}" srcOrd="1" destOrd="0" presId="urn:microsoft.com/office/officeart/2005/8/layout/hProcess11"/>
    <dgm:cxn modelId="{40B0246B-0967-484C-BAB2-E272425B3157}" type="presParOf" srcId="{1AE86F72-7C0E-45AD-9CA7-2D02CDB9AC06}" destId="{33013498-CF22-483C-B4B4-D756AEC70BFD}" srcOrd="2" destOrd="0" presId="urn:microsoft.com/office/officeart/2005/8/layout/hProcess11"/>
    <dgm:cxn modelId="{84A4D0AB-89D0-445E-B664-321D7A57FDC5}" type="presParOf" srcId="{33013498-CF22-483C-B4B4-D756AEC70BFD}" destId="{AF136CF1-2781-420B-A764-C9FCB3B309DB}" srcOrd="0" destOrd="0" presId="urn:microsoft.com/office/officeart/2005/8/layout/hProcess11"/>
    <dgm:cxn modelId="{F48E0AB8-DF8D-47BA-8AD9-4EE46B5834F9}" type="presParOf" srcId="{33013498-CF22-483C-B4B4-D756AEC70BFD}" destId="{379479CA-429A-4D6A-BCC4-F849E8003B88}" srcOrd="1" destOrd="0" presId="urn:microsoft.com/office/officeart/2005/8/layout/hProcess11"/>
    <dgm:cxn modelId="{05933249-0D6F-4F6A-8973-8B05E93C125E}" type="presParOf" srcId="{33013498-CF22-483C-B4B4-D756AEC70BFD}" destId="{0AA9E454-81B2-41EE-BD05-E3F10C82961C}" srcOrd="2" destOrd="0" presId="urn:microsoft.com/office/officeart/2005/8/layout/hProcess11"/>
    <dgm:cxn modelId="{1B1C3565-E3D5-4552-8704-B2572A651444}" type="presParOf" srcId="{1AE86F72-7C0E-45AD-9CA7-2D02CDB9AC06}" destId="{D9B460E4-3E98-4092-B8D2-8536FE609CEE}" srcOrd="3" destOrd="0" presId="urn:microsoft.com/office/officeart/2005/8/layout/hProcess11"/>
    <dgm:cxn modelId="{BADF0802-CFAF-47CC-8EA1-69321E31BEE5}" type="presParOf" srcId="{1AE86F72-7C0E-45AD-9CA7-2D02CDB9AC06}" destId="{BA0A7760-B2DF-4949-8FCD-41F65AEFBF27}" srcOrd="4" destOrd="0" presId="urn:microsoft.com/office/officeart/2005/8/layout/hProcess11"/>
    <dgm:cxn modelId="{F9A083A2-8933-4334-85F7-809269C6F4EC}" type="presParOf" srcId="{BA0A7760-B2DF-4949-8FCD-41F65AEFBF27}" destId="{2C4C7861-F845-467A-9DE8-BA126E065BA9}" srcOrd="0" destOrd="0" presId="urn:microsoft.com/office/officeart/2005/8/layout/hProcess11"/>
    <dgm:cxn modelId="{C21C48AB-A7A4-4843-879A-5BD97B3166AA}" type="presParOf" srcId="{BA0A7760-B2DF-4949-8FCD-41F65AEFBF27}" destId="{1D46BFAE-4227-4863-9D32-23C24D1D4A7D}" srcOrd="1" destOrd="0" presId="urn:microsoft.com/office/officeart/2005/8/layout/hProcess11"/>
    <dgm:cxn modelId="{0FA448FA-C3FA-456E-BD37-DD53D1444F75}" type="presParOf" srcId="{BA0A7760-B2DF-4949-8FCD-41F65AEFBF27}" destId="{4F864442-D386-4165-AD2D-FF15508F0EB7}" srcOrd="2" destOrd="0" presId="urn:microsoft.com/office/officeart/2005/8/layout/hProcess11"/>
    <dgm:cxn modelId="{66B3D3CE-07D7-4533-980B-D3DD28895432}" type="presParOf" srcId="{1AE86F72-7C0E-45AD-9CA7-2D02CDB9AC06}" destId="{598730D4-8D43-4CA0-9C53-8735BFD74AAA}" srcOrd="5" destOrd="0" presId="urn:microsoft.com/office/officeart/2005/8/layout/hProcess11"/>
    <dgm:cxn modelId="{0E681873-6AFB-4DDF-9D40-849F879E8D47}" type="presParOf" srcId="{1AE86F72-7C0E-45AD-9CA7-2D02CDB9AC06}" destId="{4C0DE1CB-767C-4FAE-BFF0-4ED4CAFC3211}" srcOrd="6" destOrd="0" presId="urn:microsoft.com/office/officeart/2005/8/layout/hProcess11"/>
    <dgm:cxn modelId="{E73029C8-E0DA-49E0-8C00-ECE957288325}" type="presParOf" srcId="{4C0DE1CB-767C-4FAE-BFF0-4ED4CAFC3211}" destId="{BC086FBB-C6B8-4DFB-887B-BCB2B77F5F59}" srcOrd="0" destOrd="0" presId="urn:microsoft.com/office/officeart/2005/8/layout/hProcess11"/>
    <dgm:cxn modelId="{09252B5B-9469-4C63-A7B3-757E5268E37E}" type="presParOf" srcId="{4C0DE1CB-767C-4FAE-BFF0-4ED4CAFC3211}" destId="{17AA84A3-98DD-48FE-B85C-E0372CD71DD6}" srcOrd="1" destOrd="0" presId="urn:microsoft.com/office/officeart/2005/8/layout/hProcess11"/>
    <dgm:cxn modelId="{E553AD0D-FF63-4DD2-8E70-369E1AEF6701}" type="presParOf" srcId="{4C0DE1CB-767C-4FAE-BFF0-4ED4CAFC3211}" destId="{66F6305F-82C4-43AD-9D53-2111FB5C9B6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C5937E-79A5-4CA3-B79B-102492F744C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BE32F2F-8A6D-4700-A1A2-C2C90134ED95}">
      <dgm:prSet/>
      <dgm:spPr/>
      <dgm:t>
        <a:bodyPr/>
        <a:lstStyle/>
        <a:p>
          <a:r>
            <a:rPr lang="en-US" b="0" i="0" dirty="0">
              <a:solidFill>
                <a:schemeClr val="bg1"/>
              </a:solidFill>
            </a:rPr>
            <a:t>Further, the positive effects of motivational interviewing on teenagers appear to maintain themselves over time (Jensen et al., 2011).</a:t>
          </a:r>
          <a:endParaRPr lang="en-US" dirty="0">
            <a:solidFill>
              <a:schemeClr val="bg1"/>
            </a:solidFill>
          </a:endParaRPr>
        </a:p>
      </dgm:t>
    </dgm:pt>
    <dgm:pt modelId="{286F20C5-64E2-46CC-B0C4-BE106222A9AE}" type="parTrans" cxnId="{10CB11D2-8258-483D-8B7A-5FF04306DB99}">
      <dgm:prSet/>
      <dgm:spPr/>
      <dgm:t>
        <a:bodyPr/>
        <a:lstStyle/>
        <a:p>
          <a:endParaRPr lang="en-US"/>
        </a:p>
      </dgm:t>
    </dgm:pt>
    <dgm:pt modelId="{5B225DDA-726E-494F-9F39-E6A8C1F47968}" type="sibTrans" cxnId="{10CB11D2-8258-483D-8B7A-5FF04306DB99}">
      <dgm:prSet/>
      <dgm:spPr/>
      <dgm:t>
        <a:bodyPr/>
        <a:lstStyle/>
        <a:p>
          <a:endParaRPr lang="en-US"/>
        </a:p>
      </dgm:t>
    </dgm:pt>
    <dgm:pt modelId="{FCBC3AEE-4957-4EE7-86CC-B43B6D223190}">
      <dgm:prSet/>
      <dgm:spPr/>
      <dgm:t>
        <a:bodyPr/>
        <a:lstStyle/>
        <a:p>
          <a:r>
            <a:rPr lang="en-US" b="0" i="0" dirty="0">
              <a:solidFill>
                <a:schemeClr val="bg1"/>
              </a:solidFill>
            </a:rPr>
            <a:t>MI appears to have value as an adjunct treatment for certain psychological disorders that may have stalled due to teen resistance (Randall &amp; McNeil, 2017). </a:t>
          </a:r>
          <a:endParaRPr lang="en-US" dirty="0">
            <a:solidFill>
              <a:schemeClr val="bg1"/>
            </a:solidFill>
          </a:endParaRPr>
        </a:p>
      </dgm:t>
    </dgm:pt>
    <dgm:pt modelId="{323A4776-AC08-4F42-A624-46605690C7F7}" type="parTrans" cxnId="{53568813-C8A8-467B-A935-AAAF0D139F34}">
      <dgm:prSet/>
      <dgm:spPr/>
      <dgm:t>
        <a:bodyPr/>
        <a:lstStyle/>
        <a:p>
          <a:endParaRPr lang="en-US"/>
        </a:p>
      </dgm:t>
    </dgm:pt>
    <dgm:pt modelId="{EBA7DE7C-C5CE-4A54-BB30-3370D4FCE77B}" type="sibTrans" cxnId="{53568813-C8A8-467B-A935-AAAF0D139F34}">
      <dgm:prSet/>
      <dgm:spPr/>
      <dgm:t>
        <a:bodyPr/>
        <a:lstStyle/>
        <a:p>
          <a:endParaRPr lang="en-US"/>
        </a:p>
      </dgm:t>
    </dgm:pt>
    <dgm:pt modelId="{C4BE0703-2BC3-4461-977F-8E288CE24A1B}">
      <dgm:prSet/>
      <dgm:spPr/>
      <dgm:t>
        <a:bodyPr/>
        <a:lstStyle/>
        <a:p>
          <a:r>
            <a:rPr lang="en-US" b="0" i="0" dirty="0">
              <a:solidFill>
                <a:schemeClr val="bg1"/>
              </a:solidFill>
            </a:rPr>
            <a:t>Motivational Interviewing techniques for substance abuse are transferable to other situations and conditions, both psychological and physical.</a:t>
          </a:r>
          <a:endParaRPr lang="en-US" dirty="0">
            <a:solidFill>
              <a:schemeClr val="bg1"/>
            </a:solidFill>
          </a:endParaRPr>
        </a:p>
      </dgm:t>
    </dgm:pt>
    <dgm:pt modelId="{08008A40-22D6-45FA-8BF9-C2ED7E2141BA}" type="parTrans" cxnId="{2088103A-F71C-4553-971B-2F079E2B56D1}">
      <dgm:prSet/>
      <dgm:spPr/>
      <dgm:t>
        <a:bodyPr/>
        <a:lstStyle/>
        <a:p>
          <a:endParaRPr lang="en-US"/>
        </a:p>
      </dgm:t>
    </dgm:pt>
    <dgm:pt modelId="{8B5CF67D-4BA0-4F31-BEEF-E9EA9952C8B9}" type="sibTrans" cxnId="{2088103A-F71C-4553-971B-2F079E2B56D1}">
      <dgm:prSet/>
      <dgm:spPr/>
      <dgm:t>
        <a:bodyPr/>
        <a:lstStyle/>
        <a:p>
          <a:endParaRPr lang="en-US"/>
        </a:p>
      </dgm:t>
    </dgm:pt>
    <dgm:pt modelId="{9F40068B-0C17-4C60-B77B-7E7A324298EE}" type="pres">
      <dgm:prSet presAssocID="{68C5937E-79A5-4CA3-B79B-102492F744C4}" presName="vert0" presStyleCnt="0">
        <dgm:presLayoutVars>
          <dgm:dir/>
          <dgm:animOne val="branch"/>
          <dgm:animLvl val="lvl"/>
        </dgm:presLayoutVars>
      </dgm:prSet>
      <dgm:spPr/>
    </dgm:pt>
    <dgm:pt modelId="{D92BAAAD-874C-4B93-8246-112337AF0074}" type="pres">
      <dgm:prSet presAssocID="{6BE32F2F-8A6D-4700-A1A2-C2C90134ED95}" presName="thickLine" presStyleLbl="alignNode1" presStyleIdx="0" presStyleCnt="3"/>
      <dgm:spPr/>
    </dgm:pt>
    <dgm:pt modelId="{A0EE8357-F2CB-4DC2-B374-D870C077C550}" type="pres">
      <dgm:prSet presAssocID="{6BE32F2F-8A6D-4700-A1A2-C2C90134ED95}" presName="horz1" presStyleCnt="0"/>
      <dgm:spPr/>
    </dgm:pt>
    <dgm:pt modelId="{77E7B85F-295A-443B-A195-334175422CC9}" type="pres">
      <dgm:prSet presAssocID="{6BE32F2F-8A6D-4700-A1A2-C2C90134ED95}" presName="tx1" presStyleLbl="revTx" presStyleIdx="0" presStyleCnt="3"/>
      <dgm:spPr/>
    </dgm:pt>
    <dgm:pt modelId="{ED544A6C-6749-4E78-860F-5ADC615CC06A}" type="pres">
      <dgm:prSet presAssocID="{6BE32F2F-8A6D-4700-A1A2-C2C90134ED95}" presName="vert1" presStyleCnt="0"/>
      <dgm:spPr/>
    </dgm:pt>
    <dgm:pt modelId="{543F94FA-B678-43C9-97F3-019A505275DF}" type="pres">
      <dgm:prSet presAssocID="{FCBC3AEE-4957-4EE7-86CC-B43B6D223190}" presName="thickLine" presStyleLbl="alignNode1" presStyleIdx="1" presStyleCnt="3"/>
      <dgm:spPr/>
    </dgm:pt>
    <dgm:pt modelId="{A0BDD9D2-00CF-4030-93E6-7F06CB98539E}" type="pres">
      <dgm:prSet presAssocID="{FCBC3AEE-4957-4EE7-86CC-B43B6D223190}" presName="horz1" presStyleCnt="0"/>
      <dgm:spPr/>
    </dgm:pt>
    <dgm:pt modelId="{EFAFCEE9-3BC1-4317-817E-FB69FD5606A0}" type="pres">
      <dgm:prSet presAssocID="{FCBC3AEE-4957-4EE7-86CC-B43B6D223190}" presName="tx1" presStyleLbl="revTx" presStyleIdx="1" presStyleCnt="3"/>
      <dgm:spPr/>
    </dgm:pt>
    <dgm:pt modelId="{0C3AF7FC-04B6-4CC6-B729-C012A21D8771}" type="pres">
      <dgm:prSet presAssocID="{FCBC3AEE-4957-4EE7-86CC-B43B6D223190}" presName="vert1" presStyleCnt="0"/>
      <dgm:spPr/>
    </dgm:pt>
    <dgm:pt modelId="{E2084CEE-6D90-4EFE-9ADD-A7891FCE6317}" type="pres">
      <dgm:prSet presAssocID="{C4BE0703-2BC3-4461-977F-8E288CE24A1B}" presName="thickLine" presStyleLbl="alignNode1" presStyleIdx="2" presStyleCnt="3"/>
      <dgm:spPr/>
    </dgm:pt>
    <dgm:pt modelId="{DC9246D4-4D97-44CE-95B6-9A6A020F542D}" type="pres">
      <dgm:prSet presAssocID="{C4BE0703-2BC3-4461-977F-8E288CE24A1B}" presName="horz1" presStyleCnt="0"/>
      <dgm:spPr/>
    </dgm:pt>
    <dgm:pt modelId="{BAE3B83B-2AD3-4690-B54F-0694629A399F}" type="pres">
      <dgm:prSet presAssocID="{C4BE0703-2BC3-4461-977F-8E288CE24A1B}" presName="tx1" presStyleLbl="revTx" presStyleIdx="2" presStyleCnt="3"/>
      <dgm:spPr/>
    </dgm:pt>
    <dgm:pt modelId="{A9AE4318-4C41-475A-A251-D8168401B1D6}" type="pres">
      <dgm:prSet presAssocID="{C4BE0703-2BC3-4461-977F-8E288CE24A1B}" presName="vert1" presStyleCnt="0"/>
      <dgm:spPr/>
    </dgm:pt>
  </dgm:ptLst>
  <dgm:cxnLst>
    <dgm:cxn modelId="{53568813-C8A8-467B-A935-AAAF0D139F34}" srcId="{68C5937E-79A5-4CA3-B79B-102492F744C4}" destId="{FCBC3AEE-4957-4EE7-86CC-B43B6D223190}" srcOrd="1" destOrd="0" parTransId="{323A4776-AC08-4F42-A624-46605690C7F7}" sibTransId="{EBA7DE7C-C5CE-4A54-BB30-3370D4FCE77B}"/>
    <dgm:cxn modelId="{E6369219-B044-464B-AA03-8F45D9AE73E5}" type="presOf" srcId="{6BE32F2F-8A6D-4700-A1A2-C2C90134ED95}" destId="{77E7B85F-295A-443B-A195-334175422CC9}" srcOrd="0" destOrd="0" presId="urn:microsoft.com/office/officeart/2008/layout/LinedList"/>
    <dgm:cxn modelId="{2088103A-F71C-4553-971B-2F079E2B56D1}" srcId="{68C5937E-79A5-4CA3-B79B-102492F744C4}" destId="{C4BE0703-2BC3-4461-977F-8E288CE24A1B}" srcOrd="2" destOrd="0" parTransId="{08008A40-22D6-45FA-8BF9-C2ED7E2141BA}" sibTransId="{8B5CF67D-4BA0-4F31-BEEF-E9EA9952C8B9}"/>
    <dgm:cxn modelId="{4A7FEB8F-F171-4B2C-9434-1AF267013C09}" type="presOf" srcId="{C4BE0703-2BC3-4461-977F-8E288CE24A1B}" destId="{BAE3B83B-2AD3-4690-B54F-0694629A399F}" srcOrd="0" destOrd="0" presId="urn:microsoft.com/office/officeart/2008/layout/LinedList"/>
    <dgm:cxn modelId="{C61435BD-3708-4F68-872D-A5524EAF09D4}" type="presOf" srcId="{FCBC3AEE-4957-4EE7-86CC-B43B6D223190}" destId="{EFAFCEE9-3BC1-4317-817E-FB69FD5606A0}" srcOrd="0" destOrd="0" presId="urn:microsoft.com/office/officeart/2008/layout/LinedList"/>
    <dgm:cxn modelId="{10CB11D2-8258-483D-8B7A-5FF04306DB99}" srcId="{68C5937E-79A5-4CA3-B79B-102492F744C4}" destId="{6BE32F2F-8A6D-4700-A1A2-C2C90134ED95}" srcOrd="0" destOrd="0" parTransId="{286F20C5-64E2-46CC-B0C4-BE106222A9AE}" sibTransId="{5B225DDA-726E-494F-9F39-E6A8C1F47968}"/>
    <dgm:cxn modelId="{7FCF9EFE-B4B7-4B20-948D-C0D48361D900}" type="presOf" srcId="{68C5937E-79A5-4CA3-B79B-102492F744C4}" destId="{9F40068B-0C17-4C60-B77B-7E7A324298EE}" srcOrd="0" destOrd="0" presId="urn:microsoft.com/office/officeart/2008/layout/LinedList"/>
    <dgm:cxn modelId="{87BCE524-A9F3-4DE9-B4FD-B23053266DED}" type="presParOf" srcId="{9F40068B-0C17-4C60-B77B-7E7A324298EE}" destId="{D92BAAAD-874C-4B93-8246-112337AF0074}" srcOrd="0" destOrd="0" presId="urn:microsoft.com/office/officeart/2008/layout/LinedList"/>
    <dgm:cxn modelId="{1285D47E-7A3B-4CC9-8D2B-3BC9429E8955}" type="presParOf" srcId="{9F40068B-0C17-4C60-B77B-7E7A324298EE}" destId="{A0EE8357-F2CB-4DC2-B374-D870C077C550}" srcOrd="1" destOrd="0" presId="urn:microsoft.com/office/officeart/2008/layout/LinedList"/>
    <dgm:cxn modelId="{A0AF3C1A-2939-4882-B7E0-12961C7FC46C}" type="presParOf" srcId="{A0EE8357-F2CB-4DC2-B374-D870C077C550}" destId="{77E7B85F-295A-443B-A195-334175422CC9}" srcOrd="0" destOrd="0" presId="urn:microsoft.com/office/officeart/2008/layout/LinedList"/>
    <dgm:cxn modelId="{0E1BC420-0C66-43D3-BA35-65C38494B262}" type="presParOf" srcId="{A0EE8357-F2CB-4DC2-B374-D870C077C550}" destId="{ED544A6C-6749-4E78-860F-5ADC615CC06A}" srcOrd="1" destOrd="0" presId="urn:microsoft.com/office/officeart/2008/layout/LinedList"/>
    <dgm:cxn modelId="{88241264-8A0E-47C3-A30F-54BCD50894E5}" type="presParOf" srcId="{9F40068B-0C17-4C60-B77B-7E7A324298EE}" destId="{543F94FA-B678-43C9-97F3-019A505275DF}" srcOrd="2" destOrd="0" presId="urn:microsoft.com/office/officeart/2008/layout/LinedList"/>
    <dgm:cxn modelId="{E3E0A8FB-D7BE-4A52-9EAF-1BB8E786512F}" type="presParOf" srcId="{9F40068B-0C17-4C60-B77B-7E7A324298EE}" destId="{A0BDD9D2-00CF-4030-93E6-7F06CB98539E}" srcOrd="3" destOrd="0" presId="urn:microsoft.com/office/officeart/2008/layout/LinedList"/>
    <dgm:cxn modelId="{D095D1CF-2C49-4975-8FA0-DF245F51FE3A}" type="presParOf" srcId="{A0BDD9D2-00CF-4030-93E6-7F06CB98539E}" destId="{EFAFCEE9-3BC1-4317-817E-FB69FD5606A0}" srcOrd="0" destOrd="0" presId="urn:microsoft.com/office/officeart/2008/layout/LinedList"/>
    <dgm:cxn modelId="{6C4B6D79-8B49-4F6F-A90C-C5393C9722D3}" type="presParOf" srcId="{A0BDD9D2-00CF-4030-93E6-7F06CB98539E}" destId="{0C3AF7FC-04B6-4CC6-B729-C012A21D8771}" srcOrd="1" destOrd="0" presId="urn:microsoft.com/office/officeart/2008/layout/LinedList"/>
    <dgm:cxn modelId="{5FFC2D74-B726-49BF-96E6-C87B54FD1A8D}" type="presParOf" srcId="{9F40068B-0C17-4C60-B77B-7E7A324298EE}" destId="{E2084CEE-6D90-4EFE-9ADD-A7891FCE6317}" srcOrd="4" destOrd="0" presId="urn:microsoft.com/office/officeart/2008/layout/LinedList"/>
    <dgm:cxn modelId="{5FA7F94F-9FE0-4A64-9670-2DDF5377EF99}" type="presParOf" srcId="{9F40068B-0C17-4C60-B77B-7E7A324298EE}" destId="{DC9246D4-4D97-44CE-95B6-9A6A020F542D}" srcOrd="5" destOrd="0" presId="urn:microsoft.com/office/officeart/2008/layout/LinedList"/>
    <dgm:cxn modelId="{59F212A6-A710-41F0-9ECB-B9B5CC4B3CA4}" type="presParOf" srcId="{DC9246D4-4D97-44CE-95B6-9A6A020F542D}" destId="{BAE3B83B-2AD3-4690-B54F-0694629A399F}" srcOrd="0" destOrd="0" presId="urn:microsoft.com/office/officeart/2008/layout/LinedList"/>
    <dgm:cxn modelId="{B98169BC-CBA3-4E14-A2DF-079C65860821}" type="presParOf" srcId="{DC9246D4-4D97-44CE-95B6-9A6A020F542D}" destId="{A9AE4318-4C41-475A-A251-D8168401B1D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91B402-6864-4566-B157-6B86B62CC71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6392839-1F36-445C-BFCA-85235C1D232C}">
      <dgm:prSet custT="1"/>
      <dgm:spPr/>
      <dgm:t>
        <a:bodyPr/>
        <a:lstStyle/>
        <a:p>
          <a:r>
            <a:rPr lang="en-US" sz="2400" b="1" i="0" dirty="0">
              <a:solidFill>
                <a:srgbClr val="FFFF00"/>
              </a:solidFill>
            </a:rPr>
            <a:t>A</a:t>
          </a:r>
          <a:r>
            <a:rPr lang="en-US" sz="1700" b="1" i="0" dirty="0"/>
            <a:t> =</a:t>
          </a:r>
          <a:r>
            <a:rPr lang="en-US" sz="1700" b="0" i="0" dirty="0"/>
            <a:t> </a:t>
          </a:r>
          <a:r>
            <a:rPr lang="en-US" sz="1700" b="1" i="0" dirty="0"/>
            <a:t>Autonomy:</a:t>
          </a:r>
          <a:r>
            <a:rPr lang="en-US" sz="1700" b="0" i="0" dirty="0"/>
            <a:t> Only the teen has the power to change their lives.</a:t>
          </a:r>
          <a:endParaRPr lang="en-US" sz="1700" dirty="0"/>
        </a:p>
      </dgm:t>
    </dgm:pt>
    <dgm:pt modelId="{C253EAA6-E7BD-4A30-B578-14A43BE1839C}" type="parTrans" cxnId="{B2F97657-2D6C-40AE-B253-06D1696DFF62}">
      <dgm:prSet/>
      <dgm:spPr/>
      <dgm:t>
        <a:bodyPr/>
        <a:lstStyle/>
        <a:p>
          <a:endParaRPr lang="en-US"/>
        </a:p>
      </dgm:t>
    </dgm:pt>
    <dgm:pt modelId="{9E9BC395-BA53-41FB-82AB-54E22F3B95F4}" type="sibTrans" cxnId="{B2F97657-2D6C-40AE-B253-06D1696DFF62}">
      <dgm:prSet/>
      <dgm:spPr/>
      <dgm:t>
        <a:bodyPr/>
        <a:lstStyle/>
        <a:p>
          <a:endParaRPr lang="en-US"/>
        </a:p>
      </dgm:t>
    </dgm:pt>
    <dgm:pt modelId="{E32D6835-4FC1-4645-8694-77F6DB63F667}">
      <dgm:prSet custT="1"/>
      <dgm:spPr/>
      <dgm:t>
        <a:bodyPr/>
        <a:lstStyle/>
        <a:p>
          <a:r>
            <a:rPr lang="en-US" sz="2400" b="1" i="0" dirty="0">
              <a:solidFill>
                <a:srgbClr val="FFFF00"/>
              </a:solidFill>
            </a:rPr>
            <a:t>C</a:t>
          </a:r>
          <a:r>
            <a:rPr lang="en-US" sz="1700" b="1" i="0" dirty="0"/>
            <a:t> =</a:t>
          </a:r>
          <a:r>
            <a:rPr lang="en-US" sz="1700" b="0" i="0" dirty="0"/>
            <a:t> </a:t>
          </a:r>
          <a:r>
            <a:rPr lang="en-US" sz="1700" b="1" i="0" dirty="0"/>
            <a:t>Collaboration: </a:t>
          </a:r>
          <a:r>
            <a:rPr lang="en-US" sz="1700" b="0" i="0" dirty="0"/>
            <a:t>teen and provider work together, rather than the provider giving advice.</a:t>
          </a:r>
          <a:endParaRPr lang="en-US" sz="1700" dirty="0"/>
        </a:p>
      </dgm:t>
    </dgm:pt>
    <dgm:pt modelId="{E2B0FCFF-A01C-4482-B6C6-5EAF41FB5069}" type="parTrans" cxnId="{81103724-22E2-4D07-A89E-B8851AF7C8C9}">
      <dgm:prSet/>
      <dgm:spPr/>
      <dgm:t>
        <a:bodyPr/>
        <a:lstStyle/>
        <a:p>
          <a:endParaRPr lang="en-US"/>
        </a:p>
      </dgm:t>
    </dgm:pt>
    <dgm:pt modelId="{B523FD47-43D2-4D2E-A647-2B0601D26C19}" type="sibTrans" cxnId="{81103724-22E2-4D07-A89E-B8851AF7C8C9}">
      <dgm:prSet/>
      <dgm:spPr/>
      <dgm:t>
        <a:bodyPr/>
        <a:lstStyle/>
        <a:p>
          <a:endParaRPr lang="en-US"/>
        </a:p>
      </dgm:t>
    </dgm:pt>
    <dgm:pt modelId="{F96F968A-C67B-4FF7-9EDF-AFE1B21B1525}">
      <dgm:prSet custT="1"/>
      <dgm:spPr/>
      <dgm:t>
        <a:bodyPr/>
        <a:lstStyle/>
        <a:p>
          <a:r>
            <a:rPr lang="en-US" sz="2400" b="1" i="0" dirty="0">
              <a:solidFill>
                <a:srgbClr val="FFFF00"/>
              </a:solidFill>
            </a:rPr>
            <a:t>E </a:t>
          </a:r>
          <a:r>
            <a:rPr lang="en-US" sz="1800" b="1" i="0" dirty="0"/>
            <a:t>= Evocation:</a:t>
          </a:r>
          <a:r>
            <a:rPr lang="en-US" sz="1800" b="0" i="0" dirty="0"/>
            <a:t> The provider evokes and elicits reasons for the teen to make a change.</a:t>
          </a:r>
          <a:endParaRPr lang="en-US" sz="1800" dirty="0"/>
        </a:p>
      </dgm:t>
    </dgm:pt>
    <dgm:pt modelId="{FADA3961-47CC-41E8-AEE0-2080A6D55BC3}" type="parTrans" cxnId="{209E1944-2594-4458-B76F-11A55528C4AC}">
      <dgm:prSet/>
      <dgm:spPr/>
      <dgm:t>
        <a:bodyPr/>
        <a:lstStyle/>
        <a:p>
          <a:endParaRPr lang="en-US"/>
        </a:p>
      </dgm:t>
    </dgm:pt>
    <dgm:pt modelId="{F6105AEA-BDA9-4E77-816F-6BA7E6DC077F}" type="sibTrans" cxnId="{209E1944-2594-4458-B76F-11A55528C4AC}">
      <dgm:prSet/>
      <dgm:spPr/>
      <dgm:t>
        <a:bodyPr/>
        <a:lstStyle/>
        <a:p>
          <a:endParaRPr lang="en-US"/>
        </a:p>
      </dgm:t>
    </dgm:pt>
    <dgm:pt modelId="{68559FEB-31AB-4AAB-9149-23433B7E1376}" type="pres">
      <dgm:prSet presAssocID="{6E91B402-6864-4566-B157-6B86B62CC71C}" presName="linearFlow" presStyleCnt="0">
        <dgm:presLayoutVars>
          <dgm:dir/>
          <dgm:resizeHandles val="exact"/>
        </dgm:presLayoutVars>
      </dgm:prSet>
      <dgm:spPr/>
    </dgm:pt>
    <dgm:pt modelId="{648E7B6E-B27F-4743-9DD0-0D18B96E23A4}" type="pres">
      <dgm:prSet presAssocID="{56392839-1F36-445C-BFCA-85235C1D232C}" presName="composite" presStyleCnt="0"/>
      <dgm:spPr/>
    </dgm:pt>
    <dgm:pt modelId="{74E7F092-87CE-42CF-859C-73BFA07276E2}" type="pres">
      <dgm:prSet presAssocID="{56392839-1F36-445C-BFCA-85235C1D232C}"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Woman in headscarf with raised bicep"/>
        </a:ext>
      </dgm:extLst>
    </dgm:pt>
    <dgm:pt modelId="{EA278919-6469-4ECF-BEF7-9BFE0337B383}" type="pres">
      <dgm:prSet presAssocID="{56392839-1F36-445C-BFCA-85235C1D232C}" presName="txShp" presStyleLbl="node1" presStyleIdx="0" presStyleCnt="3">
        <dgm:presLayoutVars>
          <dgm:bulletEnabled val="1"/>
        </dgm:presLayoutVars>
      </dgm:prSet>
      <dgm:spPr/>
    </dgm:pt>
    <dgm:pt modelId="{52B7EF1D-C877-4203-A05D-973E0A511C9B}" type="pres">
      <dgm:prSet presAssocID="{9E9BC395-BA53-41FB-82AB-54E22F3B95F4}" presName="spacing" presStyleCnt="0"/>
      <dgm:spPr/>
    </dgm:pt>
    <dgm:pt modelId="{84477FBB-4849-4282-A02E-DCF4999BD105}" type="pres">
      <dgm:prSet presAssocID="{E32D6835-4FC1-4645-8694-77F6DB63F667}" presName="composite" presStyleCnt="0"/>
      <dgm:spPr/>
    </dgm:pt>
    <dgm:pt modelId="{6A63C806-8B09-4BFE-8110-C09F647B5753}" type="pres">
      <dgm:prSet presAssocID="{E32D6835-4FC1-4645-8694-77F6DB63F667}" presName="imgShp" presStyleLbl="fgImgPlace1" presStyleIdx="1" presStyleCnt="3"/>
      <dgm:spPr>
        <a:blipFill>
          <a:blip xmlns:r="http://schemas.openxmlformats.org/officeDocument/2006/relationships" r:embed="rId2"/>
          <a:srcRect/>
          <a:stretch>
            <a:fillRect l="-25000" r="-25000"/>
          </a:stretch>
        </a:blipFill>
      </dgm:spPr>
      <dgm:extLst>
        <a:ext uri="{E40237B7-FDA0-4F09-8148-C483321AD2D9}">
          <dgm14:cNvPr xmlns:dgm14="http://schemas.microsoft.com/office/drawing/2010/diagram" id="0" name="" descr="People shaking hands"/>
        </a:ext>
      </dgm:extLst>
    </dgm:pt>
    <dgm:pt modelId="{96B21F98-11B7-4CA8-88E9-8E993920FF95}" type="pres">
      <dgm:prSet presAssocID="{E32D6835-4FC1-4645-8694-77F6DB63F667}" presName="txShp" presStyleLbl="node1" presStyleIdx="1" presStyleCnt="3">
        <dgm:presLayoutVars>
          <dgm:bulletEnabled val="1"/>
        </dgm:presLayoutVars>
      </dgm:prSet>
      <dgm:spPr/>
    </dgm:pt>
    <dgm:pt modelId="{5CC2FA30-FE8F-46C3-8396-2F6723D6B9C2}" type="pres">
      <dgm:prSet presAssocID="{B523FD47-43D2-4D2E-A647-2B0601D26C19}" presName="spacing" presStyleCnt="0"/>
      <dgm:spPr/>
    </dgm:pt>
    <dgm:pt modelId="{534849C7-D8DA-4D43-B8C2-B60C71183077}" type="pres">
      <dgm:prSet presAssocID="{F96F968A-C67B-4FF7-9EDF-AFE1B21B1525}" presName="composite" presStyleCnt="0"/>
      <dgm:spPr/>
    </dgm:pt>
    <dgm:pt modelId="{6F6AE92F-F160-4148-854F-1852706E79A3}" type="pres">
      <dgm:prSet presAssocID="{F96F968A-C67B-4FF7-9EDF-AFE1B21B1525}" presName="imgShp" presStyleLbl="fgImgPlace1" presStyleIdx="2" presStyleCnt="3" custLinFactNeighborY="4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Hand holding multicolor leaf"/>
        </a:ext>
      </dgm:extLst>
    </dgm:pt>
    <dgm:pt modelId="{D22BBD20-8466-46E3-BFA8-190BAF2ECC1C}" type="pres">
      <dgm:prSet presAssocID="{F96F968A-C67B-4FF7-9EDF-AFE1B21B1525}" presName="txShp" presStyleLbl="node1" presStyleIdx="2" presStyleCnt="3">
        <dgm:presLayoutVars>
          <dgm:bulletEnabled val="1"/>
        </dgm:presLayoutVars>
      </dgm:prSet>
      <dgm:spPr/>
    </dgm:pt>
  </dgm:ptLst>
  <dgm:cxnLst>
    <dgm:cxn modelId="{81103724-22E2-4D07-A89E-B8851AF7C8C9}" srcId="{6E91B402-6864-4566-B157-6B86B62CC71C}" destId="{E32D6835-4FC1-4645-8694-77F6DB63F667}" srcOrd="1" destOrd="0" parTransId="{E2B0FCFF-A01C-4482-B6C6-5EAF41FB5069}" sibTransId="{B523FD47-43D2-4D2E-A647-2B0601D26C19}"/>
    <dgm:cxn modelId="{FC79FC60-C38C-46F8-996F-47B818DB1D25}" type="presOf" srcId="{E32D6835-4FC1-4645-8694-77F6DB63F667}" destId="{96B21F98-11B7-4CA8-88E9-8E993920FF95}" srcOrd="0" destOrd="0" presId="urn:microsoft.com/office/officeart/2005/8/layout/vList3"/>
    <dgm:cxn modelId="{209E1944-2594-4458-B76F-11A55528C4AC}" srcId="{6E91B402-6864-4566-B157-6B86B62CC71C}" destId="{F96F968A-C67B-4FF7-9EDF-AFE1B21B1525}" srcOrd="2" destOrd="0" parTransId="{FADA3961-47CC-41E8-AEE0-2080A6D55BC3}" sibTransId="{F6105AEA-BDA9-4E77-816F-6BA7E6DC077F}"/>
    <dgm:cxn modelId="{7A7FCD6E-6C70-4401-A8A4-471600526B5B}" type="presOf" srcId="{F96F968A-C67B-4FF7-9EDF-AFE1B21B1525}" destId="{D22BBD20-8466-46E3-BFA8-190BAF2ECC1C}" srcOrd="0" destOrd="0" presId="urn:microsoft.com/office/officeart/2005/8/layout/vList3"/>
    <dgm:cxn modelId="{B2F97657-2D6C-40AE-B253-06D1696DFF62}" srcId="{6E91B402-6864-4566-B157-6B86B62CC71C}" destId="{56392839-1F36-445C-BFCA-85235C1D232C}" srcOrd="0" destOrd="0" parTransId="{C253EAA6-E7BD-4A30-B578-14A43BE1839C}" sibTransId="{9E9BC395-BA53-41FB-82AB-54E22F3B95F4}"/>
    <dgm:cxn modelId="{97CEFA86-0BD7-4022-AF3C-8D42B0265411}" type="presOf" srcId="{6E91B402-6864-4566-B157-6B86B62CC71C}" destId="{68559FEB-31AB-4AAB-9149-23433B7E1376}" srcOrd="0" destOrd="0" presId="urn:microsoft.com/office/officeart/2005/8/layout/vList3"/>
    <dgm:cxn modelId="{E21448D9-F458-4570-908E-63EC52F5FD9F}" type="presOf" srcId="{56392839-1F36-445C-BFCA-85235C1D232C}" destId="{EA278919-6469-4ECF-BEF7-9BFE0337B383}" srcOrd="0" destOrd="0" presId="urn:microsoft.com/office/officeart/2005/8/layout/vList3"/>
    <dgm:cxn modelId="{7E940D93-8C62-45DE-B72E-E348E794AEBF}" type="presParOf" srcId="{68559FEB-31AB-4AAB-9149-23433B7E1376}" destId="{648E7B6E-B27F-4743-9DD0-0D18B96E23A4}" srcOrd="0" destOrd="0" presId="urn:microsoft.com/office/officeart/2005/8/layout/vList3"/>
    <dgm:cxn modelId="{41D156E9-5E1B-491D-A355-E5F86C260A20}" type="presParOf" srcId="{648E7B6E-B27F-4743-9DD0-0D18B96E23A4}" destId="{74E7F092-87CE-42CF-859C-73BFA07276E2}" srcOrd="0" destOrd="0" presId="urn:microsoft.com/office/officeart/2005/8/layout/vList3"/>
    <dgm:cxn modelId="{6B91DA10-6015-4FA3-BA60-AF99F3F96CE8}" type="presParOf" srcId="{648E7B6E-B27F-4743-9DD0-0D18B96E23A4}" destId="{EA278919-6469-4ECF-BEF7-9BFE0337B383}" srcOrd="1" destOrd="0" presId="urn:microsoft.com/office/officeart/2005/8/layout/vList3"/>
    <dgm:cxn modelId="{1745F311-EB6B-4911-BF63-74B6B49F717D}" type="presParOf" srcId="{68559FEB-31AB-4AAB-9149-23433B7E1376}" destId="{52B7EF1D-C877-4203-A05D-973E0A511C9B}" srcOrd="1" destOrd="0" presId="urn:microsoft.com/office/officeart/2005/8/layout/vList3"/>
    <dgm:cxn modelId="{55E6EA8C-9A03-489F-B3C5-8FDB4D93169B}" type="presParOf" srcId="{68559FEB-31AB-4AAB-9149-23433B7E1376}" destId="{84477FBB-4849-4282-A02E-DCF4999BD105}" srcOrd="2" destOrd="0" presId="urn:microsoft.com/office/officeart/2005/8/layout/vList3"/>
    <dgm:cxn modelId="{B0FB1340-B951-47EE-B221-DF9A52927650}" type="presParOf" srcId="{84477FBB-4849-4282-A02E-DCF4999BD105}" destId="{6A63C806-8B09-4BFE-8110-C09F647B5753}" srcOrd="0" destOrd="0" presId="urn:microsoft.com/office/officeart/2005/8/layout/vList3"/>
    <dgm:cxn modelId="{AAA142A0-F11B-421E-AFD1-6838D84841F4}" type="presParOf" srcId="{84477FBB-4849-4282-A02E-DCF4999BD105}" destId="{96B21F98-11B7-4CA8-88E9-8E993920FF95}" srcOrd="1" destOrd="0" presId="urn:microsoft.com/office/officeart/2005/8/layout/vList3"/>
    <dgm:cxn modelId="{C745A54E-8BA2-44A7-8DA1-B106AC1D259B}" type="presParOf" srcId="{68559FEB-31AB-4AAB-9149-23433B7E1376}" destId="{5CC2FA30-FE8F-46C3-8396-2F6723D6B9C2}" srcOrd="3" destOrd="0" presId="urn:microsoft.com/office/officeart/2005/8/layout/vList3"/>
    <dgm:cxn modelId="{A6C7BCE5-3BAD-44E7-9125-28FC50EFA112}" type="presParOf" srcId="{68559FEB-31AB-4AAB-9149-23433B7E1376}" destId="{534849C7-D8DA-4D43-B8C2-B60C71183077}" srcOrd="4" destOrd="0" presId="urn:microsoft.com/office/officeart/2005/8/layout/vList3"/>
    <dgm:cxn modelId="{C8C00417-A306-4AB6-A36A-CFB3E3348B8E}" type="presParOf" srcId="{534849C7-D8DA-4D43-B8C2-B60C71183077}" destId="{6F6AE92F-F160-4148-854F-1852706E79A3}" srcOrd="0" destOrd="0" presId="urn:microsoft.com/office/officeart/2005/8/layout/vList3"/>
    <dgm:cxn modelId="{F8A8EB50-6851-455A-8459-EF719203F782}" type="presParOf" srcId="{534849C7-D8DA-4D43-B8C2-B60C71183077}" destId="{D22BBD20-8466-46E3-BFA8-190BAF2ECC1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6873AF-0943-400C-A4E3-4A9F433D978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CDE88AF-03E9-4F83-A8B7-DDCF39BFF7EA}">
      <dgm:prSet custT="1"/>
      <dgm:spPr/>
      <dgm:t>
        <a:bodyPr/>
        <a:lstStyle/>
        <a:p>
          <a:r>
            <a:rPr lang="en-US" sz="2400" b="0" i="0" dirty="0"/>
            <a:t>Show empathy</a:t>
          </a:r>
          <a:endParaRPr lang="en-US" sz="2400" dirty="0"/>
        </a:p>
      </dgm:t>
    </dgm:pt>
    <dgm:pt modelId="{411CF52B-0E71-4135-887F-9D5D3CC9B566}" type="parTrans" cxnId="{D5B963C0-03B6-4766-B8A7-F098AA941AF1}">
      <dgm:prSet/>
      <dgm:spPr/>
      <dgm:t>
        <a:bodyPr/>
        <a:lstStyle/>
        <a:p>
          <a:endParaRPr lang="en-US"/>
        </a:p>
      </dgm:t>
    </dgm:pt>
    <dgm:pt modelId="{0547E0F9-A180-4E1E-8DAA-6DB47813B8EF}" type="sibTrans" cxnId="{D5B963C0-03B6-4766-B8A7-F098AA941AF1}">
      <dgm:prSet/>
      <dgm:spPr/>
      <dgm:t>
        <a:bodyPr/>
        <a:lstStyle/>
        <a:p>
          <a:endParaRPr lang="en-US"/>
        </a:p>
      </dgm:t>
    </dgm:pt>
    <dgm:pt modelId="{0F49CB70-50CE-40D9-929A-3FE898A059C8}">
      <dgm:prSet custT="1"/>
      <dgm:spPr/>
      <dgm:t>
        <a:bodyPr/>
        <a:lstStyle/>
        <a:p>
          <a:r>
            <a:rPr lang="en-US" sz="2400" b="0" i="0" dirty="0"/>
            <a:t>Develop discrepancies</a:t>
          </a:r>
          <a:endParaRPr lang="en-US" sz="2400" dirty="0"/>
        </a:p>
      </dgm:t>
    </dgm:pt>
    <dgm:pt modelId="{B805A295-DD5C-4E89-9CE9-FDB1B4235B63}" type="parTrans" cxnId="{4B737DAB-185C-4F74-A9EB-29802176858A}">
      <dgm:prSet/>
      <dgm:spPr/>
      <dgm:t>
        <a:bodyPr/>
        <a:lstStyle/>
        <a:p>
          <a:endParaRPr lang="en-US"/>
        </a:p>
      </dgm:t>
    </dgm:pt>
    <dgm:pt modelId="{EC552919-5942-48D5-8063-870EC0F9CE67}" type="sibTrans" cxnId="{4B737DAB-185C-4F74-A9EB-29802176858A}">
      <dgm:prSet/>
      <dgm:spPr/>
      <dgm:t>
        <a:bodyPr/>
        <a:lstStyle/>
        <a:p>
          <a:endParaRPr lang="en-US"/>
        </a:p>
      </dgm:t>
    </dgm:pt>
    <dgm:pt modelId="{7524881C-0960-4F8C-B9B7-22F90025B36A}">
      <dgm:prSet custT="1"/>
      <dgm:spPr/>
      <dgm:t>
        <a:bodyPr/>
        <a:lstStyle/>
        <a:p>
          <a:r>
            <a:rPr lang="en-US" sz="2400" b="0" i="0" dirty="0"/>
            <a:t>Build self-efficacy</a:t>
          </a:r>
          <a:endParaRPr lang="en-US" sz="2400" dirty="0"/>
        </a:p>
      </dgm:t>
    </dgm:pt>
    <dgm:pt modelId="{B9A21090-9842-4506-ACFC-912A05699A8A}" type="parTrans" cxnId="{A95657AC-B74A-46A0-A9EB-E94BA8626DC8}">
      <dgm:prSet/>
      <dgm:spPr/>
      <dgm:t>
        <a:bodyPr/>
        <a:lstStyle/>
        <a:p>
          <a:endParaRPr lang="en-US"/>
        </a:p>
      </dgm:t>
    </dgm:pt>
    <dgm:pt modelId="{06F2DE2F-745E-4F4B-96A2-62CAC85EB11A}" type="sibTrans" cxnId="{A95657AC-B74A-46A0-A9EB-E94BA8626DC8}">
      <dgm:prSet/>
      <dgm:spPr/>
      <dgm:t>
        <a:bodyPr/>
        <a:lstStyle/>
        <a:p>
          <a:endParaRPr lang="en-US"/>
        </a:p>
      </dgm:t>
    </dgm:pt>
    <dgm:pt modelId="{B4A05F47-2633-44A9-B3DC-54708920CA78}" type="pres">
      <dgm:prSet presAssocID="{246873AF-0943-400C-A4E3-4A9F433D978F}" presName="Name0" presStyleCnt="0">
        <dgm:presLayoutVars>
          <dgm:dir/>
          <dgm:resizeHandles val="exact"/>
        </dgm:presLayoutVars>
      </dgm:prSet>
      <dgm:spPr/>
    </dgm:pt>
    <dgm:pt modelId="{80A888F1-A28F-48E9-8E15-EA92BFB4B7AF}" type="pres">
      <dgm:prSet presAssocID="{6CDE88AF-03E9-4F83-A8B7-DDCF39BFF7EA}" presName="node" presStyleLbl="node1" presStyleIdx="0" presStyleCnt="3">
        <dgm:presLayoutVars>
          <dgm:bulletEnabled val="1"/>
        </dgm:presLayoutVars>
      </dgm:prSet>
      <dgm:spPr/>
    </dgm:pt>
    <dgm:pt modelId="{AE673867-82FC-4E64-B4FE-9510805B3BE6}" type="pres">
      <dgm:prSet presAssocID="{0547E0F9-A180-4E1E-8DAA-6DB47813B8EF}" presName="sibTrans" presStyleLbl="sibTrans2D1" presStyleIdx="0" presStyleCnt="2"/>
      <dgm:spPr/>
    </dgm:pt>
    <dgm:pt modelId="{9123E366-0B58-41FA-8674-8898DF533B20}" type="pres">
      <dgm:prSet presAssocID="{0547E0F9-A180-4E1E-8DAA-6DB47813B8EF}" presName="connectorText" presStyleLbl="sibTrans2D1" presStyleIdx="0" presStyleCnt="2"/>
      <dgm:spPr/>
    </dgm:pt>
    <dgm:pt modelId="{B1641B89-C903-4909-A0C8-9FE913511412}" type="pres">
      <dgm:prSet presAssocID="{0F49CB70-50CE-40D9-929A-3FE898A059C8}" presName="node" presStyleLbl="node1" presStyleIdx="1" presStyleCnt="3">
        <dgm:presLayoutVars>
          <dgm:bulletEnabled val="1"/>
        </dgm:presLayoutVars>
      </dgm:prSet>
      <dgm:spPr/>
    </dgm:pt>
    <dgm:pt modelId="{1DF48EAA-C0F6-4C54-BA94-185C93016476}" type="pres">
      <dgm:prSet presAssocID="{EC552919-5942-48D5-8063-870EC0F9CE67}" presName="sibTrans" presStyleLbl="sibTrans2D1" presStyleIdx="1" presStyleCnt="2"/>
      <dgm:spPr/>
    </dgm:pt>
    <dgm:pt modelId="{C76991C5-06FB-4765-80EA-2E9E159B7C0F}" type="pres">
      <dgm:prSet presAssocID="{EC552919-5942-48D5-8063-870EC0F9CE67}" presName="connectorText" presStyleLbl="sibTrans2D1" presStyleIdx="1" presStyleCnt="2"/>
      <dgm:spPr/>
    </dgm:pt>
    <dgm:pt modelId="{195859CE-E582-4F34-8CA9-494B00B3EBFE}" type="pres">
      <dgm:prSet presAssocID="{7524881C-0960-4F8C-B9B7-22F90025B36A}" presName="node" presStyleLbl="node1" presStyleIdx="2" presStyleCnt="3">
        <dgm:presLayoutVars>
          <dgm:bulletEnabled val="1"/>
        </dgm:presLayoutVars>
      </dgm:prSet>
      <dgm:spPr/>
    </dgm:pt>
  </dgm:ptLst>
  <dgm:cxnLst>
    <dgm:cxn modelId="{7A317107-9382-4A98-A306-1575429990C7}" type="presOf" srcId="{EC552919-5942-48D5-8063-870EC0F9CE67}" destId="{C76991C5-06FB-4765-80EA-2E9E159B7C0F}" srcOrd="1" destOrd="0" presId="urn:microsoft.com/office/officeart/2005/8/layout/process1"/>
    <dgm:cxn modelId="{92906608-A9F1-4684-9F88-2A626A401FB2}" type="presOf" srcId="{246873AF-0943-400C-A4E3-4A9F433D978F}" destId="{B4A05F47-2633-44A9-B3DC-54708920CA78}" srcOrd="0" destOrd="0" presId="urn:microsoft.com/office/officeart/2005/8/layout/process1"/>
    <dgm:cxn modelId="{AEBF7B1C-17CF-4031-96C6-2D8BEABAD2A2}" type="presOf" srcId="{0547E0F9-A180-4E1E-8DAA-6DB47813B8EF}" destId="{AE673867-82FC-4E64-B4FE-9510805B3BE6}" srcOrd="0" destOrd="0" presId="urn:microsoft.com/office/officeart/2005/8/layout/process1"/>
    <dgm:cxn modelId="{97A7E51F-B1D5-4154-8D43-CE80018EC123}" type="presOf" srcId="{6CDE88AF-03E9-4F83-A8B7-DDCF39BFF7EA}" destId="{80A888F1-A28F-48E9-8E15-EA92BFB4B7AF}" srcOrd="0" destOrd="0" presId="urn:microsoft.com/office/officeart/2005/8/layout/process1"/>
    <dgm:cxn modelId="{4B737DAB-185C-4F74-A9EB-29802176858A}" srcId="{246873AF-0943-400C-A4E3-4A9F433D978F}" destId="{0F49CB70-50CE-40D9-929A-3FE898A059C8}" srcOrd="1" destOrd="0" parTransId="{B805A295-DD5C-4E89-9CE9-FDB1B4235B63}" sibTransId="{EC552919-5942-48D5-8063-870EC0F9CE67}"/>
    <dgm:cxn modelId="{A95657AC-B74A-46A0-A9EB-E94BA8626DC8}" srcId="{246873AF-0943-400C-A4E3-4A9F433D978F}" destId="{7524881C-0960-4F8C-B9B7-22F90025B36A}" srcOrd="2" destOrd="0" parTransId="{B9A21090-9842-4506-ACFC-912A05699A8A}" sibTransId="{06F2DE2F-745E-4F4B-96A2-62CAC85EB11A}"/>
    <dgm:cxn modelId="{7BF556B1-35FE-40C9-A541-05806E5861C8}" type="presOf" srcId="{0547E0F9-A180-4E1E-8DAA-6DB47813B8EF}" destId="{9123E366-0B58-41FA-8674-8898DF533B20}" srcOrd="1" destOrd="0" presId="urn:microsoft.com/office/officeart/2005/8/layout/process1"/>
    <dgm:cxn modelId="{D5B963C0-03B6-4766-B8A7-F098AA941AF1}" srcId="{246873AF-0943-400C-A4E3-4A9F433D978F}" destId="{6CDE88AF-03E9-4F83-A8B7-DDCF39BFF7EA}" srcOrd="0" destOrd="0" parTransId="{411CF52B-0E71-4135-887F-9D5D3CC9B566}" sibTransId="{0547E0F9-A180-4E1E-8DAA-6DB47813B8EF}"/>
    <dgm:cxn modelId="{F7B637D0-802E-4E01-A43F-A1C72C599A97}" type="presOf" srcId="{EC552919-5942-48D5-8063-870EC0F9CE67}" destId="{1DF48EAA-C0F6-4C54-BA94-185C93016476}" srcOrd="0" destOrd="0" presId="urn:microsoft.com/office/officeart/2005/8/layout/process1"/>
    <dgm:cxn modelId="{F19DF8D6-8D27-41F1-8A3A-7F12DE4742CD}" type="presOf" srcId="{7524881C-0960-4F8C-B9B7-22F90025B36A}" destId="{195859CE-E582-4F34-8CA9-494B00B3EBFE}" srcOrd="0" destOrd="0" presId="urn:microsoft.com/office/officeart/2005/8/layout/process1"/>
    <dgm:cxn modelId="{DC990FD9-9A4D-46DC-8CA7-938CE8A4840E}" type="presOf" srcId="{0F49CB70-50CE-40D9-929A-3FE898A059C8}" destId="{B1641B89-C903-4909-A0C8-9FE913511412}" srcOrd="0" destOrd="0" presId="urn:microsoft.com/office/officeart/2005/8/layout/process1"/>
    <dgm:cxn modelId="{65A346CC-471D-45EC-BC0A-830AC8864E43}" type="presParOf" srcId="{B4A05F47-2633-44A9-B3DC-54708920CA78}" destId="{80A888F1-A28F-48E9-8E15-EA92BFB4B7AF}" srcOrd="0" destOrd="0" presId="urn:microsoft.com/office/officeart/2005/8/layout/process1"/>
    <dgm:cxn modelId="{EAF040B2-6CE0-40C1-AE82-1AEFACFFE2D8}" type="presParOf" srcId="{B4A05F47-2633-44A9-B3DC-54708920CA78}" destId="{AE673867-82FC-4E64-B4FE-9510805B3BE6}" srcOrd="1" destOrd="0" presId="urn:microsoft.com/office/officeart/2005/8/layout/process1"/>
    <dgm:cxn modelId="{BBFDA660-60F6-4AC7-B952-D12E4EBB7983}" type="presParOf" srcId="{AE673867-82FC-4E64-B4FE-9510805B3BE6}" destId="{9123E366-0B58-41FA-8674-8898DF533B20}" srcOrd="0" destOrd="0" presId="urn:microsoft.com/office/officeart/2005/8/layout/process1"/>
    <dgm:cxn modelId="{576AEDB6-67E0-4B9E-9B85-2C487AD1A97D}" type="presParOf" srcId="{B4A05F47-2633-44A9-B3DC-54708920CA78}" destId="{B1641B89-C903-4909-A0C8-9FE913511412}" srcOrd="2" destOrd="0" presId="urn:microsoft.com/office/officeart/2005/8/layout/process1"/>
    <dgm:cxn modelId="{5F908B9D-9AD5-4790-8915-B5CD8697EADD}" type="presParOf" srcId="{B4A05F47-2633-44A9-B3DC-54708920CA78}" destId="{1DF48EAA-C0F6-4C54-BA94-185C93016476}" srcOrd="3" destOrd="0" presId="urn:microsoft.com/office/officeart/2005/8/layout/process1"/>
    <dgm:cxn modelId="{AC608083-02DA-43E5-97C4-277AA26DA12A}" type="presParOf" srcId="{1DF48EAA-C0F6-4C54-BA94-185C93016476}" destId="{C76991C5-06FB-4765-80EA-2E9E159B7C0F}" srcOrd="0" destOrd="0" presId="urn:microsoft.com/office/officeart/2005/8/layout/process1"/>
    <dgm:cxn modelId="{7DAF05E6-BE79-4DF7-8821-D51029005507}" type="presParOf" srcId="{B4A05F47-2633-44A9-B3DC-54708920CA78}" destId="{195859CE-E582-4F34-8CA9-494B00B3EBF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04CFF7-A209-4DBE-8F3E-279DD58E942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37FB0EC-FEAB-4F9E-9ADB-51CB9545B594}">
      <dgm:prSet/>
      <dgm:spPr/>
      <dgm:t>
        <a:bodyPr/>
        <a:lstStyle/>
        <a:p>
          <a:r>
            <a:rPr lang="en-US" b="0" i="0" dirty="0">
              <a:solidFill>
                <a:srgbClr val="FFFF00"/>
              </a:solidFill>
            </a:rPr>
            <a:t>O</a:t>
          </a:r>
          <a:r>
            <a:rPr lang="en-US" b="0" i="0" dirty="0"/>
            <a:t>pen-ended questions</a:t>
          </a:r>
          <a:endParaRPr lang="en-US" dirty="0"/>
        </a:p>
      </dgm:t>
    </dgm:pt>
    <dgm:pt modelId="{C7251A60-044E-4AAA-AD02-E6B8EFE1C8B3}" type="parTrans" cxnId="{ACFBB3C2-17B4-4566-9A62-BD3F4A7BF615}">
      <dgm:prSet/>
      <dgm:spPr/>
      <dgm:t>
        <a:bodyPr/>
        <a:lstStyle/>
        <a:p>
          <a:endParaRPr lang="en-US"/>
        </a:p>
      </dgm:t>
    </dgm:pt>
    <dgm:pt modelId="{32C47A76-D049-464E-B394-CEA014438B22}" type="sibTrans" cxnId="{ACFBB3C2-17B4-4566-9A62-BD3F4A7BF615}">
      <dgm:prSet/>
      <dgm:spPr/>
      <dgm:t>
        <a:bodyPr/>
        <a:lstStyle/>
        <a:p>
          <a:endParaRPr lang="en-US"/>
        </a:p>
      </dgm:t>
    </dgm:pt>
    <dgm:pt modelId="{1D309811-EC01-4FBF-9B08-1E716DCA8778}">
      <dgm:prSet custT="1"/>
      <dgm:spPr/>
      <dgm:t>
        <a:bodyPr/>
        <a:lstStyle/>
        <a:p>
          <a:r>
            <a:rPr lang="en-US" sz="1600" b="0" i="0" dirty="0"/>
            <a:t>Draws out information</a:t>
          </a:r>
          <a:endParaRPr lang="en-US" sz="1600" dirty="0"/>
        </a:p>
      </dgm:t>
    </dgm:pt>
    <dgm:pt modelId="{0C18B03B-3FC0-47D9-8A42-7279622D1773}" type="parTrans" cxnId="{57A9DBDD-9A74-4309-A76E-398B6C9120B4}">
      <dgm:prSet/>
      <dgm:spPr/>
      <dgm:t>
        <a:bodyPr/>
        <a:lstStyle/>
        <a:p>
          <a:endParaRPr lang="en-US"/>
        </a:p>
      </dgm:t>
    </dgm:pt>
    <dgm:pt modelId="{B0EA38F9-A9AF-4833-B515-AA52CD1726EE}" type="sibTrans" cxnId="{57A9DBDD-9A74-4309-A76E-398B6C9120B4}">
      <dgm:prSet/>
      <dgm:spPr/>
      <dgm:t>
        <a:bodyPr/>
        <a:lstStyle/>
        <a:p>
          <a:endParaRPr lang="en-US"/>
        </a:p>
      </dgm:t>
    </dgm:pt>
    <dgm:pt modelId="{FCA7DC7D-0011-4418-96DC-843C2B51CCC5}">
      <dgm:prSet custT="1"/>
      <dgm:spPr/>
      <dgm:t>
        <a:bodyPr/>
        <a:lstStyle/>
        <a:p>
          <a:r>
            <a:rPr lang="en-US" sz="1600" b="0" i="0" dirty="0"/>
            <a:t>Self-reflection</a:t>
          </a:r>
          <a:endParaRPr lang="en-US" sz="1600" dirty="0"/>
        </a:p>
      </dgm:t>
    </dgm:pt>
    <dgm:pt modelId="{8B0BD42E-51EC-45BA-B055-45DACF1610FF}" type="parTrans" cxnId="{A3EF3550-C0A6-4723-B201-B05D0F135B18}">
      <dgm:prSet/>
      <dgm:spPr/>
      <dgm:t>
        <a:bodyPr/>
        <a:lstStyle/>
        <a:p>
          <a:endParaRPr lang="en-US"/>
        </a:p>
      </dgm:t>
    </dgm:pt>
    <dgm:pt modelId="{B0CB3975-17C2-4A69-81D0-093AAE8AD590}" type="sibTrans" cxnId="{A3EF3550-C0A6-4723-B201-B05D0F135B18}">
      <dgm:prSet/>
      <dgm:spPr/>
      <dgm:t>
        <a:bodyPr/>
        <a:lstStyle/>
        <a:p>
          <a:endParaRPr lang="en-US"/>
        </a:p>
      </dgm:t>
    </dgm:pt>
    <dgm:pt modelId="{B7006085-033D-4C05-ABD5-A40D6855831D}">
      <dgm:prSet custT="1"/>
      <dgm:spPr/>
      <dgm:t>
        <a:bodyPr/>
        <a:lstStyle/>
        <a:p>
          <a:r>
            <a:rPr lang="en-US" sz="1600" b="0" i="0" dirty="0"/>
            <a:t>Tell their own story</a:t>
          </a:r>
          <a:endParaRPr lang="en-US" sz="1600" dirty="0"/>
        </a:p>
      </dgm:t>
    </dgm:pt>
    <dgm:pt modelId="{6A7EC9E6-930D-4B78-8918-B543F268D216}" type="parTrans" cxnId="{97310EF1-1169-452A-AD1E-621B135A3E51}">
      <dgm:prSet/>
      <dgm:spPr/>
      <dgm:t>
        <a:bodyPr/>
        <a:lstStyle/>
        <a:p>
          <a:endParaRPr lang="en-US"/>
        </a:p>
      </dgm:t>
    </dgm:pt>
    <dgm:pt modelId="{80E702CA-C619-4F6A-B51D-170451DDD471}" type="sibTrans" cxnId="{97310EF1-1169-452A-AD1E-621B135A3E51}">
      <dgm:prSet/>
      <dgm:spPr/>
      <dgm:t>
        <a:bodyPr/>
        <a:lstStyle/>
        <a:p>
          <a:endParaRPr lang="en-US"/>
        </a:p>
      </dgm:t>
    </dgm:pt>
    <dgm:pt modelId="{5BDACF5B-E8A7-423E-8EED-F17B1EB79C28}">
      <dgm:prSet/>
      <dgm:spPr/>
      <dgm:t>
        <a:bodyPr/>
        <a:lstStyle/>
        <a:p>
          <a:r>
            <a:rPr lang="en-US" b="0" i="0" dirty="0">
              <a:solidFill>
                <a:srgbClr val="FFFF00"/>
              </a:solidFill>
            </a:rPr>
            <a:t>A</a:t>
          </a:r>
          <a:r>
            <a:rPr lang="en-US" b="0" i="0" dirty="0"/>
            <a:t>ffirm</a:t>
          </a:r>
          <a:endParaRPr lang="en-US" dirty="0"/>
        </a:p>
      </dgm:t>
    </dgm:pt>
    <dgm:pt modelId="{90EDBD2A-C272-4BCD-85C5-A21CF83FB896}" type="parTrans" cxnId="{F81C02B7-D192-4D0A-8E82-9F958A688785}">
      <dgm:prSet/>
      <dgm:spPr/>
      <dgm:t>
        <a:bodyPr/>
        <a:lstStyle/>
        <a:p>
          <a:endParaRPr lang="en-US"/>
        </a:p>
      </dgm:t>
    </dgm:pt>
    <dgm:pt modelId="{62097B79-5527-4D98-AC4C-C7885746E9D3}" type="sibTrans" cxnId="{F81C02B7-D192-4D0A-8E82-9F958A688785}">
      <dgm:prSet/>
      <dgm:spPr/>
      <dgm:t>
        <a:bodyPr/>
        <a:lstStyle/>
        <a:p>
          <a:endParaRPr lang="en-US"/>
        </a:p>
      </dgm:t>
    </dgm:pt>
    <dgm:pt modelId="{BB9672D6-CD28-4527-936E-0C4DF12AC36A}">
      <dgm:prSet custT="1"/>
      <dgm:spPr/>
      <dgm:t>
        <a:bodyPr/>
        <a:lstStyle/>
        <a:p>
          <a:r>
            <a:rPr lang="en-US" sz="1600" b="0" i="0" dirty="0"/>
            <a:t>Validates</a:t>
          </a:r>
          <a:endParaRPr lang="en-US" sz="1600" dirty="0"/>
        </a:p>
      </dgm:t>
    </dgm:pt>
    <dgm:pt modelId="{EBD9A9EF-33BE-4C05-9406-E002FCC86275}" type="parTrans" cxnId="{2B217F29-CB85-409D-AAF6-F27A76B7C490}">
      <dgm:prSet/>
      <dgm:spPr/>
      <dgm:t>
        <a:bodyPr/>
        <a:lstStyle/>
        <a:p>
          <a:endParaRPr lang="en-US"/>
        </a:p>
      </dgm:t>
    </dgm:pt>
    <dgm:pt modelId="{CC0493BB-8574-4F25-A6D5-03CC425D5280}" type="sibTrans" cxnId="{2B217F29-CB85-409D-AAF6-F27A76B7C490}">
      <dgm:prSet/>
      <dgm:spPr/>
      <dgm:t>
        <a:bodyPr/>
        <a:lstStyle/>
        <a:p>
          <a:endParaRPr lang="en-US"/>
        </a:p>
      </dgm:t>
    </dgm:pt>
    <dgm:pt modelId="{DD052884-119A-439F-B959-771961ECF658}">
      <dgm:prSet custT="1"/>
      <dgm:spPr/>
      <dgm:t>
        <a:bodyPr/>
        <a:lstStyle/>
        <a:p>
          <a:r>
            <a:rPr lang="en-US" sz="1400" b="0" i="0" dirty="0"/>
            <a:t>Appreciation &amp; positive regard</a:t>
          </a:r>
          <a:endParaRPr lang="en-US" sz="1400" dirty="0"/>
        </a:p>
      </dgm:t>
    </dgm:pt>
    <dgm:pt modelId="{BEC83734-9DC8-49EE-9C3A-E35E0DBCAE3F}" type="parTrans" cxnId="{EA1A50D7-AA87-4252-B3F0-196F1A85F273}">
      <dgm:prSet/>
      <dgm:spPr/>
      <dgm:t>
        <a:bodyPr/>
        <a:lstStyle/>
        <a:p>
          <a:endParaRPr lang="en-US"/>
        </a:p>
      </dgm:t>
    </dgm:pt>
    <dgm:pt modelId="{DF5AD7CE-60A6-4C7D-B686-9CE6F6E2A899}" type="sibTrans" cxnId="{EA1A50D7-AA87-4252-B3F0-196F1A85F273}">
      <dgm:prSet/>
      <dgm:spPr/>
      <dgm:t>
        <a:bodyPr/>
        <a:lstStyle/>
        <a:p>
          <a:endParaRPr lang="en-US"/>
        </a:p>
      </dgm:t>
    </dgm:pt>
    <dgm:pt modelId="{302ABA8B-BACA-43EF-AE32-B78D63B59AD0}">
      <dgm:prSet custT="1"/>
      <dgm:spPr/>
      <dgm:t>
        <a:bodyPr/>
        <a:lstStyle/>
        <a:p>
          <a:r>
            <a:rPr lang="en-US" sz="1600" b="0" i="0" dirty="0"/>
            <a:t>Self-efficacy</a:t>
          </a:r>
          <a:endParaRPr lang="en-US" sz="1600" dirty="0"/>
        </a:p>
      </dgm:t>
    </dgm:pt>
    <dgm:pt modelId="{A9747DB0-A6E2-45F2-96A6-1F793AF1E5D2}" type="parTrans" cxnId="{26686C86-65D2-4975-9BE4-CCB2DF9684A1}">
      <dgm:prSet/>
      <dgm:spPr/>
      <dgm:t>
        <a:bodyPr/>
        <a:lstStyle/>
        <a:p>
          <a:endParaRPr lang="en-US"/>
        </a:p>
      </dgm:t>
    </dgm:pt>
    <dgm:pt modelId="{0D4A7FDA-FFCD-4E9A-9509-69567AFEB082}" type="sibTrans" cxnId="{26686C86-65D2-4975-9BE4-CCB2DF9684A1}">
      <dgm:prSet/>
      <dgm:spPr/>
      <dgm:t>
        <a:bodyPr/>
        <a:lstStyle/>
        <a:p>
          <a:endParaRPr lang="en-US"/>
        </a:p>
      </dgm:t>
    </dgm:pt>
    <dgm:pt modelId="{8D1DC019-0CC7-48CF-8D10-7ADC19EA8C18}">
      <dgm:prSet/>
      <dgm:spPr/>
      <dgm:t>
        <a:bodyPr/>
        <a:lstStyle/>
        <a:p>
          <a:r>
            <a:rPr lang="en-US" b="0" i="0" dirty="0">
              <a:solidFill>
                <a:srgbClr val="FFFF00"/>
              </a:solidFill>
            </a:rPr>
            <a:t>R</a:t>
          </a:r>
          <a:r>
            <a:rPr lang="en-US" b="0" i="0" dirty="0"/>
            <a:t>eflective listening</a:t>
          </a:r>
          <a:endParaRPr lang="en-US" dirty="0"/>
        </a:p>
      </dgm:t>
    </dgm:pt>
    <dgm:pt modelId="{E1EF46DC-B073-4943-8D1F-E82C0ACF316D}" type="parTrans" cxnId="{C8CAEF76-661B-4825-8782-B3657FE7B45A}">
      <dgm:prSet/>
      <dgm:spPr/>
      <dgm:t>
        <a:bodyPr/>
        <a:lstStyle/>
        <a:p>
          <a:endParaRPr lang="en-US"/>
        </a:p>
      </dgm:t>
    </dgm:pt>
    <dgm:pt modelId="{23D34325-3B19-4D4D-8E4A-0CD27CEB958E}" type="sibTrans" cxnId="{C8CAEF76-661B-4825-8782-B3657FE7B45A}">
      <dgm:prSet/>
      <dgm:spPr/>
      <dgm:t>
        <a:bodyPr/>
        <a:lstStyle/>
        <a:p>
          <a:endParaRPr lang="en-US"/>
        </a:p>
      </dgm:t>
    </dgm:pt>
    <dgm:pt modelId="{A9492ADE-02A4-4EF1-AF95-018E6CAC1EF0}">
      <dgm:prSet custT="1"/>
      <dgm:spPr/>
      <dgm:t>
        <a:bodyPr/>
        <a:lstStyle/>
        <a:p>
          <a:r>
            <a:rPr lang="en-US" sz="1600" b="0" i="0" dirty="0"/>
            <a:t>Respect &amp; acceptance</a:t>
          </a:r>
          <a:endParaRPr lang="en-US" sz="1600" dirty="0"/>
        </a:p>
      </dgm:t>
    </dgm:pt>
    <dgm:pt modelId="{CD6781E0-DD59-4D3F-B507-1BAF29270CCB}" type="parTrans" cxnId="{AEFC24AF-A0E7-4563-923F-AE4B57C1F176}">
      <dgm:prSet/>
      <dgm:spPr/>
      <dgm:t>
        <a:bodyPr/>
        <a:lstStyle/>
        <a:p>
          <a:endParaRPr lang="en-US"/>
        </a:p>
      </dgm:t>
    </dgm:pt>
    <dgm:pt modelId="{1DB07942-100F-4C44-87C4-BA0971B0EAAB}" type="sibTrans" cxnId="{AEFC24AF-A0E7-4563-923F-AE4B57C1F176}">
      <dgm:prSet/>
      <dgm:spPr/>
      <dgm:t>
        <a:bodyPr/>
        <a:lstStyle/>
        <a:p>
          <a:endParaRPr lang="en-US"/>
        </a:p>
      </dgm:t>
    </dgm:pt>
    <dgm:pt modelId="{87563757-9456-4B5F-ADD3-FEF4E2BB907A}">
      <dgm:prSet custT="1"/>
      <dgm:spPr/>
      <dgm:t>
        <a:bodyPr/>
        <a:lstStyle/>
        <a:p>
          <a:r>
            <a:rPr lang="en-US" sz="1600" b="0" i="0" dirty="0"/>
            <a:t>Trust</a:t>
          </a:r>
          <a:endParaRPr lang="en-US" sz="1600" dirty="0"/>
        </a:p>
      </dgm:t>
    </dgm:pt>
    <dgm:pt modelId="{7F107C20-2498-4273-9FEE-1C3E934C9F05}" type="parTrans" cxnId="{AF3D08CF-71AD-41DC-B078-DDDA227B821B}">
      <dgm:prSet/>
      <dgm:spPr/>
      <dgm:t>
        <a:bodyPr/>
        <a:lstStyle/>
        <a:p>
          <a:endParaRPr lang="en-US"/>
        </a:p>
      </dgm:t>
    </dgm:pt>
    <dgm:pt modelId="{96BE3940-F9B0-4078-A940-AE2FCF12CB1D}" type="sibTrans" cxnId="{AF3D08CF-71AD-41DC-B078-DDDA227B821B}">
      <dgm:prSet/>
      <dgm:spPr/>
      <dgm:t>
        <a:bodyPr/>
        <a:lstStyle/>
        <a:p>
          <a:endParaRPr lang="en-US"/>
        </a:p>
      </dgm:t>
    </dgm:pt>
    <dgm:pt modelId="{CDB900B5-3DD5-4AA6-89F6-23C25ECCA780}">
      <dgm:prSet custT="1"/>
      <dgm:spPr/>
      <dgm:t>
        <a:bodyPr/>
        <a:lstStyle/>
        <a:p>
          <a:r>
            <a:rPr lang="en-US" sz="1400" dirty="0"/>
            <a:t>Collaborative</a:t>
          </a:r>
        </a:p>
      </dgm:t>
    </dgm:pt>
    <dgm:pt modelId="{7D43E829-FA42-4603-9A5B-65F6CCC0CB5B}" type="parTrans" cxnId="{2E371703-63FD-4744-8C53-A6EB9A568E6F}">
      <dgm:prSet/>
      <dgm:spPr/>
      <dgm:t>
        <a:bodyPr/>
        <a:lstStyle/>
        <a:p>
          <a:endParaRPr lang="en-US"/>
        </a:p>
      </dgm:t>
    </dgm:pt>
    <dgm:pt modelId="{930E5C89-48C5-4AA3-8524-7642685B4075}" type="sibTrans" cxnId="{2E371703-63FD-4744-8C53-A6EB9A568E6F}">
      <dgm:prSet/>
      <dgm:spPr/>
      <dgm:t>
        <a:bodyPr/>
        <a:lstStyle/>
        <a:p>
          <a:endParaRPr lang="en-US"/>
        </a:p>
      </dgm:t>
    </dgm:pt>
    <dgm:pt modelId="{91612ECA-978F-42DA-A28B-C3EA6E48A9F4}">
      <dgm:prSet custT="1"/>
      <dgm:spPr/>
      <dgm:t>
        <a:bodyPr/>
        <a:lstStyle/>
        <a:p>
          <a:r>
            <a:rPr lang="en-US" sz="1400" b="0" i="0" dirty="0"/>
            <a:t>Supportive without agreeing</a:t>
          </a:r>
          <a:endParaRPr lang="en-US" sz="1400" dirty="0"/>
        </a:p>
      </dgm:t>
    </dgm:pt>
    <dgm:pt modelId="{2250C92A-1703-406C-BFF3-CC2D1F1206F1}" type="parTrans" cxnId="{5F2BFF8A-AC8F-4BF0-831F-EB48282AFC57}">
      <dgm:prSet/>
      <dgm:spPr/>
      <dgm:t>
        <a:bodyPr/>
        <a:lstStyle/>
        <a:p>
          <a:endParaRPr lang="en-US"/>
        </a:p>
      </dgm:t>
    </dgm:pt>
    <dgm:pt modelId="{F40F6ED7-92A5-4089-8679-602A98544C27}" type="sibTrans" cxnId="{5F2BFF8A-AC8F-4BF0-831F-EB48282AFC57}">
      <dgm:prSet/>
      <dgm:spPr/>
      <dgm:t>
        <a:bodyPr/>
        <a:lstStyle/>
        <a:p>
          <a:endParaRPr lang="en-US"/>
        </a:p>
      </dgm:t>
    </dgm:pt>
    <dgm:pt modelId="{FCA5C8C2-21ED-4438-B182-E3B7FFC0D040}">
      <dgm:prSet/>
      <dgm:spPr/>
      <dgm:t>
        <a:bodyPr/>
        <a:lstStyle/>
        <a:p>
          <a:r>
            <a:rPr lang="en-US" b="0" i="0" dirty="0">
              <a:solidFill>
                <a:srgbClr val="FFFF00"/>
              </a:solidFill>
            </a:rPr>
            <a:t>S</a:t>
          </a:r>
          <a:r>
            <a:rPr lang="en-US" b="0" i="0" dirty="0"/>
            <a:t>ummarize</a:t>
          </a:r>
          <a:endParaRPr lang="en-US" dirty="0"/>
        </a:p>
      </dgm:t>
    </dgm:pt>
    <dgm:pt modelId="{650B4B17-2654-4C98-BA3E-15E9DCD6B3A8}" type="parTrans" cxnId="{FE4DE8D3-4D56-40BA-89D5-ADF9152EF826}">
      <dgm:prSet/>
      <dgm:spPr/>
      <dgm:t>
        <a:bodyPr/>
        <a:lstStyle/>
        <a:p>
          <a:endParaRPr lang="en-US"/>
        </a:p>
      </dgm:t>
    </dgm:pt>
    <dgm:pt modelId="{3BC2E356-013C-46D4-913B-4DBDEDD58E81}" type="sibTrans" cxnId="{FE4DE8D3-4D56-40BA-89D5-ADF9152EF826}">
      <dgm:prSet/>
      <dgm:spPr/>
      <dgm:t>
        <a:bodyPr/>
        <a:lstStyle/>
        <a:p>
          <a:endParaRPr lang="en-US"/>
        </a:p>
      </dgm:t>
    </dgm:pt>
    <dgm:pt modelId="{CE6BCDF5-9F1A-44C8-ACB0-2F6FD49E7E62}">
      <dgm:prSet custT="1"/>
      <dgm:spPr/>
      <dgm:t>
        <a:bodyPr/>
        <a:lstStyle/>
        <a:p>
          <a:r>
            <a:rPr lang="en-US" sz="1400" b="0" i="0" dirty="0"/>
            <a:t>Highlights important aspects</a:t>
          </a:r>
          <a:endParaRPr lang="en-US" sz="1400" dirty="0"/>
        </a:p>
      </dgm:t>
    </dgm:pt>
    <dgm:pt modelId="{5C6AEE59-9DF7-45FA-973C-ADAE5C1FF9A9}" type="parTrans" cxnId="{023D027A-6F81-4FC6-94E3-97B49809DBCF}">
      <dgm:prSet/>
      <dgm:spPr/>
      <dgm:t>
        <a:bodyPr/>
        <a:lstStyle/>
        <a:p>
          <a:endParaRPr lang="en-US"/>
        </a:p>
      </dgm:t>
    </dgm:pt>
    <dgm:pt modelId="{25630D9F-A067-4EE1-8018-3E9AB8F919AE}" type="sibTrans" cxnId="{023D027A-6F81-4FC6-94E3-97B49809DBCF}">
      <dgm:prSet/>
      <dgm:spPr/>
      <dgm:t>
        <a:bodyPr/>
        <a:lstStyle/>
        <a:p>
          <a:endParaRPr lang="en-US"/>
        </a:p>
      </dgm:t>
    </dgm:pt>
    <dgm:pt modelId="{4465A49E-A6BF-4139-9A90-E45F70BAA697}">
      <dgm:prSet custT="1"/>
      <dgm:spPr/>
      <dgm:t>
        <a:bodyPr/>
        <a:lstStyle/>
        <a:p>
          <a:r>
            <a:rPr lang="en-US" sz="1400" b="0" i="0" dirty="0"/>
            <a:t>Sets goals and next steps</a:t>
          </a:r>
          <a:endParaRPr lang="en-US" sz="1400" dirty="0"/>
        </a:p>
      </dgm:t>
    </dgm:pt>
    <dgm:pt modelId="{9A94863A-2F03-4951-94D7-30B3FA9CEBB6}" type="parTrans" cxnId="{1F7F6F09-F462-4444-AD7A-7734D2421F6D}">
      <dgm:prSet/>
      <dgm:spPr/>
      <dgm:t>
        <a:bodyPr/>
        <a:lstStyle/>
        <a:p>
          <a:endParaRPr lang="en-US"/>
        </a:p>
      </dgm:t>
    </dgm:pt>
    <dgm:pt modelId="{E526770E-36F6-4EA1-A9C7-9CB582EFA107}" type="sibTrans" cxnId="{1F7F6F09-F462-4444-AD7A-7734D2421F6D}">
      <dgm:prSet/>
      <dgm:spPr/>
      <dgm:t>
        <a:bodyPr/>
        <a:lstStyle/>
        <a:p>
          <a:endParaRPr lang="en-US"/>
        </a:p>
      </dgm:t>
    </dgm:pt>
    <dgm:pt modelId="{BE264140-C7BE-478E-9027-2DBC50E06EE6}" type="pres">
      <dgm:prSet presAssocID="{F004CFF7-A209-4DBE-8F3E-279DD58E9426}" presName="Name0" presStyleCnt="0">
        <dgm:presLayoutVars>
          <dgm:chPref val="3"/>
          <dgm:dir/>
          <dgm:animLvl val="lvl"/>
          <dgm:resizeHandles/>
        </dgm:presLayoutVars>
      </dgm:prSet>
      <dgm:spPr/>
    </dgm:pt>
    <dgm:pt modelId="{610900A2-3DF5-4873-8E1A-73E9B78A3784}" type="pres">
      <dgm:prSet presAssocID="{F37FB0EC-FEAB-4F9E-9ADB-51CB9545B594}" presName="horFlow" presStyleCnt="0"/>
      <dgm:spPr/>
    </dgm:pt>
    <dgm:pt modelId="{02C6AC6B-E11B-4D92-8793-AF4CB582E027}" type="pres">
      <dgm:prSet presAssocID="{F37FB0EC-FEAB-4F9E-9ADB-51CB9545B594}" presName="bigChev" presStyleLbl="node1" presStyleIdx="0" presStyleCnt="4"/>
      <dgm:spPr/>
    </dgm:pt>
    <dgm:pt modelId="{6F4ABD1B-EDE8-44AC-B0C8-B6E5BF7BBAD9}" type="pres">
      <dgm:prSet presAssocID="{0C18B03B-3FC0-47D9-8A42-7279622D1773}" presName="parTrans" presStyleCnt="0"/>
      <dgm:spPr/>
    </dgm:pt>
    <dgm:pt modelId="{A3082E58-8A2F-44CC-ADEB-40D53C5876B8}" type="pres">
      <dgm:prSet presAssocID="{1D309811-EC01-4FBF-9B08-1E716DCA8778}" presName="node" presStyleLbl="alignAccFollowNode1" presStyleIdx="0" presStyleCnt="12">
        <dgm:presLayoutVars>
          <dgm:bulletEnabled val="1"/>
        </dgm:presLayoutVars>
      </dgm:prSet>
      <dgm:spPr/>
    </dgm:pt>
    <dgm:pt modelId="{C260C83E-6152-408F-82B9-EBCF5C015551}" type="pres">
      <dgm:prSet presAssocID="{B0EA38F9-A9AF-4833-B515-AA52CD1726EE}" presName="sibTrans" presStyleCnt="0"/>
      <dgm:spPr/>
    </dgm:pt>
    <dgm:pt modelId="{4CB5375F-49CF-4870-AAE4-FFF1EEE00358}" type="pres">
      <dgm:prSet presAssocID="{FCA7DC7D-0011-4418-96DC-843C2B51CCC5}" presName="node" presStyleLbl="alignAccFollowNode1" presStyleIdx="1" presStyleCnt="12">
        <dgm:presLayoutVars>
          <dgm:bulletEnabled val="1"/>
        </dgm:presLayoutVars>
      </dgm:prSet>
      <dgm:spPr/>
    </dgm:pt>
    <dgm:pt modelId="{DD0F34CC-FA54-4462-A6E6-9E959B9FA18A}" type="pres">
      <dgm:prSet presAssocID="{B0CB3975-17C2-4A69-81D0-093AAE8AD590}" presName="sibTrans" presStyleCnt="0"/>
      <dgm:spPr/>
    </dgm:pt>
    <dgm:pt modelId="{56E19994-82EA-4BC5-8E79-859779FCFCA5}" type="pres">
      <dgm:prSet presAssocID="{B7006085-033D-4C05-ABD5-A40D6855831D}" presName="node" presStyleLbl="alignAccFollowNode1" presStyleIdx="2" presStyleCnt="12">
        <dgm:presLayoutVars>
          <dgm:bulletEnabled val="1"/>
        </dgm:presLayoutVars>
      </dgm:prSet>
      <dgm:spPr/>
    </dgm:pt>
    <dgm:pt modelId="{6553D675-59CD-40B8-AE41-0D24EC84524B}" type="pres">
      <dgm:prSet presAssocID="{F37FB0EC-FEAB-4F9E-9ADB-51CB9545B594}" presName="vSp" presStyleCnt="0"/>
      <dgm:spPr/>
    </dgm:pt>
    <dgm:pt modelId="{42150002-ED28-4BD1-B593-2387B5FE1B77}" type="pres">
      <dgm:prSet presAssocID="{5BDACF5B-E8A7-423E-8EED-F17B1EB79C28}" presName="horFlow" presStyleCnt="0"/>
      <dgm:spPr/>
    </dgm:pt>
    <dgm:pt modelId="{A5AEA852-AAC1-4309-9493-0A60F8424FB9}" type="pres">
      <dgm:prSet presAssocID="{5BDACF5B-E8A7-423E-8EED-F17B1EB79C28}" presName="bigChev" presStyleLbl="node1" presStyleIdx="1" presStyleCnt="4"/>
      <dgm:spPr/>
    </dgm:pt>
    <dgm:pt modelId="{C3175C27-510C-4BD4-A47B-42EC44B000FE}" type="pres">
      <dgm:prSet presAssocID="{EBD9A9EF-33BE-4C05-9406-E002FCC86275}" presName="parTrans" presStyleCnt="0"/>
      <dgm:spPr/>
    </dgm:pt>
    <dgm:pt modelId="{8C510BE5-A3AE-4791-B1F6-DE4D4ECE5CF2}" type="pres">
      <dgm:prSet presAssocID="{BB9672D6-CD28-4527-936E-0C4DF12AC36A}" presName="node" presStyleLbl="alignAccFollowNode1" presStyleIdx="3" presStyleCnt="12">
        <dgm:presLayoutVars>
          <dgm:bulletEnabled val="1"/>
        </dgm:presLayoutVars>
      </dgm:prSet>
      <dgm:spPr/>
    </dgm:pt>
    <dgm:pt modelId="{5C507841-82E5-43BB-8FBA-259A70EA38B6}" type="pres">
      <dgm:prSet presAssocID="{CC0493BB-8574-4F25-A6D5-03CC425D5280}" presName="sibTrans" presStyleCnt="0"/>
      <dgm:spPr/>
    </dgm:pt>
    <dgm:pt modelId="{9712E6A0-5FDC-4065-B77B-96146682FF4B}" type="pres">
      <dgm:prSet presAssocID="{DD052884-119A-439F-B959-771961ECF658}" presName="node" presStyleLbl="alignAccFollowNode1" presStyleIdx="4" presStyleCnt="12">
        <dgm:presLayoutVars>
          <dgm:bulletEnabled val="1"/>
        </dgm:presLayoutVars>
      </dgm:prSet>
      <dgm:spPr/>
    </dgm:pt>
    <dgm:pt modelId="{D8AFF3E4-6905-44D0-9EFA-60F45BDCDDBB}" type="pres">
      <dgm:prSet presAssocID="{DF5AD7CE-60A6-4C7D-B686-9CE6F6E2A899}" presName="sibTrans" presStyleCnt="0"/>
      <dgm:spPr/>
    </dgm:pt>
    <dgm:pt modelId="{68C06A51-C00C-4D2B-AD19-7177DED63F67}" type="pres">
      <dgm:prSet presAssocID="{302ABA8B-BACA-43EF-AE32-B78D63B59AD0}" presName="node" presStyleLbl="alignAccFollowNode1" presStyleIdx="5" presStyleCnt="12">
        <dgm:presLayoutVars>
          <dgm:bulletEnabled val="1"/>
        </dgm:presLayoutVars>
      </dgm:prSet>
      <dgm:spPr/>
    </dgm:pt>
    <dgm:pt modelId="{3FD7130B-F669-4607-85A2-803A75E0005E}" type="pres">
      <dgm:prSet presAssocID="{5BDACF5B-E8A7-423E-8EED-F17B1EB79C28}" presName="vSp" presStyleCnt="0"/>
      <dgm:spPr/>
    </dgm:pt>
    <dgm:pt modelId="{05488BA7-92F3-4F1F-86C5-3CFC22BE3D0A}" type="pres">
      <dgm:prSet presAssocID="{8D1DC019-0CC7-48CF-8D10-7ADC19EA8C18}" presName="horFlow" presStyleCnt="0"/>
      <dgm:spPr/>
    </dgm:pt>
    <dgm:pt modelId="{B91806D2-A744-4F94-8BE5-7571E598426B}" type="pres">
      <dgm:prSet presAssocID="{8D1DC019-0CC7-48CF-8D10-7ADC19EA8C18}" presName="bigChev" presStyleLbl="node1" presStyleIdx="2" presStyleCnt="4"/>
      <dgm:spPr/>
    </dgm:pt>
    <dgm:pt modelId="{DE5DD3AF-BF45-48B1-8321-E3A3900F630C}" type="pres">
      <dgm:prSet presAssocID="{CD6781E0-DD59-4D3F-B507-1BAF29270CCB}" presName="parTrans" presStyleCnt="0"/>
      <dgm:spPr/>
    </dgm:pt>
    <dgm:pt modelId="{A202DB8F-BA62-4667-A22A-685D91AC68F1}" type="pres">
      <dgm:prSet presAssocID="{A9492ADE-02A4-4EF1-AF95-018E6CAC1EF0}" presName="node" presStyleLbl="alignAccFollowNode1" presStyleIdx="6" presStyleCnt="12">
        <dgm:presLayoutVars>
          <dgm:bulletEnabled val="1"/>
        </dgm:presLayoutVars>
      </dgm:prSet>
      <dgm:spPr/>
    </dgm:pt>
    <dgm:pt modelId="{A37B9B8C-969E-4CCA-969F-067DB05DE38A}" type="pres">
      <dgm:prSet presAssocID="{1DB07942-100F-4C44-87C4-BA0971B0EAAB}" presName="sibTrans" presStyleCnt="0"/>
      <dgm:spPr/>
    </dgm:pt>
    <dgm:pt modelId="{49CB3AA5-D6D2-4BFB-AFEE-AF0B395D8624}" type="pres">
      <dgm:prSet presAssocID="{87563757-9456-4B5F-ADD3-FEF4E2BB907A}" presName="node" presStyleLbl="alignAccFollowNode1" presStyleIdx="7" presStyleCnt="12">
        <dgm:presLayoutVars>
          <dgm:bulletEnabled val="1"/>
        </dgm:presLayoutVars>
      </dgm:prSet>
      <dgm:spPr/>
    </dgm:pt>
    <dgm:pt modelId="{9DCC7D33-742A-4440-8AB4-982B2F95F4FE}" type="pres">
      <dgm:prSet presAssocID="{96BE3940-F9B0-4078-A940-AE2FCF12CB1D}" presName="sibTrans" presStyleCnt="0"/>
      <dgm:spPr/>
    </dgm:pt>
    <dgm:pt modelId="{273AB9CB-0634-4486-93F5-EE6DF7CFCF3B}" type="pres">
      <dgm:prSet presAssocID="{CDB900B5-3DD5-4AA6-89F6-23C25ECCA780}" presName="node" presStyleLbl="alignAccFollowNode1" presStyleIdx="8" presStyleCnt="12">
        <dgm:presLayoutVars>
          <dgm:bulletEnabled val="1"/>
        </dgm:presLayoutVars>
      </dgm:prSet>
      <dgm:spPr/>
    </dgm:pt>
    <dgm:pt modelId="{21B9D70D-58C3-4E71-BAE2-32EEBBAF4874}" type="pres">
      <dgm:prSet presAssocID="{930E5C89-48C5-4AA3-8524-7642685B4075}" presName="sibTrans" presStyleCnt="0"/>
      <dgm:spPr/>
    </dgm:pt>
    <dgm:pt modelId="{980DB265-2C29-41B7-9AC2-0671ED81103F}" type="pres">
      <dgm:prSet presAssocID="{91612ECA-978F-42DA-A28B-C3EA6E48A9F4}" presName="node" presStyleLbl="alignAccFollowNode1" presStyleIdx="9" presStyleCnt="12">
        <dgm:presLayoutVars>
          <dgm:bulletEnabled val="1"/>
        </dgm:presLayoutVars>
      </dgm:prSet>
      <dgm:spPr/>
    </dgm:pt>
    <dgm:pt modelId="{C8DAE800-9098-4A0A-93AE-49C93EC5AFAC}" type="pres">
      <dgm:prSet presAssocID="{8D1DC019-0CC7-48CF-8D10-7ADC19EA8C18}" presName="vSp" presStyleCnt="0"/>
      <dgm:spPr/>
    </dgm:pt>
    <dgm:pt modelId="{089BFCA4-4DE0-4FF2-BEBB-EDC6A4CE0BAC}" type="pres">
      <dgm:prSet presAssocID="{FCA5C8C2-21ED-4438-B182-E3B7FFC0D040}" presName="horFlow" presStyleCnt="0"/>
      <dgm:spPr/>
    </dgm:pt>
    <dgm:pt modelId="{EA640BCD-28C4-4347-8E03-6CB48A364F5D}" type="pres">
      <dgm:prSet presAssocID="{FCA5C8C2-21ED-4438-B182-E3B7FFC0D040}" presName="bigChev" presStyleLbl="node1" presStyleIdx="3" presStyleCnt="4"/>
      <dgm:spPr/>
    </dgm:pt>
    <dgm:pt modelId="{780E544F-B23A-4EDF-9BC6-FCAB12B9B035}" type="pres">
      <dgm:prSet presAssocID="{5C6AEE59-9DF7-45FA-973C-ADAE5C1FF9A9}" presName="parTrans" presStyleCnt="0"/>
      <dgm:spPr/>
    </dgm:pt>
    <dgm:pt modelId="{C55F1526-6BEB-4135-9944-BCBD2CA67D52}" type="pres">
      <dgm:prSet presAssocID="{CE6BCDF5-9F1A-44C8-ACB0-2F6FD49E7E62}" presName="node" presStyleLbl="alignAccFollowNode1" presStyleIdx="10" presStyleCnt="12">
        <dgm:presLayoutVars>
          <dgm:bulletEnabled val="1"/>
        </dgm:presLayoutVars>
      </dgm:prSet>
      <dgm:spPr/>
    </dgm:pt>
    <dgm:pt modelId="{64FBCDD4-0CF8-4630-B6E3-D3352CEB0C82}" type="pres">
      <dgm:prSet presAssocID="{25630D9F-A067-4EE1-8018-3E9AB8F919AE}" presName="sibTrans" presStyleCnt="0"/>
      <dgm:spPr/>
    </dgm:pt>
    <dgm:pt modelId="{61654301-EA1F-4B71-9A7D-889424A48CCE}" type="pres">
      <dgm:prSet presAssocID="{4465A49E-A6BF-4139-9A90-E45F70BAA697}" presName="node" presStyleLbl="alignAccFollowNode1" presStyleIdx="11" presStyleCnt="12">
        <dgm:presLayoutVars>
          <dgm:bulletEnabled val="1"/>
        </dgm:presLayoutVars>
      </dgm:prSet>
      <dgm:spPr/>
    </dgm:pt>
  </dgm:ptLst>
  <dgm:cxnLst>
    <dgm:cxn modelId="{78105902-3E95-44DC-9874-99523278A596}" type="presOf" srcId="{FCA7DC7D-0011-4418-96DC-843C2B51CCC5}" destId="{4CB5375F-49CF-4870-AAE4-FFF1EEE00358}" srcOrd="0" destOrd="0" presId="urn:microsoft.com/office/officeart/2005/8/layout/lProcess3"/>
    <dgm:cxn modelId="{2E371703-63FD-4744-8C53-A6EB9A568E6F}" srcId="{8D1DC019-0CC7-48CF-8D10-7ADC19EA8C18}" destId="{CDB900B5-3DD5-4AA6-89F6-23C25ECCA780}" srcOrd="2" destOrd="0" parTransId="{7D43E829-FA42-4603-9A5B-65F6CCC0CB5B}" sibTransId="{930E5C89-48C5-4AA3-8524-7642685B4075}"/>
    <dgm:cxn modelId="{02672604-A167-4C79-9B2B-04A769682B39}" type="presOf" srcId="{4465A49E-A6BF-4139-9A90-E45F70BAA697}" destId="{61654301-EA1F-4B71-9A7D-889424A48CCE}" srcOrd="0" destOrd="0" presId="urn:microsoft.com/office/officeart/2005/8/layout/lProcess3"/>
    <dgm:cxn modelId="{1F7F6F09-F462-4444-AD7A-7734D2421F6D}" srcId="{FCA5C8C2-21ED-4438-B182-E3B7FFC0D040}" destId="{4465A49E-A6BF-4139-9A90-E45F70BAA697}" srcOrd="1" destOrd="0" parTransId="{9A94863A-2F03-4951-94D7-30B3FA9CEBB6}" sibTransId="{E526770E-36F6-4EA1-A9C7-9CB582EFA107}"/>
    <dgm:cxn modelId="{1369A00A-B1B2-42E2-81B6-C15746232089}" type="presOf" srcId="{5BDACF5B-E8A7-423E-8EED-F17B1EB79C28}" destId="{A5AEA852-AAC1-4309-9493-0A60F8424FB9}" srcOrd="0" destOrd="0" presId="urn:microsoft.com/office/officeart/2005/8/layout/lProcess3"/>
    <dgm:cxn modelId="{E46F051D-0B18-4A00-903E-9F57F73E16D1}" type="presOf" srcId="{1D309811-EC01-4FBF-9B08-1E716DCA8778}" destId="{A3082E58-8A2F-44CC-ADEB-40D53C5876B8}" srcOrd="0" destOrd="0" presId="urn:microsoft.com/office/officeart/2005/8/layout/lProcess3"/>
    <dgm:cxn modelId="{2B217F29-CB85-409D-AAF6-F27A76B7C490}" srcId="{5BDACF5B-E8A7-423E-8EED-F17B1EB79C28}" destId="{BB9672D6-CD28-4527-936E-0C4DF12AC36A}" srcOrd="0" destOrd="0" parTransId="{EBD9A9EF-33BE-4C05-9406-E002FCC86275}" sibTransId="{CC0493BB-8574-4F25-A6D5-03CC425D5280}"/>
    <dgm:cxn modelId="{9FBAF764-97B0-463C-81B9-07E907FEBA4E}" type="presOf" srcId="{DD052884-119A-439F-B959-771961ECF658}" destId="{9712E6A0-5FDC-4065-B77B-96146682FF4B}" srcOrd="0" destOrd="0" presId="urn:microsoft.com/office/officeart/2005/8/layout/lProcess3"/>
    <dgm:cxn modelId="{0015556C-E54D-4B95-AD85-1127D69BB9B3}" type="presOf" srcId="{91612ECA-978F-42DA-A28B-C3EA6E48A9F4}" destId="{980DB265-2C29-41B7-9AC2-0671ED81103F}" srcOrd="0" destOrd="0" presId="urn:microsoft.com/office/officeart/2005/8/layout/lProcess3"/>
    <dgm:cxn modelId="{B8F64F6D-242C-4896-A2D1-28CE0353B033}" type="presOf" srcId="{B7006085-033D-4C05-ABD5-A40D6855831D}" destId="{56E19994-82EA-4BC5-8E79-859779FCFCA5}" srcOrd="0" destOrd="0" presId="urn:microsoft.com/office/officeart/2005/8/layout/lProcess3"/>
    <dgm:cxn modelId="{609F666E-0527-4B94-ADA8-441DD29A35DE}" type="presOf" srcId="{F37FB0EC-FEAB-4F9E-9ADB-51CB9545B594}" destId="{02C6AC6B-E11B-4D92-8793-AF4CB582E027}" srcOrd="0" destOrd="0" presId="urn:microsoft.com/office/officeart/2005/8/layout/lProcess3"/>
    <dgm:cxn modelId="{A3EF3550-C0A6-4723-B201-B05D0F135B18}" srcId="{F37FB0EC-FEAB-4F9E-9ADB-51CB9545B594}" destId="{FCA7DC7D-0011-4418-96DC-843C2B51CCC5}" srcOrd="1" destOrd="0" parTransId="{8B0BD42E-51EC-45BA-B055-45DACF1610FF}" sibTransId="{B0CB3975-17C2-4A69-81D0-093AAE8AD590}"/>
    <dgm:cxn modelId="{C8CAEF76-661B-4825-8782-B3657FE7B45A}" srcId="{F004CFF7-A209-4DBE-8F3E-279DD58E9426}" destId="{8D1DC019-0CC7-48CF-8D10-7ADC19EA8C18}" srcOrd="2" destOrd="0" parTransId="{E1EF46DC-B073-4943-8D1F-E82C0ACF316D}" sibTransId="{23D34325-3B19-4D4D-8E4A-0CD27CEB958E}"/>
    <dgm:cxn modelId="{75820F78-8BB0-416A-89B8-A814CEE1E7AF}" type="presOf" srcId="{A9492ADE-02A4-4EF1-AF95-018E6CAC1EF0}" destId="{A202DB8F-BA62-4667-A22A-685D91AC68F1}" srcOrd="0" destOrd="0" presId="urn:microsoft.com/office/officeart/2005/8/layout/lProcess3"/>
    <dgm:cxn modelId="{023D027A-6F81-4FC6-94E3-97B49809DBCF}" srcId="{FCA5C8C2-21ED-4438-B182-E3B7FFC0D040}" destId="{CE6BCDF5-9F1A-44C8-ACB0-2F6FD49E7E62}" srcOrd="0" destOrd="0" parTransId="{5C6AEE59-9DF7-45FA-973C-ADAE5C1FF9A9}" sibTransId="{25630D9F-A067-4EE1-8018-3E9AB8F919AE}"/>
    <dgm:cxn modelId="{26686C86-65D2-4975-9BE4-CCB2DF9684A1}" srcId="{5BDACF5B-E8A7-423E-8EED-F17B1EB79C28}" destId="{302ABA8B-BACA-43EF-AE32-B78D63B59AD0}" srcOrd="2" destOrd="0" parTransId="{A9747DB0-A6E2-45F2-96A6-1F793AF1E5D2}" sibTransId="{0D4A7FDA-FFCD-4E9A-9509-69567AFEB082}"/>
    <dgm:cxn modelId="{1E731989-2CC3-492B-8853-437C75C60D62}" type="presOf" srcId="{87563757-9456-4B5F-ADD3-FEF4E2BB907A}" destId="{49CB3AA5-D6D2-4BFB-AFEE-AF0B395D8624}" srcOrd="0" destOrd="0" presId="urn:microsoft.com/office/officeart/2005/8/layout/lProcess3"/>
    <dgm:cxn modelId="{F92E878A-CD95-45AD-BFAF-AFF107762F34}" type="presOf" srcId="{302ABA8B-BACA-43EF-AE32-B78D63B59AD0}" destId="{68C06A51-C00C-4D2B-AD19-7177DED63F67}" srcOrd="0" destOrd="0" presId="urn:microsoft.com/office/officeart/2005/8/layout/lProcess3"/>
    <dgm:cxn modelId="{5F2BFF8A-AC8F-4BF0-831F-EB48282AFC57}" srcId="{8D1DC019-0CC7-48CF-8D10-7ADC19EA8C18}" destId="{91612ECA-978F-42DA-A28B-C3EA6E48A9F4}" srcOrd="3" destOrd="0" parTransId="{2250C92A-1703-406C-BFF3-CC2D1F1206F1}" sibTransId="{F40F6ED7-92A5-4089-8679-602A98544C27}"/>
    <dgm:cxn modelId="{DA68AC92-11BF-41E6-AD41-5B7CE6F8DD08}" type="presOf" srcId="{FCA5C8C2-21ED-4438-B182-E3B7FFC0D040}" destId="{EA640BCD-28C4-4347-8E03-6CB48A364F5D}" srcOrd="0" destOrd="0" presId="urn:microsoft.com/office/officeart/2005/8/layout/lProcess3"/>
    <dgm:cxn modelId="{DC5FE0AD-984C-4757-92BD-6A3BFAC91647}" type="presOf" srcId="{8D1DC019-0CC7-48CF-8D10-7ADC19EA8C18}" destId="{B91806D2-A744-4F94-8BE5-7571E598426B}" srcOrd="0" destOrd="0" presId="urn:microsoft.com/office/officeart/2005/8/layout/lProcess3"/>
    <dgm:cxn modelId="{AEFC24AF-A0E7-4563-923F-AE4B57C1F176}" srcId="{8D1DC019-0CC7-48CF-8D10-7ADC19EA8C18}" destId="{A9492ADE-02A4-4EF1-AF95-018E6CAC1EF0}" srcOrd="0" destOrd="0" parTransId="{CD6781E0-DD59-4D3F-B507-1BAF29270CCB}" sibTransId="{1DB07942-100F-4C44-87C4-BA0971B0EAAB}"/>
    <dgm:cxn modelId="{F81C02B7-D192-4D0A-8E82-9F958A688785}" srcId="{F004CFF7-A209-4DBE-8F3E-279DD58E9426}" destId="{5BDACF5B-E8A7-423E-8EED-F17B1EB79C28}" srcOrd="1" destOrd="0" parTransId="{90EDBD2A-C272-4BCD-85C5-A21CF83FB896}" sibTransId="{62097B79-5527-4D98-AC4C-C7885746E9D3}"/>
    <dgm:cxn modelId="{BA22DBBB-152B-4274-8DB1-8F05FDA0B335}" type="presOf" srcId="{BB9672D6-CD28-4527-936E-0C4DF12AC36A}" destId="{8C510BE5-A3AE-4791-B1F6-DE4D4ECE5CF2}" srcOrd="0" destOrd="0" presId="urn:microsoft.com/office/officeart/2005/8/layout/lProcess3"/>
    <dgm:cxn modelId="{ACFBB3C2-17B4-4566-9A62-BD3F4A7BF615}" srcId="{F004CFF7-A209-4DBE-8F3E-279DD58E9426}" destId="{F37FB0EC-FEAB-4F9E-9ADB-51CB9545B594}" srcOrd="0" destOrd="0" parTransId="{C7251A60-044E-4AAA-AD02-E6B8EFE1C8B3}" sibTransId="{32C47A76-D049-464E-B394-CEA014438B22}"/>
    <dgm:cxn modelId="{AF3D08CF-71AD-41DC-B078-DDDA227B821B}" srcId="{8D1DC019-0CC7-48CF-8D10-7ADC19EA8C18}" destId="{87563757-9456-4B5F-ADD3-FEF4E2BB907A}" srcOrd="1" destOrd="0" parTransId="{7F107C20-2498-4273-9FEE-1C3E934C9F05}" sibTransId="{96BE3940-F9B0-4078-A940-AE2FCF12CB1D}"/>
    <dgm:cxn modelId="{FE4DE8D3-4D56-40BA-89D5-ADF9152EF826}" srcId="{F004CFF7-A209-4DBE-8F3E-279DD58E9426}" destId="{FCA5C8C2-21ED-4438-B182-E3B7FFC0D040}" srcOrd="3" destOrd="0" parTransId="{650B4B17-2654-4C98-BA3E-15E9DCD6B3A8}" sibTransId="{3BC2E356-013C-46D4-913B-4DBDEDD58E81}"/>
    <dgm:cxn modelId="{F65888D6-DE5B-4850-9760-441863F07781}" type="presOf" srcId="{CDB900B5-3DD5-4AA6-89F6-23C25ECCA780}" destId="{273AB9CB-0634-4486-93F5-EE6DF7CFCF3B}" srcOrd="0" destOrd="0" presId="urn:microsoft.com/office/officeart/2005/8/layout/lProcess3"/>
    <dgm:cxn modelId="{EA1A50D7-AA87-4252-B3F0-196F1A85F273}" srcId="{5BDACF5B-E8A7-423E-8EED-F17B1EB79C28}" destId="{DD052884-119A-439F-B959-771961ECF658}" srcOrd="1" destOrd="0" parTransId="{BEC83734-9DC8-49EE-9C3A-E35E0DBCAE3F}" sibTransId="{DF5AD7CE-60A6-4C7D-B686-9CE6F6E2A899}"/>
    <dgm:cxn modelId="{57A9DBDD-9A74-4309-A76E-398B6C9120B4}" srcId="{F37FB0EC-FEAB-4F9E-9ADB-51CB9545B594}" destId="{1D309811-EC01-4FBF-9B08-1E716DCA8778}" srcOrd="0" destOrd="0" parTransId="{0C18B03B-3FC0-47D9-8A42-7279622D1773}" sibTransId="{B0EA38F9-A9AF-4833-B515-AA52CD1726EE}"/>
    <dgm:cxn modelId="{8ACC4CE0-7942-4800-A900-062A10244179}" type="presOf" srcId="{CE6BCDF5-9F1A-44C8-ACB0-2F6FD49E7E62}" destId="{C55F1526-6BEB-4135-9944-BCBD2CA67D52}" srcOrd="0" destOrd="0" presId="urn:microsoft.com/office/officeart/2005/8/layout/lProcess3"/>
    <dgm:cxn modelId="{97310EF1-1169-452A-AD1E-621B135A3E51}" srcId="{F37FB0EC-FEAB-4F9E-9ADB-51CB9545B594}" destId="{B7006085-033D-4C05-ABD5-A40D6855831D}" srcOrd="2" destOrd="0" parTransId="{6A7EC9E6-930D-4B78-8918-B543F268D216}" sibTransId="{80E702CA-C619-4F6A-B51D-170451DDD471}"/>
    <dgm:cxn modelId="{9644F3FA-244A-4623-9BE3-A7F9117474F2}" type="presOf" srcId="{F004CFF7-A209-4DBE-8F3E-279DD58E9426}" destId="{BE264140-C7BE-478E-9027-2DBC50E06EE6}" srcOrd="0" destOrd="0" presId="urn:microsoft.com/office/officeart/2005/8/layout/lProcess3"/>
    <dgm:cxn modelId="{ECEE6159-5084-447B-A748-8EE067066762}" type="presParOf" srcId="{BE264140-C7BE-478E-9027-2DBC50E06EE6}" destId="{610900A2-3DF5-4873-8E1A-73E9B78A3784}" srcOrd="0" destOrd="0" presId="urn:microsoft.com/office/officeart/2005/8/layout/lProcess3"/>
    <dgm:cxn modelId="{C35569DA-A162-46C9-94EB-E95820721FF7}" type="presParOf" srcId="{610900A2-3DF5-4873-8E1A-73E9B78A3784}" destId="{02C6AC6B-E11B-4D92-8793-AF4CB582E027}" srcOrd="0" destOrd="0" presId="urn:microsoft.com/office/officeart/2005/8/layout/lProcess3"/>
    <dgm:cxn modelId="{3FD3D72F-F757-4873-93C4-FFCD127E6698}" type="presParOf" srcId="{610900A2-3DF5-4873-8E1A-73E9B78A3784}" destId="{6F4ABD1B-EDE8-44AC-B0C8-B6E5BF7BBAD9}" srcOrd="1" destOrd="0" presId="urn:microsoft.com/office/officeart/2005/8/layout/lProcess3"/>
    <dgm:cxn modelId="{D4CD4D1B-70A1-4B1C-9D67-FE7FC569C441}" type="presParOf" srcId="{610900A2-3DF5-4873-8E1A-73E9B78A3784}" destId="{A3082E58-8A2F-44CC-ADEB-40D53C5876B8}" srcOrd="2" destOrd="0" presId="urn:microsoft.com/office/officeart/2005/8/layout/lProcess3"/>
    <dgm:cxn modelId="{98411225-68C6-4567-81C5-A99E06E5C6F2}" type="presParOf" srcId="{610900A2-3DF5-4873-8E1A-73E9B78A3784}" destId="{C260C83E-6152-408F-82B9-EBCF5C015551}" srcOrd="3" destOrd="0" presId="urn:microsoft.com/office/officeart/2005/8/layout/lProcess3"/>
    <dgm:cxn modelId="{6D55B674-E205-4125-BCE8-8230AE7A15ED}" type="presParOf" srcId="{610900A2-3DF5-4873-8E1A-73E9B78A3784}" destId="{4CB5375F-49CF-4870-AAE4-FFF1EEE00358}" srcOrd="4" destOrd="0" presId="urn:microsoft.com/office/officeart/2005/8/layout/lProcess3"/>
    <dgm:cxn modelId="{362ACE78-FCAE-4688-ACDA-F55C7D246EEA}" type="presParOf" srcId="{610900A2-3DF5-4873-8E1A-73E9B78A3784}" destId="{DD0F34CC-FA54-4462-A6E6-9E959B9FA18A}" srcOrd="5" destOrd="0" presId="urn:microsoft.com/office/officeart/2005/8/layout/lProcess3"/>
    <dgm:cxn modelId="{DB92FC38-3686-413E-9A68-0AAEDA3AD0B5}" type="presParOf" srcId="{610900A2-3DF5-4873-8E1A-73E9B78A3784}" destId="{56E19994-82EA-4BC5-8E79-859779FCFCA5}" srcOrd="6" destOrd="0" presId="urn:microsoft.com/office/officeart/2005/8/layout/lProcess3"/>
    <dgm:cxn modelId="{8594E423-2AEB-4BFB-99D8-FEFC3DB651F9}" type="presParOf" srcId="{BE264140-C7BE-478E-9027-2DBC50E06EE6}" destId="{6553D675-59CD-40B8-AE41-0D24EC84524B}" srcOrd="1" destOrd="0" presId="urn:microsoft.com/office/officeart/2005/8/layout/lProcess3"/>
    <dgm:cxn modelId="{9D089B69-FA1E-4CFF-AC56-2ACD33466A06}" type="presParOf" srcId="{BE264140-C7BE-478E-9027-2DBC50E06EE6}" destId="{42150002-ED28-4BD1-B593-2387B5FE1B77}" srcOrd="2" destOrd="0" presId="urn:microsoft.com/office/officeart/2005/8/layout/lProcess3"/>
    <dgm:cxn modelId="{626DA025-34BF-4978-8C8A-42C32ADFD536}" type="presParOf" srcId="{42150002-ED28-4BD1-B593-2387B5FE1B77}" destId="{A5AEA852-AAC1-4309-9493-0A60F8424FB9}" srcOrd="0" destOrd="0" presId="urn:microsoft.com/office/officeart/2005/8/layout/lProcess3"/>
    <dgm:cxn modelId="{42016147-B1FD-4018-B502-3FB77AEBEA73}" type="presParOf" srcId="{42150002-ED28-4BD1-B593-2387B5FE1B77}" destId="{C3175C27-510C-4BD4-A47B-42EC44B000FE}" srcOrd="1" destOrd="0" presId="urn:microsoft.com/office/officeart/2005/8/layout/lProcess3"/>
    <dgm:cxn modelId="{0D0D463A-706A-4A64-8CCA-6A360F57BEC8}" type="presParOf" srcId="{42150002-ED28-4BD1-B593-2387B5FE1B77}" destId="{8C510BE5-A3AE-4791-B1F6-DE4D4ECE5CF2}" srcOrd="2" destOrd="0" presId="urn:microsoft.com/office/officeart/2005/8/layout/lProcess3"/>
    <dgm:cxn modelId="{B61CA9D0-7B8C-4237-9C9F-86356D651903}" type="presParOf" srcId="{42150002-ED28-4BD1-B593-2387B5FE1B77}" destId="{5C507841-82E5-43BB-8FBA-259A70EA38B6}" srcOrd="3" destOrd="0" presId="urn:microsoft.com/office/officeart/2005/8/layout/lProcess3"/>
    <dgm:cxn modelId="{6829C711-1280-4D6F-816D-27BA9B4F6CFA}" type="presParOf" srcId="{42150002-ED28-4BD1-B593-2387B5FE1B77}" destId="{9712E6A0-5FDC-4065-B77B-96146682FF4B}" srcOrd="4" destOrd="0" presId="urn:microsoft.com/office/officeart/2005/8/layout/lProcess3"/>
    <dgm:cxn modelId="{DF8F760B-FD67-4B2B-AC1E-880CD0BB3843}" type="presParOf" srcId="{42150002-ED28-4BD1-B593-2387B5FE1B77}" destId="{D8AFF3E4-6905-44D0-9EFA-60F45BDCDDBB}" srcOrd="5" destOrd="0" presId="urn:microsoft.com/office/officeart/2005/8/layout/lProcess3"/>
    <dgm:cxn modelId="{2E794AD7-D7BA-4E43-A4D5-5E5EC4C2EEAD}" type="presParOf" srcId="{42150002-ED28-4BD1-B593-2387B5FE1B77}" destId="{68C06A51-C00C-4D2B-AD19-7177DED63F67}" srcOrd="6" destOrd="0" presId="urn:microsoft.com/office/officeart/2005/8/layout/lProcess3"/>
    <dgm:cxn modelId="{B6C855FB-73EB-438F-856F-64C0B24AA9DF}" type="presParOf" srcId="{BE264140-C7BE-478E-9027-2DBC50E06EE6}" destId="{3FD7130B-F669-4607-85A2-803A75E0005E}" srcOrd="3" destOrd="0" presId="urn:microsoft.com/office/officeart/2005/8/layout/lProcess3"/>
    <dgm:cxn modelId="{C0D56537-62C6-4641-B5BC-8C3FE4A988DC}" type="presParOf" srcId="{BE264140-C7BE-478E-9027-2DBC50E06EE6}" destId="{05488BA7-92F3-4F1F-86C5-3CFC22BE3D0A}" srcOrd="4" destOrd="0" presId="urn:microsoft.com/office/officeart/2005/8/layout/lProcess3"/>
    <dgm:cxn modelId="{F147D471-4FE9-46B3-B2F1-89832E26A3EB}" type="presParOf" srcId="{05488BA7-92F3-4F1F-86C5-3CFC22BE3D0A}" destId="{B91806D2-A744-4F94-8BE5-7571E598426B}" srcOrd="0" destOrd="0" presId="urn:microsoft.com/office/officeart/2005/8/layout/lProcess3"/>
    <dgm:cxn modelId="{FDDB0049-663C-4413-BBD3-980567F7CB95}" type="presParOf" srcId="{05488BA7-92F3-4F1F-86C5-3CFC22BE3D0A}" destId="{DE5DD3AF-BF45-48B1-8321-E3A3900F630C}" srcOrd="1" destOrd="0" presId="urn:microsoft.com/office/officeart/2005/8/layout/lProcess3"/>
    <dgm:cxn modelId="{7BDEA092-5435-4E5A-AC2B-33F0D0C5CD15}" type="presParOf" srcId="{05488BA7-92F3-4F1F-86C5-3CFC22BE3D0A}" destId="{A202DB8F-BA62-4667-A22A-685D91AC68F1}" srcOrd="2" destOrd="0" presId="urn:microsoft.com/office/officeart/2005/8/layout/lProcess3"/>
    <dgm:cxn modelId="{24CA005E-F2A8-4B98-9C47-F8D2FA7583F5}" type="presParOf" srcId="{05488BA7-92F3-4F1F-86C5-3CFC22BE3D0A}" destId="{A37B9B8C-969E-4CCA-969F-067DB05DE38A}" srcOrd="3" destOrd="0" presId="urn:microsoft.com/office/officeart/2005/8/layout/lProcess3"/>
    <dgm:cxn modelId="{20F5D45F-7766-4199-891D-8B5CCB900B18}" type="presParOf" srcId="{05488BA7-92F3-4F1F-86C5-3CFC22BE3D0A}" destId="{49CB3AA5-D6D2-4BFB-AFEE-AF0B395D8624}" srcOrd="4" destOrd="0" presId="urn:microsoft.com/office/officeart/2005/8/layout/lProcess3"/>
    <dgm:cxn modelId="{37E49124-149A-489D-9FF5-3BC60AFD4DAC}" type="presParOf" srcId="{05488BA7-92F3-4F1F-86C5-3CFC22BE3D0A}" destId="{9DCC7D33-742A-4440-8AB4-982B2F95F4FE}" srcOrd="5" destOrd="0" presId="urn:microsoft.com/office/officeart/2005/8/layout/lProcess3"/>
    <dgm:cxn modelId="{0DAE26E2-F1F1-4D20-8F4A-ACCE1597E932}" type="presParOf" srcId="{05488BA7-92F3-4F1F-86C5-3CFC22BE3D0A}" destId="{273AB9CB-0634-4486-93F5-EE6DF7CFCF3B}" srcOrd="6" destOrd="0" presId="urn:microsoft.com/office/officeart/2005/8/layout/lProcess3"/>
    <dgm:cxn modelId="{233EFCEB-96D4-4B3B-80B7-97F8222E1CF6}" type="presParOf" srcId="{05488BA7-92F3-4F1F-86C5-3CFC22BE3D0A}" destId="{21B9D70D-58C3-4E71-BAE2-32EEBBAF4874}" srcOrd="7" destOrd="0" presId="urn:microsoft.com/office/officeart/2005/8/layout/lProcess3"/>
    <dgm:cxn modelId="{732A3202-3CD5-47F9-B25D-DA4C63B6A7B4}" type="presParOf" srcId="{05488BA7-92F3-4F1F-86C5-3CFC22BE3D0A}" destId="{980DB265-2C29-41B7-9AC2-0671ED81103F}" srcOrd="8" destOrd="0" presId="urn:microsoft.com/office/officeart/2005/8/layout/lProcess3"/>
    <dgm:cxn modelId="{2F0623ED-16B9-4D61-B586-4044681D7671}" type="presParOf" srcId="{BE264140-C7BE-478E-9027-2DBC50E06EE6}" destId="{C8DAE800-9098-4A0A-93AE-49C93EC5AFAC}" srcOrd="5" destOrd="0" presId="urn:microsoft.com/office/officeart/2005/8/layout/lProcess3"/>
    <dgm:cxn modelId="{B74F171E-6963-4545-8DC4-883094673666}" type="presParOf" srcId="{BE264140-C7BE-478E-9027-2DBC50E06EE6}" destId="{089BFCA4-4DE0-4FF2-BEBB-EDC6A4CE0BAC}" srcOrd="6" destOrd="0" presId="urn:microsoft.com/office/officeart/2005/8/layout/lProcess3"/>
    <dgm:cxn modelId="{4EF95E2B-9B5C-4AF6-B161-18432ED868BC}" type="presParOf" srcId="{089BFCA4-4DE0-4FF2-BEBB-EDC6A4CE0BAC}" destId="{EA640BCD-28C4-4347-8E03-6CB48A364F5D}" srcOrd="0" destOrd="0" presId="urn:microsoft.com/office/officeart/2005/8/layout/lProcess3"/>
    <dgm:cxn modelId="{AC33E0D6-3A24-46BA-83B2-F9C1EB168C05}" type="presParOf" srcId="{089BFCA4-4DE0-4FF2-BEBB-EDC6A4CE0BAC}" destId="{780E544F-B23A-4EDF-9BC6-FCAB12B9B035}" srcOrd="1" destOrd="0" presId="urn:microsoft.com/office/officeart/2005/8/layout/lProcess3"/>
    <dgm:cxn modelId="{AB9C85A5-A9E2-4B34-91A4-20FD798B1F7A}" type="presParOf" srcId="{089BFCA4-4DE0-4FF2-BEBB-EDC6A4CE0BAC}" destId="{C55F1526-6BEB-4135-9944-BCBD2CA67D52}" srcOrd="2" destOrd="0" presId="urn:microsoft.com/office/officeart/2005/8/layout/lProcess3"/>
    <dgm:cxn modelId="{B3D6E1DE-A4A6-4E76-AA7B-2B1EA6D41357}" type="presParOf" srcId="{089BFCA4-4DE0-4FF2-BEBB-EDC6A4CE0BAC}" destId="{64FBCDD4-0CF8-4630-B6E3-D3352CEB0C82}" srcOrd="3" destOrd="0" presId="urn:microsoft.com/office/officeart/2005/8/layout/lProcess3"/>
    <dgm:cxn modelId="{ED6DE769-780B-4E81-B21F-EDCA972704F3}" type="presParOf" srcId="{089BFCA4-4DE0-4FF2-BEBB-EDC6A4CE0BAC}" destId="{61654301-EA1F-4B71-9A7D-889424A48CCE}"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468293-F370-4FE8-8747-FDDD4A0528F8}"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55903D56-E143-4F06-9D4C-A22ABD442E24}">
      <dgm:prSet custT="1"/>
      <dgm:spPr/>
      <dgm:t>
        <a:bodyPr/>
        <a:lstStyle/>
        <a:p>
          <a:pPr algn="ctr"/>
          <a:r>
            <a:rPr lang="en-US" sz="2000" b="0" i="0" dirty="0"/>
            <a:t>Focuses on a </a:t>
          </a:r>
          <a:r>
            <a:rPr lang="en-US" sz="2000" b="0" i="0" dirty="0">
              <a:solidFill>
                <a:srgbClr val="FFFF00"/>
              </a:solidFill>
            </a:rPr>
            <a:t>WILLINGNESS</a:t>
          </a:r>
          <a:r>
            <a:rPr lang="en-US" sz="2000" b="0" i="0" dirty="0"/>
            <a:t> to change </a:t>
          </a:r>
          <a:endParaRPr lang="en-US" sz="2000" dirty="0"/>
        </a:p>
      </dgm:t>
    </dgm:pt>
    <dgm:pt modelId="{1DEA70AB-03AF-4919-86EF-07BB7ED9C134}" type="parTrans" cxnId="{12F7A6C7-169D-4CC1-987B-A544197C1AB8}">
      <dgm:prSet/>
      <dgm:spPr/>
      <dgm:t>
        <a:bodyPr/>
        <a:lstStyle/>
        <a:p>
          <a:endParaRPr lang="en-US"/>
        </a:p>
      </dgm:t>
    </dgm:pt>
    <dgm:pt modelId="{3010F33A-ED3C-4592-B02C-0582EAE97BA8}" type="sibTrans" cxnId="{12F7A6C7-169D-4CC1-987B-A544197C1AB8}">
      <dgm:prSet/>
      <dgm:spPr/>
      <dgm:t>
        <a:bodyPr/>
        <a:lstStyle/>
        <a:p>
          <a:endParaRPr lang="en-US"/>
        </a:p>
      </dgm:t>
    </dgm:pt>
    <dgm:pt modelId="{866EBA35-2A4C-44EE-9C78-6A60CC2115FF}">
      <dgm:prSet custT="1"/>
      <dgm:spPr/>
      <dgm:t>
        <a:bodyPr/>
        <a:lstStyle/>
        <a:p>
          <a:pPr algn="ctr"/>
          <a:r>
            <a:rPr lang="en-US" sz="2000" b="0" i="0" dirty="0"/>
            <a:t>Rather than on </a:t>
          </a:r>
          <a:r>
            <a:rPr lang="en-US" sz="2000" b="0" i="0" dirty="0">
              <a:solidFill>
                <a:srgbClr val="FFFF00"/>
              </a:solidFill>
            </a:rPr>
            <a:t>FEARS</a:t>
          </a:r>
          <a:r>
            <a:rPr lang="en-US" sz="2000" b="0" i="0" dirty="0"/>
            <a:t> or avoidance </a:t>
          </a:r>
          <a:endParaRPr lang="en-US" sz="2000" dirty="0"/>
        </a:p>
      </dgm:t>
    </dgm:pt>
    <dgm:pt modelId="{79B29865-8548-4700-8E80-843F57DB4234}" type="parTrans" cxnId="{8F57F564-4127-42B7-B6D6-1619852637FE}">
      <dgm:prSet/>
      <dgm:spPr/>
      <dgm:t>
        <a:bodyPr/>
        <a:lstStyle/>
        <a:p>
          <a:endParaRPr lang="en-US"/>
        </a:p>
      </dgm:t>
    </dgm:pt>
    <dgm:pt modelId="{CDD19E13-4D78-48D2-BE4B-BDE8B028CD25}" type="sibTrans" cxnId="{8F57F564-4127-42B7-B6D6-1619852637FE}">
      <dgm:prSet/>
      <dgm:spPr/>
      <dgm:t>
        <a:bodyPr/>
        <a:lstStyle/>
        <a:p>
          <a:endParaRPr lang="en-US"/>
        </a:p>
      </dgm:t>
    </dgm:pt>
    <dgm:pt modelId="{4D71F8F2-12D1-4526-A8E5-6CF5EFDE1A51}">
      <dgm:prSet/>
      <dgm:spPr/>
    </dgm:pt>
    <dgm:pt modelId="{F9C9650C-C3BA-48CE-978E-67E5B4820966}" type="parTrans" cxnId="{B4CECE6C-435A-44DD-8CA7-4CADDD3226A7}">
      <dgm:prSet/>
      <dgm:spPr/>
      <dgm:t>
        <a:bodyPr/>
        <a:lstStyle/>
        <a:p>
          <a:endParaRPr lang="en-US"/>
        </a:p>
      </dgm:t>
    </dgm:pt>
    <dgm:pt modelId="{12C12B0C-AB84-44EB-AE39-608070B89AFF}" type="sibTrans" cxnId="{B4CECE6C-435A-44DD-8CA7-4CADDD3226A7}">
      <dgm:prSet/>
      <dgm:spPr/>
      <dgm:t>
        <a:bodyPr/>
        <a:lstStyle/>
        <a:p>
          <a:endParaRPr lang="en-US"/>
        </a:p>
      </dgm:t>
    </dgm:pt>
    <dgm:pt modelId="{BFFF119B-229C-4192-B2B4-860450D7DF12}" type="pres">
      <dgm:prSet presAssocID="{8B468293-F370-4FE8-8747-FDDD4A0528F8}" presName="Name0" presStyleCnt="0">
        <dgm:presLayoutVars>
          <dgm:chMax val="2"/>
          <dgm:chPref val="2"/>
          <dgm:dir/>
          <dgm:animOne/>
          <dgm:resizeHandles val="exact"/>
        </dgm:presLayoutVars>
      </dgm:prSet>
      <dgm:spPr/>
    </dgm:pt>
    <dgm:pt modelId="{90ACFC76-0314-449B-914D-08253B0A9862}" type="pres">
      <dgm:prSet presAssocID="{8B468293-F370-4FE8-8747-FDDD4A0528F8}" presName="Background" presStyleLbl="bgImgPlace1" presStyleIdx="0" presStyleCnt="1"/>
      <dgm:spPr/>
    </dgm:pt>
    <dgm:pt modelId="{F3425886-C2E3-4E82-9BCC-B168B736AD29}" type="pres">
      <dgm:prSet presAssocID="{8B468293-F370-4FE8-8747-FDDD4A0528F8}" presName="ParentText1" presStyleLbl="revTx" presStyleIdx="0" presStyleCnt="2">
        <dgm:presLayoutVars>
          <dgm:chMax val="0"/>
          <dgm:chPref val="0"/>
          <dgm:bulletEnabled val="1"/>
        </dgm:presLayoutVars>
      </dgm:prSet>
      <dgm:spPr/>
    </dgm:pt>
    <dgm:pt modelId="{15789909-EE05-4836-84E4-1651A61E371D}" type="pres">
      <dgm:prSet presAssocID="{8B468293-F370-4FE8-8747-FDDD4A0528F8}" presName="ParentText2" presStyleLbl="revTx" presStyleIdx="1" presStyleCnt="2">
        <dgm:presLayoutVars>
          <dgm:chMax val="0"/>
          <dgm:chPref val="0"/>
          <dgm:bulletEnabled val="1"/>
        </dgm:presLayoutVars>
      </dgm:prSet>
      <dgm:spPr/>
    </dgm:pt>
    <dgm:pt modelId="{03956850-9630-4F6A-8340-07F3F40DCD21}" type="pres">
      <dgm:prSet presAssocID="{8B468293-F370-4FE8-8747-FDDD4A0528F8}" presName="Plus" presStyleLbl="alignNode1" presStyleIdx="0" presStyleCnt="2"/>
      <dgm:spPr/>
    </dgm:pt>
    <dgm:pt modelId="{C1482E45-7581-4007-87AB-DBCEDE7F2B72}" type="pres">
      <dgm:prSet presAssocID="{8B468293-F370-4FE8-8747-FDDD4A0528F8}" presName="Minus" presStyleLbl="alignNode1" presStyleIdx="1" presStyleCnt="2"/>
      <dgm:spPr/>
    </dgm:pt>
    <dgm:pt modelId="{42CDA9E8-C9F1-4025-A16D-A11F49623FCF}" type="pres">
      <dgm:prSet presAssocID="{8B468293-F370-4FE8-8747-FDDD4A0528F8}" presName="Divider" presStyleLbl="parChTrans1D1" presStyleIdx="0" presStyleCnt="1"/>
      <dgm:spPr/>
    </dgm:pt>
  </dgm:ptLst>
  <dgm:cxnLst>
    <dgm:cxn modelId="{8F57F564-4127-42B7-B6D6-1619852637FE}" srcId="{8B468293-F370-4FE8-8747-FDDD4A0528F8}" destId="{866EBA35-2A4C-44EE-9C78-6A60CC2115FF}" srcOrd="1" destOrd="0" parTransId="{79B29865-8548-4700-8E80-843F57DB4234}" sibTransId="{CDD19E13-4D78-48D2-BE4B-BDE8B028CD25}"/>
    <dgm:cxn modelId="{B4CECE6C-435A-44DD-8CA7-4CADDD3226A7}" srcId="{8B468293-F370-4FE8-8747-FDDD4A0528F8}" destId="{4D71F8F2-12D1-4526-A8E5-6CF5EFDE1A51}" srcOrd="2" destOrd="0" parTransId="{F9C9650C-C3BA-48CE-978E-67E5B4820966}" sibTransId="{12C12B0C-AB84-44EB-AE39-608070B89AFF}"/>
    <dgm:cxn modelId="{DED66E81-DB23-4A55-98A4-0835A596E825}" type="presOf" srcId="{55903D56-E143-4F06-9D4C-A22ABD442E24}" destId="{F3425886-C2E3-4E82-9BCC-B168B736AD29}" srcOrd="0" destOrd="0" presId="urn:microsoft.com/office/officeart/2009/3/layout/PlusandMinus"/>
    <dgm:cxn modelId="{12F7A6C7-169D-4CC1-987B-A544197C1AB8}" srcId="{8B468293-F370-4FE8-8747-FDDD4A0528F8}" destId="{55903D56-E143-4F06-9D4C-A22ABD442E24}" srcOrd="0" destOrd="0" parTransId="{1DEA70AB-03AF-4919-86EF-07BB7ED9C134}" sibTransId="{3010F33A-ED3C-4592-B02C-0582EAE97BA8}"/>
    <dgm:cxn modelId="{F11D89FB-B86C-4B75-B4D9-5F1D662CDC24}" type="presOf" srcId="{8B468293-F370-4FE8-8747-FDDD4A0528F8}" destId="{BFFF119B-229C-4192-B2B4-860450D7DF12}" srcOrd="0" destOrd="0" presId="urn:microsoft.com/office/officeart/2009/3/layout/PlusandMinus"/>
    <dgm:cxn modelId="{69B35BFE-86C2-4836-9A58-B9D19CFFE983}" type="presOf" srcId="{866EBA35-2A4C-44EE-9C78-6A60CC2115FF}" destId="{15789909-EE05-4836-84E4-1651A61E371D}" srcOrd="0" destOrd="0" presId="urn:microsoft.com/office/officeart/2009/3/layout/PlusandMinus"/>
    <dgm:cxn modelId="{5927F825-A384-4A22-961E-805C3DBB164F}" type="presParOf" srcId="{BFFF119B-229C-4192-B2B4-860450D7DF12}" destId="{90ACFC76-0314-449B-914D-08253B0A9862}" srcOrd="0" destOrd="0" presId="urn:microsoft.com/office/officeart/2009/3/layout/PlusandMinus"/>
    <dgm:cxn modelId="{12A12179-8C9B-4650-AEF7-97E700ADCF2B}" type="presParOf" srcId="{BFFF119B-229C-4192-B2B4-860450D7DF12}" destId="{F3425886-C2E3-4E82-9BCC-B168B736AD29}" srcOrd="1" destOrd="0" presId="urn:microsoft.com/office/officeart/2009/3/layout/PlusandMinus"/>
    <dgm:cxn modelId="{6F20B712-083F-48C6-A413-6BD829D64B07}" type="presParOf" srcId="{BFFF119B-229C-4192-B2B4-860450D7DF12}" destId="{15789909-EE05-4836-84E4-1651A61E371D}" srcOrd="2" destOrd="0" presId="urn:microsoft.com/office/officeart/2009/3/layout/PlusandMinus"/>
    <dgm:cxn modelId="{CF426EF1-FA94-407F-BF55-3AE762125E85}" type="presParOf" srcId="{BFFF119B-229C-4192-B2B4-860450D7DF12}" destId="{03956850-9630-4F6A-8340-07F3F40DCD21}" srcOrd="3" destOrd="0" presId="urn:microsoft.com/office/officeart/2009/3/layout/PlusandMinus"/>
    <dgm:cxn modelId="{EBEC1DBF-919D-4E09-A4CA-0C8DAA49074E}" type="presParOf" srcId="{BFFF119B-229C-4192-B2B4-860450D7DF12}" destId="{C1482E45-7581-4007-87AB-DBCEDE7F2B72}" srcOrd="4" destOrd="0" presId="urn:microsoft.com/office/officeart/2009/3/layout/PlusandMinus"/>
    <dgm:cxn modelId="{998DC163-4EF7-4C68-B360-92486074E5FE}" type="presParOf" srcId="{BFFF119B-229C-4192-B2B4-860450D7DF12}" destId="{42CDA9E8-C9F1-4025-A16D-A11F49623FCF}"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66F741-E068-4053-976B-F003F6F551C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77A3B758-EABD-4728-85CE-394F6A0D69E8}">
      <dgm:prSet custT="1"/>
      <dgm:spPr/>
      <dgm:t>
        <a:bodyPr/>
        <a:lstStyle/>
        <a:p>
          <a:r>
            <a:rPr lang="en-US" sz="1200" b="0" i="0" dirty="0"/>
            <a:t>Change occurs naturally.</a:t>
          </a:r>
          <a:endParaRPr lang="en-US" sz="1200" dirty="0"/>
        </a:p>
      </dgm:t>
    </dgm:pt>
    <dgm:pt modelId="{119E78A9-EA04-4C39-9D9C-DADECFB47751}" type="parTrans" cxnId="{8729E271-F1BB-464E-BB64-99F2DC5F7BDA}">
      <dgm:prSet/>
      <dgm:spPr/>
      <dgm:t>
        <a:bodyPr/>
        <a:lstStyle/>
        <a:p>
          <a:endParaRPr lang="en-US"/>
        </a:p>
      </dgm:t>
    </dgm:pt>
    <dgm:pt modelId="{4523A12B-7F89-4742-8831-B004EF3FAC3D}" type="sibTrans" cxnId="{8729E271-F1BB-464E-BB64-99F2DC5F7BDA}">
      <dgm:prSet/>
      <dgm:spPr/>
      <dgm:t>
        <a:bodyPr/>
        <a:lstStyle/>
        <a:p>
          <a:endParaRPr lang="en-US"/>
        </a:p>
      </dgm:t>
    </dgm:pt>
    <dgm:pt modelId="{68076C38-5D62-4407-9B2C-F94641C33B8C}">
      <dgm:prSet custT="1"/>
      <dgm:spPr/>
      <dgm:t>
        <a:bodyPr/>
        <a:lstStyle/>
        <a:p>
          <a:r>
            <a:rPr lang="en-US" sz="1200" b="0" i="0" dirty="0"/>
            <a:t>Moreover, change is influenced by the interactions between people.</a:t>
          </a:r>
          <a:endParaRPr lang="en-US" sz="1200" dirty="0"/>
        </a:p>
      </dgm:t>
    </dgm:pt>
    <dgm:pt modelId="{77264263-1B98-4942-A69E-847892EA413D}" type="parTrans" cxnId="{F55DD03B-248B-4D91-B9E2-05C49D130666}">
      <dgm:prSet/>
      <dgm:spPr/>
      <dgm:t>
        <a:bodyPr/>
        <a:lstStyle/>
        <a:p>
          <a:endParaRPr lang="en-US"/>
        </a:p>
      </dgm:t>
    </dgm:pt>
    <dgm:pt modelId="{C6350CD8-E63B-4E69-85BB-F38AB38C996D}" type="sibTrans" cxnId="{F55DD03B-248B-4D91-B9E2-05C49D130666}">
      <dgm:prSet/>
      <dgm:spPr/>
      <dgm:t>
        <a:bodyPr/>
        <a:lstStyle/>
        <a:p>
          <a:endParaRPr lang="en-US"/>
        </a:p>
      </dgm:t>
    </dgm:pt>
    <dgm:pt modelId="{97FE0FFA-EF31-4A3F-B1BF-B6E2FFA7E8EB}">
      <dgm:prSet custT="1"/>
      <dgm:spPr/>
      <dgm:t>
        <a:bodyPr/>
        <a:lstStyle/>
        <a:p>
          <a:r>
            <a:rPr lang="en-US" sz="1200" b="0" i="0" dirty="0"/>
            <a:t>Expressing empathy is a means of effecting change.</a:t>
          </a:r>
          <a:endParaRPr lang="en-US" sz="1200" dirty="0"/>
        </a:p>
      </dgm:t>
    </dgm:pt>
    <dgm:pt modelId="{72D28932-BA19-42EE-8A94-C4998C5691A9}" type="parTrans" cxnId="{F2E746FB-2CC4-499D-B611-6FE77181E6B5}">
      <dgm:prSet/>
      <dgm:spPr/>
      <dgm:t>
        <a:bodyPr/>
        <a:lstStyle/>
        <a:p>
          <a:endParaRPr lang="en-US"/>
        </a:p>
      </dgm:t>
    </dgm:pt>
    <dgm:pt modelId="{41C39EC1-8897-4602-83C3-9ACADAE57CC7}" type="sibTrans" cxnId="{F2E746FB-2CC4-499D-B611-6FE77181E6B5}">
      <dgm:prSet/>
      <dgm:spPr/>
      <dgm:t>
        <a:bodyPr/>
        <a:lstStyle/>
        <a:p>
          <a:endParaRPr lang="en-US"/>
        </a:p>
      </dgm:t>
    </dgm:pt>
    <dgm:pt modelId="{A70C8CD5-3821-4DF7-8C8C-FDCBA70AE3F7}">
      <dgm:prSet custT="1"/>
      <dgm:spPr/>
      <dgm:t>
        <a:bodyPr/>
        <a:lstStyle/>
        <a:p>
          <a:r>
            <a:rPr lang="en-US" sz="1200" b="0" i="0" dirty="0"/>
            <a:t>The best predictor of change is confidence, on the part of the teen or provider, that the teen will change.</a:t>
          </a:r>
          <a:endParaRPr lang="en-US" sz="1200" dirty="0"/>
        </a:p>
      </dgm:t>
    </dgm:pt>
    <dgm:pt modelId="{0BCDC093-2422-48E0-B7AA-439037CFB860}" type="parTrans" cxnId="{2DC94606-6DDD-4619-87ED-728EA4770F37}">
      <dgm:prSet/>
      <dgm:spPr/>
      <dgm:t>
        <a:bodyPr/>
        <a:lstStyle/>
        <a:p>
          <a:endParaRPr lang="en-US"/>
        </a:p>
      </dgm:t>
    </dgm:pt>
    <dgm:pt modelId="{88FB6513-1AA4-4B05-BC64-C471FB89D7F6}" type="sibTrans" cxnId="{2DC94606-6DDD-4619-87ED-728EA4770F37}">
      <dgm:prSet/>
      <dgm:spPr/>
      <dgm:t>
        <a:bodyPr/>
        <a:lstStyle/>
        <a:p>
          <a:endParaRPr lang="en-US"/>
        </a:p>
      </dgm:t>
    </dgm:pt>
    <dgm:pt modelId="{22353656-C399-4C2B-B85A-E24EDC73F21F}">
      <dgm:prSet custT="1"/>
      <dgm:spPr/>
      <dgm:t>
        <a:bodyPr/>
        <a:lstStyle/>
        <a:p>
          <a:r>
            <a:rPr lang="en-US" sz="1200" b="0" i="0" dirty="0"/>
            <a:t>teens who say they are motivated to change are more likely to actually change.</a:t>
          </a:r>
          <a:endParaRPr lang="en-US" sz="1200" dirty="0"/>
        </a:p>
      </dgm:t>
    </dgm:pt>
    <dgm:pt modelId="{899D3427-ABD1-470D-8036-4E827A03298F}" type="parTrans" cxnId="{73149E6E-6108-443B-893D-968A2DC4BC0C}">
      <dgm:prSet/>
      <dgm:spPr/>
      <dgm:t>
        <a:bodyPr/>
        <a:lstStyle/>
        <a:p>
          <a:endParaRPr lang="en-US"/>
        </a:p>
      </dgm:t>
    </dgm:pt>
    <dgm:pt modelId="{305B1830-7BB7-4A9F-85CE-70436CC995C9}" type="sibTrans" cxnId="{73149E6E-6108-443B-893D-968A2DC4BC0C}">
      <dgm:prSet/>
      <dgm:spPr/>
      <dgm:t>
        <a:bodyPr/>
        <a:lstStyle/>
        <a:p>
          <a:endParaRPr lang="en-US"/>
        </a:p>
      </dgm:t>
    </dgm:pt>
    <dgm:pt modelId="{E6C6A5B4-2F84-42B4-A061-40FD405A2C13}" type="pres">
      <dgm:prSet presAssocID="{DC66F741-E068-4053-976B-F003F6F551C2}" presName="Name0" presStyleCnt="0">
        <dgm:presLayoutVars>
          <dgm:dir/>
          <dgm:resizeHandles val="exact"/>
        </dgm:presLayoutVars>
      </dgm:prSet>
      <dgm:spPr/>
    </dgm:pt>
    <dgm:pt modelId="{14501CC8-3452-4889-8ECD-4623453654A4}" type="pres">
      <dgm:prSet presAssocID="{DC66F741-E068-4053-976B-F003F6F551C2}" presName="cycle" presStyleCnt="0"/>
      <dgm:spPr/>
    </dgm:pt>
    <dgm:pt modelId="{84245E60-33B3-4E60-9A53-521E32298B3B}" type="pres">
      <dgm:prSet presAssocID="{77A3B758-EABD-4728-85CE-394F6A0D69E8}" presName="nodeFirstNode" presStyleLbl="node1" presStyleIdx="0" presStyleCnt="5" custScaleX="73497" custScaleY="85094">
        <dgm:presLayoutVars>
          <dgm:bulletEnabled val="1"/>
        </dgm:presLayoutVars>
      </dgm:prSet>
      <dgm:spPr/>
    </dgm:pt>
    <dgm:pt modelId="{4BD468CF-01D7-4980-870E-D529411563CF}" type="pres">
      <dgm:prSet presAssocID="{4523A12B-7F89-4742-8831-B004EF3FAC3D}" presName="sibTransFirstNode" presStyleLbl="bgShp" presStyleIdx="0" presStyleCnt="1"/>
      <dgm:spPr/>
    </dgm:pt>
    <dgm:pt modelId="{C521DB4D-9233-4E16-B928-E2472484E43F}" type="pres">
      <dgm:prSet presAssocID="{68076C38-5D62-4407-9B2C-F94641C33B8C}" presName="nodeFollowingNodes" presStyleLbl="node1" presStyleIdx="1" presStyleCnt="5" custScaleX="101228" custScaleY="124958">
        <dgm:presLayoutVars>
          <dgm:bulletEnabled val="1"/>
        </dgm:presLayoutVars>
      </dgm:prSet>
      <dgm:spPr/>
    </dgm:pt>
    <dgm:pt modelId="{290A9482-8843-4F44-BA9C-868B365299DF}" type="pres">
      <dgm:prSet presAssocID="{97FE0FFA-EF31-4A3F-B1BF-B6E2FFA7E8EB}" presName="nodeFollowingNodes" presStyleLbl="node1" presStyleIdx="2" presStyleCnt="5" custScaleX="87239" custScaleY="96234" custRadScaleRad="106144" custRadScaleInc="-24212">
        <dgm:presLayoutVars>
          <dgm:bulletEnabled val="1"/>
        </dgm:presLayoutVars>
      </dgm:prSet>
      <dgm:spPr/>
    </dgm:pt>
    <dgm:pt modelId="{EAE88BA2-58DF-4873-B4E3-93CFDAF70C6F}" type="pres">
      <dgm:prSet presAssocID="{A70C8CD5-3821-4DF7-8C8C-FDCBA70AE3F7}" presName="nodeFollowingNodes" presStyleLbl="node1" presStyleIdx="3" presStyleCnt="5" custScaleX="115406" custScaleY="130477" custRadScaleRad="106543" custRadScaleInc="13108">
        <dgm:presLayoutVars>
          <dgm:bulletEnabled val="1"/>
        </dgm:presLayoutVars>
      </dgm:prSet>
      <dgm:spPr/>
    </dgm:pt>
    <dgm:pt modelId="{BE334343-5985-4435-9DEC-39D96405705A}" type="pres">
      <dgm:prSet presAssocID="{22353656-C399-4C2B-B85A-E24EDC73F21F}" presName="nodeFollowingNodes" presStyleLbl="node1" presStyleIdx="4" presStyleCnt="5" custScaleX="106609" custScaleY="138200">
        <dgm:presLayoutVars>
          <dgm:bulletEnabled val="1"/>
        </dgm:presLayoutVars>
      </dgm:prSet>
      <dgm:spPr/>
    </dgm:pt>
  </dgm:ptLst>
  <dgm:cxnLst>
    <dgm:cxn modelId="{2DC94606-6DDD-4619-87ED-728EA4770F37}" srcId="{DC66F741-E068-4053-976B-F003F6F551C2}" destId="{A70C8CD5-3821-4DF7-8C8C-FDCBA70AE3F7}" srcOrd="3" destOrd="0" parTransId="{0BCDC093-2422-48E0-B7AA-439037CFB860}" sibTransId="{88FB6513-1AA4-4B05-BC64-C471FB89D7F6}"/>
    <dgm:cxn modelId="{B58D3B29-5CA5-42AD-9668-3D6AC568C1F7}" type="presOf" srcId="{DC66F741-E068-4053-976B-F003F6F551C2}" destId="{E6C6A5B4-2F84-42B4-A061-40FD405A2C13}" srcOrd="0" destOrd="0" presId="urn:microsoft.com/office/officeart/2005/8/layout/cycle3"/>
    <dgm:cxn modelId="{F55DD03B-248B-4D91-B9E2-05C49D130666}" srcId="{DC66F741-E068-4053-976B-F003F6F551C2}" destId="{68076C38-5D62-4407-9B2C-F94641C33B8C}" srcOrd="1" destOrd="0" parTransId="{77264263-1B98-4942-A69E-847892EA413D}" sibTransId="{C6350CD8-E63B-4E69-85BB-F38AB38C996D}"/>
    <dgm:cxn modelId="{93FA3566-08C7-49B1-A661-38B20FF8D601}" type="presOf" srcId="{22353656-C399-4C2B-B85A-E24EDC73F21F}" destId="{BE334343-5985-4435-9DEC-39D96405705A}" srcOrd="0" destOrd="0" presId="urn:microsoft.com/office/officeart/2005/8/layout/cycle3"/>
    <dgm:cxn modelId="{73149E6E-6108-443B-893D-968A2DC4BC0C}" srcId="{DC66F741-E068-4053-976B-F003F6F551C2}" destId="{22353656-C399-4C2B-B85A-E24EDC73F21F}" srcOrd="4" destOrd="0" parTransId="{899D3427-ABD1-470D-8036-4E827A03298F}" sibTransId="{305B1830-7BB7-4A9F-85CE-70436CC995C9}"/>
    <dgm:cxn modelId="{0450916F-4AB4-4A92-A43C-E05AE83A40C7}" type="presOf" srcId="{68076C38-5D62-4407-9B2C-F94641C33B8C}" destId="{C521DB4D-9233-4E16-B928-E2472484E43F}" srcOrd="0" destOrd="0" presId="urn:microsoft.com/office/officeart/2005/8/layout/cycle3"/>
    <dgm:cxn modelId="{8729E271-F1BB-464E-BB64-99F2DC5F7BDA}" srcId="{DC66F741-E068-4053-976B-F003F6F551C2}" destId="{77A3B758-EABD-4728-85CE-394F6A0D69E8}" srcOrd="0" destOrd="0" parTransId="{119E78A9-EA04-4C39-9D9C-DADECFB47751}" sibTransId="{4523A12B-7F89-4742-8831-B004EF3FAC3D}"/>
    <dgm:cxn modelId="{D76E7F76-0762-45D3-807C-3E110F16DFAB}" type="presOf" srcId="{77A3B758-EABD-4728-85CE-394F6A0D69E8}" destId="{84245E60-33B3-4E60-9A53-521E32298B3B}" srcOrd="0" destOrd="0" presId="urn:microsoft.com/office/officeart/2005/8/layout/cycle3"/>
    <dgm:cxn modelId="{AB1A1086-7D83-451A-A878-B9D1DD5357F8}" type="presOf" srcId="{97FE0FFA-EF31-4A3F-B1BF-B6E2FFA7E8EB}" destId="{290A9482-8843-4F44-BA9C-868B365299DF}" srcOrd="0" destOrd="0" presId="urn:microsoft.com/office/officeart/2005/8/layout/cycle3"/>
    <dgm:cxn modelId="{B42CCCA1-0EE2-4773-8B76-52D2350E0EE5}" type="presOf" srcId="{A70C8CD5-3821-4DF7-8C8C-FDCBA70AE3F7}" destId="{EAE88BA2-58DF-4873-B4E3-93CFDAF70C6F}" srcOrd="0" destOrd="0" presId="urn:microsoft.com/office/officeart/2005/8/layout/cycle3"/>
    <dgm:cxn modelId="{F2E746FB-2CC4-499D-B611-6FE77181E6B5}" srcId="{DC66F741-E068-4053-976B-F003F6F551C2}" destId="{97FE0FFA-EF31-4A3F-B1BF-B6E2FFA7E8EB}" srcOrd="2" destOrd="0" parTransId="{72D28932-BA19-42EE-8A94-C4998C5691A9}" sibTransId="{41C39EC1-8897-4602-83C3-9ACADAE57CC7}"/>
    <dgm:cxn modelId="{93F536FE-AA93-445D-90C4-7FACF1F70CC8}" type="presOf" srcId="{4523A12B-7F89-4742-8831-B004EF3FAC3D}" destId="{4BD468CF-01D7-4980-870E-D529411563CF}" srcOrd="0" destOrd="0" presId="urn:microsoft.com/office/officeart/2005/8/layout/cycle3"/>
    <dgm:cxn modelId="{3D84B824-F03C-48E4-8BBB-19920948E796}" type="presParOf" srcId="{E6C6A5B4-2F84-42B4-A061-40FD405A2C13}" destId="{14501CC8-3452-4889-8ECD-4623453654A4}" srcOrd="0" destOrd="0" presId="urn:microsoft.com/office/officeart/2005/8/layout/cycle3"/>
    <dgm:cxn modelId="{D25AD82D-FE35-4294-BA47-A3837DAF4FA2}" type="presParOf" srcId="{14501CC8-3452-4889-8ECD-4623453654A4}" destId="{84245E60-33B3-4E60-9A53-521E32298B3B}" srcOrd="0" destOrd="0" presId="urn:microsoft.com/office/officeart/2005/8/layout/cycle3"/>
    <dgm:cxn modelId="{523E8512-51E2-4298-A6CB-F176BFD90721}" type="presParOf" srcId="{14501CC8-3452-4889-8ECD-4623453654A4}" destId="{4BD468CF-01D7-4980-870E-D529411563CF}" srcOrd="1" destOrd="0" presId="urn:microsoft.com/office/officeart/2005/8/layout/cycle3"/>
    <dgm:cxn modelId="{64B31328-5224-49B0-8F62-4C9C029665DE}" type="presParOf" srcId="{14501CC8-3452-4889-8ECD-4623453654A4}" destId="{C521DB4D-9233-4E16-B928-E2472484E43F}" srcOrd="2" destOrd="0" presId="urn:microsoft.com/office/officeart/2005/8/layout/cycle3"/>
    <dgm:cxn modelId="{6EA3336B-7EE3-4C03-8212-0B1A4B1471EA}" type="presParOf" srcId="{14501CC8-3452-4889-8ECD-4623453654A4}" destId="{290A9482-8843-4F44-BA9C-868B365299DF}" srcOrd="3" destOrd="0" presId="urn:microsoft.com/office/officeart/2005/8/layout/cycle3"/>
    <dgm:cxn modelId="{E92CA733-C90E-4E73-9E52-BAE78076F815}" type="presParOf" srcId="{14501CC8-3452-4889-8ECD-4623453654A4}" destId="{EAE88BA2-58DF-4873-B4E3-93CFDAF70C6F}" srcOrd="4" destOrd="0" presId="urn:microsoft.com/office/officeart/2005/8/layout/cycle3"/>
    <dgm:cxn modelId="{26F8F3CE-E109-4CB6-9142-4755038EE07E}" type="presParOf" srcId="{14501CC8-3452-4889-8ECD-4623453654A4}" destId="{BE334343-5985-4435-9DEC-39D96405705A}"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2A6CBD-5FB8-41AE-99AD-D540B39E6E8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B64EA3BF-4540-4273-8B00-F4246DA932B0}">
      <dgm:prSet custT="1"/>
      <dgm:spPr/>
      <dgm:t>
        <a:bodyPr/>
        <a:lstStyle/>
        <a:p>
          <a:r>
            <a:rPr lang="en-US" sz="1600" b="0" i="0" dirty="0">
              <a:solidFill>
                <a:srgbClr val="FFFF00"/>
              </a:solidFill>
            </a:rPr>
            <a:t>Engaging </a:t>
          </a:r>
        </a:p>
        <a:p>
          <a:r>
            <a:rPr lang="en-US" sz="1200" b="0" i="0" dirty="0">
              <a:solidFill>
                <a:srgbClr val="F6F6F6"/>
              </a:solidFill>
            </a:rPr>
            <a:t>Show the teen the disadvantages of staying the same. </a:t>
          </a:r>
        </a:p>
        <a:p>
          <a:r>
            <a:rPr lang="en-US" sz="1200" b="0" i="0" dirty="0">
              <a:solidFill>
                <a:srgbClr val="F6F6F6"/>
              </a:solidFill>
            </a:rPr>
            <a:t>Use OARS to establish rapport and explore ambivalence. </a:t>
          </a:r>
          <a:endParaRPr lang="en-US" sz="1200" dirty="0">
            <a:solidFill>
              <a:srgbClr val="F6F6F6"/>
            </a:solidFill>
          </a:endParaRPr>
        </a:p>
      </dgm:t>
    </dgm:pt>
    <dgm:pt modelId="{992A581E-9B1D-4746-914E-A2B5C7E2A3DB}" type="parTrans" cxnId="{BDB06012-01F1-4F71-8727-CD8530DE5B15}">
      <dgm:prSet/>
      <dgm:spPr/>
      <dgm:t>
        <a:bodyPr/>
        <a:lstStyle/>
        <a:p>
          <a:endParaRPr lang="en-US"/>
        </a:p>
      </dgm:t>
    </dgm:pt>
    <dgm:pt modelId="{69E691D4-D59D-4B11-A237-28720006C5AB}" type="sibTrans" cxnId="{BDB06012-01F1-4F71-8727-CD8530DE5B15}">
      <dgm:prSet/>
      <dgm:spPr/>
      <dgm:t>
        <a:bodyPr/>
        <a:lstStyle/>
        <a:p>
          <a:endParaRPr lang="en-US"/>
        </a:p>
      </dgm:t>
    </dgm:pt>
    <dgm:pt modelId="{B75C85F5-6E65-45B1-BBED-7C923738B15C}">
      <dgm:prSet custT="1"/>
      <dgm:spPr/>
      <dgm:t>
        <a:bodyPr/>
        <a:lstStyle/>
        <a:p>
          <a:r>
            <a:rPr lang="en-US" sz="1600" b="0" i="0" dirty="0">
              <a:solidFill>
                <a:srgbClr val="FFFF00"/>
              </a:solidFill>
            </a:rPr>
            <a:t>Focusing</a:t>
          </a:r>
        </a:p>
        <a:p>
          <a:r>
            <a:rPr lang="en-US" sz="1200" b="0" i="0" dirty="0">
              <a:solidFill>
                <a:srgbClr val="F6F6F6"/>
              </a:solidFill>
            </a:rPr>
            <a:t>Encourage the teen to envision the benefits of change. </a:t>
          </a:r>
        </a:p>
        <a:p>
          <a:r>
            <a:rPr lang="en-US" sz="1200" b="0" i="0" dirty="0">
              <a:solidFill>
                <a:srgbClr val="F6F6F6"/>
              </a:solidFill>
            </a:rPr>
            <a:t>Develop a mutually agreed upon agenda that promotes change and identify a specific target behavior.</a:t>
          </a:r>
          <a:endParaRPr lang="en-US" sz="1200" dirty="0">
            <a:solidFill>
              <a:srgbClr val="F6F6F6"/>
            </a:solidFill>
          </a:endParaRPr>
        </a:p>
      </dgm:t>
    </dgm:pt>
    <dgm:pt modelId="{08416304-5819-4949-A8E3-DC65593C114B}" type="parTrans" cxnId="{BB7130CF-B3FA-4795-B3F0-FB10DC185D17}">
      <dgm:prSet/>
      <dgm:spPr/>
      <dgm:t>
        <a:bodyPr/>
        <a:lstStyle/>
        <a:p>
          <a:endParaRPr lang="en-US"/>
        </a:p>
      </dgm:t>
    </dgm:pt>
    <dgm:pt modelId="{FDD58CDD-EF94-4FFC-9070-2276BAD4DD29}" type="sibTrans" cxnId="{BB7130CF-B3FA-4795-B3F0-FB10DC185D17}">
      <dgm:prSet/>
      <dgm:spPr/>
      <dgm:t>
        <a:bodyPr/>
        <a:lstStyle/>
        <a:p>
          <a:endParaRPr lang="en-US"/>
        </a:p>
      </dgm:t>
    </dgm:pt>
    <dgm:pt modelId="{C5C0C716-0FEC-44A8-8153-B769D0DB31B8}">
      <dgm:prSet custT="1"/>
      <dgm:spPr/>
      <dgm:t>
        <a:bodyPr/>
        <a:lstStyle/>
        <a:p>
          <a:r>
            <a:rPr lang="en-US" sz="1600" b="0" i="0" dirty="0">
              <a:solidFill>
                <a:srgbClr val="FFFF00"/>
              </a:solidFill>
            </a:rPr>
            <a:t>Evoking</a:t>
          </a:r>
          <a:r>
            <a:rPr lang="en-US" sz="1600" b="0" i="0" dirty="0">
              <a:solidFill>
                <a:schemeClr val="bg1"/>
              </a:solidFill>
            </a:rPr>
            <a:t> </a:t>
          </a:r>
        </a:p>
        <a:p>
          <a:r>
            <a:rPr lang="en-US" sz="1200" b="0" i="0" dirty="0">
              <a:solidFill>
                <a:schemeClr val="bg1"/>
              </a:solidFill>
            </a:rPr>
            <a:t>Demonstrate optimism that change is possible. Elicit teens’ motivations for change.</a:t>
          </a:r>
          <a:endParaRPr lang="en-US" sz="1200" dirty="0">
            <a:solidFill>
              <a:schemeClr val="bg1"/>
            </a:solidFill>
          </a:endParaRPr>
        </a:p>
      </dgm:t>
    </dgm:pt>
    <dgm:pt modelId="{0A5CDE7E-05A2-47F7-AC88-436B399726BC}" type="parTrans" cxnId="{5C3E570B-4255-4C84-804A-87137BC2328B}">
      <dgm:prSet/>
      <dgm:spPr/>
      <dgm:t>
        <a:bodyPr/>
        <a:lstStyle/>
        <a:p>
          <a:endParaRPr lang="en-US"/>
        </a:p>
      </dgm:t>
    </dgm:pt>
    <dgm:pt modelId="{5CEAC0B1-5478-43CE-B22E-52757CC2F275}" type="sibTrans" cxnId="{5C3E570B-4255-4C84-804A-87137BC2328B}">
      <dgm:prSet/>
      <dgm:spPr/>
      <dgm:t>
        <a:bodyPr/>
        <a:lstStyle/>
        <a:p>
          <a:endParaRPr lang="en-US"/>
        </a:p>
      </dgm:t>
    </dgm:pt>
    <dgm:pt modelId="{31C17CC4-45A2-40FA-A0B8-FFE6F8CE1746}">
      <dgm:prSet custT="1"/>
      <dgm:spPr/>
      <dgm:t>
        <a:bodyPr/>
        <a:lstStyle/>
        <a:p>
          <a:r>
            <a:rPr lang="en-US" sz="1600" b="0" i="0" dirty="0">
              <a:solidFill>
                <a:srgbClr val="FFFF00"/>
              </a:solidFill>
            </a:rPr>
            <a:t>Planning</a:t>
          </a:r>
          <a:r>
            <a:rPr lang="en-US" sz="1200" b="0" i="0" dirty="0">
              <a:solidFill>
                <a:schemeClr val="bg1"/>
              </a:solidFill>
            </a:rPr>
            <a:t> </a:t>
          </a:r>
        </a:p>
        <a:p>
          <a:r>
            <a:rPr lang="en-US" sz="1200" b="0" i="0" dirty="0">
              <a:solidFill>
                <a:schemeClr val="bg1"/>
              </a:solidFill>
            </a:rPr>
            <a:t>Support patients in their intention to change. </a:t>
          </a:r>
        </a:p>
        <a:p>
          <a:r>
            <a:rPr lang="en-US" sz="1200" b="0" i="0" dirty="0">
              <a:solidFill>
                <a:schemeClr val="bg1"/>
              </a:solidFill>
            </a:rPr>
            <a:t>Help the teen develop a change plan that is acceptable, accessible, and appropriate</a:t>
          </a:r>
          <a:r>
            <a:rPr lang="en-US" sz="900" b="0" i="0" dirty="0"/>
            <a:t>.</a:t>
          </a:r>
          <a:endParaRPr lang="en-US" sz="900" dirty="0"/>
        </a:p>
      </dgm:t>
    </dgm:pt>
    <dgm:pt modelId="{48225668-1075-422A-BC36-D748A8FBC058}" type="parTrans" cxnId="{09E82ED6-8B36-4F95-8916-1FA7D916D33F}">
      <dgm:prSet/>
      <dgm:spPr/>
      <dgm:t>
        <a:bodyPr/>
        <a:lstStyle/>
        <a:p>
          <a:endParaRPr lang="en-US"/>
        </a:p>
      </dgm:t>
    </dgm:pt>
    <dgm:pt modelId="{E6AADDB3-8915-4545-9868-6992C06A4398}" type="sibTrans" cxnId="{09E82ED6-8B36-4F95-8916-1FA7D916D33F}">
      <dgm:prSet/>
      <dgm:spPr/>
      <dgm:t>
        <a:bodyPr/>
        <a:lstStyle/>
        <a:p>
          <a:endParaRPr lang="en-US"/>
        </a:p>
      </dgm:t>
    </dgm:pt>
    <dgm:pt modelId="{08B1311D-DB04-4BC5-941E-2BEBB0386F9E}" type="pres">
      <dgm:prSet presAssocID="{CC2A6CBD-5FB8-41AE-99AD-D540B39E6E8F}" presName="rootnode" presStyleCnt="0">
        <dgm:presLayoutVars>
          <dgm:chMax/>
          <dgm:chPref/>
          <dgm:dir/>
          <dgm:animLvl val="lvl"/>
        </dgm:presLayoutVars>
      </dgm:prSet>
      <dgm:spPr/>
    </dgm:pt>
    <dgm:pt modelId="{6A4358B2-E5AB-4289-9ED4-0D096678717B}" type="pres">
      <dgm:prSet presAssocID="{B64EA3BF-4540-4273-8B00-F4246DA932B0}" presName="composite" presStyleCnt="0"/>
      <dgm:spPr/>
    </dgm:pt>
    <dgm:pt modelId="{879FBD7B-3002-4930-9ADE-A99E5CCB8B6D}" type="pres">
      <dgm:prSet presAssocID="{B64EA3BF-4540-4273-8B00-F4246DA932B0}" presName="LShape" presStyleLbl="alignNode1" presStyleIdx="0" presStyleCnt="7"/>
      <dgm:spPr/>
    </dgm:pt>
    <dgm:pt modelId="{4B97B66E-C301-4E84-BC69-B8C89CAFA2D5}" type="pres">
      <dgm:prSet presAssocID="{B64EA3BF-4540-4273-8B00-F4246DA932B0}" presName="ParentText" presStyleLbl="revTx" presStyleIdx="0" presStyleCnt="4">
        <dgm:presLayoutVars>
          <dgm:chMax val="0"/>
          <dgm:chPref val="0"/>
          <dgm:bulletEnabled val="1"/>
        </dgm:presLayoutVars>
      </dgm:prSet>
      <dgm:spPr/>
    </dgm:pt>
    <dgm:pt modelId="{0A99937F-DB85-4BDC-A438-510057DB7969}" type="pres">
      <dgm:prSet presAssocID="{B64EA3BF-4540-4273-8B00-F4246DA932B0}" presName="Triangle" presStyleLbl="alignNode1" presStyleIdx="1" presStyleCnt="7"/>
      <dgm:spPr/>
    </dgm:pt>
    <dgm:pt modelId="{A8951D83-2911-48E9-9AEC-AA31D206C594}" type="pres">
      <dgm:prSet presAssocID="{69E691D4-D59D-4B11-A237-28720006C5AB}" presName="sibTrans" presStyleCnt="0"/>
      <dgm:spPr/>
    </dgm:pt>
    <dgm:pt modelId="{DC19971B-CC6E-44D6-9525-0641F9096528}" type="pres">
      <dgm:prSet presAssocID="{69E691D4-D59D-4B11-A237-28720006C5AB}" presName="space" presStyleCnt="0"/>
      <dgm:spPr/>
    </dgm:pt>
    <dgm:pt modelId="{D2C2D49A-AC60-45A1-8977-A2507AEA8FF7}" type="pres">
      <dgm:prSet presAssocID="{B75C85F5-6E65-45B1-BBED-7C923738B15C}" presName="composite" presStyleCnt="0"/>
      <dgm:spPr/>
    </dgm:pt>
    <dgm:pt modelId="{8398D7CA-BD7C-4247-A6F2-300E210CB7D2}" type="pres">
      <dgm:prSet presAssocID="{B75C85F5-6E65-45B1-BBED-7C923738B15C}" presName="LShape" presStyleLbl="alignNode1" presStyleIdx="2" presStyleCnt="7"/>
      <dgm:spPr/>
    </dgm:pt>
    <dgm:pt modelId="{C17959A6-D783-4168-AD21-52B4D254524C}" type="pres">
      <dgm:prSet presAssocID="{B75C85F5-6E65-45B1-BBED-7C923738B15C}" presName="ParentText" presStyleLbl="revTx" presStyleIdx="1" presStyleCnt="4">
        <dgm:presLayoutVars>
          <dgm:chMax val="0"/>
          <dgm:chPref val="0"/>
          <dgm:bulletEnabled val="1"/>
        </dgm:presLayoutVars>
      </dgm:prSet>
      <dgm:spPr/>
    </dgm:pt>
    <dgm:pt modelId="{771EA8A5-7530-49B9-B294-0AEEE92DBB69}" type="pres">
      <dgm:prSet presAssocID="{B75C85F5-6E65-45B1-BBED-7C923738B15C}" presName="Triangle" presStyleLbl="alignNode1" presStyleIdx="3" presStyleCnt="7"/>
      <dgm:spPr/>
    </dgm:pt>
    <dgm:pt modelId="{03ECD6A1-D9E2-4BFB-AA67-FE9B9BD612A7}" type="pres">
      <dgm:prSet presAssocID="{FDD58CDD-EF94-4FFC-9070-2276BAD4DD29}" presName="sibTrans" presStyleCnt="0"/>
      <dgm:spPr/>
    </dgm:pt>
    <dgm:pt modelId="{506DDB27-FAC9-406A-964B-0791AA831FFB}" type="pres">
      <dgm:prSet presAssocID="{FDD58CDD-EF94-4FFC-9070-2276BAD4DD29}" presName="space" presStyleCnt="0"/>
      <dgm:spPr/>
    </dgm:pt>
    <dgm:pt modelId="{C5E2C69E-9938-4EE3-B41C-AA2F36AF1F8D}" type="pres">
      <dgm:prSet presAssocID="{C5C0C716-0FEC-44A8-8153-B769D0DB31B8}" presName="composite" presStyleCnt="0"/>
      <dgm:spPr/>
    </dgm:pt>
    <dgm:pt modelId="{DB67A59B-135C-49A9-A5C8-800B55C3B950}" type="pres">
      <dgm:prSet presAssocID="{C5C0C716-0FEC-44A8-8153-B769D0DB31B8}" presName="LShape" presStyleLbl="alignNode1" presStyleIdx="4" presStyleCnt="7"/>
      <dgm:spPr/>
    </dgm:pt>
    <dgm:pt modelId="{2E115509-8E2D-4117-B75D-768C729ADEB4}" type="pres">
      <dgm:prSet presAssocID="{C5C0C716-0FEC-44A8-8153-B769D0DB31B8}" presName="ParentText" presStyleLbl="revTx" presStyleIdx="2" presStyleCnt="4">
        <dgm:presLayoutVars>
          <dgm:chMax val="0"/>
          <dgm:chPref val="0"/>
          <dgm:bulletEnabled val="1"/>
        </dgm:presLayoutVars>
      </dgm:prSet>
      <dgm:spPr/>
    </dgm:pt>
    <dgm:pt modelId="{322E00F7-2AE3-43FC-BD15-6ADF289569A9}" type="pres">
      <dgm:prSet presAssocID="{C5C0C716-0FEC-44A8-8153-B769D0DB31B8}" presName="Triangle" presStyleLbl="alignNode1" presStyleIdx="5" presStyleCnt="7"/>
      <dgm:spPr/>
    </dgm:pt>
    <dgm:pt modelId="{7CD9B7EC-C7DE-4ED8-BE59-39AC94641ACC}" type="pres">
      <dgm:prSet presAssocID="{5CEAC0B1-5478-43CE-B22E-52757CC2F275}" presName="sibTrans" presStyleCnt="0"/>
      <dgm:spPr/>
    </dgm:pt>
    <dgm:pt modelId="{8D02AC1C-3E0D-4399-BE18-35A75D601517}" type="pres">
      <dgm:prSet presAssocID="{5CEAC0B1-5478-43CE-B22E-52757CC2F275}" presName="space" presStyleCnt="0"/>
      <dgm:spPr/>
    </dgm:pt>
    <dgm:pt modelId="{D096BE6C-3D94-4315-93D0-118CD815FAD1}" type="pres">
      <dgm:prSet presAssocID="{31C17CC4-45A2-40FA-A0B8-FFE6F8CE1746}" presName="composite" presStyleCnt="0"/>
      <dgm:spPr/>
    </dgm:pt>
    <dgm:pt modelId="{22B27EB7-87A3-45A1-86F4-7D4625835C89}" type="pres">
      <dgm:prSet presAssocID="{31C17CC4-45A2-40FA-A0B8-FFE6F8CE1746}" presName="LShape" presStyleLbl="alignNode1" presStyleIdx="6" presStyleCnt="7"/>
      <dgm:spPr/>
    </dgm:pt>
    <dgm:pt modelId="{110AFC49-559A-45B1-A36E-CD833F3A2706}" type="pres">
      <dgm:prSet presAssocID="{31C17CC4-45A2-40FA-A0B8-FFE6F8CE1746}" presName="ParentText" presStyleLbl="revTx" presStyleIdx="3" presStyleCnt="4">
        <dgm:presLayoutVars>
          <dgm:chMax val="0"/>
          <dgm:chPref val="0"/>
          <dgm:bulletEnabled val="1"/>
        </dgm:presLayoutVars>
      </dgm:prSet>
      <dgm:spPr/>
    </dgm:pt>
  </dgm:ptLst>
  <dgm:cxnLst>
    <dgm:cxn modelId="{99B5E403-43AF-4658-936F-935B1D110304}" type="presOf" srcId="{CC2A6CBD-5FB8-41AE-99AD-D540B39E6E8F}" destId="{08B1311D-DB04-4BC5-941E-2BEBB0386F9E}" srcOrd="0" destOrd="0" presId="urn:microsoft.com/office/officeart/2009/3/layout/StepUpProcess"/>
    <dgm:cxn modelId="{EDDC9D07-F653-4337-8E9F-E7C7F41973C5}" type="presOf" srcId="{B64EA3BF-4540-4273-8B00-F4246DA932B0}" destId="{4B97B66E-C301-4E84-BC69-B8C89CAFA2D5}" srcOrd="0" destOrd="0" presId="urn:microsoft.com/office/officeart/2009/3/layout/StepUpProcess"/>
    <dgm:cxn modelId="{5C3E570B-4255-4C84-804A-87137BC2328B}" srcId="{CC2A6CBD-5FB8-41AE-99AD-D540B39E6E8F}" destId="{C5C0C716-0FEC-44A8-8153-B769D0DB31B8}" srcOrd="2" destOrd="0" parTransId="{0A5CDE7E-05A2-47F7-AC88-436B399726BC}" sibTransId="{5CEAC0B1-5478-43CE-B22E-52757CC2F275}"/>
    <dgm:cxn modelId="{BDB06012-01F1-4F71-8727-CD8530DE5B15}" srcId="{CC2A6CBD-5FB8-41AE-99AD-D540B39E6E8F}" destId="{B64EA3BF-4540-4273-8B00-F4246DA932B0}" srcOrd="0" destOrd="0" parTransId="{992A581E-9B1D-4746-914E-A2B5C7E2A3DB}" sibTransId="{69E691D4-D59D-4B11-A237-28720006C5AB}"/>
    <dgm:cxn modelId="{9D432E42-620B-43BB-BF2C-8635823836BF}" type="presOf" srcId="{C5C0C716-0FEC-44A8-8153-B769D0DB31B8}" destId="{2E115509-8E2D-4117-B75D-768C729ADEB4}" srcOrd="0" destOrd="0" presId="urn:microsoft.com/office/officeart/2009/3/layout/StepUpProcess"/>
    <dgm:cxn modelId="{BB7130CF-B3FA-4795-B3F0-FB10DC185D17}" srcId="{CC2A6CBD-5FB8-41AE-99AD-D540B39E6E8F}" destId="{B75C85F5-6E65-45B1-BBED-7C923738B15C}" srcOrd="1" destOrd="0" parTransId="{08416304-5819-4949-A8E3-DC65593C114B}" sibTransId="{FDD58CDD-EF94-4FFC-9070-2276BAD4DD29}"/>
    <dgm:cxn modelId="{50E927D4-382E-4AB1-81F6-CDEEC21889F4}" type="presOf" srcId="{31C17CC4-45A2-40FA-A0B8-FFE6F8CE1746}" destId="{110AFC49-559A-45B1-A36E-CD833F3A2706}" srcOrd="0" destOrd="0" presId="urn:microsoft.com/office/officeart/2009/3/layout/StepUpProcess"/>
    <dgm:cxn modelId="{09E82ED6-8B36-4F95-8916-1FA7D916D33F}" srcId="{CC2A6CBD-5FB8-41AE-99AD-D540B39E6E8F}" destId="{31C17CC4-45A2-40FA-A0B8-FFE6F8CE1746}" srcOrd="3" destOrd="0" parTransId="{48225668-1075-422A-BC36-D748A8FBC058}" sibTransId="{E6AADDB3-8915-4545-9868-6992C06A4398}"/>
    <dgm:cxn modelId="{C0A768FF-1FCA-4CB0-B5E5-4C29A839E804}" type="presOf" srcId="{B75C85F5-6E65-45B1-BBED-7C923738B15C}" destId="{C17959A6-D783-4168-AD21-52B4D254524C}" srcOrd="0" destOrd="0" presId="urn:microsoft.com/office/officeart/2009/3/layout/StepUpProcess"/>
    <dgm:cxn modelId="{2D64D985-C6CB-423D-A516-D3C6655CBA89}" type="presParOf" srcId="{08B1311D-DB04-4BC5-941E-2BEBB0386F9E}" destId="{6A4358B2-E5AB-4289-9ED4-0D096678717B}" srcOrd="0" destOrd="0" presId="urn:microsoft.com/office/officeart/2009/3/layout/StepUpProcess"/>
    <dgm:cxn modelId="{589489A2-0398-46A8-B666-A93DE776845E}" type="presParOf" srcId="{6A4358B2-E5AB-4289-9ED4-0D096678717B}" destId="{879FBD7B-3002-4930-9ADE-A99E5CCB8B6D}" srcOrd="0" destOrd="0" presId="urn:microsoft.com/office/officeart/2009/3/layout/StepUpProcess"/>
    <dgm:cxn modelId="{BDE13974-57A3-4628-914B-599B75C2F859}" type="presParOf" srcId="{6A4358B2-E5AB-4289-9ED4-0D096678717B}" destId="{4B97B66E-C301-4E84-BC69-B8C89CAFA2D5}" srcOrd="1" destOrd="0" presId="urn:microsoft.com/office/officeart/2009/3/layout/StepUpProcess"/>
    <dgm:cxn modelId="{6803484B-26E7-4AE7-BD12-E28FB2F68AB4}" type="presParOf" srcId="{6A4358B2-E5AB-4289-9ED4-0D096678717B}" destId="{0A99937F-DB85-4BDC-A438-510057DB7969}" srcOrd="2" destOrd="0" presId="urn:microsoft.com/office/officeart/2009/3/layout/StepUpProcess"/>
    <dgm:cxn modelId="{25C0BFAF-FC80-4110-A2D6-5B5F316972D8}" type="presParOf" srcId="{08B1311D-DB04-4BC5-941E-2BEBB0386F9E}" destId="{A8951D83-2911-48E9-9AEC-AA31D206C594}" srcOrd="1" destOrd="0" presId="urn:microsoft.com/office/officeart/2009/3/layout/StepUpProcess"/>
    <dgm:cxn modelId="{BFC45B9B-BEC9-4D8C-9842-C3FA4390AE32}" type="presParOf" srcId="{A8951D83-2911-48E9-9AEC-AA31D206C594}" destId="{DC19971B-CC6E-44D6-9525-0641F9096528}" srcOrd="0" destOrd="0" presId="urn:microsoft.com/office/officeart/2009/3/layout/StepUpProcess"/>
    <dgm:cxn modelId="{2BB2046A-0CC1-42EB-B194-D5FFF6CB422C}" type="presParOf" srcId="{08B1311D-DB04-4BC5-941E-2BEBB0386F9E}" destId="{D2C2D49A-AC60-45A1-8977-A2507AEA8FF7}" srcOrd="2" destOrd="0" presId="urn:microsoft.com/office/officeart/2009/3/layout/StepUpProcess"/>
    <dgm:cxn modelId="{F31C5FEE-0006-4F6B-BACF-EBC9B70C2193}" type="presParOf" srcId="{D2C2D49A-AC60-45A1-8977-A2507AEA8FF7}" destId="{8398D7CA-BD7C-4247-A6F2-300E210CB7D2}" srcOrd="0" destOrd="0" presId="urn:microsoft.com/office/officeart/2009/3/layout/StepUpProcess"/>
    <dgm:cxn modelId="{F6E2BC86-5541-43BE-84A8-231321662A2A}" type="presParOf" srcId="{D2C2D49A-AC60-45A1-8977-A2507AEA8FF7}" destId="{C17959A6-D783-4168-AD21-52B4D254524C}" srcOrd="1" destOrd="0" presId="urn:microsoft.com/office/officeart/2009/3/layout/StepUpProcess"/>
    <dgm:cxn modelId="{4B389F76-2F94-406B-81B8-EC8724EA5A97}" type="presParOf" srcId="{D2C2D49A-AC60-45A1-8977-A2507AEA8FF7}" destId="{771EA8A5-7530-49B9-B294-0AEEE92DBB69}" srcOrd="2" destOrd="0" presId="urn:microsoft.com/office/officeart/2009/3/layout/StepUpProcess"/>
    <dgm:cxn modelId="{729B690A-A568-4F1E-B9E1-C2FEC8808238}" type="presParOf" srcId="{08B1311D-DB04-4BC5-941E-2BEBB0386F9E}" destId="{03ECD6A1-D9E2-4BFB-AA67-FE9B9BD612A7}" srcOrd="3" destOrd="0" presId="urn:microsoft.com/office/officeart/2009/3/layout/StepUpProcess"/>
    <dgm:cxn modelId="{84AD5296-5FE4-4D17-91C6-D51A245B17EB}" type="presParOf" srcId="{03ECD6A1-D9E2-4BFB-AA67-FE9B9BD612A7}" destId="{506DDB27-FAC9-406A-964B-0791AA831FFB}" srcOrd="0" destOrd="0" presId="urn:microsoft.com/office/officeart/2009/3/layout/StepUpProcess"/>
    <dgm:cxn modelId="{EC388EC7-B499-4A4D-B7B8-4426BA62AEBF}" type="presParOf" srcId="{08B1311D-DB04-4BC5-941E-2BEBB0386F9E}" destId="{C5E2C69E-9938-4EE3-B41C-AA2F36AF1F8D}" srcOrd="4" destOrd="0" presId="urn:microsoft.com/office/officeart/2009/3/layout/StepUpProcess"/>
    <dgm:cxn modelId="{A6F40F7B-3648-4922-A449-2B443E25FD42}" type="presParOf" srcId="{C5E2C69E-9938-4EE3-B41C-AA2F36AF1F8D}" destId="{DB67A59B-135C-49A9-A5C8-800B55C3B950}" srcOrd="0" destOrd="0" presId="urn:microsoft.com/office/officeart/2009/3/layout/StepUpProcess"/>
    <dgm:cxn modelId="{8FDFB11C-4F51-4E18-B963-21C520C824E6}" type="presParOf" srcId="{C5E2C69E-9938-4EE3-B41C-AA2F36AF1F8D}" destId="{2E115509-8E2D-4117-B75D-768C729ADEB4}" srcOrd="1" destOrd="0" presId="urn:microsoft.com/office/officeart/2009/3/layout/StepUpProcess"/>
    <dgm:cxn modelId="{E46EC63A-2C83-46BD-BF5B-BB68B2499AD6}" type="presParOf" srcId="{C5E2C69E-9938-4EE3-B41C-AA2F36AF1F8D}" destId="{322E00F7-2AE3-43FC-BD15-6ADF289569A9}" srcOrd="2" destOrd="0" presId="urn:microsoft.com/office/officeart/2009/3/layout/StepUpProcess"/>
    <dgm:cxn modelId="{7C87D9B6-49D4-4421-A60C-BA629E4211F4}" type="presParOf" srcId="{08B1311D-DB04-4BC5-941E-2BEBB0386F9E}" destId="{7CD9B7EC-C7DE-4ED8-BE59-39AC94641ACC}" srcOrd="5" destOrd="0" presId="urn:microsoft.com/office/officeart/2009/3/layout/StepUpProcess"/>
    <dgm:cxn modelId="{4043230C-C44B-465B-AC47-5DCF1763B15B}" type="presParOf" srcId="{7CD9B7EC-C7DE-4ED8-BE59-39AC94641ACC}" destId="{8D02AC1C-3E0D-4399-BE18-35A75D601517}" srcOrd="0" destOrd="0" presId="urn:microsoft.com/office/officeart/2009/3/layout/StepUpProcess"/>
    <dgm:cxn modelId="{C49441AB-CF69-47AE-B0E4-7C249F617093}" type="presParOf" srcId="{08B1311D-DB04-4BC5-941E-2BEBB0386F9E}" destId="{D096BE6C-3D94-4315-93D0-118CD815FAD1}" srcOrd="6" destOrd="0" presId="urn:microsoft.com/office/officeart/2009/3/layout/StepUpProcess"/>
    <dgm:cxn modelId="{C3417EB2-AF1C-4658-8895-488E1EA6B7F0}" type="presParOf" srcId="{D096BE6C-3D94-4315-93D0-118CD815FAD1}" destId="{22B27EB7-87A3-45A1-86F4-7D4625835C89}" srcOrd="0" destOrd="0" presId="urn:microsoft.com/office/officeart/2009/3/layout/StepUpProcess"/>
    <dgm:cxn modelId="{63451E26-209C-4159-B261-FA08E494F50A}" type="presParOf" srcId="{D096BE6C-3D94-4315-93D0-118CD815FAD1}" destId="{110AFC49-559A-45B1-A36E-CD833F3A270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3BD4FB-332E-49C5-BF3F-F35D6183AAA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46B66CC8-10A4-412C-9E55-8D661207FF10}">
      <dgm:prSet custT="1"/>
      <dgm:spPr/>
      <dgm:t>
        <a:bodyPr/>
        <a:lstStyle/>
        <a:p>
          <a:r>
            <a:rPr lang="en-US" sz="1600" b="0" i="0" dirty="0"/>
            <a:t>Describes resistance</a:t>
          </a:r>
          <a:endParaRPr lang="en-US" sz="1600" dirty="0"/>
        </a:p>
      </dgm:t>
    </dgm:pt>
    <dgm:pt modelId="{E7BF5708-BFF1-48DF-B381-B8A3CD0B8F11}" type="parTrans" cxnId="{68C5BAD0-2002-4622-AAEC-30526F6CD326}">
      <dgm:prSet/>
      <dgm:spPr/>
      <dgm:t>
        <a:bodyPr/>
        <a:lstStyle/>
        <a:p>
          <a:endParaRPr lang="en-US"/>
        </a:p>
      </dgm:t>
    </dgm:pt>
    <dgm:pt modelId="{07A64155-35C4-4163-83C2-3878567462F4}" type="sibTrans" cxnId="{68C5BAD0-2002-4622-AAEC-30526F6CD326}">
      <dgm:prSet/>
      <dgm:spPr/>
      <dgm:t>
        <a:bodyPr/>
        <a:lstStyle/>
        <a:p>
          <a:endParaRPr lang="en-US"/>
        </a:p>
      </dgm:t>
    </dgm:pt>
    <dgm:pt modelId="{733EA0E9-3347-4FDD-BD2F-49093B850D8A}">
      <dgm:prSet custT="1"/>
      <dgm:spPr/>
      <dgm:t>
        <a:bodyPr/>
        <a:lstStyle/>
        <a:p>
          <a:r>
            <a:rPr lang="en-US" sz="1600" b="0" i="0" dirty="0"/>
            <a:t>Behavior that reflects dissonance &amp; tension</a:t>
          </a:r>
          <a:endParaRPr lang="en-US" sz="1600" dirty="0"/>
        </a:p>
      </dgm:t>
    </dgm:pt>
    <dgm:pt modelId="{9BB1F9A9-0F7C-4897-AADA-29550D638A0C}" type="parTrans" cxnId="{91868510-1804-45BA-ADE6-56FD6E885673}">
      <dgm:prSet/>
      <dgm:spPr/>
      <dgm:t>
        <a:bodyPr/>
        <a:lstStyle/>
        <a:p>
          <a:endParaRPr lang="en-US"/>
        </a:p>
      </dgm:t>
    </dgm:pt>
    <dgm:pt modelId="{88DF91B7-582F-4FAA-9302-BC370E4FB53B}" type="sibTrans" cxnId="{91868510-1804-45BA-ADE6-56FD6E885673}">
      <dgm:prSet/>
      <dgm:spPr/>
      <dgm:t>
        <a:bodyPr/>
        <a:lstStyle/>
        <a:p>
          <a:endParaRPr lang="en-US"/>
        </a:p>
      </dgm:t>
    </dgm:pt>
    <dgm:pt modelId="{8889F388-0570-4E45-B432-F675F6C502E5}">
      <dgm:prSet custT="1"/>
      <dgm:spPr/>
      <dgm:t>
        <a:bodyPr/>
        <a:lstStyle/>
        <a:p>
          <a:r>
            <a:rPr lang="en-US" sz="1600" b="0" i="0" dirty="0"/>
            <a:t>Our job to manage discord</a:t>
          </a:r>
          <a:endParaRPr lang="en-US" sz="1600" dirty="0"/>
        </a:p>
      </dgm:t>
    </dgm:pt>
    <dgm:pt modelId="{7D8475FC-F886-4FF5-A2DC-D95005C24FB0}" type="parTrans" cxnId="{48DA3307-6972-4EA0-8ABF-CB93DEC62515}">
      <dgm:prSet/>
      <dgm:spPr/>
      <dgm:t>
        <a:bodyPr/>
        <a:lstStyle/>
        <a:p>
          <a:endParaRPr lang="en-US"/>
        </a:p>
      </dgm:t>
    </dgm:pt>
    <dgm:pt modelId="{EF2E9F8E-2055-4080-85E3-2F22BDC7BE26}" type="sibTrans" cxnId="{48DA3307-6972-4EA0-8ABF-CB93DEC62515}">
      <dgm:prSet/>
      <dgm:spPr/>
      <dgm:t>
        <a:bodyPr/>
        <a:lstStyle/>
        <a:p>
          <a:endParaRPr lang="en-US"/>
        </a:p>
      </dgm:t>
    </dgm:pt>
    <dgm:pt modelId="{385E537B-7C9F-4253-8770-AA062F146D79}">
      <dgm:prSet custT="1"/>
      <dgm:spPr/>
      <dgm:t>
        <a:bodyPr/>
        <a:lstStyle/>
        <a:p>
          <a:r>
            <a:rPr lang="en-US" sz="1600" b="0" i="0" dirty="0"/>
            <a:t>Reflects the teen’s perception</a:t>
          </a:r>
          <a:endParaRPr lang="en-US" sz="1600" dirty="0"/>
        </a:p>
      </dgm:t>
    </dgm:pt>
    <dgm:pt modelId="{278E6A04-EB51-4B54-AAD1-6926D1B69C56}" type="parTrans" cxnId="{76196B40-ACFE-426B-B895-02226928949D}">
      <dgm:prSet/>
      <dgm:spPr/>
      <dgm:t>
        <a:bodyPr/>
        <a:lstStyle/>
        <a:p>
          <a:endParaRPr lang="en-US"/>
        </a:p>
      </dgm:t>
    </dgm:pt>
    <dgm:pt modelId="{10B2D17E-5225-4533-98AA-4054888663C4}" type="sibTrans" cxnId="{76196B40-ACFE-426B-B895-02226928949D}">
      <dgm:prSet/>
      <dgm:spPr/>
      <dgm:t>
        <a:bodyPr/>
        <a:lstStyle/>
        <a:p>
          <a:endParaRPr lang="en-US"/>
        </a:p>
      </dgm:t>
    </dgm:pt>
    <dgm:pt modelId="{D066F6A8-89BE-4DBC-957D-849F9DE961FC}" type="pres">
      <dgm:prSet presAssocID="{033BD4FB-332E-49C5-BF3F-F35D6183AAA9}" presName="diagram" presStyleCnt="0">
        <dgm:presLayoutVars>
          <dgm:dir/>
          <dgm:resizeHandles val="exact"/>
        </dgm:presLayoutVars>
      </dgm:prSet>
      <dgm:spPr/>
    </dgm:pt>
    <dgm:pt modelId="{72C5DB97-A096-4CB1-B96B-DC4222127367}" type="pres">
      <dgm:prSet presAssocID="{46B66CC8-10A4-412C-9E55-8D661207FF10}" presName="arrow" presStyleLbl="node1" presStyleIdx="0" presStyleCnt="4" custScaleX="144568" custScaleY="140651">
        <dgm:presLayoutVars>
          <dgm:bulletEnabled val="1"/>
        </dgm:presLayoutVars>
      </dgm:prSet>
      <dgm:spPr/>
    </dgm:pt>
    <dgm:pt modelId="{D4ABD254-DA4F-4099-A54D-06C7420CCD31}" type="pres">
      <dgm:prSet presAssocID="{733EA0E9-3347-4FDD-BD2F-49093B850D8A}" presName="arrow" presStyleLbl="node1" presStyleIdx="1" presStyleCnt="4" custScaleX="121768" custScaleY="130057" custRadScaleRad="128493" custRadScaleInc="4052">
        <dgm:presLayoutVars>
          <dgm:bulletEnabled val="1"/>
        </dgm:presLayoutVars>
      </dgm:prSet>
      <dgm:spPr/>
    </dgm:pt>
    <dgm:pt modelId="{6A6D6597-DA70-4F92-8B3B-EE66CAD022C6}" type="pres">
      <dgm:prSet presAssocID="{8889F388-0570-4E45-B432-F675F6C502E5}" presName="arrow" presStyleLbl="node1" presStyleIdx="2" presStyleCnt="4" custScaleX="136421" custScaleY="115041" custRadScaleRad="108183" custRadScaleInc="-875">
        <dgm:presLayoutVars>
          <dgm:bulletEnabled val="1"/>
        </dgm:presLayoutVars>
      </dgm:prSet>
      <dgm:spPr/>
    </dgm:pt>
    <dgm:pt modelId="{8EB9F99F-892D-4C74-92C3-9C5B07D2B133}" type="pres">
      <dgm:prSet presAssocID="{385E537B-7C9F-4253-8770-AA062F146D79}" presName="arrow" presStyleLbl="node1" presStyleIdx="3" presStyleCnt="4" custScaleX="127214" custScaleY="129298" custRadScaleRad="125296" custRadScaleInc="-1510">
        <dgm:presLayoutVars>
          <dgm:bulletEnabled val="1"/>
        </dgm:presLayoutVars>
      </dgm:prSet>
      <dgm:spPr/>
    </dgm:pt>
  </dgm:ptLst>
  <dgm:cxnLst>
    <dgm:cxn modelId="{48DA3307-6972-4EA0-8ABF-CB93DEC62515}" srcId="{033BD4FB-332E-49C5-BF3F-F35D6183AAA9}" destId="{8889F388-0570-4E45-B432-F675F6C502E5}" srcOrd="2" destOrd="0" parTransId="{7D8475FC-F886-4FF5-A2DC-D95005C24FB0}" sibTransId="{EF2E9F8E-2055-4080-85E3-2F22BDC7BE26}"/>
    <dgm:cxn modelId="{91868510-1804-45BA-ADE6-56FD6E885673}" srcId="{033BD4FB-332E-49C5-BF3F-F35D6183AAA9}" destId="{733EA0E9-3347-4FDD-BD2F-49093B850D8A}" srcOrd="1" destOrd="0" parTransId="{9BB1F9A9-0F7C-4897-AADA-29550D638A0C}" sibTransId="{88DF91B7-582F-4FAA-9302-BC370E4FB53B}"/>
    <dgm:cxn modelId="{35FE4317-7B01-4059-8ACB-0919F2A57D60}" type="presOf" srcId="{46B66CC8-10A4-412C-9E55-8D661207FF10}" destId="{72C5DB97-A096-4CB1-B96B-DC4222127367}" srcOrd="0" destOrd="0" presId="urn:microsoft.com/office/officeart/2005/8/layout/arrow5"/>
    <dgm:cxn modelId="{76196B40-ACFE-426B-B895-02226928949D}" srcId="{033BD4FB-332E-49C5-BF3F-F35D6183AAA9}" destId="{385E537B-7C9F-4253-8770-AA062F146D79}" srcOrd="3" destOrd="0" parTransId="{278E6A04-EB51-4B54-AAD1-6926D1B69C56}" sibTransId="{10B2D17E-5225-4533-98AA-4054888663C4}"/>
    <dgm:cxn modelId="{BD7F9248-127D-4B55-97D7-243B60FF7F6E}" type="presOf" srcId="{8889F388-0570-4E45-B432-F675F6C502E5}" destId="{6A6D6597-DA70-4F92-8B3B-EE66CAD022C6}" srcOrd="0" destOrd="0" presId="urn:microsoft.com/office/officeart/2005/8/layout/arrow5"/>
    <dgm:cxn modelId="{433C5983-ABEA-41E8-92B4-596D1727B63B}" type="presOf" srcId="{733EA0E9-3347-4FDD-BD2F-49093B850D8A}" destId="{D4ABD254-DA4F-4099-A54D-06C7420CCD31}" srcOrd="0" destOrd="0" presId="urn:microsoft.com/office/officeart/2005/8/layout/arrow5"/>
    <dgm:cxn modelId="{5B9B7FB9-FCC6-48DC-AED8-0A9CAC335435}" type="presOf" srcId="{385E537B-7C9F-4253-8770-AA062F146D79}" destId="{8EB9F99F-892D-4C74-92C3-9C5B07D2B133}" srcOrd="0" destOrd="0" presId="urn:microsoft.com/office/officeart/2005/8/layout/arrow5"/>
    <dgm:cxn modelId="{68C5BAD0-2002-4622-AAEC-30526F6CD326}" srcId="{033BD4FB-332E-49C5-BF3F-F35D6183AAA9}" destId="{46B66CC8-10A4-412C-9E55-8D661207FF10}" srcOrd="0" destOrd="0" parTransId="{E7BF5708-BFF1-48DF-B381-B8A3CD0B8F11}" sibTransId="{07A64155-35C4-4163-83C2-3878567462F4}"/>
    <dgm:cxn modelId="{3CECB6DB-65E5-4296-A444-8FB8804A903F}" type="presOf" srcId="{033BD4FB-332E-49C5-BF3F-F35D6183AAA9}" destId="{D066F6A8-89BE-4DBC-957D-849F9DE961FC}" srcOrd="0" destOrd="0" presId="urn:microsoft.com/office/officeart/2005/8/layout/arrow5"/>
    <dgm:cxn modelId="{44AE16E8-91BE-42C8-9229-5BFF71ACD168}" type="presParOf" srcId="{D066F6A8-89BE-4DBC-957D-849F9DE961FC}" destId="{72C5DB97-A096-4CB1-B96B-DC4222127367}" srcOrd="0" destOrd="0" presId="urn:microsoft.com/office/officeart/2005/8/layout/arrow5"/>
    <dgm:cxn modelId="{A1759E21-4D34-405A-AE0D-B9AE6C3E8139}" type="presParOf" srcId="{D066F6A8-89BE-4DBC-957D-849F9DE961FC}" destId="{D4ABD254-DA4F-4099-A54D-06C7420CCD31}" srcOrd="1" destOrd="0" presId="urn:microsoft.com/office/officeart/2005/8/layout/arrow5"/>
    <dgm:cxn modelId="{EB4FC4FC-662F-4B05-B3B5-D3F3077091E4}" type="presParOf" srcId="{D066F6A8-89BE-4DBC-957D-849F9DE961FC}" destId="{6A6D6597-DA70-4F92-8B3B-EE66CAD022C6}" srcOrd="2" destOrd="0" presId="urn:microsoft.com/office/officeart/2005/8/layout/arrow5"/>
    <dgm:cxn modelId="{14A2B059-F12F-4A8C-80B5-A1093E392FCB}" type="presParOf" srcId="{D066F6A8-89BE-4DBC-957D-849F9DE961FC}" destId="{8EB9F99F-892D-4C74-92C3-9C5B07D2B133}" srcOrd="3"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F6128-25B7-4793-88A4-318F6F410F87}">
      <dsp:nvSpPr>
        <dsp:cNvPr id="0" name=""/>
        <dsp:cNvSpPr/>
      </dsp:nvSpPr>
      <dsp:spPr>
        <a:xfrm>
          <a:off x="0" y="0"/>
          <a:ext cx="75342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F7750C-DBAE-4F7D-B166-202E302F065B}">
      <dsp:nvSpPr>
        <dsp:cNvPr id="0" name=""/>
        <dsp:cNvSpPr/>
      </dsp:nvSpPr>
      <dsp:spPr>
        <a:xfrm>
          <a:off x="0" y="0"/>
          <a:ext cx="7534275" cy="56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solidFill>
                <a:schemeClr val="bg1"/>
              </a:solidFill>
            </a:rPr>
            <a:t>MI has been found to work well in treating substance use issues, which was the original intent of its creators (Burke et al., 2003).</a:t>
          </a:r>
          <a:endParaRPr lang="en-US" sz="1800" kern="1200" dirty="0">
            <a:solidFill>
              <a:schemeClr val="bg1"/>
            </a:solidFill>
          </a:endParaRPr>
        </a:p>
      </dsp:txBody>
      <dsp:txXfrm>
        <a:off x="0" y="0"/>
        <a:ext cx="7534275" cy="564653"/>
      </dsp:txXfrm>
    </dsp:sp>
    <dsp:sp modelId="{78C3DC92-0E2F-406D-AB1E-55378B002CA9}">
      <dsp:nvSpPr>
        <dsp:cNvPr id="0" name=""/>
        <dsp:cNvSpPr/>
      </dsp:nvSpPr>
      <dsp:spPr>
        <a:xfrm>
          <a:off x="0" y="564653"/>
          <a:ext cx="75342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63004-3F17-42C1-AF89-1F69D3F843D3}">
      <dsp:nvSpPr>
        <dsp:cNvPr id="0" name=""/>
        <dsp:cNvSpPr/>
      </dsp:nvSpPr>
      <dsp:spPr>
        <a:xfrm>
          <a:off x="0" y="564653"/>
          <a:ext cx="7534275" cy="56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kern="1200" dirty="0">
              <a:solidFill>
                <a:schemeClr val="bg1"/>
              </a:solidFill>
            </a:rPr>
            <a:t>MI is proven effective in reducing substance abuse among adolescents (Barnett et al., 2012).</a:t>
          </a:r>
          <a:endParaRPr lang="en-US" sz="1500" kern="1200" dirty="0">
            <a:solidFill>
              <a:schemeClr val="bg1"/>
            </a:solidFill>
          </a:endParaRPr>
        </a:p>
      </dsp:txBody>
      <dsp:txXfrm>
        <a:off x="0" y="564653"/>
        <a:ext cx="7534275" cy="564653"/>
      </dsp:txXfrm>
    </dsp:sp>
    <dsp:sp modelId="{98E9BCEF-EBBC-43A0-821F-8E8F92AC6A2D}">
      <dsp:nvSpPr>
        <dsp:cNvPr id="0" name=""/>
        <dsp:cNvSpPr/>
      </dsp:nvSpPr>
      <dsp:spPr>
        <a:xfrm>
          <a:off x="0" y="1129307"/>
          <a:ext cx="75342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A29285-4E7C-4978-9E7C-D4356A59C3A6}">
      <dsp:nvSpPr>
        <dsp:cNvPr id="0" name=""/>
        <dsp:cNvSpPr/>
      </dsp:nvSpPr>
      <dsp:spPr>
        <a:xfrm>
          <a:off x="0" y="1129307"/>
          <a:ext cx="7534275" cy="56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kern="1200" dirty="0">
              <a:solidFill>
                <a:schemeClr val="bg1"/>
              </a:solidFill>
            </a:rPr>
            <a:t>Providing a brief MI intervention is a viable approach to working with high-risk teens to decrease substance use (D’Amico et al., 2008).</a:t>
          </a:r>
          <a:endParaRPr lang="en-US" sz="1500" kern="1200" dirty="0">
            <a:solidFill>
              <a:schemeClr val="bg1"/>
            </a:solidFill>
          </a:endParaRPr>
        </a:p>
      </dsp:txBody>
      <dsp:txXfrm>
        <a:off x="0" y="1129307"/>
        <a:ext cx="7534275" cy="564653"/>
      </dsp:txXfrm>
    </dsp:sp>
    <dsp:sp modelId="{DCF6B53D-8244-473C-8B1F-6FCD4B36B970}">
      <dsp:nvSpPr>
        <dsp:cNvPr id="0" name=""/>
        <dsp:cNvSpPr/>
      </dsp:nvSpPr>
      <dsp:spPr>
        <a:xfrm>
          <a:off x="0" y="1693961"/>
          <a:ext cx="75342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2BE10-3A58-4135-A962-D15963AA9F04}">
      <dsp:nvSpPr>
        <dsp:cNvPr id="0" name=""/>
        <dsp:cNvSpPr/>
      </dsp:nvSpPr>
      <dsp:spPr>
        <a:xfrm>
          <a:off x="0" y="1693961"/>
          <a:ext cx="7534275" cy="564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kern="1200" dirty="0">
              <a:solidFill>
                <a:schemeClr val="bg1"/>
              </a:solidFill>
            </a:rPr>
            <a:t>MI has been found to reduce  risky behavior (</a:t>
          </a:r>
          <a:r>
            <a:rPr lang="en-US" sz="1500" b="0" i="0" kern="1200" dirty="0" err="1">
              <a:solidFill>
                <a:schemeClr val="bg1"/>
              </a:solidFill>
            </a:rPr>
            <a:t>Lundahl</a:t>
          </a:r>
          <a:r>
            <a:rPr lang="en-US" sz="1500" b="0" i="0" kern="1200" dirty="0">
              <a:solidFill>
                <a:schemeClr val="bg1"/>
              </a:solidFill>
            </a:rPr>
            <a:t> &amp; Burke, 2009) and increase healthy behaviors among teens (Cushing et al., 2014). </a:t>
          </a:r>
          <a:endParaRPr lang="en-US" sz="1500" kern="1200" dirty="0">
            <a:solidFill>
              <a:schemeClr val="bg1"/>
            </a:solidFill>
          </a:endParaRPr>
        </a:p>
      </dsp:txBody>
      <dsp:txXfrm>
        <a:off x="0" y="1693961"/>
        <a:ext cx="7534275" cy="5646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FD2C6-DECE-48A9-91DE-63C6AE1CDE44}">
      <dsp:nvSpPr>
        <dsp:cNvPr id="0" name=""/>
        <dsp:cNvSpPr/>
      </dsp:nvSpPr>
      <dsp:spPr>
        <a:xfrm rot="1944854">
          <a:off x="3959793" y="3396315"/>
          <a:ext cx="1576216" cy="40781"/>
        </a:xfrm>
        <a:custGeom>
          <a:avLst/>
          <a:gdLst/>
          <a:ahLst/>
          <a:cxnLst/>
          <a:rect l="0" t="0" r="0" b="0"/>
          <a:pathLst>
            <a:path>
              <a:moveTo>
                <a:pt x="0" y="20390"/>
              </a:moveTo>
              <a:lnTo>
                <a:pt x="1576216" y="203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D5DE4E-DB67-4FC1-9CB9-112C4A1CE909}">
      <dsp:nvSpPr>
        <dsp:cNvPr id="0" name=""/>
        <dsp:cNvSpPr/>
      </dsp:nvSpPr>
      <dsp:spPr>
        <a:xfrm>
          <a:off x="4082585" y="2432195"/>
          <a:ext cx="841358" cy="40781"/>
        </a:xfrm>
        <a:custGeom>
          <a:avLst/>
          <a:gdLst/>
          <a:ahLst/>
          <a:cxnLst/>
          <a:rect l="0" t="0" r="0" b="0"/>
          <a:pathLst>
            <a:path>
              <a:moveTo>
                <a:pt x="0" y="20390"/>
              </a:moveTo>
              <a:lnTo>
                <a:pt x="841358" y="203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63EE3-3528-46F9-BB13-A399CEB68012}">
      <dsp:nvSpPr>
        <dsp:cNvPr id="0" name=""/>
        <dsp:cNvSpPr/>
      </dsp:nvSpPr>
      <dsp:spPr>
        <a:xfrm rot="20012887">
          <a:off x="4009485" y="1696742"/>
          <a:ext cx="1396477" cy="40781"/>
        </a:xfrm>
        <a:custGeom>
          <a:avLst/>
          <a:gdLst/>
          <a:ahLst/>
          <a:cxnLst/>
          <a:rect l="0" t="0" r="0" b="0"/>
          <a:pathLst>
            <a:path>
              <a:moveTo>
                <a:pt x="0" y="20390"/>
              </a:moveTo>
              <a:lnTo>
                <a:pt x="1396477" y="203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6366C3-A158-4482-93B6-4787173BCD22}">
      <dsp:nvSpPr>
        <dsp:cNvPr id="0" name=""/>
        <dsp:cNvSpPr/>
      </dsp:nvSpPr>
      <dsp:spPr>
        <a:xfrm>
          <a:off x="2010870" y="1233930"/>
          <a:ext cx="2437310" cy="24373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B62DC9-AFE7-48BE-A92C-A2413B95CBF2}">
      <dsp:nvSpPr>
        <dsp:cNvPr id="0" name=""/>
        <dsp:cNvSpPr/>
      </dsp:nvSpPr>
      <dsp:spPr>
        <a:xfrm>
          <a:off x="5173299" y="828674"/>
          <a:ext cx="1248497" cy="6924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i="0" kern="1200" dirty="0"/>
            <a:t>Shifting focus</a:t>
          </a:r>
          <a:endParaRPr lang="en-US" sz="1800" kern="1200" dirty="0"/>
        </a:p>
      </dsp:txBody>
      <dsp:txXfrm>
        <a:off x="5356137" y="930084"/>
        <a:ext cx="882821" cy="489649"/>
      </dsp:txXfrm>
    </dsp:sp>
    <dsp:sp modelId="{CEDD98DA-FBB4-47E3-9FBE-093D3D28324C}">
      <dsp:nvSpPr>
        <dsp:cNvPr id="0" name=""/>
        <dsp:cNvSpPr/>
      </dsp:nvSpPr>
      <dsp:spPr>
        <a:xfrm>
          <a:off x="6835396" y="828674"/>
          <a:ext cx="1872746" cy="692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None/>
          </a:pPr>
          <a:r>
            <a:rPr lang="en-US" sz="1800" b="0" i="0" kern="1200" dirty="0">
              <a:solidFill>
                <a:schemeClr val="bg1"/>
              </a:solidFill>
            </a:rPr>
            <a:t>“Tell me more about…”</a:t>
          </a:r>
          <a:endParaRPr lang="en-US" sz="1800" kern="1200" dirty="0">
            <a:solidFill>
              <a:schemeClr val="bg1"/>
            </a:solidFill>
          </a:endParaRPr>
        </a:p>
      </dsp:txBody>
      <dsp:txXfrm>
        <a:off x="6835396" y="828674"/>
        <a:ext cx="1872746" cy="692469"/>
      </dsp:txXfrm>
    </dsp:sp>
    <dsp:sp modelId="{BF708F7D-6145-46A9-96A6-76BFD87A69C1}">
      <dsp:nvSpPr>
        <dsp:cNvPr id="0" name=""/>
        <dsp:cNvSpPr/>
      </dsp:nvSpPr>
      <dsp:spPr>
        <a:xfrm>
          <a:off x="4923944" y="1763465"/>
          <a:ext cx="1478999" cy="1378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i="0" kern="1200" dirty="0"/>
            <a:t>Affirming autonomy</a:t>
          </a:r>
          <a:endParaRPr lang="en-US" sz="1800" kern="1200" dirty="0"/>
        </a:p>
      </dsp:txBody>
      <dsp:txXfrm>
        <a:off x="5140538" y="1965304"/>
        <a:ext cx="1045811" cy="974562"/>
      </dsp:txXfrm>
    </dsp:sp>
    <dsp:sp modelId="{D8120A5C-36C8-4A54-9A08-B7FE645EB1F6}">
      <dsp:nvSpPr>
        <dsp:cNvPr id="0" name=""/>
        <dsp:cNvSpPr/>
      </dsp:nvSpPr>
      <dsp:spPr>
        <a:xfrm>
          <a:off x="6528416" y="1763465"/>
          <a:ext cx="2218498" cy="1378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None/>
          </a:pPr>
          <a:r>
            <a:rPr lang="en-US" sz="1800" b="0" i="0" kern="1200" dirty="0">
              <a:solidFill>
                <a:schemeClr val="bg1"/>
              </a:solidFill>
            </a:rPr>
            <a:t>“No matter what anyone thinks, you have control over yourself and get to decide what you want to do about it.” </a:t>
          </a:r>
          <a:endParaRPr lang="en-US" sz="1800" kern="1200" dirty="0">
            <a:solidFill>
              <a:schemeClr val="bg1"/>
            </a:solidFill>
          </a:endParaRPr>
        </a:p>
      </dsp:txBody>
      <dsp:txXfrm>
        <a:off x="6528416" y="1763465"/>
        <a:ext cx="2218498" cy="1378240"/>
      </dsp:txXfrm>
    </dsp:sp>
    <dsp:sp modelId="{1FBFAE55-BB35-45F4-B737-04B5E20C0BC8}">
      <dsp:nvSpPr>
        <dsp:cNvPr id="0" name=""/>
        <dsp:cNvSpPr/>
      </dsp:nvSpPr>
      <dsp:spPr>
        <a:xfrm>
          <a:off x="5270081" y="3647923"/>
          <a:ext cx="1297209" cy="10243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i="0" kern="1200" dirty="0"/>
            <a:t>Apology</a:t>
          </a:r>
          <a:r>
            <a:rPr lang="en-US" sz="2200" b="0" i="0" kern="1200" dirty="0"/>
            <a:t> </a:t>
          </a:r>
          <a:endParaRPr lang="en-US" sz="2200" kern="1200" dirty="0"/>
        </a:p>
      </dsp:txBody>
      <dsp:txXfrm>
        <a:off x="5460053" y="3797941"/>
        <a:ext cx="917265" cy="724351"/>
      </dsp:txXfrm>
    </dsp:sp>
    <dsp:sp modelId="{C7098EB1-831E-4B6F-962B-02BC0344F042}">
      <dsp:nvSpPr>
        <dsp:cNvPr id="0" name=""/>
        <dsp:cNvSpPr/>
      </dsp:nvSpPr>
      <dsp:spPr>
        <a:xfrm>
          <a:off x="6920001" y="3647923"/>
          <a:ext cx="1945814" cy="1024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None/>
          </a:pPr>
          <a:r>
            <a:rPr lang="en-US" sz="1800" b="0" i="0" kern="1200" dirty="0">
              <a:solidFill>
                <a:schemeClr val="bg1"/>
              </a:solidFill>
            </a:rPr>
            <a:t>“You know, it seems like those suggestions were not helpful. Sorry about that.” </a:t>
          </a:r>
          <a:endParaRPr lang="en-US" sz="1800" kern="1200" dirty="0">
            <a:solidFill>
              <a:schemeClr val="bg1"/>
            </a:solidFill>
          </a:endParaRPr>
        </a:p>
      </dsp:txBody>
      <dsp:txXfrm>
        <a:off x="6920001" y="3647923"/>
        <a:ext cx="1945814" cy="10243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950BB-63B8-4EC2-BFCB-6A1F5A7B129E}">
      <dsp:nvSpPr>
        <dsp:cNvPr id="0" name=""/>
        <dsp:cNvSpPr/>
      </dsp:nvSpPr>
      <dsp:spPr>
        <a:xfrm>
          <a:off x="621400" y="0"/>
          <a:ext cx="7218425" cy="33227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C1249-1243-47C4-B4EF-72A03AA6036B}">
      <dsp:nvSpPr>
        <dsp:cNvPr id="0" name=""/>
        <dsp:cNvSpPr/>
      </dsp:nvSpPr>
      <dsp:spPr>
        <a:xfrm>
          <a:off x="54243" y="474807"/>
          <a:ext cx="1549697" cy="1799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rgbClr val="FFFF00"/>
              </a:solidFill>
            </a:rPr>
            <a:t>Clinician: “Ana, you mentioned you’re concerned about your marijuana use. What are some of your main concerns about your use?</a:t>
          </a:r>
          <a:endParaRPr lang="en-US" sz="1200" kern="1200" dirty="0">
            <a:solidFill>
              <a:srgbClr val="FFFF00"/>
            </a:solidFill>
          </a:endParaRPr>
        </a:p>
      </dsp:txBody>
      <dsp:txXfrm>
        <a:off x="129893" y="550457"/>
        <a:ext cx="1398397" cy="1648380"/>
      </dsp:txXfrm>
    </dsp:sp>
    <dsp:sp modelId="{289AF0C4-5954-4737-97BF-FB12343D341F}">
      <dsp:nvSpPr>
        <dsp:cNvPr id="0" name=""/>
        <dsp:cNvSpPr/>
      </dsp:nvSpPr>
      <dsp:spPr>
        <a:xfrm>
          <a:off x="1630549" y="1090991"/>
          <a:ext cx="2352156" cy="20706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teen: “Well, I’ve been vaping it pretty much every day throughout the school day and I’ve noticed that I’m forgetting things more quickly, I can’t focus at all in class and even forgetting what I’m talking about mid-sentence… I don’t want it to affect my grades and my ability to graduate on time this year.” </a:t>
          </a:r>
          <a:endParaRPr lang="en-US" sz="1200" kern="1200" dirty="0"/>
        </a:p>
      </dsp:txBody>
      <dsp:txXfrm>
        <a:off x="1731630" y="1192072"/>
        <a:ext cx="2149994" cy="1868495"/>
      </dsp:txXfrm>
    </dsp:sp>
    <dsp:sp modelId="{A796C97E-E946-4BF8-8346-832C9F945F61}">
      <dsp:nvSpPr>
        <dsp:cNvPr id="0" name=""/>
        <dsp:cNvSpPr/>
      </dsp:nvSpPr>
      <dsp:spPr>
        <a:xfrm>
          <a:off x="4036506" y="266909"/>
          <a:ext cx="1452355" cy="2365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rgbClr val="FFFF00"/>
              </a:solidFill>
            </a:rPr>
            <a:t>Clinician: “So you’re worried your marijuana use is affecting your grades and maybe even your ability to graduate on time. What do you think you’d like to change about the marijuana use? </a:t>
          </a:r>
          <a:endParaRPr lang="en-US" sz="1200" kern="1200" dirty="0">
            <a:solidFill>
              <a:srgbClr val="FFFF00"/>
            </a:solidFill>
          </a:endParaRPr>
        </a:p>
      </dsp:txBody>
      <dsp:txXfrm>
        <a:off x="4107404" y="337807"/>
        <a:ext cx="1310559" cy="2223336"/>
      </dsp:txXfrm>
    </dsp:sp>
    <dsp:sp modelId="{AEB67CC5-BC64-427F-BDCF-18F367CF61E8}">
      <dsp:nvSpPr>
        <dsp:cNvPr id="0" name=""/>
        <dsp:cNvSpPr/>
      </dsp:nvSpPr>
      <dsp:spPr>
        <a:xfrm>
          <a:off x="5557144" y="1113247"/>
          <a:ext cx="1292882" cy="18556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teen: “I think I need to stop smoking completely for a while so I can get my focus and memory back.”</a:t>
          </a:r>
          <a:endParaRPr lang="en-US" sz="1200" kern="1200" dirty="0"/>
        </a:p>
      </dsp:txBody>
      <dsp:txXfrm>
        <a:off x="5620257" y="1176360"/>
        <a:ext cx="1166656" cy="1729449"/>
      </dsp:txXfrm>
    </dsp:sp>
    <dsp:sp modelId="{F26BDAED-A7F6-40A7-8DE9-1042F3AE2342}">
      <dsp:nvSpPr>
        <dsp:cNvPr id="0" name=""/>
        <dsp:cNvSpPr/>
      </dsp:nvSpPr>
      <dsp:spPr>
        <a:xfrm>
          <a:off x="6907198" y="515471"/>
          <a:ext cx="1181676" cy="16253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rgbClr val="FFFF00"/>
              </a:solidFill>
            </a:rPr>
            <a:t>Clinician: “So it sounds like you want to want to stop using marijuana for a while. Let’s explore that.” </a:t>
          </a:r>
          <a:endParaRPr lang="en-US" sz="1200" kern="1200" dirty="0">
            <a:solidFill>
              <a:srgbClr val="FFFF00"/>
            </a:solidFill>
          </a:endParaRPr>
        </a:p>
      </dsp:txBody>
      <dsp:txXfrm>
        <a:off x="6964883" y="573156"/>
        <a:ext cx="1066306" cy="15099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606D2-C1E6-4A38-80A9-DFE1EDFFF5F9}">
      <dsp:nvSpPr>
        <dsp:cNvPr id="0" name=""/>
        <dsp:cNvSpPr/>
      </dsp:nvSpPr>
      <dsp:spPr>
        <a:xfrm rot="5400000">
          <a:off x="4774988" y="-2057940"/>
          <a:ext cx="701345" cy="48172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b="0" i="1" kern="1200" dirty="0">
              <a:solidFill>
                <a:schemeClr val="tx2"/>
              </a:solidFill>
            </a:rPr>
            <a:t>What do you want from therapy?</a:t>
          </a:r>
          <a:endParaRPr lang="en-US" sz="1100" kern="1200" dirty="0">
            <a:solidFill>
              <a:schemeClr val="tx2"/>
            </a:solidFill>
          </a:endParaRPr>
        </a:p>
        <a:p>
          <a:pPr marL="57150" lvl="1" indent="-57150" algn="l" defTabSz="488950">
            <a:lnSpc>
              <a:spcPct val="90000"/>
            </a:lnSpc>
            <a:spcBef>
              <a:spcPct val="0"/>
            </a:spcBef>
            <a:spcAft>
              <a:spcPct val="15000"/>
            </a:spcAft>
            <a:buChar char="•"/>
          </a:pPr>
          <a:r>
            <a:rPr lang="en-US" sz="1100" b="0" i="1" kern="1200" dirty="0">
              <a:solidFill>
                <a:schemeClr val="tx2"/>
              </a:solidFill>
            </a:rPr>
            <a:t>How much would you like to drink?</a:t>
          </a:r>
          <a:endParaRPr lang="en-US" sz="1100" kern="1200" dirty="0">
            <a:solidFill>
              <a:schemeClr val="tx2"/>
            </a:solidFill>
          </a:endParaRPr>
        </a:p>
        <a:p>
          <a:pPr marL="57150" lvl="1" indent="-57150" algn="l" defTabSz="488950">
            <a:lnSpc>
              <a:spcPct val="90000"/>
            </a:lnSpc>
            <a:spcBef>
              <a:spcPct val="0"/>
            </a:spcBef>
            <a:spcAft>
              <a:spcPct val="15000"/>
            </a:spcAft>
            <a:buChar char="•"/>
          </a:pPr>
          <a:r>
            <a:rPr lang="en-US" sz="1100" b="0" i="1" kern="1200" dirty="0">
              <a:solidFill>
                <a:schemeClr val="tx2"/>
              </a:solidFill>
            </a:rPr>
            <a:t>Tell me what you wish were different.</a:t>
          </a:r>
          <a:endParaRPr lang="en-US" sz="1100" kern="1200" dirty="0">
            <a:solidFill>
              <a:schemeClr val="tx2"/>
            </a:solidFill>
          </a:endParaRPr>
        </a:p>
      </dsp:txBody>
      <dsp:txXfrm rot="-5400000">
        <a:off x="2717048" y="34237"/>
        <a:ext cx="4782990" cy="632871"/>
      </dsp:txXfrm>
    </dsp:sp>
    <dsp:sp modelId="{EFBC915F-8EE0-4193-837F-664A97212D25}">
      <dsp:nvSpPr>
        <dsp:cNvPr id="0" name=""/>
        <dsp:cNvSpPr/>
      </dsp:nvSpPr>
      <dsp:spPr>
        <a:xfrm>
          <a:off x="0" y="39977"/>
          <a:ext cx="2709690" cy="621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rgbClr val="FFFF00"/>
              </a:solidFill>
            </a:rPr>
            <a:t>Desire</a:t>
          </a:r>
          <a:r>
            <a:rPr lang="en-US" sz="1600" b="0" i="0" kern="1200" dirty="0"/>
            <a:t> questions explore what teens want or wish for in life. </a:t>
          </a:r>
          <a:endParaRPr lang="en-US" sz="1600" kern="1200" dirty="0"/>
        </a:p>
      </dsp:txBody>
      <dsp:txXfrm>
        <a:off x="30362" y="70339"/>
        <a:ext cx="2648966" cy="561239"/>
      </dsp:txXfrm>
    </dsp:sp>
    <dsp:sp modelId="{433B483B-0D18-442B-81C1-74C114B6BFF3}">
      <dsp:nvSpPr>
        <dsp:cNvPr id="0" name=""/>
        <dsp:cNvSpPr/>
      </dsp:nvSpPr>
      <dsp:spPr>
        <a:xfrm rot="5400000">
          <a:off x="4750313" y="-1307892"/>
          <a:ext cx="735981" cy="481722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b="0" i="1" kern="1200" dirty="0"/>
            <a:t>What do you think you could do to… ?</a:t>
          </a:r>
          <a:endParaRPr lang="en-US" sz="1100" kern="1200" dirty="0"/>
        </a:p>
        <a:p>
          <a:pPr marL="57150" lvl="1" indent="-57150" algn="l" defTabSz="488950">
            <a:lnSpc>
              <a:spcPct val="90000"/>
            </a:lnSpc>
            <a:spcBef>
              <a:spcPct val="0"/>
            </a:spcBef>
            <a:spcAft>
              <a:spcPct val="15000"/>
            </a:spcAft>
            <a:buChar char="•"/>
          </a:pPr>
          <a:r>
            <a:rPr lang="en-US" sz="1100" b="0" i="1" kern="1200" dirty="0"/>
            <a:t>How likely are you to be able to… ?</a:t>
          </a:r>
          <a:endParaRPr lang="en-US" sz="1100" kern="1200" dirty="0"/>
        </a:p>
        <a:p>
          <a:pPr marL="57150" lvl="1" indent="-57150" algn="l" defTabSz="488950">
            <a:lnSpc>
              <a:spcPct val="90000"/>
            </a:lnSpc>
            <a:spcBef>
              <a:spcPct val="0"/>
            </a:spcBef>
            <a:spcAft>
              <a:spcPct val="15000"/>
            </a:spcAft>
            <a:buChar char="•"/>
          </a:pPr>
          <a:r>
            <a:rPr lang="en-US" sz="1100" b="0" i="1" kern="1200" dirty="0"/>
            <a:t>What ideas do you have to change how much you’re… ?</a:t>
          </a:r>
          <a:endParaRPr lang="en-US" sz="1100" kern="1200" dirty="0"/>
        </a:p>
        <a:p>
          <a:pPr marL="57150" lvl="1" indent="-57150" algn="l" defTabSz="488950">
            <a:lnSpc>
              <a:spcPct val="90000"/>
            </a:lnSpc>
            <a:spcBef>
              <a:spcPct val="0"/>
            </a:spcBef>
            <a:spcAft>
              <a:spcPct val="15000"/>
            </a:spcAft>
            <a:buChar char="•"/>
          </a:pPr>
          <a:r>
            <a:rPr lang="en-US" sz="1100" b="0" i="1" kern="1200" dirty="0"/>
            <a:t>How confident are you that you could… ?</a:t>
          </a:r>
          <a:endParaRPr lang="en-US" sz="1100" kern="1200" dirty="0"/>
        </a:p>
      </dsp:txBody>
      <dsp:txXfrm rot="-5400000">
        <a:off x="2709690" y="768659"/>
        <a:ext cx="4781299" cy="664125"/>
      </dsp:txXfrm>
    </dsp:sp>
    <dsp:sp modelId="{163EFB96-F96C-4AF0-A88B-C1C7F2E18A53}">
      <dsp:nvSpPr>
        <dsp:cNvPr id="0" name=""/>
        <dsp:cNvSpPr/>
      </dsp:nvSpPr>
      <dsp:spPr>
        <a:xfrm>
          <a:off x="0" y="789739"/>
          <a:ext cx="2709690" cy="621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rgbClr val="FFFF00"/>
              </a:solidFill>
            </a:rPr>
            <a:t>Ability</a:t>
          </a:r>
          <a:r>
            <a:rPr lang="en-US" sz="1600" b="0" i="0" kern="1200" dirty="0"/>
            <a:t> questions explore what teens can and are able to do.</a:t>
          </a:r>
          <a:endParaRPr lang="en-US" sz="1600" kern="1200" dirty="0"/>
        </a:p>
      </dsp:txBody>
      <dsp:txXfrm>
        <a:off x="30362" y="820101"/>
        <a:ext cx="2648966" cy="561239"/>
      </dsp:txXfrm>
    </dsp:sp>
    <dsp:sp modelId="{E9161242-38CC-4DFD-B618-46D96093BFC7}">
      <dsp:nvSpPr>
        <dsp:cNvPr id="0" name=""/>
        <dsp:cNvSpPr/>
      </dsp:nvSpPr>
      <dsp:spPr>
        <a:xfrm rot="5400000">
          <a:off x="4844264" y="-557101"/>
          <a:ext cx="558085" cy="48219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b="0" i="1" kern="1200" dirty="0"/>
            <a:t>Why do you want to… ?</a:t>
          </a:r>
          <a:endParaRPr lang="en-US" sz="1100" kern="1200" dirty="0"/>
        </a:p>
        <a:p>
          <a:pPr marL="57150" lvl="1" indent="-57150" algn="l" defTabSz="488950">
            <a:lnSpc>
              <a:spcPct val="90000"/>
            </a:lnSpc>
            <a:spcBef>
              <a:spcPct val="0"/>
            </a:spcBef>
            <a:spcAft>
              <a:spcPct val="15000"/>
            </a:spcAft>
            <a:buChar char="•"/>
          </a:pPr>
          <a:r>
            <a:rPr lang="en-US" sz="1100" b="0" i="1" kern="1200" dirty="0"/>
            <a:t>What’s the problem with continuing with how things are?</a:t>
          </a:r>
          <a:endParaRPr lang="en-US" sz="1100" kern="1200" dirty="0"/>
        </a:p>
        <a:p>
          <a:pPr marL="57150" lvl="1" indent="-57150" algn="l" defTabSz="488950">
            <a:lnSpc>
              <a:spcPct val="90000"/>
            </a:lnSpc>
            <a:spcBef>
              <a:spcPct val="0"/>
            </a:spcBef>
            <a:spcAft>
              <a:spcPct val="15000"/>
            </a:spcAft>
            <a:buChar char="•"/>
          </a:pPr>
          <a:r>
            <a:rPr lang="en-US" sz="1100" b="0" i="1" kern="1200" dirty="0"/>
            <a:t>Tell me your top three reasons for… </a:t>
          </a:r>
          <a:endParaRPr lang="en-US" sz="1100" kern="1200" dirty="0"/>
        </a:p>
      </dsp:txBody>
      <dsp:txXfrm rot="-5400000">
        <a:off x="2712339" y="1602067"/>
        <a:ext cx="4794693" cy="503599"/>
      </dsp:txXfrm>
    </dsp:sp>
    <dsp:sp modelId="{C05C7FAB-73A8-4319-869E-1872AB2D9A84}">
      <dsp:nvSpPr>
        <dsp:cNvPr id="0" name=""/>
        <dsp:cNvSpPr/>
      </dsp:nvSpPr>
      <dsp:spPr>
        <a:xfrm>
          <a:off x="0" y="1499809"/>
          <a:ext cx="2712339" cy="621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rgbClr val="FFFF00"/>
              </a:solidFill>
            </a:rPr>
            <a:t>Reason</a:t>
          </a:r>
          <a:r>
            <a:rPr lang="en-US" sz="1600" b="0" i="0" kern="1200" dirty="0"/>
            <a:t> questions explore why teens want to change.</a:t>
          </a:r>
          <a:endParaRPr lang="en-US" sz="1600" kern="1200" dirty="0"/>
        </a:p>
      </dsp:txBody>
      <dsp:txXfrm>
        <a:off x="30362" y="1530171"/>
        <a:ext cx="2651615" cy="561239"/>
      </dsp:txXfrm>
    </dsp:sp>
    <dsp:sp modelId="{2728D04C-F1EB-472B-BEFC-E2F4BFDB4A75}">
      <dsp:nvSpPr>
        <dsp:cNvPr id="0" name=""/>
        <dsp:cNvSpPr/>
      </dsp:nvSpPr>
      <dsp:spPr>
        <a:xfrm rot="5400000">
          <a:off x="4812686" y="53532"/>
          <a:ext cx="621241" cy="48219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b="0" i="1" kern="1200" dirty="0"/>
            <a:t>What needs to occur for you to… ?</a:t>
          </a:r>
          <a:endParaRPr lang="en-US" sz="1100" kern="1200" dirty="0"/>
        </a:p>
        <a:p>
          <a:pPr marL="57150" lvl="1" indent="-57150" algn="l" defTabSz="488950">
            <a:lnSpc>
              <a:spcPct val="90000"/>
            </a:lnSpc>
            <a:spcBef>
              <a:spcPct val="0"/>
            </a:spcBef>
            <a:spcAft>
              <a:spcPct val="15000"/>
            </a:spcAft>
            <a:buChar char="•"/>
          </a:pPr>
          <a:r>
            <a:rPr lang="en-US" sz="1100" b="0" i="1" kern="1200" dirty="0"/>
            <a:t>How urgently does… feel to you?</a:t>
          </a:r>
          <a:endParaRPr lang="en-US" sz="1100" kern="1200" dirty="0"/>
        </a:p>
        <a:p>
          <a:pPr marL="57150" lvl="1" indent="-57150" algn="l" defTabSz="488950">
            <a:lnSpc>
              <a:spcPct val="90000"/>
            </a:lnSpc>
            <a:spcBef>
              <a:spcPct val="0"/>
            </a:spcBef>
            <a:spcAft>
              <a:spcPct val="15000"/>
            </a:spcAft>
            <a:buChar char="•"/>
          </a:pPr>
          <a:r>
            <a:rPr lang="en-US" sz="1100" b="0" i="1" kern="1200" dirty="0"/>
            <a:t>What do you think needs to change?</a:t>
          </a:r>
          <a:endParaRPr lang="en-US" sz="1100" kern="1200" dirty="0"/>
        </a:p>
      </dsp:txBody>
      <dsp:txXfrm rot="-5400000">
        <a:off x="2712339" y="2184205"/>
        <a:ext cx="4791610" cy="560589"/>
      </dsp:txXfrm>
    </dsp:sp>
    <dsp:sp modelId="{7DDA69C0-FD15-4DDE-81F4-1A7921ADF1B0}">
      <dsp:nvSpPr>
        <dsp:cNvPr id="0" name=""/>
        <dsp:cNvSpPr/>
      </dsp:nvSpPr>
      <dsp:spPr>
        <a:xfrm>
          <a:off x="0" y="2152871"/>
          <a:ext cx="2712339" cy="621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0" i="0" kern="1200" dirty="0">
              <a:solidFill>
                <a:srgbClr val="FFFF00"/>
              </a:solidFill>
            </a:rPr>
            <a:t>Need</a:t>
          </a:r>
          <a:r>
            <a:rPr lang="en-US" sz="1600" b="0" i="0" kern="1200" dirty="0"/>
            <a:t> questions explore the teen’s urgency for change.</a:t>
          </a:r>
          <a:endParaRPr lang="en-US" sz="1600" kern="1200" dirty="0"/>
        </a:p>
      </dsp:txBody>
      <dsp:txXfrm>
        <a:off x="30362" y="2183233"/>
        <a:ext cx="2651615" cy="5612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86087-4EE6-42DF-A47C-03C489E10A41}">
      <dsp:nvSpPr>
        <dsp:cNvPr id="0" name=""/>
        <dsp:cNvSpPr/>
      </dsp:nvSpPr>
      <dsp:spPr>
        <a:xfrm>
          <a:off x="3503" y="0"/>
          <a:ext cx="4012746" cy="4361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0" i="0" kern="1200" dirty="0"/>
            <a:t>Looking back:</a:t>
          </a:r>
          <a:endParaRPr lang="en-US" sz="1800" kern="1200" dirty="0"/>
        </a:p>
        <a:p>
          <a:pPr marL="171450" lvl="1" indent="-171450" algn="l" defTabSz="800100">
            <a:lnSpc>
              <a:spcPct val="90000"/>
            </a:lnSpc>
            <a:spcBef>
              <a:spcPct val="0"/>
            </a:spcBef>
            <a:spcAft>
              <a:spcPct val="15000"/>
            </a:spcAft>
            <a:buChar char="•"/>
          </a:pPr>
          <a:r>
            <a:rPr lang="en-US" sz="1800" b="0" i="0" kern="1200" dirty="0"/>
            <a:t>“</a:t>
          </a:r>
          <a:r>
            <a:rPr lang="en-US" sz="1800" b="0" i="1" kern="1200" dirty="0"/>
            <a:t>What was your life like before you started using every day?</a:t>
          </a:r>
          <a:r>
            <a:rPr lang="en-US" sz="1800" b="0" i="0" kern="1200" dirty="0"/>
            <a:t>”</a:t>
          </a:r>
          <a:endParaRPr lang="en-US" sz="1800" kern="1200" dirty="0"/>
        </a:p>
        <a:p>
          <a:pPr marL="171450" lvl="1" indent="-171450" algn="l" defTabSz="800100">
            <a:lnSpc>
              <a:spcPct val="90000"/>
            </a:lnSpc>
            <a:spcBef>
              <a:spcPct val="0"/>
            </a:spcBef>
            <a:spcAft>
              <a:spcPct val="15000"/>
            </a:spcAft>
            <a:buChar char="•"/>
          </a:pPr>
          <a:r>
            <a:rPr lang="en-US" sz="1800" b="0" i="0" kern="1200" dirty="0"/>
            <a:t>“</a:t>
          </a:r>
          <a:r>
            <a:rPr lang="en-US" sz="1800" b="0" i="1" kern="1200" dirty="0"/>
            <a:t>How has your cannabis use changed your relationship with your family?</a:t>
          </a:r>
          <a:r>
            <a:rPr lang="en-US" sz="1800" b="0" i="0" kern="1200" dirty="0"/>
            <a:t>”</a:t>
          </a:r>
          <a:endParaRPr lang="en-US" sz="1800" kern="1200" dirty="0"/>
        </a:p>
        <a:p>
          <a:pPr marL="171450" lvl="1" indent="-171450" algn="l" defTabSz="800100">
            <a:lnSpc>
              <a:spcPct val="90000"/>
            </a:lnSpc>
            <a:spcBef>
              <a:spcPct val="0"/>
            </a:spcBef>
            <a:spcAft>
              <a:spcPct val="15000"/>
            </a:spcAft>
            <a:buChar char="•"/>
          </a:pPr>
          <a:r>
            <a:rPr lang="en-US" sz="1800" b="0" i="0" kern="1200" dirty="0"/>
            <a:t>“</a:t>
          </a:r>
          <a:r>
            <a:rPr lang="en-US" sz="1800" b="0" i="1" kern="1200" dirty="0"/>
            <a:t>Tell me about when things were going well. What changed?</a:t>
          </a:r>
          <a:r>
            <a:rPr lang="en-US" sz="1800" b="0" i="0" kern="1200" dirty="0"/>
            <a:t>”</a:t>
          </a:r>
          <a:endParaRPr lang="en-US" sz="1800" kern="1200" dirty="0"/>
        </a:p>
      </dsp:txBody>
      <dsp:txXfrm>
        <a:off x="3503" y="1744724"/>
        <a:ext cx="4012746" cy="1744724"/>
      </dsp:txXfrm>
    </dsp:sp>
    <dsp:sp modelId="{D9ADB7E2-AEAB-4D18-AA3B-5AEE3409AA9F}">
      <dsp:nvSpPr>
        <dsp:cNvPr id="0" name=""/>
        <dsp:cNvSpPr/>
      </dsp:nvSpPr>
      <dsp:spPr>
        <a:xfrm>
          <a:off x="1527608" y="5461"/>
          <a:ext cx="1232896" cy="129500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D6E9D4-572B-495C-B03E-9E11582673E1}">
      <dsp:nvSpPr>
        <dsp:cNvPr id="0" name=""/>
        <dsp:cNvSpPr/>
      </dsp:nvSpPr>
      <dsp:spPr>
        <a:xfrm>
          <a:off x="4140134" y="0"/>
          <a:ext cx="4012746" cy="4361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b="0" i="0" kern="1200" dirty="0"/>
            <a:t>Looking forward:</a:t>
          </a:r>
          <a:endParaRPr lang="en-US" sz="1800" kern="1200" dirty="0"/>
        </a:p>
        <a:p>
          <a:pPr marL="171450" lvl="1" indent="-171450" algn="l" defTabSz="800100">
            <a:lnSpc>
              <a:spcPct val="90000"/>
            </a:lnSpc>
            <a:spcBef>
              <a:spcPct val="0"/>
            </a:spcBef>
            <a:spcAft>
              <a:spcPct val="15000"/>
            </a:spcAft>
            <a:buChar char="•"/>
          </a:pPr>
          <a:r>
            <a:rPr lang="en-US" sz="1800" b="0" i="0" kern="1200" dirty="0"/>
            <a:t>“</a:t>
          </a:r>
          <a:r>
            <a:rPr lang="en-US" sz="1800" b="0" i="1" kern="1200" dirty="0"/>
            <a:t>How would you want things to be different a year from now?</a:t>
          </a:r>
          <a:r>
            <a:rPr lang="en-US" sz="1800" b="0" i="0" kern="1200" dirty="0"/>
            <a:t>”</a:t>
          </a:r>
          <a:endParaRPr lang="en-US" sz="1800" kern="1200" dirty="0"/>
        </a:p>
        <a:p>
          <a:pPr marL="171450" lvl="1" indent="-171450" algn="l" defTabSz="800100">
            <a:lnSpc>
              <a:spcPct val="90000"/>
            </a:lnSpc>
            <a:spcBef>
              <a:spcPct val="0"/>
            </a:spcBef>
            <a:spcAft>
              <a:spcPct val="15000"/>
            </a:spcAft>
            <a:buChar char="•"/>
          </a:pPr>
          <a:r>
            <a:rPr lang="en-US" sz="1800" b="0" i="0" kern="1200" dirty="0"/>
            <a:t>“</a:t>
          </a:r>
          <a:r>
            <a:rPr lang="en-US" sz="1800" b="0" i="1" kern="1200" dirty="0"/>
            <a:t>Tell me, if you didn’t have any need or desire to use cannabis, how would your interactions with your family change?</a:t>
          </a:r>
          <a:r>
            <a:rPr lang="en-US" sz="1800" b="0" i="0" kern="1200" dirty="0"/>
            <a:t>”</a:t>
          </a:r>
          <a:endParaRPr lang="en-US" sz="1800" kern="1200" dirty="0"/>
        </a:p>
        <a:p>
          <a:pPr marL="171450" lvl="1" indent="-171450" algn="l" defTabSz="800100">
            <a:lnSpc>
              <a:spcPct val="90000"/>
            </a:lnSpc>
            <a:spcBef>
              <a:spcPct val="0"/>
            </a:spcBef>
            <a:spcAft>
              <a:spcPct val="15000"/>
            </a:spcAft>
            <a:buChar char="•"/>
          </a:pPr>
          <a:r>
            <a:rPr lang="en-US" sz="1800" b="0" i="0" kern="1200" dirty="0"/>
            <a:t>“</a:t>
          </a:r>
          <a:r>
            <a:rPr lang="en-US" sz="1800" b="0" i="1" kern="1200" dirty="0"/>
            <a:t>How would you like things to be five years from now?</a:t>
          </a:r>
          <a:r>
            <a:rPr lang="en-US" sz="1800" b="0" i="0" kern="1200" dirty="0"/>
            <a:t>”</a:t>
          </a:r>
          <a:endParaRPr lang="en-US" sz="1800" kern="1200" dirty="0"/>
        </a:p>
      </dsp:txBody>
      <dsp:txXfrm>
        <a:off x="4140134" y="1744724"/>
        <a:ext cx="4012746" cy="1744724"/>
      </dsp:txXfrm>
    </dsp:sp>
    <dsp:sp modelId="{99B45031-A397-435C-B135-816AD0547188}">
      <dsp:nvSpPr>
        <dsp:cNvPr id="0" name=""/>
        <dsp:cNvSpPr/>
      </dsp:nvSpPr>
      <dsp:spPr>
        <a:xfrm>
          <a:off x="5495335" y="6841"/>
          <a:ext cx="1310589" cy="137439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831AD3-B782-443B-88B2-D68C3DA20FF8}">
      <dsp:nvSpPr>
        <dsp:cNvPr id="0" name=""/>
        <dsp:cNvSpPr/>
      </dsp:nvSpPr>
      <dsp:spPr>
        <a:xfrm>
          <a:off x="394033" y="1404968"/>
          <a:ext cx="7648038" cy="32507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1817D-EFA4-4323-AC23-36F150EEFB92}">
      <dsp:nvSpPr>
        <dsp:cNvPr id="0" name=""/>
        <dsp:cNvSpPr/>
      </dsp:nvSpPr>
      <dsp:spPr>
        <a:xfrm>
          <a:off x="0" y="1079643"/>
          <a:ext cx="8823569" cy="143952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17FCD9-CAA5-4E0B-B291-E95D597E3D27}">
      <dsp:nvSpPr>
        <dsp:cNvPr id="0" name=""/>
        <dsp:cNvSpPr/>
      </dsp:nvSpPr>
      <dsp:spPr>
        <a:xfrm>
          <a:off x="3974" y="0"/>
          <a:ext cx="1911629" cy="1439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solidFill>
                <a:srgbClr val="FFFF00"/>
              </a:solidFill>
            </a:rPr>
            <a:t>Explore options that are still attractive to the teen </a:t>
          </a:r>
        </a:p>
      </dsp:txBody>
      <dsp:txXfrm>
        <a:off x="3974" y="0"/>
        <a:ext cx="1911629" cy="1439524"/>
      </dsp:txXfrm>
    </dsp:sp>
    <dsp:sp modelId="{5784999C-BFE3-47E7-9A40-A96D23EE3164}">
      <dsp:nvSpPr>
        <dsp:cNvPr id="0" name=""/>
        <dsp:cNvSpPr/>
      </dsp:nvSpPr>
      <dsp:spPr>
        <a:xfrm>
          <a:off x="779848" y="1619465"/>
          <a:ext cx="359881" cy="3598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136CF1-2781-420B-A764-C9FCB3B309DB}">
      <dsp:nvSpPr>
        <dsp:cNvPr id="0" name=""/>
        <dsp:cNvSpPr/>
      </dsp:nvSpPr>
      <dsp:spPr>
        <a:xfrm>
          <a:off x="2011185" y="2159287"/>
          <a:ext cx="1911629" cy="1439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solidFill>
                <a:srgbClr val="FFFF00"/>
              </a:solidFill>
            </a:rPr>
            <a:t>Talk about how people in similar situations have successfully changed their behavior </a:t>
          </a:r>
        </a:p>
      </dsp:txBody>
      <dsp:txXfrm>
        <a:off x="2011185" y="2159287"/>
        <a:ext cx="1911629" cy="1439524"/>
      </dsp:txXfrm>
    </dsp:sp>
    <dsp:sp modelId="{379479CA-429A-4D6A-BCC4-F849E8003B88}">
      <dsp:nvSpPr>
        <dsp:cNvPr id="0" name=""/>
        <dsp:cNvSpPr/>
      </dsp:nvSpPr>
      <dsp:spPr>
        <a:xfrm>
          <a:off x="2787059" y="1619465"/>
          <a:ext cx="359881" cy="3598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C7861-F845-467A-9DE8-BA126E065BA9}">
      <dsp:nvSpPr>
        <dsp:cNvPr id="0" name=""/>
        <dsp:cNvSpPr/>
      </dsp:nvSpPr>
      <dsp:spPr>
        <a:xfrm>
          <a:off x="4018396" y="0"/>
          <a:ext cx="1911629" cy="1439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solidFill>
                <a:srgbClr val="FFFF00"/>
              </a:solidFill>
            </a:rPr>
            <a:t>Education</a:t>
          </a:r>
        </a:p>
      </dsp:txBody>
      <dsp:txXfrm>
        <a:off x="4018396" y="0"/>
        <a:ext cx="1911629" cy="1439524"/>
      </dsp:txXfrm>
    </dsp:sp>
    <dsp:sp modelId="{1D46BFAE-4227-4863-9D32-23C24D1D4A7D}">
      <dsp:nvSpPr>
        <dsp:cNvPr id="0" name=""/>
        <dsp:cNvSpPr/>
      </dsp:nvSpPr>
      <dsp:spPr>
        <a:xfrm>
          <a:off x="4794271" y="1619465"/>
          <a:ext cx="359881" cy="3598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86FBB-C6B8-4DFB-887B-BCB2B77F5F59}">
      <dsp:nvSpPr>
        <dsp:cNvPr id="0" name=""/>
        <dsp:cNvSpPr/>
      </dsp:nvSpPr>
      <dsp:spPr>
        <a:xfrm>
          <a:off x="6025607" y="2159287"/>
          <a:ext cx="1911629" cy="1439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solidFill>
                <a:srgbClr val="FFFF00"/>
              </a:solidFill>
            </a:rPr>
            <a:t>Support teens in developing achievable small steps towards change</a:t>
          </a:r>
        </a:p>
      </dsp:txBody>
      <dsp:txXfrm>
        <a:off x="6025607" y="2159287"/>
        <a:ext cx="1911629" cy="1439524"/>
      </dsp:txXfrm>
    </dsp:sp>
    <dsp:sp modelId="{17AA84A3-98DD-48FE-B85C-E0372CD71DD6}">
      <dsp:nvSpPr>
        <dsp:cNvPr id="0" name=""/>
        <dsp:cNvSpPr/>
      </dsp:nvSpPr>
      <dsp:spPr>
        <a:xfrm>
          <a:off x="6801482" y="1619465"/>
          <a:ext cx="359881" cy="3598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BAAAD-874C-4B93-8246-112337AF0074}">
      <dsp:nvSpPr>
        <dsp:cNvPr id="0" name=""/>
        <dsp:cNvSpPr/>
      </dsp:nvSpPr>
      <dsp:spPr>
        <a:xfrm>
          <a:off x="0" y="1102"/>
          <a:ext cx="75342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E7B85F-295A-443B-A195-334175422CC9}">
      <dsp:nvSpPr>
        <dsp:cNvPr id="0" name=""/>
        <dsp:cNvSpPr/>
      </dsp:nvSpPr>
      <dsp:spPr>
        <a:xfrm>
          <a:off x="0" y="1102"/>
          <a:ext cx="7534275" cy="752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dirty="0">
              <a:solidFill>
                <a:schemeClr val="bg1"/>
              </a:solidFill>
            </a:rPr>
            <a:t>Further, the positive effects of motivational interviewing on teenagers appear to maintain themselves over time (Jensen et al., 2011).</a:t>
          </a:r>
          <a:endParaRPr lang="en-US" sz="1700" kern="1200" dirty="0">
            <a:solidFill>
              <a:schemeClr val="bg1"/>
            </a:solidFill>
          </a:endParaRPr>
        </a:p>
      </dsp:txBody>
      <dsp:txXfrm>
        <a:off x="0" y="1102"/>
        <a:ext cx="7534275" cy="752136"/>
      </dsp:txXfrm>
    </dsp:sp>
    <dsp:sp modelId="{543F94FA-B678-43C9-97F3-019A505275DF}">
      <dsp:nvSpPr>
        <dsp:cNvPr id="0" name=""/>
        <dsp:cNvSpPr/>
      </dsp:nvSpPr>
      <dsp:spPr>
        <a:xfrm>
          <a:off x="0" y="753239"/>
          <a:ext cx="75342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AFCEE9-3BC1-4317-817E-FB69FD5606A0}">
      <dsp:nvSpPr>
        <dsp:cNvPr id="0" name=""/>
        <dsp:cNvSpPr/>
      </dsp:nvSpPr>
      <dsp:spPr>
        <a:xfrm>
          <a:off x="0" y="753239"/>
          <a:ext cx="7534275" cy="752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dirty="0">
              <a:solidFill>
                <a:schemeClr val="bg1"/>
              </a:solidFill>
            </a:rPr>
            <a:t>MI appears to have value as an adjunct treatment for certain psychological disorders that may have stalled due to teen resistance (Randall &amp; McNeil, 2017). </a:t>
          </a:r>
          <a:endParaRPr lang="en-US" sz="1700" kern="1200" dirty="0">
            <a:solidFill>
              <a:schemeClr val="bg1"/>
            </a:solidFill>
          </a:endParaRPr>
        </a:p>
      </dsp:txBody>
      <dsp:txXfrm>
        <a:off x="0" y="753239"/>
        <a:ext cx="7534275" cy="752136"/>
      </dsp:txXfrm>
    </dsp:sp>
    <dsp:sp modelId="{E2084CEE-6D90-4EFE-9ADD-A7891FCE6317}">
      <dsp:nvSpPr>
        <dsp:cNvPr id="0" name=""/>
        <dsp:cNvSpPr/>
      </dsp:nvSpPr>
      <dsp:spPr>
        <a:xfrm>
          <a:off x="0" y="1505375"/>
          <a:ext cx="75342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E3B83B-2AD3-4690-B54F-0694629A399F}">
      <dsp:nvSpPr>
        <dsp:cNvPr id="0" name=""/>
        <dsp:cNvSpPr/>
      </dsp:nvSpPr>
      <dsp:spPr>
        <a:xfrm>
          <a:off x="0" y="1505375"/>
          <a:ext cx="7534275" cy="752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i="0" kern="1200" dirty="0">
              <a:solidFill>
                <a:schemeClr val="bg1"/>
              </a:solidFill>
            </a:rPr>
            <a:t>Motivational Interviewing techniques for substance abuse are transferable to other situations and conditions, both psychological and physical.</a:t>
          </a:r>
          <a:endParaRPr lang="en-US" sz="1700" kern="1200" dirty="0">
            <a:solidFill>
              <a:schemeClr val="bg1"/>
            </a:solidFill>
          </a:endParaRPr>
        </a:p>
      </dsp:txBody>
      <dsp:txXfrm>
        <a:off x="0" y="1505375"/>
        <a:ext cx="7534275" cy="7521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78919-6469-4ECF-BEF7-9BFE0337B383}">
      <dsp:nvSpPr>
        <dsp:cNvPr id="0" name=""/>
        <dsp:cNvSpPr/>
      </dsp:nvSpPr>
      <dsp:spPr>
        <a:xfrm rot="10800000">
          <a:off x="1423281" y="275"/>
          <a:ext cx="5010292" cy="6451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9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rgbClr val="FFFF00"/>
              </a:solidFill>
            </a:rPr>
            <a:t>A</a:t>
          </a:r>
          <a:r>
            <a:rPr lang="en-US" sz="1700" b="1" i="0" kern="1200" dirty="0"/>
            <a:t> =</a:t>
          </a:r>
          <a:r>
            <a:rPr lang="en-US" sz="1700" b="0" i="0" kern="1200" dirty="0"/>
            <a:t> </a:t>
          </a:r>
          <a:r>
            <a:rPr lang="en-US" sz="1700" b="1" i="0" kern="1200" dirty="0"/>
            <a:t>Autonomy:</a:t>
          </a:r>
          <a:r>
            <a:rPr lang="en-US" sz="1700" b="0" i="0" kern="1200" dirty="0"/>
            <a:t> Only the teen has the power to change their lives.</a:t>
          </a:r>
          <a:endParaRPr lang="en-US" sz="1700" kern="1200" dirty="0"/>
        </a:p>
      </dsp:txBody>
      <dsp:txXfrm rot="10800000">
        <a:off x="1584571" y="275"/>
        <a:ext cx="4849002" cy="645161"/>
      </dsp:txXfrm>
    </dsp:sp>
    <dsp:sp modelId="{74E7F092-87CE-42CF-859C-73BFA07276E2}">
      <dsp:nvSpPr>
        <dsp:cNvPr id="0" name=""/>
        <dsp:cNvSpPr/>
      </dsp:nvSpPr>
      <dsp:spPr>
        <a:xfrm>
          <a:off x="1100700" y="275"/>
          <a:ext cx="645161" cy="64516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B21F98-11B7-4CA8-88E9-8E993920FF95}">
      <dsp:nvSpPr>
        <dsp:cNvPr id="0" name=""/>
        <dsp:cNvSpPr/>
      </dsp:nvSpPr>
      <dsp:spPr>
        <a:xfrm rot="10800000">
          <a:off x="1423281" y="806726"/>
          <a:ext cx="5010292" cy="6451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9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rgbClr val="FFFF00"/>
              </a:solidFill>
            </a:rPr>
            <a:t>C</a:t>
          </a:r>
          <a:r>
            <a:rPr lang="en-US" sz="1700" b="1" i="0" kern="1200" dirty="0"/>
            <a:t> =</a:t>
          </a:r>
          <a:r>
            <a:rPr lang="en-US" sz="1700" b="0" i="0" kern="1200" dirty="0"/>
            <a:t> </a:t>
          </a:r>
          <a:r>
            <a:rPr lang="en-US" sz="1700" b="1" i="0" kern="1200" dirty="0"/>
            <a:t>Collaboration: </a:t>
          </a:r>
          <a:r>
            <a:rPr lang="en-US" sz="1700" b="0" i="0" kern="1200" dirty="0"/>
            <a:t>teen and provider work together, rather than the provider giving advice.</a:t>
          </a:r>
          <a:endParaRPr lang="en-US" sz="1700" kern="1200" dirty="0"/>
        </a:p>
      </dsp:txBody>
      <dsp:txXfrm rot="10800000">
        <a:off x="1584571" y="806726"/>
        <a:ext cx="4849002" cy="645161"/>
      </dsp:txXfrm>
    </dsp:sp>
    <dsp:sp modelId="{6A63C806-8B09-4BFE-8110-C09F647B5753}">
      <dsp:nvSpPr>
        <dsp:cNvPr id="0" name=""/>
        <dsp:cNvSpPr/>
      </dsp:nvSpPr>
      <dsp:spPr>
        <a:xfrm>
          <a:off x="1100700" y="806726"/>
          <a:ext cx="645161" cy="645161"/>
        </a:xfrm>
        <a:prstGeom prst="ellipse">
          <a:avLst/>
        </a:prstGeom>
        <a:blipFill>
          <a:blip xmlns:r="http://schemas.openxmlformats.org/officeDocument/2006/relationships" r:embed="rId2"/>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2BBD20-8466-46E3-BFA8-190BAF2ECC1C}">
      <dsp:nvSpPr>
        <dsp:cNvPr id="0" name=""/>
        <dsp:cNvSpPr/>
      </dsp:nvSpPr>
      <dsp:spPr>
        <a:xfrm rot="10800000">
          <a:off x="1423281" y="1613178"/>
          <a:ext cx="5010292" cy="64516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98"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rgbClr val="FFFF00"/>
              </a:solidFill>
            </a:rPr>
            <a:t>E </a:t>
          </a:r>
          <a:r>
            <a:rPr lang="en-US" sz="1800" b="1" i="0" kern="1200" dirty="0"/>
            <a:t>= Evocation:</a:t>
          </a:r>
          <a:r>
            <a:rPr lang="en-US" sz="1800" b="0" i="0" kern="1200" dirty="0"/>
            <a:t> The provider evokes and elicits reasons for the teen to make a change.</a:t>
          </a:r>
          <a:endParaRPr lang="en-US" sz="1800" kern="1200" dirty="0"/>
        </a:p>
      </dsp:txBody>
      <dsp:txXfrm rot="10800000">
        <a:off x="1584571" y="1613178"/>
        <a:ext cx="4849002" cy="645161"/>
      </dsp:txXfrm>
    </dsp:sp>
    <dsp:sp modelId="{6F6AE92F-F160-4148-854F-1852706E79A3}">
      <dsp:nvSpPr>
        <dsp:cNvPr id="0" name=""/>
        <dsp:cNvSpPr/>
      </dsp:nvSpPr>
      <dsp:spPr>
        <a:xfrm>
          <a:off x="1100700" y="1613453"/>
          <a:ext cx="645161" cy="64516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888F1-A28F-48E9-8E15-EA92BFB4B7AF}">
      <dsp:nvSpPr>
        <dsp:cNvPr id="0" name=""/>
        <dsp:cNvSpPr/>
      </dsp:nvSpPr>
      <dsp:spPr>
        <a:xfrm>
          <a:off x="6621" y="35025"/>
          <a:ext cx="1979218" cy="11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Show empathy</a:t>
          </a:r>
          <a:endParaRPr lang="en-US" sz="2400" kern="1200" dirty="0"/>
        </a:p>
      </dsp:txBody>
      <dsp:txXfrm>
        <a:off x="41403" y="69807"/>
        <a:ext cx="1909654" cy="1117967"/>
      </dsp:txXfrm>
    </dsp:sp>
    <dsp:sp modelId="{AE673867-82FC-4E64-B4FE-9510805B3BE6}">
      <dsp:nvSpPr>
        <dsp:cNvPr id="0" name=""/>
        <dsp:cNvSpPr/>
      </dsp:nvSpPr>
      <dsp:spPr>
        <a:xfrm>
          <a:off x="2183762" y="383368"/>
          <a:ext cx="419594" cy="4908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183762" y="481537"/>
        <a:ext cx="293716" cy="294508"/>
      </dsp:txXfrm>
    </dsp:sp>
    <dsp:sp modelId="{B1641B89-C903-4909-A0C8-9FE913511412}">
      <dsp:nvSpPr>
        <dsp:cNvPr id="0" name=""/>
        <dsp:cNvSpPr/>
      </dsp:nvSpPr>
      <dsp:spPr>
        <a:xfrm>
          <a:off x="2777528" y="35025"/>
          <a:ext cx="1979218" cy="11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Develop discrepancies</a:t>
          </a:r>
          <a:endParaRPr lang="en-US" sz="2400" kern="1200" dirty="0"/>
        </a:p>
      </dsp:txBody>
      <dsp:txXfrm>
        <a:off x="2812310" y="69807"/>
        <a:ext cx="1909654" cy="1117967"/>
      </dsp:txXfrm>
    </dsp:sp>
    <dsp:sp modelId="{1DF48EAA-C0F6-4C54-BA94-185C93016476}">
      <dsp:nvSpPr>
        <dsp:cNvPr id="0" name=""/>
        <dsp:cNvSpPr/>
      </dsp:nvSpPr>
      <dsp:spPr>
        <a:xfrm>
          <a:off x="4954668" y="383368"/>
          <a:ext cx="419594" cy="4908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954668" y="481537"/>
        <a:ext cx="293716" cy="294508"/>
      </dsp:txXfrm>
    </dsp:sp>
    <dsp:sp modelId="{195859CE-E582-4F34-8CA9-494B00B3EBFE}">
      <dsp:nvSpPr>
        <dsp:cNvPr id="0" name=""/>
        <dsp:cNvSpPr/>
      </dsp:nvSpPr>
      <dsp:spPr>
        <a:xfrm>
          <a:off x="5548434" y="35025"/>
          <a:ext cx="1979218" cy="1187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Build self-efficacy</a:t>
          </a:r>
          <a:endParaRPr lang="en-US" sz="2400" kern="1200" dirty="0"/>
        </a:p>
      </dsp:txBody>
      <dsp:txXfrm>
        <a:off x="5583216" y="69807"/>
        <a:ext cx="1909654" cy="11179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6AC6B-E11B-4D92-8793-AF4CB582E027}">
      <dsp:nvSpPr>
        <dsp:cNvPr id="0" name=""/>
        <dsp:cNvSpPr/>
      </dsp:nvSpPr>
      <dsp:spPr>
        <a:xfrm>
          <a:off x="1103" y="545296"/>
          <a:ext cx="2203406" cy="8813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rgbClr val="FFFF00"/>
              </a:solidFill>
            </a:rPr>
            <a:t>O</a:t>
          </a:r>
          <a:r>
            <a:rPr lang="en-US" sz="2000" b="0" i="0" kern="1200" dirty="0"/>
            <a:t>pen-ended questions</a:t>
          </a:r>
          <a:endParaRPr lang="en-US" sz="2000" kern="1200" dirty="0"/>
        </a:p>
      </dsp:txBody>
      <dsp:txXfrm>
        <a:off x="441784" y="545296"/>
        <a:ext cx="1322044" cy="881362"/>
      </dsp:txXfrm>
    </dsp:sp>
    <dsp:sp modelId="{A3082E58-8A2F-44CC-ADEB-40D53C5876B8}">
      <dsp:nvSpPr>
        <dsp:cNvPr id="0" name=""/>
        <dsp:cNvSpPr/>
      </dsp:nvSpPr>
      <dsp:spPr>
        <a:xfrm>
          <a:off x="1918066" y="620212"/>
          <a:ext cx="1828827" cy="7315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t>Draws out information</a:t>
          </a:r>
          <a:endParaRPr lang="en-US" sz="1600" kern="1200" dirty="0"/>
        </a:p>
      </dsp:txBody>
      <dsp:txXfrm>
        <a:off x="2283831" y="620212"/>
        <a:ext cx="1097297" cy="731530"/>
      </dsp:txXfrm>
    </dsp:sp>
    <dsp:sp modelId="{4CB5375F-49CF-4870-AAE4-FFF1EEE00358}">
      <dsp:nvSpPr>
        <dsp:cNvPr id="0" name=""/>
        <dsp:cNvSpPr/>
      </dsp:nvSpPr>
      <dsp:spPr>
        <a:xfrm>
          <a:off x="3490858" y="620212"/>
          <a:ext cx="1828827" cy="7315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t>Self-reflection</a:t>
          </a:r>
          <a:endParaRPr lang="en-US" sz="1600" kern="1200" dirty="0"/>
        </a:p>
      </dsp:txBody>
      <dsp:txXfrm>
        <a:off x="3856623" y="620212"/>
        <a:ext cx="1097297" cy="731530"/>
      </dsp:txXfrm>
    </dsp:sp>
    <dsp:sp modelId="{56E19994-82EA-4BC5-8E79-859779FCFCA5}">
      <dsp:nvSpPr>
        <dsp:cNvPr id="0" name=""/>
        <dsp:cNvSpPr/>
      </dsp:nvSpPr>
      <dsp:spPr>
        <a:xfrm>
          <a:off x="5063649" y="620212"/>
          <a:ext cx="1828827" cy="7315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t>Tell their own story</a:t>
          </a:r>
          <a:endParaRPr lang="en-US" sz="1600" kern="1200" dirty="0"/>
        </a:p>
      </dsp:txBody>
      <dsp:txXfrm>
        <a:off x="5429414" y="620212"/>
        <a:ext cx="1097297" cy="731530"/>
      </dsp:txXfrm>
    </dsp:sp>
    <dsp:sp modelId="{A5AEA852-AAC1-4309-9493-0A60F8424FB9}">
      <dsp:nvSpPr>
        <dsp:cNvPr id="0" name=""/>
        <dsp:cNvSpPr/>
      </dsp:nvSpPr>
      <dsp:spPr>
        <a:xfrm>
          <a:off x="1103" y="1550049"/>
          <a:ext cx="2203406" cy="8813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rgbClr val="FFFF00"/>
              </a:solidFill>
            </a:rPr>
            <a:t>A</a:t>
          </a:r>
          <a:r>
            <a:rPr lang="en-US" sz="2000" b="0" i="0" kern="1200" dirty="0"/>
            <a:t>ffirm</a:t>
          </a:r>
          <a:endParaRPr lang="en-US" sz="2000" kern="1200" dirty="0"/>
        </a:p>
      </dsp:txBody>
      <dsp:txXfrm>
        <a:off x="441784" y="1550049"/>
        <a:ext cx="1322044" cy="881362"/>
      </dsp:txXfrm>
    </dsp:sp>
    <dsp:sp modelId="{8C510BE5-A3AE-4791-B1F6-DE4D4ECE5CF2}">
      <dsp:nvSpPr>
        <dsp:cNvPr id="0" name=""/>
        <dsp:cNvSpPr/>
      </dsp:nvSpPr>
      <dsp:spPr>
        <a:xfrm>
          <a:off x="1918066" y="1624965"/>
          <a:ext cx="1828827" cy="7315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t>Validates</a:t>
          </a:r>
          <a:endParaRPr lang="en-US" sz="1600" kern="1200" dirty="0"/>
        </a:p>
      </dsp:txBody>
      <dsp:txXfrm>
        <a:off x="2283831" y="1624965"/>
        <a:ext cx="1097297" cy="731530"/>
      </dsp:txXfrm>
    </dsp:sp>
    <dsp:sp modelId="{9712E6A0-5FDC-4065-B77B-96146682FF4B}">
      <dsp:nvSpPr>
        <dsp:cNvPr id="0" name=""/>
        <dsp:cNvSpPr/>
      </dsp:nvSpPr>
      <dsp:spPr>
        <a:xfrm>
          <a:off x="3490858" y="1624965"/>
          <a:ext cx="1828827" cy="7315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t>Appreciation &amp; positive regard</a:t>
          </a:r>
          <a:endParaRPr lang="en-US" sz="1400" kern="1200" dirty="0"/>
        </a:p>
      </dsp:txBody>
      <dsp:txXfrm>
        <a:off x="3856623" y="1624965"/>
        <a:ext cx="1097297" cy="731530"/>
      </dsp:txXfrm>
    </dsp:sp>
    <dsp:sp modelId="{68C06A51-C00C-4D2B-AD19-7177DED63F67}">
      <dsp:nvSpPr>
        <dsp:cNvPr id="0" name=""/>
        <dsp:cNvSpPr/>
      </dsp:nvSpPr>
      <dsp:spPr>
        <a:xfrm>
          <a:off x="5063649" y="1624965"/>
          <a:ext cx="1828827" cy="7315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t>Self-efficacy</a:t>
          </a:r>
          <a:endParaRPr lang="en-US" sz="1600" kern="1200" dirty="0"/>
        </a:p>
      </dsp:txBody>
      <dsp:txXfrm>
        <a:off x="5429414" y="1624965"/>
        <a:ext cx="1097297" cy="731530"/>
      </dsp:txXfrm>
    </dsp:sp>
    <dsp:sp modelId="{B91806D2-A744-4F94-8BE5-7571E598426B}">
      <dsp:nvSpPr>
        <dsp:cNvPr id="0" name=""/>
        <dsp:cNvSpPr/>
      </dsp:nvSpPr>
      <dsp:spPr>
        <a:xfrm>
          <a:off x="1103" y="2554802"/>
          <a:ext cx="2203406" cy="8813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rgbClr val="FFFF00"/>
              </a:solidFill>
            </a:rPr>
            <a:t>R</a:t>
          </a:r>
          <a:r>
            <a:rPr lang="en-US" sz="2000" b="0" i="0" kern="1200" dirty="0"/>
            <a:t>eflective listening</a:t>
          </a:r>
          <a:endParaRPr lang="en-US" sz="2000" kern="1200" dirty="0"/>
        </a:p>
      </dsp:txBody>
      <dsp:txXfrm>
        <a:off x="441784" y="2554802"/>
        <a:ext cx="1322044" cy="881362"/>
      </dsp:txXfrm>
    </dsp:sp>
    <dsp:sp modelId="{A202DB8F-BA62-4667-A22A-685D91AC68F1}">
      <dsp:nvSpPr>
        <dsp:cNvPr id="0" name=""/>
        <dsp:cNvSpPr/>
      </dsp:nvSpPr>
      <dsp:spPr>
        <a:xfrm>
          <a:off x="1918066" y="2629718"/>
          <a:ext cx="1828827" cy="7315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t>Respect &amp; acceptance</a:t>
          </a:r>
          <a:endParaRPr lang="en-US" sz="1600" kern="1200" dirty="0"/>
        </a:p>
      </dsp:txBody>
      <dsp:txXfrm>
        <a:off x="2283831" y="2629718"/>
        <a:ext cx="1097297" cy="731530"/>
      </dsp:txXfrm>
    </dsp:sp>
    <dsp:sp modelId="{49CB3AA5-D6D2-4BFB-AFEE-AF0B395D8624}">
      <dsp:nvSpPr>
        <dsp:cNvPr id="0" name=""/>
        <dsp:cNvSpPr/>
      </dsp:nvSpPr>
      <dsp:spPr>
        <a:xfrm>
          <a:off x="3490858" y="2629718"/>
          <a:ext cx="1828827" cy="7315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i="0" kern="1200" dirty="0"/>
            <a:t>Trust</a:t>
          </a:r>
          <a:endParaRPr lang="en-US" sz="1600" kern="1200" dirty="0"/>
        </a:p>
      </dsp:txBody>
      <dsp:txXfrm>
        <a:off x="3856623" y="2629718"/>
        <a:ext cx="1097297" cy="731530"/>
      </dsp:txXfrm>
    </dsp:sp>
    <dsp:sp modelId="{273AB9CB-0634-4486-93F5-EE6DF7CFCF3B}">
      <dsp:nvSpPr>
        <dsp:cNvPr id="0" name=""/>
        <dsp:cNvSpPr/>
      </dsp:nvSpPr>
      <dsp:spPr>
        <a:xfrm>
          <a:off x="5063649" y="2629718"/>
          <a:ext cx="1828827" cy="7315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Collaborative</a:t>
          </a:r>
        </a:p>
      </dsp:txBody>
      <dsp:txXfrm>
        <a:off x="5429414" y="2629718"/>
        <a:ext cx="1097297" cy="731530"/>
      </dsp:txXfrm>
    </dsp:sp>
    <dsp:sp modelId="{980DB265-2C29-41B7-9AC2-0671ED81103F}">
      <dsp:nvSpPr>
        <dsp:cNvPr id="0" name=""/>
        <dsp:cNvSpPr/>
      </dsp:nvSpPr>
      <dsp:spPr>
        <a:xfrm>
          <a:off x="6636441" y="2629718"/>
          <a:ext cx="1828827" cy="7315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t>Supportive without agreeing</a:t>
          </a:r>
          <a:endParaRPr lang="en-US" sz="1400" kern="1200" dirty="0"/>
        </a:p>
      </dsp:txBody>
      <dsp:txXfrm>
        <a:off x="7002206" y="2629718"/>
        <a:ext cx="1097297" cy="731530"/>
      </dsp:txXfrm>
    </dsp:sp>
    <dsp:sp modelId="{EA640BCD-28C4-4347-8E03-6CB48A364F5D}">
      <dsp:nvSpPr>
        <dsp:cNvPr id="0" name=""/>
        <dsp:cNvSpPr/>
      </dsp:nvSpPr>
      <dsp:spPr>
        <a:xfrm>
          <a:off x="1103" y="3559556"/>
          <a:ext cx="2203406" cy="88136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rgbClr val="FFFF00"/>
              </a:solidFill>
            </a:rPr>
            <a:t>S</a:t>
          </a:r>
          <a:r>
            <a:rPr lang="en-US" sz="2000" b="0" i="0" kern="1200" dirty="0"/>
            <a:t>ummarize</a:t>
          </a:r>
          <a:endParaRPr lang="en-US" sz="2000" kern="1200" dirty="0"/>
        </a:p>
      </dsp:txBody>
      <dsp:txXfrm>
        <a:off x="441784" y="3559556"/>
        <a:ext cx="1322044" cy="881362"/>
      </dsp:txXfrm>
    </dsp:sp>
    <dsp:sp modelId="{C55F1526-6BEB-4135-9944-BCBD2CA67D52}">
      <dsp:nvSpPr>
        <dsp:cNvPr id="0" name=""/>
        <dsp:cNvSpPr/>
      </dsp:nvSpPr>
      <dsp:spPr>
        <a:xfrm>
          <a:off x="1918066" y="3634472"/>
          <a:ext cx="1828827" cy="7315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t>Highlights important aspects</a:t>
          </a:r>
          <a:endParaRPr lang="en-US" sz="1400" kern="1200" dirty="0"/>
        </a:p>
      </dsp:txBody>
      <dsp:txXfrm>
        <a:off x="2283831" y="3634472"/>
        <a:ext cx="1097297" cy="731530"/>
      </dsp:txXfrm>
    </dsp:sp>
    <dsp:sp modelId="{61654301-EA1F-4B71-9A7D-889424A48CCE}">
      <dsp:nvSpPr>
        <dsp:cNvPr id="0" name=""/>
        <dsp:cNvSpPr/>
      </dsp:nvSpPr>
      <dsp:spPr>
        <a:xfrm>
          <a:off x="3490858" y="3634472"/>
          <a:ext cx="1828827" cy="731530"/>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dirty="0"/>
            <a:t>Sets goals and next steps</a:t>
          </a:r>
          <a:endParaRPr lang="en-US" sz="1400" kern="1200" dirty="0"/>
        </a:p>
      </dsp:txBody>
      <dsp:txXfrm>
        <a:off x="3856623" y="3634472"/>
        <a:ext cx="1097297" cy="7315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CFC76-0314-449B-914D-08253B0A9862}">
      <dsp:nvSpPr>
        <dsp:cNvPr id="0" name=""/>
        <dsp:cNvSpPr/>
      </dsp:nvSpPr>
      <dsp:spPr>
        <a:xfrm>
          <a:off x="2078240" y="388594"/>
          <a:ext cx="3583757" cy="1852064"/>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425886-C2E3-4E82-9BCC-B168B736AD29}">
      <dsp:nvSpPr>
        <dsp:cNvPr id="0" name=""/>
        <dsp:cNvSpPr/>
      </dsp:nvSpPr>
      <dsp:spPr>
        <a:xfrm>
          <a:off x="2185340" y="605195"/>
          <a:ext cx="1664181" cy="158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ctr" defTabSz="889000">
            <a:lnSpc>
              <a:spcPct val="90000"/>
            </a:lnSpc>
            <a:spcBef>
              <a:spcPct val="0"/>
            </a:spcBef>
            <a:spcAft>
              <a:spcPct val="35000"/>
            </a:spcAft>
            <a:buNone/>
          </a:pPr>
          <a:r>
            <a:rPr lang="en-US" sz="2000" b="0" i="0" kern="1200" dirty="0"/>
            <a:t>Focuses on a </a:t>
          </a:r>
          <a:r>
            <a:rPr lang="en-US" sz="2000" b="0" i="0" kern="1200" dirty="0">
              <a:solidFill>
                <a:srgbClr val="FFFF00"/>
              </a:solidFill>
            </a:rPr>
            <a:t>WILLINGNESS</a:t>
          </a:r>
          <a:r>
            <a:rPr lang="en-US" sz="2000" b="0" i="0" kern="1200" dirty="0"/>
            <a:t> to change </a:t>
          </a:r>
          <a:endParaRPr lang="en-US" sz="2000" kern="1200" dirty="0"/>
        </a:p>
      </dsp:txBody>
      <dsp:txXfrm>
        <a:off x="2185340" y="605195"/>
        <a:ext cx="1664181" cy="1584418"/>
      </dsp:txXfrm>
    </dsp:sp>
    <dsp:sp modelId="{15789909-EE05-4836-84E4-1651A61E371D}">
      <dsp:nvSpPr>
        <dsp:cNvPr id="0" name=""/>
        <dsp:cNvSpPr/>
      </dsp:nvSpPr>
      <dsp:spPr>
        <a:xfrm>
          <a:off x="3886596" y="605195"/>
          <a:ext cx="1664181" cy="158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ctr" defTabSz="889000">
            <a:lnSpc>
              <a:spcPct val="90000"/>
            </a:lnSpc>
            <a:spcBef>
              <a:spcPct val="0"/>
            </a:spcBef>
            <a:spcAft>
              <a:spcPct val="35000"/>
            </a:spcAft>
            <a:buNone/>
          </a:pPr>
          <a:r>
            <a:rPr lang="en-US" sz="2000" b="0" i="0" kern="1200" dirty="0"/>
            <a:t>Rather than on </a:t>
          </a:r>
          <a:r>
            <a:rPr lang="en-US" sz="2000" b="0" i="0" kern="1200" dirty="0">
              <a:solidFill>
                <a:srgbClr val="FFFF00"/>
              </a:solidFill>
            </a:rPr>
            <a:t>FEARS</a:t>
          </a:r>
          <a:r>
            <a:rPr lang="en-US" sz="2000" b="0" i="0" kern="1200" dirty="0"/>
            <a:t> or avoidance </a:t>
          </a:r>
          <a:endParaRPr lang="en-US" sz="2000" kern="1200" dirty="0"/>
        </a:p>
      </dsp:txBody>
      <dsp:txXfrm>
        <a:off x="3886596" y="605195"/>
        <a:ext cx="1664181" cy="1584418"/>
      </dsp:txXfrm>
    </dsp:sp>
    <dsp:sp modelId="{03956850-9630-4F6A-8340-07F3F40DCD21}">
      <dsp:nvSpPr>
        <dsp:cNvPr id="0" name=""/>
        <dsp:cNvSpPr/>
      </dsp:nvSpPr>
      <dsp:spPr>
        <a:xfrm>
          <a:off x="1707506" y="17955"/>
          <a:ext cx="700274" cy="700274"/>
        </a:xfrm>
        <a:prstGeom prst="plus">
          <a:avLst>
            <a:gd name="adj" fmla="val 328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82E45-7581-4007-87AB-DBCEDE7F2B72}">
      <dsp:nvSpPr>
        <dsp:cNvPr id="0" name=""/>
        <dsp:cNvSpPr/>
      </dsp:nvSpPr>
      <dsp:spPr>
        <a:xfrm>
          <a:off x="5167686" y="269791"/>
          <a:ext cx="659081" cy="22586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DA9E8-C9F1-4025-A16D-A11F49623FCF}">
      <dsp:nvSpPr>
        <dsp:cNvPr id="0" name=""/>
        <dsp:cNvSpPr/>
      </dsp:nvSpPr>
      <dsp:spPr>
        <a:xfrm>
          <a:off x="3870119" y="608583"/>
          <a:ext cx="411" cy="1513272"/>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468CF-01D7-4980-870E-D529411563CF}">
      <dsp:nvSpPr>
        <dsp:cNvPr id="0" name=""/>
        <dsp:cNvSpPr/>
      </dsp:nvSpPr>
      <dsp:spPr>
        <a:xfrm>
          <a:off x="2081726" y="-1791"/>
          <a:ext cx="3413934" cy="3413934"/>
        </a:xfrm>
        <a:prstGeom prst="circularArrow">
          <a:avLst>
            <a:gd name="adj1" fmla="val 5544"/>
            <a:gd name="adj2" fmla="val 330680"/>
            <a:gd name="adj3" fmla="val 14368047"/>
            <a:gd name="adj4" fmla="val 1703515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245E60-33B3-4E60-9A53-521E32298B3B}">
      <dsp:nvSpPr>
        <dsp:cNvPr id="0" name=""/>
        <dsp:cNvSpPr/>
      </dsp:nvSpPr>
      <dsp:spPr>
        <a:xfrm>
          <a:off x="3201948" y="-30244"/>
          <a:ext cx="1173491" cy="679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Change occurs naturally.</a:t>
          </a:r>
          <a:endParaRPr lang="en-US" sz="1200" kern="1200" dirty="0"/>
        </a:p>
      </dsp:txBody>
      <dsp:txXfrm>
        <a:off x="3235110" y="2918"/>
        <a:ext cx="1107167" cy="613003"/>
      </dsp:txXfrm>
    </dsp:sp>
    <dsp:sp modelId="{C521DB4D-9233-4E16-B928-E2472484E43F}">
      <dsp:nvSpPr>
        <dsp:cNvPr id="0" name=""/>
        <dsp:cNvSpPr/>
      </dsp:nvSpPr>
      <dsp:spPr>
        <a:xfrm>
          <a:off x="4365146" y="816590"/>
          <a:ext cx="1616258" cy="9975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Moreover, change is influenced by the interactions between people.</a:t>
          </a:r>
          <a:endParaRPr lang="en-US" sz="1200" kern="1200" dirty="0"/>
        </a:p>
      </dsp:txBody>
      <dsp:txXfrm>
        <a:off x="4413843" y="865287"/>
        <a:ext cx="1518864" cy="900177"/>
      </dsp:txXfrm>
    </dsp:sp>
    <dsp:sp modelId="{290A9482-8843-4F44-BA9C-868B365299DF}">
      <dsp:nvSpPr>
        <dsp:cNvPr id="0" name=""/>
        <dsp:cNvSpPr/>
      </dsp:nvSpPr>
      <dsp:spPr>
        <a:xfrm>
          <a:off x="4285086" y="2363478"/>
          <a:ext cx="1392902" cy="7682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Expressing empathy is a means of effecting change.</a:t>
          </a:r>
          <a:endParaRPr lang="en-US" sz="1200" kern="1200" dirty="0"/>
        </a:p>
      </dsp:txBody>
      <dsp:txXfrm>
        <a:off x="4322589" y="2400981"/>
        <a:ext cx="1317896" cy="693254"/>
      </dsp:txXfrm>
    </dsp:sp>
    <dsp:sp modelId="{EAE88BA2-58DF-4873-B4E3-93CFDAF70C6F}">
      <dsp:nvSpPr>
        <dsp:cNvPr id="0" name=""/>
        <dsp:cNvSpPr/>
      </dsp:nvSpPr>
      <dsp:spPr>
        <a:xfrm>
          <a:off x="1792535" y="2362739"/>
          <a:ext cx="1842631" cy="10416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The best predictor of change is confidence, on the part of the teen or provider, that the teen will change.</a:t>
          </a:r>
          <a:endParaRPr lang="en-US" sz="1200" kern="1200" dirty="0"/>
        </a:p>
      </dsp:txBody>
      <dsp:txXfrm>
        <a:off x="1843383" y="2413587"/>
        <a:ext cx="1740935" cy="939935"/>
      </dsp:txXfrm>
    </dsp:sp>
    <dsp:sp modelId="{BE334343-5985-4435-9DEC-39D96405705A}">
      <dsp:nvSpPr>
        <dsp:cNvPr id="0" name=""/>
        <dsp:cNvSpPr/>
      </dsp:nvSpPr>
      <dsp:spPr>
        <a:xfrm>
          <a:off x="1553025" y="763733"/>
          <a:ext cx="1702174" cy="110328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teens who say they are motivated to change are more likely to actually change.</a:t>
          </a:r>
          <a:endParaRPr lang="en-US" sz="1200" kern="1200" dirty="0"/>
        </a:p>
      </dsp:txBody>
      <dsp:txXfrm>
        <a:off x="1606883" y="817591"/>
        <a:ext cx="1594458" cy="9955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FBD7B-3002-4930-9ADE-A99E5CCB8B6D}">
      <dsp:nvSpPr>
        <dsp:cNvPr id="0" name=""/>
        <dsp:cNvSpPr/>
      </dsp:nvSpPr>
      <dsp:spPr>
        <a:xfrm rot="5400000">
          <a:off x="348253" y="1326430"/>
          <a:ext cx="1048685" cy="174498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97B66E-C301-4E84-BC69-B8C89CAFA2D5}">
      <dsp:nvSpPr>
        <dsp:cNvPr id="0" name=""/>
        <dsp:cNvSpPr/>
      </dsp:nvSpPr>
      <dsp:spPr>
        <a:xfrm>
          <a:off x="173202" y="1847806"/>
          <a:ext cx="1575386" cy="1380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solidFill>
                <a:srgbClr val="FFFF00"/>
              </a:solidFill>
            </a:rPr>
            <a:t>Engaging </a:t>
          </a:r>
        </a:p>
        <a:p>
          <a:pPr marL="0" lvl="0" indent="0" algn="l" defTabSz="711200">
            <a:lnSpc>
              <a:spcPct val="90000"/>
            </a:lnSpc>
            <a:spcBef>
              <a:spcPct val="0"/>
            </a:spcBef>
            <a:spcAft>
              <a:spcPct val="35000"/>
            </a:spcAft>
            <a:buNone/>
          </a:pPr>
          <a:r>
            <a:rPr lang="en-US" sz="1200" b="0" i="0" kern="1200" dirty="0">
              <a:solidFill>
                <a:srgbClr val="F6F6F6"/>
              </a:solidFill>
            </a:rPr>
            <a:t>Show the teen the disadvantages of staying the same. </a:t>
          </a:r>
        </a:p>
        <a:p>
          <a:pPr marL="0" lvl="0" indent="0" algn="l" defTabSz="711200">
            <a:lnSpc>
              <a:spcPct val="90000"/>
            </a:lnSpc>
            <a:spcBef>
              <a:spcPct val="0"/>
            </a:spcBef>
            <a:spcAft>
              <a:spcPct val="35000"/>
            </a:spcAft>
            <a:buNone/>
          </a:pPr>
          <a:r>
            <a:rPr lang="en-US" sz="1200" b="0" i="0" kern="1200" dirty="0">
              <a:solidFill>
                <a:srgbClr val="F6F6F6"/>
              </a:solidFill>
            </a:rPr>
            <a:t>Use OARS to establish rapport and explore ambivalence. </a:t>
          </a:r>
          <a:endParaRPr lang="en-US" sz="1200" kern="1200" dirty="0">
            <a:solidFill>
              <a:srgbClr val="F6F6F6"/>
            </a:solidFill>
          </a:endParaRPr>
        </a:p>
      </dsp:txBody>
      <dsp:txXfrm>
        <a:off x="173202" y="1847806"/>
        <a:ext cx="1575386" cy="1380918"/>
      </dsp:txXfrm>
    </dsp:sp>
    <dsp:sp modelId="{0A99937F-DB85-4BDC-A438-510057DB7969}">
      <dsp:nvSpPr>
        <dsp:cNvPr id="0" name=""/>
        <dsp:cNvSpPr/>
      </dsp:nvSpPr>
      <dsp:spPr>
        <a:xfrm>
          <a:off x="1451345" y="1197962"/>
          <a:ext cx="297242" cy="29724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8D7CA-BD7C-4247-A6F2-300E210CB7D2}">
      <dsp:nvSpPr>
        <dsp:cNvPr id="0" name=""/>
        <dsp:cNvSpPr/>
      </dsp:nvSpPr>
      <dsp:spPr>
        <a:xfrm rot="5400000">
          <a:off x="2276834" y="849201"/>
          <a:ext cx="1048685" cy="174498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959A6-D783-4168-AD21-52B4D254524C}">
      <dsp:nvSpPr>
        <dsp:cNvPr id="0" name=""/>
        <dsp:cNvSpPr/>
      </dsp:nvSpPr>
      <dsp:spPr>
        <a:xfrm>
          <a:off x="2101782" y="1370577"/>
          <a:ext cx="1575386" cy="1380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solidFill>
                <a:srgbClr val="FFFF00"/>
              </a:solidFill>
            </a:rPr>
            <a:t>Focusing</a:t>
          </a:r>
        </a:p>
        <a:p>
          <a:pPr marL="0" lvl="0" indent="0" algn="l" defTabSz="711200">
            <a:lnSpc>
              <a:spcPct val="90000"/>
            </a:lnSpc>
            <a:spcBef>
              <a:spcPct val="0"/>
            </a:spcBef>
            <a:spcAft>
              <a:spcPct val="35000"/>
            </a:spcAft>
            <a:buNone/>
          </a:pPr>
          <a:r>
            <a:rPr lang="en-US" sz="1200" b="0" i="0" kern="1200" dirty="0">
              <a:solidFill>
                <a:srgbClr val="F6F6F6"/>
              </a:solidFill>
            </a:rPr>
            <a:t>Encourage the teen to envision the benefits of change. </a:t>
          </a:r>
        </a:p>
        <a:p>
          <a:pPr marL="0" lvl="0" indent="0" algn="l" defTabSz="711200">
            <a:lnSpc>
              <a:spcPct val="90000"/>
            </a:lnSpc>
            <a:spcBef>
              <a:spcPct val="0"/>
            </a:spcBef>
            <a:spcAft>
              <a:spcPct val="35000"/>
            </a:spcAft>
            <a:buNone/>
          </a:pPr>
          <a:r>
            <a:rPr lang="en-US" sz="1200" b="0" i="0" kern="1200" dirty="0">
              <a:solidFill>
                <a:srgbClr val="F6F6F6"/>
              </a:solidFill>
            </a:rPr>
            <a:t>Develop a mutually agreed upon agenda that promotes change and identify a specific target behavior.</a:t>
          </a:r>
          <a:endParaRPr lang="en-US" sz="1200" kern="1200" dirty="0">
            <a:solidFill>
              <a:srgbClr val="F6F6F6"/>
            </a:solidFill>
          </a:endParaRPr>
        </a:p>
      </dsp:txBody>
      <dsp:txXfrm>
        <a:off x="2101782" y="1370577"/>
        <a:ext cx="1575386" cy="1380918"/>
      </dsp:txXfrm>
    </dsp:sp>
    <dsp:sp modelId="{771EA8A5-7530-49B9-B294-0AEEE92DBB69}">
      <dsp:nvSpPr>
        <dsp:cNvPr id="0" name=""/>
        <dsp:cNvSpPr/>
      </dsp:nvSpPr>
      <dsp:spPr>
        <a:xfrm>
          <a:off x="3379925" y="720733"/>
          <a:ext cx="297242" cy="29724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67A59B-135C-49A9-A5C8-800B55C3B950}">
      <dsp:nvSpPr>
        <dsp:cNvPr id="0" name=""/>
        <dsp:cNvSpPr/>
      </dsp:nvSpPr>
      <dsp:spPr>
        <a:xfrm rot="5400000">
          <a:off x="4205414" y="371972"/>
          <a:ext cx="1048685" cy="174498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115509-8E2D-4117-B75D-768C729ADEB4}">
      <dsp:nvSpPr>
        <dsp:cNvPr id="0" name=""/>
        <dsp:cNvSpPr/>
      </dsp:nvSpPr>
      <dsp:spPr>
        <a:xfrm>
          <a:off x="4030362" y="893348"/>
          <a:ext cx="1575386" cy="1380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solidFill>
                <a:srgbClr val="FFFF00"/>
              </a:solidFill>
            </a:rPr>
            <a:t>Evoking</a:t>
          </a:r>
          <a:r>
            <a:rPr lang="en-US" sz="1600" b="0" i="0" kern="1200" dirty="0">
              <a:solidFill>
                <a:schemeClr val="bg1"/>
              </a:solidFill>
            </a:rPr>
            <a:t> </a:t>
          </a:r>
        </a:p>
        <a:p>
          <a:pPr marL="0" lvl="0" indent="0" algn="l" defTabSz="711200">
            <a:lnSpc>
              <a:spcPct val="90000"/>
            </a:lnSpc>
            <a:spcBef>
              <a:spcPct val="0"/>
            </a:spcBef>
            <a:spcAft>
              <a:spcPct val="35000"/>
            </a:spcAft>
            <a:buNone/>
          </a:pPr>
          <a:r>
            <a:rPr lang="en-US" sz="1200" b="0" i="0" kern="1200" dirty="0">
              <a:solidFill>
                <a:schemeClr val="bg1"/>
              </a:solidFill>
            </a:rPr>
            <a:t>Demonstrate optimism that change is possible. Elicit teens’ motivations for change.</a:t>
          </a:r>
          <a:endParaRPr lang="en-US" sz="1200" kern="1200" dirty="0">
            <a:solidFill>
              <a:schemeClr val="bg1"/>
            </a:solidFill>
          </a:endParaRPr>
        </a:p>
      </dsp:txBody>
      <dsp:txXfrm>
        <a:off x="4030362" y="893348"/>
        <a:ext cx="1575386" cy="1380918"/>
      </dsp:txXfrm>
    </dsp:sp>
    <dsp:sp modelId="{322E00F7-2AE3-43FC-BD15-6ADF289569A9}">
      <dsp:nvSpPr>
        <dsp:cNvPr id="0" name=""/>
        <dsp:cNvSpPr/>
      </dsp:nvSpPr>
      <dsp:spPr>
        <a:xfrm>
          <a:off x="5308506" y="243504"/>
          <a:ext cx="297242" cy="297242"/>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27EB7-87A3-45A1-86F4-7D4625835C89}">
      <dsp:nvSpPr>
        <dsp:cNvPr id="0" name=""/>
        <dsp:cNvSpPr/>
      </dsp:nvSpPr>
      <dsp:spPr>
        <a:xfrm rot="5400000">
          <a:off x="6133994" y="-105256"/>
          <a:ext cx="1048685" cy="174498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0AFC49-559A-45B1-A36E-CD833F3A2706}">
      <dsp:nvSpPr>
        <dsp:cNvPr id="0" name=""/>
        <dsp:cNvSpPr/>
      </dsp:nvSpPr>
      <dsp:spPr>
        <a:xfrm>
          <a:off x="5958942" y="416119"/>
          <a:ext cx="1575386" cy="1380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dirty="0">
              <a:solidFill>
                <a:srgbClr val="FFFF00"/>
              </a:solidFill>
            </a:rPr>
            <a:t>Planning</a:t>
          </a:r>
          <a:r>
            <a:rPr lang="en-US" sz="1200" b="0" i="0" kern="1200" dirty="0">
              <a:solidFill>
                <a:schemeClr val="bg1"/>
              </a:solidFill>
            </a:rPr>
            <a:t> </a:t>
          </a:r>
        </a:p>
        <a:p>
          <a:pPr marL="0" lvl="0" indent="0" algn="l" defTabSz="711200">
            <a:lnSpc>
              <a:spcPct val="90000"/>
            </a:lnSpc>
            <a:spcBef>
              <a:spcPct val="0"/>
            </a:spcBef>
            <a:spcAft>
              <a:spcPct val="35000"/>
            </a:spcAft>
            <a:buNone/>
          </a:pPr>
          <a:r>
            <a:rPr lang="en-US" sz="1200" b="0" i="0" kern="1200" dirty="0">
              <a:solidFill>
                <a:schemeClr val="bg1"/>
              </a:solidFill>
            </a:rPr>
            <a:t>Support patients in their intention to change. </a:t>
          </a:r>
        </a:p>
        <a:p>
          <a:pPr marL="0" lvl="0" indent="0" algn="l" defTabSz="711200">
            <a:lnSpc>
              <a:spcPct val="90000"/>
            </a:lnSpc>
            <a:spcBef>
              <a:spcPct val="0"/>
            </a:spcBef>
            <a:spcAft>
              <a:spcPct val="35000"/>
            </a:spcAft>
            <a:buNone/>
          </a:pPr>
          <a:r>
            <a:rPr lang="en-US" sz="1200" b="0" i="0" kern="1200" dirty="0">
              <a:solidFill>
                <a:schemeClr val="bg1"/>
              </a:solidFill>
            </a:rPr>
            <a:t>Help the teen develop a change plan that is acceptable, accessible, and appropriate</a:t>
          </a:r>
          <a:r>
            <a:rPr lang="en-US" sz="900" b="0" i="0" kern="1200" dirty="0"/>
            <a:t>.</a:t>
          </a:r>
          <a:endParaRPr lang="en-US" sz="900" kern="1200" dirty="0"/>
        </a:p>
      </dsp:txBody>
      <dsp:txXfrm>
        <a:off x="5958942" y="416119"/>
        <a:ext cx="1575386" cy="13809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5DB97-A096-4CB1-B96B-DC4222127367}">
      <dsp:nvSpPr>
        <dsp:cNvPr id="0" name=""/>
        <dsp:cNvSpPr/>
      </dsp:nvSpPr>
      <dsp:spPr>
        <a:xfrm>
          <a:off x="2987264" y="-214957"/>
          <a:ext cx="2241633" cy="2180897"/>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Describes resistance</a:t>
          </a:r>
          <a:endParaRPr lang="en-US" sz="1600" kern="1200" dirty="0"/>
        </a:p>
      </dsp:txBody>
      <dsp:txXfrm>
        <a:off x="3547672" y="-214957"/>
        <a:ext cx="1120817" cy="1799240"/>
      </dsp:txXfrm>
    </dsp:sp>
    <dsp:sp modelId="{D4ABD254-DA4F-4099-A54D-06C7420CCD31}">
      <dsp:nvSpPr>
        <dsp:cNvPr id="0" name=""/>
        <dsp:cNvSpPr/>
      </dsp:nvSpPr>
      <dsp:spPr>
        <a:xfrm rot="5400000">
          <a:off x="4661631" y="1130503"/>
          <a:ext cx="1888103" cy="2016630"/>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Behavior that reflects dissonance &amp; tension</a:t>
          </a:r>
          <a:endParaRPr lang="en-US" sz="1600" kern="1200" dirty="0"/>
        </a:p>
      </dsp:txBody>
      <dsp:txXfrm rot="-5400000">
        <a:off x="4927786" y="1666792"/>
        <a:ext cx="1686212" cy="944051"/>
      </dsp:txXfrm>
    </dsp:sp>
    <dsp:sp modelId="{6A6D6597-DA70-4F92-8B3B-EE66CAD022C6}">
      <dsp:nvSpPr>
        <dsp:cNvPr id="0" name=""/>
        <dsp:cNvSpPr/>
      </dsp:nvSpPr>
      <dsp:spPr>
        <a:xfrm rot="10800000">
          <a:off x="3067791" y="2319348"/>
          <a:ext cx="2115308" cy="1783795"/>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Our job to manage discord</a:t>
          </a:r>
          <a:endParaRPr lang="en-US" sz="1600" kern="1200" dirty="0"/>
        </a:p>
      </dsp:txBody>
      <dsp:txXfrm rot="10800000">
        <a:off x="3596618" y="2631512"/>
        <a:ext cx="1057654" cy="1471631"/>
      </dsp:txXfrm>
    </dsp:sp>
    <dsp:sp modelId="{8EB9F99F-892D-4C74-92C3-9C5B07D2B133}">
      <dsp:nvSpPr>
        <dsp:cNvPr id="0" name=""/>
        <dsp:cNvSpPr/>
      </dsp:nvSpPr>
      <dsp:spPr>
        <a:xfrm rot="16200000">
          <a:off x="1658915" y="1075643"/>
          <a:ext cx="1972547" cy="200486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Reflects the teen’s perception</a:t>
          </a:r>
          <a:endParaRPr lang="en-US" sz="1600" kern="1200" dirty="0"/>
        </a:p>
      </dsp:txBody>
      <dsp:txXfrm rot="5400000">
        <a:off x="1642758" y="1584937"/>
        <a:ext cx="1659665" cy="98627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7/9/2024</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7/9/2024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motivationandchange.com/family-services/what-is-craft/"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K-zJme3RTzM"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Hi everyone. I am Diana Latorre and I am a LCSW and CADCIII. I am currently the clinical director of Haven Counseling Collective and I am also a dual diagnosis provider with Iris Telehealth. I’ve spent the past 15 years working with adolescents with mental health and substance use disorders in various settings and levels of care including residential, IOP, PHP, and outpatient counseling services. While working with teens and families can be challenging, they are some of the most inspiring and rewarding people I have worked with. Today, I’m excited to be presenting to you on Motivational Interviewing with Youth and Families.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a:t>
            </a:fld>
            <a:endParaRPr lang="en-US" dirty="0"/>
          </a:p>
        </p:txBody>
      </p:sp>
    </p:spTree>
    <p:extLst>
      <p:ext uri="{BB962C8B-B14F-4D97-AF65-F5344CB8AC3E}">
        <p14:creationId xmlns:p14="http://schemas.microsoft.com/office/powerpoint/2010/main" val="3937675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pc="-5" dirty="0">
                <a:solidFill>
                  <a:srgbClr val="343434"/>
                </a:solidFill>
                <a:effectLst/>
                <a:latin typeface="Calibri" panose="020F0502020204030204" pitchFamily="34" charset="0"/>
                <a:ea typeface="Times New Roman" panose="02020603050405020304" pitchFamily="18" charset="0"/>
              </a:rPr>
              <a:t>Open-ended questions help to draw out information from teenagers who might not usually talk much. They encourage teens to reflect on their lives, their thoughts, and their actions. And they give young people a chance to tell their story. </a:t>
            </a:r>
            <a:endParaRPr lang="en-US" sz="1800" dirty="0">
              <a:effectLst/>
              <a:latin typeface="Times New Roman" panose="02020603050405020304" pitchFamily="18" charset="0"/>
              <a:ea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solidFill>
                  <a:schemeClr val="bg1"/>
                </a:solidFill>
                <a:effectLst/>
                <a:latin typeface="+mn-lt"/>
                <a:ea typeface="Times New Roman" panose="02020603050405020304" pitchFamily="18" charset="0"/>
              </a:rPr>
              <a:t>As you hear these examples, imagine you are a teen and notice the difference in how you might receive and respond to each kind of question… </a:t>
            </a:r>
          </a:p>
          <a:p>
            <a:pPr marL="0" marR="0" algn="l" rtl="0" eaLnBrk="1" fontAlgn="t" latinLnBrk="0" hangingPunct="1">
              <a:spcBef>
                <a:spcPts val="0"/>
              </a:spcBef>
              <a:spcAft>
                <a:spcPts val="0"/>
              </a:spcAft>
            </a:pPr>
            <a:r>
              <a:rPr lang="en-US" sz="1800" b="0" i="0" u="none" strike="noStrike" kern="100" dirty="0">
                <a:solidFill>
                  <a:srgbClr val="FFFFFF"/>
                </a:solidFill>
                <a:effectLst/>
                <a:highlight>
                  <a:srgbClr val="2E93D5"/>
                </a:highlight>
                <a:latin typeface="Calibri" panose="020F0502020204030204" pitchFamily="34" charset="0"/>
              </a:rPr>
              <a:t>“Do you agree that it would be a good idea for you to cut back on your vaping?”</a:t>
            </a:r>
            <a:endParaRPr lang="en-US" sz="1800" b="0" i="0" u="none" strike="noStrike" dirty="0">
              <a:effectLst/>
              <a:highlight>
                <a:srgbClr val="2E93D5"/>
              </a:highligh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00" dirty="0">
                <a:solidFill>
                  <a:srgbClr val="FFFFFF"/>
                </a:solidFill>
                <a:effectLst/>
                <a:highlight>
                  <a:srgbClr val="2E93D5"/>
                </a:highlight>
                <a:latin typeface="Calibri" panose="020F0502020204030204" pitchFamily="34" charset="0"/>
              </a:rPr>
              <a:t>“What do you think about the possibility of cutting back on your vaping?”</a:t>
            </a:r>
            <a:endParaRPr lang="en-US" sz="1800" b="0" i="0" u="none" strike="noStrike" dirty="0">
              <a:effectLst/>
              <a:highlight>
                <a:srgbClr val="2E93D5"/>
              </a:highligh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00" dirty="0">
                <a:solidFill>
                  <a:srgbClr val="FFFFFF"/>
                </a:solidFill>
                <a:effectLst/>
                <a:highlight>
                  <a:srgbClr val="2E93D5"/>
                </a:highlight>
                <a:latin typeface="Calibri" panose="020F0502020204030204" pitchFamily="34" charset="0"/>
              </a:rPr>
              <a:t>“When do you plan to quit drinking?”</a:t>
            </a:r>
            <a:endParaRPr lang="en-US" sz="1800" b="0" i="0" u="none" strike="noStrike" dirty="0">
              <a:effectLst/>
              <a:highlight>
                <a:srgbClr val="2E93D5"/>
              </a:highligh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00" dirty="0">
                <a:solidFill>
                  <a:srgbClr val="354952"/>
                </a:solidFill>
                <a:effectLst/>
                <a:highlight>
                  <a:srgbClr val="CDDCEF"/>
                </a:highlight>
                <a:latin typeface="Calibri" panose="020F0502020204030204" pitchFamily="34" charset="0"/>
              </a:rPr>
              <a:t>“What do you think you want to do about your drinking?”</a:t>
            </a:r>
            <a:endParaRPr lang="en-US" sz="1800" b="0" i="0" u="none" strike="noStrike" dirty="0">
              <a:effectLst/>
              <a:highlight>
                <a:srgbClr val="CDDCEF"/>
              </a:highligh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00" dirty="0">
                <a:solidFill>
                  <a:srgbClr val="FFFFFF"/>
                </a:solidFill>
                <a:effectLst/>
                <a:highlight>
                  <a:srgbClr val="2E93D5"/>
                </a:highlight>
                <a:latin typeface="Calibri" panose="020F0502020204030204" pitchFamily="34" charset="0"/>
              </a:rPr>
              <a:t>“How many siblings do you have?”</a:t>
            </a:r>
            <a:endParaRPr lang="en-US" sz="1800" b="0" i="0" u="none" strike="noStrike" dirty="0">
              <a:effectLst/>
              <a:highlight>
                <a:srgbClr val="2E93D5"/>
              </a:highligh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00" dirty="0">
                <a:solidFill>
                  <a:srgbClr val="354952"/>
                </a:solidFill>
                <a:effectLst/>
                <a:highlight>
                  <a:srgbClr val="E8EEF7"/>
                </a:highlight>
                <a:latin typeface="Calibri" panose="020F0502020204030204" pitchFamily="34" charset="0"/>
              </a:rPr>
              <a:t>“Tell me about your family.”</a:t>
            </a:r>
            <a:endParaRPr lang="en-US" sz="1800" b="0" i="0" u="none" strike="noStrike" dirty="0">
              <a:effectLst/>
              <a:highlight>
                <a:srgbClr val="E8EEF7"/>
              </a:highligh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solidFill>
                <a:schemeClr val="bg1"/>
              </a:solidFill>
              <a:effectLst/>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15</a:t>
            </a:fld>
            <a:endParaRPr lang="en-US" dirty="0"/>
          </a:p>
        </p:txBody>
      </p:sp>
    </p:spTree>
    <p:extLst>
      <p:ext uri="{BB962C8B-B14F-4D97-AF65-F5344CB8AC3E}">
        <p14:creationId xmlns:p14="http://schemas.microsoft.com/office/powerpoint/2010/main" val="58691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spc="-5" dirty="0">
                <a:solidFill>
                  <a:srgbClr val="343434"/>
                </a:solidFill>
                <a:effectLst/>
                <a:latin typeface="Calibri" panose="020F0502020204030204" pitchFamily="34" charset="0"/>
                <a:ea typeface="Times New Roman" panose="02020603050405020304" pitchFamily="18" charset="0"/>
              </a:rPr>
              <a:t>In motivational interviewing, providers affirm teenagers by validating their experience. They optimistically promote the teen’s self-efficacy—their power to change their own lives. Plus, affirming includes emphasizing past experiences that demonstrated the teen’s strengths and ability to accomplish goals.</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Calibri" panose="020F0502020204030204" pitchFamily="34" charset="0"/>
                <a:ea typeface="Times New Roman" panose="02020603050405020304" pitchFamily="18" charset="0"/>
              </a:rPr>
              <a:t>When affirming it’s important to emphasize a teen’s strengths, past successes, and efforts to take steps, however small, to accomplish change goals.</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Calibri" panose="020F0502020204030204" pitchFamily="34" charset="0"/>
                <a:ea typeface="Times New Roman" panose="02020603050405020304" pitchFamily="18" charset="0"/>
              </a:rPr>
              <a:t>Do not confuse this type of feedback with praise, which can sometimes be a roadblock to effective listening and sound patronizing to some teens.</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Calibri" panose="020F0502020204030204" pitchFamily="34" charset="0"/>
                <a:ea typeface="Times New Roman" panose="02020603050405020304" pitchFamily="18" charset="0"/>
              </a:rPr>
              <a:t>Frame your affirming statements with “you” instead of “I.” For example, instead of saying “I am proud of you,” which focuses more on you than on the teen, try “You have worked really hard to get to where you are now in your life,” which demonstrates your appreciation, but keeps the focus on the teen.</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16</a:t>
            </a:fld>
            <a:endParaRPr lang="en-US" dirty="0"/>
          </a:p>
        </p:txBody>
      </p:sp>
    </p:spTree>
    <p:extLst>
      <p:ext uri="{BB962C8B-B14F-4D97-AF65-F5344CB8AC3E}">
        <p14:creationId xmlns:p14="http://schemas.microsoft.com/office/powerpoint/2010/main" val="1855218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These are some examples of what affirming statements might sound like…</a:t>
            </a:r>
            <a:endParaRPr lang="en-US" sz="1800" dirty="0">
              <a:effectLst/>
              <a:latin typeface="Times New Roman" panose="02020603050405020304" pitchFamily="18" charset="0"/>
              <a:ea typeface="Times New Roman" panose="02020603050405020304" pitchFamily="18" charset="0"/>
            </a:endParaRPr>
          </a:p>
          <a:p>
            <a:pPr marL="0" marR="0" indent="0">
              <a:buNone/>
            </a:pPr>
            <a:r>
              <a:rPr lang="en-US" sz="1200" dirty="0">
                <a:solidFill>
                  <a:srgbClr val="FFFF00"/>
                </a:solidFill>
                <a:effectLst/>
                <a:latin typeface="+mn-lt"/>
                <a:ea typeface="Times New Roman" panose="02020603050405020304" pitchFamily="18" charset="0"/>
              </a:rPr>
              <a:t>“You took a big step in talking about your drinking today.” </a:t>
            </a:r>
          </a:p>
          <a:p>
            <a:pPr marL="0" marR="0" indent="0">
              <a:buNone/>
            </a:pPr>
            <a:r>
              <a:rPr lang="en-US" sz="1200" dirty="0">
                <a:solidFill>
                  <a:srgbClr val="FFFF00"/>
                </a:solidFill>
                <a:effectLst/>
                <a:latin typeface="+mn-lt"/>
                <a:ea typeface="Times New Roman" panose="02020603050405020304" pitchFamily="18" charset="0"/>
              </a:rPr>
              <a:t>“You got discouraged last week but kept going to your practices. You are persistent.”</a:t>
            </a:r>
          </a:p>
          <a:p>
            <a:pPr marL="0" marR="0" indent="0">
              <a:buNone/>
            </a:pPr>
            <a:r>
              <a:rPr lang="en-US" sz="1200" dirty="0">
                <a:solidFill>
                  <a:srgbClr val="FFFF00"/>
                </a:solidFill>
                <a:effectLst/>
                <a:latin typeface="+mn-lt"/>
                <a:ea typeface="Times New Roman" panose="02020603050405020304" pitchFamily="18" charset="0"/>
              </a:rPr>
              <a:t>“Although things didn’t turn out the way you hoped, you tried really hard, and that means a lot.”</a:t>
            </a:r>
          </a:p>
          <a:p>
            <a:pPr marL="0" marR="0" indent="0">
              <a:buNone/>
            </a:pPr>
            <a:r>
              <a:rPr lang="en-US" sz="1200" dirty="0">
                <a:solidFill>
                  <a:srgbClr val="FFFF00"/>
                </a:solidFill>
                <a:effectLst/>
                <a:latin typeface="+mn-lt"/>
                <a:ea typeface="Times New Roman" panose="02020603050405020304" pitchFamily="18" charset="0"/>
              </a:rPr>
              <a:t>“That’s a good idea for how you can avoid situations where you might be tempted to drink.”</a:t>
            </a: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17</a:t>
            </a:fld>
            <a:endParaRPr lang="en-US" dirty="0"/>
          </a:p>
        </p:txBody>
      </p:sp>
    </p:spTree>
    <p:extLst>
      <p:ext uri="{BB962C8B-B14F-4D97-AF65-F5344CB8AC3E}">
        <p14:creationId xmlns:p14="http://schemas.microsoft.com/office/powerpoint/2010/main" val="1933797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a short video before we segway to the next slide on reflective listening.</a:t>
            </a:r>
          </a:p>
        </p:txBody>
      </p:sp>
      <p:sp>
        <p:nvSpPr>
          <p:cNvPr id="4" name="Slide Number Placeholder 3"/>
          <p:cNvSpPr>
            <a:spLocks noGrp="1"/>
          </p:cNvSpPr>
          <p:nvPr>
            <p:ph type="sldNum" sz="quarter" idx="5"/>
          </p:nvPr>
        </p:nvSpPr>
        <p:spPr/>
        <p:txBody>
          <a:bodyPr/>
          <a:lstStyle/>
          <a:p>
            <a:fld id="{F7510C22-AB3E-3144-954A-30AFB7F4824B}" type="slidenum">
              <a:rPr lang="en-US" smtClean="0"/>
              <a:pPr/>
              <a:t>18</a:t>
            </a:fld>
            <a:endParaRPr lang="en-US" dirty="0"/>
          </a:p>
        </p:txBody>
      </p:sp>
    </p:spTree>
    <p:extLst>
      <p:ext uri="{BB962C8B-B14F-4D97-AF65-F5344CB8AC3E}">
        <p14:creationId xmlns:p14="http://schemas.microsoft.com/office/powerpoint/2010/main" val="1680678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spc="-5" dirty="0">
                <a:solidFill>
                  <a:srgbClr val="343434"/>
                </a:solidFill>
                <a:effectLst/>
                <a:latin typeface="Calibri" panose="020F0502020204030204" pitchFamily="34" charset="0"/>
                <a:ea typeface="Times New Roman" panose="02020603050405020304" pitchFamily="18" charset="0"/>
              </a:rPr>
              <a:t>Do not underestimate the power of reflective listening when working with teens! </a:t>
            </a:r>
            <a:endParaRPr lang="en-US" sz="1800" dirty="0">
              <a:effectLst/>
              <a:latin typeface="Times New Roman" panose="02020603050405020304" pitchFamily="18" charset="0"/>
              <a:ea typeface="Times New Roman" panose="02020603050405020304" pitchFamily="18" charset="0"/>
            </a:endParaRPr>
          </a:p>
          <a:p>
            <a:pPr marL="0" marR="0"/>
            <a:r>
              <a:rPr lang="en-US" sz="1800" spc="-5" dirty="0">
                <a:solidFill>
                  <a:srgbClr val="343434"/>
                </a:solidFill>
                <a:effectLst/>
                <a:latin typeface="Calibri" panose="020F0502020204030204" pitchFamily="34" charset="0"/>
                <a:ea typeface="Times New Roman" panose="02020603050405020304" pitchFamily="18" charset="0"/>
              </a:rPr>
              <a:t>In reflective listening, the provider is genuinely interested in what the teen has to say. After the teen shares, the provider repeats what they said, rephrasing it and reflecting the emotions.</a:t>
            </a:r>
            <a:endParaRPr lang="en-US" sz="1800" dirty="0">
              <a:effectLst/>
              <a:latin typeface="Times New Roman" panose="02020603050405020304" pitchFamily="18" charset="0"/>
              <a:ea typeface="Times New Roman" panose="02020603050405020304" pitchFamily="18" charset="0"/>
            </a:endParaRPr>
          </a:p>
          <a:p>
            <a:pPr marL="0" marR="0"/>
            <a:r>
              <a:rPr lang="en-US" sz="1800" spc="-5" dirty="0">
                <a:solidFill>
                  <a:srgbClr val="343434"/>
                </a:solidFill>
                <a:effectLst/>
                <a:latin typeface="Calibri" panose="020F0502020204030204" pitchFamily="34" charset="0"/>
                <a:ea typeface="Times New Roman" panose="02020603050405020304" pitchFamily="18" charset="0"/>
              </a:rPr>
              <a:t>It is recommended to </a:t>
            </a:r>
            <a:r>
              <a:rPr lang="en-US" sz="1800" dirty="0">
                <a:solidFill>
                  <a:srgbClr val="000000"/>
                </a:solidFill>
                <a:effectLst/>
                <a:latin typeface="Calibri" panose="020F0502020204030204" pitchFamily="34" charset="0"/>
                <a:ea typeface="Times New Roman" panose="02020603050405020304" pitchFamily="18" charset="0"/>
              </a:rPr>
              <a:t>follow open questions with at least one reflective listening response—but preferably two or three responses—before asking another question. Research has shown a higher ratio of reflections to questions consistently predicts positive teen outcomes (Romano &amp; Peters, 2016).</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19</a:t>
            </a:fld>
            <a:endParaRPr lang="en-US" dirty="0"/>
          </a:p>
        </p:txBody>
      </p:sp>
    </p:spTree>
    <p:extLst>
      <p:ext uri="{BB962C8B-B14F-4D97-AF65-F5344CB8AC3E}">
        <p14:creationId xmlns:p14="http://schemas.microsoft.com/office/powerpoint/2010/main" val="1998102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examples of reflective listening responses ranging from simple to more complex:</a:t>
            </a:r>
          </a:p>
          <a:p>
            <a:pPr marL="0" marR="0" indent="0" algn="l" rtl="0" eaLnBrk="1" fontAlgn="auto" latinLnBrk="0" hangingPunct="1">
              <a:spcBef>
                <a:spcPts val="0"/>
              </a:spcBef>
              <a:spcAft>
                <a:spcPts val="0"/>
              </a:spcAft>
            </a:pPr>
            <a:r>
              <a:rPr lang="en-US" sz="1800" b="0" i="0" u="none" strike="noStrike" kern="1200" dirty="0">
                <a:solidFill>
                  <a:srgbClr val="354952"/>
                </a:solidFill>
                <a:effectLst/>
                <a:highlight>
                  <a:srgbClr val="2E93D5"/>
                </a:highlight>
                <a:latin typeface="Calibri" panose="020F0502020204030204" pitchFamily="34" charset="0"/>
              </a:rPr>
              <a:t>“My mom keeps lecturing me about my smoking.” </a:t>
            </a:r>
            <a:endParaRPr lang="en-US" sz="1800" b="0" i="0" u="none" strike="noStrike" dirty="0">
              <a:effectLst/>
              <a:highlight>
                <a:srgbClr val="2E93D5"/>
              </a:highligh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dirty="0">
                <a:solidFill>
                  <a:srgbClr val="354952"/>
                </a:solidFill>
                <a:effectLst/>
                <a:highlight>
                  <a:srgbClr val="2E93D5"/>
                </a:highlight>
                <a:latin typeface="Calibri" panose="020F0502020204030204" pitchFamily="34" charset="0"/>
              </a:rPr>
              <a:t>“Your mom is putting pressure on you about your smoking.”</a:t>
            </a:r>
            <a:endParaRPr lang="en-US" sz="1800" b="0" i="0" u="none" strike="noStrike" dirty="0">
              <a:effectLst/>
              <a:highlight>
                <a:srgbClr val="2E93D5"/>
              </a:highligh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dirty="0">
                <a:solidFill>
                  <a:srgbClr val="354952"/>
                </a:solidFill>
                <a:effectLst/>
                <a:highlight>
                  <a:srgbClr val="CDDCEF"/>
                </a:highlight>
                <a:latin typeface="Calibri" panose="020F0502020204030204" pitchFamily="34" charset="0"/>
              </a:rPr>
              <a:t>“I’d like to quit smoking weed so it doesn’t make my memory worse.”</a:t>
            </a:r>
            <a:endParaRPr lang="en-US" sz="1800" b="0" i="0" u="none" strike="noStrike" dirty="0">
              <a:effectLst/>
              <a:highlight>
                <a:srgbClr val="CDDCEF"/>
              </a:highligh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dirty="0">
                <a:solidFill>
                  <a:srgbClr val="354952"/>
                </a:solidFill>
                <a:effectLst/>
                <a:highlight>
                  <a:srgbClr val="CDDCEF"/>
                </a:highlight>
                <a:latin typeface="Calibri" panose="020F0502020204030204" pitchFamily="34" charset="0"/>
              </a:rPr>
              <a:t>“You’re afraid that your memory will get worse if you continue smoking cannabis.”</a:t>
            </a:r>
            <a:endParaRPr lang="en-US" sz="1800" b="0" i="0" u="none" strike="noStrike" dirty="0">
              <a:effectLst/>
              <a:highlight>
                <a:srgbClr val="CDDCEF"/>
              </a:highligh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dirty="0">
                <a:solidFill>
                  <a:srgbClr val="354952"/>
                </a:solidFill>
                <a:effectLst/>
                <a:highlight>
                  <a:srgbClr val="E8EEF7"/>
                </a:highlight>
                <a:latin typeface="Calibri" panose="020F0502020204030204" pitchFamily="34" charset="0"/>
              </a:rPr>
              <a:t>“I’d like to quit smoking weed because I read that cannabis can make memory worse and I don’t want that to affect my grades.”</a:t>
            </a:r>
            <a:endParaRPr lang="en-US" sz="1800" b="0" i="0" u="none" strike="noStrike" dirty="0">
              <a:effectLst/>
              <a:highlight>
                <a:srgbClr val="E8EEF7"/>
              </a:highligh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dirty="0">
                <a:solidFill>
                  <a:srgbClr val="354952"/>
                </a:solidFill>
                <a:effectLst/>
                <a:highlight>
                  <a:srgbClr val="E8EEF7"/>
                </a:highlight>
                <a:latin typeface="Calibri" panose="020F0502020204030204" pitchFamily="34" charset="0"/>
              </a:rPr>
              <a:t>“You’re worried your grades will get worse if you continue smoking cannabis.”</a:t>
            </a:r>
            <a:endParaRPr lang="en-US" sz="1800" b="0" i="0" u="none" strike="noStrike" dirty="0">
              <a:effectLst/>
              <a:highlight>
                <a:srgbClr val="E8EEF7"/>
              </a:highligh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dirty="0">
                <a:solidFill>
                  <a:srgbClr val="354952"/>
                </a:solidFill>
                <a:effectLst/>
                <a:highlight>
                  <a:srgbClr val="CDDCEF"/>
                </a:highlight>
                <a:latin typeface="Calibri" panose="020F0502020204030204" pitchFamily="34" charset="0"/>
              </a:rPr>
              <a:t>“I know I should give up smoking weed, but life is so boring without it.”</a:t>
            </a:r>
            <a:endParaRPr lang="en-US" sz="1800" b="0" i="0" u="none" strike="noStrike" dirty="0">
              <a:effectLst/>
              <a:highlight>
                <a:srgbClr val="CDDCEF"/>
              </a:highligh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dirty="0">
                <a:solidFill>
                  <a:srgbClr val="354952"/>
                </a:solidFill>
                <a:effectLst/>
                <a:highlight>
                  <a:srgbClr val="CDDCEF"/>
                </a:highlight>
                <a:latin typeface="Calibri" panose="020F0502020204030204" pitchFamily="34" charset="0"/>
              </a:rPr>
              <a:t>“Giving up smoking weed would be hard, and you recognize that it’s time to stop.”</a:t>
            </a:r>
            <a:endParaRPr lang="en-US" sz="1800" b="0" i="0" u="none" strike="noStrike" dirty="0">
              <a:effectLst/>
              <a:highlight>
                <a:srgbClr val="CDDCEF"/>
              </a:highligh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dirty="0">
                <a:solidFill>
                  <a:srgbClr val="354952"/>
                </a:solidFill>
                <a:effectLst/>
                <a:highlight>
                  <a:srgbClr val="E8EEF7"/>
                </a:highlight>
                <a:latin typeface="Calibri" panose="020F0502020204030204" pitchFamily="34" charset="0"/>
              </a:rPr>
              <a:t>“I think my smoking is just not a problem for me.”</a:t>
            </a:r>
            <a:endParaRPr lang="en-US" sz="1800" b="0" i="0" u="none" strike="noStrike" dirty="0">
              <a:effectLst/>
              <a:highlight>
                <a:srgbClr val="E8EEF7"/>
              </a:highligh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dirty="0">
                <a:solidFill>
                  <a:srgbClr val="354952"/>
                </a:solidFill>
                <a:effectLst/>
                <a:highlight>
                  <a:srgbClr val="E8EEF7"/>
                </a:highlight>
                <a:latin typeface="Calibri" panose="020F0502020204030204" pitchFamily="34" charset="0"/>
              </a:rPr>
              <a:t>“There are absolutely no negative consequences of using cannabis.”</a:t>
            </a:r>
            <a:endParaRPr lang="en-US" sz="1800" b="0" i="0" u="none" strike="noStrike" dirty="0">
              <a:effectLst/>
              <a:highlight>
                <a:srgbClr val="E8EEF7"/>
              </a:highligh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20</a:t>
            </a:fld>
            <a:endParaRPr lang="en-US" dirty="0"/>
          </a:p>
        </p:txBody>
      </p:sp>
    </p:spTree>
    <p:extLst>
      <p:ext uri="{BB962C8B-B14F-4D97-AF65-F5344CB8AC3E}">
        <p14:creationId xmlns:p14="http://schemas.microsoft.com/office/powerpoint/2010/main" val="33599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spc="-5" dirty="0">
                <a:solidFill>
                  <a:srgbClr val="343434"/>
                </a:solidFill>
                <a:effectLst/>
                <a:latin typeface="Calibri" panose="020F0502020204030204" pitchFamily="34" charset="0"/>
                <a:ea typeface="Times New Roman" panose="02020603050405020304" pitchFamily="18" charset="0"/>
              </a:rPr>
              <a:t>By using summarizing statements, providers can recap what has been said, highlight important aspects, and prepare the teen to move forward in the planning process. Moreover, they support the teen in setting goals and next steps.</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000000"/>
                </a:solidFill>
                <a:effectLst/>
                <a:latin typeface="Calibri" panose="020F0502020204030204" pitchFamily="34" charset="0"/>
                <a:ea typeface="Times New Roman" panose="02020603050405020304" pitchFamily="18" charset="0"/>
              </a:rPr>
              <a:t>Summaries reinforce key statements of movement toward change. Teens hear change talk once when they make a statement, twice when the provider reflects it, and again when the provider summarizes the discussion.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FFFF00"/>
                </a:solidFill>
                <a:effectLst/>
                <a:latin typeface="Calibri" panose="020F0502020204030204" pitchFamily="34" charset="0"/>
                <a:ea typeface="Times New Roman" panose="02020603050405020304" pitchFamily="18" charset="0"/>
              </a:rPr>
              <a:t>Example, “So it sounds like you’ve noticed your memory is getting worse and your worried your cannabis use is impacting it. You’re considering quitting cannabis because you don’t want your grades to be impacted. I know you really want to graduate high school on time because you’ve talked about that before.”</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21</a:t>
            </a:fld>
            <a:endParaRPr lang="en-US" dirty="0"/>
          </a:p>
        </p:txBody>
      </p:sp>
    </p:spTree>
    <p:extLst>
      <p:ext uri="{BB962C8B-B14F-4D97-AF65-F5344CB8AC3E}">
        <p14:creationId xmlns:p14="http://schemas.microsoft.com/office/powerpoint/2010/main" val="3677383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spc="-5" dirty="0">
                <a:solidFill>
                  <a:srgbClr val="343434"/>
                </a:solidFill>
                <a:effectLst/>
                <a:latin typeface="Calibri" panose="020F0502020204030204" pitchFamily="34" charset="0"/>
                <a:ea typeface="Times New Roman" panose="02020603050405020304" pitchFamily="18" charset="0"/>
              </a:rPr>
              <a:t>After you’ve used open ended questions, shown empathy with reflective listening, and affirming statements and built a collaborative relationship with the teen, the next step is to develop discrepancies between the status quo and the changes the teen would like to see.</a:t>
            </a:r>
            <a:endParaRPr lang="en-US" sz="1800" dirty="0">
              <a:effectLst/>
              <a:latin typeface="Times New Roman" panose="02020603050405020304" pitchFamily="18" charset="0"/>
              <a:ea typeface="Times New Roman" panose="02020603050405020304" pitchFamily="18" charset="0"/>
            </a:endParaRPr>
          </a:p>
          <a:p>
            <a:pPr marL="0" marR="0"/>
            <a:r>
              <a:rPr lang="en-US" sz="1800" spc="-5" dirty="0">
                <a:solidFill>
                  <a:srgbClr val="343434"/>
                </a:solidFill>
                <a:effectLst/>
                <a:latin typeface="Calibri" panose="020F0502020204030204" pitchFamily="34" charset="0"/>
                <a:ea typeface="Times New Roman" panose="02020603050405020304" pitchFamily="18" charset="0"/>
              </a:rPr>
              <a:t>William Miller and Stephen Rollnick, who developed MI, emphasized the importance of focusing on the willingness of teens to change, rather than on their fears or what they would like to avoid. Thus, the goal of MI is to foster a teen’s predisposition toward change. To assess teens’ openness to change, Miller and Rollnick pinpointed what they called “change talk.” Specifically, they define change talk as “any self-expressed language that is an argument for change.”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22</a:t>
            </a:fld>
            <a:endParaRPr lang="en-US" dirty="0"/>
          </a:p>
        </p:txBody>
      </p:sp>
    </p:spTree>
    <p:extLst>
      <p:ext uri="{BB962C8B-B14F-4D97-AF65-F5344CB8AC3E}">
        <p14:creationId xmlns:p14="http://schemas.microsoft.com/office/powerpoint/2010/main" val="731710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Double sided reflections are a great way to develop discrepancies between keeping the status quo and what the teen wants to be different. It can help resolve any ambivalence the teen expresses, and it can help the conversation move forward to the planning and self-efficacy stage.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a:t>
            </a:r>
          </a:p>
          <a:p>
            <a:pPr marL="0" marR="0" algn="l" rtl="0" eaLnBrk="1" fontAlgn="t" latinLnBrk="0" hangingPunct="1">
              <a:lnSpc>
                <a:spcPct val="107000"/>
              </a:lnSpc>
              <a:spcBef>
                <a:spcPts val="0"/>
              </a:spcBef>
              <a:spcAft>
                <a:spcPts val="800"/>
              </a:spcAft>
            </a:pPr>
            <a:r>
              <a:rPr lang="en-US" sz="1800" b="1" i="0" u="none" strike="noStrike" kern="100" dirty="0">
                <a:solidFill>
                  <a:srgbClr val="FFFFFF"/>
                </a:solidFill>
                <a:effectLst/>
                <a:highlight>
                  <a:srgbClr val="2E93D5"/>
                </a:highlight>
                <a:latin typeface="Calibri" panose="020F0502020204030204" pitchFamily="34" charset="0"/>
              </a:rPr>
              <a:t>“I know I should give up smoking weed, but life is so boring without it.”</a:t>
            </a:r>
            <a:endParaRPr lang="en-US" sz="1800" b="0" i="0" u="none" strike="noStrike" dirty="0">
              <a:effectLst/>
              <a:highlight>
                <a:srgbClr val="2E93D5"/>
              </a:highlight>
              <a:latin typeface="Arial" panose="020B0604020202020204" pitchFamily="34" charset="0"/>
            </a:endParaRPr>
          </a:p>
          <a:p>
            <a:pPr marL="0" marR="0" algn="l" rtl="0" eaLnBrk="1" fontAlgn="t" latinLnBrk="0" hangingPunct="1">
              <a:lnSpc>
                <a:spcPct val="107000"/>
              </a:lnSpc>
              <a:spcBef>
                <a:spcPts val="0"/>
              </a:spcBef>
              <a:spcAft>
                <a:spcPts val="800"/>
              </a:spcAft>
            </a:pPr>
            <a:r>
              <a:rPr lang="en-US" sz="1800" b="1" i="0" u="none" strike="noStrike" kern="100" dirty="0">
                <a:solidFill>
                  <a:srgbClr val="FFFFFF"/>
                </a:solidFill>
                <a:effectLst/>
                <a:highlight>
                  <a:srgbClr val="2E93D5"/>
                </a:highlight>
                <a:latin typeface="Calibri" panose="020F0502020204030204" pitchFamily="34" charset="0"/>
              </a:rPr>
              <a:t>“Giving up weed would be hard, and you recognize that it’s time to stop.”</a:t>
            </a:r>
            <a:endParaRPr lang="en-US" sz="1800" b="0" i="0" u="none" strike="noStrike" dirty="0">
              <a:effectLst/>
              <a:highlight>
                <a:srgbClr val="2E93D5"/>
              </a:highligh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23</a:t>
            </a:fld>
            <a:endParaRPr lang="en-US" dirty="0"/>
          </a:p>
        </p:txBody>
      </p:sp>
    </p:spTree>
    <p:extLst>
      <p:ext uri="{BB962C8B-B14F-4D97-AF65-F5344CB8AC3E}">
        <p14:creationId xmlns:p14="http://schemas.microsoft.com/office/powerpoint/2010/main" val="4141067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As we continue a conversation about change or ambivalence to change, an important skill to keep in mind is to “Roll with Discord or what was formally called Resistance.”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Discord is a relatively new term to describe teen resistance in the therapeutic process. The term discord is a more strengths based and collaborative approach to what we normally understand as resistance.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Discord is understood to be a behavior that reflects dissonance or a tension between the provider and the teen. It is the provider’s job to manage discord to maintain the therapeutic alliance. Discord reflects the teen’s perception of how the counseling process is going.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27</a:t>
            </a:fld>
            <a:endParaRPr lang="en-US" dirty="0"/>
          </a:p>
        </p:txBody>
      </p:sp>
    </p:spTree>
    <p:extLst>
      <p:ext uri="{BB962C8B-B14F-4D97-AF65-F5344CB8AC3E}">
        <p14:creationId xmlns:p14="http://schemas.microsoft.com/office/powerpoint/2010/main" val="111839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I have no disclosures.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2</a:t>
            </a:fld>
            <a:endParaRPr lang="en-US" dirty="0"/>
          </a:p>
        </p:txBody>
      </p:sp>
    </p:spTree>
    <p:extLst>
      <p:ext uri="{BB962C8B-B14F-4D97-AF65-F5344CB8AC3E}">
        <p14:creationId xmlns:p14="http://schemas.microsoft.com/office/powerpoint/2010/main" val="30308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These are some Approaches to Discord: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Shifting focus is a way of responding to discord by redirecting attention and discussion to a less contentious topic or perspective. </a:t>
            </a:r>
            <a:r>
              <a:rPr lang="en-US" sz="1100" b="0" i="0" dirty="0">
                <a:solidFill>
                  <a:schemeClr val="bg1"/>
                </a:solidFill>
              </a:rPr>
              <a:t>“Tell me more about…”</a:t>
            </a:r>
            <a:endParaRPr lang="en-US" sz="1100" b="0" i="0" dirty="0">
              <a:solidFill>
                <a:schemeClr val="bg1"/>
              </a:solidFill>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Affirming autonomy shows acceptance and confirms the teen’s irrevocable right to self-determination and choice. </a:t>
            </a:r>
            <a:r>
              <a:rPr lang="en-US" sz="1100" b="0" i="0" dirty="0">
                <a:solidFill>
                  <a:schemeClr val="bg1"/>
                </a:solidFill>
              </a:rPr>
              <a:t>“No matter what anyone thinks, you have control over yourself, and you get to decide what you want to do about it.” </a:t>
            </a:r>
            <a:endParaRPr lang="en-US" sz="1100" b="0" i="0" dirty="0">
              <a:solidFill>
                <a:schemeClr val="bg1"/>
              </a:solidFill>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Making an Apology is a way of responding to discord by taking partial responsibility. </a:t>
            </a:r>
            <a:r>
              <a:rPr lang="en-US" sz="1400" b="0" i="0" dirty="0">
                <a:solidFill>
                  <a:schemeClr val="bg1"/>
                </a:solidFill>
              </a:rPr>
              <a:t>“You know, it seems like those suggestions were not helpful. Sorry about that.”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28</a:t>
            </a:fld>
            <a:endParaRPr lang="en-US" dirty="0"/>
          </a:p>
        </p:txBody>
      </p:sp>
    </p:spTree>
    <p:extLst>
      <p:ext uri="{BB962C8B-B14F-4D97-AF65-F5344CB8AC3E}">
        <p14:creationId xmlns:p14="http://schemas.microsoft.com/office/powerpoint/2010/main" val="1834151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There are a few tools that I keep in my toolbox to help set the stage for Motivational Interviewing and the three steps of showing empathy, developing discrepancy, and then helping the teen to build self-efficacy.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One of my go-to tools is the importance ruler.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pPr>
            <a:r>
              <a:rPr lang="en-US" sz="1800" dirty="0">
                <a:solidFill>
                  <a:srgbClr val="191D34"/>
                </a:solidFill>
                <a:effectLst/>
                <a:latin typeface="Calibri" panose="020F0502020204030204" pitchFamily="34" charset="0"/>
                <a:ea typeface="Times New Roman" panose="02020603050405020304" pitchFamily="18" charset="0"/>
              </a:rPr>
              <a:t>The importance ruler is an imaginary scale ranging from 0 to 10 and can be used to explore the teen’s level of perceived importance for change. It involves the use of two questions, and the second question is meant to elicit change talk and assist the teen to identify why change is important.</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sz="1800" dirty="0">
                <a:solidFill>
                  <a:srgbClr val="191D34"/>
                </a:solidFill>
                <a:effectLst/>
                <a:latin typeface="Calibri" panose="020F0502020204030204" pitchFamily="34" charset="0"/>
                <a:ea typeface="Times New Roman" panose="02020603050405020304" pitchFamily="18" charset="0"/>
              </a:rPr>
              <a:t>It sounds like, “</a:t>
            </a:r>
            <a:r>
              <a:rPr lang="en-US" sz="1800" i="1" dirty="0">
                <a:solidFill>
                  <a:srgbClr val="191D34"/>
                </a:solidFill>
                <a:effectLst/>
                <a:latin typeface="Calibri" panose="020F0502020204030204" pitchFamily="34" charset="0"/>
                <a:ea typeface="Times New Roman" panose="02020603050405020304" pitchFamily="18" charset="0"/>
              </a:rPr>
              <a:t>On a scale from 0 to 10, where 0 indicates not at all important and 10 indicates the most important thing for me right now, how important is it for you stop using cannabis?</a:t>
            </a:r>
            <a:r>
              <a:rPr lang="en-US" sz="1800" dirty="0">
                <a:solidFill>
                  <a:srgbClr val="191D34"/>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sz="1800" dirty="0">
                <a:solidFill>
                  <a:srgbClr val="191D34"/>
                </a:solidFill>
                <a:effectLst/>
                <a:latin typeface="Calibri" panose="020F0502020204030204" pitchFamily="34" charset="0"/>
                <a:ea typeface="Times New Roman" panose="02020603050405020304" pitchFamily="18" charset="0"/>
              </a:rPr>
              <a:t>“</a:t>
            </a:r>
            <a:r>
              <a:rPr lang="en-US" sz="1800" i="1" dirty="0">
                <a:solidFill>
                  <a:srgbClr val="191D34"/>
                </a:solidFill>
                <a:effectLst/>
                <a:latin typeface="Calibri" panose="020F0502020204030204" pitchFamily="34" charset="0"/>
                <a:ea typeface="Times New Roman" panose="02020603050405020304" pitchFamily="18" charset="0"/>
              </a:rPr>
              <a:t>And why are you at a 6 and not a 2?</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33</a:t>
            </a:fld>
            <a:endParaRPr lang="en-US" dirty="0"/>
          </a:p>
        </p:txBody>
      </p:sp>
    </p:spTree>
    <p:extLst>
      <p:ext uri="{BB962C8B-B14F-4D97-AF65-F5344CB8AC3E}">
        <p14:creationId xmlns:p14="http://schemas.microsoft.com/office/powerpoint/2010/main" val="2809544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800" dirty="0">
                <a:solidFill>
                  <a:srgbClr val="191D34"/>
                </a:solidFill>
                <a:effectLst/>
                <a:latin typeface="Calibri" panose="020F0502020204030204" pitchFamily="34" charset="0"/>
                <a:ea typeface="Times New Roman" panose="02020603050405020304" pitchFamily="18" charset="0"/>
              </a:rPr>
              <a:t>Exploring the teen’s worst- and best-case scenarios can elicit change talk.</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sz="1800" dirty="0">
                <a:solidFill>
                  <a:srgbClr val="191D34"/>
                </a:solidFill>
                <a:effectLst/>
                <a:latin typeface="Calibri" panose="020F0502020204030204" pitchFamily="34" charset="0"/>
                <a:ea typeface="Times New Roman" panose="02020603050405020304" pitchFamily="18" charset="0"/>
              </a:rPr>
              <a:t>I like to use these types of questions when talking with teens about involving their parents in the changes they are making on their substance use. The teen’s responses can give useful information about the relationship dynamics they have with their parent and some of the challenges that come up in their communication with their parent. It can also help me prepare for how to approach their parent to be able to receive and respond in a conducive way. It can also give an opening to talk to the teen about how I can support them in addressing the challenges they have with their parent by providing them information about how I work with parents to educate them about substance use and learning how to improve their communication and problem-solving skills. Or, how family counseling can help them in general.  </a:t>
            </a:r>
          </a:p>
          <a:p>
            <a:pPr marL="0" marR="0">
              <a:spcBef>
                <a:spcPts val="0"/>
              </a:spcBef>
            </a:pPr>
            <a:r>
              <a:rPr lang="en-US" sz="1800" dirty="0">
                <a:solidFill>
                  <a:srgbClr val="191D34"/>
                </a:solidFill>
                <a:effectLst/>
                <a:latin typeface="Calibri" panose="020F0502020204030204" pitchFamily="34" charset="0"/>
                <a:ea typeface="Times New Roman" panose="02020603050405020304" pitchFamily="18" charset="0"/>
              </a:rPr>
              <a:t>Some examples of what querying extremes sound like are:</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sz="1800" dirty="0">
                <a:solidFill>
                  <a:srgbClr val="191D34"/>
                </a:solidFill>
                <a:effectLst/>
                <a:latin typeface="Calibri" panose="020F0502020204030204" pitchFamily="34" charset="0"/>
                <a:ea typeface="Times New Roman" panose="02020603050405020304" pitchFamily="18" charset="0"/>
              </a:rPr>
              <a:t>“</a:t>
            </a:r>
            <a:r>
              <a:rPr lang="en-US" sz="1800" i="1" dirty="0">
                <a:solidFill>
                  <a:srgbClr val="191D34"/>
                </a:solidFill>
                <a:effectLst/>
                <a:latin typeface="Calibri" panose="020F0502020204030204" pitchFamily="34" charset="0"/>
                <a:ea typeface="Times New Roman" panose="02020603050405020304" pitchFamily="18" charset="0"/>
              </a:rPr>
              <a:t>What can happen in the long run if you continue as you are (keep using and not informing your parents?</a:t>
            </a:r>
            <a:r>
              <a:rPr lang="en-US" sz="1800" dirty="0">
                <a:solidFill>
                  <a:srgbClr val="191D34"/>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sz="1800" dirty="0">
                <a:solidFill>
                  <a:srgbClr val="191D34"/>
                </a:solidFill>
                <a:effectLst/>
                <a:latin typeface="Calibri" panose="020F0502020204030204" pitchFamily="34" charset="0"/>
                <a:ea typeface="Times New Roman" panose="02020603050405020304" pitchFamily="18" charset="0"/>
              </a:rPr>
              <a:t>“</a:t>
            </a:r>
            <a:r>
              <a:rPr lang="en-US" sz="1800" i="1" dirty="0">
                <a:solidFill>
                  <a:srgbClr val="191D34"/>
                </a:solidFill>
                <a:effectLst/>
                <a:latin typeface="Calibri" panose="020F0502020204030204" pitchFamily="34" charset="0"/>
                <a:ea typeface="Times New Roman" panose="02020603050405020304" pitchFamily="18" charset="0"/>
              </a:rPr>
              <a:t>What worries you the most about your parents finding out about your use?</a:t>
            </a:r>
            <a:r>
              <a:rPr lang="en-US" sz="1800" dirty="0">
                <a:solidFill>
                  <a:srgbClr val="191D34"/>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sz="1800" dirty="0">
                <a:solidFill>
                  <a:srgbClr val="191D34"/>
                </a:solidFill>
                <a:effectLst/>
                <a:latin typeface="Calibri" panose="020F0502020204030204" pitchFamily="34" charset="0"/>
                <a:ea typeface="Times New Roman" panose="02020603050405020304" pitchFamily="18" charset="0"/>
              </a:rPr>
              <a:t>“</a:t>
            </a:r>
            <a:r>
              <a:rPr lang="en-US" sz="1800" i="1" dirty="0">
                <a:solidFill>
                  <a:srgbClr val="191D34"/>
                </a:solidFill>
                <a:effectLst/>
                <a:latin typeface="Calibri" panose="020F0502020204030204" pitchFamily="34" charset="0"/>
                <a:ea typeface="Times New Roman" panose="02020603050405020304" pitchFamily="18" charset="0"/>
              </a:rPr>
              <a:t>What would it look like if you were able to talk to your parents about your use?</a:t>
            </a:r>
            <a:r>
              <a:rPr lang="en-US" sz="1800" dirty="0">
                <a:solidFill>
                  <a:srgbClr val="191D34"/>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sz="1800" dirty="0">
                <a:solidFill>
                  <a:srgbClr val="191D34"/>
                </a:solidFill>
                <a:effectLst/>
                <a:latin typeface="Calibri" panose="020F0502020204030204" pitchFamily="34" charset="0"/>
                <a:ea typeface="Times New Roman" panose="02020603050405020304" pitchFamily="18" charset="0"/>
              </a:rPr>
              <a:t>“</a:t>
            </a:r>
            <a:r>
              <a:rPr lang="en-US" sz="1800" i="1" dirty="0">
                <a:solidFill>
                  <a:srgbClr val="191D34"/>
                </a:solidFill>
                <a:effectLst/>
                <a:latin typeface="Calibri" panose="020F0502020204030204" pitchFamily="34" charset="0"/>
                <a:ea typeface="Times New Roman" panose="02020603050405020304" pitchFamily="18" charset="0"/>
              </a:rPr>
              <a:t>What would be the best-case scenario if you told your parents about your use?</a:t>
            </a:r>
            <a:r>
              <a:rPr lang="en-US" sz="1800" dirty="0">
                <a:solidFill>
                  <a:srgbClr val="191D34"/>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34</a:t>
            </a:fld>
            <a:endParaRPr lang="en-US" dirty="0"/>
          </a:p>
        </p:txBody>
      </p:sp>
    </p:spTree>
    <p:extLst>
      <p:ext uri="{BB962C8B-B14F-4D97-AF65-F5344CB8AC3E}">
        <p14:creationId xmlns:p14="http://schemas.microsoft.com/office/powerpoint/2010/main" val="2421900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0" dirty="0">
                <a:solidFill>
                  <a:srgbClr val="191D34"/>
                </a:solidFill>
                <a:effectLst/>
                <a:latin typeface="Calibri" panose="020F0502020204030204" pitchFamily="34" charset="0"/>
                <a:ea typeface="Times New Roman" panose="02020603050405020304" pitchFamily="18" charset="0"/>
                <a:cs typeface="Times New Roman" panose="02020603050405020304" pitchFamily="18" charset="0"/>
              </a:rPr>
              <a:t>I love using the tool, looking back, and looking forward, with youth because for them, a sense of time is so different than with adults. They can experience so much change within themselves in six months or a year because of the amount of growth and development they experience at that age, and it is amazing to reflect with them on the changes they see. I also love exploring the future with them because sometimes they have difficulty imagining what that can look like. Remember, their prefrontal cortexes are still developing. Thinking about the future with youth often instills a sense of hope for many of them because they are in the transition to becoming young adults and have more independence. I like to remind youth I work with that they do not choose the family or family circumstance they are born into, especially if their family situations are difficult, and once they are adults, they will have the opportunity to have more choices for how they want their lives to be.</a:t>
            </a:r>
          </a:p>
          <a:p>
            <a:pPr lvl="0"/>
            <a:r>
              <a:rPr lang="en-US" sz="1800" b="0" i="0" dirty="0"/>
              <a:t>Looking back questions might sound like :</a:t>
            </a:r>
            <a:endParaRPr lang="en-US" sz="1800" dirty="0"/>
          </a:p>
          <a:p>
            <a:pPr lvl="1"/>
            <a:r>
              <a:rPr lang="en-US" sz="1800" b="0" i="0" dirty="0"/>
              <a:t>“</a:t>
            </a:r>
            <a:r>
              <a:rPr lang="en-US" sz="1800" b="0" i="1" dirty="0"/>
              <a:t>What was your life like before you started using every day?</a:t>
            </a:r>
            <a:r>
              <a:rPr lang="en-US" sz="1800" b="0" i="0" dirty="0"/>
              <a:t>”</a:t>
            </a:r>
            <a:endParaRPr lang="en-US" sz="1800" dirty="0"/>
          </a:p>
          <a:p>
            <a:pPr lvl="1"/>
            <a:r>
              <a:rPr lang="en-US" sz="1800" b="0" i="0" dirty="0"/>
              <a:t>“</a:t>
            </a:r>
            <a:r>
              <a:rPr lang="en-US" sz="1800" b="0" i="1" dirty="0"/>
              <a:t>How has your cannabis use changed your relationship with your family?</a:t>
            </a:r>
            <a:r>
              <a:rPr lang="en-US" sz="1800" b="0" i="0" dirty="0"/>
              <a:t>”</a:t>
            </a:r>
            <a:endParaRPr lang="en-US" sz="1800" dirty="0"/>
          </a:p>
          <a:p>
            <a:pPr lvl="1"/>
            <a:r>
              <a:rPr lang="en-US" sz="1800" b="0" i="0" dirty="0"/>
              <a:t>“</a:t>
            </a:r>
            <a:r>
              <a:rPr lang="en-US" sz="1800" b="0" i="1" dirty="0"/>
              <a:t>Tell me about when things were going well. What changed?</a:t>
            </a:r>
            <a:r>
              <a:rPr lang="en-US" sz="1800" b="0" i="0" dirty="0"/>
              <a:t>”</a:t>
            </a:r>
          </a:p>
          <a:p>
            <a:pPr lvl="0"/>
            <a:r>
              <a:rPr lang="en-US" sz="1800" b="0" i="0" dirty="0"/>
              <a:t>Looking forward questions might sound like:</a:t>
            </a:r>
            <a:endParaRPr lang="en-US" sz="1800" dirty="0"/>
          </a:p>
          <a:p>
            <a:pPr lvl="1"/>
            <a:r>
              <a:rPr lang="en-US" sz="1800" b="0" i="0" dirty="0"/>
              <a:t>“</a:t>
            </a:r>
            <a:r>
              <a:rPr lang="en-US" sz="1800" b="0" i="1" dirty="0"/>
              <a:t>How would you want things to be different a year from now?</a:t>
            </a:r>
            <a:r>
              <a:rPr lang="en-US" sz="1800" b="0" i="0" dirty="0"/>
              <a:t>”</a:t>
            </a:r>
            <a:endParaRPr lang="en-US" sz="1800" dirty="0"/>
          </a:p>
          <a:p>
            <a:pPr lvl="1"/>
            <a:r>
              <a:rPr lang="en-US" sz="1800" b="0" i="0" dirty="0"/>
              <a:t>“</a:t>
            </a:r>
            <a:r>
              <a:rPr lang="en-US" sz="1800" b="0" i="1" dirty="0"/>
              <a:t>Tell me, if you didn’t have any need or desire to use cannabis, how would your interactions with your family change?</a:t>
            </a:r>
            <a:r>
              <a:rPr lang="en-US" sz="1800" b="0" i="0" dirty="0"/>
              <a:t>”</a:t>
            </a:r>
            <a:endParaRPr lang="en-US" sz="1800" dirty="0"/>
          </a:p>
          <a:p>
            <a:pPr lvl="1"/>
            <a:r>
              <a:rPr lang="en-US" sz="1800" b="0" i="0" dirty="0"/>
              <a:t>“</a:t>
            </a:r>
            <a:r>
              <a:rPr lang="en-US" sz="1800" b="0" i="1" dirty="0"/>
              <a:t>How would you like things to be five years from now?</a:t>
            </a:r>
            <a:r>
              <a:rPr lang="en-US" sz="1800" b="0" i="0" dirty="0"/>
              <a:t>”</a:t>
            </a:r>
            <a:endParaRPr lang="en-US" sz="1800" dirty="0"/>
          </a:p>
          <a:p>
            <a:pPr lvl="1"/>
            <a:endParaRPr lang="en-US" sz="1800" dirty="0"/>
          </a:p>
          <a:p>
            <a:pPr marL="0" marR="0">
              <a:lnSpc>
                <a:spcPct val="107000"/>
              </a:lnSpc>
              <a:spcBef>
                <a:spcPts val="0"/>
              </a:spcBef>
              <a:spcAft>
                <a:spcPts val="0"/>
              </a:spcAft>
            </a:pP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35</a:t>
            </a:fld>
            <a:endParaRPr lang="en-US" dirty="0"/>
          </a:p>
        </p:txBody>
      </p:sp>
    </p:spTree>
    <p:extLst>
      <p:ext uri="{BB962C8B-B14F-4D97-AF65-F5344CB8AC3E}">
        <p14:creationId xmlns:p14="http://schemas.microsoft.com/office/powerpoint/2010/main" val="4110992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800" dirty="0">
                <a:solidFill>
                  <a:srgbClr val="191D34"/>
                </a:solidFill>
                <a:effectLst/>
                <a:latin typeface="Calibri" panose="020F0502020204030204" pitchFamily="34" charset="0"/>
                <a:ea typeface="Times New Roman" panose="02020603050405020304" pitchFamily="18" charset="0"/>
              </a:rPr>
              <a:t>Exploring the discrepancy between the teen’s current behaviors and the things that they value can elicit change talk. Assisting teens to identify that their behavior is inconsistent with what they find meaningful can enhance their motivation for change.</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sz="1800" dirty="0">
                <a:solidFill>
                  <a:srgbClr val="191D34"/>
                </a:solidFill>
                <a:effectLst/>
                <a:latin typeface="Calibri" panose="020F0502020204030204" pitchFamily="34" charset="0"/>
                <a:ea typeface="Times New Roman" panose="02020603050405020304" pitchFamily="18" charset="0"/>
              </a:rPr>
              <a:t>All of these motivational interviewing tools to elicit change talk are not just useful in individual work with teens but are also useful with parents and in family work. When I work with teens and their parents, it can feel extremely tense when they are on opposites ends of what they think needs to change or happen, but when I use for example, querying extremes, looking back, or looking forward, or exploring goals or values, most of the time, parents and their teens share similar goals for the teen. Both teens and their parents want them to grow into healthy, autonomous adults. They usually agree that they don’t want the teen to become a 30-year-old living in their parent’s basements. And so, the next part of the conversation with them is, ok, now how do we work together to make sure that doesn’t happen?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36</a:t>
            </a:fld>
            <a:endParaRPr lang="en-US" dirty="0"/>
          </a:p>
        </p:txBody>
      </p:sp>
    </p:spTree>
    <p:extLst>
      <p:ext uri="{BB962C8B-B14F-4D97-AF65-F5344CB8AC3E}">
        <p14:creationId xmlns:p14="http://schemas.microsoft.com/office/powerpoint/2010/main" val="661896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800" b="1" dirty="0">
                <a:solidFill>
                  <a:srgbClr val="000000"/>
                </a:solidFill>
                <a:effectLst/>
                <a:latin typeface="Calibri" panose="020F0502020204030204" pitchFamily="34" charset="0"/>
                <a:ea typeface="Times New Roman" panose="02020603050405020304" pitchFamily="18" charset="0"/>
              </a:rPr>
              <a:t>Building self-efficacy is the third step in the Motivational Interviewing process.</a:t>
            </a: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830"/>
              </a:spcBef>
              <a:spcAft>
                <a:spcPts val="830"/>
              </a:spcAft>
            </a:pPr>
            <a:r>
              <a:rPr lang="en-US" sz="1800" dirty="0">
                <a:solidFill>
                  <a:srgbClr val="000000"/>
                </a:solidFill>
                <a:effectLst/>
                <a:latin typeface="Calibri" panose="020F0502020204030204" pitchFamily="34" charset="0"/>
                <a:ea typeface="Times New Roman" panose="02020603050405020304" pitchFamily="18" charset="0"/>
              </a:rPr>
              <a:t>Many teens do not have a well-developed sense of self-efficacy and find it difficult to believe that they can begin or maintain behavioral change. Improving self-efficacy requires eliciting and supporting hope, optimism, and the feasibility of accomplishing change. This requires you to recognize the teen's strengths and bring these to the forefront whenever possible. Unless a teen believes change is possible, the perceived discrepancy between the desire for change and feelings of hopelessness about accomplishing change is likely to result in rationalizations or denial in order to reduce discomfort. Because self-efficacy is a critical component of behavior change, it is crucial that you as the provider also believe in your teens' capacity to reach their goals.</a:t>
            </a:r>
            <a:endParaRPr lang="en-US" sz="1800" dirty="0">
              <a:effectLst/>
              <a:latin typeface="Times New Roman" panose="02020603050405020304" pitchFamily="18" charset="0"/>
              <a:ea typeface="Times New Roman" panose="02020603050405020304" pitchFamily="18" charset="0"/>
            </a:endParaRPr>
          </a:p>
          <a:p>
            <a:pPr marL="0" marR="0">
              <a:spcBef>
                <a:spcPts val="830"/>
              </a:spcBef>
              <a:spcAft>
                <a:spcPts val="830"/>
              </a:spcAft>
            </a:pPr>
            <a:r>
              <a:rPr lang="en-US" sz="1800" dirty="0">
                <a:solidFill>
                  <a:srgbClr val="000000"/>
                </a:solidFill>
                <a:effectLst/>
                <a:latin typeface="Calibri" panose="020F0502020204030204" pitchFamily="34" charset="0"/>
                <a:ea typeface="Times New Roman" panose="02020603050405020304" pitchFamily="18" charset="0"/>
              </a:rPr>
              <a:t>Discussing treatment or change options that might still be attractive to teens is usually helpful, even though they may have dropped out of other treatment programs or returned to substance use after a period of being substance free. It is also helpful to talk about how persons in similar situations have successfully changed their behavior. Other teens can serve as role models and offer encouragement, for example, recovery mentors, peer support specialists, or sponsors. Nonetheless, teens must ultimately come to believe that change is their responsibility, and that long-term success begins with a single step forward. </a:t>
            </a:r>
            <a:endParaRPr lang="en-US" sz="1800" dirty="0">
              <a:effectLst/>
              <a:latin typeface="Times New Roman" panose="02020603050405020304" pitchFamily="18" charset="0"/>
              <a:ea typeface="Times New Roman" panose="02020603050405020304" pitchFamily="18" charset="0"/>
            </a:endParaRPr>
          </a:p>
          <a:p>
            <a:pPr marL="0" marR="0">
              <a:spcBef>
                <a:spcPts val="830"/>
              </a:spcBef>
              <a:spcAft>
                <a:spcPts val="830"/>
              </a:spcAft>
            </a:pPr>
            <a:r>
              <a:rPr lang="en-US" sz="1800" dirty="0">
                <a:solidFill>
                  <a:srgbClr val="000000"/>
                </a:solidFill>
                <a:effectLst/>
                <a:latin typeface="Calibri" panose="020F0502020204030204" pitchFamily="34" charset="0"/>
                <a:ea typeface="Times New Roman" panose="02020603050405020304" pitchFamily="18" charset="0"/>
              </a:rPr>
              <a:t>Education can increase teens' sense of self-efficacy. Credible, understandable, and accurate information helps teens understand how substance use progresses to abuse or dependency. Making the biology of addiction and the medical effects of substance use relevant to the teens' experience may alleviate shame and guilt and instill hope that recovery can be achieved by using appropriate methods and tools. A process that initially feels overwhelming and hopeless can be broken down into achievable small steps toward recovery.</a:t>
            </a:r>
            <a:endParaRPr lang="en-US" sz="1800" dirty="0">
              <a:effectLst/>
              <a:latin typeface="Times New Roman" panose="02020603050405020304" pitchFamily="18" charset="0"/>
              <a:ea typeface="Times New Roman" panose="02020603050405020304" pitchFamily="18" charset="0"/>
            </a:endParaRPr>
          </a:p>
          <a:p>
            <a:pPr marL="0" marR="0">
              <a:spcBef>
                <a:spcPts val="830"/>
              </a:spcBef>
              <a:spcAft>
                <a:spcPts val="830"/>
              </a:spcAft>
            </a:pPr>
            <a:r>
              <a:rPr lang="en-US" sz="1800" dirty="0">
                <a:solidFill>
                  <a:srgbClr val="000000"/>
                </a:solidFill>
                <a:effectLst/>
                <a:latin typeface="Calibri" panose="020F0502020204030204" pitchFamily="34" charset="0"/>
                <a:ea typeface="Times New Roman" panose="02020603050405020304" pitchFamily="18" charset="0"/>
              </a:rPr>
              <a:t>I remember facilitating a group for teens in substance use treatment and showing an educational video from YouTube that explained the impact of substance use on dopamine levels in the brain compared to other pleasurable activities.  For example, it showed how MDMA produced a dopamine level of lets say ten thousand compared to a dopamine level of eating the best meal of your life of lets say 100. The teens were able to understand why using certain substances was so appealing and difficult to avoid and helped to externalize a lot of the shame they experienced when they had recurrences of use. We were able to use the information to experiment with alternative pleasurable activities by measuring their dopamine levels before and after an activity to see which ones they could incorporate into their recovery plans (playing on a playground, playing volleyball, doing art, karaoke etc.). </a:t>
            </a:r>
            <a:endParaRPr lang="en-US" sz="1800" dirty="0">
              <a:effectLst/>
              <a:latin typeface="Times New Roman" panose="02020603050405020304" pitchFamily="18" charset="0"/>
              <a:ea typeface="Times New Roman" panose="02020603050405020304" pitchFamily="18" charset="0"/>
            </a:endParaRPr>
          </a:p>
          <a:p>
            <a:pPr marL="0" marR="0">
              <a:spcBef>
                <a:spcPts val="830"/>
              </a:spcBef>
              <a:spcAft>
                <a:spcPts val="830"/>
              </a:spcAft>
            </a:pPr>
            <a:r>
              <a:rPr lang="en-US" sz="1800" dirty="0">
                <a:solidFill>
                  <a:srgbClr val="000000"/>
                </a:solidFill>
                <a:effectLst/>
                <a:latin typeface="Calibri" panose="020F0502020204030204" pitchFamily="34" charset="0"/>
                <a:ea typeface="Times New Roman" panose="02020603050405020304" pitchFamily="18" charset="0"/>
              </a:rPr>
              <a:t>I also showed the video to a parent group and received a lot of positive feedback about how helpful it was for them to understand why substance use is so attractive to their teens. It brought more empathy to how difficult it is for their teens to avoid using substance. The parents also showed more buy-in and a commitment to supporting their teens in accessing other pleasurable activities.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37</a:t>
            </a:fld>
            <a:endParaRPr lang="en-US" dirty="0"/>
          </a:p>
        </p:txBody>
      </p:sp>
    </p:spTree>
    <p:extLst>
      <p:ext uri="{BB962C8B-B14F-4D97-AF65-F5344CB8AC3E}">
        <p14:creationId xmlns:p14="http://schemas.microsoft.com/office/powerpoint/2010/main" val="822687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800" dirty="0">
                <a:solidFill>
                  <a:srgbClr val="191D34"/>
                </a:solidFill>
                <a:effectLst/>
                <a:latin typeface="Calibri" panose="020F0502020204030204" pitchFamily="34" charset="0"/>
                <a:ea typeface="Times New Roman" panose="02020603050405020304" pitchFamily="18" charset="0"/>
              </a:rPr>
              <a:t>As we know, we often cannot work with teens without some collaboration and work with their parents, caregivers, or other family members. The most common question I hear from parents or caregivers is, “What do I do?! My teen is…. And I’ve done everything I possible can but nothing works!” When we know that Motivational interviewing works with adolescents to make healthy changes, why not equip parents with the same tools? </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sz="1800" dirty="0">
                <a:solidFill>
                  <a:srgbClr val="191D34"/>
                </a:solidFill>
                <a:effectLst/>
                <a:latin typeface="Calibri" panose="020F0502020204030204" pitchFamily="34" charset="0"/>
                <a:ea typeface="Times New Roman" panose="02020603050405020304" pitchFamily="18" charset="0"/>
              </a:rPr>
              <a:t>Parents are often confused and overwhelmed by what to do because we hear conflicting advice like “don’t be co-dependent! You have to show tough love! Detach! Don’t enable them!” But for parents/ caregivers it’s not so simple. There are parent and family resources and groups that incorporate motivational interviewing skills and approaches so they can develop a collaborative relationship with their teen and young adult and honors the teens need for </a:t>
            </a:r>
            <a:r>
              <a:rPr lang="en-US" sz="1800" dirty="0">
                <a:solidFill>
                  <a:srgbClr val="000000"/>
                </a:solidFill>
                <a:effectLst/>
                <a:latin typeface="Calibri" panose="020F0502020204030204" pitchFamily="34" charset="0"/>
                <a:ea typeface="Times New Roman" panose="02020603050405020304" pitchFamily="18" charset="0"/>
              </a:rPr>
              <a:t>autonomy and self-exploration.   </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en-US" sz="1800" dirty="0">
                <a:solidFill>
                  <a:srgbClr val="000000"/>
                </a:solidFill>
                <a:effectLst/>
                <a:latin typeface="Calibri" panose="020F0502020204030204" pitchFamily="34" charset="0"/>
                <a:ea typeface="Times New Roman" panose="02020603050405020304" pitchFamily="18" charset="0"/>
              </a:rPr>
              <a:t>I often utilize the same OARS skills with parents to build a collaborative partnership with them and emphasize any shared goals or values they have with their teen. I like to use the Looking back, looking forward tool with them by asking parents, “How would you like your relationship to be with your teen 20 years from now? How would you want your teen to describe how you helped them through this time in their life if you were to ask 20 years from now?” This nicely segways into an introduction to some of the parent resources and support groups that incorporate MI. </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75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Two approaches utilizing MI for parents and caregivers are Invitation to Change and Community Reinforcement and Family Training (CRAFT).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ITC includes all the components of </a:t>
            </a:r>
            <a:r>
              <a:rPr lang="en-US" sz="18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Community Reinforcement and Family Training (CRAFT)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is a behavioral and motivational treatment for families of people with substance problems developed by Dr. Robert J. Meyers and Dr. Jane Ellen Smith. CRAFT has been studied extensively in randomized controlled trials and has been found to be more effective than traditional approaches such as Al-Anon and interventions. CRAFT teaches families and friends effective strategies for helping their loved one change and improving their own wellbeing. CRAFT works to influence the loved one’s behavior by changing the way family interacts with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CRAFT shows parents how to positively and incrementally reinforce abstinence or steps toward change. It recognizes family members as powerful collaborators in this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ITC also includes key elements of</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Motivational Interviewing (MI)</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create a respectful, empathic environment that invites change instead of demanding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39</a:t>
            </a:fld>
            <a:endParaRPr lang="en-US" dirty="0"/>
          </a:p>
        </p:txBody>
      </p:sp>
    </p:spTree>
    <p:extLst>
      <p:ext uri="{BB962C8B-B14F-4D97-AF65-F5344CB8AC3E}">
        <p14:creationId xmlns:p14="http://schemas.microsoft.com/office/powerpoint/2010/main" val="775868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is the Invitation to Change wheel from the Center for Motivation and Change (CMC) website. Each part of the wheel illustrates a new approach for parents/ caregivers to help their teen through understanding, awareness and action. Some of the key approaches in ITC are:</a:t>
            </a:r>
          </a:p>
          <a:p>
            <a:endParaRPr lang="en-US" dirty="0"/>
          </a:p>
          <a:p>
            <a:pPr algn="l"/>
            <a:r>
              <a:rPr lang="en-US" b="1" cap="all" dirty="0">
                <a:effectLst/>
                <a:latin typeface="Poppins" panose="00000500000000000000" pitchFamily="2" charset="0"/>
              </a:rPr>
              <a:t>BEHAVIORS MAKE SENSE</a:t>
            </a:r>
          </a:p>
          <a:p>
            <a:pPr algn="l"/>
            <a:r>
              <a:rPr lang="en-US" b="0" dirty="0">
                <a:effectLst/>
                <a:latin typeface="Poppins" panose="00000500000000000000" pitchFamily="2" charset="0"/>
              </a:rPr>
              <a:t>Even though parents may not see it now, a loved one’s </a:t>
            </a:r>
            <a:r>
              <a:rPr lang="en-US" b="1" i="1" dirty="0">
                <a:effectLst/>
                <a:latin typeface="Poppins" panose="00000500000000000000" pitchFamily="2" charset="0"/>
              </a:rPr>
              <a:t>behaviors make sense</a:t>
            </a:r>
            <a:r>
              <a:rPr lang="en-US" b="0" dirty="0">
                <a:effectLst/>
                <a:latin typeface="Poppins" panose="00000500000000000000" pitchFamily="2" charset="0"/>
              </a:rPr>
              <a:t> in some way. People use substances because they get something out of it that’s important to them. It’s not because they’re “crazy” or “bad”—it’s because the behavior is serving a purpose. That is what keeps them going back, even as the costs pile up. While parents don’t have to agree with or like their reasons for using, understanding those reasons will help them be more effective in helping promote change.</a:t>
            </a:r>
          </a:p>
          <a:p>
            <a:pPr algn="l"/>
            <a:r>
              <a:rPr lang="en-US" b="1" cap="all" dirty="0">
                <a:effectLst/>
                <a:latin typeface="Poppins" panose="00000500000000000000" pitchFamily="2" charset="0"/>
              </a:rPr>
              <a:t>ONE SIZE DOES NOT FIT ALL</a:t>
            </a:r>
          </a:p>
          <a:p>
            <a:pPr algn="l"/>
            <a:r>
              <a:rPr lang="en-US" b="0" dirty="0">
                <a:effectLst/>
                <a:latin typeface="Poppins" panose="00000500000000000000" pitchFamily="2" charset="0"/>
              </a:rPr>
              <a:t>Parents learn their teen has very specific reasons why their behavior makes sense to them, and their reasons are different from the next person’s. There are also many paths to change. Understanding that one size does not fit all will help their teen find a way to change that works for them, and help parents find what they need as well.</a:t>
            </a:r>
          </a:p>
          <a:p>
            <a:pPr algn="l"/>
            <a:r>
              <a:rPr lang="en-US" b="1" cap="all" dirty="0">
                <a:effectLst/>
                <a:latin typeface="Poppins" panose="00000500000000000000" pitchFamily="2" charset="0"/>
              </a:rPr>
              <a:t>AMBIVALENCE IS NORMAL</a:t>
            </a:r>
          </a:p>
          <a:p>
            <a:pPr algn="l"/>
            <a:r>
              <a:rPr lang="en-US" b="0" dirty="0">
                <a:effectLst/>
                <a:latin typeface="Poppins" panose="00000500000000000000" pitchFamily="2" charset="0"/>
              </a:rPr>
              <a:t>Since their teen’s substance use makes sense to them in some way, when they try to give up those behaviors they will naturally feel ambivalent and sometimes go back to those old ways. Change is an ongoing process, and how a parent responds to ambivalence can help move things along or set things back.</a:t>
            </a:r>
          </a:p>
          <a:p>
            <a:pPr algn="l"/>
            <a:r>
              <a:rPr lang="en-US" b="0" dirty="0">
                <a:effectLst/>
                <a:latin typeface="CMC Serif"/>
              </a:rPr>
              <a:t>The Helping with Awareness </a:t>
            </a:r>
            <a:r>
              <a:rPr lang="en-US" dirty="0">
                <a:effectLst/>
                <a:latin typeface="var( --e-global-typography-a2d481e-font-family )"/>
              </a:rPr>
              <a:t>section of the wheel also has three parts. As a parent tries to help, it’s likely they will have pain, anger, fear, and upset. It’s likely they will also have personal values of love, hope, and a desire to be connected to their teen.</a:t>
            </a:r>
          </a:p>
          <a:p>
            <a:pPr algn="l"/>
            <a:r>
              <a:rPr lang="en-US" b="0" dirty="0">
                <a:effectLst/>
                <a:latin typeface="Poppins" panose="00000500000000000000" pitchFamily="2" charset="0"/>
              </a:rPr>
              <a:t>A parent’s </a:t>
            </a:r>
            <a:r>
              <a:rPr lang="en-US" b="1" i="1" dirty="0">
                <a:effectLst/>
                <a:latin typeface="Poppins" panose="00000500000000000000" pitchFamily="2" charset="0"/>
              </a:rPr>
              <a:t>self-awareness</a:t>
            </a:r>
            <a:r>
              <a:rPr lang="en-US" b="0" dirty="0">
                <a:effectLst/>
                <a:latin typeface="Poppins" panose="00000500000000000000" pitchFamily="2" charset="0"/>
              </a:rPr>
              <a:t>, which includes awareness </a:t>
            </a:r>
            <a:r>
              <a:rPr lang="en-US" b="0">
                <a:effectLst/>
                <a:latin typeface="Poppins" panose="00000500000000000000" pitchFamily="2" charset="0"/>
              </a:rPr>
              <a:t>of one's </a:t>
            </a:r>
            <a:r>
              <a:rPr lang="en-US" b="0" dirty="0">
                <a:effectLst/>
                <a:latin typeface="Poppins" panose="00000500000000000000" pitchFamily="2" charset="0"/>
              </a:rPr>
              <a:t>thoughts, feelings, body sensations, and reactions, along with connection </a:t>
            </a:r>
            <a:r>
              <a:rPr lang="en-US" b="0">
                <a:effectLst/>
                <a:latin typeface="Poppins" panose="00000500000000000000" pitchFamily="2" charset="0"/>
              </a:rPr>
              <a:t>to one's </a:t>
            </a:r>
            <a:r>
              <a:rPr lang="en-US" b="0" dirty="0">
                <a:effectLst/>
                <a:latin typeface="Poppins" panose="00000500000000000000" pitchFamily="2" charset="0"/>
              </a:rPr>
              <a:t>values, will matter a lot as they try to use the skills in ITC. With self-awareness, parents can see that their values and their pain are two sides of the same coin, and they can learn to work with both (i.e., picking up the whole coin).</a:t>
            </a:r>
            <a:endParaRPr lang="en-US" b="1" cap="all" dirty="0">
              <a:effectLst/>
              <a:latin typeface="Poppins" panose="00000500000000000000" pitchFamily="2" charset="0"/>
            </a:endParaRPr>
          </a:p>
          <a:p>
            <a:pPr algn="l"/>
            <a:r>
              <a:rPr lang="en-US" b="0" dirty="0">
                <a:effectLst/>
                <a:latin typeface="Poppins" panose="00000500000000000000" pitchFamily="2" charset="0"/>
              </a:rPr>
              <a:t>Since helping is not a pain-free process, the </a:t>
            </a:r>
            <a:r>
              <a:rPr lang="en-US" b="1" i="1" dirty="0">
                <a:effectLst/>
                <a:latin typeface="Poppins" panose="00000500000000000000" pitchFamily="2" charset="0"/>
              </a:rPr>
              <a:t>willingness</a:t>
            </a:r>
            <a:r>
              <a:rPr lang="en-US" b="0" dirty="0">
                <a:effectLst/>
                <a:latin typeface="Poppins" panose="00000500000000000000" pitchFamily="2" charset="0"/>
              </a:rPr>
              <a:t> section will help parents find ways to accept this struggle instead of shutting down, withdrawing, or getting angry. Willingness helps parents allow for the vulnerability that comes with caring.</a:t>
            </a:r>
            <a:endParaRPr lang="en-US" b="1" cap="all" dirty="0">
              <a:effectLst/>
              <a:latin typeface="Poppins" panose="00000500000000000000" pitchFamily="2" charset="0"/>
            </a:endParaRPr>
          </a:p>
          <a:p>
            <a:pPr algn="l"/>
            <a:r>
              <a:rPr lang="en-US" b="0" dirty="0">
                <a:effectLst/>
                <a:latin typeface="Poppins" panose="00000500000000000000" pitchFamily="2" charset="0"/>
              </a:rPr>
              <a:t>ITC helps bring </a:t>
            </a:r>
            <a:r>
              <a:rPr lang="en-US" b="1" i="1" dirty="0">
                <a:effectLst/>
                <a:latin typeface="Poppins" panose="00000500000000000000" pitchFamily="2" charset="0"/>
              </a:rPr>
              <a:t>self-compassion</a:t>
            </a:r>
            <a:r>
              <a:rPr lang="en-US" b="0" dirty="0">
                <a:effectLst/>
                <a:latin typeface="Poppins" panose="00000500000000000000" pitchFamily="2" charset="0"/>
              </a:rPr>
              <a:t> to parents’ pain and the change process. Improved self-compassion will help move away from self-blame and shame and tend to yourself better. This way, parents can bring kindness and care to the learning (and stumbling) that comes with making changes in behavior, for their teen and for themselves. Plus, taking care of themselves will invite their teen to do the same.</a:t>
            </a:r>
          </a:p>
          <a:p>
            <a:pPr algn="l"/>
            <a:r>
              <a:rPr lang="en-US" b="0" dirty="0">
                <a:effectLst/>
                <a:latin typeface="CMC Serif"/>
              </a:rPr>
              <a:t>The Helping with Action </a:t>
            </a:r>
            <a:r>
              <a:rPr lang="en-US" dirty="0">
                <a:effectLst/>
                <a:latin typeface="var( --e-global-typography-a2d481e-font-family )"/>
              </a:rPr>
              <a:t>section has two parts: </a:t>
            </a:r>
            <a:r>
              <a:rPr lang="en-US" b="1" dirty="0">
                <a:effectLst/>
                <a:latin typeface="var( --e-global-typography-a2d481e-font-family )"/>
              </a:rPr>
              <a:t>communication tools</a:t>
            </a:r>
            <a:r>
              <a:rPr lang="en-US" dirty="0">
                <a:effectLst/>
                <a:latin typeface="var( --e-global-typography-a2d481e-font-family )"/>
              </a:rPr>
              <a:t>, or how we talk, and </a:t>
            </a:r>
            <a:r>
              <a:rPr lang="en-US" b="1" dirty="0">
                <a:effectLst/>
                <a:latin typeface="var( --e-global-typography-a2d481e-font-family )"/>
              </a:rPr>
              <a:t>behavior tools</a:t>
            </a:r>
            <a:r>
              <a:rPr lang="en-US" dirty="0">
                <a:effectLst/>
                <a:latin typeface="var( --e-global-typography-a2d481e-font-family )"/>
              </a:rPr>
              <a:t>, or how we act as we try to help.</a:t>
            </a:r>
          </a:p>
          <a:p>
            <a:pPr algn="l"/>
            <a:r>
              <a:rPr lang="en-US" b="0" dirty="0">
                <a:effectLst/>
                <a:latin typeface="Poppins" panose="00000500000000000000" pitchFamily="2" charset="0"/>
              </a:rPr>
              <a:t>How we talk can be the difference between starting the change process and stalling out. When things are rough, it’s normal to want to yell, lecture, or shut down—but it’s not likely that anything positive will come from these interactions. By learning </a:t>
            </a:r>
            <a:r>
              <a:rPr lang="en-US" b="1" i="1" dirty="0">
                <a:effectLst/>
                <a:latin typeface="Poppins" panose="00000500000000000000" pitchFamily="2" charset="0"/>
              </a:rPr>
              <a:t>communication skills</a:t>
            </a:r>
            <a:r>
              <a:rPr lang="en-US" b="0" dirty="0">
                <a:effectLst/>
                <a:latin typeface="Poppins" panose="00000500000000000000" pitchFamily="2" charset="0"/>
              </a:rPr>
              <a:t> parents can speak with their teen in collaborative ways that open them up to the possibility of changing, and that increase the connection between them instead of creating distance.</a:t>
            </a:r>
          </a:p>
          <a:p>
            <a:pPr algn="l"/>
            <a:r>
              <a:rPr lang="en-US" b="0" dirty="0">
                <a:effectLst/>
                <a:latin typeface="Poppins" panose="00000500000000000000" pitchFamily="2" charset="0"/>
              </a:rPr>
              <a:t>How we act also matters for encouraging behaviors we want and discouraging ones we don’t want. In the </a:t>
            </a:r>
            <a:r>
              <a:rPr lang="en-US" b="1" i="1" dirty="0">
                <a:effectLst/>
                <a:latin typeface="Poppins" panose="00000500000000000000" pitchFamily="2" charset="0"/>
              </a:rPr>
              <a:t>behavior tools</a:t>
            </a:r>
            <a:r>
              <a:rPr lang="en-US" b="0" dirty="0">
                <a:effectLst/>
                <a:latin typeface="Poppins" panose="00000500000000000000" pitchFamily="2" charset="0"/>
              </a:rPr>
              <a:t> section, parents will learn that recognizing and rewarding positive change invites it to happen more, while allowing naturally occurring consequences and setting respectful limits makes negative behavior less likely to happen.</a:t>
            </a:r>
          </a:p>
          <a:p>
            <a:pPr algn="l"/>
            <a:r>
              <a:rPr lang="en-US" b="0" dirty="0">
                <a:effectLst/>
                <a:latin typeface="Poppins" panose="00000500000000000000" pitchFamily="2" charset="0"/>
              </a:rPr>
              <a:t>Finally, at the center of the wheel is </a:t>
            </a:r>
            <a:r>
              <a:rPr lang="en-US" b="1" i="1" dirty="0">
                <a:effectLst/>
                <a:latin typeface="Poppins" panose="00000500000000000000" pitchFamily="2" charset="0"/>
              </a:rPr>
              <a:t>practice, practice, practice,</a:t>
            </a:r>
            <a:r>
              <a:rPr lang="en-US" b="0" i="1" dirty="0">
                <a:effectLst/>
                <a:latin typeface="Poppins" panose="00000500000000000000" pitchFamily="2" charset="0"/>
              </a:rPr>
              <a:t> because behavior changes when you change behaviors</a:t>
            </a:r>
            <a:r>
              <a:rPr lang="en-US" b="0" dirty="0">
                <a:effectLst/>
                <a:latin typeface="Poppins" panose="00000500000000000000" pitchFamily="2" charset="0"/>
              </a:rPr>
              <a:t>.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40</a:t>
            </a:fld>
            <a:endParaRPr lang="en-US" dirty="0"/>
          </a:p>
        </p:txBody>
      </p:sp>
    </p:spTree>
    <p:extLst>
      <p:ext uri="{BB962C8B-B14F-4D97-AF65-F5344CB8AC3E}">
        <p14:creationId xmlns:p14="http://schemas.microsoft.com/office/powerpoint/2010/main" val="1786976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is from CMC: foundation for change, a website that provides trainings, resources and tools for providers and families to learn Invitation to Change (ITC) skills. The video clip shows a parent reflecting on how learning ITC skills has altered her approach towards her teen’s behaviors and helped her find hope in the small steps towards change.</a:t>
            </a:r>
          </a:p>
        </p:txBody>
      </p:sp>
      <p:sp>
        <p:nvSpPr>
          <p:cNvPr id="4" name="Slide Number Placeholder 3"/>
          <p:cNvSpPr>
            <a:spLocks noGrp="1"/>
          </p:cNvSpPr>
          <p:nvPr>
            <p:ph type="sldNum" sz="quarter" idx="5"/>
          </p:nvPr>
        </p:nvSpPr>
        <p:spPr/>
        <p:txBody>
          <a:bodyPr/>
          <a:lstStyle/>
          <a:p>
            <a:fld id="{F7510C22-AB3E-3144-954A-30AFB7F4824B}" type="slidenum">
              <a:rPr lang="en-US" smtClean="0"/>
              <a:pPr/>
              <a:t>41</a:t>
            </a:fld>
            <a:endParaRPr lang="en-US" dirty="0"/>
          </a:p>
        </p:txBody>
      </p:sp>
    </p:spTree>
    <p:extLst>
      <p:ext uri="{BB962C8B-B14F-4D97-AF65-F5344CB8AC3E}">
        <p14:creationId xmlns:p14="http://schemas.microsoft.com/office/powerpoint/2010/main" val="2787220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75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is a list of ITC and CRAFT based resources and groups both on-line and in-person. There are quite a few free parent groups all over the country.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There's also a link to a free workbook for parents to learn basic ITC skills, called the 20-minute guide from the center for motivation and change.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42</a:t>
            </a:fld>
            <a:endParaRPr lang="en-US" dirty="0"/>
          </a:p>
        </p:txBody>
      </p:sp>
    </p:spTree>
    <p:extLst>
      <p:ext uri="{BB962C8B-B14F-4D97-AF65-F5344CB8AC3E}">
        <p14:creationId xmlns:p14="http://schemas.microsoft.com/office/powerpoint/2010/main" val="368112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My hope is that you will walk away from today’s presentation with 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Understanding about why Motivational Interviewing works for teens and families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Learn/ review basic skills of Motivational Interviewing with youth and families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Learn how to utilize and equip parents/ caregivers/ family with motivational interviewing skills and 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3</a:t>
            </a:fld>
            <a:endParaRPr lang="en-US" dirty="0"/>
          </a:p>
        </p:txBody>
      </p:sp>
    </p:spTree>
    <p:extLst>
      <p:ext uri="{BB962C8B-B14F-4D97-AF65-F5344CB8AC3E}">
        <p14:creationId xmlns:p14="http://schemas.microsoft.com/office/powerpoint/2010/main" val="917405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75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Video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18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https://www.youtube.com/watch?v=K-zJme3RTzM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clip models the OARS (open ended questions, affirming, reflection, and summarizing) skills from Motivational Interviewing.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43</a:t>
            </a:fld>
            <a:endParaRPr lang="en-US" dirty="0"/>
          </a:p>
        </p:txBody>
      </p:sp>
    </p:spTree>
    <p:extLst>
      <p:ext uri="{BB962C8B-B14F-4D97-AF65-F5344CB8AC3E}">
        <p14:creationId xmlns:p14="http://schemas.microsoft.com/office/powerpoint/2010/main" val="2327966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 would like to learn more about MI skills, these are a few helpful links.</a:t>
            </a: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44</a:t>
            </a:fld>
            <a:endParaRPr lang="en-US" dirty="0"/>
          </a:p>
        </p:txBody>
      </p:sp>
    </p:spTree>
    <p:extLst>
      <p:ext uri="{BB962C8B-B14F-4D97-AF65-F5344CB8AC3E}">
        <p14:creationId xmlns:p14="http://schemas.microsoft.com/office/powerpoint/2010/main" val="280818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“If they’re not doing what I want, I’m going to kick them out…”- Parent</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“My parents are so controlling… they don’t understand I’m going to find a way to do what I want anyway.”- Teen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“They think it’s just weed, but they’re going to end up in jail… living on the streets… it’s a gateway drug…” – Parent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“My parents said I need a new provider because I’m still smoking weed.”- Teen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“I just smoke weed. It’s natural. It’s from the earth.” – Teen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“I’ve done everything I can possibly think of… and nothing has worked.” – Parent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Why MI with youth and families?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These are quotes I have heard often in the years I’ve worked with youth and families dealing with substance use issues. When you are working with youth, you are often not just working with them, but with their entire system of support including parents, teachers, probations officers or other providers. And every person may have a very different idea about what the problem is and what needs to change.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4</a:t>
            </a:fld>
            <a:endParaRPr lang="en-US" dirty="0"/>
          </a:p>
        </p:txBody>
      </p:sp>
    </p:spTree>
    <p:extLst>
      <p:ext uri="{BB962C8B-B14F-4D97-AF65-F5344CB8AC3E}">
        <p14:creationId xmlns:p14="http://schemas.microsoft.com/office/powerpoint/2010/main" val="3051237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i="1" dirty="0">
                <a:effectLst/>
                <a:latin typeface="Calibri" panose="020F0502020204030204" pitchFamily="34" charset="0"/>
                <a:ea typeface="Calibri" panose="020F0502020204030204" pitchFamily="34" charset="0"/>
                <a:cs typeface="Calibri" panose="020F0502020204030204" pitchFamily="34" charset="0"/>
              </a:rPr>
              <a:t>A core principle of MI is that individuals are more likely to accept and act on decisions that they voice themselves.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200"/>
              </a:spcBef>
              <a:spcAft>
                <a:spcPts val="0"/>
              </a:spcAft>
            </a:pPr>
            <a:r>
              <a:rPr lang="en-US" sz="1800" b="0" spc="-5"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core principle of motivational interviewing is what makes it so effective with youth. A normal stage of adolescent development is individuation from their family of origin; in other words, developing their own sense of identity, purpose, and place in the world. Therefore, it is normal for teens to rebel from their families and authority figures. But what happens when a teen has multiple systems of authority telling them what they should do? Naturally, they push back and rebel. Motivational Interviewing leans into an adolescent’s natural tendency to want to explore themselves and their own sense of power.  </a:t>
            </a:r>
            <a:endParaRPr lang="en-US" sz="18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Research has shown positive effects of using Motivational Interviewing with adolescents including: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-improved healthy behaviors such as reduced risky sexual behaviors, increased exercise, and healthy diet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-increased likelihood to follow up with outpatient appointments after an inpatient stay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-decreased substance use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5</a:t>
            </a:fld>
            <a:endParaRPr lang="en-US" dirty="0"/>
          </a:p>
        </p:txBody>
      </p:sp>
    </p:spTree>
    <p:extLst>
      <p:ext uri="{BB962C8B-B14F-4D97-AF65-F5344CB8AC3E}">
        <p14:creationId xmlns:p14="http://schemas.microsoft.com/office/powerpoint/2010/main" val="403542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What is Motivational Interviewing?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“Motivational interviewing is a way of being with a client, not just a set of techniques for doing counseling.”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Motivational Interviewing is now utilized in conjunction with other therapeutic modalities and now used in health, social services, criminal justice, and education setting across a variety of situations.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8</a:t>
            </a:fld>
            <a:endParaRPr lang="en-US" dirty="0"/>
          </a:p>
        </p:txBody>
      </p:sp>
    </p:spTree>
    <p:extLst>
      <p:ext uri="{BB962C8B-B14F-4D97-AF65-F5344CB8AC3E}">
        <p14:creationId xmlns:p14="http://schemas.microsoft.com/office/powerpoint/2010/main" val="259165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40" dirty="0">
                <a:effectLst/>
                <a:latin typeface="Calibri" panose="020F0502020204030204" pitchFamily="34" charset="0"/>
                <a:ea typeface="Times New Roman" panose="02020603050405020304" pitchFamily="18" charset="0"/>
                <a:cs typeface="Calibri" panose="020F0502020204030204" pitchFamily="34" charset="0"/>
              </a:rPr>
              <a:t>Here is Miller and Rollnick’s official definition of </a:t>
            </a:r>
            <a:r>
              <a:rPr lang="en-US" sz="1200" spc="-40" dirty="0">
                <a:latin typeface="Calibri" panose="020F0502020204030204" pitchFamily="34" charset="0"/>
                <a:ea typeface="Times New Roman" panose="02020603050405020304" pitchFamily="18" charset="0"/>
                <a:cs typeface="Calibri" panose="020F0502020204030204" pitchFamily="34" charset="0"/>
              </a:rPr>
              <a:t>Motivational Interviewing</a:t>
            </a:r>
            <a:r>
              <a:rPr lang="en-US" sz="1200" spc="-40" dirty="0">
                <a:effectLst/>
                <a:latin typeface="Calibri" panose="020F0502020204030204" pitchFamily="34" charset="0"/>
                <a:ea typeface="Times New Roman" panose="02020603050405020304" pitchFamily="18" charset="0"/>
                <a:cs typeface="Calibri" panose="020F050202020403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spc="-5"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“Motivational Interviewing is a collaborative, goal-oriented style of communication with particular attention to the language of change. It is designed to strengthen personal motivation for and commitment to a specific goal by eliciting and exploring the person’s own reasons for change within an atmosphere of acceptance and compassion.”</a:t>
            </a:r>
            <a:endParaRPr lang="en-US"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9</a:t>
            </a:fld>
            <a:endParaRPr lang="en-US" dirty="0"/>
          </a:p>
        </p:txBody>
      </p:sp>
    </p:spTree>
    <p:extLst>
      <p:ext uri="{BB962C8B-B14F-4D97-AF65-F5344CB8AC3E}">
        <p14:creationId xmlns:p14="http://schemas.microsoft.com/office/powerpoint/2010/main" val="378312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 have broken down some of the main motivational interviewing skills into three steps which I will go into more depth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Show empathy.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Develop discrepancies.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Build self-efficacy.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13</a:t>
            </a:fld>
            <a:endParaRPr lang="en-US" dirty="0"/>
          </a:p>
        </p:txBody>
      </p:sp>
    </p:spTree>
    <p:extLst>
      <p:ext uri="{BB962C8B-B14F-4D97-AF65-F5344CB8AC3E}">
        <p14:creationId xmlns:p14="http://schemas.microsoft.com/office/powerpoint/2010/main" val="3780317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800" spc="-5" dirty="0">
                <a:solidFill>
                  <a:srgbClr val="343434"/>
                </a:solidFill>
                <a:effectLst/>
                <a:latin typeface="Calibri" panose="020F0502020204030204" pitchFamily="34" charset="0"/>
                <a:ea typeface="Times New Roman" panose="02020603050405020304" pitchFamily="18" charset="0"/>
              </a:rPr>
              <a:t>The acronym OARS stands for the four main techniques for demonstrating empathy in Motivational Interviewing conversations: Open-ended questions, affirming statements, reflective listening, and summarizing statements. </a:t>
            </a:r>
            <a:endParaRPr lang="en-US" sz="1800" dirty="0">
              <a:effectLst/>
              <a:latin typeface="Times New Roman" panose="02020603050405020304" pitchFamily="18" charset="0"/>
              <a:ea typeface="Times New Roman" panose="02020603050405020304" pitchFamily="18" charset="0"/>
            </a:endParaRPr>
          </a:p>
          <a:p>
            <a:pPr marL="0" marR="0"/>
            <a:r>
              <a:rPr lang="en-US" sz="1800" spc="-5" dirty="0">
                <a:solidFill>
                  <a:srgbClr val="343434"/>
                </a:solidFill>
                <a:effectLst/>
                <a:latin typeface="Calibri" panose="020F0502020204030204" pitchFamily="34" charset="0"/>
                <a:ea typeface="Times New Roman" panose="02020603050405020304" pitchFamily="18" charset="0"/>
              </a:rPr>
              <a:t>By using OARS, teens are invited to be with us exactly as they are in their readiness to change, and from there we can build a safe and collaborative relationship for them to explore change.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510C22-AB3E-3144-954A-30AFB7F4824B}" type="slidenum">
              <a:rPr lang="en-US" smtClean="0"/>
              <a:pPr/>
              <a:t>14</a:t>
            </a:fld>
            <a:endParaRPr lang="en-US" dirty="0"/>
          </a:p>
        </p:txBody>
      </p:sp>
    </p:spTree>
    <p:extLst>
      <p:ext uri="{BB962C8B-B14F-4D97-AF65-F5344CB8AC3E}">
        <p14:creationId xmlns:p14="http://schemas.microsoft.com/office/powerpoint/2010/main" val="359697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31520" y="735095"/>
            <a:ext cx="7589520" cy="3566160"/>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731520" y="4389120"/>
            <a:ext cx="4111625" cy="378619"/>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p:spPr>
        <p:txBody>
          <a:bodyPr/>
          <a:lstStyle/>
          <a:p>
            <a:endParaRPr lang="en-US" dirty="0"/>
          </a:p>
        </p:txBody>
      </p:sp>
      <p:sp>
        <p:nvSpPr>
          <p:cNvPr id="4" name="Rectangle 3"/>
          <p:cNvSpPr/>
          <p:nvPr userDrawn="1"/>
        </p:nvSpPr>
        <p:spPr>
          <a:xfrm>
            <a:off x="-1" y="0"/>
            <a:ext cx="9144000" cy="5120640"/>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645920" y="1280160"/>
            <a:ext cx="5943600" cy="27432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143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5" y="361566"/>
            <a:ext cx="8031317" cy="43652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09744" y="4594651"/>
            <a:ext cx="752528" cy="54884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33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731520" y="731520"/>
            <a:ext cx="7589520" cy="731520"/>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731520" y="1554480"/>
            <a:ext cx="7589520" cy="952419"/>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731520" y="3108960"/>
            <a:ext cx="7589520" cy="1198960"/>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731520" y="2651760"/>
            <a:ext cx="7589520" cy="344330"/>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819792"/>
            <a:ext cx="7534430" cy="85725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4" y="1719067"/>
            <a:ext cx="7534275" cy="2258615"/>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330576"/>
            <a:ext cx="5585469" cy="2505555"/>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326102" y="458286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19"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19" y="1737360"/>
            <a:ext cx="7589520" cy="3050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Lst>
  <p:hf hdr="0"/>
  <p:txStyles>
    <p:titleStyle>
      <a:lvl1pPr algn="l" defTabSz="457200" rtl="0" eaLnBrk="1" latinLnBrk="0" hangingPunct="1">
        <a:spcBef>
          <a:spcPct val="0"/>
        </a:spcBef>
        <a:buNone/>
        <a:defRPr sz="40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1pPr>
      <a:lvl2pPr marL="742950" indent="-285750" algn="l" defTabSz="457200" rtl="0" eaLnBrk="1" latinLnBrk="0" hangingPunct="1">
        <a:spcBef>
          <a:spcPct val="20000"/>
        </a:spcBef>
        <a:buFont typeface="Arial"/>
        <a:buChar char="–"/>
        <a:defRPr sz="28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2pPr>
      <a:lvl3pPr marL="1143000" indent="-228600" algn="l" defTabSz="457200" rtl="0" eaLnBrk="1" latinLnBrk="0" hangingPunct="1">
        <a:spcBef>
          <a:spcPct val="20000"/>
        </a:spcBef>
        <a:buFont typeface="Arial"/>
        <a:buChar char="•"/>
        <a:defRPr sz="24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3pPr>
      <a:lvl4pPr marL="16002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4pPr>
      <a:lvl5pPr marL="20574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737360"/>
            <a:ext cx="7589520" cy="25603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OHSU-REV.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449487" y="420732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31520" y="731520"/>
            <a:ext cx="7589520" cy="85725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20" y="1645920"/>
            <a:ext cx="7589520" cy="30416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hdr="0"/>
  <p:txStyles>
    <p:titleStyle>
      <a:lvl1pPr algn="l" defTabSz="457200" rtl="0" eaLnBrk="1" latinLnBrk="0" hangingPunct="1">
        <a:spcBef>
          <a:spcPct val="0"/>
        </a:spcBef>
        <a:buNone/>
        <a:defRPr sz="40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4EDhdAHrOg?si=eZDTXndjiE-2HdJy"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4EDhdAHrO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hyperlink" Target="https://youtu.be/bwZcPwlRRcc?si=MojNvj5vu-_WTFok"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WU9VefjfSpo"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s://the20minuteguide.com/" TargetMode="External"/><Relationship Id="rId3" Type="http://schemas.openxmlformats.org/officeDocument/2006/relationships/hyperlink" Target="https://www.smartrecovery.org/family/" TargetMode="External"/><Relationship Id="rId7" Type="http://schemas.openxmlformats.org/officeDocument/2006/relationships/hyperlink" Target="https://nam10.safelinks.protection.outlook.com/?url=https%3A%2F%2Flinkprotect.cudasvc.com%2Furl%3Fa%3Dhttps%253a%252f%252falliesinrecovery.net%252f%26c%3DE%2C1%2C7h_L9kY4RH3AcyyPJ3Cn3D-sukfol3C5TLuTtvFNIp2hq6Gv5Y0X_vLUgad2lAt3Y7Bc3VXtmyPrqwIWi08aK5hWe_cJnYydqNwPNYrXg6s%2C%26typo%3D1&amp;data=04%7C01%7Cdiana%40actnw.org%7Cd9e2ea6e2df549d289dc08d9674e83c3%7C6a5184784073402995921fa22736f36a%7C0%7C0%7C637654409192657111%7CUnknown%7CTWFpbGZsb3d8eyJWIjoiMC4wLjAwMDAiLCJQIjoiV2luMzIiLCJBTiI6Ik1haWwiLCJXVCI6Mn0%3D%7C1000&amp;sdata=YzFRfPuyI1MLAdD69qz2AhasoWXdEp7WgHwvyxOXBzA%3D&amp;reserved=0"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www.sisuhealingpartners.com/" TargetMode="External"/><Relationship Id="rId5" Type="http://schemas.openxmlformats.org/officeDocument/2006/relationships/hyperlink" Target="https://www.cordeliakraus.com/itc-group-online" TargetMode="External"/><Relationship Id="rId4" Type="http://schemas.openxmlformats.org/officeDocument/2006/relationships/hyperlink" Target="https://motivationandchange.com/family-services/#:~:text=ITC%20includes%20all%20the%20components,substance%20problems%20developed%20by%20Dr."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K-zJme3RTzM?si=BPxbwY-PkfFRhSZi"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motivationalinterviewing.or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s://ireta.org/resources/motivational-interviewing-toolkit/" TargetMode="External"/><Relationship Id="rId4" Type="http://schemas.openxmlformats.org/officeDocument/2006/relationships/hyperlink" Target="https://psychwire.com/free-resources/motivational-interviewing"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5889"/>
            <a:ext cx="9144000" cy="5143500"/>
          </a:xfrm>
          <a:prstGeom prst="rect">
            <a:avLst/>
          </a:prstGeom>
        </p:spPr>
      </p:pic>
      <p:sp>
        <p:nvSpPr>
          <p:cNvPr id="14" name="TextBox 13"/>
          <p:cNvSpPr txBox="1"/>
          <p:nvPr/>
        </p:nvSpPr>
        <p:spPr>
          <a:xfrm>
            <a:off x="392904" y="4151571"/>
            <a:ext cx="8403462" cy="500137"/>
          </a:xfrm>
          <a:prstGeom prst="rect">
            <a:avLst/>
          </a:prstGeom>
          <a:noFill/>
        </p:spPr>
        <p:txBody>
          <a:bodyPr wrap="square" rtlCol="0">
            <a:spAutoFit/>
          </a:bodyPr>
          <a:lstStyle/>
          <a:p>
            <a:r>
              <a:rPr lang="en-US" sz="1600" kern="0" spc="80" dirty="0">
                <a:solidFill>
                  <a:schemeClr val="bg1"/>
                </a:solidFill>
                <a:latin typeface="Lato Regular" panose="020F0502020204030203" pitchFamily="34" charset="0"/>
                <a:cs typeface="Lato Light"/>
              </a:rPr>
              <a:t>DATE: July 16, 2024   PRESENTED BY: Diana Latorre, LCSW, CADC III </a:t>
            </a:r>
          </a:p>
          <a:p>
            <a:endParaRPr lang="en-US" sz="1050" kern="0" spc="80" dirty="0">
              <a:solidFill>
                <a:schemeClr val="bg1"/>
              </a:solidFill>
              <a:latin typeface="Lato Regular" panose="020F0502020204030203" pitchFamily="34" charset="0"/>
              <a:cs typeface="Lato Light"/>
            </a:endParaRPr>
          </a:p>
        </p:txBody>
      </p:sp>
      <p:sp>
        <p:nvSpPr>
          <p:cNvPr id="16" name="TextBox 15"/>
          <p:cNvSpPr txBox="1"/>
          <p:nvPr/>
        </p:nvSpPr>
        <p:spPr>
          <a:xfrm>
            <a:off x="386380" y="2896898"/>
            <a:ext cx="6650914" cy="1200329"/>
          </a:xfrm>
          <a:prstGeom prst="rect">
            <a:avLst/>
          </a:prstGeom>
          <a:noFill/>
        </p:spPr>
        <p:txBody>
          <a:bodyPr wrap="square" rtlCol="0">
            <a:spAutoFit/>
          </a:bodyPr>
          <a:lstStyle/>
          <a:p>
            <a:r>
              <a:rPr lang="en-US" sz="3600" dirty="0">
                <a:solidFill>
                  <a:schemeClr val="bg1"/>
                </a:solidFill>
                <a:latin typeface="Lato Regular"/>
                <a:cs typeface="Lato Regular"/>
              </a:rPr>
              <a:t>Motivational Interviewing with Youth and Families</a:t>
            </a:r>
          </a:p>
        </p:txBody>
      </p:sp>
      <p:cxnSp>
        <p:nvCxnSpPr>
          <p:cNvPr id="18" name="Straight Connector 17" title="Straight line."/>
          <p:cNvCxnSpPr/>
          <p:nvPr/>
        </p:nvCxnSpPr>
        <p:spPr>
          <a:xfrm>
            <a:off x="347634" y="4097227"/>
            <a:ext cx="818259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OHSU master brand logo." title="OHSU master brand logo."/>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823" y="1571273"/>
            <a:ext cx="603495" cy="1034025"/>
          </a:xfrm>
          <a:prstGeom prst="rect">
            <a:avLst/>
          </a:prstGeom>
        </p:spPr>
      </p:pic>
      <p:pic>
        <p:nvPicPr>
          <p:cNvPr id="3" name="Picture 2">
            <a:extLst>
              <a:ext uri="{FF2B5EF4-FFF2-40B4-BE49-F238E27FC236}">
                <a16:creationId xmlns:a16="http://schemas.microsoft.com/office/drawing/2014/main" id="{57C20664-024E-AF9E-89A3-24EBA6FC4D98}"/>
              </a:ext>
            </a:extLst>
          </p:cNvPr>
          <p:cNvPicPr>
            <a:picLocks noChangeAspect="1"/>
          </p:cNvPicPr>
          <p:nvPr/>
        </p:nvPicPr>
        <p:blipFill>
          <a:blip r:embed="rId5"/>
          <a:stretch>
            <a:fillRect/>
          </a:stretch>
        </p:blipFill>
        <p:spPr>
          <a:xfrm>
            <a:off x="1091898" y="1407388"/>
            <a:ext cx="1855498" cy="1409019"/>
          </a:xfrm>
          <a:prstGeom prst="rect">
            <a:avLst/>
          </a:prstGeom>
        </p:spPr>
      </p:pic>
    </p:spTree>
    <p:extLst>
      <p:ext uri="{BB962C8B-B14F-4D97-AF65-F5344CB8AC3E}">
        <p14:creationId xmlns:p14="http://schemas.microsoft.com/office/powerpoint/2010/main" val="55072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43715-87C9-A352-1985-DB14F9350889}"/>
              </a:ext>
            </a:extLst>
          </p:cNvPr>
          <p:cNvSpPr>
            <a:spLocks noGrp="1"/>
          </p:cNvSpPr>
          <p:nvPr>
            <p:ph type="title"/>
          </p:nvPr>
        </p:nvSpPr>
        <p:spPr/>
        <p:txBody>
          <a:bodyPr>
            <a:normAutofit/>
          </a:bodyPr>
          <a:lstStyle/>
          <a:p>
            <a:r>
              <a:rPr lang="en-US" sz="2400" dirty="0"/>
              <a:t>History &amp; Development of Motivational Interviewing</a:t>
            </a:r>
          </a:p>
        </p:txBody>
      </p:sp>
      <p:sp>
        <p:nvSpPr>
          <p:cNvPr id="3" name="Text Placeholder 2">
            <a:extLst>
              <a:ext uri="{FF2B5EF4-FFF2-40B4-BE49-F238E27FC236}">
                <a16:creationId xmlns:a16="http://schemas.microsoft.com/office/drawing/2014/main" id="{2450D445-EA54-25C4-F1B0-A2F8FC651EED}"/>
              </a:ext>
            </a:extLst>
          </p:cNvPr>
          <p:cNvSpPr>
            <a:spLocks noGrp="1"/>
          </p:cNvSpPr>
          <p:nvPr>
            <p:ph type="body" sz="quarter" idx="10"/>
          </p:nvPr>
        </p:nvSpPr>
        <p:spPr/>
        <p:txBody>
          <a:bodyPr>
            <a:normAutofit fontScale="85000" lnSpcReduction="10000"/>
          </a:bodyPr>
          <a:lstStyle/>
          <a:p>
            <a:r>
              <a:rPr lang="en-US" sz="1800" dirty="0">
                <a:solidFill>
                  <a:schemeClr val="bg1"/>
                </a:solidFill>
              </a:rPr>
              <a:t>Developed in 1980’s by clinical psychologists </a:t>
            </a:r>
            <a:r>
              <a:rPr lang="en-US" sz="1800" dirty="0">
                <a:solidFill>
                  <a:schemeClr val="bg1"/>
                </a:solidFill>
                <a:effectLst/>
                <a:latin typeface="Calibri" panose="020F0502020204030204" pitchFamily="34" charset="0"/>
                <a:ea typeface="Calibri" panose="020F0502020204030204" pitchFamily="34" charset="0"/>
              </a:rPr>
              <a:t>William R. Miller and Stephen Rollnick to support patients with substance use disorders</a:t>
            </a:r>
          </a:p>
          <a:p>
            <a:r>
              <a:rPr lang="en-US" sz="1800" dirty="0">
                <a:solidFill>
                  <a:schemeClr val="bg1"/>
                </a:solidFill>
                <a:latin typeface="Calibri" panose="020F0502020204030204" pitchFamily="34" charset="0"/>
              </a:rPr>
              <a:t>Motivational Interviewing is a combination of three theoretical models of therapy:</a:t>
            </a:r>
          </a:p>
          <a:p>
            <a:pPr lvl="1"/>
            <a:r>
              <a:rPr lang="en-US" sz="1800" dirty="0">
                <a:solidFill>
                  <a:schemeClr val="bg1"/>
                </a:solidFill>
                <a:latin typeface="Calibri" panose="020F0502020204030204" pitchFamily="34" charset="0"/>
              </a:rPr>
              <a:t>1. teen-Centered Therapy </a:t>
            </a:r>
          </a:p>
          <a:p>
            <a:pPr lvl="1"/>
            <a:r>
              <a:rPr lang="en-US" sz="1800" dirty="0">
                <a:solidFill>
                  <a:schemeClr val="bg1"/>
                </a:solidFill>
                <a:latin typeface="Calibri" panose="020F0502020204030204" pitchFamily="34" charset="0"/>
              </a:rPr>
              <a:t>2. Self-Determination Theory</a:t>
            </a:r>
          </a:p>
          <a:p>
            <a:pPr lvl="1"/>
            <a:r>
              <a:rPr lang="en-US" sz="1800" dirty="0">
                <a:solidFill>
                  <a:schemeClr val="bg1"/>
                </a:solidFill>
                <a:latin typeface="Calibri" panose="020F0502020204030204" pitchFamily="34" charset="0"/>
              </a:rPr>
              <a:t>3. Transtheoretical Model (TTM) of behavior change</a:t>
            </a:r>
            <a:endParaRPr lang="en-US" sz="1800" dirty="0">
              <a:solidFill>
                <a:schemeClr val="bg1"/>
              </a:solidFill>
            </a:endParaRPr>
          </a:p>
        </p:txBody>
      </p:sp>
    </p:spTree>
    <p:extLst>
      <p:ext uri="{BB962C8B-B14F-4D97-AF65-F5344CB8AC3E}">
        <p14:creationId xmlns:p14="http://schemas.microsoft.com/office/powerpoint/2010/main" val="17752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E8A2-0383-5CAC-CC22-EEC94050CE7A}"/>
              </a:ext>
            </a:extLst>
          </p:cNvPr>
          <p:cNvSpPr>
            <a:spLocks noGrp="1"/>
          </p:cNvSpPr>
          <p:nvPr>
            <p:ph type="title"/>
          </p:nvPr>
        </p:nvSpPr>
        <p:spPr/>
        <p:txBody>
          <a:bodyPr>
            <a:normAutofit/>
          </a:bodyPr>
          <a:lstStyle/>
          <a:p>
            <a:r>
              <a:rPr lang="en-US" sz="2000" dirty="0"/>
              <a:t>And thus, the Motivational Interviewing Spirit was born…</a:t>
            </a:r>
          </a:p>
        </p:txBody>
      </p:sp>
      <p:pic>
        <p:nvPicPr>
          <p:cNvPr id="4" name="Picture 3" descr="The Spirit of MI">
            <a:extLst>
              <a:ext uri="{FF2B5EF4-FFF2-40B4-BE49-F238E27FC236}">
                <a16:creationId xmlns:a16="http://schemas.microsoft.com/office/drawing/2014/main" id="{E3A1A073-FFB3-A285-ED73-4B85F15D011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232" y="1677042"/>
            <a:ext cx="3111876" cy="2843846"/>
          </a:xfrm>
          <a:prstGeom prst="rect">
            <a:avLst/>
          </a:prstGeom>
          <a:noFill/>
          <a:ln>
            <a:noFill/>
          </a:ln>
        </p:spPr>
      </p:pic>
    </p:spTree>
    <p:extLst>
      <p:ext uri="{BB962C8B-B14F-4D97-AF65-F5344CB8AC3E}">
        <p14:creationId xmlns:p14="http://schemas.microsoft.com/office/powerpoint/2010/main" val="172569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C24B-2F56-A893-2CE2-DCC0382AD016}"/>
              </a:ext>
            </a:extLst>
          </p:cNvPr>
          <p:cNvSpPr>
            <a:spLocks noGrp="1"/>
          </p:cNvSpPr>
          <p:nvPr>
            <p:ph type="title"/>
          </p:nvPr>
        </p:nvSpPr>
        <p:spPr>
          <a:xfrm>
            <a:off x="-2312624" y="1006792"/>
            <a:ext cx="7534430" cy="3612916"/>
          </a:xfrm>
        </p:spPr>
        <p:txBody>
          <a:bodyPr vert="wordArtVert">
            <a:normAutofit/>
          </a:bodyPr>
          <a:lstStyle/>
          <a:p>
            <a:pPr marL="0" marR="0"/>
            <a:r>
              <a:rPr lang="en-US" sz="4800" b="1" spc="-5" dirty="0">
                <a:solidFill>
                  <a:srgbClr val="FFFF00"/>
                </a:solidFill>
                <a:effectLst/>
                <a:latin typeface="Elephant" panose="02020904090505020303" pitchFamily="18" charset="0"/>
                <a:ea typeface="Times New Roman" panose="02020603050405020304" pitchFamily="18" charset="0"/>
              </a:rPr>
              <a:t>ACE</a:t>
            </a:r>
            <a:endParaRPr lang="en-US" sz="4800" dirty="0">
              <a:solidFill>
                <a:srgbClr val="FFFF00"/>
              </a:solidFill>
              <a:effectLst/>
              <a:latin typeface="Elephant" panose="02020904090505020303" pitchFamily="18" charset="0"/>
              <a:ea typeface="Times New Roman" panose="02020603050405020304" pitchFamily="18" charset="0"/>
            </a:endParaRPr>
          </a:p>
        </p:txBody>
      </p:sp>
      <p:graphicFrame>
        <p:nvGraphicFramePr>
          <p:cNvPr id="4" name="Diagram 3">
            <a:extLst>
              <a:ext uri="{FF2B5EF4-FFF2-40B4-BE49-F238E27FC236}">
                <a16:creationId xmlns:a16="http://schemas.microsoft.com/office/drawing/2014/main" id="{294848A9-037F-C3F0-8F16-EFAFFDA7C765}"/>
              </a:ext>
            </a:extLst>
          </p:cNvPr>
          <p:cNvGraphicFramePr/>
          <p:nvPr>
            <p:extLst>
              <p:ext uri="{D42A27DB-BD31-4B8C-83A1-F6EECF244321}">
                <p14:modId xmlns:p14="http://schemas.microsoft.com/office/powerpoint/2010/main" val="3617246110"/>
              </p:ext>
            </p:extLst>
          </p:nvPr>
        </p:nvGraphicFramePr>
        <p:xfrm>
          <a:off x="946387" y="1377161"/>
          <a:ext cx="7534275" cy="2258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2939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DF277-749C-6560-0144-AA9B29C3DED4}"/>
              </a:ext>
            </a:extLst>
          </p:cNvPr>
          <p:cNvSpPr>
            <a:spLocks noGrp="1"/>
          </p:cNvSpPr>
          <p:nvPr>
            <p:ph type="title"/>
          </p:nvPr>
        </p:nvSpPr>
        <p:spPr/>
        <p:txBody>
          <a:bodyPr>
            <a:normAutofit fontScale="90000"/>
          </a:bodyPr>
          <a:lstStyle/>
          <a:p>
            <a:pPr algn="ctr"/>
            <a:br>
              <a:rPr lang="en-US" sz="4400" dirty="0">
                <a:effectLst/>
                <a:latin typeface="Calibri" panose="020F0502020204030204" pitchFamily="34" charset="0"/>
                <a:ea typeface="Calibri" panose="020F0502020204030204" pitchFamily="34" charset="0"/>
                <a:cs typeface="Calibri" panose="020F0502020204030204" pitchFamily="34"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Basic Motivational Interviewing Skills</a:t>
            </a:r>
            <a:br>
              <a:rPr lang="en-US" sz="4400" dirty="0">
                <a:effectLst/>
                <a:latin typeface="Calibri" panose="020F0502020204030204" pitchFamily="34" charset="0"/>
                <a:ea typeface="Calibri" panose="020F0502020204030204" pitchFamily="34" charset="0"/>
                <a:cs typeface="Calibri" panose="020F0502020204030204" pitchFamily="34" charset="0"/>
              </a:rPr>
            </a:br>
            <a:br>
              <a:rPr lang="en-US" sz="4400" dirty="0">
                <a:effectLst/>
                <a:latin typeface="Calibri" panose="020F0502020204030204" pitchFamily="34" charset="0"/>
                <a:ea typeface="Calibri" panose="020F0502020204030204" pitchFamily="34" charset="0"/>
                <a:cs typeface="Calibri" panose="020F0502020204030204" pitchFamily="34"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5" name="Diagram 4">
            <a:extLst>
              <a:ext uri="{FF2B5EF4-FFF2-40B4-BE49-F238E27FC236}">
                <a16:creationId xmlns:a16="http://schemas.microsoft.com/office/drawing/2014/main" id="{27F608F4-DC4F-AAC7-644B-19355E34AB1E}"/>
              </a:ext>
            </a:extLst>
          </p:cNvPr>
          <p:cNvGraphicFramePr/>
          <p:nvPr>
            <p:extLst>
              <p:ext uri="{D42A27DB-BD31-4B8C-83A1-F6EECF244321}">
                <p14:modId xmlns:p14="http://schemas.microsoft.com/office/powerpoint/2010/main" val="2975514850"/>
              </p:ext>
            </p:extLst>
          </p:nvPr>
        </p:nvGraphicFramePr>
        <p:xfrm>
          <a:off x="811517" y="2086253"/>
          <a:ext cx="7534275" cy="1257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8309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E299-D068-AB11-8E33-8D0B79B97946}"/>
              </a:ext>
            </a:extLst>
          </p:cNvPr>
          <p:cNvSpPr>
            <a:spLocks noGrp="1"/>
          </p:cNvSpPr>
          <p:nvPr>
            <p:ph type="title"/>
          </p:nvPr>
        </p:nvSpPr>
        <p:spPr>
          <a:xfrm>
            <a:off x="357808" y="101625"/>
            <a:ext cx="7844860" cy="438380"/>
          </a:xfrm>
        </p:spPr>
        <p:txBody>
          <a:bodyPr>
            <a:normAutofit fontScale="90000"/>
          </a:bodyPr>
          <a:lstStyle/>
          <a:p>
            <a:r>
              <a:rPr lang="en-US" sz="4000" dirty="0">
                <a:effectLst/>
                <a:latin typeface="Calibri" panose="020F0502020204030204" pitchFamily="34" charset="0"/>
                <a:ea typeface="Calibri" panose="020F0502020204030204" pitchFamily="34" charset="0"/>
              </a:rPr>
              <a:t>“</a:t>
            </a:r>
            <a:r>
              <a:rPr lang="en-US" sz="4000" dirty="0">
                <a:solidFill>
                  <a:srgbClr val="FFFF00"/>
                </a:solidFill>
                <a:effectLst/>
                <a:latin typeface="Calibri" panose="020F0502020204030204" pitchFamily="34" charset="0"/>
                <a:ea typeface="Calibri" panose="020F0502020204030204" pitchFamily="34" charset="0"/>
              </a:rPr>
              <a:t>OARS</a:t>
            </a:r>
            <a:r>
              <a:rPr lang="en-US" sz="4000" dirty="0">
                <a:effectLst/>
                <a:latin typeface="Calibri" panose="020F0502020204030204" pitchFamily="34" charset="0"/>
                <a:ea typeface="Calibri" panose="020F0502020204030204" pitchFamily="34" charset="0"/>
              </a:rPr>
              <a:t>” Four micro skills</a:t>
            </a:r>
            <a:endParaRPr lang="en-US" dirty="0"/>
          </a:p>
        </p:txBody>
      </p:sp>
      <p:graphicFrame>
        <p:nvGraphicFramePr>
          <p:cNvPr id="4" name="Diagram 3">
            <a:extLst>
              <a:ext uri="{FF2B5EF4-FFF2-40B4-BE49-F238E27FC236}">
                <a16:creationId xmlns:a16="http://schemas.microsoft.com/office/drawing/2014/main" id="{694E5F64-1F17-ABB8-9468-A6735FB49004}"/>
              </a:ext>
            </a:extLst>
          </p:cNvPr>
          <p:cNvGraphicFramePr/>
          <p:nvPr>
            <p:extLst>
              <p:ext uri="{D42A27DB-BD31-4B8C-83A1-F6EECF244321}">
                <p14:modId xmlns:p14="http://schemas.microsoft.com/office/powerpoint/2010/main" val="15192945"/>
              </p:ext>
            </p:extLst>
          </p:nvPr>
        </p:nvGraphicFramePr>
        <p:xfrm>
          <a:off x="488514" y="117281"/>
          <a:ext cx="8466372" cy="4986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629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4A14-6E92-BE32-24B2-6DC8ECA962A1}"/>
              </a:ext>
            </a:extLst>
          </p:cNvPr>
          <p:cNvSpPr>
            <a:spLocks noGrp="1"/>
          </p:cNvSpPr>
          <p:nvPr>
            <p:ph type="title"/>
          </p:nvPr>
        </p:nvSpPr>
        <p:spPr>
          <a:xfrm>
            <a:off x="865606" y="209226"/>
            <a:ext cx="7534430" cy="857250"/>
          </a:xfrm>
        </p:spPr>
        <p:txBody>
          <a:bodyPr>
            <a:normAutofit/>
          </a:bodyPr>
          <a:lstStyle/>
          <a:p>
            <a:r>
              <a:rPr lang="en-US" sz="3600" dirty="0"/>
              <a:t>Closed ended vs. Open ended</a:t>
            </a:r>
          </a:p>
        </p:txBody>
      </p:sp>
      <p:sp>
        <p:nvSpPr>
          <p:cNvPr id="3" name="Text Placeholder 2">
            <a:extLst>
              <a:ext uri="{FF2B5EF4-FFF2-40B4-BE49-F238E27FC236}">
                <a16:creationId xmlns:a16="http://schemas.microsoft.com/office/drawing/2014/main" id="{65C325EA-3A31-D8D1-8C62-E0B57AC329DC}"/>
              </a:ext>
            </a:extLst>
          </p:cNvPr>
          <p:cNvSpPr>
            <a:spLocks noGrp="1"/>
          </p:cNvSpPr>
          <p:nvPr>
            <p:ph type="body" sz="quarter" idx="10"/>
          </p:nvPr>
        </p:nvSpPr>
        <p:spPr>
          <a:xfrm>
            <a:off x="743964" y="1034455"/>
            <a:ext cx="7534275" cy="2258615"/>
          </a:xfrm>
        </p:spPr>
        <p:txBody>
          <a:bodyPr/>
          <a:lstStyle/>
          <a:p>
            <a:pPr marL="0" indent="0" algn="ctr">
              <a:buNone/>
            </a:pPr>
            <a:r>
              <a:rPr lang="en-US" sz="1800" i="1" dirty="0">
                <a:solidFill>
                  <a:schemeClr val="bg1"/>
                </a:solidFill>
                <a:effectLst/>
                <a:latin typeface="+mn-lt"/>
                <a:ea typeface="Times New Roman" panose="02020603050405020304" pitchFamily="18" charset="0"/>
              </a:rPr>
              <a:t>As you hear these examples, imagine you are a teen and notice the difference in how you might receive and respond to each kind of question… </a:t>
            </a:r>
          </a:p>
          <a:p>
            <a:endParaRPr lang="en-US" dirty="0"/>
          </a:p>
        </p:txBody>
      </p:sp>
      <p:graphicFrame>
        <p:nvGraphicFramePr>
          <p:cNvPr id="5" name="Table 4">
            <a:extLst>
              <a:ext uri="{FF2B5EF4-FFF2-40B4-BE49-F238E27FC236}">
                <a16:creationId xmlns:a16="http://schemas.microsoft.com/office/drawing/2014/main" id="{0269E932-9C11-5412-C8D5-AB3B81EC21F7}"/>
              </a:ext>
            </a:extLst>
          </p:cNvPr>
          <p:cNvGraphicFramePr>
            <a:graphicFrameLocks noGrp="1"/>
          </p:cNvGraphicFramePr>
          <p:nvPr>
            <p:extLst>
              <p:ext uri="{D42A27DB-BD31-4B8C-83A1-F6EECF244321}">
                <p14:modId xmlns:p14="http://schemas.microsoft.com/office/powerpoint/2010/main" val="1352322370"/>
              </p:ext>
            </p:extLst>
          </p:nvPr>
        </p:nvGraphicFramePr>
        <p:xfrm>
          <a:off x="743964" y="1875097"/>
          <a:ext cx="7534276" cy="2688246"/>
        </p:xfrm>
        <a:graphic>
          <a:graphicData uri="http://schemas.openxmlformats.org/drawingml/2006/table">
            <a:tbl>
              <a:tblPr firstRow="1" firstCol="1" bandRow="1">
                <a:tableStyleId>{5C22544A-7EE6-4342-B048-85BDC9FD1C3A}</a:tableStyleId>
              </a:tblPr>
              <a:tblGrid>
                <a:gridCol w="3767138">
                  <a:extLst>
                    <a:ext uri="{9D8B030D-6E8A-4147-A177-3AD203B41FA5}">
                      <a16:colId xmlns:a16="http://schemas.microsoft.com/office/drawing/2014/main" val="2359157768"/>
                    </a:ext>
                  </a:extLst>
                </a:gridCol>
                <a:gridCol w="3767138">
                  <a:extLst>
                    <a:ext uri="{9D8B030D-6E8A-4147-A177-3AD203B41FA5}">
                      <a16:colId xmlns:a16="http://schemas.microsoft.com/office/drawing/2014/main" val="1661552801"/>
                    </a:ext>
                  </a:extLst>
                </a:gridCol>
              </a:tblGrid>
              <a:tr h="336030">
                <a:tc>
                  <a:txBody>
                    <a:bodyPr/>
                    <a:lstStyle/>
                    <a:p>
                      <a:pPr marL="0" marR="0"/>
                      <a:r>
                        <a:rPr lang="en-US" sz="1800" kern="100" dirty="0">
                          <a:effectLst/>
                        </a:rPr>
                        <a:t>CLOSED QUESTIONS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800" kern="100" dirty="0">
                          <a:solidFill>
                            <a:srgbClr val="FFFF00"/>
                          </a:solidFill>
                          <a:effectLst/>
                        </a:rPr>
                        <a:t>OPEN QUESTIONS</a:t>
                      </a:r>
                      <a:endParaRPr lang="en-US" sz="1800" kern="1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45526600"/>
                  </a:ext>
                </a:extLst>
              </a:tr>
              <a:tr h="1008093">
                <a:tc>
                  <a:txBody>
                    <a:bodyPr/>
                    <a:lstStyle/>
                    <a:p>
                      <a:pPr marL="0" marR="0"/>
                      <a:r>
                        <a:rPr lang="en-US" sz="1800" kern="100" dirty="0">
                          <a:effectLst/>
                        </a:rPr>
                        <a:t>“Do you agree that it would be a good idea for you to cut back on your vaping?”</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800" kern="100" dirty="0">
                          <a:effectLst/>
                        </a:rPr>
                        <a:t>“What do you think about the possibility of cutting back on your vaping?”</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7174048"/>
                  </a:ext>
                </a:extLst>
              </a:tr>
              <a:tr h="1008093">
                <a:tc>
                  <a:txBody>
                    <a:bodyPr/>
                    <a:lstStyle/>
                    <a:p>
                      <a:pPr marL="0" marR="0"/>
                      <a:r>
                        <a:rPr lang="en-US" sz="1800" kern="100" dirty="0">
                          <a:effectLst/>
                        </a:rPr>
                        <a:t>“When do you plan to quit drinking?”</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800" kern="100" dirty="0">
                          <a:effectLst/>
                        </a:rPr>
                        <a:t>“What do you think you want to do about your drinking?”</a:t>
                      </a:r>
                    </a:p>
                    <a:p>
                      <a:pPr marL="0" marR="0"/>
                      <a:r>
                        <a:rPr lang="en-US" sz="1400" kern="100" dirty="0">
                          <a:effectLst/>
                        </a:rPr>
                        <a:t>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6819851"/>
                  </a:ext>
                </a:extLst>
              </a:tr>
              <a:tr h="336030">
                <a:tc>
                  <a:txBody>
                    <a:bodyPr/>
                    <a:lstStyle/>
                    <a:p>
                      <a:pPr marL="0" marR="0"/>
                      <a:r>
                        <a:rPr lang="en-US" sz="1800" kern="100" dirty="0">
                          <a:effectLst/>
                        </a:rPr>
                        <a:t>“How many siblings do you have?”</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r>
                        <a:rPr lang="en-US" sz="1800" kern="100" dirty="0">
                          <a:effectLst/>
                        </a:rPr>
                        <a:t>“Tell me about your family.”</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921850"/>
                  </a:ext>
                </a:extLst>
              </a:tr>
            </a:tbl>
          </a:graphicData>
        </a:graphic>
      </p:graphicFrame>
      <p:sp>
        <p:nvSpPr>
          <p:cNvPr id="6" name="Rectangle 1">
            <a:extLst>
              <a:ext uri="{FF2B5EF4-FFF2-40B4-BE49-F238E27FC236}">
                <a16:creationId xmlns:a16="http://schemas.microsoft.com/office/drawing/2014/main" id="{D0154957-DB3B-5485-358F-B4A0588DC584}"/>
              </a:ext>
            </a:extLst>
          </p:cNvPr>
          <p:cNvSpPr>
            <a:spLocks noChangeArrowheads="1"/>
          </p:cNvSpPr>
          <p:nvPr/>
        </p:nvSpPr>
        <p:spPr bwMode="auto">
          <a:xfrm>
            <a:off x="1557338" y="21637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7563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70D31-8123-D327-2A41-BB1E2881F0BC}"/>
              </a:ext>
            </a:extLst>
          </p:cNvPr>
          <p:cNvSpPr>
            <a:spLocks noGrp="1"/>
          </p:cNvSpPr>
          <p:nvPr>
            <p:ph type="title"/>
          </p:nvPr>
        </p:nvSpPr>
        <p:spPr>
          <a:xfrm>
            <a:off x="702874" y="254104"/>
            <a:ext cx="7534430" cy="857250"/>
          </a:xfrm>
        </p:spPr>
        <p:txBody>
          <a:bodyPr>
            <a:normAutofit/>
          </a:bodyPr>
          <a:lstStyle/>
          <a:p>
            <a:r>
              <a:rPr lang="en-US" sz="3600" dirty="0"/>
              <a:t>Affirming statements</a:t>
            </a:r>
          </a:p>
        </p:txBody>
      </p:sp>
      <p:sp>
        <p:nvSpPr>
          <p:cNvPr id="3" name="Text Placeholder 2">
            <a:extLst>
              <a:ext uri="{FF2B5EF4-FFF2-40B4-BE49-F238E27FC236}">
                <a16:creationId xmlns:a16="http://schemas.microsoft.com/office/drawing/2014/main" id="{EA0F2456-08C5-478A-6A91-56B4682CF651}"/>
              </a:ext>
            </a:extLst>
          </p:cNvPr>
          <p:cNvSpPr>
            <a:spLocks noGrp="1"/>
          </p:cNvSpPr>
          <p:nvPr>
            <p:ph type="body" sz="quarter" idx="10"/>
          </p:nvPr>
        </p:nvSpPr>
        <p:spPr>
          <a:xfrm>
            <a:off x="804862" y="1122036"/>
            <a:ext cx="7534275" cy="2899428"/>
          </a:xfrm>
        </p:spPr>
        <p:txBody>
          <a:bodyPr>
            <a:normAutofit fontScale="25000" lnSpcReduction="20000"/>
          </a:bodyPr>
          <a:lstStyle/>
          <a:p>
            <a:pPr marL="0" marR="0" indent="0">
              <a:buNone/>
            </a:pPr>
            <a:r>
              <a:rPr lang="en-US" sz="7200" dirty="0">
                <a:solidFill>
                  <a:schemeClr val="bg1"/>
                </a:solidFill>
                <a:effectLst/>
                <a:latin typeface="+mn-lt"/>
                <a:ea typeface="Times New Roman" panose="02020603050405020304" pitchFamily="18" charset="0"/>
              </a:rPr>
              <a:t>When affirming:</a:t>
            </a:r>
          </a:p>
          <a:p>
            <a:r>
              <a:rPr lang="en-US" sz="7200" dirty="0">
                <a:solidFill>
                  <a:schemeClr val="bg1"/>
                </a:solidFill>
                <a:effectLst/>
                <a:latin typeface="+mn-lt"/>
                <a:ea typeface="Times New Roman" panose="02020603050405020304" pitchFamily="18" charset="0"/>
              </a:rPr>
              <a:t>Emphasize teen strengths, past successes, and efforts to take steps, however small, to accomplish change goals.</a:t>
            </a:r>
          </a:p>
          <a:p>
            <a:r>
              <a:rPr lang="en-US" sz="7200" dirty="0">
                <a:solidFill>
                  <a:schemeClr val="bg1"/>
                </a:solidFill>
                <a:effectLst/>
                <a:latin typeface="+mn-lt"/>
                <a:ea typeface="Times New Roman" panose="02020603050405020304" pitchFamily="18" charset="0"/>
              </a:rPr>
              <a:t>Do not confuse with praise, which can sometimes be a roadblock to effective listening.</a:t>
            </a:r>
          </a:p>
          <a:p>
            <a:r>
              <a:rPr lang="en-US" sz="7200" dirty="0">
                <a:solidFill>
                  <a:schemeClr val="bg1"/>
                </a:solidFill>
                <a:latin typeface="+mn-lt"/>
                <a:ea typeface="Times New Roman" panose="02020603050405020304" pitchFamily="18" charset="0"/>
              </a:rPr>
              <a:t>F</a:t>
            </a:r>
            <a:r>
              <a:rPr lang="en-US" sz="7200" dirty="0">
                <a:solidFill>
                  <a:schemeClr val="bg1"/>
                </a:solidFill>
                <a:effectLst/>
                <a:latin typeface="+mn-lt"/>
                <a:ea typeface="Times New Roman" panose="02020603050405020304" pitchFamily="18" charset="0"/>
              </a:rPr>
              <a:t>rame your affirming statements with </a:t>
            </a:r>
            <a:r>
              <a:rPr lang="en-US" sz="7200" dirty="0">
                <a:solidFill>
                  <a:srgbClr val="FFFF00"/>
                </a:solidFill>
                <a:effectLst/>
                <a:latin typeface="+mn-lt"/>
                <a:ea typeface="Times New Roman" panose="02020603050405020304" pitchFamily="18" charset="0"/>
              </a:rPr>
              <a:t>“you” </a:t>
            </a:r>
            <a:r>
              <a:rPr lang="en-US" sz="7200" dirty="0">
                <a:solidFill>
                  <a:schemeClr val="bg1"/>
                </a:solidFill>
                <a:effectLst/>
                <a:latin typeface="+mn-lt"/>
                <a:ea typeface="Times New Roman" panose="02020603050405020304" pitchFamily="18" charset="0"/>
              </a:rPr>
              <a:t>instead of </a:t>
            </a:r>
            <a:r>
              <a:rPr lang="en-US" sz="7200" dirty="0">
                <a:solidFill>
                  <a:srgbClr val="FFFF00"/>
                </a:solidFill>
                <a:effectLst/>
                <a:latin typeface="+mn-lt"/>
                <a:ea typeface="Times New Roman" panose="02020603050405020304" pitchFamily="18" charset="0"/>
              </a:rPr>
              <a:t>“I.” </a:t>
            </a:r>
          </a:p>
          <a:p>
            <a:pPr lvl="1"/>
            <a:r>
              <a:rPr lang="en-US" sz="7200" dirty="0">
                <a:solidFill>
                  <a:schemeClr val="bg1"/>
                </a:solidFill>
                <a:effectLst/>
                <a:latin typeface="+mn-lt"/>
                <a:ea typeface="Times New Roman" panose="02020603050405020304" pitchFamily="18" charset="0"/>
              </a:rPr>
              <a:t>For example, instead of saying </a:t>
            </a:r>
            <a:r>
              <a:rPr lang="en-US" sz="7200" dirty="0">
                <a:solidFill>
                  <a:srgbClr val="FFFF00"/>
                </a:solidFill>
                <a:effectLst/>
                <a:latin typeface="+mn-lt"/>
                <a:ea typeface="Times New Roman" panose="02020603050405020304" pitchFamily="18" charset="0"/>
              </a:rPr>
              <a:t>“I am proud of you,”</a:t>
            </a:r>
            <a:r>
              <a:rPr lang="en-US" sz="7200" dirty="0">
                <a:solidFill>
                  <a:schemeClr val="bg1"/>
                </a:solidFill>
                <a:effectLst/>
                <a:latin typeface="+mn-lt"/>
                <a:ea typeface="Times New Roman" panose="02020603050405020304" pitchFamily="18" charset="0"/>
              </a:rPr>
              <a:t> which focuses more on you than on the teen, try </a:t>
            </a:r>
            <a:r>
              <a:rPr lang="en-US" sz="7200" dirty="0">
                <a:solidFill>
                  <a:srgbClr val="FFFF00"/>
                </a:solidFill>
                <a:effectLst/>
                <a:latin typeface="+mn-lt"/>
                <a:ea typeface="Times New Roman" panose="02020603050405020304" pitchFamily="18" charset="0"/>
              </a:rPr>
              <a:t>“You have worked really hard to get to where you are now in your life,” which demonstrates your appreciation, but keeps the focus on the teen.</a:t>
            </a:r>
          </a:p>
          <a:p>
            <a:pPr marL="0" marR="0" indent="0">
              <a:buNone/>
            </a:pPr>
            <a:endParaRPr lang="en-US" sz="3400" dirty="0">
              <a:solidFill>
                <a:schemeClr val="bg1"/>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79867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6BAC-90FF-F1BA-D1BA-6B695F55BB0D}"/>
              </a:ext>
            </a:extLst>
          </p:cNvPr>
          <p:cNvSpPr>
            <a:spLocks noGrp="1"/>
          </p:cNvSpPr>
          <p:nvPr>
            <p:ph type="title"/>
          </p:nvPr>
        </p:nvSpPr>
        <p:spPr>
          <a:xfrm>
            <a:off x="686316" y="391167"/>
            <a:ext cx="7534430" cy="857250"/>
          </a:xfrm>
        </p:spPr>
        <p:txBody>
          <a:bodyPr>
            <a:normAutofit/>
          </a:bodyPr>
          <a:lstStyle/>
          <a:p>
            <a:r>
              <a:rPr lang="en-US" sz="3600" dirty="0"/>
              <a:t>Affirming statements</a:t>
            </a:r>
          </a:p>
        </p:txBody>
      </p:sp>
      <p:sp>
        <p:nvSpPr>
          <p:cNvPr id="3" name="Text Placeholder 2">
            <a:extLst>
              <a:ext uri="{FF2B5EF4-FFF2-40B4-BE49-F238E27FC236}">
                <a16:creationId xmlns:a16="http://schemas.microsoft.com/office/drawing/2014/main" id="{0457EE04-B30A-D70E-E7CE-9615BF074CDE}"/>
              </a:ext>
            </a:extLst>
          </p:cNvPr>
          <p:cNvSpPr>
            <a:spLocks noGrp="1"/>
          </p:cNvSpPr>
          <p:nvPr>
            <p:ph type="body" sz="quarter" idx="10"/>
          </p:nvPr>
        </p:nvSpPr>
        <p:spPr>
          <a:xfrm>
            <a:off x="686471" y="1359560"/>
            <a:ext cx="7534275" cy="2907641"/>
          </a:xfrm>
        </p:spPr>
        <p:txBody>
          <a:bodyPr>
            <a:normAutofit fontScale="32500" lnSpcReduction="20000"/>
          </a:bodyPr>
          <a:lstStyle/>
          <a:p>
            <a:pPr marL="0" marR="0" indent="0">
              <a:buNone/>
            </a:pPr>
            <a:r>
              <a:rPr lang="en-US" sz="5500" dirty="0">
                <a:solidFill>
                  <a:schemeClr val="bg1"/>
                </a:solidFill>
                <a:effectLst/>
                <a:latin typeface="+mn-lt"/>
                <a:ea typeface="Times New Roman" panose="02020603050405020304" pitchFamily="18" charset="0"/>
              </a:rPr>
              <a:t>Examples of affirming statements:</a:t>
            </a:r>
          </a:p>
          <a:p>
            <a:pPr marL="0" marR="0" indent="0">
              <a:buNone/>
            </a:pPr>
            <a:r>
              <a:rPr lang="en-US" sz="5500" dirty="0">
                <a:solidFill>
                  <a:srgbClr val="FFFF00"/>
                </a:solidFill>
                <a:effectLst/>
                <a:latin typeface="+mn-lt"/>
                <a:ea typeface="Times New Roman" panose="02020603050405020304" pitchFamily="18" charset="0"/>
              </a:rPr>
              <a:t>“You took a big step in talking about your drinking today.” </a:t>
            </a:r>
          </a:p>
          <a:p>
            <a:pPr marL="0" marR="0" indent="0">
              <a:buNone/>
            </a:pPr>
            <a:r>
              <a:rPr lang="en-US" sz="5500" dirty="0">
                <a:solidFill>
                  <a:srgbClr val="FFFF00"/>
                </a:solidFill>
                <a:effectLst/>
                <a:latin typeface="+mn-lt"/>
                <a:ea typeface="Times New Roman" panose="02020603050405020304" pitchFamily="18" charset="0"/>
              </a:rPr>
              <a:t>“You got discouraged last week but kept going to your practices. You are persistent.”</a:t>
            </a:r>
          </a:p>
          <a:p>
            <a:pPr marL="0" marR="0" indent="0">
              <a:buNone/>
            </a:pPr>
            <a:r>
              <a:rPr lang="en-US" sz="5500" dirty="0">
                <a:solidFill>
                  <a:srgbClr val="FFFF00"/>
                </a:solidFill>
                <a:effectLst/>
                <a:latin typeface="+mn-lt"/>
                <a:ea typeface="Times New Roman" panose="02020603050405020304" pitchFamily="18" charset="0"/>
              </a:rPr>
              <a:t>“Although things didn’t turn out the way you hoped, you tried really hard, and that means a lot.”</a:t>
            </a:r>
          </a:p>
          <a:p>
            <a:pPr marL="0" marR="0" indent="0">
              <a:buNone/>
            </a:pPr>
            <a:r>
              <a:rPr lang="en-US" sz="5500" dirty="0">
                <a:solidFill>
                  <a:srgbClr val="FFFF00"/>
                </a:solidFill>
                <a:effectLst/>
                <a:latin typeface="+mn-lt"/>
                <a:ea typeface="Times New Roman" panose="02020603050405020304" pitchFamily="18" charset="0"/>
              </a:rPr>
              <a:t>“That’s a good idea for how you can avoid situations where you might be tempted to drink.”</a:t>
            </a:r>
          </a:p>
          <a:p>
            <a:endParaRPr lang="en-US" dirty="0"/>
          </a:p>
        </p:txBody>
      </p:sp>
    </p:spTree>
    <p:extLst>
      <p:ext uri="{BB962C8B-B14F-4D97-AF65-F5344CB8AC3E}">
        <p14:creationId xmlns:p14="http://schemas.microsoft.com/office/powerpoint/2010/main" val="195579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A7E7F-7C50-E0FD-885F-688EE606FCBF}"/>
              </a:ext>
            </a:extLst>
          </p:cNvPr>
          <p:cNvSpPr>
            <a:spLocks noGrp="1"/>
          </p:cNvSpPr>
          <p:nvPr>
            <p:ph type="title"/>
          </p:nvPr>
        </p:nvSpPr>
        <p:spPr/>
        <p:txBody>
          <a:bodyPr/>
          <a:lstStyle/>
          <a:p>
            <a:r>
              <a:rPr lang="en-US" dirty="0"/>
              <a:t>It’s Not About the Nail</a:t>
            </a:r>
          </a:p>
        </p:txBody>
      </p:sp>
      <p:sp>
        <p:nvSpPr>
          <p:cNvPr id="3" name="Text Placeholder 2">
            <a:extLst>
              <a:ext uri="{FF2B5EF4-FFF2-40B4-BE49-F238E27FC236}">
                <a16:creationId xmlns:a16="http://schemas.microsoft.com/office/drawing/2014/main" id="{0AF4EEC5-529F-0023-B095-570ED9C8856C}"/>
              </a:ext>
            </a:extLst>
          </p:cNvPr>
          <p:cNvSpPr>
            <a:spLocks noGrp="1"/>
          </p:cNvSpPr>
          <p:nvPr>
            <p:ph type="body" sz="quarter" idx="10"/>
          </p:nvPr>
        </p:nvSpPr>
        <p:spPr/>
        <p:txBody>
          <a:bodyPr/>
          <a:lstStyle/>
          <a:p>
            <a:endParaRPr lang="en-US" dirty="0">
              <a:hlinkClick r:id="rId3"/>
            </a:endParaRPr>
          </a:p>
          <a:p>
            <a:r>
              <a:rPr lang="en-US" dirty="0">
                <a:hlinkClick r:id="rId3"/>
              </a:rPr>
              <a:t>https://youtu.be/-4EDhdAHrOg?si=eZDTXndjiE-2HdJy</a:t>
            </a:r>
            <a:endParaRPr lang="en-US" dirty="0"/>
          </a:p>
          <a:p>
            <a:endParaRPr lang="en-US" dirty="0"/>
          </a:p>
        </p:txBody>
      </p:sp>
    </p:spTree>
    <p:extLst>
      <p:ext uri="{BB962C8B-B14F-4D97-AF65-F5344CB8AC3E}">
        <p14:creationId xmlns:p14="http://schemas.microsoft.com/office/powerpoint/2010/main" val="365626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B03A-6AED-72AF-E4EE-2B733B2F74AE}"/>
              </a:ext>
            </a:extLst>
          </p:cNvPr>
          <p:cNvSpPr>
            <a:spLocks noGrp="1"/>
          </p:cNvSpPr>
          <p:nvPr>
            <p:ph type="title"/>
          </p:nvPr>
        </p:nvSpPr>
        <p:spPr>
          <a:xfrm>
            <a:off x="741024" y="452469"/>
            <a:ext cx="7534430" cy="857250"/>
          </a:xfrm>
        </p:spPr>
        <p:txBody>
          <a:bodyPr>
            <a:normAutofit/>
          </a:bodyPr>
          <a:lstStyle/>
          <a:p>
            <a:pPr algn="ctr"/>
            <a:r>
              <a:rPr lang="en-US" sz="3600" dirty="0"/>
              <a:t>Reflective Listening</a:t>
            </a:r>
          </a:p>
        </p:txBody>
      </p:sp>
      <p:sp>
        <p:nvSpPr>
          <p:cNvPr id="3" name="Text Placeholder 2">
            <a:extLst>
              <a:ext uri="{FF2B5EF4-FFF2-40B4-BE49-F238E27FC236}">
                <a16:creationId xmlns:a16="http://schemas.microsoft.com/office/drawing/2014/main" id="{D2566F7F-6F11-FA40-E2C8-F12A304805A1}"/>
              </a:ext>
            </a:extLst>
          </p:cNvPr>
          <p:cNvSpPr>
            <a:spLocks noGrp="1"/>
          </p:cNvSpPr>
          <p:nvPr>
            <p:ph type="body" sz="quarter" idx="10"/>
          </p:nvPr>
        </p:nvSpPr>
        <p:spPr/>
        <p:txBody>
          <a:bodyPr/>
          <a:lstStyle/>
          <a:p>
            <a:pPr marL="0" indent="0" algn="ctr">
              <a:buNone/>
            </a:pPr>
            <a:r>
              <a:rPr lang="en-US" sz="2800" dirty="0">
                <a:solidFill>
                  <a:srgbClr val="FFFF00"/>
                </a:solidFill>
                <a:effectLst/>
                <a:latin typeface="Calibri" panose="020F0502020204030204" pitchFamily="34" charset="0"/>
                <a:ea typeface="Times New Roman" panose="02020603050405020304" pitchFamily="18" charset="0"/>
              </a:rPr>
              <a:t>A higher ratio of reflections to questions consistently predicts positive teen outcomes (Romano &amp; Peters, 2016).</a:t>
            </a:r>
            <a:endParaRPr lang="en-US" sz="2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2000" dirty="0">
              <a:hlinkClick r:id="rId3"/>
            </a:endParaRPr>
          </a:p>
          <a:p>
            <a:endParaRPr lang="en-US" dirty="0"/>
          </a:p>
        </p:txBody>
      </p:sp>
    </p:spTree>
    <p:extLst>
      <p:ext uri="{BB962C8B-B14F-4D97-AF65-F5344CB8AC3E}">
        <p14:creationId xmlns:p14="http://schemas.microsoft.com/office/powerpoint/2010/main" val="56147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Disclosures</a:t>
            </a:r>
          </a:p>
        </p:txBody>
      </p:sp>
      <p:sp>
        <p:nvSpPr>
          <p:cNvPr id="3" name="Text Placeholder 2"/>
          <p:cNvSpPr>
            <a:spLocks noGrp="1"/>
          </p:cNvSpPr>
          <p:nvPr>
            <p:ph type="body" sz="quarter" idx="10"/>
          </p:nvPr>
        </p:nvSpPr>
        <p:spPr>
          <a:xfrm>
            <a:off x="811214" y="1745522"/>
            <a:ext cx="7534275" cy="2578186"/>
          </a:xfrm>
        </p:spPr>
        <p:txBody>
          <a:bodyPr>
            <a:normAutofit/>
          </a:bodyPr>
          <a:lstStyle/>
          <a:p>
            <a:r>
              <a:rPr lang="en-US" sz="2800" dirty="0"/>
              <a:t>I have no disclosures.</a:t>
            </a:r>
          </a:p>
        </p:txBody>
      </p:sp>
      <p:pic>
        <p:nvPicPr>
          <p:cNvPr id="4" name="Picture 3">
            <a:extLst>
              <a:ext uri="{FF2B5EF4-FFF2-40B4-BE49-F238E27FC236}">
                <a16:creationId xmlns:a16="http://schemas.microsoft.com/office/drawing/2014/main" id="{FF838F80-156A-6505-BC24-5DE188EE587D}"/>
              </a:ext>
            </a:extLst>
          </p:cNvPr>
          <p:cNvPicPr>
            <a:picLocks noChangeAspect="1"/>
          </p:cNvPicPr>
          <p:nvPr/>
        </p:nvPicPr>
        <p:blipFill>
          <a:blip r:embed="rId3"/>
          <a:stretch>
            <a:fillRect/>
          </a:stretch>
        </p:blipFill>
        <p:spPr>
          <a:xfrm>
            <a:off x="7888943" y="1"/>
            <a:ext cx="1244102" cy="944740"/>
          </a:xfrm>
          <a:prstGeom prst="rect">
            <a:avLst/>
          </a:prstGeom>
        </p:spPr>
      </p:pic>
    </p:spTree>
    <p:extLst>
      <p:ext uri="{BB962C8B-B14F-4D97-AF65-F5344CB8AC3E}">
        <p14:creationId xmlns:p14="http://schemas.microsoft.com/office/powerpoint/2010/main" val="261724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6830-EE28-3722-3873-D9F59CD80D9E}"/>
              </a:ext>
            </a:extLst>
          </p:cNvPr>
          <p:cNvSpPr>
            <a:spLocks noGrp="1"/>
          </p:cNvSpPr>
          <p:nvPr>
            <p:ph type="title"/>
          </p:nvPr>
        </p:nvSpPr>
        <p:spPr>
          <a:xfrm>
            <a:off x="221111" y="-179128"/>
            <a:ext cx="7534430" cy="857250"/>
          </a:xfrm>
        </p:spPr>
        <p:txBody>
          <a:bodyPr>
            <a:normAutofit/>
          </a:bodyPr>
          <a:lstStyle/>
          <a:p>
            <a:pPr marL="0" marR="0"/>
            <a:r>
              <a:rPr lang="en-US" sz="3600" dirty="0">
                <a:solidFill>
                  <a:srgbClr val="FFFF00"/>
                </a:solidFill>
                <a:effectLst/>
                <a:latin typeface="+mn-lt"/>
                <a:ea typeface="Times New Roman" panose="02020603050405020304" pitchFamily="18" charset="0"/>
              </a:rPr>
              <a:t>Reflective Listening Responses</a:t>
            </a:r>
          </a:p>
        </p:txBody>
      </p:sp>
      <p:sp>
        <p:nvSpPr>
          <p:cNvPr id="3" name="Text Placeholder 2">
            <a:extLst>
              <a:ext uri="{FF2B5EF4-FFF2-40B4-BE49-F238E27FC236}">
                <a16:creationId xmlns:a16="http://schemas.microsoft.com/office/drawing/2014/main" id="{E47158CA-4C02-BF16-52A6-33D0BC77BC4C}"/>
              </a:ext>
            </a:extLst>
          </p:cNvPr>
          <p:cNvSpPr>
            <a:spLocks noGrp="1"/>
          </p:cNvSpPr>
          <p:nvPr>
            <p:ph type="body" sz="quarter" idx="10"/>
          </p:nvPr>
        </p:nvSpPr>
        <p:spPr>
          <a:xfrm>
            <a:off x="804862" y="1170123"/>
            <a:ext cx="7402761" cy="2807560"/>
          </a:xfrm>
        </p:spPr>
        <p:txBody>
          <a:bodyPr>
            <a:normAutofit/>
          </a:bodyPr>
          <a:lstStyle/>
          <a:p>
            <a:endParaRPr lang="en-US" dirty="0"/>
          </a:p>
        </p:txBody>
      </p:sp>
      <p:graphicFrame>
        <p:nvGraphicFramePr>
          <p:cNvPr id="8" name="Table 7">
            <a:extLst>
              <a:ext uri="{FF2B5EF4-FFF2-40B4-BE49-F238E27FC236}">
                <a16:creationId xmlns:a16="http://schemas.microsoft.com/office/drawing/2014/main" id="{E6EDD14E-5F35-6835-CFA6-8824B50E00C2}"/>
              </a:ext>
            </a:extLst>
          </p:cNvPr>
          <p:cNvGraphicFramePr>
            <a:graphicFrameLocks noGrp="1"/>
          </p:cNvGraphicFramePr>
          <p:nvPr>
            <p:extLst>
              <p:ext uri="{D42A27DB-BD31-4B8C-83A1-F6EECF244321}">
                <p14:modId xmlns:p14="http://schemas.microsoft.com/office/powerpoint/2010/main" val="1470729826"/>
              </p:ext>
            </p:extLst>
          </p:nvPr>
        </p:nvGraphicFramePr>
        <p:xfrm>
          <a:off x="221111" y="542469"/>
          <a:ext cx="7986512" cy="4477045"/>
        </p:xfrm>
        <a:graphic>
          <a:graphicData uri="http://schemas.openxmlformats.org/drawingml/2006/table">
            <a:tbl>
              <a:tblPr firstRow="1" bandRow="1">
                <a:tableStyleId>{5C22544A-7EE6-4342-B048-85BDC9FD1C3A}</a:tableStyleId>
              </a:tblPr>
              <a:tblGrid>
                <a:gridCol w="3993256">
                  <a:extLst>
                    <a:ext uri="{9D8B030D-6E8A-4147-A177-3AD203B41FA5}">
                      <a16:colId xmlns:a16="http://schemas.microsoft.com/office/drawing/2014/main" val="1598531800"/>
                    </a:ext>
                  </a:extLst>
                </a:gridCol>
                <a:gridCol w="3993256">
                  <a:extLst>
                    <a:ext uri="{9D8B030D-6E8A-4147-A177-3AD203B41FA5}">
                      <a16:colId xmlns:a16="http://schemas.microsoft.com/office/drawing/2014/main" val="526153196"/>
                    </a:ext>
                  </a:extLst>
                </a:gridCol>
              </a:tblGrid>
              <a:tr h="453685">
                <a:tc>
                  <a:txBody>
                    <a:bodyPr/>
                    <a:lstStyle/>
                    <a:p>
                      <a:r>
                        <a:rPr lang="en-US" dirty="0"/>
                        <a:t>Statement</a:t>
                      </a:r>
                    </a:p>
                  </a:txBody>
                  <a:tcPr/>
                </a:tc>
                <a:tc>
                  <a:txBody>
                    <a:bodyPr/>
                    <a:lstStyle/>
                    <a:p>
                      <a:r>
                        <a:rPr lang="en-US" dirty="0"/>
                        <a:t>Reflection</a:t>
                      </a:r>
                    </a:p>
                  </a:txBody>
                  <a:tcPr/>
                </a:tc>
                <a:extLst>
                  <a:ext uri="{0D108BD9-81ED-4DB2-BD59-A6C34878D82A}">
                    <a16:rowId xmlns:a16="http://schemas.microsoft.com/office/drawing/2014/main" val="1660777235"/>
                  </a:ext>
                </a:extLst>
              </a:tr>
              <a:tr h="6125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“My mom keeps lecturing me about my smoking.”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“Your mom is putting pressure on you about your smoking.”</a:t>
                      </a:r>
                    </a:p>
                  </a:txBody>
                  <a:tcPr/>
                </a:tc>
                <a:extLst>
                  <a:ext uri="{0D108BD9-81ED-4DB2-BD59-A6C34878D82A}">
                    <a16:rowId xmlns:a16="http://schemas.microsoft.com/office/drawing/2014/main" val="3667705880"/>
                  </a:ext>
                </a:extLst>
              </a:tr>
              <a:tr h="8750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“I’d like to quit smoking weed so it doesn’t make my memory worse.”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“You’re afraid that your memory will get worse if you continue smoking cannabis.”</a:t>
                      </a:r>
                    </a:p>
                  </a:txBody>
                  <a:tcPr/>
                </a:tc>
                <a:extLst>
                  <a:ext uri="{0D108BD9-81ED-4DB2-BD59-A6C34878D82A}">
                    <a16:rowId xmlns:a16="http://schemas.microsoft.com/office/drawing/2014/main" val="101067419"/>
                  </a:ext>
                </a:extLst>
              </a:tr>
              <a:tr h="11376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“I’d like to quit smoking weed because I read that cannabis can make memory worse and I don’t want that to affect my grades.”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“You’re worried your grades will get worse if you continue smoking cannabis.”</a:t>
                      </a:r>
                    </a:p>
                    <a:p>
                      <a:endParaRPr lang="en-US" dirty="0"/>
                    </a:p>
                  </a:txBody>
                  <a:tcPr/>
                </a:tc>
                <a:extLst>
                  <a:ext uri="{0D108BD9-81ED-4DB2-BD59-A6C34878D82A}">
                    <a16:rowId xmlns:a16="http://schemas.microsoft.com/office/drawing/2014/main" val="3240247584"/>
                  </a:ext>
                </a:extLst>
              </a:tr>
              <a:tr h="6125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 know I should give up smoking weed, but life is so boring without it.”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“Giving up smoking weed would be hard, and you recognize that it’s time to stop.”</a:t>
                      </a:r>
                    </a:p>
                  </a:txBody>
                  <a:tcPr/>
                </a:tc>
                <a:extLst>
                  <a:ext uri="{0D108BD9-81ED-4DB2-BD59-A6C34878D82A}">
                    <a16:rowId xmlns:a16="http://schemas.microsoft.com/office/drawing/2014/main" val="1654641750"/>
                  </a:ext>
                </a:extLst>
              </a:tr>
              <a:tr h="6125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 think my smoking is just not a problem for me.”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“There are absolutely no negative consequences of using cannabis.”</a:t>
                      </a:r>
                    </a:p>
                  </a:txBody>
                  <a:tcPr/>
                </a:tc>
                <a:extLst>
                  <a:ext uri="{0D108BD9-81ED-4DB2-BD59-A6C34878D82A}">
                    <a16:rowId xmlns:a16="http://schemas.microsoft.com/office/drawing/2014/main" val="1876512045"/>
                  </a:ext>
                </a:extLst>
              </a:tr>
            </a:tbl>
          </a:graphicData>
        </a:graphic>
      </p:graphicFrame>
    </p:spTree>
    <p:extLst>
      <p:ext uri="{BB962C8B-B14F-4D97-AF65-F5344CB8AC3E}">
        <p14:creationId xmlns:p14="http://schemas.microsoft.com/office/powerpoint/2010/main" val="2112502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E7E5-9D9D-75D0-BBBD-B64CECCD8307}"/>
              </a:ext>
            </a:extLst>
          </p:cNvPr>
          <p:cNvSpPr>
            <a:spLocks noGrp="1"/>
          </p:cNvSpPr>
          <p:nvPr>
            <p:ph type="title"/>
          </p:nvPr>
        </p:nvSpPr>
        <p:spPr>
          <a:xfrm>
            <a:off x="678353" y="227044"/>
            <a:ext cx="7534430" cy="857250"/>
          </a:xfrm>
        </p:spPr>
        <p:txBody>
          <a:bodyPr>
            <a:normAutofit/>
          </a:bodyPr>
          <a:lstStyle/>
          <a:p>
            <a:r>
              <a:rPr lang="en-US" sz="3600" dirty="0"/>
              <a:t>Summarizing statements</a:t>
            </a:r>
          </a:p>
        </p:txBody>
      </p:sp>
      <p:sp>
        <p:nvSpPr>
          <p:cNvPr id="3" name="Text Placeholder 2">
            <a:extLst>
              <a:ext uri="{FF2B5EF4-FFF2-40B4-BE49-F238E27FC236}">
                <a16:creationId xmlns:a16="http://schemas.microsoft.com/office/drawing/2014/main" id="{DDCF30E2-0C64-E412-13C0-9B8B92B6B85A}"/>
              </a:ext>
            </a:extLst>
          </p:cNvPr>
          <p:cNvSpPr>
            <a:spLocks noGrp="1"/>
          </p:cNvSpPr>
          <p:nvPr>
            <p:ph type="body" sz="quarter" idx="10"/>
          </p:nvPr>
        </p:nvSpPr>
        <p:spPr>
          <a:xfrm>
            <a:off x="615829" y="1084294"/>
            <a:ext cx="7534275" cy="3347029"/>
          </a:xfrm>
        </p:spPr>
        <p:txBody>
          <a:bodyPr>
            <a:normAutofit fontScale="62500" lnSpcReduction="20000"/>
          </a:bodyPr>
          <a:lstStyle/>
          <a:p>
            <a:pPr marL="114300" marR="0" indent="-457200">
              <a:buFont typeface="Wingdings" panose="05000000000000000000" pitchFamily="2" charset="2"/>
              <a:buChar char="ü"/>
            </a:pPr>
            <a:r>
              <a:rPr lang="en-US" sz="2900" dirty="0">
                <a:solidFill>
                  <a:srgbClr val="FFFF00"/>
                </a:solidFill>
                <a:effectLst/>
                <a:latin typeface="Calibri" panose="020F0502020204030204" pitchFamily="34" charset="0"/>
                <a:ea typeface="Times New Roman" panose="02020603050405020304" pitchFamily="18" charset="0"/>
              </a:rPr>
              <a:t>Reinforce key statements of movement toward change. </a:t>
            </a:r>
          </a:p>
          <a:p>
            <a:pPr marL="114300" marR="0" indent="-457200">
              <a:buFont typeface="Wingdings" panose="05000000000000000000" pitchFamily="2" charset="2"/>
              <a:buChar char="ü"/>
            </a:pPr>
            <a:r>
              <a:rPr lang="en-US" sz="2900" dirty="0">
                <a:solidFill>
                  <a:srgbClr val="FFFF00"/>
                </a:solidFill>
                <a:effectLst/>
                <a:latin typeface="Calibri" panose="020F0502020204030204" pitchFamily="34" charset="0"/>
                <a:ea typeface="Times New Roman" panose="02020603050405020304" pitchFamily="18" charset="0"/>
              </a:rPr>
              <a:t>Teens hear change talk once when they make a statement, twice when the provider reflects it, and again when the provider summarizes the discussion.</a:t>
            </a:r>
          </a:p>
          <a:p>
            <a:pPr marL="114300" marR="0" indent="-457200">
              <a:buFont typeface="Wingdings" panose="05000000000000000000" pitchFamily="2" charset="2"/>
              <a:buChar char="ü"/>
            </a:pPr>
            <a:endParaRPr lang="en-US" sz="2900" dirty="0">
              <a:solidFill>
                <a:srgbClr val="FFFF00"/>
              </a:solidFill>
              <a:effectLst/>
              <a:latin typeface="Times New Roman" panose="02020603050405020304" pitchFamily="18" charset="0"/>
              <a:ea typeface="Times New Roman" panose="02020603050405020304" pitchFamily="18" charset="0"/>
            </a:endParaRPr>
          </a:p>
          <a:p>
            <a:pPr marL="114300" marR="0" indent="-457200">
              <a:buFont typeface="Wingdings" panose="05000000000000000000" pitchFamily="2" charset="2"/>
              <a:buChar char="ü"/>
            </a:pPr>
            <a:r>
              <a:rPr lang="en-US" sz="2900" dirty="0">
                <a:solidFill>
                  <a:srgbClr val="FFFF00"/>
                </a:solidFill>
                <a:effectLst/>
                <a:latin typeface="Calibri" panose="020F0502020204030204" pitchFamily="34" charset="0"/>
                <a:ea typeface="Times New Roman" panose="02020603050405020304" pitchFamily="18" charset="0"/>
              </a:rPr>
              <a:t>Example, “So it sounds like you’ve noticed your memory is getting worse and your worried your cannabis use is impacting it. You’re considering quitting cannabis because you don’t want your grades to be impacted. I know you really want to graduate high school on time because you’ve talked about that before.”</a:t>
            </a:r>
            <a:endParaRPr lang="en-US" sz="2900" dirty="0">
              <a:solidFill>
                <a:srgbClr val="FFFF0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64560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C5A5B-3F3C-FF63-5963-C796D29C4A59}"/>
              </a:ext>
            </a:extLst>
          </p:cNvPr>
          <p:cNvSpPr>
            <a:spLocks noGrp="1"/>
          </p:cNvSpPr>
          <p:nvPr>
            <p:ph type="title"/>
          </p:nvPr>
        </p:nvSpPr>
        <p:spPr/>
        <p:txBody>
          <a:bodyPr>
            <a:noAutofit/>
          </a:bodyPr>
          <a:lstStyle/>
          <a:p>
            <a:r>
              <a:rPr lang="en-US" sz="3200" dirty="0">
                <a:effectLst/>
                <a:latin typeface="Calibri" panose="020F0502020204030204" pitchFamily="34" charset="0"/>
                <a:ea typeface="Calibri" panose="020F0502020204030204" pitchFamily="34" charset="0"/>
                <a:cs typeface="Calibri" panose="020F0502020204030204" pitchFamily="34" charset="0"/>
              </a:rPr>
              <a:t>Recognizing and Reinforcing </a:t>
            </a:r>
            <a:r>
              <a:rPr lang="en-US" sz="3200" b="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Change Talk</a:t>
            </a:r>
            <a:endParaRPr lang="en-US" sz="3200" b="1" dirty="0">
              <a:solidFill>
                <a:srgbClr val="FFFF00"/>
              </a:solidFill>
            </a:endParaRPr>
          </a:p>
        </p:txBody>
      </p:sp>
      <p:graphicFrame>
        <p:nvGraphicFramePr>
          <p:cNvPr id="5" name="Diagram 4">
            <a:extLst>
              <a:ext uri="{FF2B5EF4-FFF2-40B4-BE49-F238E27FC236}">
                <a16:creationId xmlns:a16="http://schemas.microsoft.com/office/drawing/2014/main" id="{E62FDC87-9ABE-4C17-67D8-76999AE70F43}"/>
              </a:ext>
            </a:extLst>
          </p:cNvPr>
          <p:cNvGraphicFramePr/>
          <p:nvPr>
            <p:extLst>
              <p:ext uri="{D42A27DB-BD31-4B8C-83A1-F6EECF244321}">
                <p14:modId xmlns:p14="http://schemas.microsoft.com/office/powerpoint/2010/main" val="1082762014"/>
              </p:ext>
            </p:extLst>
          </p:nvPr>
        </p:nvGraphicFramePr>
        <p:xfrm>
          <a:off x="811214" y="1719067"/>
          <a:ext cx="7534275" cy="2258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719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3A2B-0856-7567-3E8A-00109F667007}"/>
              </a:ext>
            </a:extLst>
          </p:cNvPr>
          <p:cNvSpPr>
            <a:spLocks noGrp="1"/>
          </p:cNvSpPr>
          <p:nvPr>
            <p:ph type="title"/>
          </p:nvPr>
        </p:nvSpPr>
        <p:spPr>
          <a:xfrm>
            <a:off x="503073" y="244442"/>
            <a:ext cx="7534430" cy="964620"/>
          </a:xfrm>
        </p:spPr>
        <p:txBody>
          <a:bodyPr>
            <a:normAutofit fontScale="90000"/>
          </a:bodyPr>
          <a:lstStyle/>
          <a:p>
            <a:r>
              <a:rPr lang="en-US" dirty="0"/>
              <a:t>Reinforce change talk with double sided reflections</a:t>
            </a:r>
          </a:p>
        </p:txBody>
      </p:sp>
      <p:sp>
        <p:nvSpPr>
          <p:cNvPr id="3" name="Text Placeholder 2">
            <a:extLst>
              <a:ext uri="{FF2B5EF4-FFF2-40B4-BE49-F238E27FC236}">
                <a16:creationId xmlns:a16="http://schemas.microsoft.com/office/drawing/2014/main" id="{AFCCD2CB-6DDA-6105-6DC7-EFFA5FCB51FE}"/>
              </a:ext>
            </a:extLst>
          </p:cNvPr>
          <p:cNvSpPr>
            <a:spLocks noGrp="1"/>
          </p:cNvSpPr>
          <p:nvPr>
            <p:ph type="body" sz="quarter" idx="10"/>
          </p:nvPr>
        </p:nvSpPr>
        <p:spPr>
          <a:xfrm>
            <a:off x="503228" y="1224476"/>
            <a:ext cx="7534275" cy="600039"/>
          </a:xfrm>
        </p:spPr>
        <p:txBody>
          <a:bodyPr>
            <a:normAutofit/>
          </a:bodyPr>
          <a:lstStyle/>
          <a:p>
            <a:pPr marL="0" indent="0">
              <a:buNone/>
            </a:pPr>
            <a:r>
              <a:rPr lang="en-US" b="1" dirty="0">
                <a:solidFill>
                  <a:srgbClr val="FFFF00"/>
                </a:solidFill>
              </a:rPr>
              <a:t>Example:</a:t>
            </a:r>
          </a:p>
        </p:txBody>
      </p:sp>
      <p:graphicFrame>
        <p:nvGraphicFramePr>
          <p:cNvPr id="4" name="Table 3">
            <a:extLst>
              <a:ext uri="{FF2B5EF4-FFF2-40B4-BE49-F238E27FC236}">
                <a16:creationId xmlns:a16="http://schemas.microsoft.com/office/drawing/2014/main" id="{1F136718-E481-03CC-6563-488B56B8FE4B}"/>
              </a:ext>
            </a:extLst>
          </p:cNvPr>
          <p:cNvGraphicFramePr>
            <a:graphicFrameLocks noGrp="1"/>
          </p:cNvGraphicFramePr>
          <p:nvPr>
            <p:extLst>
              <p:ext uri="{D42A27DB-BD31-4B8C-83A1-F6EECF244321}">
                <p14:modId xmlns:p14="http://schemas.microsoft.com/office/powerpoint/2010/main" val="3627570350"/>
              </p:ext>
            </p:extLst>
          </p:nvPr>
        </p:nvGraphicFramePr>
        <p:xfrm>
          <a:off x="308991" y="1868037"/>
          <a:ext cx="8351603" cy="2050987"/>
        </p:xfrm>
        <a:graphic>
          <a:graphicData uri="http://schemas.openxmlformats.org/drawingml/2006/table">
            <a:tbl>
              <a:tblPr firstRow="1" firstCol="1" bandRow="1">
                <a:tableStyleId>{5C22544A-7EE6-4342-B048-85BDC9FD1C3A}</a:tableStyleId>
              </a:tblPr>
              <a:tblGrid>
                <a:gridCol w="1461530">
                  <a:extLst>
                    <a:ext uri="{9D8B030D-6E8A-4147-A177-3AD203B41FA5}">
                      <a16:colId xmlns:a16="http://schemas.microsoft.com/office/drawing/2014/main" val="1300585297"/>
                    </a:ext>
                  </a:extLst>
                </a:gridCol>
                <a:gridCol w="1638199">
                  <a:extLst>
                    <a:ext uri="{9D8B030D-6E8A-4147-A177-3AD203B41FA5}">
                      <a16:colId xmlns:a16="http://schemas.microsoft.com/office/drawing/2014/main" val="1831084594"/>
                    </a:ext>
                  </a:extLst>
                </a:gridCol>
                <a:gridCol w="1638199">
                  <a:extLst>
                    <a:ext uri="{9D8B030D-6E8A-4147-A177-3AD203B41FA5}">
                      <a16:colId xmlns:a16="http://schemas.microsoft.com/office/drawing/2014/main" val="647904978"/>
                    </a:ext>
                  </a:extLst>
                </a:gridCol>
                <a:gridCol w="1557896">
                  <a:extLst>
                    <a:ext uri="{9D8B030D-6E8A-4147-A177-3AD203B41FA5}">
                      <a16:colId xmlns:a16="http://schemas.microsoft.com/office/drawing/2014/main" val="1858157946"/>
                    </a:ext>
                  </a:extLst>
                </a:gridCol>
                <a:gridCol w="2055779">
                  <a:extLst>
                    <a:ext uri="{9D8B030D-6E8A-4147-A177-3AD203B41FA5}">
                      <a16:colId xmlns:a16="http://schemas.microsoft.com/office/drawing/2014/main" val="175609747"/>
                    </a:ext>
                  </a:extLst>
                </a:gridCol>
              </a:tblGrid>
              <a:tr h="1961174">
                <a:tc>
                  <a:txBody>
                    <a:bodyPr/>
                    <a:lstStyle/>
                    <a:p>
                      <a:pPr marL="0" marR="0">
                        <a:lnSpc>
                          <a:spcPct val="107000"/>
                        </a:lnSpc>
                        <a:spcBef>
                          <a:spcPts val="0"/>
                        </a:spcBef>
                        <a:spcAft>
                          <a:spcPts val="800"/>
                        </a:spcAft>
                      </a:pPr>
                      <a:r>
                        <a:rPr lang="en-US" sz="1800" kern="100" dirty="0">
                          <a:effectLst/>
                        </a:rPr>
                        <a:t>Double-sided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9525" marB="0"/>
                </a:tc>
                <a:tc>
                  <a:txBody>
                    <a:bodyPr/>
                    <a:lstStyle/>
                    <a:p>
                      <a:pPr marL="0" marR="0">
                        <a:lnSpc>
                          <a:spcPct val="107000"/>
                        </a:lnSpc>
                        <a:spcBef>
                          <a:spcPts val="0"/>
                        </a:spcBef>
                        <a:spcAft>
                          <a:spcPts val="800"/>
                        </a:spcAft>
                      </a:pPr>
                      <a:r>
                        <a:rPr lang="en-US" sz="1800" kern="100" dirty="0">
                          <a:effectLst/>
                        </a:rPr>
                        <a:t>“I know I should give up smoking weed, but life is so boring without it.”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9525" marB="0"/>
                </a:tc>
                <a:tc>
                  <a:txBody>
                    <a:bodyPr/>
                    <a:lstStyle/>
                    <a:p>
                      <a:pPr marL="0" marR="0">
                        <a:lnSpc>
                          <a:spcPct val="107000"/>
                        </a:lnSpc>
                        <a:spcBef>
                          <a:spcPts val="0"/>
                        </a:spcBef>
                        <a:spcAft>
                          <a:spcPts val="800"/>
                        </a:spcAft>
                      </a:pPr>
                      <a:r>
                        <a:rPr lang="en-US" sz="1800" kern="100" dirty="0">
                          <a:effectLst/>
                        </a:rPr>
                        <a:t>“Giving up smoking weed would be hard, and you recognize that it’s time to stop.”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9525" marB="0"/>
                </a:tc>
                <a:tc>
                  <a:txBody>
                    <a:bodyPr/>
                    <a:lstStyle/>
                    <a:p>
                      <a:pPr marL="0" marR="0">
                        <a:lnSpc>
                          <a:spcPct val="107000"/>
                        </a:lnSpc>
                        <a:spcBef>
                          <a:spcPts val="0"/>
                        </a:spcBef>
                        <a:spcAft>
                          <a:spcPts val="800"/>
                        </a:spcAft>
                      </a:pPr>
                      <a:r>
                        <a:rPr lang="en-US" sz="1800" kern="100" dirty="0">
                          <a:effectLst/>
                        </a:rPr>
                        <a:t>Resolves ambivalence.</a:t>
                      </a:r>
                    </a:p>
                    <a:p>
                      <a:pPr marL="0" marR="0">
                        <a:lnSpc>
                          <a:spcPct val="107000"/>
                        </a:lnSpc>
                        <a:spcBef>
                          <a:spcPts val="0"/>
                        </a:spcBef>
                        <a:spcAft>
                          <a:spcPts val="800"/>
                        </a:spcAft>
                      </a:pPr>
                      <a:r>
                        <a:rPr lang="en-US" sz="1800" kern="100" dirty="0">
                          <a:effectLst/>
                        </a:rPr>
                        <a:t>Acknowledges sustain talk and emphasizes change talk.</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9525" marB="0"/>
                </a:tc>
                <a:tc>
                  <a:txBody>
                    <a:bodyPr/>
                    <a:lstStyle/>
                    <a:p>
                      <a:pPr marL="0" marR="0">
                        <a:lnSpc>
                          <a:spcPct val="107000"/>
                        </a:lnSpc>
                        <a:spcBef>
                          <a:spcPts val="0"/>
                        </a:spcBef>
                        <a:spcAft>
                          <a:spcPts val="800"/>
                        </a:spcAft>
                      </a:pPr>
                      <a:r>
                        <a:rPr lang="en-US" sz="1800" kern="100" dirty="0">
                          <a:effectLst/>
                        </a:rPr>
                        <a:t>Use “and” to join two reflections.</a:t>
                      </a:r>
                    </a:p>
                    <a:p>
                      <a:pPr marL="0" marR="0">
                        <a:lnSpc>
                          <a:spcPct val="107000"/>
                        </a:lnSpc>
                        <a:spcBef>
                          <a:spcPts val="0"/>
                        </a:spcBef>
                        <a:spcAft>
                          <a:spcPts val="800"/>
                        </a:spcAft>
                      </a:pPr>
                      <a:r>
                        <a:rPr lang="en-US" sz="1800" kern="100" dirty="0">
                          <a:effectLst/>
                        </a:rPr>
                        <a:t>Start with sustain talk reflection and end with change talk reflection.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9525" marB="0"/>
                </a:tc>
                <a:extLst>
                  <a:ext uri="{0D108BD9-81ED-4DB2-BD59-A6C34878D82A}">
                    <a16:rowId xmlns:a16="http://schemas.microsoft.com/office/drawing/2014/main" val="121951002"/>
                  </a:ext>
                </a:extLst>
              </a:tr>
            </a:tbl>
          </a:graphicData>
        </a:graphic>
      </p:graphicFrame>
    </p:spTree>
    <p:extLst>
      <p:ext uri="{BB962C8B-B14F-4D97-AF65-F5344CB8AC3E}">
        <p14:creationId xmlns:p14="http://schemas.microsoft.com/office/powerpoint/2010/main" val="1225728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991D-2E8A-62EF-E894-A90A46B1EA76}"/>
              </a:ext>
            </a:extLst>
          </p:cNvPr>
          <p:cNvSpPr>
            <a:spLocks noGrp="1"/>
          </p:cNvSpPr>
          <p:nvPr>
            <p:ph type="title"/>
          </p:nvPr>
        </p:nvSpPr>
        <p:spPr>
          <a:xfrm>
            <a:off x="811362" y="586985"/>
            <a:ext cx="7534430" cy="857250"/>
          </a:xfrm>
        </p:spPr>
        <p:txBody>
          <a:bodyPr>
            <a:normAutofit fontScale="90000"/>
          </a:bodyPr>
          <a:lstStyle/>
          <a:p>
            <a:r>
              <a:rPr lang="en-US" sz="4000" b="1" spc="-5" dirty="0">
                <a:effectLst/>
                <a:latin typeface="Calibri" panose="020F0502020204030204" pitchFamily="34" charset="0"/>
                <a:ea typeface="Times New Roman" panose="02020603050405020304" pitchFamily="18" charset="0"/>
                <a:cs typeface="Times New Roman" panose="02020603050405020304" pitchFamily="18" charset="0"/>
              </a:rPr>
              <a:t>5 Key Ideas About </a:t>
            </a:r>
            <a:r>
              <a:rPr lang="en-US" sz="4000" b="1" spc="-5"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Change</a:t>
            </a:r>
            <a:br>
              <a:rPr lang="en-US" sz="4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graphicFrame>
        <p:nvGraphicFramePr>
          <p:cNvPr id="6" name="Diagram 5">
            <a:extLst>
              <a:ext uri="{FF2B5EF4-FFF2-40B4-BE49-F238E27FC236}">
                <a16:creationId xmlns:a16="http://schemas.microsoft.com/office/drawing/2014/main" id="{82293D28-344F-D7F1-5779-F9286217E3F1}"/>
              </a:ext>
            </a:extLst>
          </p:cNvPr>
          <p:cNvGraphicFramePr/>
          <p:nvPr>
            <p:extLst>
              <p:ext uri="{D42A27DB-BD31-4B8C-83A1-F6EECF244321}">
                <p14:modId xmlns:p14="http://schemas.microsoft.com/office/powerpoint/2010/main" val="3092929753"/>
              </p:ext>
            </p:extLst>
          </p:nvPr>
        </p:nvGraphicFramePr>
        <p:xfrm>
          <a:off x="679479" y="1154625"/>
          <a:ext cx="7534430" cy="3433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72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0527-9025-54D8-FA94-DAF30C6E517D}"/>
              </a:ext>
            </a:extLst>
          </p:cNvPr>
          <p:cNvSpPr>
            <a:spLocks noGrp="1"/>
          </p:cNvSpPr>
          <p:nvPr>
            <p:ph type="title"/>
          </p:nvPr>
        </p:nvSpPr>
        <p:spPr>
          <a:xfrm>
            <a:off x="602135" y="350594"/>
            <a:ext cx="7534430" cy="857250"/>
          </a:xfrm>
        </p:spPr>
        <p:txBody>
          <a:bodyPr>
            <a:normAutofit/>
          </a:bodyPr>
          <a:lstStyle/>
          <a:p>
            <a:r>
              <a:rPr lang="en-US" sz="2400" b="1" spc="-5" dirty="0">
                <a:effectLst/>
                <a:latin typeface="Calibri" panose="020F0502020204030204" pitchFamily="34" charset="0"/>
                <a:ea typeface="Times New Roman" panose="02020603050405020304" pitchFamily="18" charset="0"/>
                <a:cs typeface="Times New Roman" panose="02020603050405020304" pitchFamily="18" charset="0"/>
              </a:rPr>
              <a:t>Four Strategies to Reduce Ambivalence to </a:t>
            </a:r>
            <a:r>
              <a:rPr lang="en-US" sz="2400" b="1" spc="-5"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Change</a:t>
            </a:r>
            <a:br>
              <a:rPr lang="en-US"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sz="2400" dirty="0"/>
          </a:p>
        </p:txBody>
      </p:sp>
      <p:graphicFrame>
        <p:nvGraphicFramePr>
          <p:cNvPr id="4" name="Diagram 3">
            <a:extLst>
              <a:ext uri="{FF2B5EF4-FFF2-40B4-BE49-F238E27FC236}">
                <a16:creationId xmlns:a16="http://schemas.microsoft.com/office/drawing/2014/main" id="{D4B76D10-01BB-6B85-2606-2B45A7FDA153}"/>
              </a:ext>
            </a:extLst>
          </p:cNvPr>
          <p:cNvGraphicFramePr/>
          <p:nvPr>
            <p:extLst>
              <p:ext uri="{D42A27DB-BD31-4B8C-83A1-F6EECF244321}">
                <p14:modId xmlns:p14="http://schemas.microsoft.com/office/powerpoint/2010/main" val="3251602911"/>
              </p:ext>
            </p:extLst>
          </p:nvPr>
        </p:nvGraphicFramePr>
        <p:xfrm>
          <a:off x="718225" y="835940"/>
          <a:ext cx="7534431" cy="3471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3946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4BAA-35E9-F42B-1A40-93674B73F789}"/>
              </a:ext>
            </a:extLst>
          </p:cNvPr>
          <p:cNvSpPr>
            <a:spLocks noGrp="1"/>
          </p:cNvSpPr>
          <p:nvPr>
            <p:ph type="title"/>
          </p:nvPr>
        </p:nvSpPr>
        <p:spPr/>
        <p:txBody>
          <a:bodyPr/>
          <a:lstStyle/>
          <a:p>
            <a:r>
              <a:rPr lang="en-US" dirty="0"/>
              <a:t>Engaging</a:t>
            </a:r>
          </a:p>
        </p:txBody>
      </p:sp>
      <p:sp>
        <p:nvSpPr>
          <p:cNvPr id="3" name="Text Placeholder 2">
            <a:extLst>
              <a:ext uri="{FF2B5EF4-FFF2-40B4-BE49-F238E27FC236}">
                <a16:creationId xmlns:a16="http://schemas.microsoft.com/office/drawing/2014/main" id="{3F0BA328-0F95-D8FE-F25A-CCD70C93A3A9}"/>
              </a:ext>
            </a:extLst>
          </p:cNvPr>
          <p:cNvSpPr>
            <a:spLocks noGrp="1"/>
          </p:cNvSpPr>
          <p:nvPr>
            <p:ph type="body" sz="quarter" idx="10"/>
          </p:nvPr>
        </p:nvSpPr>
        <p:spPr/>
        <p:txBody>
          <a:bodyPr/>
          <a:lstStyle/>
          <a:p>
            <a:r>
              <a:rPr lang="en-US" dirty="0"/>
              <a:t>Use OARS to establish rapport</a:t>
            </a:r>
          </a:p>
          <a:p>
            <a:r>
              <a:rPr lang="en-US" dirty="0"/>
              <a:t>“Roll with Discord (Resistance)”</a:t>
            </a:r>
          </a:p>
        </p:txBody>
      </p:sp>
    </p:spTree>
    <p:extLst>
      <p:ext uri="{BB962C8B-B14F-4D97-AF65-F5344CB8AC3E}">
        <p14:creationId xmlns:p14="http://schemas.microsoft.com/office/powerpoint/2010/main" val="467296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44A42-02BE-EC79-FE46-C7772772E49D}"/>
              </a:ext>
            </a:extLst>
          </p:cNvPr>
          <p:cNvSpPr>
            <a:spLocks noGrp="1"/>
          </p:cNvSpPr>
          <p:nvPr>
            <p:ph type="title"/>
          </p:nvPr>
        </p:nvSpPr>
        <p:spPr>
          <a:xfrm>
            <a:off x="397566" y="-74351"/>
            <a:ext cx="7534430" cy="857250"/>
          </a:xfrm>
        </p:spPr>
        <p:txBody>
          <a:bodyPr>
            <a:normAutofit/>
          </a:bodyPr>
          <a:lstStyle/>
          <a:p>
            <a:r>
              <a:rPr lang="en-US" sz="3600" dirty="0">
                <a:solidFill>
                  <a:srgbClr val="FFFF00"/>
                </a:solidFill>
              </a:rPr>
              <a:t>Roll with Discord</a:t>
            </a:r>
            <a:r>
              <a:rPr lang="en-US" sz="3600" dirty="0"/>
              <a:t> (Resistance)</a:t>
            </a:r>
          </a:p>
        </p:txBody>
      </p:sp>
      <p:graphicFrame>
        <p:nvGraphicFramePr>
          <p:cNvPr id="6" name="Diagram 5">
            <a:extLst>
              <a:ext uri="{FF2B5EF4-FFF2-40B4-BE49-F238E27FC236}">
                <a16:creationId xmlns:a16="http://schemas.microsoft.com/office/drawing/2014/main" id="{CB31CB2D-A777-75B6-5C09-8E1DF4CAE782}"/>
              </a:ext>
            </a:extLst>
          </p:cNvPr>
          <p:cNvGraphicFramePr/>
          <p:nvPr>
            <p:extLst>
              <p:ext uri="{D42A27DB-BD31-4B8C-83A1-F6EECF244321}">
                <p14:modId xmlns:p14="http://schemas.microsoft.com/office/powerpoint/2010/main" val="2264676300"/>
              </p:ext>
            </p:extLst>
          </p:nvPr>
        </p:nvGraphicFramePr>
        <p:xfrm>
          <a:off x="214686" y="938253"/>
          <a:ext cx="8173940" cy="3888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4131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9A11-2ACC-A006-5219-0351A9CCD268}"/>
              </a:ext>
            </a:extLst>
          </p:cNvPr>
          <p:cNvSpPr>
            <a:spLocks noGrp="1"/>
          </p:cNvSpPr>
          <p:nvPr>
            <p:ph type="title"/>
          </p:nvPr>
        </p:nvSpPr>
        <p:spPr>
          <a:xfrm>
            <a:off x="366089" y="72369"/>
            <a:ext cx="7534430" cy="857250"/>
          </a:xfrm>
        </p:spPr>
        <p:txBody>
          <a:bodyPr>
            <a:normAutofit/>
          </a:bodyPr>
          <a:lstStyle/>
          <a:p>
            <a:r>
              <a:rPr lang="en-US" sz="3600" dirty="0">
                <a:effectLst/>
                <a:latin typeface="Calibri" panose="020F0502020204030204" pitchFamily="34" charset="0"/>
                <a:ea typeface="Calibri" panose="020F0502020204030204" pitchFamily="34" charset="0"/>
              </a:rPr>
              <a:t>Approaches to </a:t>
            </a:r>
            <a:r>
              <a:rPr lang="en-US" sz="3600" dirty="0">
                <a:solidFill>
                  <a:srgbClr val="FFFF00"/>
                </a:solidFill>
                <a:effectLst/>
                <a:latin typeface="Calibri" panose="020F0502020204030204" pitchFamily="34" charset="0"/>
                <a:ea typeface="Calibri" panose="020F0502020204030204" pitchFamily="34" charset="0"/>
              </a:rPr>
              <a:t>Discord</a:t>
            </a:r>
            <a:endParaRPr lang="en-US" sz="3600" dirty="0">
              <a:solidFill>
                <a:srgbClr val="FFFF00"/>
              </a:solidFill>
            </a:endParaRPr>
          </a:p>
        </p:txBody>
      </p:sp>
      <p:graphicFrame>
        <p:nvGraphicFramePr>
          <p:cNvPr id="4" name="Diagram 3">
            <a:extLst>
              <a:ext uri="{FF2B5EF4-FFF2-40B4-BE49-F238E27FC236}">
                <a16:creationId xmlns:a16="http://schemas.microsoft.com/office/drawing/2014/main" id="{45027BC7-0478-469C-4086-C7ABF3500CA4}"/>
              </a:ext>
            </a:extLst>
          </p:cNvPr>
          <p:cNvGraphicFramePr/>
          <p:nvPr>
            <p:extLst>
              <p:ext uri="{D42A27DB-BD31-4B8C-83A1-F6EECF244321}">
                <p14:modId xmlns:p14="http://schemas.microsoft.com/office/powerpoint/2010/main" val="3544219922"/>
              </p:ext>
            </p:extLst>
          </p:nvPr>
        </p:nvGraphicFramePr>
        <p:xfrm>
          <a:off x="-1494516" y="72369"/>
          <a:ext cx="10757786" cy="5071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7289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1009-1C57-CEB6-6DA4-127E3B018A7F}"/>
              </a:ext>
            </a:extLst>
          </p:cNvPr>
          <p:cNvSpPr>
            <a:spLocks noGrp="1"/>
          </p:cNvSpPr>
          <p:nvPr>
            <p:ph type="title"/>
          </p:nvPr>
        </p:nvSpPr>
        <p:spPr>
          <a:xfrm>
            <a:off x="664128" y="2291212"/>
            <a:ext cx="45719" cy="280538"/>
          </a:xfrm>
        </p:spPr>
        <p:txBody>
          <a:bodyPr>
            <a:normAutofit fontScale="90000"/>
          </a:bodyPr>
          <a:lstStyle/>
          <a:p>
            <a:r>
              <a:rPr lang="en-US" dirty="0"/>
              <a:t>Focusing</a:t>
            </a:r>
          </a:p>
        </p:txBody>
      </p:sp>
      <p:sp>
        <p:nvSpPr>
          <p:cNvPr id="3" name="Text Placeholder 2">
            <a:extLst>
              <a:ext uri="{FF2B5EF4-FFF2-40B4-BE49-F238E27FC236}">
                <a16:creationId xmlns:a16="http://schemas.microsoft.com/office/drawing/2014/main" id="{0CFAD557-018F-69EB-49AB-4D05AB9D0AB7}"/>
              </a:ext>
            </a:extLst>
          </p:cNvPr>
          <p:cNvSpPr>
            <a:spLocks noGrp="1"/>
          </p:cNvSpPr>
          <p:nvPr>
            <p:ph type="body" sz="quarter" idx="10"/>
          </p:nvPr>
        </p:nvSpPr>
        <p:spPr>
          <a:xfrm>
            <a:off x="1268413" y="610938"/>
            <a:ext cx="7534275" cy="2258615"/>
          </a:xfrm>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Once you’ve engaged the teen, the next step is to find a direction for the conversation and the counseling process as a whole.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you and the teen agree on a general direction, focus on a specific behavior the teen is ready to discuss.</a:t>
            </a:r>
          </a:p>
        </p:txBody>
      </p:sp>
      <p:pic>
        <p:nvPicPr>
          <p:cNvPr id="3074" name="Picture 2">
            <a:extLst>
              <a:ext uri="{FF2B5EF4-FFF2-40B4-BE49-F238E27FC236}">
                <a16:creationId xmlns:a16="http://schemas.microsoft.com/office/drawing/2014/main" id="{B9C439CE-5C63-C963-14C8-B20DB25D8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0035" y="2571750"/>
            <a:ext cx="3437969" cy="181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0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Learning Objectives</a:t>
            </a:r>
          </a:p>
        </p:txBody>
      </p:sp>
      <p:sp>
        <p:nvSpPr>
          <p:cNvPr id="3" name="Text Placeholder 2"/>
          <p:cNvSpPr>
            <a:spLocks noGrp="1"/>
          </p:cNvSpPr>
          <p:nvPr>
            <p:ph type="body" sz="quarter" idx="10"/>
          </p:nvPr>
        </p:nvSpPr>
        <p:spPr>
          <a:xfrm>
            <a:off x="811214" y="1745522"/>
            <a:ext cx="7534275" cy="2578186"/>
          </a:xfrm>
        </p:spPr>
        <p:txBody>
          <a:bodyPr>
            <a:normAutofit/>
          </a:bodyPr>
          <a:lstStyle/>
          <a:p>
            <a:r>
              <a:rPr lang="en-US" sz="1800" dirty="0">
                <a:latin typeface="+mn-lt"/>
              </a:rPr>
              <a:t>Understand why Motivational Interviewing works for teens and families</a:t>
            </a:r>
          </a:p>
          <a:p>
            <a:r>
              <a:rPr lang="en-US" sz="1800" dirty="0">
                <a:latin typeface="+mn-lt"/>
              </a:rPr>
              <a:t>Learn/ review basic skills of Motivational Interviewing to use with youth </a:t>
            </a:r>
          </a:p>
          <a:p>
            <a:r>
              <a:rPr lang="en-US" sz="1800" dirty="0">
                <a:latin typeface="+mn-lt"/>
              </a:rPr>
              <a:t>Learn how to utilize and equip parents/ caregivers/ family with motivational interviewing skills and resources</a:t>
            </a:r>
          </a:p>
        </p:txBody>
      </p:sp>
      <p:pic>
        <p:nvPicPr>
          <p:cNvPr id="4" name="Picture 3">
            <a:extLst>
              <a:ext uri="{FF2B5EF4-FFF2-40B4-BE49-F238E27FC236}">
                <a16:creationId xmlns:a16="http://schemas.microsoft.com/office/drawing/2014/main" id="{FF838F80-156A-6505-BC24-5DE188EE587D}"/>
              </a:ext>
            </a:extLst>
          </p:cNvPr>
          <p:cNvPicPr>
            <a:picLocks noChangeAspect="1"/>
          </p:cNvPicPr>
          <p:nvPr/>
        </p:nvPicPr>
        <p:blipFill>
          <a:blip r:embed="rId3"/>
          <a:stretch>
            <a:fillRect/>
          </a:stretch>
        </p:blipFill>
        <p:spPr>
          <a:xfrm>
            <a:off x="7888943" y="1"/>
            <a:ext cx="1244102" cy="944740"/>
          </a:xfrm>
          <a:prstGeom prst="rect">
            <a:avLst/>
          </a:prstGeom>
        </p:spPr>
      </p:pic>
    </p:spTree>
    <p:extLst>
      <p:ext uri="{BB962C8B-B14F-4D97-AF65-F5344CB8AC3E}">
        <p14:creationId xmlns:p14="http://schemas.microsoft.com/office/powerpoint/2010/main" val="3062806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9843-6C2A-7E5E-61EF-B6E44668DD23}"/>
              </a:ext>
            </a:extLst>
          </p:cNvPr>
          <p:cNvSpPr>
            <a:spLocks noGrp="1"/>
          </p:cNvSpPr>
          <p:nvPr>
            <p:ph type="title"/>
          </p:nvPr>
        </p:nvSpPr>
        <p:spPr>
          <a:xfrm>
            <a:off x="598298" y="308568"/>
            <a:ext cx="7534430" cy="857250"/>
          </a:xfrm>
        </p:spPr>
        <p:txBody>
          <a:bodyPr>
            <a:normAutofit/>
          </a:bodyPr>
          <a:lstStyle/>
          <a:p>
            <a:r>
              <a:rPr lang="en-US" sz="2800" dirty="0"/>
              <a:t>An example of focusing:</a:t>
            </a:r>
          </a:p>
        </p:txBody>
      </p:sp>
      <p:graphicFrame>
        <p:nvGraphicFramePr>
          <p:cNvPr id="5" name="Diagram 4">
            <a:extLst>
              <a:ext uri="{FF2B5EF4-FFF2-40B4-BE49-F238E27FC236}">
                <a16:creationId xmlns:a16="http://schemas.microsoft.com/office/drawing/2014/main" id="{975FDDC5-6571-447B-1E40-E71AC3D8EA3E}"/>
              </a:ext>
            </a:extLst>
          </p:cNvPr>
          <p:cNvGraphicFramePr/>
          <p:nvPr>
            <p:extLst>
              <p:ext uri="{D42A27DB-BD31-4B8C-83A1-F6EECF244321}">
                <p14:modId xmlns:p14="http://schemas.microsoft.com/office/powerpoint/2010/main" val="2985413221"/>
              </p:ext>
            </p:extLst>
          </p:nvPr>
        </p:nvGraphicFramePr>
        <p:xfrm>
          <a:off x="450257" y="898902"/>
          <a:ext cx="8492265" cy="3322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297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2B61-0BD1-AFED-5110-ED9D4ECAE313}"/>
              </a:ext>
            </a:extLst>
          </p:cNvPr>
          <p:cNvSpPr>
            <a:spLocks noGrp="1"/>
          </p:cNvSpPr>
          <p:nvPr>
            <p:ph type="title"/>
          </p:nvPr>
        </p:nvSpPr>
        <p:spPr>
          <a:xfrm>
            <a:off x="1012839" y="1248417"/>
            <a:ext cx="7534430" cy="857250"/>
          </a:xfrm>
        </p:spPr>
        <p:txBody>
          <a:bodyPr>
            <a:normAutofit fontScale="90000"/>
          </a:bodyPr>
          <a:lstStyle/>
          <a:p>
            <a:r>
              <a:rPr lang="en-US" sz="4900" dirty="0">
                <a:effectLst/>
                <a:latin typeface="Calibri" panose="020F0502020204030204" pitchFamily="34" charset="0"/>
                <a:ea typeface="Calibri" panose="020F0502020204030204" pitchFamily="34" charset="0"/>
                <a:cs typeface="Calibri" panose="020F0502020204030204" pitchFamily="34" charset="0"/>
              </a:rPr>
              <a:t>Evocation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F2A5F140-D042-AF10-0B65-1A4FC57B7D3A}"/>
              </a:ext>
            </a:extLst>
          </p:cNvPr>
          <p:cNvSpPr>
            <a:spLocks noGrp="1"/>
          </p:cNvSpPr>
          <p:nvPr>
            <p:ph type="body" sz="quarter" idx="10"/>
          </p:nvPr>
        </p:nvSpPr>
        <p:spPr>
          <a:xfrm>
            <a:off x="919702" y="2153019"/>
            <a:ext cx="7534275" cy="2258615"/>
          </a:xfrm>
        </p:spPr>
        <p:txBody>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Evoking elicits teen motivations for change. It shapes conversations in ways that encourage teens, not providers, to argue for change. Evoking is the core of MI and differentiates it from other counseling methods (Miller &amp; Rollnick, 2013).</a:t>
            </a:r>
          </a:p>
          <a:p>
            <a:endParaRPr lang="en-US" dirty="0"/>
          </a:p>
        </p:txBody>
      </p:sp>
      <p:pic>
        <p:nvPicPr>
          <p:cNvPr id="4098" name="Picture 2">
            <a:extLst>
              <a:ext uri="{FF2B5EF4-FFF2-40B4-BE49-F238E27FC236}">
                <a16:creationId xmlns:a16="http://schemas.microsoft.com/office/drawing/2014/main" id="{65EB26B3-6FFE-BBC6-FD9B-ADF2BB641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659" y="619932"/>
            <a:ext cx="1982360" cy="148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56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131B-CE1F-90A3-C178-4683C400070A}"/>
              </a:ext>
            </a:extLst>
          </p:cNvPr>
          <p:cNvSpPr>
            <a:spLocks noGrp="1"/>
          </p:cNvSpPr>
          <p:nvPr>
            <p:ph type="title"/>
          </p:nvPr>
        </p:nvSpPr>
        <p:spPr>
          <a:xfrm>
            <a:off x="741620" y="587318"/>
            <a:ext cx="7534430" cy="857250"/>
          </a:xfrm>
        </p:spPr>
        <p:txBody>
          <a:bodyPr>
            <a:normAutofit/>
          </a:bodyPr>
          <a:lstStyle/>
          <a:p>
            <a:r>
              <a:rPr lang="en-US" sz="1800" dirty="0">
                <a:solidFill>
                  <a:srgbClr val="191D34"/>
                </a:solidFill>
                <a:effectLst/>
                <a:latin typeface="Calibri" panose="020F0502020204030204" pitchFamily="34" charset="0"/>
                <a:ea typeface="Calibri" panose="020F0502020204030204" pitchFamily="34" charset="0"/>
              </a:rPr>
              <a:t>Evocative questions include exploring </a:t>
            </a:r>
            <a:r>
              <a:rPr lang="en-US" sz="1800" dirty="0">
                <a:solidFill>
                  <a:srgbClr val="FFFF00"/>
                </a:solidFill>
                <a:effectLst/>
                <a:latin typeface="Calibri" panose="020F0502020204030204" pitchFamily="34" charset="0"/>
                <a:ea typeface="Calibri" panose="020F0502020204030204" pitchFamily="34" charset="0"/>
              </a:rPr>
              <a:t>desire, ability, reasons, and need (DARN)</a:t>
            </a:r>
            <a:endParaRPr lang="en-US" sz="1800" dirty="0"/>
          </a:p>
        </p:txBody>
      </p:sp>
      <p:graphicFrame>
        <p:nvGraphicFramePr>
          <p:cNvPr id="5" name="Diagram 4">
            <a:extLst>
              <a:ext uri="{FF2B5EF4-FFF2-40B4-BE49-F238E27FC236}">
                <a16:creationId xmlns:a16="http://schemas.microsoft.com/office/drawing/2014/main" id="{AB015F90-5790-6385-09FA-31F7C0A6F856}"/>
              </a:ext>
            </a:extLst>
          </p:cNvPr>
          <p:cNvGraphicFramePr/>
          <p:nvPr>
            <p:extLst>
              <p:ext uri="{D42A27DB-BD31-4B8C-83A1-F6EECF244321}">
                <p14:modId xmlns:p14="http://schemas.microsoft.com/office/powerpoint/2010/main" val="509161355"/>
              </p:ext>
            </p:extLst>
          </p:nvPr>
        </p:nvGraphicFramePr>
        <p:xfrm>
          <a:off x="811517" y="1781060"/>
          <a:ext cx="7534275" cy="2775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2497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2A493-25E5-2C50-B2D0-61A2B72A3DC6}"/>
              </a:ext>
            </a:extLst>
          </p:cNvPr>
          <p:cNvSpPr>
            <a:spLocks noGrp="1"/>
          </p:cNvSpPr>
          <p:nvPr>
            <p:ph type="title"/>
          </p:nvPr>
        </p:nvSpPr>
        <p:spPr>
          <a:xfrm>
            <a:off x="804707" y="263346"/>
            <a:ext cx="7534430" cy="857250"/>
          </a:xfrm>
        </p:spPr>
        <p:txBody>
          <a:bodyPr>
            <a:noAutofit/>
          </a:bodyPr>
          <a:lstStyle/>
          <a:p>
            <a:r>
              <a:rPr lang="en-US" sz="36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Using the importance ruler</a:t>
            </a:r>
            <a:br>
              <a:rPr lang="en-US" sz="2800" b="1" dirty="0">
                <a:solidFill>
                  <a:schemeClr val="bg2"/>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sz="2800" dirty="0">
              <a:solidFill>
                <a:schemeClr val="bg2"/>
              </a:solidFill>
            </a:endParaRPr>
          </a:p>
        </p:txBody>
      </p:sp>
      <p:sp>
        <p:nvSpPr>
          <p:cNvPr id="3" name="Text Placeholder 2">
            <a:extLst>
              <a:ext uri="{FF2B5EF4-FFF2-40B4-BE49-F238E27FC236}">
                <a16:creationId xmlns:a16="http://schemas.microsoft.com/office/drawing/2014/main" id="{3F7CF8D1-667F-3179-1D77-165343F5C1CF}"/>
              </a:ext>
            </a:extLst>
          </p:cNvPr>
          <p:cNvSpPr>
            <a:spLocks noGrp="1"/>
          </p:cNvSpPr>
          <p:nvPr>
            <p:ph type="body" sz="quarter" idx="10"/>
          </p:nvPr>
        </p:nvSpPr>
        <p:spPr>
          <a:xfrm>
            <a:off x="718893" y="1787422"/>
            <a:ext cx="7534275" cy="2800209"/>
          </a:xfrm>
        </p:spPr>
        <p:txBody>
          <a:bodyPr>
            <a:normAutofit lnSpcReduction="10000"/>
          </a:bodyPr>
          <a:lstStyle/>
          <a:p>
            <a:pPr marL="0" marR="0" indent="0">
              <a:spcBef>
                <a:spcPts val="0"/>
              </a:spcBef>
              <a:buNone/>
            </a:pPr>
            <a:r>
              <a:rPr lang="en-US" sz="1800" dirty="0">
                <a:solidFill>
                  <a:schemeClr val="bg2"/>
                </a:solidFill>
                <a:effectLst/>
                <a:latin typeface="Calibri" panose="020F0502020204030204" pitchFamily="34" charset="0"/>
                <a:ea typeface="Times New Roman" panose="02020603050405020304" pitchFamily="18" charset="0"/>
              </a:rPr>
              <a:t>An imaginary scale ranging from 0 to 10 can be used to explore the teen’s level of perceived importance for change. It involves the use of two questions, and the second question is meant to elicit change talk and assist the teen to identify why change is important.</a:t>
            </a:r>
            <a:endParaRPr lang="en-US" sz="1800" dirty="0">
              <a:solidFill>
                <a:schemeClr val="bg2"/>
              </a:solidFill>
              <a:effectLst/>
              <a:latin typeface="Times New Roman" panose="02020603050405020304" pitchFamily="18" charset="0"/>
              <a:ea typeface="Times New Roman" panose="02020603050405020304" pitchFamily="18" charset="0"/>
            </a:endParaRPr>
          </a:p>
          <a:p>
            <a:pPr marL="0" marR="0" indent="0" algn="ctr">
              <a:spcBef>
                <a:spcPts val="0"/>
              </a:spcBef>
              <a:buNone/>
            </a:pPr>
            <a:r>
              <a:rPr lang="en-US" sz="1800" dirty="0">
                <a:solidFill>
                  <a:schemeClr val="bg2"/>
                </a:solidFill>
                <a:effectLst/>
                <a:latin typeface="Calibri" panose="020F0502020204030204" pitchFamily="34" charset="0"/>
                <a:ea typeface="Times New Roman" panose="02020603050405020304" pitchFamily="18" charset="0"/>
              </a:rPr>
              <a:t>	“</a:t>
            </a:r>
            <a:r>
              <a:rPr lang="en-US" sz="1800" i="1" dirty="0">
                <a:solidFill>
                  <a:schemeClr val="bg2"/>
                </a:solidFill>
                <a:effectLst/>
                <a:latin typeface="Calibri" panose="020F0502020204030204" pitchFamily="34" charset="0"/>
                <a:ea typeface="Times New Roman" panose="02020603050405020304" pitchFamily="18" charset="0"/>
              </a:rPr>
              <a:t>On a scale from 0 to 10, where 0 indicates not at all important and 10 indicates the most important thing for me right now, how important is it for you to… ?</a:t>
            </a:r>
            <a:r>
              <a:rPr lang="en-US" sz="1800" dirty="0">
                <a:solidFill>
                  <a:schemeClr val="bg2"/>
                </a:solidFill>
                <a:effectLst/>
                <a:latin typeface="Calibri" panose="020F0502020204030204" pitchFamily="34" charset="0"/>
                <a:ea typeface="Times New Roman" panose="02020603050405020304" pitchFamily="18" charset="0"/>
              </a:rPr>
              <a:t>”</a:t>
            </a:r>
            <a:endParaRPr lang="en-US" sz="1800" dirty="0">
              <a:solidFill>
                <a:schemeClr val="bg2"/>
              </a:solidFill>
              <a:effectLst/>
              <a:latin typeface="Times New Roman" panose="02020603050405020304" pitchFamily="18" charset="0"/>
              <a:ea typeface="Times New Roman" panose="02020603050405020304" pitchFamily="18" charset="0"/>
            </a:endParaRPr>
          </a:p>
          <a:p>
            <a:pPr marL="0" marR="0" indent="0" algn="ctr">
              <a:spcBef>
                <a:spcPts val="0"/>
              </a:spcBef>
              <a:buNone/>
            </a:pPr>
            <a:r>
              <a:rPr lang="en-US" sz="1800" dirty="0">
                <a:solidFill>
                  <a:schemeClr val="bg2"/>
                </a:solidFill>
                <a:effectLst/>
                <a:latin typeface="Calibri" panose="020F0502020204030204" pitchFamily="34" charset="0"/>
                <a:ea typeface="Times New Roman" panose="02020603050405020304" pitchFamily="18" charset="0"/>
              </a:rPr>
              <a:t>“</a:t>
            </a:r>
            <a:r>
              <a:rPr lang="en-US" sz="1800" i="1" dirty="0">
                <a:solidFill>
                  <a:schemeClr val="bg2"/>
                </a:solidFill>
                <a:effectLst/>
                <a:latin typeface="Calibri" panose="020F0502020204030204" pitchFamily="34" charset="0"/>
                <a:ea typeface="Times New Roman" panose="02020603050405020304" pitchFamily="18" charset="0"/>
              </a:rPr>
              <a:t>And why are you at a… and not a (lower number)?</a:t>
            </a:r>
            <a:r>
              <a:rPr lang="en-US" sz="1800" dirty="0">
                <a:solidFill>
                  <a:schemeClr val="bg2"/>
                </a:solidFill>
                <a:effectLst/>
                <a:latin typeface="Calibri" panose="020F0502020204030204" pitchFamily="34" charset="0"/>
                <a:ea typeface="Times New Roman" panose="02020603050405020304" pitchFamily="18" charset="0"/>
              </a:rPr>
              <a:t>”</a:t>
            </a:r>
            <a:endParaRPr lang="en-US" sz="1800" dirty="0">
              <a:solidFill>
                <a:schemeClr val="bg2"/>
              </a:solidFill>
              <a:effectLst/>
              <a:latin typeface="Times New Roman" panose="02020603050405020304" pitchFamily="18" charset="0"/>
              <a:ea typeface="Times New Roman" panose="02020603050405020304" pitchFamily="18" charset="0"/>
            </a:endParaRPr>
          </a:p>
          <a:p>
            <a:endParaRPr lang="en-US" dirty="0"/>
          </a:p>
        </p:txBody>
      </p:sp>
      <p:pic>
        <p:nvPicPr>
          <p:cNvPr id="5122" name="Picture 2" descr="Measuring tape on white background, clipping path High resolution inch measuring tape isolated with clipping path Tape Measure Stock Photo">
            <a:extLst>
              <a:ext uri="{FF2B5EF4-FFF2-40B4-BE49-F238E27FC236}">
                <a16:creationId xmlns:a16="http://schemas.microsoft.com/office/drawing/2014/main" id="{81F9FEB8-0E98-DF98-9D3B-A11C18EEA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2" y="930172"/>
            <a:ext cx="7012983" cy="58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72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9BEA-7379-BFBD-7BF6-9A1E63219C8E}"/>
              </a:ext>
            </a:extLst>
          </p:cNvPr>
          <p:cNvSpPr>
            <a:spLocks noGrp="1"/>
          </p:cNvSpPr>
          <p:nvPr>
            <p:ph type="title"/>
          </p:nvPr>
        </p:nvSpPr>
        <p:spPr>
          <a:xfrm>
            <a:off x="592080" y="111797"/>
            <a:ext cx="7534430" cy="857250"/>
          </a:xfrm>
        </p:spPr>
        <p:txBody>
          <a:bodyPr>
            <a:normAutofit fontScale="90000"/>
          </a:bodyPr>
          <a:lstStyle/>
          <a:p>
            <a:r>
              <a:rPr lang="en-US"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Querying extremes</a:t>
            </a:r>
            <a:br>
              <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7EED3B7F-DB20-AB3D-8184-7161E27E461D}"/>
              </a:ext>
            </a:extLst>
          </p:cNvPr>
          <p:cNvSpPr>
            <a:spLocks noGrp="1"/>
          </p:cNvSpPr>
          <p:nvPr>
            <p:ph type="body" sz="quarter" idx="10"/>
          </p:nvPr>
        </p:nvSpPr>
        <p:spPr>
          <a:xfrm>
            <a:off x="592079" y="540422"/>
            <a:ext cx="7754751" cy="3078101"/>
          </a:xfrm>
        </p:spPr>
        <p:txBody>
          <a:bodyPr>
            <a:normAutofit fontScale="92500" lnSpcReduction="10000"/>
          </a:bodyPr>
          <a:lstStyle/>
          <a:p>
            <a:pPr marL="0" marR="0" indent="0">
              <a:spcBef>
                <a:spcPts val="0"/>
              </a:spcBef>
              <a:buNone/>
            </a:pPr>
            <a:r>
              <a:rPr lang="en-US" sz="2100" dirty="0">
                <a:solidFill>
                  <a:srgbClr val="FFFF00"/>
                </a:solidFill>
                <a:effectLst/>
                <a:latin typeface="Calibri" panose="020F0502020204030204" pitchFamily="34" charset="0"/>
                <a:ea typeface="Times New Roman" panose="02020603050405020304" pitchFamily="18" charset="0"/>
              </a:rPr>
              <a:t>Exploring the teen’s worst- and best-case scenarios </a:t>
            </a:r>
          </a:p>
          <a:p>
            <a:pPr marL="0" indent="0">
              <a:spcBef>
                <a:spcPts val="0"/>
              </a:spcBef>
              <a:buNone/>
            </a:pPr>
            <a:r>
              <a:rPr lang="en-US" sz="2100" dirty="0">
                <a:solidFill>
                  <a:schemeClr val="bg2"/>
                </a:solidFill>
                <a:effectLst/>
                <a:latin typeface="Calibri" panose="020F0502020204030204" pitchFamily="34" charset="0"/>
                <a:ea typeface="Times New Roman" panose="02020603050405020304" pitchFamily="18" charset="0"/>
              </a:rPr>
              <a:t>“</a:t>
            </a:r>
            <a:r>
              <a:rPr lang="en-US" sz="2100" i="1" dirty="0">
                <a:solidFill>
                  <a:schemeClr val="bg2"/>
                </a:solidFill>
                <a:effectLst/>
                <a:latin typeface="Calibri" panose="020F0502020204030204" pitchFamily="34" charset="0"/>
                <a:ea typeface="Times New Roman" panose="02020603050405020304" pitchFamily="18" charset="0"/>
              </a:rPr>
              <a:t>What can happen in the long run if you continue as you are (keep using and not informing your parents?</a:t>
            </a:r>
            <a:r>
              <a:rPr lang="en-US" sz="2100" dirty="0">
                <a:solidFill>
                  <a:schemeClr val="bg2"/>
                </a:solidFill>
                <a:effectLst/>
                <a:latin typeface="Calibri" panose="020F0502020204030204" pitchFamily="34" charset="0"/>
                <a:ea typeface="Times New Roman" panose="02020603050405020304" pitchFamily="18" charset="0"/>
              </a:rPr>
              <a:t>”</a:t>
            </a:r>
            <a:endParaRPr lang="en-US" sz="2100" dirty="0">
              <a:solidFill>
                <a:schemeClr val="bg2"/>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sz="2100" dirty="0">
                <a:solidFill>
                  <a:schemeClr val="bg2"/>
                </a:solidFill>
                <a:effectLst/>
                <a:latin typeface="Calibri" panose="020F0502020204030204" pitchFamily="34" charset="0"/>
                <a:ea typeface="Times New Roman" panose="02020603050405020304" pitchFamily="18" charset="0"/>
              </a:rPr>
              <a:t>“</a:t>
            </a:r>
            <a:r>
              <a:rPr lang="en-US" sz="2100" i="1" dirty="0">
                <a:solidFill>
                  <a:schemeClr val="bg2"/>
                </a:solidFill>
                <a:effectLst/>
                <a:latin typeface="Calibri" panose="020F0502020204030204" pitchFamily="34" charset="0"/>
                <a:ea typeface="Times New Roman" panose="02020603050405020304" pitchFamily="18" charset="0"/>
              </a:rPr>
              <a:t>What worries you the most about your parents finding out about your use?</a:t>
            </a:r>
            <a:r>
              <a:rPr lang="en-US" sz="2100" dirty="0">
                <a:solidFill>
                  <a:schemeClr val="bg2"/>
                </a:solidFill>
                <a:effectLst/>
                <a:latin typeface="Calibri" panose="020F0502020204030204" pitchFamily="34" charset="0"/>
                <a:ea typeface="Times New Roman" panose="02020603050405020304" pitchFamily="18" charset="0"/>
              </a:rPr>
              <a:t>”</a:t>
            </a:r>
            <a:endParaRPr lang="en-US" sz="2100" dirty="0">
              <a:solidFill>
                <a:schemeClr val="bg2"/>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sz="2100" dirty="0">
                <a:solidFill>
                  <a:schemeClr val="bg2"/>
                </a:solidFill>
                <a:effectLst/>
                <a:latin typeface="Calibri" panose="020F0502020204030204" pitchFamily="34" charset="0"/>
                <a:ea typeface="Times New Roman" panose="02020603050405020304" pitchFamily="18" charset="0"/>
              </a:rPr>
              <a:t>“</a:t>
            </a:r>
            <a:r>
              <a:rPr lang="en-US" sz="2100" i="1" dirty="0">
                <a:solidFill>
                  <a:schemeClr val="bg2"/>
                </a:solidFill>
                <a:effectLst/>
                <a:latin typeface="Calibri" panose="020F0502020204030204" pitchFamily="34" charset="0"/>
                <a:ea typeface="Times New Roman" panose="02020603050405020304" pitchFamily="18" charset="0"/>
              </a:rPr>
              <a:t>What would it look like if you were able to talk to your parents about your use?</a:t>
            </a:r>
            <a:r>
              <a:rPr lang="en-US" sz="2100" dirty="0">
                <a:solidFill>
                  <a:schemeClr val="bg2"/>
                </a:solidFill>
                <a:effectLst/>
                <a:latin typeface="Calibri" panose="020F0502020204030204" pitchFamily="34" charset="0"/>
                <a:ea typeface="Times New Roman" panose="02020603050405020304" pitchFamily="18" charset="0"/>
              </a:rPr>
              <a:t>”</a:t>
            </a:r>
            <a:endParaRPr lang="en-US" sz="2100" dirty="0">
              <a:solidFill>
                <a:schemeClr val="bg2"/>
              </a:solidFill>
              <a:effectLst/>
              <a:latin typeface="Times New Roman" panose="02020603050405020304" pitchFamily="18" charset="0"/>
              <a:ea typeface="Times New Roman" panose="02020603050405020304" pitchFamily="18" charset="0"/>
            </a:endParaRPr>
          </a:p>
          <a:p>
            <a:pPr marL="0" marR="0" indent="0">
              <a:spcBef>
                <a:spcPts val="0"/>
              </a:spcBef>
              <a:buNone/>
            </a:pPr>
            <a:r>
              <a:rPr lang="en-US" sz="2100" dirty="0">
                <a:solidFill>
                  <a:schemeClr val="bg2"/>
                </a:solidFill>
                <a:effectLst/>
                <a:latin typeface="Calibri" panose="020F0502020204030204" pitchFamily="34" charset="0"/>
                <a:ea typeface="Times New Roman" panose="02020603050405020304" pitchFamily="18" charset="0"/>
              </a:rPr>
              <a:t>“</a:t>
            </a:r>
            <a:r>
              <a:rPr lang="en-US" sz="2100" i="1" dirty="0">
                <a:solidFill>
                  <a:schemeClr val="bg2"/>
                </a:solidFill>
                <a:effectLst/>
                <a:latin typeface="Calibri" panose="020F0502020204030204" pitchFamily="34" charset="0"/>
                <a:ea typeface="Times New Roman" panose="02020603050405020304" pitchFamily="18" charset="0"/>
              </a:rPr>
              <a:t>What would be the best-case scenario if you told your parents about your use?</a:t>
            </a:r>
            <a:r>
              <a:rPr lang="en-US" sz="2100" dirty="0">
                <a:solidFill>
                  <a:schemeClr val="bg2"/>
                </a:solidFill>
                <a:effectLst/>
                <a:latin typeface="Calibri" panose="020F0502020204030204" pitchFamily="34" charset="0"/>
                <a:ea typeface="Times New Roman" panose="02020603050405020304" pitchFamily="18" charset="0"/>
              </a:rPr>
              <a:t>”</a:t>
            </a:r>
            <a:endParaRPr lang="en-US" sz="2100" dirty="0">
              <a:solidFill>
                <a:schemeClr val="bg2"/>
              </a:solidFill>
              <a:effectLst/>
              <a:latin typeface="Times New Roman" panose="02020603050405020304" pitchFamily="18" charset="0"/>
              <a:ea typeface="Times New Roman" panose="02020603050405020304" pitchFamily="18" charset="0"/>
            </a:endParaRPr>
          </a:p>
          <a:p>
            <a:endParaRPr lang="en-US" dirty="0"/>
          </a:p>
        </p:txBody>
      </p:sp>
      <p:pic>
        <p:nvPicPr>
          <p:cNvPr id="6146" name="Picture 2" descr="Sign Best case worst case Sign Best case worst case best and worst stock pictures, royalty-free photos &amp; images">
            <a:extLst>
              <a:ext uri="{FF2B5EF4-FFF2-40B4-BE49-F238E27FC236}">
                <a16:creationId xmlns:a16="http://schemas.microsoft.com/office/drawing/2014/main" id="{2D7DD6D6-F809-1232-BE3B-1BA08E005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007" y="3219588"/>
            <a:ext cx="2488778" cy="165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322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0857-5B41-4280-E91E-C67FC3B61E64}"/>
              </a:ext>
            </a:extLst>
          </p:cNvPr>
          <p:cNvSpPr>
            <a:spLocks noGrp="1"/>
          </p:cNvSpPr>
          <p:nvPr>
            <p:ph type="title"/>
          </p:nvPr>
        </p:nvSpPr>
        <p:spPr>
          <a:xfrm>
            <a:off x="952038" y="164276"/>
            <a:ext cx="7534430" cy="857250"/>
          </a:xfrm>
        </p:spPr>
        <p:txBody>
          <a:bodyPr>
            <a:normAutofit fontScale="90000"/>
          </a:bodyPr>
          <a:lstStyle/>
          <a:p>
            <a:r>
              <a:rPr lang="en-US"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Looking back and looking forward</a:t>
            </a:r>
            <a:br>
              <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graphicFrame>
        <p:nvGraphicFramePr>
          <p:cNvPr id="4" name="Diagram 3">
            <a:extLst>
              <a:ext uri="{FF2B5EF4-FFF2-40B4-BE49-F238E27FC236}">
                <a16:creationId xmlns:a16="http://schemas.microsoft.com/office/drawing/2014/main" id="{736BEE14-4BFD-8465-564F-B53C7336ADD1}"/>
              </a:ext>
            </a:extLst>
          </p:cNvPr>
          <p:cNvGraphicFramePr/>
          <p:nvPr>
            <p:extLst>
              <p:ext uri="{D42A27DB-BD31-4B8C-83A1-F6EECF244321}">
                <p14:modId xmlns:p14="http://schemas.microsoft.com/office/powerpoint/2010/main" val="1410260446"/>
              </p:ext>
            </p:extLst>
          </p:nvPr>
        </p:nvGraphicFramePr>
        <p:xfrm>
          <a:off x="333587" y="617414"/>
          <a:ext cx="8152881" cy="436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120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E9C6-FF69-909B-92AE-9F997C1B0E13}"/>
              </a:ext>
            </a:extLst>
          </p:cNvPr>
          <p:cNvSpPr>
            <a:spLocks noGrp="1"/>
          </p:cNvSpPr>
          <p:nvPr>
            <p:ph type="title"/>
          </p:nvPr>
        </p:nvSpPr>
        <p:spPr>
          <a:xfrm>
            <a:off x="811362" y="308568"/>
            <a:ext cx="7534430" cy="857250"/>
          </a:xfrm>
        </p:spPr>
        <p:txBody>
          <a:bodyPr>
            <a:normAutofit fontScale="90000"/>
          </a:bodyPr>
          <a:lstStyle/>
          <a:p>
            <a:r>
              <a:rPr lang="en-US"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rPr>
              <a:t>Exploring goals and values</a:t>
            </a:r>
            <a:br>
              <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E47B50CB-BC2C-A3BE-EEE1-222E63DB44DC}"/>
              </a:ext>
            </a:extLst>
          </p:cNvPr>
          <p:cNvSpPr>
            <a:spLocks noGrp="1"/>
          </p:cNvSpPr>
          <p:nvPr>
            <p:ph type="body" sz="quarter" idx="10"/>
          </p:nvPr>
        </p:nvSpPr>
        <p:spPr>
          <a:xfrm>
            <a:off x="568937" y="1188947"/>
            <a:ext cx="7534275" cy="2258615"/>
          </a:xfrm>
        </p:spPr>
        <p:txBody>
          <a:bodyPr>
            <a:noAutofit/>
          </a:bodyPr>
          <a:lstStyle/>
          <a:p>
            <a:r>
              <a:rPr lang="en-US" dirty="0">
                <a:solidFill>
                  <a:schemeClr val="bg1"/>
                </a:solidFill>
                <a:effectLst/>
                <a:latin typeface="Calibri" panose="020F0502020204030204" pitchFamily="34" charset="0"/>
                <a:ea typeface="Calibri" panose="020F0502020204030204" pitchFamily="34" charset="0"/>
              </a:rPr>
              <a:t>Exploring the discrepancy between the teen’s current behaviors and the things that they value can elicit change talk. </a:t>
            </a:r>
          </a:p>
          <a:p>
            <a:r>
              <a:rPr lang="en-US" i="1" dirty="0">
                <a:solidFill>
                  <a:srgbClr val="FFFF00"/>
                </a:solidFill>
                <a:latin typeface="Calibri" panose="020F0502020204030204" pitchFamily="34" charset="0"/>
              </a:rPr>
              <a:t>“I can hear that graduating high school and going to college are really important to you. How does smoking weed impact your school?”</a:t>
            </a:r>
            <a:endParaRPr lang="en-US" i="1" dirty="0">
              <a:solidFill>
                <a:srgbClr val="FFFF00"/>
              </a:solidFill>
            </a:endParaRPr>
          </a:p>
        </p:txBody>
      </p:sp>
    </p:spTree>
    <p:extLst>
      <p:ext uri="{BB962C8B-B14F-4D97-AF65-F5344CB8AC3E}">
        <p14:creationId xmlns:p14="http://schemas.microsoft.com/office/powerpoint/2010/main" val="2353022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0CDE-FB61-144B-F786-1E974FDD2915}"/>
              </a:ext>
            </a:extLst>
          </p:cNvPr>
          <p:cNvSpPr>
            <a:spLocks noGrp="1"/>
          </p:cNvSpPr>
          <p:nvPr>
            <p:ph type="title"/>
          </p:nvPr>
        </p:nvSpPr>
        <p:spPr>
          <a:xfrm>
            <a:off x="431454" y="233638"/>
            <a:ext cx="7534430" cy="857250"/>
          </a:xfrm>
        </p:spPr>
        <p:txBody>
          <a:bodyPr>
            <a:normAutofit fontScale="90000"/>
          </a:bodyPr>
          <a:lstStyle/>
          <a:p>
            <a:r>
              <a:rPr lang="en-US" b="1" dirty="0">
                <a:effectLst/>
                <a:latin typeface="Calibri" panose="020F0502020204030204" pitchFamily="34" charset="0"/>
                <a:ea typeface="Calibri" panose="020F0502020204030204" pitchFamily="34" charset="0"/>
                <a:cs typeface="Calibri" panose="020F0502020204030204" pitchFamily="34" charset="0"/>
              </a:rPr>
              <a:t>Building self-efficacy</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graphicFrame>
        <p:nvGraphicFramePr>
          <p:cNvPr id="4" name="Diagram 3">
            <a:extLst>
              <a:ext uri="{FF2B5EF4-FFF2-40B4-BE49-F238E27FC236}">
                <a16:creationId xmlns:a16="http://schemas.microsoft.com/office/drawing/2014/main" id="{12E020DF-287F-1377-84B1-168508936E60}"/>
              </a:ext>
            </a:extLst>
          </p:cNvPr>
          <p:cNvGraphicFramePr/>
          <p:nvPr>
            <p:extLst>
              <p:ext uri="{D42A27DB-BD31-4B8C-83A1-F6EECF244321}">
                <p14:modId xmlns:p14="http://schemas.microsoft.com/office/powerpoint/2010/main" val="3902136007"/>
              </p:ext>
            </p:extLst>
          </p:nvPr>
        </p:nvGraphicFramePr>
        <p:xfrm>
          <a:off x="228453" y="658894"/>
          <a:ext cx="8823569" cy="3598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Young women work together on something in college dorm room Young African American woman and mid adult African American woman work on a paper in a college dorm. They are using a digital tablet as well as a laptop. The bed is in the background. University Student Stock Photo">
            <a:extLst>
              <a:ext uri="{FF2B5EF4-FFF2-40B4-BE49-F238E27FC236}">
                <a16:creationId xmlns:a16="http://schemas.microsoft.com/office/drawing/2014/main" id="{C2603BE3-1647-D1CD-9713-6299FA91C9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7150" y="362060"/>
            <a:ext cx="2188734" cy="14576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26EA136-79B9-4900-D330-E32F2C447E46}"/>
              </a:ext>
            </a:extLst>
          </p:cNvPr>
          <p:cNvSpPr txBox="1"/>
          <p:nvPr/>
        </p:nvSpPr>
        <p:spPr>
          <a:xfrm>
            <a:off x="1084782" y="4651057"/>
            <a:ext cx="6816572" cy="492443"/>
          </a:xfrm>
          <a:prstGeom prst="rect">
            <a:avLst/>
          </a:prstGeom>
          <a:noFill/>
        </p:spPr>
        <p:txBody>
          <a:bodyPr wrap="square" rtlCol="0">
            <a:spAutoFit/>
          </a:bodyPr>
          <a:lstStyle/>
          <a:p>
            <a:r>
              <a:rPr lang="en-US" sz="1400" dirty="0">
                <a:solidFill>
                  <a:schemeClr val="bg2"/>
                </a:solidFill>
              </a:rPr>
              <a:t>**Addiction Neuroscience 101: </a:t>
            </a:r>
            <a:r>
              <a:rPr lang="en-US" sz="1400" dirty="0">
                <a:hlinkClick r:id="rId9"/>
              </a:rPr>
              <a:t>https://youtu.be/bwZcPwlRRcc?si=MojNvj5vu-_WTFok</a:t>
            </a:r>
            <a:endParaRPr lang="en-US" sz="1400" dirty="0"/>
          </a:p>
          <a:p>
            <a:endParaRPr lang="en-US" sz="1200" dirty="0"/>
          </a:p>
        </p:txBody>
      </p:sp>
    </p:spTree>
    <p:extLst>
      <p:ext uri="{BB962C8B-B14F-4D97-AF65-F5344CB8AC3E}">
        <p14:creationId xmlns:p14="http://schemas.microsoft.com/office/powerpoint/2010/main" val="1990009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EA6C50-05F0-ACBC-183C-77C8E79BE11A}"/>
              </a:ext>
            </a:extLst>
          </p:cNvPr>
          <p:cNvSpPr>
            <a:spLocks noGrp="1"/>
          </p:cNvSpPr>
          <p:nvPr>
            <p:ph type="body" sz="quarter" idx="10"/>
          </p:nvPr>
        </p:nvSpPr>
        <p:spPr>
          <a:xfrm>
            <a:off x="873510" y="1078448"/>
            <a:ext cx="7534275" cy="2542967"/>
          </a:xfrm>
        </p:spPr>
        <p:txBody>
          <a:bodyPr>
            <a:normAutofit fontScale="25000" lnSpcReduction="20000"/>
          </a:bodyPr>
          <a:lstStyle/>
          <a:p>
            <a:pPr marR="0">
              <a:lnSpc>
                <a:spcPct val="120000"/>
              </a:lnSpc>
              <a:spcBef>
                <a:spcPts val="830"/>
              </a:spcBef>
              <a:spcAft>
                <a:spcPts val="830"/>
              </a:spcAft>
              <a:buFont typeface="Wingdings" panose="05000000000000000000" pitchFamily="2" charset="2"/>
              <a:buChar char="ü"/>
            </a:pPr>
            <a:r>
              <a:rPr lang="en-US" sz="4800" dirty="0">
                <a:solidFill>
                  <a:schemeClr val="bg1"/>
                </a:solidFill>
                <a:effectLst/>
                <a:latin typeface="+mn-lt"/>
                <a:ea typeface="Times New Roman" panose="02020603050405020304" pitchFamily="18" charset="0"/>
              </a:rPr>
              <a:t>Usually, people express an intention to make a change before they make a firm commitment to taking action. </a:t>
            </a:r>
          </a:p>
          <a:p>
            <a:pPr marR="0">
              <a:lnSpc>
                <a:spcPct val="120000"/>
              </a:lnSpc>
              <a:spcBef>
                <a:spcPts val="830"/>
              </a:spcBef>
              <a:spcAft>
                <a:spcPts val="830"/>
              </a:spcAft>
              <a:buFont typeface="Wingdings" panose="05000000000000000000" pitchFamily="2" charset="2"/>
              <a:buChar char="ü"/>
            </a:pPr>
            <a:r>
              <a:rPr lang="en-US" sz="4800" dirty="0">
                <a:solidFill>
                  <a:schemeClr val="bg1"/>
                </a:solidFill>
                <a:effectLst/>
                <a:latin typeface="+mn-lt"/>
                <a:ea typeface="Times New Roman" panose="02020603050405020304" pitchFamily="18" charset="0"/>
              </a:rPr>
              <a:t>You can evoke the teen’s intention to take action by asking open questions: </a:t>
            </a:r>
          </a:p>
          <a:p>
            <a:pPr marL="457200" lvl="1" indent="0">
              <a:lnSpc>
                <a:spcPct val="120000"/>
              </a:lnSpc>
              <a:spcBef>
                <a:spcPts val="830"/>
              </a:spcBef>
              <a:spcAft>
                <a:spcPts val="830"/>
              </a:spcAft>
              <a:buNone/>
            </a:pPr>
            <a:r>
              <a:rPr lang="en-US" sz="4800" dirty="0">
                <a:solidFill>
                  <a:schemeClr val="bg1"/>
                </a:solidFill>
                <a:effectLst/>
                <a:latin typeface="+mn-lt"/>
                <a:ea typeface="Times New Roman" panose="02020603050405020304" pitchFamily="18" charset="0"/>
              </a:rPr>
              <a:t>	</a:t>
            </a:r>
            <a:r>
              <a:rPr lang="en-US" sz="4800" dirty="0">
                <a:solidFill>
                  <a:srgbClr val="FFFF00"/>
                </a:solidFill>
                <a:effectLst/>
                <a:latin typeface="+mn-lt"/>
                <a:ea typeface="Times New Roman" panose="02020603050405020304" pitchFamily="18" charset="0"/>
              </a:rPr>
              <a:t>“What are you willing to do this week?”  </a:t>
            </a:r>
          </a:p>
          <a:p>
            <a:pPr marL="0" marR="0" indent="0">
              <a:lnSpc>
                <a:spcPct val="120000"/>
              </a:lnSpc>
              <a:spcBef>
                <a:spcPts val="830"/>
              </a:spcBef>
              <a:spcAft>
                <a:spcPts val="830"/>
              </a:spcAft>
              <a:buNone/>
            </a:pPr>
            <a:r>
              <a:rPr lang="en-US" sz="4800" dirty="0">
                <a:solidFill>
                  <a:srgbClr val="FFFF00"/>
                </a:solidFill>
                <a:effectLst/>
                <a:latin typeface="+mn-lt"/>
                <a:ea typeface="Times New Roman" panose="02020603050405020304" pitchFamily="18" charset="0"/>
              </a:rPr>
              <a:t>		“What specific steps are you ready to take?” </a:t>
            </a:r>
          </a:p>
          <a:p>
            <a:pPr marR="0">
              <a:lnSpc>
                <a:spcPct val="120000"/>
              </a:lnSpc>
              <a:spcBef>
                <a:spcPts val="830"/>
              </a:spcBef>
              <a:spcAft>
                <a:spcPts val="830"/>
              </a:spcAft>
              <a:buFont typeface="Wingdings" panose="05000000000000000000" pitchFamily="2" charset="2"/>
              <a:buChar char="ü"/>
            </a:pPr>
            <a:r>
              <a:rPr lang="en-US" sz="4800" dirty="0">
                <a:solidFill>
                  <a:schemeClr val="bg1"/>
                </a:solidFill>
                <a:effectLst/>
                <a:latin typeface="+mn-lt"/>
                <a:ea typeface="Times New Roman" panose="02020603050405020304" pitchFamily="18" charset="0"/>
              </a:rPr>
              <a:t>Exploring any ambivalence teens have about change goals or specific elements of change plans. </a:t>
            </a:r>
          </a:p>
          <a:p>
            <a:pPr marR="0">
              <a:lnSpc>
                <a:spcPct val="120000"/>
              </a:lnSpc>
              <a:spcBef>
                <a:spcPts val="830"/>
              </a:spcBef>
              <a:spcAft>
                <a:spcPts val="830"/>
              </a:spcAft>
              <a:buFont typeface="Wingdings" panose="05000000000000000000" pitchFamily="2" charset="2"/>
              <a:buChar char="ü"/>
            </a:pPr>
            <a:r>
              <a:rPr lang="en-US" sz="4800" dirty="0">
                <a:solidFill>
                  <a:schemeClr val="bg1"/>
                </a:solidFill>
                <a:effectLst/>
                <a:latin typeface="+mn-lt"/>
                <a:ea typeface="Times New Roman" panose="02020603050405020304" pitchFamily="18" charset="0"/>
              </a:rPr>
              <a:t>Reinforcing change talk through reflective listening. </a:t>
            </a:r>
          </a:p>
          <a:p>
            <a:pPr marR="0">
              <a:lnSpc>
                <a:spcPct val="120000"/>
              </a:lnSpc>
              <a:spcBef>
                <a:spcPts val="830"/>
              </a:spcBef>
              <a:spcAft>
                <a:spcPts val="830"/>
              </a:spcAft>
              <a:buFont typeface="Wingdings" panose="05000000000000000000" pitchFamily="2" charset="2"/>
              <a:buChar char="ü"/>
            </a:pPr>
            <a:r>
              <a:rPr lang="en-US" sz="4800" dirty="0">
                <a:solidFill>
                  <a:schemeClr val="bg1"/>
                </a:solidFill>
                <a:effectLst/>
                <a:latin typeface="+mn-lt"/>
                <a:ea typeface="Times New Roman" panose="02020603050405020304" pitchFamily="18" charset="0"/>
              </a:rPr>
              <a:t>Inviting teens to state their commitment to their close or supportive friends. </a:t>
            </a:r>
          </a:p>
          <a:p>
            <a:pPr marR="0">
              <a:lnSpc>
                <a:spcPct val="120000"/>
              </a:lnSpc>
              <a:spcBef>
                <a:spcPts val="830"/>
              </a:spcBef>
              <a:spcAft>
                <a:spcPts val="830"/>
              </a:spcAft>
              <a:buFont typeface="Wingdings" panose="05000000000000000000" pitchFamily="2" charset="2"/>
              <a:buChar char="ü"/>
            </a:pPr>
            <a:r>
              <a:rPr lang="en-US" sz="4800" dirty="0">
                <a:solidFill>
                  <a:schemeClr val="bg1"/>
                </a:solidFill>
                <a:effectLst/>
                <a:latin typeface="+mn-lt"/>
                <a:ea typeface="Times New Roman" panose="02020603050405020304" pitchFamily="18" charset="0"/>
              </a:rPr>
              <a:t>Asking teens to self-monitor by recording progress toward change goals (e.g., with a smoking log). </a:t>
            </a:r>
          </a:p>
          <a:p>
            <a:pPr marR="0">
              <a:lnSpc>
                <a:spcPct val="120000"/>
              </a:lnSpc>
              <a:spcBef>
                <a:spcPts val="830"/>
              </a:spcBef>
              <a:spcAft>
                <a:spcPts val="830"/>
              </a:spcAft>
              <a:buFont typeface="Wingdings" panose="05000000000000000000" pitchFamily="2" charset="2"/>
              <a:buChar char="ü"/>
            </a:pPr>
            <a:r>
              <a:rPr lang="en-US" sz="4800" dirty="0">
                <a:solidFill>
                  <a:schemeClr val="bg1"/>
                </a:solidFill>
                <a:effectLst/>
                <a:latin typeface="+mn-lt"/>
                <a:ea typeface="Times New Roman" panose="02020603050405020304" pitchFamily="18" charset="0"/>
              </a:rPr>
              <a:t>Exploring, with teens’ consent, whether supportive significant others or family members can help with medication adherence or other activities that reinforce commitment (e.g., getting to NA meetings).</a:t>
            </a:r>
          </a:p>
          <a:p>
            <a:endParaRPr lang="en-US" dirty="0"/>
          </a:p>
        </p:txBody>
      </p:sp>
      <p:sp>
        <p:nvSpPr>
          <p:cNvPr id="6" name="Title 5">
            <a:extLst>
              <a:ext uri="{FF2B5EF4-FFF2-40B4-BE49-F238E27FC236}">
                <a16:creationId xmlns:a16="http://schemas.microsoft.com/office/drawing/2014/main" id="{E587CD55-F13A-8336-3686-6E8E07B2D305}"/>
              </a:ext>
            </a:extLst>
          </p:cNvPr>
          <p:cNvSpPr>
            <a:spLocks noGrp="1"/>
          </p:cNvSpPr>
          <p:nvPr>
            <p:ph type="title"/>
          </p:nvPr>
        </p:nvSpPr>
        <p:spPr>
          <a:xfrm>
            <a:off x="736215" y="762668"/>
            <a:ext cx="4954007" cy="595439"/>
          </a:xfrm>
        </p:spPr>
        <p:txBody>
          <a:bodyPr>
            <a:normAutofit fontScale="90000"/>
          </a:bodyPr>
          <a:lstStyle/>
          <a:p>
            <a:r>
              <a:rPr lang="en-US" sz="2700" dirty="0">
                <a:solidFill>
                  <a:schemeClr val="bg2"/>
                </a:solidFill>
                <a:effectLst/>
                <a:latin typeface="Calibri" panose="020F0502020204030204" pitchFamily="34" charset="0"/>
                <a:ea typeface="Times New Roman" panose="02020603050405020304" pitchFamily="18" charset="0"/>
              </a:rPr>
              <a:t>Strengthening Commitment to Change</a:t>
            </a:r>
            <a:br>
              <a:rPr lang="en-US" sz="2700" dirty="0">
                <a:solidFill>
                  <a:schemeClr val="bg2"/>
                </a:solidFill>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pic>
        <p:nvPicPr>
          <p:cNvPr id="2052" name="Picture 4" descr="Two man hand giving fist bump in front of mountain during sunset. Happiness, success, friendship and community concepts. Two man hand giving fist bump in front of mountain during sunset. Happiness, success, friendship and community concepts. teen fist bump stock pictures, royalty-free photos &amp; images">
            <a:extLst>
              <a:ext uri="{FF2B5EF4-FFF2-40B4-BE49-F238E27FC236}">
                <a16:creationId xmlns:a16="http://schemas.microsoft.com/office/drawing/2014/main" id="{901C7DF8-8F9E-BB16-0F6A-527BBFBA2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398" y="1516688"/>
            <a:ext cx="1648225" cy="96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91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4B0A-07D3-16F7-F515-B29C6635B6B1}"/>
              </a:ext>
            </a:extLst>
          </p:cNvPr>
          <p:cNvSpPr>
            <a:spLocks noGrp="1"/>
          </p:cNvSpPr>
          <p:nvPr>
            <p:ph type="title"/>
          </p:nvPr>
        </p:nvSpPr>
        <p:spPr>
          <a:xfrm>
            <a:off x="342438" y="319607"/>
            <a:ext cx="8277931" cy="1165317"/>
          </a:xfrm>
        </p:spPr>
        <p:txBody>
          <a:bodyPr>
            <a:noAutofit/>
          </a:bodyPr>
          <a:lstStyle/>
          <a:p>
            <a:pPr algn="ctr"/>
            <a:r>
              <a:rPr lang="en-US" sz="3600" dirty="0">
                <a:solidFill>
                  <a:srgbClr val="FFFF00"/>
                </a:solidFill>
              </a:rPr>
              <a:t>The Invitation to Change (ITC) &amp;</a:t>
            </a:r>
            <a:br>
              <a:rPr lang="en-US" sz="3600" dirty="0">
                <a:solidFill>
                  <a:srgbClr val="FFFF00"/>
                </a:solidFill>
              </a:rPr>
            </a:br>
            <a:r>
              <a:rPr lang="en-US" sz="3600" dirty="0">
                <a:solidFill>
                  <a:srgbClr val="FFFF00"/>
                </a:solidFill>
              </a:rPr>
              <a:t>Community Reinforcement and Family Therapy (CRAFT) Approach</a:t>
            </a:r>
          </a:p>
        </p:txBody>
      </p:sp>
      <p:sp>
        <p:nvSpPr>
          <p:cNvPr id="3" name="Text Placeholder 2">
            <a:extLst>
              <a:ext uri="{FF2B5EF4-FFF2-40B4-BE49-F238E27FC236}">
                <a16:creationId xmlns:a16="http://schemas.microsoft.com/office/drawing/2014/main" id="{4D3BF931-E2A4-C8C0-95DE-8542785E2F12}"/>
              </a:ext>
            </a:extLst>
          </p:cNvPr>
          <p:cNvSpPr>
            <a:spLocks noGrp="1"/>
          </p:cNvSpPr>
          <p:nvPr>
            <p:ph type="body" sz="quarter" idx="10"/>
          </p:nvPr>
        </p:nvSpPr>
        <p:spPr>
          <a:xfrm>
            <a:off x="811214" y="1839382"/>
            <a:ext cx="7534275" cy="3068680"/>
          </a:xfrm>
        </p:spPr>
        <p:txBody>
          <a:bodyPr>
            <a:normAutofit/>
          </a:bodyPr>
          <a:lstStyle/>
          <a:p>
            <a:pPr marL="0" marR="0">
              <a:lnSpc>
                <a:spcPct val="107000"/>
              </a:lnSpc>
              <a:spcBef>
                <a:spcPts val="0"/>
              </a:spcBef>
              <a:spcAft>
                <a:spcPts val="750"/>
              </a:spcAft>
              <a:buFont typeface="Wingdings" panose="05000000000000000000" pitchFamily="2" charset="2"/>
              <a:buChar char="ü"/>
            </a:pPr>
            <a:r>
              <a:rPr lang="en-US" sz="18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CRAFT works to influence the loved one’s behavior by changing the way family interacts with them. </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buFont typeface="Wingdings" panose="05000000000000000000" pitchFamily="2" charset="2"/>
              <a:buChar char="ü"/>
            </a:pPr>
            <a:r>
              <a:rPr lang="en-US" sz="18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CRAFT shows parents how to positively and incrementally reinforce abstinence or steps toward change. It recognizes family members as powerful collaborators in this process.</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750"/>
              </a:spcAft>
              <a:buFont typeface="Wingdings" panose="05000000000000000000" pitchFamily="2" charset="2"/>
              <a:buChar char="ü"/>
            </a:pPr>
            <a:r>
              <a:rPr lang="en-US" sz="18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ITC also includes key elements of</a:t>
            </a:r>
            <a:r>
              <a:rPr lang="en-US" sz="1800" b="1"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Motivational Interviewing (MI)</a:t>
            </a:r>
            <a:r>
              <a:rPr lang="en-US" sz="18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 to create a respectful, empathic environment that invites change instead of demanding it.</a:t>
            </a:r>
            <a:endPar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n-US" sz="2000" dirty="0"/>
          </a:p>
        </p:txBody>
      </p:sp>
    </p:spTree>
    <p:extLst>
      <p:ext uri="{BB962C8B-B14F-4D97-AF65-F5344CB8AC3E}">
        <p14:creationId xmlns:p14="http://schemas.microsoft.com/office/powerpoint/2010/main" val="239513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16028-FC59-DE03-0C19-62C4759FC70F}"/>
              </a:ext>
            </a:extLst>
          </p:cNvPr>
          <p:cNvSpPr>
            <a:spLocks noGrp="1"/>
          </p:cNvSpPr>
          <p:nvPr>
            <p:ph type="title"/>
          </p:nvPr>
        </p:nvSpPr>
        <p:spPr>
          <a:xfrm>
            <a:off x="127505" y="31482"/>
            <a:ext cx="8563941" cy="857250"/>
          </a:xfrm>
        </p:spPr>
        <p:txBody>
          <a:bodyPr>
            <a:noAutofit/>
          </a:bodyPr>
          <a:lstStyle/>
          <a:p>
            <a:r>
              <a:rPr lang="en-US" sz="3200" dirty="0">
                <a:solidFill>
                  <a:srgbClr val="FFFF00"/>
                </a:solidFill>
              </a:rPr>
              <a:t>Why Motivational Interviewing?</a:t>
            </a:r>
          </a:p>
        </p:txBody>
      </p:sp>
      <p:sp>
        <p:nvSpPr>
          <p:cNvPr id="7" name="Speech Bubble: Oval 6">
            <a:extLst>
              <a:ext uri="{FF2B5EF4-FFF2-40B4-BE49-F238E27FC236}">
                <a16:creationId xmlns:a16="http://schemas.microsoft.com/office/drawing/2014/main" id="{18C837DB-DDC7-6259-6BC1-D86A6C8422DB}"/>
              </a:ext>
            </a:extLst>
          </p:cNvPr>
          <p:cNvSpPr/>
          <p:nvPr/>
        </p:nvSpPr>
        <p:spPr>
          <a:xfrm>
            <a:off x="6973611" y="105456"/>
            <a:ext cx="1946483" cy="2120724"/>
          </a:xfrm>
          <a:prstGeom prst="wedgeEllipseCallout">
            <a:avLst>
              <a:gd name="adj1" fmla="val -49099"/>
              <a:gd name="adj2" fmla="val 57750"/>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“I just smoke weed. It’s natural. It’s from the earth.” – Teen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peech Bubble: Oval 7">
            <a:extLst>
              <a:ext uri="{FF2B5EF4-FFF2-40B4-BE49-F238E27FC236}">
                <a16:creationId xmlns:a16="http://schemas.microsoft.com/office/drawing/2014/main" id="{0D30D106-AE52-5821-2CD7-C1B27E1E0003}"/>
              </a:ext>
            </a:extLst>
          </p:cNvPr>
          <p:cNvSpPr/>
          <p:nvPr/>
        </p:nvSpPr>
        <p:spPr>
          <a:xfrm>
            <a:off x="3711748" y="3004129"/>
            <a:ext cx="2828537" cy="1689316"/>
          </a:xfrm>
          <a:prstGeom prst="wedgeEllipseCallout">
            <a:avLst>
              <a:gd name="adj1" fmla="val -40380"/>
              <a:gd name="adj2" fmla="val 63876"/>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“My parents said I need a new provider because I’m still smoking weed.”- Teen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peech Bubble: Oval 8">
            <a:extLst>
              <a:ext uri="{FF2B5EF4-FFF2-40B4-BE49-F238E27FC236}">
                <a16:creationId xmlns:a16="http://schemas.microsoft.com/office/drawing/2014/main" id="{FEB063F4-CEB6-066C-EBC4-9075D192CE82}"/>
              </a:ext>
            </a:extLst>
          </p:cNvPr>
          <p:cNvSpPr/>
          <p:nvPr/>
        </p:nvSpPr>
        <p:spPr>
          <a:xfrm>
            <a:off x="4176697" y="726874"/>
            <a:ext cx="2896931" cy="2277255"/>
          </a:xfrm>
          <a:prstGeom prst="wedgeEllipseCallout">
            <a:avLst>
              <a:gd name="adj1" fmla="val -49647"/>
              <a:gd name="adj2" fmla="val 49666"/>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“They think it’s just weed, but they’re going to end up in jail… living on the streets… it’s a gateway drug…” – Parent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peech Bubble: Oval 9">
            <a:extLst>
              <a:ext uri="{FF2B5EF4-FFF2-40B4-BE49-F238E27FC236}">
                <a16:creationId xmlns:a16="http://schemas.microsoft.com/office/drawing/2014/main" id="{88BEDA29-8DED-8953-411F-B081AF9F05FC}"/>
              </a:ext>
            </a:extLst>
          </p:cNvPr>
          <p:cNvSpPr/>
          <p:nvPr/>
        </p:nvSpPr>
        <p:spPr>
          <a:xfrm>
            <a:off x="93112" y="1229471"/>
            <a:ext cx="1954087" cy="2277255"/>
          </a:xfrm>
          <a:prstGeom prst="wedgeEllipseCallout">
            <a:avLst>
              <a:gd name="adj1" fmla="val 31888"/>
              <a:gd name="adj2" fmla="val 62424"/>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“If they’re not doing what I want, I’m going to kick them out…”- Parent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peech Bubble: Oval 11">
            <a:extLst>
              <a:ext uri="{FF2B5EF4-FFF2-40B4-BE49-F238E27FC236}">
                <a16:creationId xmlns:a16="http://schemas.microsoft.com/office/drawing/2014/main" id="{C6C2DDAD-93A2-1163-A13D-782120122D64}"/>
              </a:ext>
            </a:extLst>
          </p:cNvPr>
          <p:cNvSpPr/>
          <p:nvPr/>
        </p:nvSpPr>
        <p:spPr>
          <a:xfrm>
            <a:off x="6447295" y="2456481"/>
            <a:ext cx="2417737" cy="1890794"/>
          </a:xfrm>
          <a:prstGeom prst="wedgeEllipseCallout">
            <a:avLst>
              <a:gd name="adj1" fmla="val -48946"/>
              <a:gd name="adj2" fmla="val 62788"/>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“I’ve done everything I can possibly think of… and nothing has worked.” – Parent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Speech Bubble: Oval 12">
            <a:extLst>
              <a:ext uri="{FF2B5EF4-FFF2-40B4-BE49-F238E27FC236}">
                <a16:creationId xmlns:a16="http://schemas.microsoft.com/office/drawing/2014/main" id="{7EDB933C-6428-B5EE-6CEC-3AFE338634DA}"/>
              </a:ext>
            </a:extLst>
          </p:cNvPr>
          <p:cNvSpPr/>
          <p:nvPr/>
        </p:nvSpPr>
        <p:spPr>
          <a:xfrm>
            <a:off x="1789237" y="702753"/>
            <a:ext cx="2285999" cy="2697905"/>
          </a:xfrm>
          <a:prstGeom prst="wedgeEllipseCallout">
            <a:avLst>
              <a:gd name="adj1" fmla="val -35897"/>
              <a:gd name="adj2" fmla="val 59671"/>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“My parents are so controlling… they don’t understand I’m going to find a way to do what I want anyway.”- Teen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Half portrait of young woman with pink hair and questionable expresion on yellow background Half portrait of young woman with pink hair and questionable expresion on yellow background half face looking up stock pictures, royalty-free photos &amp; images">
            <a:extLst>
              <a:ext uri="{FF2B5EF4-FFF2-40B4-BE49-F238E27FC236}">
                <a16:creationId xmlns:a16="http://schemas.microsoft.com/office/drawing/2014/main" id="{3FE37077-4143-6EA5-3536-B1718ECFC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13" y="4112775"/>
            <a:ext cx="1519803" cy="101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995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DC71E05-7C93-CFBF-77AE-2BED06851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398" y="123986"/>
            <a:ext cx="4746849" cy="50195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5BD41BF-F59A-7028-DC85-156C36FE469B}"/>
              </a:ext>
            </a:extLst>
          </p:cNvPr>
          <p:cNvSpPr txBox="1"/>
          <p:nvPr/>
        </p:nvSpPr>
        <p:spPr>
          <a:xfrm>
            <a:off x="108488" y="4660525"/>
            <a:ext cx="3293390" cy="246221"/>
          </a:xfrm>
          <a:prstGeom prst="rect">
            <a:avLst/>
          </a:prstGeom>
          <a:noFill/>
        </p:spPr>
        <p:txBody>
          <a:bodyPr wrap="square">
            <a:spAutoFit/>
          </a:bodyPr>
          <a:lstStyle/>
          <a:p>
            <a:r>
              <a:rPr lang="en-US" sz="1000" dirty="0">
                <a:solidFill>
                  <a:schemeClr val="bg1"/>
                </a:solidFill>
              </a:rPr>
              <a:t>https://cmcffc.org/approach/invitation-to-change</a:t>
            </a:r>
          </a:p>
        </p:txBody>
      </p:sp>
    </p:spTree>
    <p:extLst>
      <p:ext uri="{BB962C8B-B14F-4D97-AF65-F5344CB8AC3E}">
        <p14:creationId xmlns:p14="http://schemas.microsoft.com/office/powerpoint/2010/main" val="3300561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2946-F81D-E3A9-BBA7-F271DC0F4578}"/>
              </a:ext>
            </a:extLst>
          </p:cNvPr>
          <p:cNvSpPr>
            <a:spLocks noGrp="1"/>
          </p:cNvSpPr>
          <p:nvPr>
            <p:ph type="title"/>
          </p:nvPr>
        </p:nvSpPr>
        <p:spPr/>
        <p:txBody>
          <a:bodyPr>
            <a:normAutofit fontScale="90000"/>
          </a:bodyPr>
          <a:lstStyle/>
          <a:p>
            <a:r>
              <a:rPr lang="en-US" dirty="0"/>
              <a:t>Video from CMC: foundation for change</a:t>
            </a:r>
          </a:p>
        </p:txBody>
      </p:sp>
      <p:sp>
        <p:nvSpPr>
          <p:cNvPr id="3" name="Text Placeholder 2">
            <a:extLst>
              <a:ext uri="{FF2B5EF4-FFF2-40B4-BE49-F238E27FC236}">
                <a16:creationId xmlns:a16="http://schemas.microsoft.com/office/drawing/2014/main" id="{191085AE-FE15-9C00-A227-AF0B2EB6A67A}"/>
              </a:ext>
            </a:extLst>
          </p:cNvPr>
          <p:cNvSpPr>
            <a:spLocks noGrp="1"/>
          </p:cNvSpPr>
          <p:nvPr>
            <p:ph type="body" sz="quarter" idx="10"/>
          </p:nvPr>
        </p:nvSpPr>
        <p:spPr/>
        <p:txBody>
          <a:bodyPr>
            <a:normAutofit fontScale="55000" lnSpcReduction="20000"/>
          </a:bodyPr>
          <a:lstStyle/>
          <a:p>
            <a:endParaRPr lang="en-US" dirty="0">
              <a:hlinkClick r:id="rId3"/>
            </a:endParaRPr>
          </a:p>
          <a:p>
            <a:endParaRPr lang="en-US" dirty="0">
              <a:hlinkClick r:id="rId3"/>
            </a:endParaRPr>
          </a:p>
          <a:p>
            <a:r>
              <a:rPr lang="en-US" sz="3800" dirty="0">
                <a:hlinkClick r:id="rId3"/>
              </a:rPr>
              <a:t>https://youtu.be/WU9VefjfSpo</a:t>
            </a:r>
            <a:endParaRPr lang="en-US" sz="3800" dirty="0"/>
          </a:p>
          <a:p>
            <a:endParaRPr lang="en-US" dirty="0"/>
          </a:p>
          <a:p>
            <a:endParaRPr lang="en-US" sz="1800" dirty="0"/>
          </a:p>
          <a:p>
            <a:endParaRPr lang="en-US" sz="2600" dirty="0"/>
          </a:p>
          <a:p>
            <a:r>
              <a:rPr lang="en-US" sz="2600" dirty="0"/>
              <a:t>More videos can be found at https://cmcffc.org/resources/why-i-have-hope</a:t>
            </a:r>
          </a:p>
        </p:txBody>
      </p:sp>
    </p:spTree>
    <p:extLst>
      <p:ext uri="{BB962C8B-B14F-4D97-AF65-F5344CB8AC3E}">
        <p14:creationId xmlns:p14="http://schemas.microsoft.com/office/powerpoint/2010/main" val="20643226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F301-88E5-ABF1-6952-A1E06176CC86}"/>
              </a:ext>
            </a:extLst>
          </p:cNvPr>
          <p:cNvSpPr>
            <a:spLocks noGrp="1"/>
          </p:cNvSpPr>
          <p:nvPr>
            <p:ph type="title"/>
          </p:nvPr>
        </p:nvSpPr>
        <p:spPr>
          <a:xfrm>
            <a:off x="135172" y="71854"/>
            <a:ext cx="8852520" cy="857250"/>
          </a:xfrm>
        </p:spPr>
        <p:txBody>
          <a:bodyPr>
            <a:noAutofit/>
          </a:bodyPr>
          <a:lstStyle/>
          <a:p>
            <a:r>
              <a:rPr lang="en-US" sz="3600" dirty="0"/>
              <a:t>ITC and CRAFT Resources for Parents &amp; Families</a:t>
            </a:r>
          </a:p>
        </p:txBody>
      </p:sp>
      <p:sp>
        <p:nvSpPr>
          <p:cNvPr id="3" name="Text Placeholder 2">
            <a:extLst>
              <a:ext uri="{FF2B5EF4-FFF2-40B4-BE49-F238E27FC236}">
                <a16:creationId xmlns:a16="http://schemas.microsoft.com/office/drawing/2014/main" id="{4E5BD365-6ED4-3D0C-14D3-2219677D1A92}"/>
              </a:ext>
            </a:extLst>
          </p:cNvPr>
          <p:cNvSpPr>
            <a:spLocks noGrp="1"/>
          </p:cNvSpPr>
          <p:nvPr>
            <p:ph type="body" sz="quarter" idx="10"/>
          </p:nvPr>
        </p:nvSpPr>
        <p:spPr>
          <a:xfrm>
            <a:off x="722282" y="1096958"/>
            <a:ext cx="7534275" cy="3474370"/>
          </a:xfrm>
        </p:spPr>
        <p:txBody>
          <a:bodyPr>
            <a:noAutofit/>
          </a:bodyPr>
          <a:lstStyle/>
          <a:p>
            <a:pPr marL="0" indent="0" fontAlgn="base">
              <a:spcBef>
                <a:spcPts val="0"/>
              </a:spcBef>
              <a:buNone/>
            </a:pPr>
            <a:r>
              <a:rPr lang="en-US" sz="1200" dirty="0">
                <a:solidFill>
                  <a:schemeClr val="bg2"/>
                </a:solidFill>
                <a:effectLst/>
                <a:latin typeface="+mn-lt"/>
                <a:ea typeface="Times New Roman" panose="02020603050405020304" pitchFamily="18" charset="0"/>
              </a:rPr>
              <a:t>SMART Recovery Family &amp; Friends </a:t>
            </a:r>
            <a:r>
              <a:rPr lang="en-US" sz="1200" u="sng" dirty="0">
                <a:solidFill>
                  <a:srgbClr val="FFFF00"/>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SMART Recovery Family &amp; Friends | Addiction Help for Family Members - SMART Recovery</a:t>
            </a:r>
            <a:endParaRPr lang="en-US" sz="1200" u="sng" dirty="0">
              <a:solidFill>
                <a:srgbClr val="FFFF00"/>
              </a:solidFill>
              <a:effectLst/>
              <a:latin typeface="+mn-lt"/>
              <a:ea typeface="Times New Roman" panose="02020603050405020304" pitchFamily="18" charset="0"/>
            </a:endParaRPr>
          </a:p>
          <a:p>
            <a:pPr marL="0" indent="0" fontAlgn="base">
              <a:spcBef>
                <a:spcPts val="0"/>
              </a:spcBef>
              <a:buNone/>
            </a:pPr>
            <a:endParaRPr lang="en-US" sz="1200" u="sng" dirty="0">
              <a:solidFill>
                <a:srgbClr val="FFFF00"/>
              </a:solidFill>
              <a:latin typeface="+mn-lt"/>
              <a:ea typeface="Times New Roman" panose="02020603050405020304" pitchFamily="18" charset="0"/>
            </a:endParaRPr>
          </a:p>
          <a:p>
            <a:pPr marL="0" indent="0" fontAlgn="base">
              <a:spcBef>
                <a:spcPts val="0"/>
              </a:spcBef>
              <a:buNone/>
            </a:pPr>
            <a:r>
              <a:rPr lang="en-US" sz="1200" dirty="0">
                <a:solidFill>
                  <a:srgbClr val="FFFF00"/>
                </a:solidFill>
                <a:hlinkClick r:id="rId4">
                  <a:extLst>
                    <a:ext uri="{A12FA001-AC4F-418D-AE19-62706E023703}">
                      <ahyp:hlinkClr xmlns:ahyp="http://schemas.microsoft.com/office/drawing/2018/hyperlinkcolor" val="tx"/>
                    </a:ext>
                  </a:extLst>
                </a:hlinkClick>
              </a:rPr>
              <a:t>Family Services • The Center for Motivation &amp; Change (motivationandchange.com)</a:t>
            </a:r>
            <a:endParaRPr lang="en-US" sz="1200" dirty="0">
              <a:solidFill>
                <a:srgbClr val="FFFF00"/>
              </a:solidFill>
              <a:effectLst/>
              <a:latin typeface="+mn-lt"/>
              <a:ea typeface="Times New Roman" panose="02020603050405020304" pitchFamily="18" charset="0"/>
            </a:endParaRPr>
          </a:p>
          <a:p>
            <a:pPr marL="0" indent="0" fontAlgn="base">
              <a:spcBef>
                <a:spcPts val="0"/>
              </a:spcBef>
              <a:buNone/>
            </a:pPr>
            <a:r>
              <a:rPr lang="en-US" sz="1200" dirty="0">
                <a:solidFill>
                  <a:srgbClr val="FFFF00"/>
                </a:solidFill>
                <a:effectLst/>
                <a:latin typeface="+mn-lt"/>
                <a:ea typeface="Times New Roman" panose="02020603050405020304" pitchFamily="18" charset="0"/>
              </a:rPr>
              <a:t> </a:t>
            </a:r>
          </a:p>
          <a:p>
            <a:pPr marL="0" indent="0" fontAlgn="base">
              <a:spcBef>
                <a:spcPts val="0"/>
              </a:spcBef>
              <a:buNone/>
            </a:pPr>
            <a:r>
              <a:rPr lang="en-US" sz="1200" dirty="0">
                <a:solidFill>
                  <a:schemeClr val="bg2"/>
                </a:solidFill>
                <a:effectLst/>
                <a:latin typeface="+mn-lt"/>
                <a:ea typeface="Times New Roman" panose="02020603050405020304" pitchFamily="18" charset="0"/>
              </a:rPr>
              <a:t>Invitation to Change for Family &amp; Friends free online group  </a:t>
            </a:r>
            <a:r>
              <a:rPr lang="en-US" sz="1200" u="sng" dirty="0">
                <a:solidFill>
                  <a:srgbClr val="FFFF00"/>
                </a:solidFill>
                <a:effectLst/>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ITC Group (ONLINE) — Cordelia Kraus</a:t>
            </a:r>
            <a:endParaRPr lang="en-US" sz="1200" dirty="0">
              <a:solidFill>
                <a:srgbClr val="FFFF00"/>
              </a:solidFill>
              <a:effectLst/>
              <a:latin typeface="+mn-lt"/>
              <a:ea typeface="Times New Roman" panose="02020603050405020304" pitchFamily="18" charset="0"/>
            </a:endParaRPr>
          </a:p>
          <a:p>
            <a:pPr marL="0" indent="0">
              <a:lnSpc>
                <a:spcPct val="107000"/>
              </a:lnSpc>
              <a:spcBef>
                <a:spcPts val="0"/>
              </a:spcBef>
              <a:spcAft>
                <a:spcPts val="800"/>
              </a:spcAft>
              <a:buNone/>
            </a:pPr>
            <a:r>
              <a:rPr lang="en-US" sz="1200" dirty="0">
                <a:solidFill>
                  <a:srgbClr val="FFFF00"/>
                </a:solidFill>
                <a:effectLst/>
                <a:latin typeface="+mn-lt"/>
                <a:ea typeface="Calibri" panose="020F0502020204030204" pitchFamily="34" charset="0"/>
                <a:cs typeface="Calibri" panose="020F0502020204030204" pitchFamily="34" charset="0"/>
              </a:rPr>
              <a:t> </a:t>
            </a:r>
            <a:endParaRPr lang="en-US" sz="1200" dirty="0">
              <a:solidFill>
                <a:srgbClr val="FFFF00"/>
              </a:solidFill>
              <a:effectLst/>
              <a:latin typeface="+mn-lt"/>
              <a:ea typeface="Calibri" panose="020F0502020204030204" pitchFamily="34" charset="0"/>
              <a:cs typeface="Times New Roman" panose="02020603050405020304" pitchFamily="18" charset="0"/>
            </a:endParaRPr>
          </a:p>
          <a:p>
            <a:pPr marL="0" indent="0">
              <a:spcBef>
                <a:spcPts val="0"/>
              </a:spcBef>
              <a:buNone/>
            </a:pPr>
            <a:r>
              <a:rPr lang="en-US" sz="1200" dirty="0">
                <a:solidFill>
                  <a:schemeClr val="bg2"/>
                </a:solidFill>
                <a:effectLst/>
                <a:latin typeface="+mn-lt"/>
                <a:ea typeface="Times New Roman" panose="02020603050405020304" pitchFamily="18" charset="0"/>
              </a:rPr>
              <a:t>Sisu Healing Partners</a:t>
            </a:r>
            <a:r>
              <a:rPr lang="en-US" sz="1200" dirty="0">
                <a:solidFill>
                  <a:srgbClr val="FFFF00"/>
                </a:solidFill>
                <a:effectLst/>
                <a:latin typeface="+mn-lt"/>
                <a:ea typeface="Times New Roman" panose="02020603050405020304" pitchFamily="18" charset="0"/>
              </a:rPr>
              <a:t>: </a:t>
            </a:r>
            <a:r>
              <a:rPr lang="en-US" sz="1200" u="sng" dirty="0">
                <a:solidFill>
                  <a:srgbClr val="FFFF00"/>
                </a:solidFill>
                <a:effectLst/>
                <a:latin typeface="+mn-lt"/>
                <a:ea typeface="Times New Roman" panose="02020603050405020304" pitchFamily="18" charset="0"/>
                <a:hlinkClick r:id="rId6">
                  <a:extLst>
                    <a:ext uri="{A12FA001-AC4F-418D-AE19-62706E023703}">
                      <ahyp:hlinkClr xmlns:ahyp="http://schemas.microsoft.com/office/drawing/2018/hyperlinkcolor" val="tx"/>
                    </a:ext>
                  </a:extLst>
                </a:hlinkClick>
              </a:rPr>
              <a:t>https://www.sisuhealingpartners.com</a:t>
            </a:r>
            <a:endParaRPr lang="en-US" sz="1200" dirty="0">
              <a:solidFill>
                <a:srgbClr val="FFFF00"/>
              </a:solidFill>
              <a:effectLst/>
              <a:latin typeface="+mn-lt"/>
              <a:ea typeface="Times New Roman" panose="02020603050405020304" pitchFamily="18" charset="0"/>
            </a:endParaRPr>
          </a:p>
          <a:p>
            <a:pPr marL="457200" lvl="1" indent="0">
              <a:spcBef>
                <a:spcPts val="0"/>
              </a:spcBef>
              <a:buNone/>
            </a:pPr>
            <a:r>
              <a:rPr lang="en-US" sz="1200" dirty="0">
                <a:solidFill>
                  <a:schemeClr val="bg2"/>
                </a:solidFill>
                <a:effectLst/>
                <a:latin typeface="+mn-lt"/>
                <a:ea typeface="Times New Roman" panose="02020603050405020304" pitchFamily="18" charset="0"/>
              </a:rPr>
              <a:t>provide mental health and substance use coaching, interventions, family coaching and sober transports. </a:t>
            </a:r>
          </a:p>
          <a:p>
            <a:pPr marL="571500" indent="0">
              <a:spcBef>
                <a:spcPts val="0"/>
              </a:spcBef>
              <a:buNone/>
            </a:pPr>
            <a:r>
              <a:rPr lang="en-US" sz="1200" dirty="0">
                <a:solidFill>
                  <a:srgbClr val="FFFF00"/>
                </a:solidFill>
                <a:effectLst/>
                <a:latin typeface="+mn-lt"/>
                <a:ea typeface="Times New Roman" panose="02020603050405020304" pitchFamily="18" charset="0"/>
              </a:rPr>
              <a:t> </a:t>
            </a:r>
          </a:p>
          <a:p>
            <a:pPr marL="0" indent="0">
              <a:spcBef>
                <a:spcPts val="0"/>
              </a:spcBef>
              <a:buNone/>
            </a:pPr>
            <a:r>
              <a:rPr lang="en-US" sz="1200" dirty="0">
                <a:solidFill>
                  <a:schemeClr val="bg2"/>
                </a:solidFill>
                <a:effectLst/>
                <a:latin typeface="+mn-lt"/>
                <a:ea typeface="Times New Roman" panose="02020603050405020304" pitchFamily="18" charset="0"/>
              </a:rPr>
              <a:t>Allies in Recovery: </a:t>
            </a:r>
          </a:p>
          <a:p>
            <a:pPr marL="457200" lvl="1" indent="0">
              <a:spcBef>
                <a:spcPts val="0"/>
              </a:spcBef>
              <a:buNone/>
            </a:pPr>
            <a:r>
              <a:rPr lang="en-US" sz="1200" dirty="0">
                <a:solidFill>
                  <a:schemeClr val="bg2"/>
                </a:solidFill>
                <a:effectLst/>
                <a:latin typeface="+mn-lt"/>
                <a:ea typeface="Times New Roman" panose="02020603050405020304" pitchFamily="18" charset="0"/>
              </a:rPr>
              <a:t>This program is currently $59 for 6 months. They provide CRAFT-based video modules as well as an online community. They are available at </a:t>
            </a:r>
            <a:r>
              <a:rPr lang="en-US" sz="1200" u="sng" dirty="0">
                <a:solidFill>
                  <a:srgbClr val="FFFF00"/>
                </a:solidFill>
                <a:effectLst/>
                <a:latin typeface="+mn-lt"/>
                <a:ea typeface="Times New Roman" panose="02020603050405020304" pitchFamily="18" charset="0"/>
                <a:hlinkClick r:id="rId7">
                  <a:extLst>
                    <a:ext uri="{A12FA001-AC4F-418D-AE19-62706E023703}">
                      <ahyp:hlinkClr xmlns:ahyp="http://schemas.microsoft.com/office/drawing/2018/hyperlinkcolor" val="tx"/>
                    </a:ext>
                  </a:extLst>
                </a:hlinkClick>
              </a:rPr>
              <a:t>alliesinrecovery.net</a:t>
            </a:r>
            <a:endParaRPr lang="en-US" sz="1200" dirty="0">
              <a:solidFill>
                <a:srgbClr val="FFFF00"/>
              </a:solidFill>
              <a:effectLst/>
              <a:latin typeface="+mn-lt"/>
              <a:ea typeface="Times New Roman" panose="02020603050405020304" pitchFamily="18" charset="0"/>
            </a:endParaRPr>
          </a:p>
          <a:p>
            <a:pPr marL="0" indent="0">
              <a:buNone/>
            </a:pPr>
            <a:r>
              <a:rPr lang="en-US" sz="1200" b="0" i="0" dirty="0">
                <a:solidFill>
                  <a:schemeClr val="bg2"/>
                </a:solidFill>
                <a:effectLst/>
                <a:latin typeface="+mn-lt"/>
              </a:rPr>
              <a:t>Based on the Invitation to Change®, the </a:t>
            </a:r>
            <a:r>
              <a:rPr lang="en-US" sz="1200" b="0" i="1" dirty="0">
                <a:solidFill>
                  <a:schemeClr val="bg2"/>
                </a:solidFill>
                <a:effectLst/>
                <a:latin typeface="+mn-lt"/>
              </a:rPr>
              <a:t>20-Minute Guide</a:t>
            </a:r>
            <a:r>
              <a:rPr lang="en-US" sz="1200" b="0" i="0" dirty="0">
                <a:solidFill>
                  <a:schemeClr val="bg2"/>
                </a:solidFill>
                <a:effectLst/>
                <a:latin typeface="+mn-lt"/>
              </a:rPr>
              <a:t> contains practical ideas and exercises to help you help your loved one through the process of change. </a:t>
            </a:r>
            <a:r>
              <a:rPr lang="en-US" sz="1200" dirty="0">
                <a:solidFill>
                  <a:srgbClr val="FFFF00"/>
                </a:solidFill>
                <a:latin typeface="+mn-lt"/>
                <a:hlinkClick r:id="rId8">
                  <a:extLst>
                    <a:ext uri="{A12FA001-AC4F-418D-AE19-62706E023703}">
                      <ahyp:hlinkClr xmlns:ahyp="http://schemas.microsoft.com/office/drawing/2018/hyperlinkcolor" val="tx"/>
                    </a:ext>
                  </a:extLst>
                </a:hlinkClick>
              </a:rPr>
              <a:t>Home - The 20 Minute Guide</a:t>
            </a:r>
            <a:endParaRPr lang="en-US" sz="1200" dirty="0">
              <a:solidFill>
                <a:srgbClr val="FFFF00"/>
              </a:solidFill>
              <a:latin typeface="+mn-lt"/>
            </a:endParaRPr>
          </a:p>
        </p:txBody>
      </p:sp>
    </p:spTree>
    <p:extLst>
      <p:ext uri="{BB962C8B-B14F-4D97-AF65-F5344CB8AC3E}">
        <p14:creationId xmlns:p14="http://schemas.microsoft.com/office/powerpoint/2010/main" val="2999529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CE1D-AF53-C3AA-5091-790B12D6CE0F}"/>
              </a:ext>
            </a:extLst>
          </p:cNvPr>
          <p:cNvSpPr>
            <a:spLocks noGrp="1"/>
          </p:cNvSpPr>
          <p:nvPr>
            <p:ph type="title"/>
          </p:nvPr>
        </p:nvSpPr>
        <p:spPr>
          <a:xfrm>
            <a:off x="222637" y="278295"/>
            <a:ext cx="8643067" cy="1440771"/>
          </a:xfrm>
        </p:spPr>
        <p:txBody>
          <a:bodyPr>
            <a:normAutofit fontScale="90000"/>
          </a:bodyPr>
          <a:lstStyle/>
          <a:p>
            <a:r>
              <a:rPr lang="en-US" b="1" i="0" dirty="0">
                <a:solidFill>
                  <a:schemeClr val="bg2"/>
                </a:solidFill>
                <a:effectLst/>
                <a:latin typeface="YouTube Sans"/>
              </a:rPr>
              <a:t>Motivational Interviewing for Adolescent Substance Use Video</a:t>
            </a:r>
            <a:br>
              <a:rPr lang="en-US" b="1" i="0" dirty="0">
                <a:solidFill>
                  <a:srgbClr val="0F0F0F"/>
                </a:solidFill>
                <a:effectLst/>
                <a:latin typeface="YouTube Sans"/>
              </a:rPr>
            </a:br>
            <a:endParaRPr lang="en-US" dirty="0"/>
          </a:p>
        </p:txBody>
      </p:sp>
      <p:sp>
        <p:nvSpPr>
          <p:cNvPr id="3" name="Text Placeholder 2">
            <a:extLst>
              <a:ext uri="{FF2B5EF4-FFF2-40B4-BE49-F238E27FC236}">
                <a16:creationId xmlns:a16="http://schemas.microsoft.com/office/drawing/2014/main" id="{92A4BDFE-3F72-A9A0-4D1B-60127207FEE4}"/>
              </a:ext>
            </a:extLst>
          </p:cNvPr>
          <p:cNvSpPr>
            <a:spLocks noGrp="1"/>
          </p:cNvSpPr>
          <p:nvPr>
            <p:ph type="body" sz="quarter" idx="10"/>
          </p:nvPr>
        </p:nvSpPr>
        <p:spPr/>
        <p:txBody>
          <a:bodyPr/>
          <a:lstStyle/>
          <a:p>
            <a:pPr marL="0" indent="0">
              <a:buNone/>
            </a:pPr>
            <a:endParaRPr lang="en-US" dirty="0"/>
          </a:p>
          <a:p>
            <a:pPr marL="0" indent="0" algn="ctr">
              <a:buNone/>
            </a:pPr>
            <a:r>
              <a:rPr lang="en-US" dirty="0">
                <a:solidFill>
                  <a:srgbClr val="FFFF00"/>
                </a:solidFill>
                <a:hlinkClick r:id="rId3"/>
              </a:rPr>
              <a:t>https://youtu.be/K-zJme3RTzM?si=BPxbwY-PkfFRhSZi</a:t>
            </a:r>
            <a:endParaRPr lang="en-US" dirty="0">
              <a:solidFill>
                <a:srgbClr val="FFFF00"/>
              </a:solidFill>
            </a:endParaRPr>
          </a:p>
          <a:p>
            <a:pPr marL="0" indent="0" algn="ctr">
              <a:buNone/>
            </a:pPr>
            <a:endParaRPr lang="en-US" dirty="0">
              <a:solidFill>
                <a:srgbClr val="FFFF00"/>
              </a:solidFill>
            </a:endParaRPr>
          </a:p>
        </p:txBody>
      </p:sp>
    </p:spTree>
    <p:extLst>
      <p:ext uri="{BB962C8B-B14F-4D97-AF65-F5344CB8AC3E}">
        <p14:creationId xmlns:p14="http://schemas.microsoft.com/office/powerpoint/2010/main" val="865618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3FE8-10BB-657C-5E8B-B75F9944DDFC}"/>
              </a:ext>
            </a:extLst>
          </p:cNvPr>
          <p:cNvSpPr>
            <a:spLocks noGrp="1"/>
          </p:cNvSpPr>
          <p:nvPr>
            <p:ph type="title"/>
          </p:nvPr>
        </p:nvSpPr>
        <p:spPr>
          <a:xfrm>
            <a:off x="804785" y="737193"/>
            <a:ext cx="7534430" cy="857250"/>
          </a:xfrm>
        </p:spPr>
        <p:txBody>
          <a:bodyPr>
            <a:normAutofit fontScale="90000"/>
          </a:bodyPr>
          <a:lstStyle/>
          <a:p>
            <a:r>
              <a:rPr lang="en-US" dirty="0"/>
              <a:t>Motivational Interviewing Training Resources</a:t>
            </a:r>
          </a:p>
        </p:txBody>
      </p:sp>
      <p:sp>
        <p:nvSpPr>
          <p:cNvPr id="3" name="Text Placeholder 2">
            <a:extLst>
              <a:ext uri="{FF2B5EF4-FFF2-40B4-BE49-F238E27FC236}">
                <a16:creationId xmlns:a16="http://schemas.microsoft.com/office/drawing/2014/main" id="{E8155011-93D9-F66A-C8C8-F81924BCFB86}"/>
              </a:ext>
            </a:extLst>
          </p:cNvPr>
          <p:cNvSpPr>
            <a:spLocks noGrp="1"/>
          </p:cNvSpPr>
          <p:nvPr>
            <p:ph type="body" sz="quarter" idx="10"/>
          </p:nvPr>
        </p:nvSpPr>
        <p:spPr>
          <a:xfrm>
            <a:off x="804785" y="1896621"/>
            <a:ext cx="7534275" cy="2258615"/>
          </a:xfrm>
        </p:spPr>
        <p:txBody>
          <a:bodyPr>
            <a:normAutofit/>
          </a:bodyPr>
          <a:lstStyle/>
          <a:p>
            <a:pPr marL="0" marR="0">
              <a:lnSpc>
                <a:spcPct val="107000"/>
              </a:lnSpc>
              <a:spcBef>
                <a:spcPts val="0"/>
              </a:spcBef>
              <a:spcAft>
                <a:spcPts val="800"/>
              </a:spcAft>
            </a:pPr>
            <a:r>
              <a:rPr lang="en-US"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Welcome to the Motivational Interviewing Website! | Motivational Interviewing Network of Trainers (MINT)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4"/>
              </a:rPr>
              <a:t>Motivational Interviewing Free Resources | </a:t>
            </a:r>
            <a:r>
              <a:rPr lang="en-US" u="sng" kern="100" dirty="0" err="1">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4"/>
              </a:rPr>
              <a:t>Psychwire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5"/>
              </a:rPr>
              <a:t>Motivational Interviewing Toolkit - IRETA</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99261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30654" y="2849429"/>
            <a:ext cx="7772400" cy="75128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rgbClr val="2F92D5"/>
                </a:solidFill>
                <a:latin typeface="Lato Light"/>
                <a:ea typeface="+mj-ea"/>
                <a:cs typeface="Lato Light"/>
              </a:defRPr>
            </a:lvl1pPr>
          </a:lstStyle>
          <a:p>
            <a:pPr algn="ctr"/>
            <a:r>
              <a:rPr lang="en-US" sz="4800" spc="20" dirty="0">
                <a:solidFill>
                  <a:schemeClr val="bg2"/>
                </a:solidFill>
                <a:latin typeface="Lato Regular"/>
                <a:cs typeface="Lato Regular"/>
              </a:rPr>
              <a:t>Thank You</a:t>
            </a:r>
          </a:p>
        </p:txBody>
      </p:sp>
      <p:sp>
        <p:nvSpPr>
          <p:cNvPr id="2" name="TextBox 1">
            <a:extLst>
              <a:ext uri="{FF2B5EF4-FFF2-40B4-BE49-F238E27FC236}">
                <a16:creationId xmlns:a16="http://schemas.microsoft.com/office/drawing/2014/main" id="{0DD0C2C2-0729-4D43-E37B-A109856D2F08}"/>
              </a:ext>
            </a:extLst>
          </p:cNvPr>
          <p:cNvSpPr txBox="1"/>
          <p:nvPr/>
        </p:nvSpPr>
        <p:spPr>
          <a:xfrm>
            <a:off x="2835627" y="4381941"/>
            <a:ext cx="3472746" cy="369332"/>
          </a:xfrm>
          <a:prstGeom prst="rect">
            <a:avLst/>
          </a:prstGeom>
          <a:noFill/>
        </p:spPr>
        <p:txBody>
          <a:bodyPr wrap="none" rtlCol="0">
            <a:spAutoFit/>
          </a:bodyPr>
          <a:lstStyle/>
          <a:p>
            <a:r>
              <a:rPr lang="en-US" dirty="0">
                <a:solidFill>
                  <a:schemeClr val="bg1"/>
                </a:solidFill>
              </a:rPr>
              <a:t>Email: diana.b.latorre@gmail.com </a:t>
            </a:r>
          </a:p>
        </p:txBody>
      </p:sp>
      <p:pic>
        <p:nvPicPr>
          <p:cNvPr id="4" name="Picture 3">
            <a:extLst>
              <a:ext uri="{FF2B5EF4-FFF2-40B4-BE49-F238E27FC236}">
                <a16:creationId xmlns:a16="http://schemas.microsoft.com/office/drawing/2014/main" id="{50D0234A-EF40-B388-57E3-E44FE4BBFFC6}"/>
              </a:ext>
            </a:extLst>
          </p:cNvPr>
          <p:cNvPicPr>
            <a:picLocks noChangeAspect="1"/>
          </p:cNvPicPr>
          <p:nvPr/>
        </p:nvPicPr>
        <p:blipFill>
          <a:blip r:embed="rId2"/>
          <a:stretch>
            <a:fillRect/>
          </a:stretch>
        </p:blipFill>
        <p:spPr>
          <a:xfrm>
            <a:off x="7888943" y="1"/>
            <a:ext cx="1244102" cy="944740"/>
          </a:xfrm>
          <a:prstGeom prst="rect">
            <a:avLst/>
          </a:prstGeom>
        </p:spPr>
      </p:pic>
    </p:spTree>
    <p:extLst>
      <p:ext uri="{BB962C8B-B14F-4D97-AF65-F5344CB8AC3E}">
        <p14:creationId xmlns:p14="http://schemas.microsoft.com/office/powerpoint/2010/main" val="250479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67D3-B54C-F6A9-3152-0E06474ECF76}"/>
              </a:ext>
            </a:extLst>
          </p:cNvPr>
          <p:cNvSpPr>
            <a:spLocks noGrp="1"/>
          </p:cNvSpPr>
          <p:nvPr>
            <p:ph type="title"/>
          </p:nvPr>
        </p:nvSpPr>
        <p:spPr/>
        <p:txBody>
          <a:bodyPr>
            <a:noAutofit/>
          </a:bodyPr>
          <a:lstStyle/>
          <a:p>
            <a:pPr algn="ctr"/>
            <a:r>
              <a:rPr lang="en-US" sz="3600" dirty="0"/>
              <a:t>Why Motivational Interviewing with Youth?</a:t>
            </a:r>
          </a:p>
        </p:txBody>
      </p:sp>
      <p:sp>
        <p:nvSpPr>
          <p:cNvPr id="3" name="Text Placeholder 2">
            <a:extLst>
              <a:ext uri="{FF2B5EF4-FFF2-40B4-BE49-F238E27FC236}">
                <a16:creationId xmlns:a16="http://schemas.microsoft.com/office/drawing/2014/main" id="{82A8E764-05D6-3FD7-4587-C616B730C74A}"/>
              </a:ext>
            </a:extLst>
          </p:cNvPr>
          <p:cNvSpPr>
            <a:spLocks noGrp="1"/>
          </p:cNvSpPr>
          <p:nvPr>
            <p:ph type="body" sz="quarter" idx="10"/>
          </p:nvPr>
        </p:nvSpPr>
        <p:spPr>
          <a:xfrm>
            <a:off x="696374" y="1827556"/>
            <a:ext cx="7534275" cy="2258615"/>
          </a:xfrm>
        </p:spPr>
        <p:txBody>
          <a:bodyPr>
            <a:normAutofit/>
          </a:bodyPr>
          <a:lstStyle/>
          <a:p>
            <a:pPr marL="0" indent="0" algn="ctr">
              <a:buNone/>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2800" b="1" i="1"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 core principle of Motivational Interviewing is that individuals are more likely to accept and act on decisions that they voice themselves. </a:t>
            </a:r>
            <a:endParaRPr lang="en-US" sz="28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spc="-5" dirty="0">
              <a:solidFill>
                <a:srgbClr val="343434"/>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1861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6C24-91BB-466C-56F5-81CE19AD9AF3}"/>
              </a:ext>
            </a:extLst>
          </p:cNvPr>
          <p:cNvSpPr>
            <a:spLocks noGrp="1"/>
          </p:cNvSpPr>
          <p:nvPr>
            <p:ph type="title"/>
          </p:nvPr>
        </p:nvSpPr>
        <p:spPr>
          <a:xfrm>
            <a:off x="749369" y="737193"/>
            <a:ext cx="7534430" cy="857250"/>
          </a:xfrm>
        </p:spPr>
        <p:txBody>
          <a:bodyPr>
            <a:normAutofit/>
          </a:bodyPr>
          <a:lstStyle/>
          <a:p>
            <a:r>
              <a:rPr lang="en-US" sz="2400" spc="-5" dirty="0">
                <a:solidFill>
                  <a:srgbClr val="FFFF00"/>
                </a:solidFill>
                <a:effectLst/>
                <a:latin typeface="Calibri" panose="020F0502020204030204" pitchFamily="34" charset="0"/>
                <a:ea typeface="Calibri" panose="020F0502020204030204" pitchFamily="34" charset="0"/>
              </a:rPr>
              <a:t>The Efficacy of Using Motivational Interviewing with Youth</a:t>
            </a:r>
            <a:endParaRPr lang="en-US" sz="2400" dirty="0">
              <a:solidFill>
                <a:srgbClr val="FFFF00"/>
              </a:solidFill>
            </a:endParaRPr>
          </a:p>
        </p:txBody>
      </p:sp>
      <p:graphicFrame>
        <p:nvGraphicFramePr>
          <p:cNvPr id="4" name="Diagram 3">
            <a:extLst>
              <a:ext uri="{FF2B5EF4-FFF2-40B4-BE49-F238E27FC236}">
                <a16:creationId xmlns:a16="http://schemas.microsoft.com/office/drawing/2014/main" id="{E0BCF1A9-D263-B8A2-D9FD-4C04D6C3BF85}"/>
              </a:ext>
            </a:extLst>
          </p:cNvPr>
          <p:cNvGraphicFramePr/>
          <p:nvPr>
            <p:extLst>
              <p:ext uri="{D42A27DB-BD31-4B8C-83A1-F6EECF244321}">
                <p14:modId xmlns:p14="http://schemas.microsoft.com/office/powerpoint/2010/main" val="2925529816"/>
              </p:ext>
            </p:extLst>
          </p:nvPr>
        </p:nvGraphicFramePr>
        <p:xfrm>
          <a:off x="811214" y="1719067"/>
          <a:ext cx="7534275" cy="2258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0320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3052-4370-4251-E762-73A6F733AE2B}"/>
              </a:ext>
            </a:extLst>
          </p:cNvPr>
          <p:cNvSpPr>
            <a:spLocks noGrp="1"/>
          </p:cNvSpPr>
          <p:nvPr>
            <p:ph type="title"/>
          </p:nvPr>
        </p:nvSpPr>
        <p:spPr/>
        <p:txBody>
          <a:bodyPr>
            <a:normAutofit/>
          </a:bodyPr>
          <a:lstStyle/>
          <a:p>
            <a:r>
              <a:rPr lang="en-US" sz="2000" spc="-5" dirty="0">
                <a:solidFill>
                  <a:srgbClr val="FFFF00"/>
                </a:solidFill>
                <a:effectLst/>
                <a:latin typeface="Calibri" panose="020F0502020204030204" pitchFamily="34" charset="0"/>
                <a:ea typeface="Calibri" panose="020F0502020204030204" pitchFamily="34" charset="0"/>
              </a:rPr>
              <a:t>The Efficacy of Using Motivational Interviewing with Youth</a:t>
            </a:r>
            <a:endParaRPr lang="en-US" sz="2000" dirty="0">
              <a:solidFill>
                <a:srgbClr val="FFFF00"/>
              </a:solidFill>
            </a:endParaRPr>
          </a:p>
        </p:txBody>
      </p:sp>
      <p:graphicFrame>
        <p:nvGraphicFramePr>
          <p:cNvPr id="4" name="Diagram 3">
            <a:extLst>
              <a:ext uri="{FF2B5EF4-FFF2-40B4-BE49-F238E27FC236}">
                <a16:creationId xmlns:a16="http://schemas.microsoft.com/office/drawing/2014/main" id="{BBA16034-2F7D-D289-8247-5360B55E9BA2}"/>
              </a:ext>
            </a:extLst>
          </p:cNvPr>
          <p:cNvGraphicFramePr/>
          <p:nvPr>
            <p:extLst>
              <p:ext uri="{D42A27DB-BD31-4B8C-83A1-F6EECF244321}">
                <p14:modId xmlns:p14="http://schemas.microsoft.com/office/powerpoint/2010/main" val="4034769125"/>
              </p:ext>
            </p:extLst>
          </p:nvPr>
        </p:nvGraphicFramePr>
        <p:xfrm>
          <a:off x="811214" y="1719067"/>
          <a:ext cx="7534275" cy="2258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02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9C86-1E5B-6AE7-E0CA-44486757DC15}"/>
              </a:ext>
            </a:extLst>
          </p:cNvPr>
          <p:cNvSpPr>
            <a:spLocks noGrp="1"/>
          </p:cNvSpPr>
          <p:nvPr>
            <p:ph type="title"/>
          </p:nvPr>
        </p:nvSpPr>
        <p:spPr>
          <a:xfrm>
            <a:off x="804707" y="391167"/>
            <a:ext cx="7534430" cy="857250"/>
          </a:xfrm>
        </p:spPr>
        <p:txBody>
          <a:bodyPr>
            <a:normAutofit fontScale="90000"/>
          </a:bodyPr>
          <a:lstStyle/>
          <a:p>
            <a:r>
              <a:rPr lang="en-US" dirty="0"/>
              <a:t>What is Motivational Interviewing?</a:t>
            </a:r>
          </a:p>
        </p:txBody>
      </p:sp>
      <p:sp>
        <p:nvSpPr>
          <p:cNvPr id="3" name="Text Placeholder 2">
            <a:extLst>
              <a:ext uri="{FF2B5EF4-FFF2-40B4-BE49-F238E27FC236}">
                <a16:creationId xmlns:a16="http://schemas.microsoft.com/office/drawing/2014/main" id="{AECE8AD8-9997-2FAF-9EFC-95D2A631ACE4}"/>
              </a:ext>
            </a:extLst>
          </p:cNvPr>
          <p:cNvSpPr>
            <a:spLocks noGrp="1"/>
          </p:cNvSpPr>
          <p:nvPr>
            <p:ph type="body" sz="quarter" idx="10"/>
          </p:nvPr>
        </p:nvSpPr>
        <p:spPr>
          <a:xfrm>
            <a:off x="804862" y="1812057"/>
            <a:ext cx="7534275" cy="2258615"/>
          </a:xfrm>
        </p:spPr>
        <p:txBody>
          <a:bodyPr/>
          <a:lstStyle/>
          <a:p>
            <a:pPr marL="0" marR="0" indent="0" algn="ctr">
              <a:lnSpc>
                <a:spcPts val="2250"/>
              </a:lnSpc>
              <a:spcBef>
                <a:spcPts val="0"/>
              </a:spcBef>
              <a:spcAft>
                <a:spcPts val="800"/>
              </a:spcAft>
              <a:buNone/>
            </a:pPr>
            <a:r>
              <a:rPr lang="en-US" i="1" spc="-5" dirty="0">
                <a:solidFill>
                  <a:srgbClr val="FFFF00"/>
                </a:solidFill>
                <a:effectLst/>
                <a:latin typeface="Calibri" panose="020F0502020204030204" pitchFamily="34" charset="0"/>
                <a:ea typeface="Times New Roman" panose="02020603050405020304" pitchFamily="18" charset="0"/>
              </a:rPr>
              <a:t>“Motivational interviewing is a way of being with a client, not just a set of techniques for doing counseling.”</a:t>
            </a:r>
          </a:p>
          <a:p>
            <a:pPr marL="0" marR="0" indent="0" algn="ctr">
              <a:lnSpc>
                <a:spcPts val="2250"/>
              </a:lnSpc>
              <a:spcBef>
                <a:spcPts val="0"/>
              </a:spcBef>
              <a:spcAft>
                <a:spcPts val="800"/>
              </a:spcAft>
              <a:buNone/>
            </a:pPr>
            <a:endParaRPr lang="en-US" dirty="0">
              <a:effectLst/>
              <a:latin typeface="Times New Roman" panose="02020603050405020304" pitchFamily="18" charset="0"/>
              <a:ea typeface="Times New Roman" panose="02020603050405020304" pitchFamily="18" charset="0"/>
            </a:endParaRPr>
          </a:p>
          <a:p>
            <a:pPr marL="0" marR="0" indent="0" algn="ctr">
              <a:lnSpc>
                <a:spcPts val="2250"/>
              </a:lnSpc>
              <a:spcBef>
                <a:spcPts val="0"/>
              </a:spcBef>
              <a:spcAft>
                <a:spcPts val="0"/>
              </a:spcAft>
              <a:buNone/>
            </a:pPr>
            <a:r>
              <a:rPr lang="en-US" i="1" spc="-5" dirty="0">
                <a:effectLst/>
                <a:latin typeface="Calibri" panose="020F0502020204030204" pitchFamily="34" charset="0"/>
                <a:ea typeface="Times New Roman" panose="02020603050405020304" pitchFamily="18" charset="0"/>
              </a:rPr>
              <a:t>—William R. Miller and Stephen Rollnick, authors of “Motivational Interviewing: Helping People Change</a:t>
            </a:r>
            <a:r>
              <a:rPr lang="en-US" i="1" spc="-5" dirty="0">
                <a:solidFill>
                  <a:srgbClr val="FFFFFF"/>
                </a:solidFill>
                <a:effectLst/>
                <a:latin typeface="Calibri" panose="020F0502020204030204" pitchFamily="34" charset="0"/>
                <a:ea typeface="Times New Roman" panose="02020603050405020304" pitchFamily="18" charset="0"/>
              </a:rPr>
              <a:t>”</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50486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nSpc>
                <a:spcPts val="2250"/>
              </a:lnSpc>
              <a:spcBef>
                <a:spcPts val="0"/>
              </a:spcBef>
              <a:spcAft>
                <a:spcPts val="800"/>
              </a:spcAft>
            </a:pPr>
            <a:r>
              <a:rPr lang="en-US" sz="2000" spc="-40" dirty="0">
                <a:effectLst/>
                <a:latin typeface="Calibri" panose="020F0502020204030204" pitchFamily="34" charset="0"/>
                <a:ea typeface="Times New Roman" panose="02020603050405020304" pitchFamily="18" charset="0"/>
                <a:cs typeface="Calibri" panose="020F0502020204030204" pitchFamily="34" charset="0"/>
              </a:rPr>
              <a:t>Here is Miller and Rollnick’s official definition of </a:t>
            </a:r>
            <a:r>
              <a:rPr lang="en-US" sz="2000" spc="-40" dirty="0">
                <a:latin typeface="Calibri" panose="020F0502020204030204" pitchFamily="34" charset="0"/>
                <a:ea typeface="Times New Roman" panose="02020603050405020304" pitchFamily="18" charset="0"/>
                <a:cs typeface="Calibri" panose="020F0502020204030204" pitchFamily="34" charset="0"/>
              </a:rPr>
              <a:t>Motivational Interviewing</a:t>
            </a:r>
            <a:r>
              <a:rPr lang="en-US" sz="2000" spc="-40" dirty="0">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p:cNvSpPr>
            <a:spLocks noGrp="1"/>
          </p:cNvSpPr>
          <p:nvPr>
            <p:ph type="body" sz="quarter" idx="10"/>
          </p:nvPr>
        </p:nvSpPr>
        <p:spPr>
          <a:xfrm>
            <a:off x="811214" y="1745522"/>
            <a:ext cx="7534275" cy="2578186"/>
          </a:xfrm>
        </p:spPr>
        <p:txBody>
          <a:bodyPr>
            <a:normAutofit/>
          </a:bodyPr>
          <a:lstStyle/>
          <a:p>
            <a:pPr marL="0" marR="0" indent="0" algn="ctr">
              <a:lnSpc>
                <a:spcPts val="2250"/>
              </a:lnSpc>
              <a:spcBef>
                <a:spcPts val="0"/>
              </a:spcBef>
              <a:spcAft>
                <a:spcPts val="500"/>
              </a:spcAft>
              <a:buNone/>
            </a:pPr>
            <a:r>
              <a:rPr lang="en-US" sz="1600" i="1" spc="-5"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“Motivational Interviewing is a collaborative, goal-oriented style of communication with particular attention to the language of change. It is designed to strengthen personal motivation for and commitment to a specific goal by eliciting and exploring the person’s own reasons for change within an atmosphere of acceptance and compassion.”</a:t>
            </a:r>
            <a:endParaRPr lang="en-US"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F838F80-156A-6505-BC24-5DE188EE587D}"/>
              </a:ext>
            </a:extLst>
          </p:cNvPr>
          <p:cNvPicPr>
            <a:picLocks noChangeAspect="1"/>
          </p:cNvPicPr>
          <p:nvPr/>
        </p:nvPicPr>
        <p:blipFill>
          <a:blip r:embed="rId3"/>
          <a:stretch>
            <a:fillRect/>
          </a:stretch>
        </p:blipFill>
        <p:spPr>
          <a:xfrm>
            <a:off x="7888943" y="1"/>
            <a:ext cx="1244102" cy="944740"/>
          </a:xfrm>
          <a:prstGeom prst="rect">
            <a:avLst/>
          </a:prstGeom>
        </p:spPr>
      </p:pic>
    </p:spTree>
    <p:extLst>
      <p:ext uri="{BB962C8B-B14F-4D97-AF65-F5344CB8AC3E}">
        <p14:creationId xmlns:p14="http://schemas.microsoft.com/office/powerpoint/2010/main" val="1363271580"/>
      </p:ext>
    </p:extLst>
  </p:cSld>
  <p:clrMapOvr>
    <a:masterClrMapping/>
  </p:clrMapOvr>
</p:sld>
</file>

<file path=ppt/theme/theme1.xml><?xml version="1.0" encoding="utf-8"?>
<a:theme xmlns:a="http://schemas.openxmlformats.org/drawingml/2006/main" name="White Slide, No Logo">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18632</TotalTime>
  <Words>7820</Words>
  <Application>Microsoft Office PowerPoint</Application>
  <PresentationFormat>On-screen Show (16:9)</PresentationFormat>
  <Paragraphs>430</Paragraphs>
  <Slides>45</Slides>
  <Notes>31</Notes>
  <HiddenSlides>13</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45</vt:i4>
      </vt:variant>
    </vt:vector>
  </HeadingPairs>
  <TitlesOfParts>
    <vt:vector size="62" baseType="lpstr">
      <vt:lpstr>Aptos</vt:lpstr>
      <vt:lpstr>Arial</vt:lpstr>
      <vt:lpstr>Calibri</vt:lpstr>
      <vt:lpstr>Calibri Light</vt:lpstr>
      <vt:lpstr>CMC Serif</vt:lpstr>
      <vt:lpstr>Elephant</vt:lpstr>
      <vt:lpstr>Lato Light</vt:lpstr>
      <vt:lpstr>Lato Regular</vt:lpstr>
      <vt:lpstr>Noto Serif</vt:lpstr>
      <vt:lpstr>Poppins</vt:lpstr>
      <vt:lpstr>Times New Roman</vt:lpstr>
      <vt:lpstr>var( --e-global-typography-a2d481e-font-family )</vt:lpstr>
      <vt:lpstr>Wingdings</vt:lpstr>
      <vt:lpstr>YouTube Sans</vt:lpstr>
      <vt:lpstr>White Slide, No Logo</vt:lpstr>
      <vt:lpstr>Gray Slide with Logo</vt:lpstr>
      <vt:lpstr>Gray Slide No Logo</vt:lpstr>
      <vt:lpstr>PowerPoint Presentation</vt:lpstr>
      <vt:lpstr>Disclosures</vt:lpstr>
      <vt:lpstr>Learning Objectives</vt:lpstr>
      <vt:lpstr>Why Motivational Interviewing?</vt:lpstr>
      <vt:lpstr>Why Motivational Interviewing with Youth?</vt:lpstr>
      <vt:lpstr>The Efficacy of Using Motivational Interviewing with Youth</vt:lpstr>
      <vt:lpstr>The Efficacy of Using Motivational Interviewing with Youth</vt:lpstr>
      <vt:lpstr>What is Motivational Interviewing?</vt:lpstr>
      <vt:lpstr>Here is Miller and Rollnick’s official definition of Motivational Interviewing:</vt:lpstr>
      <vt:lpstr>History &amp; Development of Motivational Interviewing</vt:lpstr>
      <vt:lpstr>And thus, the Motivational Interviewing Spirit was born…</vt:lpstr>
      <vt:lpstr>ACE</vt:lpstr>
      <vt:lpstr>  Basic Motivational Interviewing Skills   </vt:lpstr>
      <vt:lpstr>“OARS” Four micro skills</vt:lpstr>
      <vt:lpstr>Closed ended vs. Open ended</vt:lpstr>
      <vt:lpstr>Affirming statements</vt:lpstr>
      <vt:lpstr>Affirming statements</vt:lpstr>
      <vt:lpstr>It’s Not About the Nail</vt:lpstr>
      <vt:lpstr>Reflective Listening</vt:lpstr>
      <vt:lpstr>Reflective Listening Responses</vt:lpstr>
      <vt:lpstr>Summarizing statements</vt:lpstr>
      <vt:lpstr>Recognizing and Reinforcing Change Talk</vt:lpstr>
      <vt:lpstr>Reinforce change talk with double sided reflections</vt:lpstr>
      <vt:lpstr>5 Key Ideas About Change </vt:lpstr>
      <vt:lpstr>Four Strategies to Reduce Ambivalence to Change </vt:lpstr>
      <vt:lpstr>Engaging</vt:lpstr>
      <vt:lpstr>Roll with Discord (Resistance)</vt:lpstr>
      <vt:lpstr>Approaches to Discord</vt:lpstr>
      <vt:lpstr>Focusing</vt:lpstr>
      <vt:lpstr>An example of focusing:</vt:lpstr>
      <vt:lpstr>Evocation  </vt:lpstr>
      <vt:lpstr>Evocative questions include exploring desire, ability, reasons, and need (DARN)</vt:lpstr>
      <vt:lpstr>Using the importance ruler </vt:lpstr>
      <vt:lpstr>Querying extremes </vt:lpstr>
      <vt:lpstr>Looking back and looking forward </vt:lpstr>
      <vt:lpstr>Exploring goals and values </vt:lpstr>
      <vt:lpstr>Building self-efficacy </vt:lpstr>
      <vt:lpstr>Strengthening Commitment to Change  </vt:lpstr>
      <vt:lpstr>The Invitation to Change (ITC) &amp; Community Reinforcement and Family Therapy (CRAFT) Approach</vt:lpstr>
      <vt:lpstr>PowerPoint Presentation</vt:lpstr>
      <vt:lpstr>Video from CMC: foundation for change</vt:lpstr>
      <vt:lpstr>ITC and CRAFT Resources for Parents &amp; Families</vt:lpstr>
      <vt:lpstr>Motivational Interviewing for Adolescent Substance Use Video </vt:lpstr>
      <vt:lpstr>Motivational Interviewing Training Resources</vt:lpstr>
      <vt:lpstr>PowerPoint Presentation</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Diana Latorre</cp:lastModifiedBy>
  <cp:revision>397</cp:revision>
  <dcterms:created xsi:type="dcterms:W3CDTF">2015-05-18T16:26:35Z</dcterms:created>
  <dcterms:modified xsi:type="dcterms:W3CDTF">2024-07-09T18:36:02Z</dcterms:modified>
</cp:coreProperties>
</file>