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476" r:id="rId3"/>
    <p:sldId id="489" r:id="rId4"/>
    <p:sldId id="488" r:id="rId5"/>
    <p:sldId id="477" r:id="rId6"/>
    <p:sldId id="484" r:id="rId7"/>
    <p:sldId id="475" r:id="rId8"/>
    <p:sldId id="478" r:id="rId9"/>
    <p:sldId id="479" r:id="rId10"/>
    <p:sldId id="480" r:id="rId11"/>
    <p:sldId id="433" r:id="rId12"/>
    <p:sldId id="482" r:id="rId13"/>
    <p:sldId id="485" r:id="rId14"/>
    <p:sldId id="486" r:id="rId15"/>
    <p:sldId id="481" r:id="rId16"/>
    <p:sldId id="491" r:id="rId17"/>
    <p:sldId id="474" r:id="rId18"/>
    <p:sldId id="490" r:id="rId19"/>
    <p:sldId id="487" r:id="rId20"/>
    <p:sldId id="262" r:id="rId21"/>
    <p:sldId id="440" r:id="rId22"/>
    <p:sldId id="441" r:id="rId23"/>
    <p:sldId id="462" r:id="rId24"/>
    <p:sldId id="452" r:id="rId25"/>
    <p:sldId id="272" r:id="rId26"/>
    <p:sldId id="410" r:id="rId27"/>
    <p:sldId id="442" r:id="rId28"/>
    <p:sldId id="454" r:id="rId29"/>
    <p:sldId id="314" r:id="rId30"/>
    <p:sldId id="459" r:id="rId31"/>
    <p:sldId id="460" r:id="rId32"/>
    <p:sldId id="464" r:id="rId33"/>
    <p:sldId id="337" r:id="rId34"/>
    <p:sldId id="443" r:id="rId35"/>
    <p:sldId id="463" r:id="rId36"/>
    <p:sldId id="445" r:id="rId37"/>
    <p:sldId id="340" r:id="rId38"/>
    <p:sldId id="341" r:id="rId39"/>
    <p:sldId id="461" r:id="rId40"/>
    <p:sldId id="472" r:id="rId41"/>
    <p:sldId id="307" r:id="rId42"/>
    <p:sldId id="345" r:id="rId43"/>
    <p:sldId id="465" r:id="rId44"/>
    <p:sldId id="427" r:id="rId45"/>
    <p:sldId id="428" r:id="rId46"/>
    <p:sldId id="339" r:id="rId47"/>
    <p:sldId id="394" r:id="rId48"/>
    <p:sldId id="268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9881E5-99AF-4684-952F-60A1163B11B0}" v="340" dt="2024-07-02T17:29:49.9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660"/>
  </p:normalViewPr>
  <p:slideViewPr>
    <p:cSldViewPr>
      <p:cViewPr varScale="1">
        <p:scale>
          <a:sx n="105" d="100"/>
          <a:sy n="105" d="100"/>
        </p:scale>
        <p:origin x="111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pruett" userId="b54f1e76b04263d7" providerId="LiveId" clId="{F19881E5-99AF-4684-952F-60A1163B11B0}"/>
    <pc:docChg chg="undo custSel addSld delSld modSld sldOrd">
      <pc:chgData name="kim pruett" userId="b54f1e76b04263d7" providerId="LiveId" clId="{F19881E5-99AF-4684-952F-60A1163B11B0}" dt="2024-07-02T17:29:53.656" v="1606" actId="26606"/>
      <pc:docMkLst>
        <pc:docMk/>
      </pc:docMkLst>
      <pc:sldChg chg="del">
        <pc:chgData name="kim pruett" userId="b54f1e76b04263d7" providerId="LiveId" clId="{F19881E5-99AF-4684-952F-60A1163B11B0}" dt="2024-06-27T20:22:07.990" v="31" actId="47"/>
        <pc:sldMkLst>
          <pc:docMk/>
          <pc:sldMk cId="405721093" sldId="256"/>
        </pc:sldMkLst>
      </pc:sldChg>
      <pc:sldChg chg="addSp delSp modSp mod ord modAnim setClrOvrMap">
        <pc:chgData name="kim pruett" userId="b54f1e76b04263d7" providerId="LiveId" clId="{F19881E5-99AF-4684-952F-60A1163B11B0}" dt="2024-07-02T17:16:59.519" v="1543" actId="2085"/>
        <pc:sldMkLst>
          <pc:docMk/>
          <pc:sldMk cId="3355259811" sldId="257"/>
        </pc:sldMkLst>
        <pc:spChg chg="mod ord">
          <ac:chgData name="kim pruett" userId="b54f1e76b04263d7" providerId="LiveId" clId="{F19881E5-99AF-4684-952F-60A1163B11B0}" dt="2024-07-02T17:15:30.649" v="1448" actId="1076"/>
          <ac:spMkLst>
            <pc:docMk/>
            <pc:sldMk cId="3355259811" sldId="257"/>
            <ac:spMk id="2" creationId="{00000000-0000-0000-0000-000000000000}"/>
          </ac:spMkLst>
        </pc:spChg>
        <pc:spChg chg="ord">
          <ac:chgData name="kim pruett" userId="b54f1e76b04263d7" providerId="LiveId" clId="{F19881E5-99AF-4684-952F-60A1163B11B0}" dt="2024-07-02T17:14:17.832" v="1435" actId="26606"/>
          <ac:spMkLst>
            <pc:docMk/>
            <pc:sldMk cId="3355259811" sldId="257"/>
            <ac:spMk id="3" creationId="{E50C2DDA-0971-45D2-BC29-5E37EB142F84}"/>
          </ac:spMkLst>
        </pc:spChg>
        <pc:spChg chg="add mod">
          <ac:chgData name="kim pruett" userId="b54f1e76b04263d7" providerId="LiveId" clId="{F19881E5-99AF-4684-952F-60A1163B11B0}" dt="2024-07-02T17:16:06.913" v="1538" actId="1076"/>
          <ac:spMkLst>
            <pc:docMk/>
            <pc:sldMk cId="3355259811" sldId="257"/>
            <ac:spMk id="4" creationId="{5ACEC121-29DB-2712-6C20-28DEA2604976}"/>
          </ac:spMkLst>
        </pc:spChg>
        <pc:spChg chg="add mod">
          <ac:chgData name="kim pruett" userId="b54f1e76b04263d7" providerId="LiveId" clId="{F19881E5-99AF-4684-952F-60A1163B11B0}" dt="2024-07-02T17:16:59.519" v="1543" actId="2085"/>
          <ac:spMkLst>
            <pc:docMk/>
            <pc:sldMk cId="3355259811" sldId="257"/>
            <ac:spMk id="5" creationId="{FE0D7918-8935-6753-03B8-AB051B3723EB}"/>
          </ac:spMkLst>
        </pc:spChg>
        <pc:spChg chg="del">
          <ac:chgData name="kim pruett" userId="b54f1e76b04263d7" providerId="LiveId" clId="{F19881E5-99AF-4684-952F-60A1163B11B0}" dt="2024-07-02T17:14:17.832" v="1435" actId="26606"/>
          <ac:spMkLst>
            <pc:docMk/>
            <pc:sldMk cId="3355259811" sldId="257"/>
            <ac:spMk id="71" creationId="{0671A8AE-40A1-4631-A6B8-581AFF065482}"/>
          </ac:spMkLst>
        </pc:spChg>
        <pc:spChg chg="del">
          <ac:chgData name="kim pruett" userId="b54f1e76b04263d7" providerId="LiveId" clId="{F19881E5-99AF-4684-952F-60A1163B11B0}" dt="2024-07-02T17:14:17.832" v="1435" actId="26606"/>
          <ac:spMkLst>
            <pc:docMk/>
            <pc:sldMk cId="3355259811" sldId="257"/>
            <ac:spMk id="73" creationId="{AB58EF07-17C2-48CF-ABB0-EEF1F17CB8F0}"/>
          </ac:spMkLst>
        </pc:spChg>
        <pc:spChg chg="del">
          <ac:chgData name="kim pruett" userId="b54f1e76b04263d7" providerId="LiveId" clId="{F19881E5-99AF-4684-952F-60A1163B11B0}" dt="2024-07-02T17:14:17.832" v="1435" actId="26606"/>
          <ac:spMkLst>
            <pc:docMk/>
            <pc:sldMk cId="3355259811" sldId="257"/>
            <ac:spMk id="75" creationId="{AF2F604E-43BE-4DC3-B983-E071523364F8}"/>
          </ac:spMkLst>
        </pc:spChg>
        <pc:spChg chg="del">
          <ac:chgData name="kim pruett" userId="b54f1e76b04263d7" providerId="LiveId" clId="{F19881E5-99AF-4684-952F-60A1163B11B0}" dt="2024-07-02T17:14:17.832" v="1435" actId="26606"/>
          <ac:spMkLst>
            <pc:docMk/>
            <pc:sldMk cId="3355259811" sldId="257"/>
            <ac:spMk id="77" creationId="{08C9B587-E65E-4B52-B37C-ABEBB6E87928}"/>
          </ac:spMkLst>
        </pc:spChg>
        <pc:spChg chg="add">
          <ac:chgData name="kim pruett" userId="b54f1e76b04263d7" providerId="LiveId" clId="{F19881E5-99AF-4684-952F-60A1163B11B0}" dt="2024-07-02T17:14:17.832" v="1435" actId="26606"/>
          <ac:spMkLst>
            <pc:docMk/>
            <pc:sldMk cId="3355259811" sldId="257"/>
            <ac:spMk id="10249" creationId="{0A597D97-203B-498B-95D3-E90DC961039F}"/>
          </ac:spMkLst>
        </pc:spChg>
        <pc:spChg chg="add">
          <ac:chgData name="kim pruett" userId="b54f1e76b04263d7" providerId="LiveId" clId="{F19881E5-99AF-4684-952F-60A1163B11B0}" dt="2024-07-02T17:14:17.832" v="1435" actId="26606"/>
          <ac:spMkLst>
            <pc:docMk/>
            <pc:sldMk cId="3355259811" sldId="257"/>
            <ac:spMk id="10251" creationId="{6A6EF10E-DF41-4BD3-8EB4-6F646531DC26}"/>
          </ac:spMkLst>
        </pc:spChg>
        <pc:picChg chg="del">
          <ac:chgData name="kim pruett" userId="b54f1e76b04263d7" providerId="LiveId" clId="{F19881E5-99AF-4684-952F-60A1163B11B0}" dt="2024-07-02T17:11:43.776" v="1430" actId="478"/>
          <ac:picMkLst>
            <pc:docMk/>
            <pc:sldMk cId="3355259811" sldId="257"/>
            <ac:picMk id="3074" creationId="{13F6374A-F78E-4B20-A96C-E0340B9B4243}"/>
          </ac:picMkLst>
        </pc:picChg>
        <pc:picChg chg="add mod">
          <ac:chgData name="kim pruett" userId="b54f1e76b04263d7" providerId="LiveId" clId="{F19881E5-99AF-4684-952F-60A1163B11B0}" dt="2024-07-02T17:14:17.832" v="1435" actId="26606"/>
          <ac:picMkLst>
            <pc:docMk/>
            <pc:sldMk cId="3355259811" sldId="257"/>
            <ac:picMk id="10242" creationId="{210CA286-6BF4-A043-D4CB-B46B72978AEC}"/>
          </ac:picMkLst>
        </pc:picChg>
        <pc:picChg chg="add mod">
          <ac:chgData name="kim pruett" userId="b54f1e76b04263d7" providerId="LiveId" clId="{F19881E5-99AF-4684-952F-60A1163B11B0}" dt="2024-07-02T17:14:17.832" v="1435" actId="26606"/>
          <ac:picMkLst>
            <pc:docMk/>
            <pc:sldMk cId="3355259811" sldId="257"/>
            <ac:picMk id="10244" creationId="{73B6437B-BB56-0783-CBFA-11DDB8898B21}"/>
          </ac:picMkLst>
        </pc:picChg>
      </pc:sldChg>
      <pc:sldChg chg="del">
        <pc:chgData name="kim pruett" userId="b54f1e76b04263d7" providerId="LiveId" clId="{F19881E5-99AF-4684-952F-60A1163B11B0}" dt="2024-07-01T22:02:11.672" v="696" actId="47"/>
        <pc:sldMkLst>
          <pc:docMk/>
          <pc:sldMk cId="2694869098" sldId="258"/>
        </pc:sldMkLst>
      </pc:sldChg>
      <pc:sldChg chg="add del">
        <pc:chgData name="kim pruett" userId="b54f1e76b04263d7" providerId="LiveId" clId="{F19881E5-99AF-4684-952F-60A1163B11B0}" dt="2024-07-01T23:11:19.902" v="1280" actId="47"/>
        <pc:sldMkLst>
          <pc:docMk/>
          <pc:sldMk cId="632932029" sldId="259"/>
        </pc:sldMkLst>
      </pc:sldChg>
      <pc:sldChg chg="del">
        <pc:chgData name="kim pruett" userId="b54f1e76b04263d7" providerId="LiveId" clId="{F19881E5-99AF-4684-952F-60A1163B11B0}" dt="2024-07-01T22:04:52.580" v="785" actId="47"/>
        <pc:sldMkLst>
          <pc:docMk/>
          <pc:sldMk cId="3713841050" sldId="259"/>
        </pc:sldMkLst>
      </pc:sldChg>
      <pc:sldChg chg="del">
        <pc:chgData name="kim pruett" userId="b54f1e76b04263d7" providerId="LiveId" clId="{F19881E5-99AF-4684-952F-60A1163B11B0}" dt="2024-07-01T22:04:52.580" v="785" actId="47"/>
        <pc:sldMkLst>
          <pc:docMk/>
          <pc:sldMk cId="572636264" sldId="260"/>
        </pc:sldMkLst>
      </pc:sldChg>
      <pc:sldChg chg="add del">
        <pc:chgData name="kim pruett" userId="b54f1e76b04263d7" providerId="LiveId" clId="{F19881E5-99AF-4684-952F-60A1163B11B0}" dt="2024-07-01T23:11:05.364" v="1276" actId="47"/>
        <pc:sldMkLst>
          <pc:docMk/>
          <pc:sldMk cId="1715047561" sldId="260"/>
        </pc:sldMkLst>
      </pc:sldChg>
      <pc:sldChg chg="addSp delSp modSp add mod setBg addAnim">
        <pc:chgData name="kim pruett" userId="b54f1e76b04263d7" providerId="LiveId" clId="{F19881E5-99AF-4684-952F-60A1163B11B0}" dt="2024-07-02T17:26:03.280" v="1600" actId="1582"/>
        <pc:sldMkLst>
          <pc:docMk/>
          <pc:sldMk cId="1863046564" sldId="262"/>
        </pc:sldMkLst>
        <pc:spChg chg="mod">
          <ac:chgData name="kim pruett" userId="b54f1e76b04263d7" providerId="LiveId" clId="{F19881E5-99AF-4684-952F-60A1163B11B0}" dt="2024-07-02T17:25:45.851" v="1598" actId="115"/>
          <ac:spMkLst>
            <pc:docMk/>
            <pc:sldMk cId="1863046564" sldId="262"/>
            <ac:spMk id="2" creationId="{00000000-0000-0000-0000-000000000000}"/>
          </ac:spMkLst>
        </pc:spChg>
        <pc:spChg chg="mod">
          <ac:chgData name="kim pruett" userId="b54f1e76b04263d7" providerId="LiveId" clId="{F19881E5-99AF-4684-952F-60A1163B11B0}" dt="2024-07-01T23:12:29.281" v="1343" actId="20577"/>
          <ac:spMkLst>
            <pc:docMk/>
            <pc:sldMk cId="1863046564" sldId="262"/>
            <ac:spMk id="5" creationId="{00000000-0000-0000-0000-000000000000}"/>
          </ac:spMkLst>
        </pc:spChg>
        <pc:spChg chg="add">
          <ac:chgData name="kim pruett" userId="b54f1e76b04263d7" providerId="LiveId" clId="{F19881E5-99AF-4684-952F-60A1163B11B0}" dt="2024-07-01T23:11:40.799" v="1284" actId="26606"/>
          <ac:spMkLst>
            <pc:docMk/>
            <pc:sldMk cId="1863046564" sldId="262"/>
            <ac:spMk id="11" creationId="{F7EDEA10-087E-4352-A848-7D9888DC6745}"/>
          </ac:spMkLst>
        </pc:spChg>
        <pc:spChg chg="add">
          <ac:chgData name="kim pruett" userId="b54f1e76b04263d7" providerId="LiveId" clId="{F19881E5-99AF-4684-952F-60A1163B11B0}" dt="2024-07-01T23:11:40.799" v="1284" actId="26606"/>
          <ac:spMkLst>
            <pc:docMk/>
            <pc:sldMk cId="1863046564" sldId="262"/>
            <ac:spMk id="13" creationId="{605D77EC-B84E-48F8-9EC4-93E851C0FA25}"/>
          </ac:spMkLst>
        </pc:spChg>
        <pc:picChg chg="add mod">
          <ac:chgData name="kim pruett" userId="b54f1e76b04263d7" providerId="LiveId" clId="{F19881E5-99AF-4684-952F-60A1163B11B0}" dt="2024-07-01T23:11:40.799" v="1284" actId="26606"/>
          <ac:picMkLst>
            <pc:docMk/>
            <pc:sldMk cId="1863046564" sldId="262"/>
            <ac:picMk id="3" creationId="{703411E3-5C1C-397C-2482-329DF0AC3195}"/>
          </ac:picMkLst>
        </pc:picChg>
        <pc:picChg chg="add mod ord">
          <ac:chgData name="kim pruett" userId="b54f1e76b04263d7" providerId="LiveId" clId="{F19881E5-99AF-4684-952F-60A1163B11B0}" dt="2024-07-02T17:26:03.280" v="1600" actId="1582"/>
          <ac:picMkLst>
            <pc:docMk/>
            <pc:sldMk cId="1863046564" sldId="262"/>
            <ac:picMk id="4" creationId="{06BF9CE5-B26B-42C5-E020-A18674A136F2}"/>
          </ac:picMkLst>
        </pc:picChg>
        <pc:picChg chg="add mod">
          <ac:chgData name="kim pruett" userId="b54f1e76b04263d7" providerId="LiveId" clId="{F19881E5-99AF-4684-952F-60A1163B11B0}" dt="2024-07-02T17:26:03.280" v="1600" actId="1582"/>
          <ac:picMkLst>
            <pc:docMk/>
            <pc:sldMk cId="1863046564" sldId="262"/>
            <ac:picMk id="6" creationId="{2BD887CA-1663-023D-C3B4-4FE6B0C140E5}"/>
          </ac:picMkLst>
        </pc:picChg>
        <pc:picChg chg="del">
          <ac:chgData name="kim pruett" userId="b54f1e76b04263d7" providerId="LiveId" clId="{F19881E5-99AF-4684-952F-60A1163B11B0}" dt="2024-07-01T23:10:50.109" v="1273" actId="478"/>
          <ac:picMkLst>
            <pc:docMk/>
            <pc:sldMk cId="1863046564" sldId="262"/>
            <ac:picMk id="4098" creationId="{00000000-0000-0000-0000-000000000000}"/>
          </ac:picMkLst>
        </pc:picChg>
      </pc:sldChg>
      <pc:sldChg chg="del ord">
        <pc:chgData name="kim pruett" userId="b54f1e76b04263d7" providerId="LiveId" clId="{F19881E5-99AF-4684-952F-60A1163B11B0}" dt="2024-07-01T22:04:52.580" v="785" actId="47"/>
        <pc:sldMkLst>
          <pc:docMk/>
          <pc:sldMk cId="4267913909" sldId="262"/>
        </pc:sldMkLst>
      </pc:sldChg>
      <pc:sldChg chg="del">
        <pc:chgData name="kim pruett" userId="b54f1e76b04263d7" providerId="LiveId" clId="{F19881E5-99AF-4684-952F-60A1163B11B0}" dt="2024-07-01T22:02:11.672" v="696" actId="47"/>
        <pc:sldMkLst>
          <pc:docMk/>
          <pc:sldMk cId="2455810414" sldId="263"/>
        </pc:sldMkLst>
      </pc:sldChg>
      <pc:sldChg chg="add del">
        <pc:chgData name="kim pruett" userId="b54f1e76b04263d7" providerId="LiveId" clId="{F19881E5-99AF-4684-952F-60A1163B11B0}" dt="2024-07-01T23:12:34.595" v="1344" actId="47"/>
        <pc:sldMkLst>
          <pc:docMk/>
          <pc:sldMk cId="983063514" sldId="264"/>
        </pc:sldMkLst>
      </pc:sldChg>
      <pc:sldChg chg="del">
        <pc:chgData name="kim pruett" userId="b54f1e76b04263d7" providerId="LiveId" clId="{F19881E5-99AF-4684-952F-60A1163B11B0}" dt="2024-07-01T22:04:52.580" v="785" actId="47"/>
        <pc:sldMkLst>
          <pc:docMk/>
          <pc:sldMk cId="2599108765" sldId="264"/>
        </pc:sldMkLst>
      </pc:sldChg>
      <pc:sldChg chg="del">
        <pc:chgData name="kim pruett" userId="b54f1e76b04263d7" providerId="LiveId" clId="{F19881E5-99AF-4684-952F-60A1163B11B0}" dt="2024-06-27T21:50:34.258" v="578" actId="47"/>
        <pc:sldMkLst>
          <pc:docMk/>
          <pc:sldMk cId="847237156" sldId="265"/>
        </pc:sldMkLst>
      </pc:sldChg>
      <pc:sldChg chg="del ord">
        <pc:chgData name="kim pruett" userId="b54f1e76b04263d7" providerId="LiveId" clId="{F19881E5-99AF-4684-952F-60A1163B11B0}" dt="2024-07-01T22:02:11.672" v="696" actId="47"/>
        <pc:sldMkLst>
          <pc:docMk/>
          <pc:sldMk cId="1729522463" sldId="266"/>
        </pc:sldMkLst>
      </pc:sldChg>
      <pc:sldChg chg="del">
        <pc:chgData name="kim pruett" userId="b54f1e76b04263d7" providerId="LiveId" clId="{F19881E5-99AF-4684-952F-60A1163B11B0}" dt="2024-06-27T21:09:22.838" v="234" actId="47"/>
        <pc:sldMkLst>
          <pc:docMk/>
          <pc:sldMk cId="1545653897" sldId="267"/>
        </pc:sldMkLst>
      </pc:sldChg>
      <pc:sldChg chg="addSp delSp modSp mod setBg">
        <pc:chgData name="kim pruett" userId="b54f1e76b04263d7" providerId="LiveId" clId="{F19881E5-99AF-4684-952F-60A1163B11B0}" dt="2024-07-02T17:29:53.656" v="1606" actId="26606"/>
        <pc:sldMkLst>
          <pc:docMk/>
          <pc:sldMk cId="4138950375" sldId="268"/>
        </pc:sldMkLst>
        <pc:picChg chg="del">
          <ac:chgData name="kim pruett" userId="b54f1e76b04263d7" providerId="LiveId" clId="{F19881E5-99AF-4684-952F-60A1163B11B0}" dt="2024-07-02T17:28:58.807" v="1604" actId="478"/>
          <ac:picMkLst>
            <pc:docMk/>
            <pc:sldMk cId="4138950375" sldId="268"/>
            <ac:picMk id="6146" creationId="{00000000-0000-0000-0000-000000000000}"/>
          </ac:picMkLst>
        </pc:picChg>
        <pc:picChg chg="add mod">
          <ac:chgData name="kim pruett" userId="b54f1e76b04263d7" providerId="LiveId" clId="{F19881E5-99AF-4684-952F-60A1163B11B0}" dt="2024-07-02T17:29:53.656" v="1606" actId="26606"/>
          <ac:picMkLst>
            <pc:docMk/>
            <pc:sldMk cId="4138950375" sldId="268"/>
            <ac:picMk id="11266" creationId="{67D48EDE-67F5-625B-8E89-683AED7BFD3A}"/>
          </ac:picMkLst>
        </pc:picChg>
      </pc:sldChg>
      <pc:sldChg chg="del">
        <pc:chgData name="kim pruett" userId="b54f1e76b04263d7" providerId="LiveId" clId="{F19881E5-99AF-4684-952F-60A1163B11B0}" dt="2024-06-27T20:33:53.419" v="45" actId="47"/>
        <pc:sldMkLst>
          <pc:docMk/>
          <pc:sldMk cId="3644680998" sldId="269"/>
        </pc:sldMkLst>
      </pc:sldChg>
      <pc:sldChg chg="del">
        <pc:chgData name="kim pruett" userId="b54f1e76b04263d7" providerId="LiveId" clId="{F19881E5-99AF-4684-952F-60A1163B11B0}" dt="2024-06-27T21:57:34.014" v="603" actId="47"/>
        <pc:sldMkLst>
          <pc:docMk/>
          <pc:sldMk cId="3416294515" sldId="271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306448989" sldId="272"/>
        </pc:sldMkLst>
      </pc:sldChg>
      <pc:sldChg chg="addSp modSp add mod ord setBg addAnim">
        <pc:chgData name="kim pruett" userId="b54f1e76b04263d7" providerId="LiveId" clId="{F19881E5-99AF-4684-952F-60A1163B11B0}" dt="2024-06-27T21:34:17.350" v="418"/>
        <pc:sldMkLst>
          <pc:docMk/>
          <pc:sldMk cId="535174315" sldId="272"/>
        </pc:sldMkLst>
        <pc:spChg chg="mod ord">
          <ac:chgData name="kim pruett" userId="b54f1e76b04263d7" providerId="LiveId" clId="{F19881E5-99AF-4684-952F-60A1163B11B0}" dt="2024-06-27T21:17:56.036" v="365" actId="1076"/>
          <ac:spMkLst>
            <pc:docMk/>
            <pc:sldMk cId="535174315" sldId="272"/>
            <ac:spMk id="2" creationId="{DA751A5E-6EC8-45AE-827C-15F3DBDD5F1F}"/>
          </ac:spMkLst>
        </pc:spChg>
        <pc:spChg chg="add">
          <ac:chgData name="kim pruett" userId="b54f1e76b04263d7" providerId="LiveId" clId="{F19881E5-99AF-4684-952F-60A1163B11B0}" dt="2024-06-27T21:17:36.789" v="354" actId="26606"/>
          <ac:spMkLst>
            <pc:docMk/>
            <pc:sldMk cId="535174315" sldId="272"/>
            <ac:spMk id="12" creationId="{0A597D97-203B-498B-95D3-E90DC961039F}"/>
          </ac:spMkLst>
        </pc:spChg>
        <pc:spChg chg="add">
          <ac:chgData name="kim pruett" userId="b54f1e76b04263d7" providerId="LiveId" clId="{F19881E5-99AF-4684-952F-60A1163B11B0}" dt="2024-06-27T21:17:36.789" v="354" actId="26606"/>
          <ac:spMkLst>
            <pc:docMk/>
            <pc:sldMk cId="535174315" sldId="272"/>
            <ac:spMk id="14" creationId="{6A6EF10E-DF41-4BD3-8EB4-6F646531DC26}"/>
          </ac:spMkLst>
        </pc:spChg>
        <pc:picChg chg="mod">
          <ac:chgData name="kim pruett" userId="b54f1e76b04263d7" providerId="LiveId" clId="{F19881E5-99AF-4684-952F-60A1163B11B0}" dt="2024-06-27T21:17:36.789" v="354" actId="26606"/>
          <ac:picMkLst>
            <pc:docMk/>
            <pc:sldMk cId="535174315" sldId="272"/>
            <ac:picMk id="6" creationId="{2AC350A3-9DC2-48B7-B937-B6BE195ABF04}"/>
          </ac:picMkLst>
        </pc:picChg>
        <pc:picChg chg="mod">
          <ac:chgData name="kim pruett" userId="b54f1e76b04263d7" providerId="LiveId" clId="{F19881E5-99AF-4684-952F-60A1163B11B0}" dt="2024-06-27T21:17:36.789" v="354" actId="26606"/>
          <ac:picMkLst>
            <pc:docMk/>
            <pc:sldMk cId="535174315" sldId="272"/>
            <ac:picMk id="7" creationId="{A38C6F2B-2A4F-4C2F-9806-32E691B1B793}"/>
          </ac:picMkLst>
        </pc:picChg>
      </pc:sldChg>
      <pc:sldChg chg="del">
        <pc:chgData name="kim pruett" userId="b54f1e76b04263d7" providerId="LiveId" clId="{F19881E5-99AF-4684-952F-60A1163B11B0}" dt="2024-06-27T21:56:00.375" v="600" actId="47"/>
        <pc:sldMkLst>
          <pc:docMk/>
          <pc:sldMk cId="561424514" sldId="273"/>
        </pc:sldMkLst>
      </pc:sldChg>
      <pc:sldChg chg="del">
        <pc:chgData name="kim pruett" userId="b54f1e76b04263d7" providerId="LiveId" clId="{F19881E5-99AF-4684-952F-60A1163B11B0}" dt="2024-06-27T21:57:27.655" v="602" actId="47"/>
        <pc:sldMkLst>
          <pc:docMk/>
          <pc:sldMk cId="1957222613" sldId="274"/>
        </pc:sldMkLst>
      </pc:sldChg>
      <pc:sldChg chg="add del">
        <pc:chgData name="kim pruett" userId="b54f1e76b04263d7" providerId="LiveId" clId="{F19881E5-99AF-4684-952F-60A1163B11B0}" dt="2024-07-01T23:11:58.318" v="1289" actId="47"/>
        <pc:sldMkLst>
          <pc:docMk/>
          <pc:sldMk cId="457228766" sldId="275"/>
        </pc:sldMkLst>
      </pc:sldChg>
      <pc:sldChg chg="del">
        <pc:chgData name="kim pruett" userId="b54f1e76b04263d7" providerId="LiveId" clId="{F19881E5-99AF-4684-952F-60A1163B11B0}" dt="2024-07-01T22:04:52.580" v="785" actId="47"/>
        <pc:sldMkLst>
          <pc:docMk/>
          <pc:sldMk cId="4075343029" sldId="275"/>
        </pc:sldMkLst>
      </pc:sldChg>
      <pc:sldChg chg="del">
        <pc:chgData name="kim pruett" userId="b54f1e76b04263d7" providerId="LiveId" clId="{F19881E5-99AF-4684-952F-60A1163B11B0}" dt="2024-06-27T21:53:05.264" v="580" actId="47"/>
        <pc:sldMkLst>
          <pc:docMk/>
          <pc:sldMk cId="219642973" sldId="276"/>
        </pc:sldMkLst>
      </pc:sldChg>
      <pc:sldChg chg="add del">
        <pc:chgData name="kim pruett" userId="b54f1e76b04263d7" providerId="LiveId" clId="{F19881E5-99AF-4684-952F-60A1163B11B0}" dt="2024-06-27T20:34:41.485" v="48" actId="47"/>
        <pc:sldMkLst>
          <pc:docMk/>
          <pc:sldMk cId="1852386382" sldId="277"/>
        </pc:sldMkLst>
      </pc:sldChg>
      <pc:sldChg chg="del">
        <pc:chgData name="kim pruett" userId="b54f1e76b04263d7" providerId="LiveId" clId="{F19881E5-99AF-4684-952F-60A1163B11B0}" dt="2024-06-27T22:02:52.341" v="627" actId="47"/>
        <pc:sldMkLst>
          <pc:docMk/>
          <pc:sldMk cId="3541052223" sldId="278"/>
        </pc:sldMkLst>
      </pc:sldChg>
      <pc:sldChg chg="del">
        <pc:chgData name="kim pruett" userId="b54f1e76b04263d7" providerId="LiveId" clId="{F19881E5-99AF-4684-952F-60A1163B11B0}" dt="2024-06-27T20:58:08.863" v="91" actId="47"/>
        <pc:sldMkLst>
          <pc:docMk/>
          <pc:sldMk cId="1189798035" sldId="279"/>
        </pc:sldMkLst>
      </pc:sldChg>
      <pc:sldChg chg="del">
        <pc:chgData name="kim pruett" userId="b54f1e76b04263d7" providerId="LiveId" clId="{F19881E5-99AF-4684-952F-60A1163B11B0}" dt="2024-06-27T21:47:36.998" v="575" actId="47"/>
        <pc:sldMkLst>
          <pc:docMk/>
          <pc:sldMk cId="469564852" sldId="280"/>
        </pc:sldMkLst>
      </pc:sldChg>
      <pc:sldChg chg="del">
        <pc:chgData name="kim pruett" userId="b54f1e76b04263d7" providerId="LiveId" clId="{F19881E5-99AF-4684-952F-60A1163B11B0}" dt="2024-07-01T22:02:11.672" v="696" actId="47"/>
        <pc:sldMkLst>
          <pc:docMk/>
          <pc:sldMk cId="4058823853" sldId="282"/>
        </pc:sldMkLst>
      </pc:sldChg>
      <pc:sldChg chg="del">
        <pc:chgData name="kim pruett" userId="b54f1e76b04263d7" providerId="LiveId" clId="{F19881E5-99AF-4684-952F-60A1163B11B0}" dt="2024-06-27T21:53:18.732" v="584" actId="47"/>
        <pc:sldMkLst>
          <pc:docMk/>
          <pc:sldMk cId="3903411752" sldId="286"/>
        </pc:sldMkLst>
      </pc:sldChg>
      <pc:sldChg chg="del">
        <pc:chgData name="kim pruett" userId="b54f1e76b04263d7" providerId="LiveId" clId="{F19881E5-99AF-4684-952F-60A1163B11B0}" dt="2024-06-27T21:53:16.994" v="582" actId="47"/>
        <pc:sldMkLst>
          <pc:docMk/>
          <pc:sldMk cId="2762507699" sldId="287"/>
        </pc:sldMkLst>
      </pc:sldChg>
      <pc:sldChg chg="del">
        <pc:chgData name="kim pruett" userId="b54f1e76b04263d7" providerId="LiveId" clId="{F19881E5-99AF-4684-952F-60A1163B11B0}" dt="2024-06-27T21:53:20.452" v="586" actId="47"/>
        <pc:sldMkLst>
          <pc:docMk/>
          <pc:sldMk cId="4155880181" sldId="288"/>
        </pc:sldMkLst>
      </pc:sldChg>
      <pc:sldChg chg="delSp add del setBg delDesignElem">
        <pc:chgData name="kim pruett" userId="b54f1e76b04263d7" providerId="LiveId" clId="{F19881E5-99AF-4684-952F-60A1163B11B0}" dt="2024-06-27T21:57:57.705" v="607" actId="47"/>
        <pc:sldMkLst>
          <pc:docMk/>
          <pc:sldMk cId="1157829011" sldId="290"/>
        </pc:sldMkLst>
        <pc:spChg chg="del">
          <ac:chgData name="kim pruett" userId="b54f1e76b04263d7" providerId="LiveId" clId="{F19881E5-99AF-4684-952F-60A1163B11B0}" dt="2024-06-27T16:51:49.434" v="20"/>
          <ac:spMkLst>
            <pc:docMk/>
            <pc:sldMk cId="1157829011" sldId="290"/>
            <ac:spMk id="3079" creationId="{71B2258F-86CA-4D4D-8270-BC05FCDEBFB3}"/>
          </ac:spMkLst>
        </pc:spChg>
      </pc:sldChg>
      <pc:sldChg chg="del">
        <pc:chgData name="kim pruett" userId="b54f1e76b04263d7" providerId="LiveId" clId="{F19881E5-99AF-4684-952F-60A1163B11B0}" dt="2024-06-27T21:53:15.412" v="581" actId="47"/>
        <pc:sldMkLst>
          <pc:docMk/>
          <pc:sldMk cId="1023242118" sldId="291"/>
        </pc:sldMkLst>
      </pc:sldChg>
      <pc:sldChg chg="del">
        <pc:chgData name="kim pruett" userId="b54f1e76b04263d7" providerId="LiveId" clId="{F19881E5-99AF-4684-952F-60A1163B11B0}" dt="2024-06-27T20:48:57.241" v="72" actId="47"/>
        <pc:sldMkLst>
          <pc:docMk/>
          <pc:sldMk cId="1321956500" sldId="295"/>
        </pc:sldMkLst>
      </pc:sldChg>
      <pc:sldChg chg="del">
        <pc:chgData name="kim pruett" userId="b54f1e76b04263d7" providerId="LiveId" clId="{F19881E5-99AF-4684-952F-60A1163B11B0}" dt="2024-06-27T21:50:51.889" v="579" actId="47"/>
        <pc:sldMkLst>
          <pc:docMk/>
          <pc:sldMk cId="846349825" sldId="298"/>
        </pc:sldMkLst>
      </pc:sldChg>
      <pc:sldChg chg="del">
        <pc:chgData name="kim pruett" userId="b54f1e76b04263d7" providerId="LiveId" clId="{F19881E5-99AF-4684-952F-60A1163B11B0}" dt="2024-06-27T21:40:42.047" v="563" actId="47"/>
        <pc:sldMkLst>
          <pc:docMk/>
          <pc:sldMk cId="3213335031" sldId="300"/>
        </pc:sldMkLst>
      </pc:sldChg>
      <pc:sldChg chg="del">
        <pc:chgData name="kim pruett" userId="b54f1e76b04263d7" providerId="LiveId" clId="{F19881E5-99AF-4684-952F-60A1163B11B0}" dt="2024-06-27T21:53:19.390" v="585" actId="47"/>
        <pc:sldMkLst>
          <pc:docMk/>
          <pc:sldMk cId="2546986784" sldId="303"/>
        </pc:sldMkLst>
      </pc:sldChg>
      <pc:sldChg chg="del">
        <pc:chgData name="kim pruett" userId="b54f1e76b04263d7" providerId="LiveId" clId="{F19881E5-99AF-4684-952F-60A1163B11B0}" dt="2024-06-27T21:53:17.793" v="583" actId="47"/>
        <pc:sldMkLst>
          <pc:docMk/>
          <pc:sldMk cId="2195823160" sldId="304"/>
        </pc:sldMkLst>
      </pc:sldChg>
      <pc:sldChg chg="ord">
        <pc:chgData name="kim pruett" userId="b54f1e76b04263d7" providerId="LiveId" clId="{F19881E5-99AF-4684-952F-60A1163B11B0}" dt="2024-06-27T21:55:31.717" v="596"/>
        <pc:sldMkLst>
          <pc:docMk/>
          <pc:sldMk cId="3037518321" sldId="307"/>
        </pc:sldMkLst>
      </pc:sldChg>
      <pc:sldChg chg="add del">
        <pc:chgData name="kim pruett" userId="b54f1e76b04263d7" providerId="LiveId" clId="{F19881E5-99AF-4684-952F-60A1163B11B0}" dt="2024-06-27T20:30:43.743" v="42" actId="47"/>
        <pc:sldMkLst>
          <pc:docMk/>
          <pc:sldMk cId="1814415904" sldId="308"/>
        </pc:sldMkLst>
      </pc:sldChg>
      <pc:sldChg chg="del">
        <pc:chgData name="kim pruett" userId="b54f1e76b04263d7" providerId="LiveId" clId="{F19881E5-99AF-4684-952F-60A1163B11B0}" dt="2024-07-02T17:08:19.777" v="1429" actId="47"/>
        <pc:sldMkLst>
          <pc:docMk/>
          <pc:sldMk cId="2173641758" sldId="309"/>
        </pc:sldMkLst>
      </pc:sldChg>
      <pc:sldChg chg="del">
        <pc:chgData name="kim pruett" userId="b54f1e76b04263d7" providerId="LiveId" clId="{F19881E5-99AF-4684-952F-60A1163B11B0}" dt="2024-06-27T21:45:32.488" v="564" actId="47"/>
        <pc:sldMkLst>
          <pc:docMk/>
          <pc:sldMk cId="3462737787" sldId="310"/>
        </pc:sldMkLst>
      </pc:sldChg>
      <pc:sldChg chg="add del">
        <pc:chgData name="kim pruett" userId="b54f1e76b04263d7" providerId="LiveId" clId="{F19881E5-99AF-4684-952F-60A1163B11B0}" dt="2024-06-27T20:30:32.726" v="40" actId="47"/>
        <pc:sldMkLst>
          <pc:docMk/>
          <pc:sldMk cId="21883542" sldId="311"/>
        </pc:sldMkLst>
      </pc:sldChg>
      <pc:sldChg chg="add del">
        <pc:chgData name="kim pruett" userId="b54f1e76b04263d7" providerId="LiveId" clId="{F19881E5-99AF-4684-952F-60A1163B11B0}" dt="2024-06-27T20:30:12.838" v="38" actId="47"/>
        <pc:sldMkLst>
          <pc:docMk/>
          <pc:sldMk cId="2264899953" sldId="312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1524158792" sldId="314"/>
        </pc:sldMkLst>
      </pc:sldChg>
      <pc:sldChg chg="add ord">
        <pc:chgData name="kim pruett" userId="b54f1e76b04263d7" providerId="LiveId" clId="{F19881E5-99AF-4684-952F-60A1163B11B0}" dt="2024-06-27T21:08:21.631" v="224"/>
        <pc:sldMkLst>
          <pc:docMk/>
          <pc:sldMk cId="2598489662" sldId="314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3355441868" sldId="315"/>
        </pc:sldMkLst>
      </pc:sldChg>
      <pc:sldChg chg="add del">
        <pc:chgData name="kim pruett" userId="b54f1e76b04263d7" providerId="LiveId" clId="{F19881E5-99AF-4684-952F-60A1163B11B0}" dt="2024-06-27T21:46:09.947" v="570" actId="47"/>
        <pc:sldMkLst>
          <pc:docMk/>
          <pc:sldMk cId="4267864428" sldId="315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1540114517" sldId="316"/>
        </pc:sldMkLst>
      </pc:sldChg>
      <pc:sldChg chg="add del ord">
        <pc:chgData name="kim pruett" userId="b54f1e76b04263d7" providerId="LiveId" clId="{F19881E5-99AF-4684-952F-60A1163B11B0}" dt="2024-07-02T17:06:08.075" v="1423" actId="47"/>
        <pc:sldMkLst>
          <pc:docMk/>
          <pc:sldMk cId="3212221021" sldId="316"/>
        </pc:sldMkLst>
      </pc:sldChg>
      <pc:sldChg chg="del">
        <pc:chgData name="kim pruett" userId="b54f1e76b04263d7" providerId="LiveId" clId="{F19881E5-99AF-4684-952F-60A1163B11B0}" dt="2024-06-27T21:55:51.931" v="598" actId="47"/>
        <pc:sldMkLst>
          <pc:docMk/>
          <pc:sldMk cId="1063835469" sldId="317"/>
        </pc:sldMkLst>
      </pc:sldChg>
      <pc:sldChg chg="add del">
        <pc:chgData name="kim pruett" userId="b54f1e76b04263d7" providerId="LiveId" clId="{F19881E5-99AF-4684-952F-60A1163B11B0}" dt="2024-07-02T17:03:20.167" v="1419" actId="47"/>
        <pc:sldMkLst>
          <pc:docMk/>
          <pc:sldMk cId="360228890" sldId="318"/>
        </pc:sldMkLst>
      </pc:sldChg>
      <pc:sldChg chg="del">
        <pc:chgData name="kim pruett" userId="b54f1e76b04263d7" providerId="LiveId" clId="{F19881E5-99AF-4684-952F-60A1163B11B0}" dt="2024-06-27T21:45:38.481" v="566" actId="47"/>
        <pc:sldMkLst>
          <pc:docMk/>
          <pc:sldMk cId="2272767361" sldId="318"/>
        </pc:sldMkLst>
      </pc:sldChg>
      <pc:sldChg chg="del">
        <pc:chgData name="kim pruett" userId="b54f1e76b04263d7" providerId="LiveId" clId="{F19881E5-99AF-4684-952F-60A1163B11B0}" dt="2024-06-27T21:55:55.178" v="599" actId="47"/>
        <pc:sldMkLst>
          <pc:docMk/>
          <pc:sldMk cId="15580728" sldId="319"/>
        </pc:sldMkLst>
      </pc:sldChg>
      <pc:sldChg chg="del">
        <pc:chgData name="kim pruett" userId="b54f1e76b04263d7" providerId="LiveId" clId="{F19881E5-99AF-4684-952F-60A1163B11B0}" dt="2024-06-27T21:45:34.359" v="565" actId="47"/>
        <pc:sldMkLst>
          <pc:docMk/>
          <pc:sldMk cId="1350431182" sldId="321"/>
        </pc:sldMkLst>
      </pc:sldChg>
      <pc:sldChg chg="delSp add del setBg delDesignElem">
        <pc:chgData name="kim pruett" userId="b54f1e76b04263d7" providerId="LiveId" clId="{F19881E5-99AF-4684-952F-60A1163B11B0}" dt="2024-07-02T17:03:20.729" v="1420" actId="47"/>
        <pc:sldMkLst>
          <pc:docMk/>
          <pc:sldMk cId="161565102" sldId="322"/>
        </pc:sldMkLst>
        <pc:spChg chg="del">
          <ac:chgData name="kim pruett" userId="b54f1e76b04263d7" providerId="LiveId" clId="{F19881E5-99AF-4684-952F-60A1163B11B0}" dt="2024-06-27T21:45:45.286" v="568"/>
          <ac:spMkLst>
            <pc:docMk/>
            <pc:sldMk cId="161565102" sldId="322"/>
            <ac:spMk id="71" creationId="{743AA782-23D1-4521-8CAD-47662984AA08}"/>
          </ac:spMkLst>
        </pc:spChg>
        <pc:spChg chg="del">
          <ac:chgData name="kim pruett" userId="b54f1e76b04263d7" providerId="LiveId" clId="{F19881E5-99AF-4684-952F-60A1163B11B0}" dt="2024-06-27T21:45:45.286" v="568"/>
          <ac:spMkLst>
            <pc:docMk/>
            <pc:sldMk cId="161565102" sldId="322"/>
            <ac:spMk id="73" creationId="{71877DBC-BB60-40F0-AC93-2ACDBAAE60CE}"/>
          </ac:spMkLst>
        </pc:spChg>
      </pc:sldChg>
      <pc:sldChg chg="del">
        <pc:chgData name="kim pruett" userId="b54f1e76b04263d7" providerId="LiveId" clId="{F19881E5-99AF-4684-952F-60A1163B11B0}" dt="2024-06-27T21:45:38.481" v="566" actId="47"/>
        <pc:sldMkLst>
          <pc:docMk/>
          <pc:sldMk cId="1519504450" sldId="322"/>
        </pc:sldMkLst>
      </pc:sldChg>
      <pc:sldChg chg="del">
        <pc:chgData name="kim pruett" userId="b54f1e76b04263d7" providerId="LiveId" clId="{F19881E5-99AF-4684-952F-60A1163B11B0}" dt="2024-06-27T20:29:53.483" v="37" actId="47"/>
        <pc:sldMkLst>
          <pc:docMk/>
          <pc:sldMk cId="1038204803" sldId="324"/>
        </pc:sldMkLst>
      </pc:sldChg>
      <pc:sldChg chg="add del">
        <pc:chgData name="kim pruett" userId="b54f1e76b04263d7" providerId="LiveId" clId="{F19881E5-99AF-4684-952F-60A1163B11B0}" dt="2024-06-27T20:30:38.582" v="41" actId="47"/>
        <pc:sldMkLst>
          <pc:docMk/>
          <pc:sldMk cId="859845018" sldId="325"/>
        </pc:sldMkLst>
      </pc:sldChg>
      <pc:sldChg chg="del">
        <pc:chgData name="kim pruett" userId="b54f1e76b04263d7" providerId="LiveId" clId="{F19881E5-99AF-4684-952F-60A1163B11B0}" dt="2024-06-27T20:29:52.574" v="36" actId="47"/>
        <pc:sldMkLst>
          <pc:docMk/>
          <pc:sldMk cId="2866842584" sldId="326"/>
        </pc:sldMkLst>
      </pc:sldChg>
      <pc:sldChg chg="del">
        <pc:chgData name="kim pruett" userId="b54f1e76b04263d7" providerId="LiveId" clId="{F19881E5-99AF-4684-952F-60A1163B11B0}" dt="2024-06-27T20:48:53.296" v="71" actId="47"/>
        <pc:sldMkLst>
          <pc:docMk/>
          <pc:sldMk cId="3197469728" sldId="327"/>
        </pc:sldMkLst>
      </pc:sldChg>
      <pc:sldChg chg="del">
        <pc:chgData name="kim pruett" userId="b54f1e76b04263d7" providerId="LiveId" clId="{F19881E5-99AF-4684-952F-60A1163B11B0}" dt="2024-07-01T22:02:11.672" v="696" actId="47"/>
        <pc:sldMkLst>
          <pc:docMk/>
          <pc:sldMk cId="3243311204" sldId="328"/>
        </pc:sldMkLst>
      </pc:sldChg>
      <pc:sldChg chg="del">
        <pc:chgData name="kim pruett" userId="b54f1e76b04263d7" providerId="LiveId" clId="{F19881E5-99AF-4684-952F-60A1163B11B0}" dt="2024-06-27T20:33:24.080" v="44" actId="47"/>
        <pc:sldMkLst>
          <pc:docMk/>
          <pc:sldMk cId="3076578573" sldId="329"/>
        </pc:sldMkLst>
      </pc:sldChg>
      <pc:sldChg chg="del">
        <pc:chgData name="kim pruett" userId="b54f1e76b04263d7" providerId="LiveId" clId="{F19881E5-99AF-4684-952F-60A1163B11B0}" dt="2024-06-27T21:50:25.189" v="576" actId="47"/>
        <pc:sldMkLst>
          <pc:docMk/>
          <pc:sldMk cId="1860401706" sldId="330"/>
        </pc:sldMkLst>
      </pc:sldChg>
      <pc:sldChg chg="del">
        <pc:chgData name="kim pruett" userId="b54f1e76b04263d7" providerId="LiveId" clId="{F19881E5-99AF-4684-952F-60A1163B11B0}" dt="2024-06-27T21:50:33.001" v="577" actId="47"/>
        <pc:sldMkLst>
          <pc:docMk/>
          <pc:sldMk cId="4243380" sldId="331"/>
        </pc:sldMkLst>
      </pc:sldChg>
      <pc:sldChg chg="add del">
        <pc:chgData name="kim pruett" userId="b54f1e76b04263d7" providerId="LiveId" clId="{F19881E5-99AF-4684-952F-60A1163B11B0}" dt="2024-07-01T23:15:38.257" v="1345" actId="47"/>
        <pc:sldMkLst>
          <pc:docMk/>
          <pc:sldMk cId="905950975" sldId="332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1248425750" sldId="332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2391526885" sldId="333"/>
        </pc:sldMkLst>
      </pc:sldChg>
      <pc:sldChg chg="add del">
        <pc:chgData name="kim pruett" userId="b54f1e76b04263d7" providerId="LiveId" clId="{F19881E5-99AF-4684-952F-60A1163B11B0}" dt="2024-06-27T22:02:23.703" v="626" actId="47"/>
        <pc:sldMkLst>
          <pc:docMk/>
          <pc:sldMk cId="4055485994" sldId="333"/>
        </pc:sldMkLst>
      </pc:sldChg>
      <pc:sldChg chg="add del">
        <pc:chgData name="kim pruett" userId="b54f1e76b04263d7" providerId="LiveId" clId="{F19881E5-99AF-4684-952F-60A1163B11B0}" dt="2024-06-27T20:30:50.942" v="43" actId="47"/>
        <pc:sldMkLst>
          <pc:docMk/>
          <pc:sldMk cId="1787610139" sldId="336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3427157128" sldId="337"/>
        </pc:sldMkLst>
      </pc:sldChg>
      <pc:sldChg chg="add ord">
        <pc:chgData name="kim pruett" userId="b54f1e76b04263d7" providerId="LiveId" clId="{F19881E5-99AF-4684-952F-60A1163B11B0}" dt="2024-07-01T23:16:00.942" v="1349"/>
        <pc:sldMkLst>
          <pc:docMk/>
          <pc:sldMk cId="3665608930" sldId="337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80893677" sldId="338"/>
        </pc:sldMkLst>
      </pc:sldChg>
      <pc:sldChg chg="add del ord">
        <pc:chgData name="kim pruett" userId="b54f1e76b04263d7" providerId="LiveId" clId="{F19881E5-99AF-4684-952F-60A1163B11B0}" dt="2024-06-27T22:01:39.440" v="624" actId="47"/>
        <pc:sldMkLst>
          <pc:docMk/>
          <pc:sldMk cId="784747757" sldId="338"/>
        </pc:sldMkLst>
      </pc:sldChg>
      <pc:sldChg chg="add">
        <pc:chgData name="kim pruett" userId="b54f1e76b04263d7" providerId="LiveId" clId="{F19881E5-99AF-4684-952F-60A1163B11B0}" dt="2024-06-27T20:39:20.346" v="65"/>
        <pc:sldMkLst>
          <pc:docMk/>
          <pc:sldMk cId="1210208408" sldId="339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2884143545" sldId="339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2313916993" sldId="340"/>
        </pc:sldMkLst>
      </pc:sldChg>
      <pc:sldChg chg="add ord">
        <pc:chgData name="kim pruett" userId="b54f1e76b04263d7" providerId="LiveId" clId="{F19881E5-99AF-4684-952F-60A1163B11B0}" dt="2024-06-27T21:39:02.377" v="551"/>
        <pc:sldMkLst>
          <pc:docMk/>
          <pc:sldMk cId="3331752114" sldId="340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2547067404" sldId="341"/>
        </pc:sldMkLst>
      </pc:sldChg>
      <pc:sldChg chg="add ord">
        <pc:chgData name="kim pruett" userId="b54f1e76b04263d7" providerId="LiveId" clId="{F19881E5-99AF-4684-952F-60A1163B11B0}" dt="2024-06-27T21:39:10.524" v="553"/>
        <pc:sldMkLst>
          <pc:docMk/>
          <pc:sldMk cId="2980530636" sldId="341"/>
        </pc:sldMkLst>
      </pc:sldChg>
      <pc:sldChg chg="add del">
        <pc:chgData name="kim pruett" userId="b54f1e76b04263d7" providerId="LiveId" clId="{F19881E5-99AF-4684-952F-60A1163B11B0}" dt="2024-06-27T20:38:05.170" v="63" actId="47"/>
        <pc:sldMkLst>
          <pc:docMk/>
          <pc:sldMk cId="850844335" sldId="342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1397418079" sldId="343"/>
        </pc:sldMkLst>
      </pc:sldChg>
      <pc:sldChg chg="add del">
        <pc:chgData name="kim pruett" userId="b54f1e76b04263d7" providerId="LiveId" clId="{F19881E5-99AF-4684-952F-60A1163B11B0}" dt="2024-06-27T21:47:19.281" v="573" actId="47"/>
        <pc:sldMkLst>
          <pc:docMk/>
          <pc:sldMk cId="2325846615" sldId="343"/>
        </pc:sldMkLst>
      </pc:sldChg>
      <pc:sldChg chg="add del">
        <pc:chgData name="kim pruett" userId="b54f1e76b04263d7" providerId="LiveId" clId="{F19881E5-99AF-4684-952F-60A1163B11B0}" dt="2024-06-27T21:59:17.725" v="615" actId="47"/>
        <pc:sldMkLst>
          <pc:docMk/>
          <pc:sldMk cId="2326324279" sldId="343"/>
        </pc:sldMkLst>
      </pc:sldChg>
      <pc:sldChg chg="add del">
        <pc:chgData name="kim pruett" userId="b54f1e76b04263d7" providerId="LiveId" clId="{F19881E5-99AF-4684-952F-60A1163B11B0}" dt="2024-06-27T21:47:19.281" v="573" actId="47"/>
        <pc:sldMkLst>
          <pc:docMk/>
          <pc:sldMk cId="1715660600" sldId="344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2698474645" sldId="344"/>
        </pc:sldMkLst>
      </pc:sldChg>
      <pc:sldChg chg="add del">
        <pc:chgData name="kim pruett" userId="b54f1e76b04263d7" providerId="LiveId" clId="{F19881E5-99AF-4684-952F-60A1163B11B0}" dt="2024-06-27T21:59:18.949" v="616" actId="47"/>
        <pc:sldMkLst>
          <pc:docMk/>
          <pc:sldMk cId="2716968782" sldId="344"/>
        </pc:sldMkLst>
      </pc:sldChg>
      <pc:sldChg chg="add">
        <pc:chgData name="kim pruett" userId="b54f1e76b04263d7" providerId="LiveId" clId="{F19881E5-99AF-4684-952F-60A1163B11B0}" dt="2024-06-27T20:39:20.346" v="65"/>
        <pc:sldMkLst>
          <pc:docMk/>
          <pc:sldMk cId="1254967410" sldId="345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1651244319" sldId="345"/>
        </pc:sldMkLst>
      </pc:sldChg>
      <pc:sldChg chg="add del ord">
        <pc:chgData name="kim pruett" userId="b54f1e76b04263d7" providerId="LiveId" clId="{F19881E5-99AF-4684-952F-60A1163B11B0}" dt="2024-06-27T21:08:54.686" v="230" actId="47"/>
        <pc:sldMkLst>
          <pc:docMk/>
          <pc:sldMk cId="187880026" sldId="346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3100778723" sldId="346"/>
        </pc:sldMkLst>
      </pc:sldChg>
      <pc:sldChg chg="add del">
        <pc:chgData name="kim pruett" userId="b54f1e76b04263d7" providerId="LiveId" clId="{F19881E5-99AF-4684-952F-60A1163B11B0}" dt="2024-07-01T23:16:31.808" v="1353" actId="47"/>
        <pc:sldMkLst>
          <pc:docMk/>
          <pc:sldMk cId="3101712035" sldId="391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4193210236" sldId="391"/>
        </pc:sldMkLst>
      </pc:sldChg>
      <pc:sldChg chg="del">
        <pc:chgData name="kim pruett" userId="b54f1e76b04263d7" providerId="LiveId" clId="{F19881E5-99AF-4684-952F-60A1163B11B0}" dt="2024-06-27T21:57:18.312" v="601" actId="47"/>
        <pc:sldMkLst>
          <pc:docMk/>
          <pc:sldMk cId="4178534159" sldId="393"/>
        </pc:sldMkLst>
      </pc:sldChg>
      <pc:sldChg chg="modSp mod ord">
        <pc:chgData name="kim pruett" userId="b54f1e76b04263d7" providerId="LiveId" clId="{F19881E5-99AF-4684-952F-60A1163B11B0}" dt="2024-07-02T17:08:04.547" v="1428" actId="115"/>
        <pc:sldMkLst>
          <pc:docMk/>
          <pc:sldMk cId="484315752" sldId="394"/>
        </pc:sldMkLst>
        <pc:spChg chg="mod">
          <ac:chgData name="kim pruett" userId="b54f1e76b04263d7" providerId="LiveId" clId="{F19881E5-99AF-4684-952F-60A1163B11B0}" dt="2024-07-02T17:08:04.547" v="1428" actId="115"/>
          <ac:spMkLst>
            <pc:docMk/>
            <pc:sldMk cId="484315752" sldId="394"/>
            <ac:spMk id="2" creationId="{17316DC4-7FB6-4619-A8CC-61C1AD743EEF}"/>
          </ac:spMkLst>
        </pc:spChg>
      </pc:sldChg>
      <pc:sldChg chg="del">
        <pc:chgData name="kim pruett" userId="b54f1e76b04263d7" providerId="LiveId" clId="{F19881E5-99AF-4684-952F-60A1163B11B0}" dt="2024-06-27T20:50:21.785" v="73" actId="47"/>
        <pc:sldMkLst>
          <pc:docMk/>
          <pc:sldMk cId="4044283839" sldId="395"/>
        </pc:sldMkLst>
      </pc:sldChg>
      <pc:sldChg chg="del">
        <pc:chgData name="kim pruett" userId="b54f1e76b04263d7" providerId="LiveId" clId="{F19881E5-99AF-4684-952F-60A1163B11B0}" dt="2024-06-27T20:50:22.573" v="74" actId="47"/>
        <pc:sldMkLst>
          <pc:docMk/>
          <pc:sldMk cId="1743247851" sldId="396"/>
        </pc:sldMkLst>
      </pc:sldChg>
      <pc:sldChg chg="del">
        <pc:chgData name="kim pruett" userId="b54f1e76b04263d7" providerId="LiveId" clId="{F19881E5-99AF-4684-952F-60A1163B11B0}" dt="2024-06-27T20:50:23.245" v="75" actId="47"/>
        <pc:sldMkLst>
          <pc:docMk/>
          <pc:sldMk cId="2880810786" sldId="397"/>
        </pc:sldMkLst>
      </pc:sldChg>
      <pc:sldChg chg="delSp add del setBg delDesignElem">
        <pc:chgData name="kim pruett" userId="b54f1e76b04263d7" providerId="LiveId" clId="{F19881E5-99AF-4684-952F-60A1163B11B0}" dt="2024-06-27T21:57:55.589" v="606" actId="47"/>
        <pc:sldMkLst>
          <pc:docMk/>
          <pc:sldMk cId="1151640925" sldId="398"/>
        </pc:sldMkLst>
        <pc:spChg chg="del">
          <ac:chgData name="kim pruett" userId="b54f1e76b04263d7" providerId="LiveId" clId="{F19881E5-99AF-4684-952F-60A1163B11B0}" dt="2024-06-27T16:51:49.434" v="20"/>
          <ac:spMkLst>
            <pc:docMk/>
            <pc:sldMk cId="1151640925" sldId="398"/>
            <ac:spMk id="4111" creationId="{9B7AD9F6-8CE7-4299-8FC6-328F4DCD3FF9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1151640925" sldId="398"/>
            <ac:spMk id="4113" creationId="{F49775AF-8896-43EE-92C6-83497D6DC56F}"/>
          </ac:spMkLst>
        </pc:spChg>
      </pc:sldChg>
      <pc:sldChg chg="addSp delSp modSp add del mod ord setBg delDesignElem">
        <pc:chgData name="kim pruett" userId="b54f1e76b04263d7" providerId="LiveId" clId="{F19881E5-99AF-4684-952F-60A1163B11B0}" dt="2024-07-01T22:02:11.672" v="696" actId="47"/>
        <pc:sldMkLst>
          <pc:docMk/>
          <pc:sldMk cId="1367970239" sldId="399"/>
        </pc:sldMkLst>
        <pc:spChg chg="mod">
          <ac:chgData name="kim pruett" userId="b54f1e76b04263d7" providerId="LiveId" clId="{F19881E5-99AF-4684-952F-60A1163B11B0}" dt="2024-06-27T21:58:04.502" v="608" actId="26606"/>
          <ac:spMkLst>
            <pc:docMk/>
            <pc:sldMk cId="1367970239" sldId="399"/>
            <ac:spMk id="2" creationId="{87B763CE-C6AE-0DAF-1FD6-97957FD85391}"/>
          </ac:spMkLst>
        </pc:spChg>
        <pc:spChg chg="add">
          <ac:chgData name="kim pruett" userId="b54f1e76b04263d7" providerId="LiveId" clId="{F19881E5-99AF-4684-952F-60A1163B11B0}" dt="2024-06-27T21:58:04.502" v="608" actId="26606"/>
          <ac:spMkLst>
            <pc:docMk/>
            <pc:sldMk cId="1367970239" sldId="399"/>
            <ac:spMk id="2054" creationId="{D4771268-CB57-404A-9271-370EB28F6090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1367970239" sldId="399"/>
            <ac:spMk id="2057" creationId="{ECC07320-C2CA-4E29-8481-9D9E143C7788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1367970239" sldId="399"/>
            <ac:spMk id="2059" creationId="{178FB36B-5BFE-42CA-BC60-1115E0D95EEC}"/>
          </ac:spMkLst>
        </pc:spChg>
        <pc:picChg chg="mod ord">
          <ac:chgData name="kim pruett" userId="b54f1e76b04263d7" providerId="LiveId" clId="{F19881E5-99AF-4684-952F-60A1163B11B0}" dt="2024-06-27T21:58:04.502" v="608" actId="26606"/>
          <ac:picMkLst>
            <pc:docMk/>
            <pc:sldMk cId="1367970239" sldId="399"/>
            <ac:picMk id="2052" creationId="{7429E04C-D932-3A87-3AF6-C34A9C922CBE}"/>
          </ac:picMkLst>
        </pc:picChg>
      </pc:sldChg>
      <pc:sldChg chg="add del ord setBg">
        <pc:chgData name="kim pruett" userId="b54f1e76b04263d7" providerId="LiveId" clId="{F19881E5-99AF-4684-952F-60A1163B11B0}" dt="2024-07-01T22:02:11.672" v="696" actId="47"/>
        <pc:sldMkLst>
          <pc:docMk/>
          <pc:sldMk cId="338704335" sldId="400"/>
        </pc:sldMkLst>
      </pc:sldChg>
      <pc:sldChg chg="add del">
        <pc:chgData name="kim pruett" userId="b54f1e76b04263d7" providerId="LiveId" clId="{F19881E5-99AF-4684-952F-60A1163B11B0}" dt="2024-06-27T20:34:27.258" v="46" actId="47"/>
        <pc:sldMkLst>
          <pc:docMk/>
          <pc:sldMk cId="2548833255" sldId="401"/>
        </pc:sldMkLst>
      </pc:sldChg>
      <pc:sldChg chg="delSp add del ord setBg delDesignElem">
        <pc:chgData name="kim pruett" userId="b54f1e76b04263d7" providerId="LiveId" clId="{F19881E5-99AF-4684-952F-60A1163B11B0}" dt="2024-07-01T22:02:11.672" v="696" actId="47"/>
        <pc:sldMkLst>
          <pc:docMk/>
          <pc:sldMk cId="2245335225" sldId="402"/>
        </pc:sldMkLst>
        <pc:spChg chg="del">
          <ac:chgData name="kim pruett" userId="b54f1e76b04263d7" providerId="LiveId" clId="{F19881E5-99AF-4684-952F-60A1163B11B0}" dt="2024-06-27T16:51:49.434" v="20"/>
          <ac:spMkLst>
            <pc:docMk/>
            <pc:sldMk cId="2245335225" sldId="402"/>
            <ac:spMk id="5134" creationId="{71FC7D98-7B8B-402A-90FC-F027482F2142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2245335225" sldId="402"/>
            <ac:spMk id="5136" creationId="{AD7356EA-285B-4E5D-8FEC-104659A4FD2C}"/>
          </ac:spMkLst>
        </pc:spChg>
      </pc:sldChg>
      <pc:sldChg chg="addSp delSp modSp add del mod ord setBg delDesignElem">
        <pc:chgData name="kim pruett" userId="b54f1e76b04263d7" providerId="LiveId" clId="{F19881E5-99AF-4684-952F-60A1163B11B0}" dt="2024-07-01T22:02:11.672" v="696" actId="47"/>
        <pc:sldMkLst>
          <pc:docMk/>
          <pc:sldMk cId="1984467354" sldId="403"/>
        </pc:sldMkLst>
        <pc:spChg chg="mod ord">
          <ac:chgData name="kim pruett" userId="b54f1e76b04263d7" providerId="LiveId" clId="{F19881E5-99AF-4684-952F-60A1163B11B0}" dt="2024-06-27T21:58:33.098" v="611" actId="26606"/>
          <ac:spMkLst>
            <pc:docMk/>
            <pc:sldMk cId="1984467354" sldId="403"/>
            <ac:spMk id="2" creationId="{479A9BD8-9AAE-D133-A761-4D1A2B8C9EEE}"/>
          </ac:spMkLst>
        </pc:spChg>
        <pc:spChg chg="add">
          <ac:chgData name="kim pruett" userId="b54f1e76b04263d7" providerId="LiveId" clId="{F19881E5-99AF-4684-952F-60A1163B11B0}" dt="2024-06-27T21:58:33.098" v="611" actId="26606"/>
          <ac:spMkLst>
            <pc:docMk/>
            <pc:sldMk cId="1984467354" sldId="403"/>
            <ac:spMk id="6158" creationId="{D48D9584-D2FD-48CE-9E17-4E250B743B5F}"/>
          </ac:spMkLst>
        </pc:spChg>
        <pc:spChg chg="add">
          <ac:chgData name="kim pruett" userId="b54f1e76b04263d7" providerId="LiveId" clId="{F19881E5-99AF-4684-952F-60A1163B11B0}" dt="2024-06-27T21:58:33.098" v="611" actId="26606"/>
          <ac:spMkLst>
            <pc:docMk/>
            <pc:sldMk cId="1984467354" sldId="403"/>
            <ac:spMk id="6159" creationId="{CA17DEF4-6C5D-41C6-8D93-5C7CFD7ADA5E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1984467354" sldId="403"/>
            <ac:spMk id="6161" creationId="{928F64C6-FE22-4FC1-A763-DFCC514811BD}"/>
          </ac:spMkLst>
        </pc:spChg>
        <pc:spChg chg="add">
          <ac:chgData name="kim pruett" userId="b54f1e76b04263d7" providerId="LiveId" clId="{F19881E5-99AF-4684-952F-60A1163B11B0}" dt="2024-06-27T21:58:33.098" v="611" actId="26606"/>
          <ac:spMkLst>
            <pc:docMk/>
            <pc:sldMk cId="1984467354" sldId="403"/>
            <ac:spMk id="6165" creationId="{22BBC5A3-5C8C-4FB9-AEFF-8778D2C98D29}"/>
          </ac:spMkLst>
        </pc:spChg>
        <pc:spChg chg="add">
          <ac:chgData name="kim pruett" userId="b54f1e76b04263d7" providerId="LiveId" clId="{F19881E5-99AF-4684-952F-60A1163B11B0}" dt="2024-06-27T21:58:33.098" v="611" actId="26606"/>
          <ac:spMkLst>
            <pc:docMk/>
            <pc:sldMk cId="1984467354" sldId="403"/>
            <ac:spMk id="6167" creationId="{3BB917E8-D696-4787-96D6-521A9C42F9A5}"/>
          </ac:spMkLst>
        </pc:spChg>
        <pc:spChg chg="add">
          <ac:chgData name="kim pruett" userId="b54f1e76b04263d7" providerId="LiveId" clId="{F19881E5-99AF-4684-952F-60A1163B11B0}" dt="2024-06-27T21:58:33.098" v="611" actId="26606"/>
          <ac:spMkLst>
            <pc:docMk/>
            <pc:sldMk cId="1984467354" sldId="403"/>
            <ac:spMk id="6169" creationId="{39F4C545-E278-42ED-9B78-2EBA464444A3}"/>
          </ac:spMkLst>
        </pc:spChg>
        <pc:picChg chg="mod">
          <ac:chgData name="kim pruett" userId="b54f1e76b04263d7" providerId="LiveId" clId="{F19881E5-99AF-4684-952F-60A1163B11B0}" dt="2024-06-27T21:58:33.098" v="611" actId="26606"/>
          <ac:picMkLst>
            <pc:docMk/>
            <pc:sldMk cId="1984467354" sldId="403"/>
            <ac:picMk id="6148" creationId="{F10DCC07-11CD-1958-73BB-B562C9ADBF99}"/>
          </ac:picMkLst>
        </pc:picChg>
        <pc:picChg chg="mod ord">
          <ac:chgData name="kim pruett" userId="b54f1e76b04263d7" providerId="LiveId" clId="{F19881E5-99AF-4684-952F-60A1163B11B0}" dt="2024-06-27T21:58:33.098" v="611" actId="26606"/>
          <ac:picMkLst>
            <pc:docMk/>
            <pc:sldMk cId="1984467354" sldId="403"/>
            <ac:picMk id="6150" creationId="{588DD387-96F2-5CF4-C79C-95A517E22299}"/>
          </ac:picMkLst>
        </pc:picChg>
        <pc:picChg chg="mod ord">
          <ac:chgData name="kim pruett" userId="b54f1e76b04263d7" providerId="LiveId" clId="{F19881E5-99AF-4684-952F-60A1163B11B0}" dt="2024-06-27T21:58:33.098" v="611" actId="26606"/>
          <ac:picMkLst>
            <pc:docMk/>
            <pc:sldMk cId="1984467354" sldId="403"/>
            <ac:picMk id="6154" creationId="{06CE0DCB-CF7C-DBC3-C5B9-28BEB6135DB4}"/>
          </ac:picMkLst>
        </pc:picChg>
        <pc:picChg chg="mod">
          <ac:chgData name="kim pruett" userId="b54f1e76b04263d7" providerId="LiveId" clId="{F19881E5-99AF-4684-952F-60A1163B11B0}" dt="2024-06-27T21:58:33.098" v="611" actId="26606"/>
          <ac:picMkLst>
            <pc:docMk/>
            <pc:sldMk cId="1984467354" sldId="403"/>
            <ac:picMk id="6156" creationId="{BCC30A15-481D-339F-D69F-38E7DA45A856}"/>
          </ac:picMkLst>
        </pc:picChg>
        <pc:cxnChg chg="del">
          <ac:chgData name="kim pruett" userId="b54f1e76b04263d7" providerId="LiveId" clId="{F19881E5-99AF-4684-952F-60A1163B11B0}" dt="2024-06-27T16:51:49.434" v="20"/>
          <ac:cxnSpMkLst>
            <pc:docMk/>
            <pc:sldMk cId="1984467354" sldId="403"/>
            <ac:cxnSpMk id="6163" creationId="{5C34627B-48E6-4F4D-B843-97717A86B490}"/>
          </ac:cxnSpMkLst>
        </pc:cxnChg>
      </pc:sldChg>
      <pc:sldChg chg="addSp delSp modSp add del mod ord setBg delDesignElem">
        <pc:chgData name="kim pruett" userId="b54f1e76b04263d7" providerId="LiveId" clId="{F19881E5-99AF-4684-952F-60A1163B11B0}" dt="2024-07-01T22:02:11.672" v="696" actId="47"/>
        <pc:sldMkLst>
          <pc:docMk/>
          <pc:sldMk cId="1356693938" sldId="404"/>
        </pc:sldMkLst>
        <pc:spChg chg="mod ord">
          <ac:chgData name="kim pruett" userId="b54f1e76b04263d7" providerId="LiveId" clId="{F19881E5-99AF-4684-952F-60A1163B11B0}" dt="2024-06-27T21:58:45.609" v="612" actId="26606"/>
          <ac:spMkLst>
            <pc:docMk/>
            <pc:sldMk cId="1356693938" sldId="404"/>
            <ac:spMk id="2" creationId="{297A0F4B-533C-9286-5A61-B876CD302F9A}"/>
          </ac:spMkLst>
        </pc:spChg>
        <pc:spChg chg="add">
          <ac:chgData name="kim pruett" userId="b54f1e76b04263d7" providerId="LiveId" clId="{F19881E5-99AF-4684-952F-60A1163B11B0}" dt="2024-06-27T21:58:45.609" v="612" actId="26606"/>
          <ac:spMkLst>
            <pc:docMk/>
            <pc:sldMk cId="1356693938" sldId="404"/>
            <ac:spMk id="7176" creationId="{FC3D2873-2194-4FB0-BFBA-7E7EEB984862}"/>
          </ac:spMkLst>
        </pc:spChg>
        <pc:spChg chg="add">
          <ac:chgData name="kim pruett" userId="b54f1e76b04263d7" providerId="LiveId" clId="{F19881E5-99AF-4684-952F-60A1163B11B0}" dt="2024-06-27T21:58:45.609" v="612" actId="26606"/>
          <ac:spMkLst>
            <pc:docMk/>
            <pc:sldMk cId="1356693938" sldId="404"/>
            <ac:spMk id="7177" creationId="{B228652A-FD81-4A3C-B164-2012BF4EEA56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1356693938" sldId="404"/>
            <ac:spMk id="7179" creationId="{F76C7683-0ADF-4E8F-B179-858DACA33BBB}"/>
          </ac:spMkLst>
        </pc:spChg>
        <pc:spChg chg="add">
          <ac:chgData name="kim pruett" userId="b54f1e76b04263d7" providerId="LiveId" clId="{F19881E5-99AF-4684-952F-60A1163B11B0}" dt="2024-06-27T21:58:45.609" v="612" actId="26606"/>
          <ac:spMkLst>
            <pc:docMk/>
            <pc:sldMk cId="1356693938" sldId="404"/>
            <ac:spMk id="7183" creationId="{FE8F25D8-4980-4C67-9E0C-7BE94C9CBFE6}"/>
          </ac:spMkLst>
        </pc:spChg>
        <pc:spChg chg="add">
          <ac:chgData name="kim pruett" userId="b54f1e76b04263d7" providerId="LiveId" clId="{F19881E5-99AF-4684-952F-60A1163B11B0}" dt="2024-06-27T21:58:45.609" v="612" actId="26606"/>
          <ac:spMkLst>
            <pc:docMk/>
            <pc:sldMk cId="1356693938" sldId="404"/>
            <ac:spMk id="7185" creationId="{1A214C69-1234-4E5D-91CD-BEA00204258E}"/>
          </ac:spMkLst>
        </pc:spChg>
        <pc:spChg chg="add">
          <ac:chgData name="kim pruett" userId="b54f1e76b04263d7" providerId="LiveId" clId="{F19881E5-99AF-4684-952F-60A1163B11B0}" dt="2024-06-27T21:58:45.609" v="612" actId="26606"/>
          <ac:spMkLst>
            <pc:docMk/>
            <pc:sldMk cId="1356693938" sldId="404"/>
            <ac:spMk id="7187" creationId="{F86E49C8-40C0-4E80-BAC0-9A66298F1D1C}"/>
          </ac:spMkLst>
        </pc:spChg>
        <pc:picChg chg="mod">
          <ac:chgData name="kim pruett" userId="b54f1e76b04263d7" providerId="LiveId" clId="{F19881E5-99AF-4684-952F-60A1163B11B0}" dt="2024-06-27T21:58:45.609" v="612" actId="26606"/>
          <ac:picMkLst>
            <pc:docMk/>
            <pc:sldMk cId="1356693938" sldId="404"/>
            <ac:picMk id="7170" creationId="{993771CD-A47C-6D59-5C62-FC307FF88EAE}"/>
          </ac:picMkLst>
        </pc:picChg>
        <pc:picChg chg="mod">
          <ac:chgData name="kim pruett" userId="b54f1e76b04263d7" providerId="LiveId" clId="{F19881E5-99AF-4684-952F-60A1163B11B0}" dt="2024-06-27T21:58:45.609" v="612" actId="26606"/>
          <ac:picMkLst>
            <pc:docMk/>
            <pc:sldMk cId="1356693938" sldId="404"/>
            <ac:picMk id="7172" creationId="{AD2912CC-5E70-7FCC-FB03-69C2FC5844DB}"/>
          </ac:picMkLst>
        </pc:picChg>
        <pc:picChg chg="mod ord">
          <ac:chgData name="kim pruett" userId="b54f1e76b04263d7" providerId="LiveId" clId="{F19881E5-99AF-4684-952F-60A1163B11B0}" dt="2024-06-27T21:58:45.609" v="612" actId="26606"/>
          <ac:picMkLst>
            <pc:docMk/>
            <pc:sldMk cId="1356693938" sldId="404"/>
            <ac:picMk id="7174" creationId="{F343F47F-00F4-36ED-A042-78FE702A2EFB}"/>
          </ac:picMkLst>
        </pc:picChg>
        <pc:cxnChg chg="del">
          <ac:chgData name="kim pruett" userId="b54f1e76b04263d7" providerId="LiveId" clId="{F19881E5-99AF-4684-952F-60A1163B11B0}" dt="2024-06-27T16:51:49.434" v="20"/>
          <ac:cxnSpMkLst>
            <pc:docMk/>
            <pc:sldMk cId="1356693938" sldId="404"/>
            <ac:cxnSpMk id="7181" creationId="{BC103F2A-EFED-4C13-AA7D-78D955ABCD98}"/>
          </ac:cxnSpMkLst>
        </pc:cxnChg>
      </pc:sldChg>
      <pc:sldChg chg="add del">
        <pc:chgData name="kim pruett" userId="b54f1e76b04263d7" providerId="LiveId" clId="{F19881E5-99AF-4684-952F-60A1163B11B0}" dt="2024-06-27T20:34:32.665" v="47" actId="47"/>
        <pc:sldMkLst>
          <pc:docMk/>
          <pc:sldMk cId="2627709878" sldId="405"/>
        </pc:sldMkLst>
      </pc:sldChg>
      <pc:sldChg chg="add del">
        <pc:chgData name="kim pruett" userId="b54f1e76b04263d7" providerId="LiveId" clId="{F19881E5-99AF-4684-952F-60A1163B11B0}" dt="2024-06-27T21:59:55.412" v="619" actId="47"/>
        <pc:sldMkLst>
          <pc:docMk/>
          <pc:sldMk cId="1137639798" sldId="406"/>
        </pc:sldMkLst>
      </pc:sldChg>
      <pc:sldChg chg="add del">
        <pc:chgData name="kim pruett" userId="b54f1e76b04263d7" providerId="LiveId" clId="{F19881E5-99AF-4684-952F-60A1163B11B0}" dt="2024-06-27T20:22:24.100" v="32" actId="47"/>
        <pc:sldMkLst>
          <pc:docMk/>
          <pc:sldMk cId="3912961868" sldId="407"/>
        </pc:sldMkLst>
      </pc:sldChg>
      <pc:sldChg chg="delSp add del setBg delDesignElem">
        <pc:chgData name="kim pruett" userId="b54f1e76b04263d7" providerId="LiveId" clId="{F19881E5-99AF-4684-952F-60A1163B11B0}" dt="2024-06-27T20:34:46.416" v="49" actId="47"/>
        <pc:sldMkLst>
          <pc:docMk/>
          <pc:sldMk cId="923863632" sldId="408"/>
        </pc:sldMkLst>
        <pc:spChg chg="del">
          <ac:chgData name="kim pruett" userId="b54f1e76b04263d7" providerId="LiveId" clId="{F19881E5-99AF-4684-952F-60A1163B11B0}" dt="2024-06-27T16:51:49.434" v="20"/>
          <ac:spMkLst>
            <pc:docMk/>
            <pc:sldMk cId="923863632" sldId="408"/>
            <ac:spMk id="71" creationId="{8FC9BE17-9A7B-462D-AE50-3D8777387304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923863632" sldId="408"/>
            <ac:spMk id="73" creationId="{3EBE8569-6AEC-4B8C-8D53-2DE337CDBA65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923863632" sldId="408"/>
            <ac:spMk id="75" creationId="{55D4142C-5077-457F-A6AD-3FECFDB39685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923863632" sldId="408"/>
            <ac:spMk id="77" creationId="{7A5F0580-5EE9-419F-96EE-B6529EF6E7D0}"/>
          </ac:spMkLst>
        </pc:spChg>
      </pc:sldChg>
      <pc:sldChg chg="delSp add del setBg delDesignElem">
        <pc:chgData name="kim pruett" userId="b54f1e76b04263d7" providerId="LiveId" clId="{F19881E5-99AF-4684-952F-60A1163B11B0}" dt="2024-06-27T21:59:06.834" v="613" actId="47"/>
        <pc:sldMkLst>
          <pc:docMk/>
          <pc:sldMk cId="2495772376" sldId="409"/>
        </pc:sldMkLst>
        <pc:spChg chg="del">
          <ac:chgData name="kim pruett" userId="b54f1e76b04263d7" providerId="LiveId" clId="{F19881E5-99AF-4684-952F-60A1163B11B0}" dt="2024-06-27T16:51:49.434" v="20"/>
          <ac:spMkLst>
            <pc:docMk/>
            <pc:sldMk cId="2495772376" sldId="409"/>
            <ac:spMk id="9" creationId="{9AA72BD9-2C5A-4EDC-931F-5AA08EACA0F3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2495772376" sldId="409"/>
            <ac:spMk id="11" creationId="{DD3981AC-7B61-4947-BCF3-F7AA7FA385B9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2495772376" sldId="409"/>
            <ac:spMk id="13" creationId="{55D4142C-5077-457F-A6AD-3FECFDB39685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2495772376" sldId="409"/>
            <ac:spMk id="15" creationId="{7A5F0580-5EE9-419F-96EE-B6529EF6E7D0}"/>
          </ac:spMkLst>
        </pc:spChg>
      </pc:sldChg>
      <pc:sldChg chg="add ord">
        <pc:chgData name="kim pruett" userId="b54f1e76b04263d7" providerId="LiveId" clId="{F19881E5-99AF-4684-952F-60A1163B11B0}" dt="2024-06-27T20:57:54.643" v="90"/>
        <pc:sldMkLst>
          <pc:docMk/>
          <pc:sldMk cId="3958038034" sldId="410"/>
        </pc:sldMkLst>
      </pc:sldChg>
      <pc:sldChg chg="addSp delSp modSp add del mod ord setBg delDesignElem">
        <pc:chgData name="kim pruett" userId="b54f1e76b04263d7" providerId="LiveId" clId="{F19881E5-99AF-4684-952F-60A1163B11B0}" dt="2024-07-02T17:03:19.588" v="1418" actId="47"/>
        <pc:sldMkLst>
          <pc:docMk/>
          <pc:sldMk cId="2271865026" sldId="411"/>
        </pc:sldMkLst>
        <pc:spChg chg="mod">
          <ac:chgData name="kim pruett" userId="b54f1e76b04263d7" providerId="LiveId" clId="{F19881E5-99AF-4684-952F-60A1163B11B0}" dt="2024-06-27T22:01:10.341" v="620" actId="26606"/>
          <ac:spMkLst>
            <pc:docMk/>
            <pc:sldMk cId="2271865026" sldId="411"/>
            <ac:spMk id="2" creationId="{00000000-0000-0000-0000-000000000000}"/>
          </ac:spMkLst>
        </pc:spChg>
        <pc:spChg chg="mod">
          <ac:chgData name="kim pruett" userId="b54f1e76b04263d7" providerId="LiveId" clId="{F19881E5-99AF-4684-952F-60A1163B11B0}" dt="2024-06-27T22:01:19.263" v="623" actId="403"/>
          <ac:spMkLst>
            <pc:docMk/>
            <pc:sldMk cId="2271865026" sldId="411"/>
            <ac:spMk id="3" creationId="{00000000-0000-0000-0000-000000000000}"/>
          </ac:spMkLst>
        </pc:spChg>
        <pc:spChg chg="add">
          <ac:chgData name="kim pruett" userId="b54f1e76b04263d7" providerId="LiveId" clId="{F19881E5-99AF-4684-952F-60A1163B11B0}" dt="2024-06-27T22:01:10.341" v="620" actId="26606"/>
          <ac:spMkLst>
            <pc:docMk/>
            <pc:sldMk cId="2271865026" sldId="411"/>
            <ac:spMk id="4105" creationId="{F13C74B1-5B17-4795-BED0-7140497B445A}"/>
          </ac:spMkLst>
        </pc:spChg>
        <pc:spChg chg="add">
          <ac:chgData name="kim pruett" userId="b54f1e76b04263d7" providerId="LiveId" clId="{F19881E5-99AF-4684-952F-60A1163B11B0}" dt="2024-06-27T22:01:10.341" v="620" actId="26606"/>
          <ac:spMkLst>
            <pc:docMk/>
            <pc:sldMk cId="2271865026" sldId="411"/>
            <ac:spMk id="4106" creationId="{D4974D33-8DC5-464E-8C6D-BE58F0669C17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2271865026" sldId="411"/>
            <ac:spMk id="4108" creationId="{04812C46-200A-4DEB-A05E-3ED6C68C2387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2271865026" sldId="411"/>
            <ac:spMk id="4110" creationId="{16BF4F81-CE79-4A24-860D-9959FF7162FB}"/>
          </ac:spMkLst>
        </pc:spChg>
        <pc:picChg chg="mod">
          <ac:chgData name="kim pruett" userId="b54f1e76b04263d7" providerId="LiveId" clId="{F19881E5-99AF-4684-952F-60A1163B11B0}" dt="2024-06-27T22:01:10.341" v="620" actId="26606"/>
          <ac:picMkLst>
            <pc:docMk/>
            <pc:sldMk cId="2271865026" sldId="411"/>
            <ac:picMk id="4103" creationId="{00000000-0000-0000-0000-000000000000}"/>
          </ac:picMkLst>
        </pc:picChg>
      </pc:sldChg>
      <pc:sldChg chg="add del">
        <pc:chgData name="kim pruett" userId="b54f1e76b04263d7" providerId="LiveId" clId="{F19881E5-99AF-4684-952F-60A1163B11B0}" dt="2024-06-27T20:34:50.149" v="50" actId="47"/>
        <pc:sldMkLst>
          <pc:docMk/>
          <pc:sldMk cId="1929899245" sldId="412"/>
        </pc:sldMkLst>
      </pc:sldChg>
      <pc:sldChg chg="delSp add del setBg delDesignElem">
        <pc:chgData name="kim pruett" userId="b54f1e76b04263d7" providerId="LiveId" clId="{F19881E5-99AF-4684-952F-60A1163B11B0}" dt="2024-06-27T20:35:05.072" v="51" actId="47"/>
        <pc:sldMkLst>
          <pc:docMk/>
          <pc:sldMk cId="1629620478" sldId="413"/>
        </pc:sldMkLst>
        <pc:spChg chg="del">
          <ac:chgData name="kim pruett" userId="b54f1e76b04263d7" providerId="LiveId" clId="{F19881E5-99AF-4684-952F-60A1163B11B0}" dt="2024-06-27T16:51:49.434" v="20"/>
          <ac:spMkLst>
            <pc:docMk/>
            <pc:sldMk cId="1629620478" sldId="413"/>
            <ac:spMk id="71" creationId="{743AA782-23D1-4521-8CAD-47662984AA08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1629620478" sldId="413"/>
            <ac:spMk id="73" creationId="{71877DBC-BB60-40F0-AC93-2ACDBAAE60CE}"/>
          </ac:spMkLst>
        </pc:spChg>
      </pc:sldChg>
      <pc:sldChg chg="add del">
        <pc:chgData name="kim pruett" userId="b54f1e76b04263d7" providerId="LiveId" clId="{F19881E5-99AF-4684-952F-60A1163B11B0}" dt="2024-06-27T20:22:26.282" v="33" actId="47"/>
        <pc:sldMkLst>
          <pc:docMk/>
          <pc:sldMk cId="4210086657" sldId="414"/>
        </pc:sldMkLst>
      </pc:sldChg>
      <pc:sldChg chg="delSp add del setBg delDesignElem">
        <pc:chgData name="kim pruett" userId="b54f1e76b04263d7" providerId="LiveId" clId="{F19881E5-99AF-4684-952F-60A1163B11B0}" dt="2024-06-27T20:50:48.853" v="76" actId="47"/>
        <pc:sldMkLst>
          <pc:docMk/>
          <pc:sldMk cId="3345139515" sldId="415"/>
        </pc:sldMkLst>
        <pc:spChg chg="del">
          <ac:chgData name="kim pruett" userId="b54f1e76b04263d7" providerId="LiveId" clId="{F19881E5-99AF-4684-952F-60A1163B11B0}" dt="2024-06-27T16:51:49.434" v="20"/>
          <ac:spMkLst>
            <pc:docMk/>
            <pc:sldMk cId="3345139515" sldId="415"/>
            <ac:spMk id="71" creationId="{2550BE34-C2B8-49B8-8519-67A8CAD51AE9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3345139515" sldId="415"/>
            <ac:spMk id="73" creationId="{A7457DD9-5A45-400A-AB4B-4B4EDECA25F1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3345139515" sldId="415"/>
            <ac:spMk id="75" creationId="{441CF7D6-A660-431A-B0BB-140A0D5556B6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3345139515" sldId="415"/>
            <ac:spMk id="77" creationId="{0570A85B-3810-4F95-97B0-CBF4CCDB381C}"/>
          </ac:spMkLst>
        </pc:spChg>
      </pc:sldChg>
      <pc:sldChg chg="delSp add del setBg delDesignElem">
        <pc:chgData name="kim pruett" userId="b54f1e76b04263d7" providerId="LiveId" clId="{F19881E5-99AF-4684-952F-60A1163B11B0}" dt="2024-06-27T20:35:07.224" v="52" actId="47"/>
        <pc:sldMkLst>
          <pc:docMk/>
          <pc:sldMk cId="2472747745" sldId="416"/>
        </pc:sldMkLst>
        <pc:spChg chg="del">
          <ac:chgData name="kim pruett" userId="b54f1e76b04263d7" providerId="LiveId" clId="{F19881E5-99AF-4684-952F-60A1163B11B0}" dt="2024-06-27T16:51:49.434" v="20"/>
          <ac:spMkLst>
            <pc:docMk/>
            <pc:sldMk cId="2472747745" sldId="416"/>
            <ac:spMk id="6148" creationId="{B1595A09-E336-4D1B-9B3A-06A2287A54E2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2472747745" sldId="416"/>
            <ac:spMk id="6149" creationId="{3540989C-C7B8-473B-BF87-6F2DA6A90006}"/>
          </ac:spMkLst>
        </pc:spChg>
      </pc:sldChg>
      <pc:sldChg chg="add del">
        <pc:chgData name="kim pruett" userId="b54f1e76b04263d7" providerId="LiveId" clId="{F19881E5-99AF-4684-952F-60A1163B11B0}" dt="2024-06-27T20:50:50.061" v="77" actId="47"/>
        <pc:sldMkLst>
          <pc:docMk/>
          <pc:sldMk cId="2054875702" sldId="417"/>
        </pc:sldMkLst>
      </pc:sldChg>
      <pc:sldChg chg="delSp add del setBg delDesignElem">
        <pc:chgData name="kim pruett" userId="b54f1e76b04263d7" providerId="LiveId" clId="{F19881E5-99AF-4684-952F-60A1163B11B0}" dt="2024-06-27T20:23:00.267" v="34" actId="47"/>
        <pc:sldMkLst>
          <pc:docMk/>
          <pc:sldMk cId="3954262406" sldId="418"/>
        </pc:sldMkLst>
        <pc:spChg chg="del">
          <ac:chgData name="kim pruett" userId="b54f1e76b04263d7" providerId="LiveId" clId="{F19881E5-99AF-4684-952F-60A1163B11B0}" dt="2024-06-27T16:51:49.434" v="20"/>
          <ac:spMkLst>
            <pc:docMk/>
            <pc:sldMk cId="3954262406" sldId="418"/>
            <ac:spMk id="73" creationId="{F13C74B1-5B17-4795-BED0-7140497B445A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3954262406" sldId="418"/>
            <ac:spMk id="75" creationId="{D4974D33-8DC5-464E-8C6D-BE58F0669C17}"/>
          </ac:spMkLst>
        </pc:spChg>
      </pc:sldChg>
      <pc:sldChg chg="add del">
        <pc:chgData name="kim pruett" userId="b54f1e76b04263d7" providerId="LiveId" clId="{F19881E5-99AF-4684-952F-60A1163B11B0}" dt="2024-06-27T20:35:20.747" v="53" actId="47"/>
        <pc:sldMkLst>
          <pc:docMk/>
          <pc:sldMk cId="4251011563" sldId="419"/>
        </pc:sldMkLst>
      </pc:sldChg>
      <pc:sldChg chg="delSp add del setBg delDesignElem">
        <pc:chgData name="kim pruett" userId="b54f1e76b04263d7" providerId="LiveId" clId="{F19881E5-99AF-4684-952F-60A1163B11B0}" dt="2024-06-27T20:50:57.680" v="78" actId="47"/>
        <pc:sldMkLst>
          <pc:docMk/>
          <pc:sldMk cId="3280860298" sldId="420"/>
        </pc:sldMkLst>
        <pc:spChg chg="del">
          <ac:chgData name="kim pruett" userId="b54f1e76b04263d7" providerId="LiveId" clId="{F19881E5-99AF-4684-952F-60A1163B11B0}" dt="2024-06-27T16:51:49.434" v="20"/>
          <ac:spMkLst>
            <pc:docMk/>
            <pc:sldMk cId="3280860298" sldId="420"/>
            <ac:spMk id="71" creationId="{8FC9BE17-9A7B-462D-AE50-3D8777387304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3280860298" sldId="420"/>
            <ac:spMk id="73" creationId="{3EBE8569-6AEC-4B8C-8D53-2DE337CDBA65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3280860298" sldId="420"/>
            <ac:spMk id="75" creationId="{55D4142C-5077-457F-A6AD-3FECFDB39685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3280860298" sldId="420"/>
            <ac:spMk id="77" creationId="{7A5F0580-5EE9-419F-96EE-B6529EF6E7D0}"/>
          </ac:spMkLst>
        </pc:spChg>
      </pc:sldChg>
      <pc:sldChg chg="delSp add del setBg delDesignElem">
        <pc:chgData name="kim pruett" userId="b54f1e76b04263d7" providerId="LiveId" clId="{F19881E5-99AF-4684-952F-60A1163B11B0}" dt="2024-06-27T20:35:30.124" v="54" actId="47"/>
        <pc:sldMkLst>
          <pc:docMk/>
          <pc:sldMk cId="65477304" sldId="421"/>
        </pc:sldMkLst>
        <pc:spChg chg="del">
          <ac:chgData name="kim pruett" userId="b54f1e76b04263d7" providerId="LiveId" clId="{F19881E5-99AF-4684-952F-60A1163B11B0}" dt="2024-06-27T16:51:49.434" v="20"/>
          <ac:spMkLst>
            <pc:docMk/>
            <pc:sldMk cId="65477304" sldId="421"/>
            <ac:spMk id="71" creationId="{0671A8AE-40A1-4631-A6B8-581AFF065482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65477304" sldId="421"/>
            <ac:spMk id="73" creationId="{AB58EF07-17C2-48CF-ABB0-EEF1F17CB8F0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65477304" sldId="421"/>
            <ac:spMk id="75" creationId="{AF2F604E-43BE-4DC3-B983-E071523364F8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65477304" sldId="421"/>
            <ac:spMk id="77" creationId="{08C9B587-E65E-4B52-B37C-ABEBB6E87928}"/>
          </ac:spMkLst>
        </pc:spChg>
      </pc:sldChg>
      <pc:sldChg chg="add del">
        <pc:chgData name="kim pruett" userId="b54f1e76b04263d7" providerId="LiveId" clId="{F19881E5-99AF-4684-952F-60A1163B11B0}" dt="2024-06-27T20:35:41.518" v="55" actId="47"/>
        <pc:sldMkLst>
          <pc:docMk/>
          <pc:sldMk cId="3555037662" sldId="422"/>
        </pc:sldMkLst>
      </pc:sldChg>
      <pc:sldChg chg="add del">
        <pc:chgData name="kim pruett" userId="b54f1e76b04263d7" providerId="LiveId" clId="{F19881E5-99AF-4684-952F-60A1163B11B0}" dt="2024-06-27T20:35:42.799" v="56" actId="47"/>
        <pc:sldMkLst>
          <pc:docMk/>
          <pc:sldMk cId="1992206503" sldId="423"/>
        </pc:sldMkLst>
      </pc:sldChg>
      <pc:sldChg chg="add del">
        <pc:chgData name="kim pruett" userId="b54f1e76b04263d7" providerId="LiveId" clId="{F19881E5-99AF-4684-952F-60A1163B11B0}" dt="2024-06-27T20:35:54.256" v="57" actId="47"/>
        <pc:sldMkLst>
          <pc:docMk/>
          <pc:sldMk cId="3476011053" sldId="424"/>
        </pc:sldMkLst>
      </pc:sldChg>
      <pc:sldChg chg="add del">
        <pc:chgData name="kim pruett" userId="b54f1e76b04263d7" providerId="LiveId" clId="{F19881E5-99AF-4684-952F-60A1163B11B0}" dt="2024-06-27T20:36:07.299" v="59" actId="47"/>
        <pc:sldMkLst>
          <pc:docMk/>
          <pc:sldMk cId="2446350044" sldId="425"/>
        </pc:sldMkLst>
      </pc:sldChg>
      <pc:sldChg chg="delSp add del setBg delDesignElem">
        <pc:chgData name="kim pruett" userId="b54f1e76b04263d7" providerId="LiveId" clId="{F19881E5-99AF-4684-952F-60A1163B11B0}" dt="2024-06-27T20:36:05.072" v="58" actId="47"/>
        <pc:sldMkLst>
          <pc:docMk/>
          <pc:sldMk cId="2716839429" sldId="426"/>
        </pc:sldMkLst>
        <pc:spChg chg="del">
          <ac:chgData name="kim pruett" userId="b54f1e76b04263d7" providerId="LiveId" clId="{F19881E5-99AF-4684-952F-60A1163B11B0}" dt="2024-06-27T16:51:49.434" v="20"/>
          <ac:spMkLst>
            <pc:docMk/>
            <pc:sldMk cId="2716839429" sldId="426"/>
            <ac:spMk id="1031" creationId="{AB45A142-4255-493C-8284-5D566C121B10}"/>
          </ac:spMkLst>
        </pc:spChg>
        <pc:cxnChg chg="del">
          <ac:chgData name="kim pruett" userId="b54f1e76b04263d7" providerId="LiveId" clId="{F19881E5-99AF-4684-952F-60A1163B11B0}" dt="2024-06-27T16:51:49.434" v="20"/>
          <ac:cxnSpMkLst>
            <pc:docMk/>
            <pc:sldMk cId="2716839429" sldId="426"/>
            <ac:cxnSpMk id="1033" creationId="{38FB9660-F42F-4313-BBC4-47C007FE484C}"/>
          </ac:cxnSpMkLst>
        </pc:cxnChg>
      </pc:sldChg>
      <pc:sldChg chg="add">
        <pc:chgData name="kim pruett" userId="b54f1e76b04263d7" providerId="LiveId" clId="{F19881E5-99AF-4684-952F-60A1163B11B0}" dt="2024-06-27T21:40:03.382" v="561"/>
        <pc:sldMkLst>
          <pc:docMk/>
          <pc:sldMk cId="497388651" sldId="427"/>
        </pc:sldMkLst>
      </pc:sldChg>
      <pc:sldChg chg="add del">
        <pc:chgData name="kim pruett" userId="b54f1e76b04263d7" providerId="LiveId" clId="{F19881E5-99AF-4684-952F-60A1163B11B0}" dt="2024-06-27T21:39:53.489" v="560" actId="47"/>
        <pc:sldMkLst>
          <pc:docMk/>
          <pc:sldMk cId="1502018098" sldId="427"/>
        </pc:sldMkLst>
      </pc:sldChg>
      <pc:sldChg chg="add del">
        <pc:chgData name="kim pruett" userId="b54f1e76b04263d7" providerId="LiveId" clId="{F19881E5-99AF-4684-952F-60A1163B11B0}" dt="2024-06-27T21:39:53.489" v="560" actId="47"/>
        <pc:sldMkLst>
          <pc:docMk/>
          <pc:sldMk cId="660182566" sldId="428"/>
        </pc:sldMkLst>
      </pc:sldChg>
      <pc:sldChg chg="add">
        <pc:chgData name="kim pruett" userId="b54f1e76b04263d7" providerId="LiveId" clId="{F19881E5-99AF-4684-952F-60A1163B11B0}" dt="2024-06-27T21:40:03.382" v="561"/>
        <pc:sldMkLst>
          <pc:docMk/>
          <pc:sldMk cId="2318173816" sldId="428"/>
        </pc:sldMkLst>
      </pc:sldChg>
      <pc:sldChg chg="add del">
        <pc:chgData name="kim pruett" userId="b54f1e76b04263d7" providerId="LiveId" clId="{F19881E5-99AF-4684-952F-60A1163B11B0}" dt="2024-06-27T20:51:24.875" v="80" actId="47"/>
        <pc:sldMkLst>
          <pc:docMk/>
          <pc:sldMk cId="120224543" sldId="429"/>
        </pc:sldMkLst>
      </pc:sldChg>
      <pc:sldChg chg="add del">
        <pc:chgData name="kim pruett" userId="b54f1e76b04263d7" providerId="LiveId" clId="{F19881E5-99AF-4684-952F-60A1163B11B0}" dt="2024-06-27T20:51:13.185" v="79" actId="47"/>
        <pc:sldMkLst>
          <pc:docMk/>
          <pc:sldMk cId="1376165182" sldId="430"/>
        </pc:sldMkLst>
      </pc:sldChg>
      <pc:sldChg chg="add del">
        <pc:chgData name="kim pruett" userId="b54f1e76b04263d7" providerId="LiveId" clId="{F19881E5-99AF-4684-952F-60A1163B11B0}" dt="2024-06-27T20:29:43.026" v="35" actId="47"/>
        <pc:sldMkLst>
          <pc:docMk/>
          <pc:sldMk cId="1794061174" sldId="431"/>
        </pc:sldMkLst>
      </pc:sldChg>
      <pc:sldChg chg="delSp add del setBg delDesignElem">
        <pc:chgData name="kim pruett" userId="b54f1e76b04263d7" providerId="LiveId" clId="{F19881E5-99AF-4684-952F-60A1163B11B0}" dt="2024-06-27T21:54:11.053" v="587" actId="47"/>
        <pc:sldMkLst>
          <pc:docMk/>
          <pc:sldMk cId="3808189514" sldId="432"/>
        </pc:sldMkLst>
        <pc:spChg chg="del">
          <ac:chgData name="kim pruett" userId="b54f1e76b04263d7" providerId="LiveId" clId="{F19881E5-99AF-4684-952F-60A1163B11B0}" dt="2024-06-27T16:51:49.434" v="20"/>
          <ac:spMkLst>
            <pc:docMk/>
            <pc:sldMk cId="3808189514" sldId="432"/>
            <ac:spMk id="9223" creationId="{F13C74B1-5B17-4795-BED0-7140497B445A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3808189514" sldId="432"/>
            <ac:spMk id="9225" creationId="{D4974D33-8DC5-464E-8C6D-BE58F0669C17}"/>
          </ac:spMkLst>
        </pc:spChg>
      </pc:sldChg>
      <pc:sldChg chg="modSp add ord">
        <pc:chgData name="kim pruett" userId="b54f1e76b04263d7" providerId="LiveId" clId="{F19881E5-99AF-4684-952F-60A1163B11B0}" dt="2024-07-02T17:23:38.637" v="1577" actId="1076"/>
        <pc:sldMkLst>
          <pc:docMk/>
          <pc:sldMk cId="599206849" sldId="433"/>
        </pc:sldMkLst>
        <pc:picChg chg="mod">
          <ac:chgData name="kim pruett" userId="b54f1e76b04263d7" providerId="LiveId" clId="{F19881E5-99AF-4684-952F-60A1163B11B0}" dt="2024-07-02T17:23:38.637" v="1577" actId="1076"/>
          <ac:picMkLst>
            <pc:docMk/>
            <pc:sldMk cId="599206849" sldId="433"/>
            <ac:picMk id="1026" creationId="{6262325A-6340-29C7-7953-4D873311B401}"/>
          </ac:picMkLst>
        </pc:picChg>
      </pc:sldChg>
      <pc:sldChg chg="add del ord">
        <pc:chgData name="kim pruett" userId="b54f1e76b04263d7" providerId="LiveId" clId="{F19881E5-99AF-4684-952F-60A1163B11B0}" dt="2024-07-01T22:04:52.580" v="785" actId="47"/>
        <pc:sldMkLst>
          <pc:docMk/>
          <pc:sldMk cId="3749112559" sldId="433"/>
        </pc:sldMkLst>
      </pc:sldChg>
      <pc:sldChg chg="add del">
        <pc:chgData name="kim pruett" userId="b54f1e76b04263d7" providerId="LiveId" clId="{F19881E5-99AF-4684-952F-60A1163B11B0}" dt="2024-06-27T20:36:32.098" v="60" actId="47"/>
        <pc:sldMkLst>
          <pc:docMk/>
          <pc:sldMk cId="2813878921" sldId="434"/>
        </pc:sldMkLst>
      </pc:sldChg>
      <pc:sldChg chg="add del">
        <pc:chgData name="kim pruett" userId="b54f1e76b04263d7" providerId="LiveId" clId="{F19881E5-99AF-4684-952F-60A1163B11B0}" dt="2024-06-27T20:36:33.549" v="61" actId="47"/>
        <pc:sldMkLst>
          <pc:docMk/>
          <pc:sldMk cId="2276634668" sldId="435"/>
        </pc:sldMkLst>
      </pc:sldChg>
      <pc:sldChg chg="delSp add del setBg delDesignElem">
        <pc:chgData name="kim pruett" userId="b54f1e76b04263d7" providerId="LiveId" clId="{F19881E5-99AF-4684-952F-60A1163B11B0}" dt="2024-06-27T21:54:20.730" v="588" actId="47"/>
        <pc:sldMkLst>
          <pc:docMk/>
          <pc:sldMk cId="1354034745" sldId="436"/>
        </pc:sldMkLst>
        <pc:spChg chg="del">
          <ac:chgData name="kim pruett" userId="b54f1e76b04263d7" providerId="LiveId" clId="{F19881E5-99AF-4684-952F-60A1163B11B0}" dt="2024-06-27T16:51:49.434" v="20"/>
          <ac:spMkLst>
            <pc:docMk/>
            <pc:sldMk cId="1354034745" sldId="436"/>
            <ac:spMk id="4103" creationId="{F13C74B1-5B17-4795-BED0-7140497B445A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1354034745" sldId="436"/>
            <ac:spMk id="4105" creationId="{D4974D33-8DC5-464E-8C6D-BE58F0669C17}"/>
          </ac:spMkLst>
        </pc:spChg>
      </pc:sldChg>
      <pc:sldChg chg="delSp add del setBg delDesignElem">
        <pc:chgData name="kim pruett" userId="b54f1e76b04263d7" providerId="LiveId" clId="{F19881E5-99AF-4684-952F-60A1163B11B0}" dt="2024-06-27T21:54:23.929" v="589" actId="47"/>
        <pc:sldMkLst>
          <pc:docMk/>
          <pc:sldMk cId="2155525011" sldId="437"/>
        </pc:sldMkLst>
        <pc:spChg chg="del">
          <ac:chgData name="kim pruett" userId="b54f1e76b04263d7" providerId="LiveId" clId="{F19881E5-99AF-4684-952F-60A1163B11B0}" dt="2024-06-27T16:51:49.434" v="20"/>
          <ac:spMkLst>
            <pc:docMk/>
            <pc:sldMk cId="2155525011" sldId="437"/>
            <ac:spMk id="1028" creationId="{D4771268-CB57-404A-9271-370EB28F6090}"/>
          </ac:spMkLst>
        </pc:spChg>
      </pc:sldChg>
      <pc:sldChg chg="delSp add del setBg delDesignElem">
        <pc:chgData name="kim pruett" userId="b54f1e76b04263d7" providerId="LiveId" clId="{F19881E5-99AF-4684-952F-60A1163B11B0}" dt="2024-06-27T21:54:25.793" v="590" actId="47"/>
        <pc:sldMkLst>
          <pc:docMk/>
          <pc:sldMk cId="3223933752" sldId="438"/>
        </pc:sldMkLst>
        <pc:spChg chg="del">
          <ac:chgData name="kim pruett" userId="b54f1e76b04263d7" providerId="LiveId" clId="{F19881E5-99AF-4684-952F-60A1163B11B0}" dt="2024-06-27T16:51:49.434" v="20"/>
          <ac:spMkLst>
            <pc:docMk/>
            <pc:sldMk cId="3223933752" sldId="438"/>
            <ac:spMk id="8" creationId="{9B7AD9F6-8CE7-4299-8FC6-328F4DCD3FF9}"/>
          </ac:spMkLst>
        </pc:spChg>
        <pc:spChg chg="del">
          <ac:chgData name="kim pruett" userId="b54f1e76b04263d7" providerId="LiveId" clId="{F19881E5-99AF-4684-952F-60A1163B11B0}" dt="2024-06-27T16:51:49.434" v="20"/>
          <ac:spMkLst>
            <pc:docMk/>
            <pc:sldMk cId="3223933752" sldId="438"/>
            <ac:spMk id="10" creationId="{F49775AF-8896-43EE-92C6-83497D6DC56F}"/>
          </ac:spMkLst>
        </pc:spChg>
      </pc:sldChg>
      <pc:sldChg chg="add del">
        <pc:chgData name="kim pruett" userId="b54f1e76b04263d7" providerId="LiveId" clId="{F19881E5-99AF-4684-952F-60A1163B11B0}" dt="2024-06-27T20:36:40.718" v="62" actId="47"/>
        <pc:sldMkLst>
          <pc:docMk/>
          <pc:sldMk cId="226401794" sldId="439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2588875504" sldId="440"/>
        </pc:sldMkLst>
      </pc:sldChg>
      <pc:sldChg chg="addSp modSp add mod setBg">
        <pc:chgData name="kim pruett" userId="b54f1e76b04263d7" providerId="LiveId" clId="{F19881E5-99AF-4684-952F-60A1163B11B0}" dt="2024-06-27T21:12:40.355" v="304" actId="403"/>
        <pc:sldMkLst>
          <pc:docMk/>
          <pc:sldMk cId="3796261525" sldId="440"/>
        </pc:sldMkLst>
        <pc:spChg chg="mod">
          <ac:chgData name="kim pruett" userId="b54f1e76b04263d7" providerId="LiveId" clId="{F19881E5-99AF-4684-952F-60A1163B11B0}" dt="2024-06-27T21:12:40.355" v="304" actId="403"/>
          <ac:spMkLst>
            <pc:docMk/>
            <pc:sldMk cId="3796261525" sldId="440"/>
            <ac:spMk id="2" creationId="{00000000-0000-0000-0000-000000000000}"/>
          </ac:spMkLst>
        </pc:spChg>
        <pc:spChg chg="mod">
          <ac:chgData name="kim pruett" userId="b54f1e76b04263d7" providerId="LiveId" clId="{F19881E5-99AF-4684-952F-60A1163B11B0}" dt="2024-06-27T21:12:31.039" v="301" actId="1076"/>
          <ac:spMkLst>
            <pc:docMk/>
            <pc:sldMk cId="3796261525" sldId="440"/>
            <ac:spMk id="4" creationId="{00000000-0000-0000-0000-000000000000}"/>
          </ac:spMkLst>
        </pc:spChg>
        <pc:spChg chg="mod">
          <ac:chgData name="kim pruett" userId="b54f1e76b04263d7" providerId="LiveId" clId="{F19881E5-99AF-4684-952F-60A1163B11B0}" dt="2024-06-27T21:12:23.680" v="299" actId="1076"/>
          <ac:spMkLst>
            <pc:docMk/>
            <pc:sldMk cId="3796261525" sldId="440"/>
            <ac:spMk id="7" creationId="{00000000-0000-0000-0000-000000000000}"/>
          </ac:spMkLst>
        </pc:spChg>
        <pc:spChg chg="add">
          <ac:chgData name="kim pruett" userId="b54f1e76b04263d7" providerId="LiveId" clId="{F19881E5-99AF-4684-952F-60A1163B11B0}" dt="2024-06-27T21:12:12.396" v="296" actId="26606"/>
          <ac:spMkLst>
            <pc:docMk/>
            <pc:sldMk cId="3796261525" sldId="440"/>
            <ac:spMk id="1033" creationId="{7301F447-EEF7-48F5-AF73-7566EE7F64AD}"/>
          </ac:spMkLst>
        </pc:spChg>
        <pc:spChg chg="add">
          <ac:chgData name="kim pruett" userId="b54f1e76b04263d7" providerId="LiveId" clId="{F19881E5-99AF-4684-952F-60A1163B11B0}" dt="2024-06-27T21:12:12.396" v="296" actId="26606"/>
          <ac:spMkLst>
            <pc:docMk/>
            <pc:sldMk cId="3796261525" sldId="440"/>
            <ac:spMk id="1035" creationId="{F7117410-A2A4-4085-9ADC-46744551DBDE}"/>
          </ac:spMkLst>
        </pc:spChg>
        <pc:spChg chg="add">
          <ac:chgData name="kim pruett" userId="b54f1e76b04263d7" providerId="LiveId" clId="{F19881E5-99AF-4684-952F-60A1163B11B0}" dt="2024-06-27T21:12:12.396" v="296" actId="26606"/>
          <ac:spMkLst>
            <pc:docMk/>
            <pc:sldMk cId="3796261525" sldId="440"/>
            <ac:spMk id="1037" creationId="{99F74EB5-E547-4FB4-95F5-BCC788F3C4A0}"/>
          </ac:spMkLst>
        </pc:spChg>
        <pc:picChg chg="mod">
          <ac:chgData name="kim pruett" userId="b54f1e76b04263d7" providerId="LiveId" clId="{F19881E5-99AF-4684-952F-60A1163B11B0}" dt="2024-06-27T21:12:17.255" v="297" actId="14100"/>
          <ac:picMkLst>
            <pc:docMk/>
            <pc:sldMk cId="3796261525" sldId="440"/>
            <ac:picMk id="1026" creationId="{00000000-0000-0000-0000-000000000000}"/>
          </ac:picMkLst>
        </pc:picChg>
        <pc:picChg chg="mod">
          <ac:chgData name="kim pruett" userId="b54f1e76b04263d7" providerId="LiveId" clId="{F19881E5-99AF-4684-952F-60A1163B11B0}" dt="2024-06-27T21:12:20.323" v="298" actId="14100"/>
          <ac:picMkLst>
            <pc:docMk/>
            <pc:sldMk cId="3796261525" sldId="440"/>
            <ac:picMk id="1028" creationId="{00000000-0000-0000-0000-000000000000}"/>
          </ac:picMkLst>
        </pc:picChg>
      </pc:sldChg>
      <pc:sldChg chg="addSp delSp modSp add mod ord setBg addAnim modAnim">
        <pc:chgData name="kim pruett" userId="b54f1e76b04263d7" providerId="LiveId" clId="{F19881E5-99AF-4684-952F-60A1163B11B0}" dt="2024-07-02T17:02:51.640" v="1416" actId="1076"/>
        <pc:sldMkLst>
          <pc:docMk/>
          <pc:sldMk cId="256770573" sldId="441"/>
        </pc:sldMkLst>
        <pc:spChg chg="mod ord">
          <ac:chgData name="kim pruett" userId="b54f1e76b04263d7" providerId="LiveId" clId="{F19881E5-99AF-4684-952F-60A1163B11B0}" dt="2024-07-02T17:02:51.640" v="1416" actId="1076"/>
          <ac:spMkLst>
            <pc:docMk/>
            <pc:sldMk cId="256770573" sldId="441"/>
            <ac:spMk id="2" creationId="{00000000-0000-0000-0000-000000000000}"/>
          </ac:spMkLst>
        </pc:spChg>
        <pc:spChg chg="del">
          <ac:chgData name="kim pruett" userId="b54f1e76b04263d7" providerId="LiveId" clId="{F19881E5-99AF-4684-952F-60A1163B11B0}" dt="2024-06-27T21:05:30.950" v="171" actId="478"/>
          <ac:spMkLst>
            <pc:docMk/>
            <pc:sldMk cId="256770573" sldId="441"/>
            <ac:spMk id="3" creationId="{00000000-0000-0000-0000-000000000000}"/>
          </ac:spMkLst>
        </pc:spChg>
        <pc:spChg chg="add del mod">
          <ac:chgData name="kim pruett" userId="b54f1e76b04263d7" providerId="LiveId" clId="{F19881E5-99AF-4684-952F-60A1163B11B0}" dt="2024-06-27T21:05:33.137" v="172" actId="478"/>
          <ac:spMkLst>
            <pc:docMk/>
            <pc:sldMk cId="256770573" sldId="441"/>
            <ac:spMk id="5" creationId="{EADD6CD7-5FAC-8208-3DDD-9411D732A6C1}"/>
          </ac:spMkLst>
        </pc:spChg>
        <pc:spChg chg="add del">
          <ac:chgData name="kim pruett" userId="b54f1e76b04263d7" providerId="LiveId" clId="{F19881E5-99AF-4684-952F-60A1163B11B0}" dt="2024-06-27T21:16:27.776" v="317" actId="26606"/>
          <ac:spMkLst>
            <pc:docMk/>
            <pc:sldMk cId="256770573" sldId="441"/>
            <ac:spMk id="19463" creationId="{FC3D2873-2194-4FB0-BFBA-7E7EEB984862}"/>
          </ac:spMkLst>
        </pc:spChg>
        <pc:spChg chg="add del">
          <ac:chgData name="kim pruett" userId="b54f1e76b04263d7" providerId="LiveId" clId="{F19881E5-99AF-4684-952F-60A1163B11B0}" dt="2024-06-27T21:16:27.776" v="317" actId="26606"/>
          <ac:spMkLst>
            <pc:docMk/>
            <pc:sldMk cId="256770573" sldId="441"/>
            <ac:spMk id="19465" creationId="{B228652A-FD81-4A3C-B164-2012BF4EEA56}"/>
          </ac:spMkLst>
        </pc:spChg>
        <pc:spChg chg="add del">
          <ac:chgData name="kim pruett" userId="b54f1e76b04263d7" providerId="LiveId" clId="{F19881E5-99AF-4684-952F-60A1163B11B0}" dt="2024-06-27T21:16:27.776" v="317" actId="26606"/>
          <ac:spMkLst>
            <pc:docMk/>
            <pc:sldMk cId="256770573" sldId="441"/>
            <ac:spMk id="19467" creationId="{FE8F25D8-4980-4C67-9E0C-7BE94C9CBFE6}"/>
          </ac:spMkLst>
        </pc:spChg>
        <pc:spChg chg="add del">
          <ac:chgData name="kim pruett" userId="b54f1e76b04263d7" providerId="LiveId" clId="{F19881E5-99AF-4684-952F-60A1163B11B0}" dt="2024-06-27T21:16:27.776" v="317" actId="26606"/>
          <ac:spMkLst>
            <pc:docMk/>
            <pc:sldMk cId="256770573" sldId="441"/>
            <ac:spMk id="19469" creationId="{1A214C69-1234-4E5D-91CD-BEA00204258E}"/>
          </ac:spMkLst>
        </pc:spChg>
        <pc:spChg chg="add del">
          <ac:chgData name="kim pruett" userId="b54f1e76b04263d7" providerId="LiveId" clId="{F19881E5-99AF-4684-952F-60A1163B11B0}" dt="2024-06-27T21:16:27.776" v="317" actId="26606"/>
          <ac:spMkLst>
            <pc:docMk/>
            <pc:sldMk cId="256770573" sldId="441"/>
            <ac:spMk id="19471" creationId="{F86E49C8-40C0-4E80-BAC0-9A66298F1D1C}"/>
          </ac:spMkLst>
        </pc:spChg>
        <pc:spChg chg="add del">
          <ac:chgData name="kim pruett" userId="b54f1e76b04263d7" providerId="LiveId" clId="{F19881E5-99AF-4684-952F-60A1163B11B0}" dt="2024-07-02T16:59:29.330" v="1385" actId="26606"/>
          <ac:spMkLst>
            <pc:docMk/>
            <pc:sldMk cId="256770573" sldId="441"/>
            <ac:spMk id="19476" creationId="{FC3D2873-2194-4FB0-BFBA-7E7EEB984862}"/>
          </ac:spMkLst>
        </pc:spChg>
        <pc:spChg chg="add del">
          <ac:chgData name="kim pruett" userId="b54f1e76b04263d7" providerId="LiveId" clId="{F19881E5-99AF-4684-952F-60A1163B11B0}" dt="2024-07-02T16:59:29.330" v="1385" actId="26606"/>
          <ac:spMkLst>
            <pc:docMk/>
            <pc:sldMk cId="256770573" sldId="441"/>
            <ac:spMk id="19478" creationId="{B228652A-FD81-4A3C-B164-2012BF4EEA56}"/>
          </ac:spMkLst>
        </pc:spChg>
        <pc:spChg chg="add del">
          <ac:chgData name="kim pruett" userId="b54f1e76b04263d7" providerId="LiveId" clId="{F19881E5-99AF-4684-952F-60A1163B11B0}" dt="2024-07-02T16:59:29.330" v="1385" actId="26606"/>
          <ac:spMkLst>
            <pc:docMk/>
            <pc:sldMk cId="256770573" sldId="441"/>
            <ac:spMk id="19480" creationId="{FE8F25D8-4980-4C67-9E0C-7BE94C9CBFE6}"/>
          </ac:spMkLst>
        </pc:spChg>
        <pc:spChg chg="add del">
          <ac:chgData name="kim pruett" userId="b54f1e76b04263d7" providerId="LiveId" clId="{F19881E5-99AF-4684-952F-60A1163B11B0}" dt="2024-07-02T16:59:29.330" v="1385" actId="26606"/>
          <ac:spMkLst>
            <pc:docMk/>
            <pc:sldMk cId="256770573" sldId="441"/>
            <ac:spMk id="19482" creationId="{1A214C69-1234-4E5D-91CD-BEA00204258E}"/>
          </ac:spMkLst>
        </pc:spChg>
        <pc:spChg chg="add del">
          <ac:chgData name="kim pruett" userId="b54f1e76b04263d7" providerId="LiveId" clId="{F19881E5-99AF-4684-952F-60A1163B11B0}" dt="2024-07-02T16:59:29.330" v="1385" actId="26606"/>
          <ac:spMkLst>
            <pc:docMk/>
            <pc:sldMk cId="256770573" sldId="441"/>
            <ac:spMk id="19484" creationId="{F86E49C8-40C0-4E80-BAC0-9A66298F1D1C}"/>
          </ac:spMkLst>
        </pc:spChg>
        <pc:spChg chg="add del">
          <ac:chgData name="kim pruett" userId="b54f1e76b04263d7" providerId="LiveId" clId="{F19881E5-99AF-4684-952F-60A1163B11B0}" dt="2024-07-02T17:01:31.062" v="1388" actId="26606"/>
          <ac:spMkLst>
            <pc:docMk/>
            <pc:sldMk cId="256770573" sldId="441"/>
            <ac:spMk id="19489" creationId="{FC3D2873-2194-4FB0-BFBA-7E7EEB984862}"/>
          </ac:spMkLst>
        </pc:spChg>
        <pc:spChg chg="add del">
          <ac:chgData name="kim pruett" userId="b54f1e76b04263d7" providerId="LiveId" clId="{F19881E5-99AF-4684-952F-60A1163B11B0}" dt="2024-07-02T17:01:31.062" v="1388" actId="26606"/>
          <ac:spMkLst>
            <pc:docMk/>
            <pc:sldMk cId="256770573" sldId="441"/>
            <ac:spMk id="19491" creationId="{B228652A-FD81-4A3C-B164-2012BF4EEA56}"/>
          </ac:spMkLst>
        </pc:spChg>
        <pc:spChg chg="add del">
          <ac:chgData name="kim pruett" userId="b54f1e76b04263d7" providerId="LiveId" clId="{F19881E5-99AF-4684-952F-60A1163B11B0}" dt="2024-07-02T17:01:31.062" v="1388" actId="26606"/>
          <ac:spMkLst>
            <pc:docMk/>
            <pc:sldMk cId="256770573" sldId="441"/>
            <ac:spMk id="19493" creationId="{FE8F25D8-4980-4C67-9E0C-7BE94C9CBFE6}"/>
          </ac:spMkLst>
        </pc:spChg>
        <pc:spChg chg="add del">
          <ac:chgData name="kim pruett" userId="b54f1e76b04263d7" providerId="LiveId" clId="{F19881E5-99AF-4684-952F-60A1163B11B0}" dt="2024-07-02T17:01:31.062" v="1388" actId="26606"/>
          <ac:spMkLst>
            <pc:docMk/>
            <pc:sldMk cId="256770573" sldId="441"/>
            <ac:spMk id="19495" creationId="{1A214C69-1234-4E5D-91CD-BEA00204258E}"/>
          </ac:spMkLst>
        </pc:spChg>
        <pc:spChg chg="add del">
          <ac:chgData name="kim pruett" userId="b54f1e76b04263d7" providerId="LiveId" clId="{F19881E5-99AF-4684-952F-60A1163B11B0}" dt="2024-07-02T17:01:31.062" v="1388" actId="26606"/>
          <ac:spMkLst>
            <pc:docMk/>
            <pc:sldMk cId="256770573" sldId="441"/>
            <ac:spMk id="19497" creationId="{F86E49C8-40C0-4E80-BAC0-9A66298F1D1C}"/>
          </ac:spMkLst>
        </pc:spChg>
        <pc:spChg chg="add del">
          <ac:chgData name="kim pruett" userId="b54f1e76b04263d7" providerId="LiveId" clId="{F19881E5-99AF-4684-952F-60A1163B11B0}" dt="2024-07-02T17:02:33.145" v="1409" actId="26606"/>
          <ac:spMkLst>
            <pc:docMk/>
            <pc:sldMk cId="256770573" sldId="441"/>
            <ac:spMk id="19502" creationId="{FC3D2873-2194-4FB0-BFBA-7E7EEB984862}"/>
          </ac:spMkLst>
        </pc:spChg>
        <pc:spChg chg="add del">
          <ac:chgData name="kim pruett" userId="b54f1e76b04263d7" providerId="LiveId" clId="{F19881E5-99AF-4684-952F-60A1163B11B0}" dt="2024-07-02T17:02:33.145" v="1409" actId="26606"/>
          <ac:spMkLst>
            <pc:docMk/>
            <pc:sldMk cId="256770573" sldId="441"/>
            <ac:spMk id="19504" creationId="{B228652A-FD81-4A3C-B164-2012BF4EEA56}"/>
          </ac:spMkLst>
        </pc:spChg>
        <pc:spChg chg="add del">
          <ac:chgData name="kim pruett" userId="b54f1e76b04263d7" providerId="LiveId" clId="{F19881E5-99AF-4684-952F-60A1163B11B0}" dt="2024-07-02T17:02:33.145" v="1409" actId="26606"/>
          <ac:spMkLst>
            <pc:docMk/>
            <pc:sldMk cId="256770573" sldId="441"/>
            <ac:spMk id="19506" creationId="{FE8F25D8-4980-4C67-9E0C-7BE94C9CBFE6}"/>
          </ac:spMkLst>
        </pc:spChg>
        <pc:spChg chg="add del">
          <ac:chgData name="kim pruett" userId="b54f1e76b04263d7" providerId="LiveId" clId="{F19881E5-99AF-4684-952F-60A1163B11B0}" dt="2024-07-02T17:02:33.145" v="1409" actId="26606"/>
          <ac:spMkLst>
            <pc:docMk/>
            <pc:sldMk cId="256770573" sldId="441"/>
            <ac:spMk id="19508" creationId="{1A214C69-1234-4E5D-91CD-BEA00204258E}"/>
          </ac:spMkLst>
        </pc:spChg>
        <pc:spChg chg="add del">
          <ac:chgData name="kim pruett" userId="b54f1e76b04263d7" providerId="LiveId" clId="{F19881E5-99AF-4684-952F-60A1163B11B0}" dt="2024-07-02T17:02:33.145" v="1409" actId="26606"/>
          <ac:spMkLst>
            <pc:docMk/>
            <pc:sldMk cId="256770573" sldId="441"/>
            <ac:spMk id="19510" creationId="{F86E49C8-40C0-4E80-BAC0-9A66298F1D1C}"/>
          </ac:spMkLst>
        </pc:spChg>
        <pc:spChg chg="add">
          <ac:chgData name="kim pruett" userId="b54f1e76b04263d7" providerId="LiveId" clId="{F19881E5-99AF-4684-952F-60A1163B11B0}" dt="2024-07-02T17:02:33.145" v="1409" actId="26606"/>
          <ac:spMkLst>
            <pc:docMk/>
            <pc:sldMk cId="256770573" sldId="441"/>
            <ac:spMk id="19515" creationId="{D48D9584-D2FD-48CE-9E17-4E250B743B5F}"/>
          </ac:spMkLst>
        </pc:spChg>
        <pc:spChg chg="add">
          <ac:chgData name="kim pruett" userId="b54f1e76b04263d7" providerId="LiveId" clId="{F19881E5-99AF-4684-952F-60A1163B11B0}" dt="2024-07-02T17:02:33.145" v="1409" actId="26606"/>
          <ac:spMkLst>
            <pc:docMk/>
            <pc:sldMk cId="256770573" sldId="441"/>
            <ac:spMk id="19517" creationId="{CA17DEF4-6C5D-41C6-8D93-5C7CFD7ADA5E}"/>
          </ac:spMkLst>
        </pc:spChg>
        <pc:spChg chg="add">
          <ac:chgData name="kim pruett" userId="b54f1e76b04263d7" providerId="LiveId" clId="{F19881E5-99AF-4684-952F-60A1163B11B0}" dt="2024-07-02T17:02:33.145" v="1409" actId="26606"/>
          <ac:spMkLst>
            <pc:docMk/>
            <pc:sldMk cId="256770573" sldId="441"/>
            <ac:spMk id="19519" creationId="{22BBC5A3-5C8C-4FB9-AEFF-8778D2C98D29}"/>
          </ac:spMkLst>
        </pc:spChg>
        <pc:spChg chg="add">
          <ac:chgData name="kim pruett" userId="b54f1e76b04263d7" providerId="LiveId" clId="{F19881E5-99AF-4684-952F-60A1163B11B0}" dt="2024-07-02T17:02:33.145" v="1409" actId="26606"/>
          <ac:spMkLst>
            <pc:docMk/>
            <pc:sldMk cId="256770573" sldId="441"/>
            <ac:spMk id="19521" creationId="{3BB917E8-D696-4787-96D6-521A9C42F9A5}"/>
          </ac:spMkLst>
        </pc:spChg>
        <pc:spChg chg="add">
          <ac:chgData name="kim pruett" userId="b54f1e76b04263d7" providerId="LiveId" clId="{F19881E5-99AF-4684-952F-60A1163B11B0}" dt="2024-07-02T17:02:33.145" v="1409" actId="26606"/>
          <ac:spMkLst>
            <pc:docMk/>
            <pc:sldMk cId="256770573" sldId="441"/>
            <ac:spMk id="19523" creationId="{39F4C545-E278-42ED-9B78-2EBA464444A3}"/>
          </ac:spMkLst>
        </pc:spChg>
        <pc:picChg chg="del">
          <ac:chgData name="kim pruett" userId="b54f1e76b04263d7" providerId="LiveId" clId="{F19881E5-99AF-4684-952F-60A1163B11B0}" dt="2024-06-27T21:04:13.479" v="164" actId="478"/>
          <ac:picMkLst>
            <pc:docMk/>
            <pc:sldMk cId="256770573" sldId="441"/>
            <ac:picMk id="6" creationId="{00000000-0000-0000-0000-000000000000}"/>
          </ac:picMkLst>
        </pc:picChg>
        <pc:picChg chg="add mod">
          <ac:chgData name="kim pruett" userId="b54f1e76b04263d7" providerId="LiveId" clId="{F19881E5-99AF-4684-952F-60A1163B11B0}" dt="2024-07-02T17:02:33.145" v="1409" actId="26606"/>
          <ac:picMkLst>
            <pc:docMk/>
            <pc:sldMk cId="256770573" sldId="441"/>
            <ac:picMk id="7" creationId="{DD6F54F3-8198-7E26-7FDD-072B092A4690}"/>
          </ac:picMkLst>
        </pc:picChg>
        <pc:picChg chg="add mod ord">
          <ac:chgData name="kim pruett" userId="b54f1e76b04263d7" providerId="LiveId" clId="{F19881E5-99AF-4684-952F-60A1163B11B0}" dt="2024-07-02T17:02:33.145" v="1409" actId="26606"/>
          <ac:picMkLst>
            <pc:docMk/>
            <pc:sldMk cId="256770573" sldId="441"/>
            <ac:picMk id="3074" creationId="{779C2A3F-A169-F7D2-31E7-65E99D062081}"/>
          </ac:picMkLst>
        </pc:picChg>
        <pc:picChg chg="add del mod">
          <ac:chgData name="kim pruett" userId="b54f1e76b04263d7" providerId="LiveId" clId="{F19881E5-99AF-4684-952F-60A1163B11B0}" dt="2024-07-02T16:59:18.506" v="1382" actId="478"/>
          <ac:picMkLst>
            <pc:docMk/>
            <pc:sldMk cId="256770573" sldId="441"/>
            <ac:picMk id="3076" creationId="{74411726-F2E8-C2E1-1F74-794972186E18}"/>
          </ac:picMkLst>
        </pc:picChg>
        <pc:picChg chg="add del mod">
          <ac:chgData name="kim pruett" userId="b54f1e76b04263d7" providerId="LiveId" clId="{F19881E5-99AF-4684-952F-60A1163B11B0}" dt="2024-06-27T21:15:08.070" v="311" actId="478"/>
          <ac:picMkLst>
            <pc:docMk/>
            <pc:sldMk cId="256770573" sldId="441"/>
            <ac:picMk id="3078" creationId="{A1441C76-EE10-FCF4-D22E-A75164314670}"/>
          </ac:picMkLst>
        </pc:picChg>
        <pc:picChg chg="add del mod">
          <ac:chgData name="kim pruett" userId="b54f1e76b04263d7" providerId="LiveId" clId="{F19881E5-99AF-4684-952F-60A1163B11B0}" dt="2024-07-02T17:01:20.270" v="1386" actId="478"/>
          <ac:picMkLst>
            <pc:docMk/>
            <pc:sldMk cId="256770573" sldId="441"/>
            <ac:picMk id="9218" creationId="{99B30CB1-A459-2BA8-CA11-2A822448CEB9}"/>
          </ac:picMkLst>
        </pc:picChg>
        <pc:picChg chg="add mod ord">
          <ac:chgData name="kim pruett" userId="b54f1e76b04263d7" providerId="LiveId" clId="{F19881E5-99AF-4684-952F-60A1163B11B0}" dt="2024-07-02T17:02:33.145" v="1409" actId="26606"/>
          <ac:picMkLst>
            <pc:docMk/>
            <pc:sldMk cId="256770573" sldId="441"/>
            <ac:picMk id="9220" creationId="{50B79B2F-2C31-0079-7322-C7086F492CE0}"/>
          </ac:picMkLst>
        </pc:picChg>
        <pc:picChg chg="add mod">
          <ac:chgData name="kim pruett" userId="b54f1e76b04263d7" providerId="LiveId" clId="{F19881E5-99AF-4684-952F-60A1163B11B0}" dt="2024-07-02T17:02:33.145" v="1409" actId="26606"/>
          <ac:picMkLst>
            <pc:docMk/>
            <pc:sldMk cId="256770573" sldId="441"/>
            <ac:picMk id="9222" creationId="{9FABF5D0-5EF0-5F06-0E56-8D2E2436EBE3}"/>
          </ac:picMkLst>
        </pc:picChg>
        <pc:picChg chg="del mod ord">
          <ac:chgData name="kim pruett" userId="b54f1e76b04263d7" providerId="LiveId" clId="{F19881E5-99AF-4684-952F-60A1163B11B0}" dt="2024-06-27T21:16:15.451" v="315" actId="478"/>
          <ac:picMkLst>
            <pc:docMk/>
            <pc:sldMk cId="256770573" sldId="441"/>
            <ac:picMk id="19458" creationId="{54CF7AC5-03E7-337F-98AF-8ECAF0E922F5}"/>
          </ac:picMkLst>
        </pc:picChg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2784741727" sldId="441"/>
        </pc:sldMkLst>
      </pc:sldChg>
      <pc:sldChg chg="addSp modSp add mod setBg">
        <pc:chgData name="kim pruett" userId="b54f1e76b04263d7" providerId="LiveId" clId="{F19881E5-99AF-4684-952F-60A1163B11B0}" dt="2024-06-27T21:35:09.736" v="428" actId="403"/>
        <pc:sldMkLst>
          <pc:docMk/>
          <pc:sldMk cId="1560228830" sldId="442"/>
        </pc:sldMkLst>
        <pc:spChg chg="mod">
          <ac:chgData name="kim pruett" userId="b54f1e76b04263d7" providerId="LiveId" clId="{F19881E5-99AF-4684-952F-60A1163B11B0}" dt="2024-06-27T21:35:09.736" v="428" actId="403"/>
          <ac:spMkLst>
            <pc:docMk/>
            <pc:sldMk cId="1560228830" sldId="442"/>
            <ac:spMk id="2" creationId="{00000000-0000-0000-0000-000000000000}"/>
          </ac:spMkLst>
        </pc:spChg>
        <pc:spChg chg="mod">
          <ac:chgData name="kim pruett" userId="b54f1e76b04263d7" providerId="LiveId" clId="{F19881E5-99AF-4684-952F-60A1163B11B0}" dt="2024-06-27T21:35:03.645" v="424" actId="26606"/>
          <ac:spMkLst>
            <pc:docMk/>
            <pc:sldMk cId="1560228830" sldId="442"/>
            <ac:spMk id="6" creationId="{00000000-0000-0000-0000-000000000000}"/>
          </ac:spMkLst>
        </pc:spChg>
        <pc:spChg chg="mod">
          <ac:chgData name="kim pruett" userId="b54f1e76b04263d7" providerId="LiveId" clId="{F19881E5-99AF-4684-952F-60A1163B11B0}" dt="2024-06-27T21:35:03.645" v="424" actId="26606"/>
          <ac:spMkLst>
            <pc:docMk/>
            <pc:sldMk cId="1560228830" sldId="442"/>
            <ac:spMk id="7" creationId="{00000000-0000-0000-0000-000000000000}"/>
          </ac:spMkLst>
        </pc:spChg>
        <pc:spChg chg="add">
          <ac:chgData name="kim pruett" userId="b54f1e76b04263d7" providerId="LiveId" clId="{F19881E5-99AF-4684-952F-60A1163B11B0}" dt="2024-06-27T21:35:03.645" v="424" actId="26606"/>
          <ac:spMkLst>
            <pc:docMk/>
            <pc:sldMk cId="1560228830" sldId="442"/>
            <ac:spMk id="7185" creationId="{BACC6370-2D7E-4714-9D71-7542949D7D5D}"/>
          </ac:spMkLst>
        </pc:spChg>
        <pc:spChg chg="add">
          <ac:chgData name="kim pruett" userId="b54f1e76b04263d7" providerId="LiveId" clId="{F19881E5-99AF-4684-952F-60A1163B11B0}" dt="2024-06-27T21:35:03.645" v="424" actId="26606"/>
          <ac:spMkLst>
            <pc:docMk/>
            <pc:sldMk cId="1560228830" sldId="442"/>
            <ac:spMk id="7187" creationId="{F68B3F68-107C-434F-AA38-110D5EA91B85}"/>
          </ac:spMkLst>
        </pc:spChg>
        <pc:spChg chg="add">
          <ac:chgData name="kim pruett" userId="b54f1e76b04263d7" providerId="LiveId" clId="{F19881E5-99AF-4684-952F-60A1163B11B0}" dt="2024-06-27T21:35:03.645" v="424" actId="26606"/>
          <ac:spMkLst>
            <pc:docMk/>
            <pc:sldMk cId="1560228830" sldId="442"/>
            <ac:spMk id="7189" creationId="{AAD0DBB9-1A4B-4391-81D4-CB19F9AB918A}"/>
          </ac:spMkLst>
        </pc:spChg>
        <pc:spChg chg="add">
          <ac:chgData name="kim pruett" userId="b54f1e76b04263d7" providerId="LiveId" clId="{F19881E5-99AF-4684-952F-60A1163B11B0}" dt="2024-06-27T21:35:03.645" v="424" actId="26606"/>
          <ac:spMkLst>
            <pc:docMk/>
            <pc:sldMk cId="1560228830" sldId="442"/>
            <ac:spMk id="7191" creationId="{063BBA22-50EA-4C4D-BE05-F1CE4E63AA56}"/>
          </ac:spMkLst>
        </pc:spChg>
        <pc:picChg chg="mod">
          <ac:chgData name="kim pruett" userId="b54f1e76b04263d7" providerId="LiveId" clId="{F19881E5-99AF-4684-952F-60A1163B11B0}" dt="2024-06-27T21:35:03.645" v="424" actId="26606"/>
          <ac:picMkLst>
            <pc:docMk/>
            <pc:sldMk cId="1560228830" sldId="442"/>
            <ac:picMk id="7178" creationId="{00000000-0000-0000-0000-000000000000}"/>
          </ac:picMkLst>
        </pc:picChg>
        <pc:picChg chg="mod">
          <ac:chgData name="kim pruett" userId="b54f1e76b04263d7" providerId="LiveId" clId="{F19881E5-99AF-4684-952F-60A1163B11B0}" dt="2024-06-27T21:35:03.645" v="424" actId="26606"/>
          <ac:picMkLst>
            <pc:docMk/>
            <pc:sldMk cId="1560228830" sldId="442"/>
            <ac:picMk id="7180" creationId="{00000000-0000-0000-0000-000000000000}"/>
          </ac:picMkLst>
        </pc:picChg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2987673548" sldId="442"/>
        </pc:sldMkLst>
      </pc:sldChg>
      <pc:sldChg chg="addSp modSp add mod setBg">
        <pc:chgData name="kim pruett" userId="b54f1e76b04263d7" providerId="LiveId" clId="{F19881E5-99AF-4684-952F-60A1163B11B0}" dt="2024-06-27T21:37:16.365" v="535" actId="26606"/>
        <pc:sldMkLst>
          <pc:docMk/>
          <pc:sldMk cId="2992127267" sldId="443"/>
        </pc:sldMkLst>
        <pc:spChg chg="mod">
          <ac:chgData name="kim pruett" userId="b54f1e76b04263d7" providerId="LiveId" clId="{F19881E5-99AF-4684-952F-60A1163B11B0}" dt="2024-06-27T21:37:16.365" v="535" actId="26606"/>
          <ac:spMkLst>
            <pc:docMk/>
            <pc:sldMk cId="2992127267" sldId="443"/>
            <ac:spMk id="2" creationId="{00D93302-3460-089A-7778-64ED4B7FA047}"/>
          </ac:spMkLst>
        </pc:spChg>
        <pc:spChg chg="add">
          <ac:chgData name="kim pruett" userId="b54f1e76b04263d7" providerId="LiveId" clId="{F19881E5-99AF-4684-952F-60A1163B11B0}" dt="2024-06-27T21:37:16.365" v="535" actId="26606"/>
          <ac:spMkLst>
            <pc:docMk/>
            <pc:sldMk cId="2992127267" sldId="443"/>
            <ac:spMk id="2057" creationId="{C4879EFC-8E62-4E00-973C-C45EE9EC676D}"/>
          </ac:spMkLst>
        </pc:spChg>
        <pc:spChg chg="add">
          <ac:chgData name="kim pruett" userId="b54f1e76b04263d7" providerId="LiveId" clId="{F19881E5-99AF-4684-952F-60A1163B11B0}" dt="2024-06-27T21:37:16.365" v="535" actId="26606"/>
          <ac:spMkLst>
            <pc:docMk/>
            <pc:sldMk cId="2992127267" sldId="443"/>
            <ac:spMk id="2059" creationId="{D6A9C53F-5F90-40A5-8C85-5412D39C8C68}"/>
          </ac:spMkLst>
        </pc:spChg>
        <pc:picChg chg="mod ord">
          <ac:chgData name="kim pruett" userId="b54f1e76b04263d7" providerId="LiveId" clId="{F19881E5-99AF-4684-952F-60A1163B11B0}" dt="2024-06-27T21:37:16.365" v="535" actId="26606"/>
          <ac:picMkLst>
            <pc:docMk/>
            <pc:sldMk cId="2992127267" sldId="443"/>
            <ac:picMk id="2050" creationId="{42675897-B6FA-A576-28C2-78FFDE51DDD1}"/>
          </ac:picMkLst>
        </pc:picChg>
        <pc:picChg chg="mod">
          <ac:chgData name="kim pruett" userId="b54f1e76b04263d7" providerId="LiveId" clId="{F19881E5-99AF-4684-952F-60A1163B11B0}" dt="2024-06-27T21:37:16.365" v="535" actId="26606"/>
          <ac:picMkLst>
            <pc:docMk/>
            <pc:sldMk cId="2992127267" sldId="443"/>
            <ac:picMk id="2052" creationId="{1FDA220B-EA6D-2DB3-237B-A900E88EEF94}"/>
          </ac:picMkLst>
        </pc:picChg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3168388972" sldId="443"/>
        </pc:sldMkLst>
      </pc:sldChg>
      <pc:sldChg chg="delSp add del setBg delDesignElem">
        <pc:chgData name="kim pruett" userId="b54f1e76b04263d7" providerId="LiveId" clId="{F19881E5-99AF-4684-952F-60A1163B11B0}" dt="2024-06-27T20:39:14.713" v="64" actId="47"/>
        <pc:sldMkLst>
          <pc:docMk/>
          <pc:sldMk cId="552977463" sldId="444"/>
        </pc:sldMkLst>
        <pc:spChg chg="del">
          <ac:chgData name="kim pruett" userId="b54f1e76b04263d7" providerId="LiveId" clId="{F19881E5-99AF-4684-952F-60A1163B11B0}" dt="2024-06-27T16:53:44.716" v="25"/>
          <ac:spMkLst>
            <pc:docMk/>
            <pc:sldMk cId="552977463" sldId="444"/>
            <ac:spMk id="4105" creationId="{5AAE9118-0436-4488-AC4A-C14DF6A7B6B1}"/>
          </ac:spMkLst>
        </pc:spChg>
        <pc:spChg chg="del">
          <ac:chgData name="kim pruett" userId="b54f1e76b04263d7" providerId="LiveId" clId="{F19881E5-99AF-4684-952F-60A1163B11B0}" dt="2024-06-27T16:53:44.716" v="25"/>
          <ac:spMkLst>
            <pc:docMk/>
            <pc:sldMk cId="552977463" sldId="444"/>
            <ac:spMk id="4107" creationId="{1B9CAF73-92E0-421B-9CBB-6CAF38509B17}"/>
          </ac:spMkLst>
        </pc:spChg>
        <pc:spChg chg="del">
          <ac:chgData name="kim pruett" userId="b54f1e76b04263d7" providerId="LiveId" clId="{F19881E5-99AF-4684-952F-60A1163B11B0}" dt="2024-06-27T16:53:44.716" v="25"/>
          <ac:spMkLst>
            <pc:docMk/>
            <pc:sldMk cId="552977463" sldId="444"/>
            <ac:spMk id="4109" creationId="{A6705D2C-3D75-4306-94DF-E75EE9F2DAA9}"/>
          </ac:spMkLst>
        </pc:spChg>
      </pc:sldChg>
      <pc:sldChg chg="add del">
        <pc:chgData name="kim pruett" userId="b54f1e76b04263d7" providerId="LiveId" clId="{F19881E5-99AF-4684-952F-60A1163B11B0}" dt="2024-06-27T21:08:59.841" v="233" actId="47"/>
        <pc:sldMkLst>
          <pc:docMk/>
          <pc:sldMk cId="759216389" sldId="444"/>
        </pc:sldMkLst>
      </pc:sldChg>
      <pc:sldChg chg="delSp add del setBg delDesignElem">
        <pc:chgData name="kim pruett" userId="b54f1e76b04263d7" providerId="LiveId" clId="{F19881E5-99AF-4684-952F-60A1163B11B0}" dt="2024-06-27T20:39:14.713" v="64" actId="47"/>
        <pc:sldMkLst>
          <pc:docMk/>
          <pc:sldMk cId="2428363382" sldId="445"/>
        </pc:sldMkLst>
        <pc:spChg chg="del">
          <ac:chgData name="kim pruett" userId="b54f1e76b04263d7" providerId="LiveId" clId="{F19881E5-99AF-4684-952F-60A1163B11B0}" dt="2024-06-27T16:53:44.716" v="25"/>
          <ac:spMkLst>
            <pc:docMk/>
            <pc:sldMk cId="2428363382" sldId="445"/>
            <ac:spMk id="22537" creationId="{A3BAF07C-C39E-42EB-BB22-8D46691D9735}"/>
          </ac:spMkLst>
        </pc:spChg>
        <pc:grpChg chg="del">
          <ac:chgData name="kim pruett" userId="b54f1e76b04263d7" providerId="LiveId" clId="{F19881E5-99AF-4684-952F-60A1163B11B0}" dt="2024-06-27T16:53:44.716" v="25"/>
          <ac:grpSpMkLst>
            <pc:docMk/>
            <pc:sldMk cId="2428363382" sldId="445"/>
            <ac:grpSpMk id="22539" creationId="{D8E9CF54-0466-4261-9E62-0249E60E1886}"/>
          </ac:grpSpMkLst>
        </pc:grpChg>
      </pc:sldChg>
      <pc:sldChg chg="modSp add mod ord">
        <pc:chgData name="kim pruett" userId="b54f1e76b04263d7" providerId="LiveId" clId="{F19881E5-99AF-4684-952F-60A1163B11B0}" dt="2024-07-01T23:16:10.305" v="1351"/>
        <pc:sldMkLst>
          <pc:docMk/>
          <pc:sldMk cId="2968842163" sldId="445"/>
        </pc:sldMkLst>
        <pc:spChg chg="mod">
          <ac:chgData name="kim pruett" userId="b54f1e76b04263d7" providerId="LiveId" clId="{F19881E5-99AF-4684-952F-60A1163B11B0}" dt="2024-06-27T20:46:24.094" v="68" actId="27636"/>
          <ac:spMkLst>
            <pc:docMk/>
            <pc:sldMk cId="2968842163" sldId="445"/>
            <ac:spMk id="3" creationId="{8FFB9B5A-59E1-3B7C-BCD3-B3CC399585A5}"/>
          </ac:spMkLst>
        </pc:spChg>
      </pc:sldChg>
      <pc:sldChg chg="add del">
        <pc:chgData name="kim pruett" userId="b54f1e76b04263d7" providerId="LiveId" clId="{F19881E5-99AF-4684-952F-60A1163B11B0}" dt="2024-06-27T21:37:43.990" v="536" actId="47"/>
        <pc:sldMkLst>
          <pc:docMk/>
          <pc:sldMk cId="56407243" sldId="446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1246732466" sldId="446"/>
        </pc:sldMkLst>
      </pc:sldChg>
      <pc:sldChg chg="delSp add del setBg delDesignElem">
        <pc:chgData name="kim pruett" userId="b54f1e76b04263d7" providerId="LiveId" clId="{F19881E5-99AF-4684-952F-60A1163B11B0}" dt="2024-06-27T20:39:14.713" v="64" actId="47"/>
        <pc:sldMkLst>
          <pc:docMk/>
          <pc:sldMk cId="1436800824" sldId="447"/>
        </pc:sldMkLst>
        <pc:spChg chg="del">
          <ac:chgData name="kim pruett" userId="b54f1e76b04263d7" providerId="LiveId" clId="{F19881E5-99AF-4684-952F-60A1163B11B0}" dt="2024-06-27T16:53:44.716" v="25"/>
          <ac:spMkLst>
            <pc:docMk/>
            <pc:sldMk cId="1436800824" sldId="447"/>
            <ac:spMk id="24589" creationId="{F7EDEA10-087E-4352-A848-7D9888DC6745}"/>
          </ac:spMkLst>
        </pc:spChg>
        <pc:spChg chg="del">
          <ac:chgData name="kim pruett" userId="b54f1e76b04263d7" providerId="LiveId" clId="{F19881E5-99AF-4684-952F-60A1163B11B0}" dt="2024-06-27T16:53:44.716" v="25"/>
          <ac:spMkLst>
            <pc:docMk/>
            <pc:sldMk cId="1436800824" sldId="447"/>
            <ac:spMk id="24591" creationId="{605D77EC-B84E-48F8-9EC4-93E851C0FA25}"/>
          </ac:spMkLst>
        </pc:spChg>
      </pc:sldChg>
      <pc:sldChg chg="add del">
        <pc:chgData name="kim pruett" userId="b54f1e76b04263d7" providerId="LiveId" clId="{F19881E5-99AF-4684-952F-60A1163B11B0}" dt="2024-07-01T23:16:29.213" v="1352" actId="47"/>
        <pc:sldMkLst>
          <pc:docMk/>
          <pc:sldMk cId="2983523488" sldId="447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329857055" sldId="448"/>
        </pc:sldMkLst>
      </pc:sldChg>
      <pc:sldChg chg="add del">
        <pc:chgData name="kim pruett" userId="b54f1e76b04263d7" providerId="LiveId" clId="{F19881E5-99AF-4684-952F-60A1163B11B0}" dt="2024-06-27T21:55:41.832" v="597" actId="47"/>
        <pc:sldMkLst>
          <pc:docMk/>
          <pc:sldMk cId="1907231457" sldId="448"/>
        </pc:sldMkLst>
      </pc:sldChg>
      <pc:sldChg chg="delSp add del setBg delDesignElem">
        <pc:chgData name="kim pruett" userId="b54f1e76b04263d7" providerId="LiveId" clId="{F19881E5-99AF-4684-952F-60A1163B11B0}" dt="2024-06-27T20:39:14.713" v="64" actId="47"/>
        <pc:sldMkLst>
          <pc:docMk/>
          <pc:sldMk cId="1717560255" sldId="449"/>
        </pc:sldMkLst>
        <pc:spChg chg="del">
          <ac:chgData name="kim pruett" userId="b54f1e76b04263d7" providerId="LiveId" clId="{F19881E5-99AF-4684-952F-60A1163B11B0}" dt="2024-06-27T16:53:44.716" v="25"/>
          <ac:spMkLst>
            <pc:docMk/>
            <pc:sldMk cId="1717560255" sldId="449"/>
            <ac:spMk id="13" creationId="{247AB924-1B87-43FC-B7C7-B112D5C51A0E}"/>
          </ac:spMkLst>
        </pc:spChg>
        <pc:cxnChg chg="del">
          <ac:chgData name="kim pruett" userId="b54f1e76b04263d7" providerId="LiveId" clId="{F19881E5-99AF-4684-952F-60A1163B11B0}" dt="2024-06-27T16:53:44.716" v="25"/>
          <ac:cxnSpMkLst>
            <pc:docMk/>
            <pc:sldMk cId="1717560255" sldId="449"/>
            <ac:cxnSpMk id="11" creationId="{99AE2756-0FC4-4155-83E7-58AAAB63E757}"/>
          </ac:cxnSpMkLst>
        </pc:cxnChg>
        <pc:cxnChg chg="del">
          <ac:chgData name="kim pruett" userId="b54f1e76b04263d7" providerId="LiveId" clId="{F19881E5-99AF-4684-952F-60A1163B11B0}" dt="2024-06-27T16:53:44.716" v="25"/>
          <ac:cxnSpMkLst>
            <pc:docMk/>
            <pc:sldMk cId="1717560255" sldId="449"/>
            <ac:cxnSpMk id="15" creationId="{818DC98F-4057-4645-B948-F604F39A9CFE}"/>
          </ac:cxnSpMkLst>
        </pc:cxnChg>
        <pc:cxnChg chg="del">
          <ac:chgData name="kim pruett" userId="b54f1e76b04263d7" providerId="LiveId" clId="{F19881E5-99AF-4684-952F-60A1163B11B0}" dt="2024-06-27T16:53:44.716" v="25"/>
          <ac:cxnSpMkLst>
            <pc:docMk/>
            <pc:sldMk cId="1717560255" sldId="449"/>
            <ac:cxnSpMk id="17" creationId="{DAD2B705-4A9B-408D-AA80-4F41045E09DE}"/>
          </ac:cxnSpMkLst>
        </pc:cxnChg>
      </pc:sldChg>
      <pc:sldChg chg="add del">
        <pc:chgData name="kim pruett" userId="b54f1e76b04263d7" providerId="LiveId" clId="{F19881E5-99AF-4684-952F-60A1163B11B0}" dt="2024-06-27T21:37:53.999" v="537" actId="47"/>
        <pc:sldMkLst>
          <pc:docMk/>
          <pc:sldMk cId="4236896940" sldId="449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1668552687" sldId="450"/>
        </pc:sldMkLst>
      </pc:sldChg>
      <pc:sldChg chg="add del">
        <pc:chgData name="kim pruett" userId="b54f1e76b04263d7" providerId="LiveId" clId="{F19881E5-99AF-4684-952F-60A1163B11B0}" dt="2024-06-27T21:08:01.157" v="221" actId="47"/>
        <pc:sldMkLst>
          <pc:docMk/>
          <pc:sldMk cId="4293148683" sldId="450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153199045" sldId="451"/>
        </pc:sldMkLst>
      </pc:sldChg>
      <pc:sldChg chg="add del">
        <pc:chgData name="kim pruett" userId="b54f1e76b04263d7" providerId="LiveId" clId="{F19881E5-99AF-4684-952F-60A1163B11B0}" dt="2024-06-27T21:38:02.691" v="538" actId="47"/>
        <pc:sldMkLst>
          <pc:docMk/>
          <pc:sldMk cId="2328798535" sldId="451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1390374926" sldId="452"/>
        </pc:sldMkLst>
      </pc:sldChg>
      <pc:sldChg chg="add ord">
        <pc:chgData name="kim pruett" userId="b54f1e76b04263d7" providerId="LiveId" clId="{F19881E5-99AF-4684-952F-60A1163B11B0}" dt="2024-06-27T21:06:06.391" v="208"/>
        <pc:sldMkLst>
          <pc:docMk/>
          <pc:sldMk cId="1531427374" sldId="452"/>
        </pc:sldMkLst>
      </pc:sldChg>
      <pc:sldChg chg="addSp modSp add del mod setBg">
        <pc:chgData name="kim pruett" userId="b54f1e76b04263d7" providerId="LiveId" clId="{F19881E5-99AF-4684-952F-60A1163B11B0}" dt="2024-06-27T22:04:45.683" v="628" actId="47"/>
        <pc:sldMkLst>
          <pc:docMk/>
          <pc:sldMk cId="231826790" sldId="453"/>
        </pc:sldMkLst>
        <pc:spChg chg="mod">
          <ac:chgData name="kim pruett" userId="b54f1e76b04263d7" providerId="LiveId" clId="{F19881E5-99AF-4684-952F-60A1163B11B0}" dt="2024-06-27T21:08:09.064" v="222" actId="26606"/>
          <ac:spMkLst>
            <pc:docMk/>
            <pc:sldMk cId="231826790" sldId="453"/>
            <ac:spMk id="2" creationId="{67087B69-0962-44EF-9164-D8F1EEE0F692}"/>
          </ac:spMkLst>
        </pc:spChg>
        <pc:spChg chg="add">
          <ac:chgData name="kim pruett" userId="b54f1e76b04263d7" providerId="LiveId" clId="{F19881E5-99AF-4684-952F-60A1163B11B0}" dt="2024-06-27T21:08:09.064" v="222" actId="26606"/>
          <ac:spMkLst>
            <pc:docMk/>
            <pc:sldMk cId="231826790" sldId="453"/>
            <ac:spMk id="6153" creationId="{D4771268-CB57-404A-9271-370EB28F6090}"/>
          </ac:spMkLst>
        </pc:spChg>
        <pc:picChg chg="mod">
          <ac:chgData name="kim pruett" userId="b54f1e76b04263d7" providerId="LiveId" clId="{F19881E5-99AF-4684-952F-60A1163B11B0}" dt="2024-06-27T21:08:09.064" v="222" actId="26606"/>
          <ac:picMkLst>
            <pc:docMk/>
            <pc:sldMk cId="231826790" sldId="453"/>
            <ac:picMk id="6148" creationId="{010F5ABD-3E9F-44AC-92CD-12A158E10C46}"/>
          </ac:picMkLst>
        </pc:picChg>
      </pc:sldChg>
      <pc:sldChg chg="delSp add del setBg delDesignElem">
        <pc:chgData name="kim pruett" userId="b54f1e76b04263d7" providerId="LiveId" clId="{F19881E5-99AF-4684-952F-60A1163B11B0}" dt="2024-06-27T20:39:14.713" v="64" actId="47"/>
        <pc:sldMkLst>
          <pc:docMk/>
          <pc:sldMk cId="3372824005" sldId="453"/>
        </pc:sldMkLst>
        <pc:spChg chg="del">
          <ac:chgData name="kim pruett" userId="b54f1e76b04263d7" providerId="LiveId" clId="{F19881E5-99AF-4684-952F-60A1163B11B0}" dt="2024-06-27T16:56:55.098" v="28"/>
          <ac:spMkLst>
            <pc:docMk/>
            <pc:sldMk cId="3372824005" sldId="453"/>
            <ac:spMk id="73" creationId="{D4771268-CB57-404A-9271-370EB28F6090}"/>
          </ac:spMkLst>
        </pc:spChg>
      </pc:sldChg>
      <pc:sldChg chg="delSp modSp add mod ord">
        <pc:chgData name="kim pruett" userId="b54f1e76b04263d7" providerId="LiveId" clId="{F19881E5-99AF-4684-952F-60A1163B11B0}" dt="2024-06-27T21:36:21.067" v="534" actId="1076"/>
        <pc:sldMkLst>
          <pc:docMk/>
          <pc:sldMk cId="984797458" sldId="454"/>
        </pc:sldMkLst>
        <pc:spChg chg="mod">
          <ac:chgData name="kim pruett" userId="b54f1e76b04263d7" providerId="LiveId" clId="{F19881E5-99AF-4684-952F-60A1163B11B0}" dt="2024-06-27T21:36:21.067" v="534" actId="1076"/>
          <ac:spMkLst>
            <pc:docMk/>
            <pc:sldMk cId="984797458" sldId="454"/>
            <ac:spMk id="3" creationId="{00000000-0000-0000-0000-000000000000}"/>
          </ac:spMkLst>
        </pc:spChg>
        <pc:spChg chg="del">
          <ac:chgData name="kim pruett" userId="b54f1e76b04263d7" providerId="LiveId" clId="{F19881E5-99AF-4684-952F-60A1163B11B0}" dt="2024-06-27T21:36:00.965" v="529" actId="478"/>
          <ac:spMkLst>
            <pc:docMk/>
            <pc:sldMk cId="984797458" sldId="454"/>
            <ac:spMk id="4" creationId="{00000000-0000-0000-0000-000000000000}"/>
          </ac:spMkLst>
        </pc:spChg>
        <pc:picChg chg="mod">
          <ac:chgData name="kim pruett" userId="b54f1e76b04263d7" providerId="LiveId" clId="{F19881E5-99AF-4684-952F-60A1163B11B0}" dt="2024-06-27T21:36:13.253" v="531" actId="1076"/>
          <ac:picMkLst>
            <pc:docMk/>
            <pc:sldMk cId="984797458" sldId="454"/>
            <ac:picMk id="14338" creationId="{00000000-0000-0000-0000-000000000000}"/>
          </ac:picMkLst>
        </pc:picChg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2916033206" sldId="454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3564429612" sldId="455"/>
        </pc:sldMkLst>
      </pc:sldChg>
      <pc:sldChg chg="add del ord">
        <pc:chgData name="kim pruett" userId="b54f1e76b04263d7" providerId="LiveId" clId="{F19881E5-99AF-4684-952F-60A1163B11B0}" dt="2024-07-02T17:06:10.841" v="1424" actId="47"/>
        <pc:sldMkLst>
          <pc:docMk/>
          <pc:sldMk cId="3839353578" sldId="455"/>
        </pc:sldMkLst>
      </pc:sldChg>
      <pc:sldChg chg="add del">
        <pc:chgData name="kim pruett" userId="b54f1e76b04263d7" providerId="LiveId" clId="{F19881E5-99AF-4684-952F-60A1163B11B0}" dt="2024-06-27T20:47:55.325" v="70" actId="47"/>
        <pc:sldMkLst>
          <pc:docMk/>
          <pc:sldMk cId="1132998111" sldId="456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1215758547" sldId="456"/>
        </pc:sldMkLst>
      </pc:sldChg>
      <pc:sldChg chg="add del">
        <pc:chgData name="kim pruett" userId="b54f1e76b04263d7" providerId="LiveId" clId="{F19881E5-99AF-4684-952F-60A1163B11B0}" dt="2024-06-27T21:38:34.606" v="543" actId="47"/>
        <pc:sldMkLst>
          <pc:docMk/>
          <pc:sldMk cId="671948596" sldId="457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2401479670" sldId="457"/>
        </pc:sldMkLst>
      </pc:sldChg>
      <pc:sldChg chg="add del">
        <pc:chgData name="kim pruett" userId="b54f1e76b04263d7" providerId="LiveId" clId="{F19881E5-99AF-4684-952F-60A1163B11B0}" dt="2024-06-27T21:08:40.678" v="227" actId="47"/>
        <pc:sldMkLst>
          <pc:docMk/>
          <pc:sldMk cId="355678408" sldId="458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2995747895" sldId="458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1074820546" sldId="459"/>
        </pc:sldMkLst>
      </pc:sldChg>
      <pc:sldChg chg="add ord">
        <pc:chgData name="kim pruett" userId="b54f1e76b04263d7" providerId="LiveId" clId="{F19881E5-99AF-4684-952F-60A1163B11B0}" dt="2024-06-27T21:08:52.996" v="229"/>
        <pc:sldMkLst>
          <pc:docMk/>
          <pc:sldMk cId="3103265170" sldId="459"/>
        </pc:sldMkLst>
      </pc:sldChg>
      <pc:sldChg chg="add ord">
        <pc:chgData name="kim pruett" userId="b54f1e76b04263d7" providerId="LiveId" clId="{F19881E5-99AF-4684-952F-60A1163B11B0}" dt="2024-06-27T21:38:54.104" v="549"/>
        <pc:sldMkLst>
          <pc:docMk/>
          <pc:sldMk cId="93758634" sldId="460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3865063875" sldId="460"/>
        </pc:sldMkLst>
      </pc:sldChg>
      <pc:sldChg chg="modSp add mod ord">
        <pc:chgData name="kim pruett" userId="b54f1e76b04263d7" providerId="LiveId" clId="{F19881E5-99AF-4684-952F-60A1163B11B0}" dt="2024-07-02T17:27:58.807" v="1603" actId="1076"/>
        <pc:sldMkLst>
          <pc:docMk/>
          <pc:sldMk cId="2752528260" sldId="461"/>
        </pc:sldMkLst>
        <pc:spChg chg="mod">
          <ac:chgData name="kim pruett" userId="b54f1e76b04263d7" providerId="LiveId" clId="{F19881E5-99AF-4684-952F-60A1163B11B0}" dt="2024-07-02T17:27:31.929" v="1601" actId="20577"/>
          <ac:spMkLst>
            <pc:docMk/>
            <pc:sldMk cId="2752528260" sldId="461"/>
            <ac:spMk id="3" creationId="{00000000-0000-0000-0000-000000000000}"/>
          </ac:spMkLst>
        </pc:spChg>
        <pc:picChg chg="mod">
          <ac:chgData name="kim pruett" userId="b54f1e76b04263d7" providerId="LiveId" clId="{F19881E5-99AF-4684-952F-60A1163B11B0}" dt="2024-07-02T17:27:58.807" v="1603" actId="1076"/>
          <ac:picMkLst>
            <pc:docMk/>
            <pc:sldMk cId="2752528260" sldId="461"/>
            <ac:picMk id="15362" creationId="{00000000-0000-0000-0000-000000000000}"/>
          </ac:picMkLst>
        </pc:picChg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3484029779" sldId="461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1484528156" sldId="462"/>
        </pc:sldMkLst>
      </pc:sldChg>
      <pc:sldChg chg="addSp delSp modSp add mod ord setBg">
        <pc:chgData name="kim pruett" userId="b54f1e76b04263d7" providerId="LiveId" clId="{F19881E5-99AF-4684-952F-60A1163B11B0}" dt="2024-07-02T17:03:30.167" v="1422"/>
        <pc:sldMkLst>
          <pc:docMk/>
          <pc:sldMk cId="2915313251" sldId="462"/>
        </pc:sldMkLst>
        <pc:spChg chg="mod">
          <ac:chgData name="kim pruett" userId="b54f1e76b04263d7" providerId="LiveId" clId="{F19881E5-99AF-4684-952F-60A1163B11B0}" dt="2024-06-27T21:33:41.501" v="414" actId="26606"/>
          <ac:spMkLst>
            <pc:docMk/>
            <pc:sldMk cId="2915313251" sldId="462"/>
            <ac:spMk id="2" creationId="{00000000-0000-0000-0000-000000000000}"/>
          </ac:spMkLst>
        </pc:spChg>
        <pc:spChg chg="mod">
          <ac:chgData name="kim pruett" userId="b54f1e76b04263d7" providerId="LiveId" clId="{F19881E5-99AF-4684-952F-60A1163B11B0}" dt="2024-06-27T21:33:47.071" v="416" actId="403"/>
          <ac:spMkLst>
            <pc:docMk/>
            <pc:sldMk cId="2915313251" sldId="462"/>
            <ac:spMk id="3" creationId="{00000000-0000-0000-0000-000000000000}"/>
          </ac:spMkLst>
        </pc:spChg>
        <pc:spChg chg="add del">
          <ac:chgData name="kim pruett" userId="b54f1e76b04263d7" providerId="LiveId" clId="{F19881E5-99AF-4684-952F-60A1163B11B0}" dt="2024-06-27T21:33:41.501" v="414" actId="26606"/>
          <ac:spMkLst>
            <pc:docMk/>
            <pc:sldMk cId="2915313251" sldId="462"/>
            <ac:spMk id="13" creationId="{231BF440-39FA-4087-84CC-2EEC0BBDAF29}"/>
          </ac:spMkLst>
        </pc:spChg>
        <pc:spChg chg="add del">
          <ac:chgData name="kim pruett" userId="b54f1e76b04263d7" providerId="LiveId" clId="{F19881E5-99AF-4684-952F-60A1163B11B0}" dt="2024-06-27T21:33:41.501" v="414" actId="26606"/>
          <ac:spMkLst>
            <pc:docMk/>
            <pc:sldMk cId="2915313251" sldId="462"/>
            <ac:spMk id="15" creationId="{F04E4CBA-303B-48BD-8451-C2701CB0EEBF}"/>
          </ac:spMkLst>
        </pc:spChg>
        <pc:spChg chg="add del">
          <ac:chgData name="kim pruett" userId="b54f1e76b04263d7" providerId="LiveId" clId="{F19881E5-99AF-4684-952F-60A1163B11B0}" dt="2024-06-27T21:33:41.501" v="414" actId="26606"/>
          <ac:spMkLst>
            <pc:docMk/>
            <pc:sldMk cId="2915313251" sldId="462"/>
            <ac:spMk id="17" creationId="{F6CA58B3-AFCC-4A40-9882-50D5080879B0}"/>
          </ac:spMkLst>
        </pc:spChg>
        <pc:spChg chg="add del">
          <ac:chgData name="kim pruett" userId="b54f1e76b04263d7" providerId="LiveId" clId="{F19881E5-99AF-4684-952F-60A1163B11B0}" dt="2024-06-27T21:33:41.501" v="414" actId="26606"/>
          <ac:spMkLst>
            <pc:docMk/>
            <pc:sldMk cId="2915313251" sldId="462"/>
            <ac:spMk id="19" creationId="{75C56826-D4E5-42ED-8529-079651CB3005}"/>
          </ac:spMkLst>
        </pc:spChg>
        <pc:spChg chg="add del">
          <ac:chgData name="kim pruett" userId="b54f1e76b04263d7" providerId="LiveId" clId="{F19881E5-99AF-4684-952F-60A1163B11B0}" dt="2024-06-27T21:33:41.501" v="414" actId="26606"/>
          <ac:spMkLst>
            <pc:docMk/>
            <pc:sldMk cId="2915313251" sldId="462"/>
            <ac:spMk id="21" creationId="{82095FCE-EF05-4443-B97A-85DEE3A5CA17}"/>
          </ac:spMkLst>
        </pc:spChg>
        <pc:spChg chg="add del">
          <ac:chgData name="kim pruett" userId="b54f1e76b04263d7" providerId="LiveId" clId="{F19881E5-99AF-4684-952F-60A1163B11B0}" dt="2024-06-27T21:33:41.501" v="414" actId="26606"/>
          <ac:spMkLst>
            <pc:docMk/>
            <pc:sldMk cId="2915313251" sldId="462"/>
            <ac:spMk id="23" creationId="{CA00AE6B-AA30-4CF8-BA6F-339B780AD76C}"/>
          </ac:spMkLst>
        </pc:spChg>
        <pc:spChg chg="add">
          <ac:chgData name="kim pruett" userId="b54f1e76b04263d7" providerId="LiveId" clId="{F19881E5-99AF-4684-952F-60A1163B11B0}" dt="2024-06-27T21:33:41.501" v="414" actId="26606"/>
          <ac:spMkLst>
            <pc:docMk/>
            <pc:sldMk cId="2915313251" sldId="462"/>
            <ac:spMk id="28" creationId="{F13C74B1-5B17-4795-BED0-7140497B445A}"/>
          </ac:spMkLst>
        </pc:spChg>
        <pc:spChg chg="add">
          <ac:chgData name="kim pruett" userId="b54f1e76b04263d7" providerId="LiveId" clId="{F19881E5-99AF-4684-952F-60A1163B11B0}" dt="2024-06-27T21:33:41.501" v="414" actId="26606"/>
          <ac:spMkLst>
            <pc:docMk/>
            <pc:sldMk cId="2915313251" sldId="462"/>
            <ac:spMk id="30" creationId="{D4974D33-8DC5-464E-8C6D-BE58F0669C17}"/>
          </ac:spMkLst>
        </pc:spChg>
        <pc:picChg chg="del mod ord">
          <ac:chgData name="kim pruett" userId="b54f1e76b04263d7" providerId="LiveId" clId="{F19881E5-99AF-4684-952F-60A1163B11B0}" dt="2024-06-27T21:33:33.339" v="413" actId="478"/>
          <ac:picMkLst>
            <pc:docMk/>
            <pc:sldMk cId="2915313251" sldId="462"/>
            <ac:picMk id="4" creationId="{00000000-0000-0000-0000-000000000000}"/>
          </ac:picMkLst>
        </pc:picChg>
        <pc:picChg chg="add mod ord">
          <ac:chgData name="kim pruett" userId="b54f1e76b04263d7" providerId="LiveId" clId="{F19881E5-99AF-4684-952F-60A1163B11B0}" dt="2024-06-27T21:33:41.501" v="414" actId="26606"/>
          <ac:picMkLst>
            <pc:docMk/>
            <pc:sldMk cId="2915313251" sldId="462"/>
            <ac:picMk id="8" creationId="{F16C9A2C-6041-47EA-10DA-5EFF2F5E3755}"/>
          </ac:picMkLst>
        </pc:picChg>
      </pc:sldChg>
      <pc:sldChg chg="add ord">
        <pc:chgData name="kim pruett" userId="b54f1e76b04263d7" providerId="LiveId" clId="{F19881E5-99AF-4684-952F-60A1163B11B0}" dt="2024-06-27T21:38:51.846" v="547"/>
        <pc:sldMkLst>
          <pc:docMk/>
          <pc:sldMk cId="2417000180" sldId="463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4294572641" sldId="463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1833757761" sldId="464"/>
        </pc:sldMkLst>
      </pc:sldChg>
      <pc:sldChg chg="add ord">
        <pc:chgData name="kim pruett" userId="b54f1e76b04263d7" providerId="LiveId" clId="{F19881E5-99AF-4684-952F-60A1163B11B0}" dt="2024-07-01T23:15:50.883" v="1347"/>
        <pc:sldMkLst>
          <pc:docMk/>
          <pc:sldMk cId="3908143759" sldId="464"/>
        </pc:sldMkLst>
      </pc:sldChg>
      <pc:sldChg chg="add">
        <pc:chgData name="kim pruett" userId="b54f1e76b04263d7" providerId="LiveId" clId="{F19881E5-99AF-4684-952F-60A1163B11B0}" dt="2024-06-27T20:39:20.346" v="65"/>
        <pc:sldMkLst>
          <pc:docMk/>
          <pc:sldMk cId="88600261" sldId="465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443429902" sldId="465"/>
        </pc:sldMkLst>
      </pc:sldChg>
      <pc:sldChg chg="add del">
        <pc:chgData name="kim pruett" userId="b54f1e76b04263d7" providerId="LiveId" clId="{F19881E5-99AF-4684-952F-60A1163B11B0}" dt="2024-06-27T20:30:30.865" v="39" actId="47"/>
        <pc:sldMkLst>
          <pc:docMk/>
          <pc:sldMk cId="3700759975" sldId="466"/>
        </pc:sldMkLst>
      </pc:sldChg>
      <pc:sldChg chg="add del">
        <pc:chgData name="kim pruett" userId="b54f1e76b04263d7" providerId="LiveId" clId="{F19881E5-99AF-4684-952F-60A1163B11B0}" dt="2024-06-27T21:46:02.298" v="569" actId="47"/>
        <pc:sldMkLst>
          <pc:docMk/>
          <pc:sldMk cId="163136543" sldId="467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3391985203" sldId="467"/>
        </pc:sldMkLst>
      </pc:sldChg>
      <pc:sldChg chg="add del">
        <pc:chgData name="kim pruett" userId="b54f1e76b04263d7" providerId="LiveId" clId="{F19881E5-99AF-4684-952F-60A1163B11B0}" dt="2024-06-27T22:02:21.649" v="625" actId="47"/>
        <pc:sldMkLst>
          <pc:docMk/>
          <pc:sldMk cId="3611045643" sldId="468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3650916953" sldId="468"/>
        </pc:sldMkLst>
      </pc:sldChg>
      <pc:sldChg chg="add del ord">
        <pc:chgData name="kim pruett" userId="b54f1e76b04263d7" providerId="LiveId" clId="{F19881E5-99AF-4684-952F-60A1163B11B0}" dt="2024-07-01T22:02:11.672" v="696" actId="47"/>
        <pc:sldMkLst>
          <pc:docMk/>
          <pc:sldMk cId="1385674670" sldId="469"/>
        </pc:sldMkLst>
      </pc:sldChg>
      <pc:sldChg chg="add del">
        <pc:chgData name="kim pruett" userId="b54f1e76b04263d7" providerId="LiveId" clId="{F19881E5-99AF-4684-952F-60A1163B11B0}" dt="2024-06-27T20:39:14.713" v="64" actId="47"/>
        <pc:sldMkLst>
          <pc:docMk/>
          <pc:sldMk cId="2352937540" sldId="469"/>
        </pc:sldMkLst>
      </pc:sldChg>
      <pc:sldChg chg="addSp delSp modSp new del mod modClrScheme chgLayout">
        <pc:chgData name="kim pruett" userId="b54f1e76b04263d7" providerId="LiveId" clId="{F19881E5-99AF-4684-952F-60A1163B11B0}" dt="2024-06-27T21:16:35.015" v="318" actId="47"/>
        <pc:sldMkLst>
          <pc:docMk/>
          <pc:sldMk cId="939323061" sldId="470"/>
        </pc:sldMkLst>
        <pc:spChg chg="del mod ord">
          <ac:chgData name="kim pruett" userId="b54f1e76b04263d7" providerId="LiveId" clId="{F19881E5-99AF-4684-952F-60A1163B11B0}" dt="2024-06-27T20:46:24.037" v="67" actId="700"/>
          <ac:spMkLst>
            <pc:docMk/>
            <pc:sldMk cId="939323061" sldId="470"/>
            <ac:spMk id="2" creationId="{0B326FB8-26F3-18B1-C8F0-AD84E2916A7A}"/>
          </ac:spMkLst>
        </pc:spChg>
        <pc:spChg chg="del">
          <ac:chgData name="kim pruett" userId="b54f1e76b04263d7" providerId="LiveId" clId="{F19881E5-99AF-4684-952F-60A1163B11B0}" dt="2024-06-27T20:46:24.037" v="67" actId="700"/>
          <ac:spMkLst>
            <pc:docMk/>
            <pc:sldMk cId="939323061" sldId="470"/>
            <ac:spMk id="3" creationId="{5B1A421E-D3CD-13B7-5518-B7AF360A6EDF}"/>
          </ac:spMkLst>
        </pc:spChg>
        <pc:spChg chg="add mod ord">
          <ac:chgData name="kim pruett" userId="b54f1e76b04263d7" providerId="LiveId" clId="{F19881E5-99AF-4684-952F-60A1163B11B0}" dt="2024-06-27T20:46:24.037" v="67" actId="700"/>
          <ac:spMkLst>
            <pc:docMk/>
            <pc:sldMk cId="939323061" sldId="470"/>
            <ac:spMk id="4" creationId="{C8FC3DFC-0750-C287-B66A-CFC25D5EA830}"/>
          </ac:spMkLst>
        </pc:spChg>
        <pc:picChg chg="add">
          <ac:chgData name="kim pruett" userId="b54f1e76b04263d7" providerId="LiveId" clId="{F19881E5-99AF-4684-952F-60A1163B11B0}" dt="2024-06-27T20:46:26.013" v="69"/>
          <ac:picMkLst>
            <pc:docMk/>
            <pc:sldMk cId="939323061" sldId="470"/>
            <ac:picMk id="1026" creationId="{ABC95F39-3156-2AAD-4A0B-A032A4F769BA}"/>
          </ac:picMkLst>
        </pc:picChg>
      </pc:sldChg>
      <pc:sldChg chg="addSp delSp modSp new del mod ord modClrScheme chgLayout">
        <pc:chgData name="kim pruett" userId="b54f1e76b04263d7" providerId="LiveId" clId="{F19881E5-99AF-4684-952F-60A1163B11B0}" dt="2024-06-27T21:59:09.065" v="614" actId="47"/>
        <pc:sldMkLst>
          <pc:docMk/>
          <pc:sldMk cId="341508745" sldId="471"/>
        </pc:sldMkLst>
        <pc:spChg chg="del mod ord">
          <ac:chgData name="kim pruett" userId="b54f1e76b04263d7" providerId="LiveId" clId="{F19881E5-99AF-4684-952F-60A1163B11B0}" dt="2024-06-27T21:03:47.920" v="159" actId="700"/>
          <ac:spMkLst>
            <pc:docMk/>
            <pc:sldMk cId="341508745" sldId="471"/>
            <ac:spMk id="2" creationId="{C80BA17C-8761-DA61-EC3F-7B1416A62D96}"/>
          </ac:spMkLst>
        </pc:spChg>
        <pc:spChg chg="del">
          <ac:chgData name="kim pruett" userId="b54f1e76b04263d7" providerId="LiveId" clId="{F19881E5-99AF-4684-952F-60A1163B11B0}" dt="2024-06-27T21:03:47.920" v="159" actId="700"/>
          <ac:spMkLst>
            <pc:docMk/>
            <pc:sldMk cId="341508745" sldId="471"/>
            <ac:spMk id="3" creationId="{1ED44F0A-04EA-CC4A-773D-38101FED12E5}"/>
          </ac:spMkLst>
        </pc:spChg>
        <pc:spChg chg="add mod ord">
          <ac:chgData name="kim pruett" userId="b54f1e76b04263d7" providerId="LiveId" clId="{F19881E5-99AF-4684-952F-60A1163B11B0}" dt="2024-06-27T21:03:47.920" v="159" actId="700"/>
          <ac:spMkLst>
            <pc:docMk/>
            <pc:sldMk cId="341508745" sldId="471"/>
            <ac:spMk id="4" creationId="{7FD38559-96CC-EBEA-5E3C-8549FA8F77C4}"/>
          </ac:spMkLst>
        </pc:spChg>
        <pc:picChg chg="add mod">
          <ac:chgData name="kim pruett" userId="b54f1e76b04263d7" providerId="LiveId" clId="{F19881E5-99AF-4684-952F-60A1163B11B0}" dt="2024-06-27T21:03:57.577" v="162" actId="1076"/>
          <ac:picMkLst>
            <pc:docMk/>
            <pc:sldMk cId="341508745" sldId="471"/>
            <ac:picMk id="2050" creationId="{07013612-52F5-9C6F-95A4-25535B85C5A6}"/>
          </ac:picMkLst>
        </pc:picChg>
      </pc:sldChg>
      <pc:sldChg chg="add">
        <pc:chgData name="kim pruett" userId="b54f1e76b04263d7" providerId="LiveId" clId="{F19881E5-99AF-4684-952F-60A1163B11B0}" dt="2024-06-27T21:40:29.345" v="562"/>
        <pc:sldMkLst>
          <pc:docMk/>
          <pc:sldMk cId="3936070713" sldId="472"/>
        </pc:sldMkLst>
      </pc:sldChg>
      <pc:sldChg chg="modSp new del mod">
        <pc:chgData name="kim pruett" userId="b54f1e76b04263d7" providerId="LiveId" clId="{F19881E5-99AF-4684-952F-60A1163B11B0}" dt="2024-07-01T22:38:23.732" v="791" actId="47"/>
        <pc:sldMkLst>
          <pc:docMk/>
          <pc:sldMk cId="3121187511" sldId="473"/>
        </pc:sldMkLst>
        <pc:spChg chg="mod">
          <ac:chgData name="kim pruett" userId="b54f1e76b04263d7" providerId="LiveId" clId="{F19881E5-99AF-4684-952F-60A1163B11B0}" dt="2024-07-01T22:00:25.548" v="651" actId="20577"/>
          <ac:spMkLst>
            <pc:docMk/>
            <pc:sldMk cId="3121187511" sldId="473"/>
            <ac:spMk id="2" creationId="{AD64288A-7CA4-921F-4579-898D44AC99AA}"/>
          </ac:spMkLst>
        </pc:spChg>
      </pc:sldChg>
      <pc:sldChg chg="addSp delSp modSp new mod ord setBg addAnim">
        <pc:chgData name="kim pruett" userId="b54f1e76b04263d7" providerId="LiveId" clId="{F19881E5-99AF-4684-952F-60A1163B11B0}" dt="2024-07-01T23:02:53.133" v="1272"/>
        <pc:sldMkLst>
          <pc:docMk/>
          <pc:sldMk cId="3862372671" sldId="474"/>
        </pc:sldMkLst>
        <pc:spChg chg="mod ord">
          <ac:chgData name="kim pruett" userId="b54f1e76b04263d7" providerId="LiveId" clId="{F19881E5-99AF-4684-952F-60A1163B11B0}" dt="2024-07-01T22:43:21.132" v="948" actId="20577"/>
          <ac:spMkLst>
            <pc:docMk/>
            <pc:sldMk cId="3862372671" sldId="474"/>
            <ac:spMk id="2" creationId="{F6C7DD0E-C86F-C6FF-5948-8DD9DCC63726}"/>
          </ac:spMkLst>
        </pc:spChg>
        <pc:spChg chg="del">
          <ac:chgData name="kim pruett" userId="b54f1e76b04263d7" providerId="LiveId" clId="{F19881E5-99AF-4684-952F-60A1163B11B0}" dt="2024-07-01T22:43:06.249" v="922" actId="478"/>
          <ac:spMkLst>
            <pc:docMk/>
            <pc:sldMk cId="3862372671" sldId="474"/>
            <ac:spMk id="3" creationId="{4A0AFC25-9568-8484-5F8C-1748DF80FCAF}"/>
          </ac:spMkLst>
        </pc:spChg>
        <pc:spChg chg="add">
          <ac:chgData name="kim pruett" userId="b54f1e76b04263d7" providerId="LiveId" clId="{F19881E5-99AF-4684-952F-60A1163B11B0}" dt="2024-07-01T22:43:13.155" v="924" actId="26606"/>
          <ac:spMkLst>
            <pc:docMk/>
            <pc:sldMk cId="3862372671" sldId="474"/>
            <ac:spMk id="3079" creationId="{37C89E4B-3C9F-44B9-8B86-D9E3D112D8EC}"/>
          </ac:spMkLst>
        </pc:spChg>
        <pc:picChg chg="add mod">
          <ac:chgData name="kim pruett" userId="b54f1e76b04263d7" providerId="LiveId" clId="{F19881E5-99AF-4684-952F-60A1163B11B0}" dt="2024-07-01T22:43:13.155" v="924" actId="26606"/>
          <ac:picMkLst>
            <pc:docMk/>
            <pc:sldMk cId="3862372671" sldId="474"/>
            <ac:picMk id="3074" creationId="{CEEFFCE4-9F5E-7478-C87C-04CF81B39D08}"/>
          </ac:picMkLst>
        </pc:picChg>
        <pc:cxnChg chg="add">
          <ac:chgData name="kim pruett" userId="b54f1e76b04263d7" providerId="LiveId" clId="{F19881E5-99AF-4684-952F-60A1163B11B0}" dt="2024-07-01T22:43:13.155" v="924" actId="26606"/>
          <ac:cxnSpMkLst>
            <pc:docMk/>
            <pc:sldMk cId="3862372671" sldId="474"/>
            <ac:cxnSpMk id="3081" creationId="{AA2EAA10-076F-46BD-8F0F-B9A2FB77A85C}"/>
          </ac:cxnSpMkLst>
        </pc:cxnChg>
        <pc:cxnChg chg="add">
          <ac:chgData name="kim pruett" userId="b54f1e76b04263d7" providerId="LiveId" clId="{F19881E5-99AF-4684-952F-60A1163B11B0}" dt="2024-07-01T22:43:13.155" v="924" actId="26606"/>
          <ac:cxnSpMkLst>
            <pc:docMk/>
            <pc:sldMk cId="3862372671" sldId="474"/>
            <ac:cxnSpMk id="3083" creationId="{D891E407-403B-4764-86C9-33A56D3BCAA3}"/>
          </ac:cxnSpMkLst>
        </pc:cxnChg>
      </pc:sldChg>
      <pc:sldChg chg="addSp delSp modSp new mod setBg addAnim">
        <pc:chgData name="kim pruett" userId="b54f1e76b04263d7" providerId="LiveId" clId="{F19881E5-99AF-4684-952F-60A1163B11B0}" dt="2024-07-01T22:46:13.513" v="956"/>
        <pc:sldMkLst>
          <pc:docMk/>
          <pc:sldMk cId="4145833764" sldId="475"/>
        </pc:sldMkLst>
        <pc:spChg chg="mod">
          <ac:chgData name="kim pruett" userId="b54f1e76b04263d7" providerId="LiveId" clId="{F19881E5-99AF-4684-952F-60A1163B11B0}" dt="2024-07-01T22:46:13.513" v="955" actId="26606"/>
          <ac:spMkLst>
            <pc:docMk/>
            <pc:sldMk cId="4145833764" sldId="475"/>
            <ac:spMk id="2" creationId="{E0B17315-CCEF-8F84-D6F0-4A081287E087}"/>
          </ac:spMkLst>
        </pc:spChg>
        <pc:spChg chg="del">
          <ac:chgData name="kim pruett" userId="b54f1e76b04263d7" providerId="LiveId" clId="{F19881E5-99AF-4684-952F-60A1163B11B0}" dt="2024-07-01T22:46:03.098" v="953" actId="478"/>
          <ac:spMkLst>
            <pc:docMk/>
            <pc:sldMk cId="4145833764" sldId="475"/>
            <ac:spMk id="3" creationId="{13E47052-3E8E-C373-6993-12F4976757B5}"/>
          </ac:spMkLst>
        </pc:spChg>
        <pc:spChg chg="add">
          <ac:chgData name="kim pruett" userId="b54f1e76b04263d7" providerId="LiveId" clId="{F19881E5-99AF-4684-952F-60A1163B11B0}" dt="2024-07-01T22:46:13.513" v="955" actId="26606"/>
          <ac:spMkLst>
            <pc:docMk/>
            <pc:sldMk cId="4145833764" sldId="475"/>
            <ac:spMk id="4103" creationId="{A254D376-7060-4491-9779-FC35E62F3F6F}"/>
          </ac:spMkLst>
        </pc:spChg>
        <pc:picChg chg="add mod">
          <ac:chgData name="kim pruett" userId="b54f1e76b04263d7" providerId="LiveId" clId="{F19881E5-99AF-4684-952F-60A1163B11B0}" dt="2024-07-01T22:46:13.513" v="955" actId="26606"/>
          <ac:picMkLst>
            <pc:docMk/>
            <pc:sldMk cId="4145833764" sldId="475"/>
            <ac:picMk id="4098" creationId="{9167AA49-AE49-6CE3-7976-44B564027DBB}"/>
          </ac:picMkLst>
        </pc:picChg>
      </pc:sldChg>
      <pc:sldChg chg="addSp delSp add mod ord setBg delDesignElem">
        <pc:chgData name="kim pruett" userId="b54f1e76b04263d7" providerId="LiveId" clId="{F19881E5-99AF-4684-952F-60A1163B11B0}" dt="2024-07-01T22:37:00.178" v="790"/>
        <pc:sldMkLst>
          <pc:docMk/>
          <pc:sldMk cId="1608216729" sldId="476"/>
        </pc:sldMkLst>
        <pc:spChg chg="del">
          <ac:chgData name="kim pruett" userId="b54f1e76b04263d7" providerId="LiveId" clId="{F19881E5-99AF-4684-952F-60A1163B11B0}" dt="2024-07-01T22:01:30.325" v="693"/>
          <ac:spMkLst>
            <pc:docMk/>
            <pc:sldMk cId="1608216729" sldId="476"/>
            <ac:spMk id="2054" creationId="{D4771268-CB57-404A-9271-370EB28F6090}"/>
          </ac:spMkLst>
        </pc:spChg>
        <pc:spChg chg="add">
          <ac:chgData name="kim pruett" userId="b54f1e76b04263d7" providerId="LiveId" clId="{F19881E5-99AF-4684-952F-60A1163B11B0}" dt="2024-07-01T22:03:13.942" v="701" actId="26606"/>
          <ac:spMkLst>
            <pc:docMk/>
            <pc:sldMk cId="1608216729" sldId="476"/>
            <ac:spMk id="2057" creationId="{D4771268-CB57-404A-9271-370EB28F6090}"/>
          </ac:spMkLst>
        </pc:spChg>
      </pc:sldChg>
      <pc:sldChg chg="add ord">
        <pc:chgData name="kim pruett" userId="b54f1e76b04263d7" providerId="LiveId" clId="{F19881E5-99AF-4684-952F-60A1163B11B0}" dt="2024-07-01T22:43:54.214" v="952"/>
        <pc:sldMkLst>
          <pc:docMk/>
          <pc:sldMk cId="3749218816" sldId="477"/>
        </pc:sldMkLst>
      </pc:sldChg>
      <pc:sldChg chg="modSp add mod">
        <pc:chgData name="kim pruett" userId="b54f1e76b04263d7" providerId="LiveId" clId="{F19881E5-99AF-4684-952F-60A1163B11B0}" dt="2024-07-01T22:47:19.259" v="972" actId="1076"/>
        <pc:sldMkLst>
          <pc:docMk/>
          <pc:sldMk cId="2763251099" sldId="478"/>
        </pc:sldMkLst>
        <pc:spChg chg="mod">
          <ac:chgData name="kim pruett" userId="b54f1e76b04263d7" providerId="LiveId" clId="{F19881E5-99AF-4684-952F-60A1163B11B0}" dt="2024-07-01T22:47:17.195" v="971" actId="1076"/>
          <ac:spMkLst>
            <pc:docMk/>
            <pc:sldMk cId="2763251099" sldId="478"/>
            <ac:spMk id="2" creationId="{D81ED54A-3C0B-8BD5-60FF-4C517F87CA1A}"/>
          </ac:spMkLst>
        </pc:spChg>
        <pc:picChg chg="mod">
          <ac:chgData name="kim pruett" userId="b54f1e76b04263d7" providerId="LiveId" clId="{F19881E5-99AF-4684-952F-60A1163B11B0}" dt="2024-07-01T22:47:19.259" v="972" actId="1076"/>
          <ac:picMkLst>
            <pc:docMk/>
            <pc:sldMk cId="2763251099" sldId="478"/>
            <ac:picMk id="5122" creationId="{EA1F6D0E-20F6-3F0F-4DA5-16D721411412}"/>
          </ac:picMkLst>
        </pc:picChg>
      </pc:sldChg>
      <pc:sldChg chg="delSp modSp add mod setBg delDesignElem">
        <pc:chgData name="kim pruett" userId="b54f1e76b04263d7" providerId="LiveId" clId="{F19881E5-99AF-4684-952F-60A1163B11B0}" dt="2024-07-01T22:47:36.172" v="978" actId="403"/>
        <pc:sldMkLst>
          <pc:docMk/>
          <pc:sldMk cId="3898327897" sldId="479"/>
        </pc:sldMkLst>
        <pc:spChg chg="mod">
          <ac:chgData name="kim pruett" userId="b54f1e76b04263d7" providerId="LiveId" clId="{F19881E5-99AF-4684-952F-60A1163B11B0}" dt="2024-07-01T22:47:36.172" v="978" actId="403"/>
          <ac:spMkLst>
            <pc:docMk/>
            <pc:sldMk cId="3898327897" sldId="479"/>
            <ac:spMk id="2" creationId="{479A9BD8-9AAE-D133-A761-4D1A2B8C9EEE}"/>
          </ac:spMkLst>
        </pc:spChg>
        <pc:spChg chg="del">
          <ac:chgData name="kim pruett" userId="b54f1e76b04263d7" providerId="LiveId" clId="{F19881E5-99AF-4684-952F-60A1163B11B0}" dt="2024-07-01T22:01:30.325" v="693"/>
          <ac:spMkLst>
            <pc:docMk/>
            <pc:sldMk cId="3898327897" sldId="479"/>
            <ac:spMk id="6158" creationId="{D48D9584-D2FD-48CE-9E17-4E250B743B5F}"/>
          </ac:spMkLst>
        </pc:spChg>
        <pc:spChg chg="del">
          <ac:chgData name="kim pruett" userId="b54f1e76b04263d7" providerId="LiveId" clId="{F19881E5-99AF-4684-952F-60A1163B11B0}" dt="2024-07-01T22:01:30.325" v="693"/>
          <ac:spMkLst>
            <pc:docMk/>
            <pc:sldMk cId="3898327897" sldId="479"/>
            <ac:spMk id="6159" creationId="{CA17DEF4-6C5D-41C6-8D93-5C7CFD7ADA5E}"/>
          </ac:spMkLst>
        </pc:spChg>
        <pc:spChg chg="del">
          <ac:chgData name="kim pruett" userId="b54f1e76b04263d7" providerId="LiveId" clId="{F19881E5-99AF-4684-952F-60A1163B11B0}" dt="2024-07-01T22:01:30.325" v="693"/>
          <ac:spMkLst>
            <pc:docMk/>
            <pc:sldMk cId="3898327897" sldId="479"/>
            <ac:spMk id="6165" creationId="{22BBC5A3-5C8C-4FB9-AEFF-8778D2C98D29}"/>
          </ac:spMkLst>
        </pc:spChg>
        <pc:spChg chg="del">
          <ac:chgData name="kim pruett" userId="b54f1e76b04263d7" providerId="LiveId" clId="{F19881E5-99AF-4684-952F-60A1163B11B0}" dt="2024-07-01T22:01:30.325" v="693"/>
          <ac:spMkLst>
            <pc:docMk/>
            <pc:sldMk cId="3898327897" sldId="479"/>
            <ac:spMk id="6167" creationId="{3BB917E8-D696-4787-96D6-521A9C42F9A5}"/>
          </ac:spMkLst>
        </pc:spChg>
        <pc:spChg chg="del">
          <ac:chgData name="kim pruett" userId="b54f1e76b04263d7" providerId="LiveId" clId="{F19881E5-99AF-4684-952F-60A1163B11B0}" dt="2024-07-01T22:01:30.325" v="693"/>
          <ac:spMkLst>
            <pc:docMk/>
            <pc:sldMk cId="3898327897" sldId="479"/>
            <ac:spMk id="6169" creationId="{39F4C545-E278-42ED-9B78-2EBA464444A3}"/>
          </ac:spMkLst>
        </pc:spChg>
      </pc:sldChg>
      <pc:sldChg chg="delSp modSp add mod setBg delDesignElem">
        <pc:chgData name="kim pruett" userId="b54f1e76b04263d7" providerId="LiveId" clId="{F19881E5-99AF-4684-952F-60A1163B11B0}" dt="2024-07-01T22:47:56.346" v="981" actId="1076"/>
        <pc:sldMkLst>
          <pc:docMk/>
          <pc:sldMk cId="1465925217" sldId="480"/>
        </pc:sldMkLst>
        <pc:spChg chg="mod">
          <ac:chgData name="kim pruett" userId="b54f1e76b04263d7" providerId="LiveId" clId="{F19881E5-99AF-4684-952F-60A1163B11B0}" dt="2024-07-01T22:47:56.346" v="981" actId="1076"/>
          <ac:spMkLst>
            <pc:docMk/>
            <pc:sldMk cId="1465925217" sldId="480"/>
            <ac:spMk id="2" creationId="{297A0F4B-533C-9286-5A61-B876CD302F9A}"/>
          </ac:spMkLst>
        </pc:spChg>
        <pc:spChg chg="del">
          <ac:chgData name="kim pruett" userId="b54f1e76b04263d7" providerId="LiveId" clId="{F19881E5-99AF-4684-952F-60A1163B11B0}" dt="2024-07-01T22:01:30.325" v="693"/>
          <ac:spMkLst>
            <pc:docMk/>
            <pc:sldMk cId="1465925217" sldId="480"/>
            <ac:spMk id="7176" creationId="{FC3D2873-2194-4FB0-BFBA-7E7EEB984862}"/>
          </ac:spMkLst>
        </pc:spChg>
        <pc:spChg chg="del">
          <ac:chgData name="kim pruett" userId="b54f1e76b04263d7" providerId="LiveId" clId="{F19881E5-99AF-4684-952F-60A1163B11B0}" dt="2024-07-01T22:01:30.325" v="693"/>
          <ac:spMkLst>
            <pc:docMk/>
            <pc:sldMk cId="1465925217" sldId="480"/>
            <ac:spMk id="7177" creationId="{B228652A-FD81-4A3C-B164-2012BF4EEA56}"/>
          </ac:spMkLst>
        </pc:spChg>
        <pc:spChg chg="del">
          <ac:chgData name="kim pruett" userId="b54f1e76b04263d7" providerId="LiveId" clId="{F19881E5-99AF-4684-952F-60A1163B11B0}" dt="2024-07-01T22:01:30.325" v="693"/>
          <ac:spMkLst>
            <pc:docMk/>
            <pc:sldMk cId="1465925217" sldId="480"/>
            <ac:spMk id="7183" creationId="{FE8F25D8-4980-4C67-9E0C-7BE94C9CBFE6}"/>
          </ac:spMkLst>
        </pc:spChg>
        <pc:spChg chg="del">
          <ac:chgData name="kim pruett" userId="b54f1e76b04263d7" providerId="LiveId" clId="{F19881E5-99AF-4684-952F-60A1163B11B0}" dt="2024-07-01T22:01:30.325" v="693"/>
          <ac:spMkLst>
            <pc:docMk/>
            <pc:sldMk cId="1465925217" sldId="480"/>
            <ac:spMk id="7185" creationId="{1A214C69-1234-4E5D-91CD-BEA00204258E}"/>
          </ac:spMkLst>
        </pc:spChg>
        <pc:spChg chg="del">
          <ac:chgData name="kim pruett" userId="b54f1e76b04263d7" providerId="LiveId" clId="{F19881E5-99AF-4684-952F-60A1163B11B0}" dt="2024-07-01T22:01:30.325" v="693"/>
          <ac:spMkLst>
            <pc:docMk/>
            <pc:sldMk cId="1465925217" sldId="480"/>
            <ac:spMk id="7187" creationId="{F86E49C8-40C0-4E80-BAC0-9A66298F1D1C}"/>
          </ac:spMkLst>
        </pc:spChg>
      </pc:sldChg>
      <pc:sldChg chg="add ord">
        <pc:chgData name="kim pruett" userId="b54f1e76b04263d7" providerId="LiveId" clId="{F19881E5-99AF-4684-952F-60A1163B11B0}" dt="2024-07-01T22:03:57.730" v="703"/>
        <pc:sldMkLst>
          <pc:docMk/>
          <pc:sldMk cId="3691545667" sldId="481"/>
        </pc:sldMkLst>
      </pc:sldChg>
      <pc:sldChg chg="add">
        <pc:chgData name="kim pruett" userId="b54f1e76b04263d7" providerId="LiveId" clId="{F19881E5-99AF-4684-952F-60A1163B11B0}" dt="2024-07-01T22:01:56.977" v="695"/>
        <pc:sldMkLst>
          <pc:docMk/>
          <pc:sldMk cId="3203757009" sldId="482"/>
        </pc:sldMkLst>
      </pc:sldChg>
      <pc:sldChg chg="delSp add del setBg delDesignElem">
        <pc:chgData name="kim pruett" userId="b54f1e76b04263d7" providerId="LiveId" clId="{F19881E5-99AF-4684-952F-60A1163B11B0}" dt="2024-07-01T22:50:09.020" v="982" actId="47"/>
        <pc:sldMkLst>
          <pc:docMk/>
          <pc:sldMk cId="2761035148" sldId="483"/>
        </pc:sldMkLst>
        <pc:spChg chg="del">
          <ac:chgData name="kim pruett" userId="b54f1e76b04263d7" providerId="LiveId" clId="{F19881E5-99AF-4684-952F-60A1163B11B0}" dt="2024-07-01T22:01:56.977" v="695"/>
          <ac:spMkLst>
            <pc:docMk/>
            <pc:sldMk cId="2761035148" sldId="483"/>
            <ac:spMk id="71" creationId="{8FC9BE17-9A7B-462D-AE50-3D8777387304}"/>
          </ac:spMkLst>
        </pc:spChg>
        <pc:spChg chg="del">
          <ac:chgData name="kim pruett" userId="b54f1e76b04263d7" providerId="LiveId" clId="{F19881E5-99AF-4684-952F-60A1163B11B0}" dt="2024-07-01T22:01:56.977" v="695"/>
          <ac:spMkLst>
            <pc:docMk/>
            <pc:sldMk cId="2761035148" sldId="483"/>
            <ac:spMk id="73" creationId="{3EBE8569-6AEC-4B8C-8D53-2DE337CDBA65}"/>
          </ac:spMkLst>
        </pc:spChg>
        <pc:spChg chg="del">
          <ac:chgData name="kim pruett" userId="b54f1e76b04263d7" providerId="LiveId" clId="{F19881E5-99AF-4684-952F-60A1163B11B0}" dt="2024-07-01T22:01:56.977" v="695"/>
          <ac:spMkLst>
            <pc:docMk/>
            <pc:sldMk cId="2761035148" sldId="483"/>
            <ac:spMk id="75" creationId="{55D4142C-5077-457F-A6AD-3FECFDB39685}"/>
          </ac:spMkLst>
        </pc:spChg>
        <pc:spChg chg="del">
          <ac:chgData name="kim pruett" userId="b54f1e76b04263d7" providerId="LiveId" clId="{F19881E5-99AF-4684-952F-60A1163B11B0}" dt="2024-07-01T22:01:56.977" v="695"/>
          <ac:spMkLst>
            <pc:docMk/>
            <pc:sldMk cId="2761035148" sldId="483"/>
            <ac:spMk id="77" creationId="{7A5F0580-5EE9-419F-96EE-B6529EF6E7D0}"/>
          </ac:spMkLst>
        </pc:spChg>
      </pc:sldChg>
      <pc:sldChg chg="add ord">
        <pc:chgData name="kim pruett" userId="b54f1e76b04263d7" providerId="LiveId" clId="{F19881E5-99AF-4684-952F-60A1163B11B0}" dt="2024-07-01T22:38:30.346" v="793"/>
        <pc:sldMkLst>
          <pc:docMk/>
          <pc:sldMk cId="1716783269" sldId="484"/>
        </pc:sldMkLst>
      </pc:sldChg>
      <pc:sldChg chg="add">
        <pc:chgData name="kim pruett" userId="b54f1e76b04263d7" providerId="LiveId" clId="{F19881E5-99AF-4684-952F-60A1163B11B0}" dt="2024-07-01T22:01:56.977" v="695"/>
        <pc:sldMkLst>
          <pc:docMk/>
          <pc:sldMk cId="1144296460" sldId="485"/>
        </pc:sldMkLst>
      </pc:sldChg>
      <pc:sldChg chg="add">
        <pc:chgData name="kim pruett" userId="b54f1e76b04263d7" providerId="LiveId" clId="{F19881E5-99AF-4684-952F-60A1163B11B0}" dt="2024-07-01T22:01:56.977" v="695"/>
        <pc:sldMkLst>
          <pc:docMk/>
          <pc:sldMk cId="3457527932" sldId="486"/>
        </pc:sldMkLst>
      </pc:sldChg>
      <pc:sldChg chg="addSp delSp modSp new mod ord setBg addAnim delAnim">
        <pc:chgData name="kim pruett" userId="b54f1e76b04263d7" providerId="LiveId" clId="{F19881E5-99AF-4684-952F-60A1163B11B0}" dt="2024-07-02T17:25:13.926" v="1585" actId="732"/>
        <pc:sldMkLst>
          <pc:docMk/>
          <pc:sldMk cId="752145846" sldId="487"/>
        </pc:sldMkLst>
        <pc:spChg chg="mod">
          <ac:chgData name="kim pruett" userId="b54f1e76b04263d7" providerId="LiveId" clId="{F19881E5-99AF-4684-952F-60A1163B11B0}" dt="2024-07-02T17:25:04.647" v="1584" actId="26606"/>
          <ac:spMkLst>
            <pc:docMk/>
            <pc:sldMk cId="752145846" sldId="487"/>
            <ac:spMk id="2" creationId="{D4A0186C-3C01-FFF8-B10A-4C4F3D99D46A}"/>
          </ac:spMkLst>
        </pc:spChg>
        <pc:spChg chg="del">
          <ac:chgData name="kim pruett" userId="b54f1e76b04263d7" providerId="LiveId" clId="{F19881E5-99AF-4684-952F-60A1163B11B0}" dt="2024-07-01T22:52:08.922" v="983" actId="478"/>
          <ac:spMkLst>
            <pc:docMk/>
            <pc:sldMk cId="752145846" sldId="487"/>
            <ac:spMk id="3" creationId="{4B1A7BA3-5F94-C2B8-5622-502A4588F0F6}"/>
          </ac:spMkLst>
        </pc:spChg>
        <pc:spChg chg="add del">
          <ac:chgData name="kim pruett" userId="b54f1e76b04263d7" providerId="LiveId" clId="{F19881E5-99AF-4684-952F-60A1163B11B0}" dt="2024-07-02T17:25:04.631" v="1583" actId="26606"/>
          <ac:spMkLst>
            <pc:docMk/>
            <pc:sldMk cId="752145846" sldId="487"/>
            <ac:spMk id="5127" creationId="{9B7AD9F6-8CE7-4299-8FC6-328F4DCD3FF9}"/>
          </ac:spMkLst>
        </pc:spChg>
        <pc:spChg chg="add del">
          <ac:chgData name="kim pruett" userId="b54f1e76b04263d7" providerId="LiveId" clId="{F19881E5-99AF-4684-952F-60A1163B11B0}" dt="2024-07-02T17:25:04.631" v="1583" actId="26606"/>
          <ac:spMkLst>
            <pc:docMk/>
            <pc:sldMk cId="752145846" sldId="487"/>
            <ac:spMk id="5129" creationId="{F49775AF-8896-43EE-92C6-83497D6DC56F}"/>
          </ac:spMkLst>
        </pc:spChg>
        <pc:spChg chg="add">
          <ac:chgData name="kim pruett" userId="b54f1e76b04263d7" providerId="LiveId" clId="{F19881E5-99AF-4684-952F-60A1163B11B0}" dt="2024-07-02T17:25:04.647" v="1584" actId="26606"/>
          <ac:spMkLst>
            <pc:docMk/>
            <pc:sldMk cId="752145846" sldId="487"/>
            <ac:spMk id="5131" creationId="{DCD9C319-51C4-4B3F-AEB3-47BB3616FF6F}"/>
          </ac:spMkLst>
        </pc:spChg>
        <pc:picChg chg="add mod">
          <ac:chgData name="kim pruett" userId="b54f1e76b04263d7" providerId="LiveId" clId="{F19881E5-99AF-4684-952F-60A1163B11B0}" dt="2024-07-02T17:25:13.926" v="1585" actId="732"/>
          <ac:picMkLst>
            <pc:docMk/>
            <pc:sldMk cId="752145846" sldId="487"/>
            <ac:picMk id="5122" creationId="{D83CF364-316C-C85D-BA28-0D3C18D49709}"/>
          </ac:picMkLst>
        </pc:picChg>
        <pc:picChg chg="add del mod">
          <ac:chgData name="kim pruett" userId="b54f1e76b04263d7" providerId="LiveId" clId="{F19881E5-99AF-4684-952F-60A1163B11B0}" dt="2024-07-02T17:24:47.647" v="1578" actId="478"/>
          <ac:picMkLst>
            <pc:docMk/>
            <pc:sldMk cId="752145846" sldId="487"/>
            <ac:picMk id="5124" creationId="{F59D81AA-0EAA-66F1-2ADA-93550BBC4555}"/>
          </ac:picMkLst>
        </pc:picChg>
      </pc:sldChg>
      <pc:sldChg chg="addSp delSp modSp new mod setBg">
        <pc:chgData name="kim pruett" userId="b54f1e76b04263d7" providerId="LiveId" clId="{F19881E5-99AF-4684-952F-60A1163B11B0}" dt="2024-07-02T17:22:00.520" v="1574" actId="1076"/>
        <pc:sldMkLst>
          <pc:docMk/>
          <pc:sldMk cId="3244765812" sldId="488"/>
        </pc:sldMkLst>
        <pc:spChg chg="mod">
          <ac:chgData name="kim pruett" userId="b54f1e76b04263d7" providerId="LiveId" clId="{F19881E5-99AF-4684-952F-60A1163B11B0}" dt="2024-07-02T17:20:59.388" v="1565" actId="1076"/>
          <ac:spMkLst>
            <pc:docMk/>
            <pc:sldMk cId="3244765812" sldId="488"/>
            <ac:spMk id="2" creationId="{6515C1BA-85B0-D42C-309C-FFB639698976}"/>
          </ac:spMkLst>
        </pc:spChg>
        <pc:spChg chg="add">
          <ac:chgData name="kim pruett" userId="b54f1e76b04263d7" providerId="LiveId" clId="{F19881E5-99AF-4684-952F-60A1163B11B0}" dt="2024-07-01T22:39:38.413" v="812" actId="26606"/>
          <ac:spMkLst>
            <pc:docMk/>
            <pc:sldMk cId="3244765812" sldId="488"/>
            <ac:spMk id="1031" creationId="{72018E1B-E0B9-4440-AFF3-4112E50A2763}"/>
          </ac:spMkLst>
        </pc:spChg>
        <pc:picChg chg="add del mod">
          <ac:chgData name="kim pruett" userId="b54f1e76b04263d7" providerId="LiveId" clId="{F19881E5-99AF-4684-952F-60A1163B11B0}" dt="2024-07-01T22:39:34.672" v="811" actId="478"/>
          <ac:picMkLst>
            <pc:docMk/>
            <pc:sldMk cId="3244765812" sldId="488"/>
            <ac:picMk id="3" creationId="{CF1AFD54-3417-D140-BAC3-67152605CDF3}"/>
          </ac:picMkLst>
        </pc:picChg>
        <pc:picChg chg="add del mod">
          <ac:chgData name="kim pruett" userId="b54f1e76b04263d7" providerId="LiveId" clId="{F19881E5-99AF-4684-952F-60A1163B11B0}" dt="2024-07-02T17:19:47.790" v="1546" actId="478"/>
          <ac:picMkLst>
            <pc:docMk/>
            <pc:sldMk cId="3244765812" sldId="488"/>
            <ac:picMk id="4" creationId="{5BB76052-F24C-B4E4-2225-794B525F9A81}"/>
          </ac:picMkLst>
        </pc:picChg>
        <pc:picChg chg="add del mod">
          <ac:chgData name="kim pruett" userId="b54f1e76b04263d7" providerId="LiveId" clId="{F19881E5-99AF-4684-952F-60A1163B11B0}" dt="2024-07-02T17:19:49.759" v="1547" actId="478"/>
          <ac:picMkLst>
            <pc:docMk/>
            <pc:sldMk cId="3244765812" sldId="488"/>
            <ac:picMk id="5" creationId="{6700FD07-32A6-286E-CE5F-05F6F1FC3E24}"/>
          </ac:picMkLst>
        </pc:picChg>
        <pc:picChg chg="add del mod">
          <ac:chgData name="kim pruett" userId="b54f1e76b04263d7" providerId="LiveId" clId="{F19881E5-99AF-4684-952F-60A1163B11B0}" dt="2024-07-02T17:19:51.714" v="1548" actId="478"/>
          <ac:picMkLst>
            <pc:docMk/>
            <pc:sldMk cId="3244765812" sldId="488"/>
            <ac:picMk id="6" creationId="{E299515C-E9EC-5623-0544-2FDEA4583F27}"/>
          </ac:picMkLst>
        </pc:picChg>
        <pc:picChg chg="add del mod">
          <ac:chgData name="kim pruett" userId="b54f1e76b04263d7" providerId="LiveId" clId="{F19881E5-99AF-4684-952F-60A1163B11B0}" dt="2024-07-02T17:19:53.824" v="1549" actId="478"/>
          <ac:picMkLst>
            <pc:docMk/>
            <pc:sldMk cId="3244765812" sldId="488"/>
            <ac:picMk id="7" creationId="{132DFD62-14E8-FDED-2FA8-7A92ABCEB663}"/>
          </ac:picMkLst>
        </pc:picChg>
        <pc:picChg chg="add del mod">
          <ac:chgData name="kim pruett" userId="b54f1e76b04263d7" providerId="LiveId" clId="{F19881E5-99AF-4684-952F-60A1163B11B0}" dt="2024-07-02T17:21:32.699" v="1567" actId="478"/>
          <ac:picMkLst>
            <pc:docMk/>
            <pc:sldMk cId="3244765812" sldId="488"/>
            <ac:picMk id="8" creationId="{C087E450-7A7B-03D0-7874-F6AB39E2E84D}"/>
          </ac:picMkLst>
        </pc:picChg>
        <pc:picChg chg="add del mod">
          <ac:chgData name="kim pruett" userId="b54f1e76b04263d7" providerId="LiveId" clId="{F19881E5-99AF-4684-952F-60A1163B11B0}" dt="2024-07-02T17:21:34.687" v="1568" actId="478"/>
          <ac:picMkLst>
            <pc:docMk/>
            <pc:sldMk cId="3244765812" sldId="488"/>
            <ac:picMk id="9" creationId="{62199961-86A2-F222-C9A6-3EDF0E5B4949}"/>
          </ac:picMkLst>
        </pc:picChg>
        <pc:picChg chg="add del mod">
          <ac:chgData name="kim pruett" userId="b54f1e76b04263d7" providerId="LiveId" clId="{F19881E5-99AF-4684-952F-60A1163B11B0}" dt="2024-07-02T17:20:19.154" v="1556" actId="478"/>
          <ac:picMkLst>
            <pc:docMk/>
            <pc:sldMk cId="3244765812" sldId="488"/>
            <ac:picMk id="1026" creationId="{C2A4F836-95C2-7B3B-ED02-DD67F304E395}"/>
          </ac:picMkLst>
        </pc:picChg>
        <pc:picChg chg="add mod">
          <ac:chgData name="kim pruett" userId="b54f1e76b04263d7" providerId="LiveId" clId="{F19881E5-99AF-4684-952F-60A1163B11B0}" dt="2024-07-02T17:22:00.520" v="1574" actId="1076"/>
          <ac:picMkLst>
            <pc:docMk/>
            <pc:sldMk cId="3244765812" sldId="488"/>
            <ac:picMk id="1028" creationId="{110BCB66-45DF-A0C9-10E8-4E1B7F203439}"/>
          </ac:picMkLst>
        </pc:picChg>
        <pc:picChg chg="add del mod">
          <ac:chgData name="kim pruett" userId="b54f1e76b04263d7" providerId="LiveId" clId="{F19881E5-99AF-4684-952F-60A1163B11B0}" dt="2024-07-02T17:21:30.913" v="1566" actId="478"/>
          <ac:picMkLst>
            <pc:docMk/>
            <pc:sldMk cId="3244765812" sldId="488"/>
            <ac:picMk id="1030" creationId="{F23129AE-2AF9-63FE-8DA3-86F009BA40E8}"/>
          </ac:picMkLst>
        </pc:picChg>
        <pc:picChg chg="add mod">
          <ac:chgData name="kim pruett" userId="b54f1e76b04263d7" providerId="LiveId" clId="{F19881E5-99AF-4684-952F-60A1163B11B0}" dt="2024-07-02T17:21:57.752" v="1573" actId="1076"/>
          <ac:picMkLst>
            <pc:docMk/>
            <pc:sldMk cId="3244765812" sldId="488"/>
            <ac:picMk id="1032" creationId="{12660025-CA03-5E24-6719-10A4D41C9990}"/>
          </ac:picMkLst>
        </pc:picChg>
      </pc:sldChg>
      <pc:sldChg chg="addSp delSp modSp new mod setBg addAnim delAnim">
        <pc:chgData name="kim pruett" userId="b54f1e76b04263d7" providerId="LiveId" clId="{F19881E5-99AF-4684-952F-60A1163B11B0}" dt="2024-07-01T22:42:23.110" v="921"/>
        <pc:sldMkLst>
          <pc:docMk/>
          <pc:sldMk cId="2290324159" sldId="489"/>
        </pc:sldMkLst>
        <pc:spChg chg="mod ord">
          <ac:chgData name="kim pruett" userId="b54f1e76b04263d7" providerId="LiveId" clId="{F19881E5-99AF-4684-952F-60A1163B11B0}" dt="2024-07-01T22:42:23.110" v="920" actId="26606"/>
          <ac:spMkLst>
            <pc:docMk/>
            <pc:sldMk cId="2290324159" sldId="489"/>
            <ac:spMk id="2" creationId="{DAC88102-0C76-731C-0856-F70192E75F72}"/>
          </ac:spMkLst>
        </pc:spChg>
        <pc:spChg chg="add del">
          <ac:chgData name="kim pruett" userId="b54f1e76b04263d7" providerId="LiveId" clId="{F19881E5-99AF-4684-952F-60A1163B11B0}" dt="2024-07-01T22:42:23.110" v="920" actId="26606"/>
          <ac:spMkLst>
            <pc:docMk/>
            <pc:sldMk cId="2290324159" sldId="489"/>
            <ac:spMk id="2055" creationId="{BCED4D40-4B67-4331-AC48-79B82B4A47D8}"/>
          </ac:spMkLst>
        </pc:spChg>
        <pc:spChg chg="add del">
          <ac:chgData name="kim pruett" userId="b54f1e76b04263d7" providerId="LiveId" clId="{F19881E5-99AF-4684-952F-60A1163B11B0}" dt="2024-07-01T22:42:23.110" v="920" actId="26606"/>
          <ac:spMkLst>
            <pc:docMk/>
            <pc:sldMk cId="2290324159" sldId="489"/>
            <ac:spMk id="2057" creationId="{670CEDEF-4F34-412E-84EE-329C1E936AF5}"/>
          </ac:spMkLst>
        </pc:spChg>
        <pc:spChg chg="add del">
          <ac:chgData name="kim pruett" userId="b54f1e76b04263d7" providerId="LiveId" clId="{F19881E5-99AF-4684-952F-60A1163B11B0}" dt="2024-07-01T22:42:13.259" v="917" actId="26606"/>
          <ac:spMkLst>
            <pc:docMk/>
            <pc:sldMk cId="2290324159" sldId="489"/>
            <ac:spMk id="2062" creationId="{37C89E4B-3C9F-44B9-8B86-D9E3D112D8EC}"/>
          </ac:spMkLst>
        </pc:spChg>
        <pc:spChg chg="add del">
          <ac:chgData name="kim pruett" userId="b54f1e76b04263d7" providerId="LiveId" clId="{F19881E5-99AF-4684-952F-60A1163B11B0}" dt="2024-07-01T22:42:23.110" v="919" actId="26606"/>
          <ac:spMkLst>
            <pc:docMk/>
            <pc:sldMk cId="2290324159" sldId="489"/>
            <ac:spMk id="2068" creationId="{657F69E0-C4B0-4BEC-A689-4F8D877F05D4}"/>
          </ac:spMkLst>
        </pc:spChg>
        <pc:spChg chg="add del">
          <ac:chgData name="kim pruett" userId="b54f1e76b04263d7" providerId="LiveId" clId="{F19881E5-99AF-4684-952F-60A1163B11B0}" dt="2024-07-01T22:42:23.110" v="919" actId="26606"/>
          <ac:spMkLst>
            <pc:docMk/>
            <pc:sldMk cId="2290324159" sldId="489"/>
            <ac:spMk id="2069" creationId="{9F6380B4-6A1C-481E-8408-B4E6C75B9B81}"/>
          </ac:spMkLst>
        </pc:spChg>
        <pc:spChg chg="add">
          <ac:chgData name="kim pruett" userId="b54f1e76b04263d7" providerId="LiveId" clId="{F19881E5-99AF-4684-952F-60A1163B11B0}" dt="2024-07-01T22:42:23.110" v="920" actId="26606"/>
          <ac:spMkLst>
            <pc:docMk/>
            <pc:sldMk cId="2290324159" sldId="489"/>
            <ac:spMk id="2071" creationId="{37C89E4B-3C9F-44B9-8B86-D9E3D112D8EC}"/>
          </ac:spMkLst>
        </pc:spChg>
        <pc:picChg chg="add mod">
          <ac:chgData name="kim pruett" userId="b54f1e76b04263d7" providerId="LiveId" clId="{F19881E5-99AF-4684-952F-60A1163B11B0}" dt="2024-07-01T22:42:23.110" v="920" actId="26606"/>
          <ac:picMkLst>
            <pc:docMk/>
            <pc:sldMk cId="2290324159" sldId="489"/>
            <ac:picMk id="2050" creationId="{6DD1FD3F-5173-B1FC-B070-706C9570714D}"/>
          </ac:picMkLst>
        </pc:picChg>
        <pc:cxnChg chg="add del">
          <ac:chgData name="kim pruett" userId="b54f1e76b04263d7" providerId="LiveId" clId="{F19881E5-99AF-4684-952F-60A1163B11B0}" dt="2024-07-01T22:42:13.259" v="917" actId="26606"/>
          <ac:cxnSpMkLst>
            <pc:docMk/>
            <pc:sldMk cId="2290324159" sldId="489"/>
            <ac:cxnSpMk id="2064" creationId="{AA2EAA10-076F-46BD-8F0F-B9A2FB77A85C}"/>
          </ac:cxnSpMkLst>
        </pc:cxnChg>
        <pc:cxnChg chg="add del">
          <ac:chgData name="kim pruett" userId="b54f1e76b04263d7" providerId="LiveId" clId="{F19881E5-99AF-4684-952F-60A1163B11B0}" dt="2024-07-01T22:42:13.259" v="917" actId="26606"/>
          <ac:cxnSpMkLst>
            <pc:docMk/>
            <pc:sldMk cId="2290324159" sldId="489"/>
            <ac:cxnSpMk id="2066" creationId="{D891E407-403B-4764-86C9-33A56D3BCAA3}"/>
          </ac:cxnSpMkLst>
        </pc:cxnChg>
        <pc:cxnChg chg="add">
          <ac:chgData name="kim pruett" userId="b54f1e76b04263d7" providerId="LiveId" clId="{F19881E5-99AF-4684-952F-60A1163B11B0}" dt="2024-07-01T22:42:23.110" v="920" actId="26606"/>
          <ac:cxnSpMkLst>
            <pc:docMk/>
            <pc:sldMk cId="2290324159" sldId="489"/>
            <ac:cxnSpMk id="2072" creationId="{AA2EAA10-076F-46BD-8F0F-B9A2FB77A85C}"/>
          </ac:cxnSpMkLst>
        </pc:cxnChg>
        <pc:cxnChg chg="add">
          <ac:chgData name="kim pruett" userId="b54f1e76b04263d7" providerId="LiveId" clId="{F19881E5-99AF-4684-952F-60A1163B11B0}" dt="2024-07-01T22:42:23.110" v="920" actId="26606"/>
          <ac:cxnSpMkLst>
            <pc:docMk/>
            <pc:sldMk cId="2290324159" sldId="489"/>
            <ac:cxnSpMk id="2073" creationId="{D891E407-403B-4764-86C9-33A56D3BCAA3}"/>
          </ac:cxnSpMkLst>
        </pc:cxnChg>
      </pc:sldChg>
      <pc:sldChg chg="addSp delSp modSp new mod setBg addAnim">
        <pc:chgData name="kim pruett" userId="b54f1e76b04263d7" providerId="LiveId" clId="{F19881E5-99AF-4684-952F-60A1163B11B0}" dt="2024-07-01T22:59:41.756" v="1123" actId="1076"/>
        <pc:sldMkLst>
          <pc:docMk/>
          <pc:sldMk cId="3536280015" sldId="490"/>
        </pc:sldMkLst>
        <pc:spChg chg="mod">
          <ac:chgData name="kim pruett" userId="b54f1e76b04263d7" providerId="LiveId" clId="{F19881E5-99AF-4684-952F-60A1163B11B0}" dt="2024-07-01T22:59:41.756" v="1123" actId="1076"/>
          <ac:spMkLst>
            <pc:docMk/>
            <pc:sldMk cId="3536280015" sldId="490"/>
            <ac:spMk id="2" creationId="{8ED4CE4D-70AB-906B-0C25-35A68F51F3FE}"/>
          </ac:spMkLst>
        </pc:spChg>
        <pc:spChg chg="del">
          <ac:chgData name="kim pruett" userId="b54f1e76b04263d7" providerId="LiveId" clId="{F19881E5-99AF-4684-952F-60A1163B11B0}" dt="2024-07-01T22:57:05.400" v="1101" actId="478"/>
          <ac:spMkLst>
            <pc:docMk/>
            <pc:sldMk cId="3536280015" sldId="490"/>
            <ac:spMk id="3" creationId="{5DB69407-F51C-9E9A-E9C6-08B2F095CBD7}"/>
          </ac:spMkLst>
        </pc:spChg>
        <pc:spChg chg="add">
          <ac:chgData name="kim pruett" userId="b54f1e76b04263d7" providerId="LiveId" clId="{F19881E5-99AF-4684-952F-60A1163B11B0}" dt="2024-07-01T22:59:16.170" v="1111" actId="26606"/>
          <ac:spMkLst>
            <pc:docMk/>
            <pc:sldMk cId="3536280015" sldId="490"/>
            <ac:spMk id="6153" creationId="{4D4677D2-D5AC-4CF9-9EED-2B89D0A1C212}"/>
          </ac:spMkLst>
        </pc:spChg>
        <pc:spChg chg="add">
          <ac:chgData name="kim pruett" userId="b54f1e76b04263d7" providerId="LiveId" clId="{F19881E5-99AF-4684-952F-60A1163B11B0}" dt="2024-07-01T22:59:16.170" v="1111" actId="26606"/>
          <ac:spMkLst>
            <pc:docMk/>
            <pc:sldMk cId="3536280015" sldId="490"/>
            <ac:spMk id="6155" creationId="{AF695F69-7001-421E-98A8-E74156934A51}"/>
          </ac:spMkLst>
        </pc:spChg>
        <pc:picChg chg="add mod">
          <ac:chgData name="kim pruett" userId="b54f1e76b04263d7" providerId="LiveId" clId="{F19881E5-99AF-4684-952F-60A1163B11B0}" dt="2024-07-01T22:59:16.170" v="1111" actId="26606"/>
          <ac:picMkLst>
            <pc:docMk/>
            <pc:sldMk cId="3536280015" sldId="490"/>
            <ac:picMk id="6146" creationId="{3B17960B-27A8-0363-2B23-F7BAD70D2F11}"/>
          </ac:picMkLst>
        </pc:picChg>
        <pc:picChg chg="add mod ord">
          <ac:chgData name="kim pruett" userId="b54f1e76b04263d7" providerId="LiveId" clId="{F19881E5-99AF-4684-952F-60A1163B11B0}" dt="2024-07-01T22:59:16.170" v="1111" actId="26606"/>
          <ac:picMkLst>
            <pc:docMk/>
            <pc:sldMk cId="3536280015" sldId="490"/>
            <ac:picMk id="6148" creationId="{BACA49D5-98F8-E963-4D53-2BBFFFE9CD3B}"/>
          </ac:picMkLst>
        </pc:picChg>
      </pc:sldChg>
      <pc:sldChg chg="addSp delSp modSp new mod setBg">
        <pc:chgData name="kim pruett" userId="b54f1e76b04263d7" providerId="LiveId" clId="{F19881E5-99AF-4684-952F-60A1163B11B0}" dt="2024-07-01T23:02:39.987" v="1270" actId="1076"/>
        <pc:sldMkLst>
          <pc:docMk/>
          <pc:sldMk cId="3950823429" sldId="491"/>
        </pc:sldMkLst>
        <pc:spChg chg="mod">
          <ac:chgData name="kim pruett" userId="b54f1e76b04263d7" providerId="LiveId" clId="{F19881E5-99AF-4684-952F-60A1163B11B0}" dt="2024-07-01T23:02:39.987" v="1270" actId="1076"/>
          <ac:spMkLst>
            <pc:docMk/>
            <pc:sldMk cId="3950823429" sldId="491"/>
            <ac:spMk id="2" creationId="{2C597396-410C-381A-9932-58011E2B4B16}"/>
          </ac:spMkLst>
        </pc:spChg>
        <pc:spChg chg="del">
          <ac:chgData name="kim pruett" userId="b54f1e76b04263d7" providerId="LiveId" clId="{F19881E5-99AF-4684-952F-60A1163B11B0}" dt="2024-07-01T23:00:42.356" v="1127" actId="478"/>
          <ac:spMkLst>
            <pc:docMk/>
            <pc:sldMk cId="3950823429" sldId="491"/>
            <ac:spMk id="3" creationId="{A260EAFC-88CA-1A6F-C5BC-1373464BFAC2}"/>
          </ac:spMkLst>
        </pc:spChg>
        <pc:spChg chg="add">
          <ac:chgData name="kim pruett" userId="b54f1e76b04263d7" providerId="LiveId" clId="{F19881E5-99AF-4684-952F-60A1163B11B0}" dt="2024-07-01T23:02:05.195" v="1259" actId="26606"/>
          <ac:spMkLst>
            <pc:docMk/>
            <pc:sldMk cId="3950823429" sldId="491"/>
            <ac:spMk id="7177" creationId="{D18969DA-E869-40AF-94FC-E40F96D7DFE7}"/>
          </ac:spMkLst>
        </pc:spChg>
        <pc:spChg chg="add">
          <ac:chgData name="kim pruett" userId="b54f1e76b04263d7" providerId="LiveId" clId="{F19881E5-99AF-4684-952F-60A1163B11B0}" dt="2024-07-01T23:02:05.195" v="1259" actId="26606"/>
          <ac:spMkLst>
            <pc:docMk/>
            <pc:sldMk cId="3950823429" sldId="491"/>
            <ac:spMk id="7179" creationId="{0776B1EE-A7D1-46A3-81E9-19E58E41DDF5}"/>
          </ac:spMkLst>
        </pc:spChg>
        <pc:spChg chg="add">
          <ac:chgData name="kim pruett" userId="b54f1e76b04263d7" providerId="LiveId" clId="{F19881E5-99AF-4684-952F-60A1163B11B0}" dt="2024-07-01T23:02:05.195" v="1259" actId="26606"/>
          <ac:spMkLst>
            <pc:docMk/>
            <pc:sldMk cId="3950823429" sldId="491"/>
            <ac:spMk id="7181" creationId="{A0A40C28-B748-4B4A-BF04-30E783CE7F34}"/>
          </ac:spMkLst>
        </pc:spChg>
        <pc:picChg chg="add del mod">
          <ac:chgData name="kim pruett" userId="b54f1e76b04263d7" providerId="LiveId" clId="{F19881E5-99AF-4684-952F-60A1163B11B0}" dt="2024-07-01T23:02:00.257" v="1257" actId="478"/>
          <ac:picMkLst>
            <pc:docMk/>
            <pc:sldMk cId="3950823429" sldId="491"/>
            <ac:picMk id="7170" creationId="{7666C551-6939-4D47-70A1-6F9CCB2FDBF7}"/>
          </ac:picMkLst>
        </pc:picChg>
        <pc:picChg chg="add mod">
          <ac:chgData name="kim pruett" userId="b54f1e76b04263d7" providerId="LiveId" clId="{F19881E5-99AF-4684-952F-60A1163B11B0}" dt="2024-07-01T23:02:05.195" v="1259" actId="26606"/>
          <ac:picMkLst>
            <pc:docMk/>
            <pc:sldMk cId="3950823429" sldId="491"/>
            <ac:picMk id="7172" creationId="{BA793A70-E5AE-6B70-AA05-894A23D06FD5}"/>
          </ac:picMkLst>
        </pc:picChg>
      </pc:sldChg>
      <pc:sldChg chg="addSp delSp modSp new del mod">
        <pc:chgData name="kim pruett" userId="b54f1e76b04263d7" providerId="LiveId" clId="{F19881E5-99AF-4684-952F-60A1163B11B0}" dt="2024-07-02T17:02:55.743" v="1417" actId="47"/>
        <pc:sldMkLst>
          <pc:docMk/>
          <pc:sldMk cId="1609373635" sldId="492"/>
        </pc:sldMkLst>
        <pc:spChg chg="mod">
          <ac:chgData name="kim pruett" userId="b54f1e76b04263d7" providerId="LiveId" clId="{F19881E5-99AF-4684-952F-60A1163B11B0}" dt="2024-07-02T16:55:38.079" v="1372" actId="20577"/>
          <ac:spMkLst>
            <pc:docMk/>
            <pc:sldMk cId="1609373635" sldId="492"/>
            <ac:spMk id="2" creationId="{2DDC73FB-C890-A7F6-AEA0-4FAB2ACA79DC}"/>
          </ac:spMkLst>
        </pc:spChg>
        <pc:spChg chg="del">
          <ac:chgData name="kim pruett" userId="b54f1e76b04263d7" providerId="LiveId" clId="{F19881E5-99AF-4684-952F-60A1163B11B0}" dt="2024-07-02T16:55:41.146" v="1373" actId="478"/>
          <ac:spMkLst>
            <pc:docMk/>
            <pc:sldMk cId="1609373635" sldId="492"/>
            <ac:spMk id="3" creationId="{9A2DE3C5-234A-E020-9D5B-0ED3A7EC8602}"/>
          </ac:spMkLst>
        </pc:spChg>
        <pc:picChg chg="add mod">
          <ac:chgData name="kim pruett" userId="b54f1e76b04263d7" providerId="LiveId" clId="{F19881E5-99AF-4684-952F-60A1163B11B0}" dt="2024-07-02T16:57:06.561" v="1376" actId="1076"/>
          <ac:picMkLst>
            <pc:docMk/>
            <pc:sldMk cId="1609373635" sldId="492"/>
            <ac:picMk id="8194" creationId="{70F82424-7AF3-A6E0-148A-7449D25949B9}"/>
          </ac:picMkLst>
        </pc:picChg>
        <pc:picChg chg="add mod">
          <ac:chgData name="kim pruett" userId="b54f1e76b04263d7" providerId="LiveId" clId="{F19881E5-99AF-4684-952F-60A1163B11B0}" dt="2024-07-02T16:58:20.880" v="1379" actId="1076"/>
          <ac:picMkLst>
            <pc:docMk/>
            <pc:sldMk cId="1609373635" sldId="492"/>
            <ac:picMk id="8196" creationId="{1A4F9C98-2E1C-F5F6-696C-30BFB745756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B8B37-FFB5-4F28-86A1-0C24C4993658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5EC45-B823-4E27-B807-E2DF5B202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14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9" name="Rectangle 10248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10CA286-6BF4-A043-D4CB-B46B72978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6" b="4516"/>
          <a:stretch/>
        </p:blipFill>
        <p:spPr bwMode="auto">
          <a:xfrm>
            <a:off x="3200400" y="10"/>
            <a:ext cx="5943600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enetrating Trauma The Violent Side of Pediatrics">
            <a:extLst>
              <a:ext uri="{FF2B5EF4-FFF2-40B4-BE49-F238E27FC236}">
                <a16:creationId xmlns:a16="http://schemas.microsoft.com/office/drawing/2014/main" id="{73B6437B-BB56-0783-CBFA-11DDB8898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" r="1" b="19952"/>
          <a:stretch/>
        </p:blipFill>
        <p:spPr bwMode="auto">
          <a:xfrm>
            <a:off x="3488187" y="3474720"/>
            <a:ext cx="566687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251" name="Freeform: Shape 10250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83204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31" y="228600"/>
            <a:ext cx="2994525" cy="3877197"/>
          </a:xfrm>
        </p:spPr>
        <p:txBody>
          <a:bodyPr>
            <a:noAutofit/>
          </a:bodyPr>
          <a:lstStyle/>
          <a:p>
            <a:br>
              <a:rPr lang="en-US" sz="3600" dirty="0"/>
            </a:br>
            <a:r>
              <a:rPr lang="en-US" sz="3600" dirty="0"/>
              <a:t>Patient Management Considerations In Blunt and Penetrating Trauma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0C2DDA-0971-45D2-BC29-5E37EB142F84}"/>
              </a:ext>
            </a:extLst>
          </p:cNvPr>
          <p:cNvSpPr/>
          <p:nvPr/>
        </p:nvSpPr>
        <p:spPr>
          <a:xfrm flipH="1" flipV="1">
            <a:off x="228601" y="540485"/>
            <a:ext cx="1021008" cy="23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CEC121-29DB-2712-6C20-28DEA2604976}"/>
              </a:ext>
            </a:extLst>
          </p:cNvPr>
          <p:cNvSpPr txBox="1"/>
          <p:nvPr/>
        </p:nvSpPr>
        <p:spPr>
          <a:xfrm>
            <a:off x="990600" y="5257800"/>
            <a:ext cx="20519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Kimberly Pruett, MD</a:t>
            </a:r>
          </a:p>
          <a:p>
            <a:r>
              <a:rPr lang="en-US" sz="1400" dirty="0"/>
              <a:t>University of New Mexico</a:t>
            </a:r>
          </a:p>
          <a:p>
            <a:r>
              <a:rPr lang="en-US" sz="1400" dirty="0"/>
              <a:t>EMS Consortium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0D7918-8935-6753-03B8-AB051B3723EB}"/>
              </a:ext>
            </a:extLst>
          </p:cNvPr>
          <p:cNvSpPr/>
          <p:nvPr/>
        </p:nvSpPr>
        <p:spPr>
          <a:xfrm>
            <a:off x="8458200" y="3474720"/>
            <a:ext cx="683514" cy="4876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5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71,479 Thirsty Stock Photos, Pictures &amp; Royalty-Free Images - iStock">
            <a:extLst>
              <a:ext uri="{FF2B5EF4-FFF2-40B4-BE49-F238E27FC236}">
                <a16:creationId xmlns:a16="http://schemas.microsoft.com/office/drawing/2014/main" id="{993771CD-A47C-6D59-5C62-FC307FF88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7" r="12548" b="1"/>
          <a:stretch/>
        </p:blipFill>
        <p:spPr bwMode="auto">
          <a:xfrm>
            <a:off x="6396990" y="10"/>
            <a:ext cx="274701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Why Your Breathing Sucks And How To Fix It With Diaphragmatic Breathing">
            <a:extLst>
              <a:ext uri="{FF2B5EF4-FFF2-40B4-BE49-F238E27FC236}">
                <a16:creationId xmlns:a16="http://schemas.microsoft.com/office/drawing/2014/main" id="{F343F47F-00F4-36ED-A042-78FE702A2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3" r="8713"/>
          <a:stretch/>
        </p:blipFill>
        <p:spPr bwMode="auto">
          <a:xfrm>
            <a:off x="3836485" y="10"/>
            <a:ext cx="3088583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y Stomach Hurts So Bad | Causes Of Lower Abdominal Pain - Virinchi  Hospitals">
            <a:extLst>
              <a:ext uri="{FF2B5EF4-FFF2-40B4-BE49-F238E27FC236}">
                <a16:creationId xmlns:a16="http://schemas.microsoft.com/office/drawing/2014/main" id="{AD2912CC-5E70-7FCC-FB03-69C2FC584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5" b="-3"/>
          <a:stretch/>
        </p:blipFill>
        <p:spPr bwMode="auto">
          <a:xfrm>
            <a:off x="3876264" y="3456432"/>
            <a:ext cx="5267735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7A0F4B-533C-9286-5A61-B876CD30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524000"/>
            <a:ext cx="3088583" cy="277063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Clues They Tell You</a:t>
            </a:r>
          </a:p>
        </p:txBody>
      </p:sp>
    </p:spTree>
    <p:extLst>
      <p:ext uri="{BB962C8B-B14F-4D97-AF65-F5344CB8AC3E}">
        <p14:creationId xmlns:p14="http://schemas.microsoft.com/office/powerpoint/2010/main" val="146592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49D-0952-CB1A-216A-2B38FC5E0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careful with elderly and peds!</a:t>
            </a:r>
          </a:p>
        </p:txBody>
      </p:sp>
      <p:pic>
        <p:nvPicPr>
          <p:cNvPr id="1026" name="Picture 2" descr="48,200+ Cute Old Lady Stock Photos, Pictures &amp; Royalty-Free Images - iStock  | Grandma, Old lady walking">
            <a:extLst>
              <a:ext uri="{FF2B5EF4-FFF2-40B4-BE49-F238E27FC236}">
                <a16:creationId xmlns:a16="http://schemas.microsoft.com/office/drawing/2014/main" id="{6262325A-6340-29C7-7953-4D873311B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417638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206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alculate and Update the ABC Co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1371600"/>
            <a:ext cx="6400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Survey</a:t>
            </a:r>
          </a:p>
        </p:txBody>
      </p:sp>
      <p:sp>
        <p:nvSpPr>
          <p:cNvPr id="4" name="AutoShape 2" descr="Image result for abc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abc"/>
          <p:cNvSpPr>
            <a:spLocks noChangeAspect="1" noChangeArrowheads="1"/>
          </p:cNvSpPr>
          <p:nvPr/>
        </p:nvSpPr>
        <p:spPr bwMode="auto">
          <a:xfrm>
            <a:off x="307975" y="-6778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abc"/>
          <p:cNvSpPr>
            <a:spLocks noChangeAspect="1" noChangeArrowheads="1"/>
          </p:cNvSpPr>
          <p:nvPr/>
        </p:nvSpPr>
        <p:spPr bwMode="auto">
          <a:xfrm>
            <a:off x="460375" y="-5254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Image result for abc"/>
          <p:cNvSpPr>
            <a:spLocks noChangeAspect="1" noChangeArrowheads="1"/>
          </p:cNvSpPr>
          <p:nvPr/>
        </p:nvSpPr>
        <p:spPr bwMode="auto">
          <a:xfrm>
            <a:off x="612775" y="-3730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4" descr="Image result for green letter x"/>
          <p:cNvSpPr>
            <a:spLocks noChangeAspect="1" noChangeArrowheads="1"/>
          </p:cNvSpPr>
          <p:nvPr/>
        </p:nvSpPr>
        <p:spPr bwMode="auto">
          <a:xfrm>
            <a:off x="155575" y="-1828800"/>
            <a:ext cx="40195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6" descr="Image result for green letter x"/>
          <p:cNvSpPr>
            <a:spLocks noChangeAspect="1" noChangeArrowheads="1"/>
          </p:cNvSpPr>
          <p:nvPr/>
        </p:nvSpPr>
        <p:spPr bwMode="auto">
          <a:xfrm>
            <a:off x="307975" y="-1676400"/>
            <a:ext cx="40195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8" descr="Image result for green letter x"/>
          <p:cNvSpPr>
            <a:spLocks noChangeAspect="1" noChangeArrowheads="1"/>
          </p:cNvSpPr>
          <p:nvPr/>
        </p:nvSpPr>
        <p:spPr bwMode="auto">
          <a:xfrm>
            <a:off x="460375" y="-1524000"/>
            <a:ext cx="40195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0" descr="Image result for green letter x"/>
          <p:cNvSpPr>
            <a:spLocks noChangeAspect="1" noChangeArrowheads="1"/>
          </p:cNvSpPr>
          <p:nvPr/>
        </p:nvSpPr>
        <p:spPr bwMode="auto">
          <a:xfrm>
            <a:off x="612775" y="-1371600"/>
            <a:ext cx="40195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6" name="Picture 2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10"/>
          <a:stretch/>
        </p:blipFill>
        <p:spPr bwMode="auto">
          <a:xfrm>
            <a:off x="723951" y="2018072"/>
            <a:ext cx="2092222" cy="247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757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2 th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43" y="762000"/>
            <a:ext cx="708971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5830669"/>
            <a:ext cx="3372719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Control Bleeding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10487" y="5791200"/>
            <a:ext cx="2819298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Treat Hypoxia</a:t>
            </a:r>
          </a:p>
        </p:txBody>
      </p:sp>
    </p:spTree>
    <p:extLst>
      <p:ext uri="{BB962C8B-B14F-4D97-AF65-F5344CB8AC3E}">
        <p14:creationId xmlns:p14="http://schemas.microsoft.com/office/powerpoint/2010/main" val="1144296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 </a:t>
            </a:r>
            <a:r>
              <a:rPr lang="en-US" sz="6600" b="1" dirty="0">
                <a:solidFill>
                  <a:srgbClr val="FF0000"/>
                </a:solidFill>
              </a:rPr>
              <a:t>Vital Signs Are Vital</a:t>
            </a:r>
          </a:p>
        </p:txBody>
      </p:sp>
      <p:pic>
        <p:nvPicPr>
          <p:cNvPr id="3074" name="Picture 2" descr="Image result for repe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05232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5410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Continually Re-Assess Them</a:t>
            </a:r>
          </a:p>
        </p:txBody>
      </p:sp>
    </p:spTree>
    <p:extLst>
      <p:ext uri="{BB962C8B-B14F-4D97-AF65-F5344CB8AC3E}">
        <p14:creationId xmlns:p14="http://schemas.microsoft.com/office/powerpoint/2010/main" val="3457527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Stages of Shock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lifeinthefastlane.com/wp-content/uploads/2011/06/Class-of-haemorrhagic-shock-JPE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8816606" cy="462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5562600" y="5715000"/>
            <a:ext cx="16002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410200" y="3200400"/>
            <a:ext cx="14478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6400800"/>
            <a:ext cx="54264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https://lifeinthefastlane.com/wp-content/uploads/2011/06/Class-of-haemorrhagic-shock-JPEG2.jpg</a:t>
            </a:r>
          </a:p>
        </p:txBody>
      </p:sp>
      <p:sp>
        <p:nvSpPr>
          <p:cNvPr id="8" name="TextBox 7"/>
          <p:cNvSpPr txBox="1"/>
          <p:nvPr/>
        </p:nvSpPr>
        <p:spPr>
          <a:xfrm rot="19758278">
            <a:off x="-28770" y="3120790"/>
            <a:ext cx="8797408" cy="12003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7200" b="1" dirty="0">
                <a:ln w="571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Is there a radial pulse?</a:t>
            </a:r>
          </a:p>
        </p:txBody>
      </p:sp>
    </p:spTree>
    <p:extLst>
      <p:ext uri="{BB962C8B-B14F-4D97-AF65-F5344CB8AC3E}">
        <p14:creationId xmlns:p14="http://schemas.microsoft.com/office/powerpoint/2010/main" val="369154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7" name="Rectangle 7176">
            <a:extLst>
              <a:ext uri="{FF2B5EF4-FFF2-40B4-BE49-F238E27FC236}">
                <a16:creationId xmlns:a16="http://schemas.microsoft.com/office/drawing/2014/main" id="{D18969DA-E869-40AF-94FC-E40F96D7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597396-410C-381A-9932-58011E2B4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271573"/>
            <a:ext cx="4269157" cy="3327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Sick Trauma Patient: </a:t>
            </a:r>
            <a:b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 have a small hospital 15 minutes away or a helicopter that will arrive in 45 minutes</a:t>
            </a:r>
          </a:p>
        </p:txBody>
      </p:sp>
      <p:sp>
        <p:nvSpPr>
          <p:cNvPr id="7179" name="Freeform: Shape 7178">
            <a:extLst>
              <a:ext uri="{FF2B5EF4-FFF2-40B4-BE49-F238E27FC236}">
                <a16:creationId xmlns:a16="http://schemas.microsoft.com/office/drawing/2014/main" id="{0776B1EE-A7D1-46A3-81E9-19E58E41D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42446" y="1"/>
            <a:ext cx="5701553" cy="484093"/>
          </a:xfrm>
          <a:custGeom>
            <a:avLst/>
            <a:gdLst>
              <a:gd name="connsiteX0" fmla="*/ 9683888 w 9683888"/>
              <a:gd name="connsiteY0" fmla="*/ 0 h 743457"/>
              <a:gd name="connsiteX1" fmla="*/ 0 w 9683888"/>
              <a:gd name="connsiteY1" fmla="*/ 0 h 743457"/>
              <a:gd name="connsiteX2" fmla="*/ 0 w 9683888"/>
              <a:gd name="connsiteY2" fmla="*/ 365878 h 743457"/>
              <a:gd name="connsiteX3" fmla="*/ 11844 w 9683888"/>
              <a:gd name="connsiteY3" fmla="*/ 367909 h 743457"/>
              <a:gd name="connsiteX4" fmla="*/ 106208 w 9683888"/>
              <a:gd name="connsiteY4" fmla="*/ 385974 h 743457"/>
              <a:gd name="connsiteX5" fmla="*/ 183667 w 9683888"/>
              <a:gd name="connsiteY5" fmla="*/ 399162 h 743457"/>
              <a:gd name="connsiteX6" fmla="*/ 292430 w 9683888"/>
              <a:gd name="connsiteY6" fmla="*/ 390408 h 743457"/>
              <a:gd name="connsiteX7" fmla="*/ 386942 w 9683888"/>
              <a:gd name="connsiteY7" fmla="*/ 395582 h 743457"/>
              <a:gd name="connsiteX8" fmla="*/ 485751 w 9683888"/>
              <a:gd name="connsiteY8" fmla="*/ 408404 h 743457"/>
              <a:gd name="connsiteX9" fmla="*/ 604107 w 9683888"/>
              <a:gd name="connsiteY9" fmla="*/ 418647 h 743457"/>
              <a:gd name="connsiteX10" fmla="*/ 694081 w 9683888"/>
              <a:gd name="connsiteY10" fmla="*/ 449524 h 743457"/>
              <a:gd name="connsiteX11" fmla="*/ 762452 w 9683888"/>
              <a:gd name="connsiteY11" fmla="*/ 456090 h 743457"/>
              <a:gd name="connsiteX12" fmla="*/ 987872 w 9683888"/>
              <a:gd name="connsiteY12" fmla="*/ 481862 h 743457"/>
              <a:gd name="connsiteX13" fmla="*/ 1077163 w 9683888"/>
              <a:gd name="connsiteY13" fmla="*/ 524467 h 743457"/>
              <a:gd name="connsiteX14" fmla="*/ 1258716 w 9683888"/>
              <a:gd name="connsiteY14" fmla="*/ 587975 h 743457"/>
              <a:gd name="connsiteX15" fmla="*/ 1298056 w 9683888"/>
              <a:gd name="connsiteY15" fmla="*/ 595413 h 743457"/>
              <a:gd name="connsiteX16" fmla="*/ 1327017 w 9683888"/>
              <a:gd name="connsiteY16" fmla="*/ 617412 h 743457"/>
              <a:gd name="connsiteX17" fmla="*/ 1347909 w 9683888"/>
              <a:gd name="connsiteY17" fmla="*/ 620209 h 743457"/>
              <a:gd name="connsiteX18" fmla="*/ 1421792 w 9683888"/>
              <a:gd name="connsiteY18" fmla="*/ 626139 h 743457"/>
              <a:gd name="connsiteX19" fmla="*/ 1519789 w 9683888"/>
              <a:gd name="connsiteY19" fmla="*/ 645011 h 743457"/>
              <a:gd name="connsiteX20" fmla="*/ 1620886 w 9683888"/>
              <a:gd name="connsiteY20" fmla="*/ 687715 h 743457"/>
              <a:gd name="connsiteX21" fmla="*/ 1676745 w 9683888"/>
              <a:gd name="connsiteY21" fmla="*/ 690130 h 743457"/>
              <a:gd name="connsiteX22" fmla="*/ 1832228 w 9683888"/>
              <a:gd name="connsiteY22" fmla="*/ 690860 h 743457"/>
              <a:gd name="connsiteX23" fmla="*/ 1980464 w 9683888"/>
              <a:gd name="connsiteY23" fmla="*/ 704858 h 743457"/>
              <a:gd name="connsiteX24" fmla="*/ 2051150 w 9683888"/>
              <a:gd name="connsiteY24" fmla="*/ 711187 h 743457"/>
              <a:gd name="connsiteX25" fmla="*/ 2162824 w 9683888"/>
              <a:gd name="connsiteY25" fmla="*/ 709178 h 743457"/>
              <a:gd name="connsiteX26" fmla="*/ 2259859 w 9683888"/>
              <a:gd name="connsiteY26" fmla="*/ 718188 h 743457"/>
              <a:gd name="connsiteX27" fmla="*/ 2378290 w 9683888"/>
              <a:gd name="connsiteY27" fmla="*/ 738748 h 743457"/>
              <a:gd name="connsiteX28" fmla="*/ 2407828 w 9683888"/>
              <a:gd name="connsiteY28" fmla="*/ 743457 h 743457"/>
              <a:gd name="connsiteX29" fmla="*/ 2428936 w 9683888"/>
              <a:gd name="connsiteY29" fmla="*/ 734697 h 743457"/>
              <a:gd name="connsiteX30" fmla="*/ 2646106 w 9683888"/>
              <a:gd name="connsiteY30" fmla="*/ 660204 h 743457"/>
              <a:gd name="connsiteX31" fmla="*/ 2799920 w 9683888"/>
              <a:gd name="connsiteY31" fmla="*/ 630451 h 743457"/>
              <a:gd name="connsiteX32" fmla="*/ 2953556 w 9683888"/>
              <a:gd name="connsiteY32" fmla="*/ 607173 h 743457"/>
              <a:gd name="connsiteX33" fmla="*/ 3009839 w 9683888"/>
              <a:gd name="connsiteY33" fmla="*/ 601743 h 743457"/>
              <a:gd name="connsiteX34" fmla="*/ 3115016 w 9683888"/>
              <a:gd name="connsiteY34" fmla="*/ 584982 h 743457"/>
              <a:gd name="connsiteX35" fmla="*/ 3185844 w 9683888"/>
              <a:gd name="connsiteY35" fmla="*/ 595356 h 743457"/>
              <a:gd name="connsiteX36" fmla="*/ 3246013 w 9683888"/>
              <a:gd name="connsiteY36" fmla="*/ 592418 h 743457"/>
              <a:gd name="connsiteX37" fmla="*/ 3313565 w 9683888"/>
              <a:gd name="connsiteY37" fmla="*/ 574138 h 743457"/>
              <a:gd name="connsiteX38" fmla="*/ 3414143 w 9683888"/>
              <a:gd name="connsiteY38" fmla="*/ 553730 h 743457"/>
              <a:gd name="connsiteX39" fmla="*/ 3552895 w 9683888"/>
              <a:gd name="connsiteY39" fmla="*/ 548563 h 743457"/>
              <a:gd name="connsiteX40" fmla="*/ 3753012 w 9683888"/>
              <a:gd name="connsiteY40" fmla="*/ 599520 h 743457"/>
              <a:gd name="connsiteX41" fmla="*/ 3804392 w 9683888"/>
              <a:gd name="connsiteY41" fmla="*/ 604131 h 743457"/>
              <a:gd name="connsiteX42" fmla="*/ 3916696 w 9683888"/>
              <a:gd name="connsiteY42" fmla="*/ 606540 h 743457"/>
              <a:gd name="connsiteX43" fmla="*/ 4063849 w 9683888"/>
              <a:gd name="connsiteY43" fmla="*/ 604058 h 743457"/>
              <a:gd name="connsiteX44" fmla="*/ 4172179 w 9683888"/>
              <a:gd name="connsiteY44" fmla="*/ 592355 h 743457"/>
              <a:gd name="connsiteX45" fmla="*/ 4276294 w 9683888"/>
              <a:gd name="connsiteY45" fmla="*/ 587119 h 743457"/>
              <a:gd name="connsiteX46" fmla="*/ 4411090 w 9683888"/>
              <a:gd name="connsiteY46" fmla="*/ 575600 h 743457"/>
              <a:gd name="connsiteX47" fmla="*/ 4540465 w 9683888"/>
              <a:gd name="connsiteY47" fmla="*/ 567464 h 743457"/>
              <a:gd name="connsiteX48" fmla="*/ 4545352 w 9683888"/>
              <a:gd name="connsiteY48" fmla="*/ 555554 h 743457"/>
              <a:gd name="connsiteX49" fmla="*/ 4564014 w 9683888"/>
              <a:gd name="connsiteY49" fmla="*/ 553660 h 743457"/>
              <a:gd name="connsiteX50" fmla="*/ 4568602 w 9683888"/>
              <a:gd name="connsiteY50" fmla="*/ 550913 h 743457"/>
              <a:gd name="connsiteX51" fmla="*/ 4595289 w 9683888"/>
              <a:gd name="connsiteY51" fmla="*/ 537407 h 743457"/>
              <a:gd name="connsiteX52" fmla="*/ 4739026 w 9683888"/>
              <a:gd name="connsiteY52" fmla="*/ 532483 h 743457"/>
              <a:gd name="connsiteX53" fmla="*/ 5061335 w 9683888"/>
              <a:gd name="connsiteY53" fmla="*/ 545635 h 743457"/>
              <a:gd name="connsiteX54" fmla="*/ 5338634 w 9683888"/>
              <a:gd name="connsiteY54" fmla="*/ 595754 h 743457"/>
              <a:gd name="connsiteX55" fmla="*/ 5529430 w 9683888"/>
              <a:gd name="connsiteY55" fmla="*/ 606335 h 743457"/>
              <a:gd name="connsiteX56" fmla="*/ 5604039 w 9683888"/>
              <a:gd name="connsiteY56" fmla="*/ 607676 h 743457"/>
              <a:gd name="connsiteX57" fmla="*/ 5625281 w 9683888"/>
              <a:gd name="connsiteY57" fmla="*/ 617253 h 743457"/>
              <a:gd name="connsiteX58" fmla="*/ 5628138 w 9683888"/>
              <a:gd name="connsiteY58" fmla="*/ 615483 h 743457"/>
              <a:gd name="connsiteX59" fmla="*/ 5653593 w 9683888"/>
              <a:gd name="connsiteY59" fmla="*/ 617873 h 743457"/>
              <a:gd name="connsiteX60" fmla="*/ 5658658 w 9683888"/>
              <a:gd name="connsiteY60" fmla="*/ 624279 h 743457"/>
              <a:gd name="connsiteX61" fmla="*/ 5675963 w 9683888"/>
              <a:gd name="connsiteY61" fmla="*/ 627762 h 743457"/>
              <a:gd name="connsiteX62" fmla="*/ 5709625 w 9683888"/>
              <a:gd name="connsiteY62" fmla="*/ 639593 h 743457"/>
              <a:gd name="connsiteX63" fmla="*/ 5716324 w 9683888"/>
              <a:gd name="connsiteY63" fmla="*/ 637148 h 743457"/>
              <a:gd name="connsiteX64" fmla="*/ 5767720 w 9683888"/>
              <a:gd name="connsiteY64" fmla="*/ 647737 h 743457"/>
              <a:gd name="connsiteX65" fmla="*/ 5768619 w 9683888"/>
              <a:gd name="connsiteY65" fmla="*/ 645671 h 743457"/>
              <a:gd name="connsiteX66" fmla="*/ 5858696 w 9683888"/>
              <a:gd name="connsiteY66" fmla="*/ 628099 h 743457"/>
              <a:gd name="connsiteX67" fmla="*/ 5935260 w 9683888"/>
              <a:gd name="connsiteY67" fmla="*/ 596904 h 743457"/>
              <a:gd name="connsiteX68" fmla="*/ 5946176 w 9683888"/>
              <a:gd name="connsiteY68" fmla="*/ 597874 h 743457"/>
              <a:gd name="connsiteX69" fmla="*/ 5946447 w 9683888"/>
              <a:gd name="connsiteY69" fmla="*/ 597396 h 743457"/>
              <a:gd name="connsiteX70" fmla="*/ 5958069 w 9683888"/>
              <a:gd name="connsiteY70" fmla="*/ 597432 h 743457"/>
              <a:gd name="connsiteX71" fmla="*/ 5966081 w 9683888"/>
              <a:gd name="connsiteY71" fmla="*/ 599643 h 743457"/>
              <a:gd name="connsiteX72" fmla="*/ 5987259 w 9683888"/>
              <a:gd name="connsiteY72" fmla="*/ 601523 h 743457"/>
              <a:gd name="connsiteX73" fmla="*/ 5994905 w 9683888"/>
              <a:gd name="connsiteY73" fmla="*/ 598873 h 743457"/>
              <a:gd name="connsiteX74" fmla="*/ 6054803 w 9683888"/>
              <a:gd name="connsiteY74" fmla="*/ 541202 h 743457"/>
              <a:gd name="connsiteX75" fmla="*/ 6188672 w 9683888"/>
              <a:gd name="connsiteY75" fmla="*/ 496389 h 743457"/>
              <a:gd name="connsiteX76" fmla="*/ 6323280 w 9683888"/>
              <a:gd name="connsiteY76" fmla="*/ 458013 h 743457"/>
              <a:gd name="connsiteX77" fmla="*/ 6457257 w 9683888"/>
              <a:gd name="connsiteY77" fmla="*/ 414621 h 743457"/>
              <a:gd name="connsiteX78" fmla="*/ 6530019 w 9683888"/>
              <a:gd name="connsiteY78" fmla="*/ 423168 h 743457"/>
              <a:gd name="connsiteX79" fmla="*/ 6626800 w 9683888"/>
              <a:gd name="connsiteY79" fmla="*/ 375078 h 743457"/>
              <a:gd name="connsiteX80" fmla="*/ 6689231 w 9683888"/>
              <a:gd name="connsiteY80" fmla="*/ 353501 h 743457"/>
              <a:gd name="connsiteX81" fmla="*/ 6726440 w 9683888"/>
              <a:gd name="connsiteY81" fmla="*/ 340276 h 743457"/>
              <a:gd name="connsiteX82" fmla="*/ 6835228 w 9683888"/>
              <a:gd name="connsiteY82" fmla="*/ 329393 h 743457"/>
              <a:gd name="connsiteX83" fmla="*/ 7039363 w 9683888"/>
              <a:gd name="connsiteY83" fmla="*/ 370823 h 743457"/>
              <a:gd name="connsiteX84" fmla="*/ 7095156 w 9683888"/>
              <a:gd name="connsiteY84" fmla="*/ 366075 h 743457"/>
              <a:gd name="connsiteX85" fmla="*/ 7187061 w 9683888"/>
              <a:gd name="connsiteY85" fmla="*/ 383876 h 743457"/>
              <a:gd name="connsiteX86" fmla="*/ 7295039 w 9683888"/>
              <a:gd name="connsiteY86" fmla="*/ 355046 h 743457"/>
              <a:gd name="connsiteX87" fmla="*/ 7373651 w 9683888"/>
              <a:gd name="connsiteY87" fmla="*/ 322299 h 743457"/>
              <a:gd name="connsiteX88" fmla="*/ 7418964 w 9683888"/>
              <a:gd name="connsiteY88" fmla="*/ 308685 h 743457"/>
              <a:gd name="connsiteX89" fmla="*/ 7450568 w 9683888"/>
              <a:gd name="connsiteY89" fmla="*/ 293511 h 743457"/>
              <a:gd name="connsiteX90" fmla="*/ 7538380 w 9683888"/>
              <a:gd name="connsiteY90" fmla="*/ 283235 h 743457"/>
              <a:gd name="connsiteX91" fmla="*/ 7786348 w 9683888"/>
              <a:gd name="connsiteY91" fmla="*/ 225377 h 743457"/>
              <a:gd name="connsiteX92" fmla="*/ 7849534 w 9683888"/>
              <a:gd name="connsiteY92" fmla="*/ 245434 h 743457"/>
              <a:gd name="connsiteX93" fmla="*/ 7981165 w 9683888"/>
              <a:gd name="connsiteY93" fmla="*/ 222252 h 743457"/>
              <a:gd name="connsiteX94" fmla="*/ 8171882 w 9683888"/>
              <a:gd name="connsiteY94" fmla="*/ 222497 h 743457"/>
              <a:gd name="connsiteX95" fmla="*/ 8242270 w 9683888"/>
              <a:gd name="connsiteY95" fmla="*/ 180535 h 743457"/>
              <a:gd name="connsiteX96" fmla="*/ 8490152 w 9683888"/>
              <a:gd name="connsiteY96" fmla="*/ 209193 h 743457"/>
              <a:gd name="connsiteX97" fmla="*/ 8622272 w 9683888"/>
              <a:gd name="connsiteY97" fmla="*/ 188859 h 743457"/>
              <a:gd name="connsiteX98" fmla="*/ 8738606 w 9683888"/>
              <a:gd name="connsiteY98" fmla="*/ 208945 h 743457"/>
              <a:gd name="connsiteX99" fmla="*/ 8831307 w 9683888"/>
              <a:gd name="connsiteY99" fmla="*/ 207738 h 743457"/>
              <a:gd name="connsiteX100" fmla="*/ 8891432 w 9683888"/>
              <a:gd name="connsiteY100" fmla="*/ 184510 h 743457"/>
              <a:gd name="connsiteX101" fmla="*/ 8946980 w 9683888"/>
              <a:gd name="connsiteY101" fmla="*/ 145578 h 743457"/>
              <a:gd name="connsiteX102" fmla="*/ 9107760 w 9683888"/>
              <a:gd name="connsiteY102" fmla="*/ 128052 h 743457"/>
              <a:gd name="connsiteX103" fmla="*/ 9195623 w 9683888"/>
              <a:gd name="connsiteY103" fmla="*/ 100212 h 743457"/>
              <a:gd name="connsiteX104" fmla="*/ 9256898 w 9683888"/>
              <a:gd name="connsiteY104" fmla="*/ 73900 h 743457"/>
              <a:gd name="connsiteX105" fmla="*/ 9351740 w 9683888"/>
              <a:gd name="connsiteY105" fmla="*/ 80439 h 743457"/>
              <a:gd name="connsiteX106" fmla="*/ 9539796 w 9683888"/>
              <a:gd name="connsiteY106" fmla="*/ 87069 h 743457"/>
              <a:gd name="connsiteX107" fmla="*/ 9619109 w 9683888"/>
              <a:gd name="connsiteY107" fmla="*/ 39994 h 74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683888" h="743457">
                <a:moveTo>
                  <a:pt x="9683888" y="0"/>
                </a:moveTo>
                <a:lnTo>
                  <a:pt x="0" y="0"/>
                </a:lnTo>
                <a:lnTo>
                  <a:pt x="0" y="365878"/>
                </a:lnTo>
                <a:lnTo>
                  <a:pt x="11844" y="367909"/>
                </a:lnTo>
                <a:cubicBezTo>
                  <a:pt x="50423" y="374387"/>
                  <a:pt x="87879" y="380746"/>
                  <a:pt x="106208" y="385974"/>
                </a:cubicBezTo>
                <a:cubicBezTo>
                  <a:pt x="119919" y="389979"/>
                  <a:pt x="149687" y="402128"/>
                  <a:pt x="183667" y="399162"/>
                </a:cubicBezTo>
                <a:cubicBezTo>
                  <a:pt x="228274" y="394575"/>
                  <a:pt x="256969" y="398315"/>
                  <a:pt x="292430" y="390408"/>
                </a:cubicBezTo>
                <a:cubicBezTo>
                  <a:pt x="325377" y="395694"/>
                  <a:pt x="374510" y="420053"/>
                  <a:pt x="386942" y="395582"/>
                </a:cubicBezTo>
                <a:cubicBezTo>
                  <a:pt x="400429" y="416427"/>
                  <a:pt x="451168" y="399411"/>
                  <a:pt x="485751" y="408404"/>
                </a:cubicBezTo>
                <a:cubicBezTo>
                  <a:pt x="520399" y="423586"/>
                  <a:pt x="570416" y="404235"/>
                  <a:pt x="604107" y="418647"/>
                </a:cubicBezTo>
                <a:cubicBezTo>
                  <a:pt x="633631" y="425521"/>
                  <a:pt x="672063" y="446364"/>
                  <a:pt x="694081" y="449524"/>
                </a:cubicBezTo>
                <a:cubicBezTo>
                  <a:pt x="700528" y="463278"/>
                  <a:pt x="713487" y="450700"/>
                  <a:pt x="762452" y="456090"/>
                </a:cubicBezTo>
                <a:cubicBezTo>
                  <a:pt x="811417" y="461479"/>
                  <a:pt x="935420" y="470466"/>
                  <a:pt x="987872" y="481862"/>
                </a:cubicBezTo>
                <a:cubicBezTo>
                  <a:pt x="1018493" y="475799"/>
                  <a:pt x="1019470" y="516810"/>
                  <a:pt x="1077163" y="524467"/>
                </a:cubicBezTo>
                <a:cubicBezTo>
                  <a:pt x="1124222" y="535807"/>
                  <a:pt x="1202940" y="574855"/>
                  <a:pt x="1258716" y="587975"/>
                </a:cubicBezTo>
                <a:cubicBezTo>
                  <a:pt x="1274181" y="586466"/>
                  <a:pt x="1286859" y="589632"/>
                  <a:pt x="1298056" y="595413"/>
                </a:cubicBezTo>
                <a:lnTo>
                  <a:pt x="1327017" y="617412"/>
                </a:lnTo>
                <a:lnTo>
                  <a:pt x="1347909" y="620209"/>
                </a:lnTo>
                <a:cubicBezTo>
                  <a:pt x="1377004" y="628445"/>
                  <a:pt x="1394712" y="616344"/>
                  <a:pt x="1421792" y="626139"/>
                </a:cubicBezTo>
                <a:cubicBezTo>
                  <a:pt x="1466260" y="647543"/>
                  <a:pt x="1506099" y="610975"/>
                  <a:pt x="1519789" y="645011"/>
                </a:cubicBezTo>
                <a:cubicBezTo>
                  <a:pt x="1556219" y="665699"/>
                  <a:pt x="1578776" y="668950"/>
                  <a:pt x="1620886" y="687715"/>
                </a:cubicBezTo>
                <a:cubicBezTo>
                  <a:pt x="1658228" y="693647"/>
                  <a:pt x="1636224" y="694371"/>
                  <a:pt x="1676745" y="690130"/>
                </a:cubicBezTo>
                <a:cubicBezTo>
                  <a:pt x="1713709" y="697532"/>
                  <a:pt x="1774627" y="701403"/>
                  <a:pt x="1832228" y="690860"/>
                </a:cubicBezTo>
                <a:cubicBezTo>
                  <a:pt x="1866586" y="689181"/>
                  <a:pt x="1949046" y="755765"/>
                  <a:pt x="1980464" y="704858"/>
                </a:cubicBezTo>
                <a:cubicBezTo>
                  <a:pt x="2001472" y="716610"/>
                  <a:pt x="2020758" y="710467"/>
                  <a:pt x="2051150" y="711187"/>
                </a:cubicBezTo>
                <a:cubicBezTo>
                  <a:pt x="2081543" y="711907"/>
                  <a:pt x="2117567" y="736153"/>
                  <a:pt x="2162824" y="709178"/>
                </a:cubicBezTo>
                <a:cubicBezTo>
                  <a:pt x="2219712" y="701824"/>
                  <a:pt x="2181421" y="742368"/>
                  <a:pt x="2259859" y="718188"/>
                </a:cubicBezTo>
                <a:cubicBezTo>
                  <a:pt x="2296623" y="733933"/>
                  <a:pt x="2337412" y="741012"/>
                  <a:pt x="2378290" y="738748"/>
                </a:cubicBezTo>
                <a:cubicBezTo>
                  <a:pt x="2380041" y="725410"/>
                  <a:pt x="2399659" y="741017"/>
                  <a:pt x="2407828" y="743457"/>
                </a:cubicBezTo>
                <a:cubicBezTo>
                  <a:pt x="2406113" y="735180"/>
                  <a:pt x="2421642" y="728742"/>
                  <a:pt x="2428936" y="734697"/>
                </a:cubicBezTo>
                <a:cubicBezTo>
                  <a:pt x="2468648" y="720822"/>
                  <a:pt x="2584275" y="677579"/>
                  <a:pt x="2646106" y="660204"/>
                </a:cubicBezTo>
                <a:cubicBezTo>
                  <a:pt x="2706894" y="652346"/>
                  <a:pt x="2738390" y="612318"/>
                  <a:pt x="2799920" y="630451"/>
                </a:cubicBezTo>
                <a:cubicBezTo>
                  <a:pt x="2856798" y="622940"/>
                  <a:pt x="2902940" y="602232"/>
                  <a:pt x="2953556" y="607173"/>
                </a:cubicBezTo>
                <a:cubicBezTo>
                  <a:pt x="2970626" y="593247"/>
                  <a:pt x="2988095" y="586399"/>
                  <a:pt x="3009839" y="601743"/>
                </a:cubicBezTo>
                <a:cubicBezTo>
                  <a:pt x="3046166" y="594868"/>
                  <a:pt x="3085682" y="586046"/>
                  <a:pt x="3115016" y="584982"/>
                </a:cubicBezTo>
                <a:cubicBezTo>
                  <a:pt x="3144992" y="587935"/>
                  <a:pt x="3158740" y="599045"/>
                  <a:pt x="3185844" y="595356"/>
                </a:cubicBezTo>
                <a:cubicBezTo>
                  <a:pt x="3209939" y="576197"/>
                  <a:pt x="3221731" y="614583"/>
                  <a:pt x="3246013" y="592418"/>
                </a:cubicBezTo>
                <a:cubicBezTo>
                  <a:pt x="3228976" y="565486"/>
                  <a:pt x="3320172" y="599686"/>
                  <a:pt x="3313565" y="574138"/>
                </a:cubicBezTo>
                <a:cubicBezTo>
                  <a:pt x="3341586" y="564515"/>
                  <a:pt x="3371901" y="555346"/>
                  <a:pt x="3414143" y="553730"/>
                </a:cubicBezTo>
                <a:cubicBezTo>
                  <a:pt x="3463229" y="557630"/>
                  <a:pt x="3476532" y="539673"/>
                  <a:pt x="3552895" y="548563"/>
                </a:cubicBezTo>
                <a:cubicBezTo>
                  <a:pt x="3620356" y="561042"/>
                  <a:pt x="3688830" y="574962"/>
                  <a:pt x="3753012" y="599520"/>
                </a:cubicBezTo>
                <a:cubicBezTo>
                  <a:pt x="3769580" y="615048"/>
                  <a:pt x="3777112" y="602961"/>
                  <a:pt x="3804392" y="604131"/>
                </a:cubicBezTo>
                <a:cubicBezTo>
                  <a:pt x="3831672" y="605301"/>
                  <a:pt x="3878076" y="605222"/>
                  <a:pt x="3916696" y="606540"/>
                </a:cubicBezTo>
                <a:cubicBezTo>
                  <a:pt x="3970533" y="603881"/>
                  <a:pt x="3981244" y="618066"/>
                  <a:pt x="4063849" y="604058"/>
                </a:cubicBezTo>
                <a:cubicBezTo>
                  <a:pt x="4074473" y="605185"/>
                  <a:pt x="4134611" y="589365"/>
                  <a:pt x="4172179" y="592355"/>
                </a:cubicBezTo>
                <a:cubicBezTo>
                  <a:pt x="4180554" y="576172"/>
                  <a:pt x="4255433" y="602075"/>
                  <a:pt x="4276294" y="587119"/>
                </a:cubicBezTo>
                <a:cubicBezTo>
                  <a:pt x="4326119" y="586973"/>
                  <a:pt x="4361692" y="573867"/>
                  <a:pt x="4411090" y="575600"/>
                </a:cubicBezTo>
                <a:cubicBezTo>
                  <a:pt x="4465125" y="575500"/>
                  <a:pt x="4518088" y="570805"/>
                  <a:pt x="4540465" y="567464"/>
                </a:cubicBezTo>
                <a:lnTo>
                  <a:pt x="4545352" y="555554"/>
                </a:lnTo>
                <a:lnTo>
                  <a:pt x="4564014" y="553660"/>
                </a:lnTo>
                <a:lnTo>
                  <a:pt x="4568602" y="550913"/>
                </a:lnTo>
                <a:cubicBezTo>
                  <a:pt x="4577353" y="545618"/>
                  <a:pt x="4586105" y="540734"/>
                  <a:pt x="4595289" y="537407"/>
                </a:cubicBezTo>
                <a:cubicBezTo>
                  <a:pt x="4623104" y="537511"/>
                  <a:pt x="4660764" y="533229"/>
                  <a:pt x="4739026" y="532483"/>
                </a:cubicBezTo>
                <a:cubicBezTo>
                  <a:pt x="4806238" y="527255"/>
                  <a:pt x="4944577" y="524439"/>
                  <a:pt x="5061335" y="545635"/>
                </a:cubicBezTo>
                <a:cubicBezTo>
                  <a:pt x="5167156" y="553533"/>
                  <a:pt x="5251789" y="586167"/>
                  <a:pt x="5338634" y="595754"/>
                </a:cubicBezTo>
                <a:cubicBezTo>
                  <a:pt x="5415763" y="589622"/>
                  <a:pt x="5434719" y="609365"/>
                  <a:pt x="5529430" y="606335"/>
                </a:cubicBezTo>
                <a:cubicBezTo>
                  <a:pt x="5534498" y="613561"/>
                  <a:pt x="5597157" y="603269"/>
                  <a:pt x="5604039" y="607676"/>
                </a:cubicBezTo>
                <a:lnTo>
                  <a:pt x="5625281" y="617253"/>
                </a:lnTo>
                <a:lnTo>
                  <a:pt x="5628138" y="615483"/>
                </a:lnTo>
                <a:cubicBezTo>
                  <a:pt x="5640641" y="612245"/>
                  <a:pt x="5648217" y="613966"/>
                  <a:pt x="5653593" y="617873"/>
                </a:cubicBezTo>
                <a:lnTo>
                  <a:pt x="5658658" y="624279"/>
                </a:lnTo>
                <a:lnTo>
                  <a:pt x="5675963" y="627762"/>
                </a:lnTo>
                <a:lnTo>
                  <a:pt x="5709625" y="639593"/>
                </a:lnTo>
                <a:lnTo>
                  <a:pt x="5716324" y="637148"/>
                </a:lnTo>
                <a:lnTo>
                  <a:pt x="5767720" y="647737"/>
                </a:lnTo>
                <a:lnTo>
                  <a:pt x="5768619" y="645671"/>
                </a:lnTo>
                <a:cubicBezTo>
                  <a:pt x="5776130" y="642927"/>
                  <a:pt x="5830922" y="636226"/>
                  <a:pt x="5858696" y="628099"/>
                </a:cubicBezTo>
                <a:lnTo>
                  <a:pt x="5935260" y="596904"/>
                </a:lnTo>
                <a:lnTo>
                  <a:pt x="5946176" y="597874"/>
                </a:lnTo>
                <a:lnTo>
                  <a:pt x="5946447" y="597396"/>
                </a:lnTo>
                <a:cubicBezTo>
                  <a:pt x="5948934" y="596546"/>
                  <a:pt x="5952567" y="596468"/>
                  <a:pt x="5958069" y="597432"/>
                </a:cubicBezTo>
                <a:lnTo>
                  <a:pt x="5966081" y="599643"/>
                </a:lnTo>
                <a:lnTo>
                  <a:pt x="5987259" y="601523"/>
                </a:lnTo>
                <a:lnTo>
                  <a:pt x="5994905" y="598873"/>
                </a:lnTo>
                <a:cubicBezTo>
                  <a:pt x="6020610" y="579716"/>
                  <a:pt x="6016968" y="560235"/>
                  <a:pt x="6054803" y="541202"/>
                </a:cubicBezTo>
                <a:cubicBezTo>
                  <a:pt x="6108247" y="527358"/>
                  <a:pt x="6130976" y="484538"/>
                  <a:pt x="6188672" y="496389"/>
                </a:cubicBezTo>
                <a:cubicBezTo>
                  <a:pt x="6238659" y="483279"/>
                  <a:pt x="6277194" y="458153"/>
                  <a:pt x="6323280" y="458013"/>
                </a:cubicBezTo>
                <a:cubicBezTo>
                  <a:pt x="6368044" y="444385"/>
                  <a:pt x="6422801" y="420428"/>
                  <a:pt x="6457257" y="414621"/>
                </a:cubicBezTo>
                <a:cubicBezTo>
                  <a:pt x="6483424" y="410645"/>
                  <a:pt x="6508964" y="423228"/>
                  <a:pt x="6530019" y="423168"/>
                </a:cubicBezTo>
                <a:cubicBezTo>
                  <a:pt x="6558276" y="416578"/>
                  <a:pt x="6600264" y="386690"/>
                  <a:pt x="6626800" y="375078"/>
                </a:cubicBezTo>
                <a:cubicBezTo>
                  <a:pt x="6664418" y="400828"/>
                  <a:pt x="6655535" y="354302"/>
                  <a:pt x="6689231" y="353501"/>
                </a:cubicBezTo>
                <a:cubicBezTo>
                  <a:pt x="6708837" y="361122"/>
                  <a:pt x="6719642" y="359485"/>
                  <a:pt x="6726440" y="340276"/>
                </a:cubicBezTo>
                <a:cubicBezTo>
                  <a:pt x="6818329" y="378763"/>
                  <a:pt x="6765502" y="328183"/>
                  <a:pt x="6835228" y="329393"/>
                </a:cubicBezTo>
                <a:cubicBezTo>
                  <a:pt x="6897464" y="335048"/>
                  <a:pt x="6962224" y="329085"/>
                  <a:pt x="7039363" y="370823"/>
                </a:cubicBezTo>
                <a:cubicBezTo>
                  <a:pt x="7056368" y="384567"/>
                  <a:pt x="7070539" y="363899"/>
                  <a:pt x="7095156" y="366075"/>
                </a:cubicBezTo>
                <a:cubicBezTo>
                  <a:pt x="7119772" y="368250"/>
                  <a:pt x="7153748" y="385714"/>
                  <a:pt x="7187061" y="383876"/>
                </a:cubicBezTo>
                <a:cubicBezTo>
                  <a:pt x="7242115" y="377604"/>
                  <a:pt x="7270954" y="334249"/>
                  <a:pt x="7295039" y="355046"/>
                </a:cubicBezTo>
                <a:cubicBezTo>
                  <a:pt x="7320104" y="344159"/>
                  <a:pt x="7343179" y="301443"/>
                  <a:pt x="7373651" y="322299"/>
                </a:cubicBezTo>
                <a:cubicBezTo>
                  <a:pt x="7367160" y="298575"/>
                  <a:pt x="7410095" y="329040"/>
                  <a:pt x="7418964" y="308685"/>
                </a:cubicBezTo>
                <a:cubicBezTo>
                  <a:pt x="7424243" y="291807"/>
                  <a:pt x="7438503" y="297117"/>
                  <a:pt x="7450568" y="293511"/>
                </a:cubicBezTo>
                <a:cubicBezTo>
                  <a:pt x="7461276" y="277652"/>
                  <a:pt x="7519437" y="275664"/>
                  <a:pt x="7538380" y="283235"/>
                </a:cubicBezTo>
                <a:cubicBezTo>
                  <a:pt x="7594343" y="271879"/>
                  <a:pt x="7734488" y="231676"/>
                  <a:pt x="7786348" y="225377"/>
                </a:cubicBezTo>
                <a:cubicBezTo>
                  <a:pt x="7797693" y="277094"/>
                  <a:pt x="7847327" y="236176"/>
                  <a:pt x="7849534" y="245434"/>
                </a:cubicBezTo>
                <a:cubicBezTo>
                  <a:pt x="7894253" y="231282"/>
                  <a:pt x="7937937" y="238796"/>
                  <a:pt x="7981165" y="222252"/>
                </a:cubicBezTo>
                <a:cubicBezTo>
                  <a:pt x="8066564" y="234459"/>
                  <a:pt x="8127007" y="235277"/>
                  <a:pt x="8171882" y="222497"/>
                </a:cubicBezTo>
                <a:cubicBezTo>
                  <a:pt x="8183092" y="205785"/>
                  <a:pt x="8217423" y="177145"/>
                  <a:pt x="8242270" y="180535"/>
                </a:cubicBezTo>
                <a:cubicBezTo>
                  <a:pt x="8294138" y="178846"/>
                  <a:pt x="8410926" y="208334"/>
                  <a:pt x="8490152" y="209193"/>
                </a:cubicBezTo>
                <a:cubicBezTo>
                  <a:pt x="8558493" y="195433"/>
                  <a:pt x="8564727" y="233466"/>
                  <a:pt x="8622272" y="188859"/>
                </a:cubicBezTo>
                <a:cubicBezTo>
                  <a:pt x="8659556" y="191317"/>
                  <a:pt x="8666988" y="178214"/>
                  <a:pt x="8738606" y="208945"/>
                </a:cubicBezTo>
                <a:cubicBezTo>
                  <a:pt x="8769507" y="208543"/>
                  <a:pt x="8800406" y="224019"/>
                  <a:pt x="8831307" y="207738"/>
                </a:cubicBezTo>
                <a:cubicBezTo>
                  <a:pt x="8836477" y="191612"/>
                  <a:pt x="8870109" y="182455"/>
                  <a:pt x="8891432" y="184510"/>
                </a:cubicBezTo>
                <a:cubicBezTo>
                  <a:pt x="8876795" y="135260"/>
                  <a:pt x="8938553" y="173381"/>
                  <a:pt x="8946980" y="145578"/>
                </a:cubicBezTo>
                <a:cubicBezTo>
                  <a:pt x="9010957" y="156064"/>
                  <a:pt x="9046552" y="157746"/>
                  <a:pt x="9107760" y="128052"/>
                </a:cubicBezTo>
                <a:cubicBezTo>
                  <a:pt x="9135191" y="151813"/>
                  <a:pt x="9184204" y="114911"/>
                  <a:pt x="9195623" y="100212"/>
                </a:cubicBezTo>
                <a:cubicBezTo>
                  <a:pt x="9222736" y="85917"/>
                  <a:pt x="9230892" y="98248"/>
                  <a:pt x="9256898" y="73900"/>
                </a:cubicBezTo>
                <a:cubicBezTo>
                  <a:pt x="9276443" y="63724"/>
                  <a:pt x="9334001" y="80454"/>
                  <a:pt x="9351740" y="80439"/>
                </a:cubicBezTo>
                <a:cubicBezTo>
                  <a:pt x="9398889" y="82633"/>
                  <a:pt x="9473718" y="102566"/>
                  <a:pt x="9539796" y="87069"/>
                </a:cubicBezTo>
                <a:cubicBezTo>
                  <a:pt x="9565852" y="70987"/>
                  <a:pt x="9591569" y="56211"/>
                  <a:pt x="9619109" y="3999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172" name="Picture 4" descr="What Would You Do? (2008 TV program) - Wikipedia">
            <a:extLst>
              <a:ext uri="{FF2B5EF4-FFF2-40B4-BE49-F238E27FC236}">
                <a16:creationId xmlns:a16="http://schemas.microsoft.com/office/drawing/2014/main" id="{BA793A70-E5AE-6B70-AA05-894A23D06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0587" y="1824834"/>
            <a:ext cx="3888159" cy="277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1" name="Freeform: Shape 7180">
            <a:extLst>
              <a:ext uri="{FF2B5EF4-FFF2-40B4-BE49-F238E27FC236}">
                <a16:creationId xmlns:a16="http://schemas.microsoft.com/office/drawing/2014/main" id="{A0A40C28-B748-4B4A-BF04-30E783CE7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04329"/>
            <a:ext cx="8010421" cy="1353672"/>
          </a:xfrm>
          <a:custGeom>
            <a:avLst/>
            <a:gdLst>
              <a:gd name="connsiteX0" fmla="*/ 3617689 w 10680562"/>
              <a:gd name="connsiteY0" fmla="*/ 0 h 1605023"/>
              <a:gd name="connsiteX1" fmla="*/ 3635901 w 10680562"/>
              <a:gd name="connsiteY1" fmla="*/ 7738 h 1605023"/>
              <a:gd name="connsiteX2" fmla="*/ 3690891 w 10680562"/>
              <a:gd name="connsiteY2" fmla="*/ 7049 h 1605023"/>
              <a:gd name="connsiteX3" fmla="*/ 3832247 w 10680562"/>
              <a:gd name="connsiteY3" fmla="*/ 13937 h 1605023"/>
              <a:gd name="connsiteX4" fmla="*/ 3999111 w 10680562"/>
              <a:gd name="connsiteY4" fmla="*/ 44624 h 1605023"/>
              <a:gd name="connsiteX5" fmla="*/ 4034676 w 10680562"/>
              <a:gd name="connsiteY5" fmla="*/ 48775 h 1605023"/>
              <a:gd name="connsiteX6" fmla="*/ 4065394 w 10680562"/>
              <a:gd name="connsiteY6" fmla="*/ 42879 h 1605023"/>
              <a:gd name="connsiteX7" fmla="*/ 4072648 w 10680562"/>
              <a:gd name="connsiteY7" fmla="*/ 33262 h 1605023"/>
              <a:gd name="connsiteX8" fmla="*/ 4092232 w 10680562"/>
              <a:gd name="connsiteY8" fmla="*/ 34026 h 1605023"/>
              <a:gd name="connsiteX9" fmla="*/ 4097470 w 10680562"/>
              <a:gd name="connsiteY9" fmla="*/ 32252 h 1605023"/>
              <a:gd name="connsiteX10" fmla="*/ 4127488 w 10680562"/>
              <a:gd name="connsiteY10" fmla="*/ 24056 h 1605023"/>
              <a:gd name="connsiteX11" fmla="*/ 4190803 w 10680562"/>
              <a:gd name="connsiteY11" fmla="*/ 55685 h 1605023"/>
              <a:gd name="connsiteX12" fmla="*/ 4269333 w 10680562"/>
              <a:gd name="connsiteY12" fmla="*/ 54186 h 1605023"/>
              <a:gd name="connsiteX13" fmla="*/ 4481486 w 10680562"/>
              <a:gd name="connsiteY13" fmla="*/ 116915 h 1605023"/>
              <a:gd name="connsiteX14" fmla="*/ 4651418 w 10680562"/>
              <a:gd name="connsiteY14" fmla="*/ 150071 h 1605023"/>
              <a:gd name="connsiteX15" fmla="*/ 4863575 w 10680562"/>
              <a:gd name="connsiteY15" fmla="*/ 175458 h 1605023"/>
              <a:gd name="connsiteX16" fmla="*/ 5013635 w 10680562"/>
              <a:gd name="connsiteY16" fmla="*/ 213928 h 1605023"/>
              <a:gd name="connsiteX17" fmla="*/ 5203044 w 10680562"/>
              <a:gd name="connsiteY17" fmla="*/ 228946 h 1605023"/>
              <a:gd name="connsiteX18" fmla="*/ 5207070 w 10680562"/>
              <a:gd name="connsiteY18" fmla="*/ 235105 h 1605023"/>
              <a:gd name="connsiteX19" fmla="*/ 5224253 w 10680562"/>
              <a:gd name="connsiteY19" fmla="*/ 240320 h 1605023"/>
              <a:gd name="connsiteX20" fmla="*/ 5256736 w 10680562"/>
              <a:gd name="connsiteY20" fmla="*/ 254811 h 1605023"/>
              <a:gd name="connsiteX21" fmla="*/ 5264095 w 10680562"/>
              <a:gd name="connsiteY21" fmla="*/ 253567 h 1605023"/>
              <a:gd name="connsiteX22" fmla="*/ 5315084 w 10680562"/>
              <a:gd name="connsiteY22" fmla="*/ 269264 h 1605023"/>
              <a:gd name="connsiteX23" fmla="*/ 5316393 w 10680562"/>
              <a:gd name="connsiteY23" fmla="*/ 267603 h 1605023"/>
              <a:gd name="connsiteX24" fmla="*/ 5333427 w 10680562"/>
              <a:gd name="connsiteY24" fmla="*/ 263823 h 1605023"/>
              <a:gd name="connsiteX25" fmla="*/ 5364589 w 10680562"/>
              <a:gd name="connsiteY25" fmla="*/ 260882 h 1605023"/>
              <a:gd name="connsiteX26" fmla="*/ 5443973 w 10680562"/>
              <a:gd name="connsiteY26" fmla="*/ 230866 h 1605023"/>
              <a:gd name="connsiteX27" fmla="*/ 5497201 w 10680562"/>
              <a:gd name="connsiteY27" fmla="*/ 247023 h 1605023"/>
              <a:gd name="connsiteX28" fmla="*/ 5508269 w 10680562"/>
              <a:gd name="connsiteY28" fmla="*/ 249256 h 1605023"/>
              <a:gd name="connsiteX29" fmla="*/ 5508636 w 10680562"/>
              <a:gd name="connsiteY29" fmla="*/ 248880 h 1605023"/>
              <a:gd name="connsiteX30" fmla="*/ 5520606 w 10680562"/>
              <a:gd name="connsiteY30" fmla="*/ 250400 h 1605023"/>
              <a:gd name="connsiteX31" fmla="*/ 5528451 w 10680562"/>
              <a:gd name="connsiteY31" fmla="*/ 253330 h 1605023"/>
              <a:gd name="connsiteX32" fmla="*/ 5549923 w 10680562"/>
              <a:gd name="connsiteY32" fmla="*/ 257662 h 1605023"/>
              <a:gd name="connsiteX33" fmla="*/ 5558295 w 10680562"/>
              <a:gd name="connsiteY33" fmla="*/ 256364 h 1605023"/>
              <a:gd name="connsiteX34" fmla="*/ 5664799 w 10680562"/>
              <a:gd name="connsiteY34" fmla="*/ 278924 h 1605023"/>
              <a:gd name="connsiteX35" fmla="*/ 5796160 w 10680562"/>
              <a:gd name="connsiteY35" fmla="*/ 307979 h 1605023"/>
              <a:gd name="connsiteX36" fmla="*/ 5897647 w 10680562"/>
              <a:gd name="connsiteY36" fmla="*/ 339431 h 1605023"/>
              <a:gd name="connsiteX37" fmla="*/ 5978838 w 10680562"/>
              <a:gd name="connsiteY37" fmla="*/ 367970 h 1605023"/>
              <a:gd name="connsiteX38" fmla="*/ 6050367 w 10680562"/>
              <a:gd name="connsiteY38" fmla="*/ 386341 h 1605023"/>
              <a:gd name="connsiteX39" fmla="*/ 6140609 w 10680562"/>
              <a:gd name="connsiteY39" fmla="*/ 385135 h 1605023"/>
              <a:gd name="connsiteX40" fmla="*/ 6302950 w 10680562"/>
              <a:gd name="connsiteY40" fmla="*/ 448183 h 1605023"/>
              <a:gd name="connsiteX41" fmla="*/ 6308533 w 10680562"/>
              <a:gd name="connsiteY41" fmla="*/ 448551 h 1605023"/>
              <a:gd name="connsiteX42" fmla="*/ 6340278 w 10680562"/>
              <a:gd name="connsiteY42" fmla="*/ 468555 h 1605023"/>
              <a:gd name="connsiteX43" fmla="*/ 6341685 w 10680562"/>
              <a:gd name="connsiteY43" fmla="*/ 467587 h 1605023"/>
              <a:gd name="connsiteX44" fmla="*/ 6354862 w 10680562"/>
              <a:gd name="connsiteY44" fmla="*/ 467794 h 1605023"/>
              <a:gd name="connsiteX45" fmla="*/ 6377840 w 10680562"/>
              <a:gd name="connsiteY45" fmla="*/ 471024 h 1605023"/>
              <a:gd name="connsiteX46" fmla="*/ 6442804 w 10680562"/>
              <a:gd name="connsiteY46" fmla="*/ 463091 h 1605023"/>
              <a:gd name="connsiteX47" fmla="*/ 6476009 w 10680562"/>
              <a:gd name="connsiteY47" fmla="*/ 483807 h 1605023"/>
              <a:gd name="connsiteX48" fmla="*/ 6483237 w 10680562"/>
              <a:gd name="connsiteY48" fmla="*/ 487308 h 1605023"/>
              <a:gd name="connsiteX49" fmla="*/ 6483605 w 10680562"/>
              <a:gd name="connsiteY49" fmla="*/ 487102 h 1605023"/>
              <a:gd name="connsiteX50" fmla="*/ 6491673 w 10680562"/>
              <a:gd name="connsiteY50" fmla="*/ 490243 h 1605023"/>
              <a:gd name="connsiteX51" fmla="*/ 6496411 w 10680562"/>
              <a:gd name="connsiteY51" fmla="*/ 493689 h 1605023"/>
              <a:gd name="connsiteX52" fmla="*/ 6510429 w 10680562"/>
              <a:gd name="connsiteY52" fmla="*/ 500479 h 1605023"/>
              <a:gd name="connsiteX53" fmla="*/ 6516750 w 10680562"/>
              <a:gd name="connsiteY53" fmla="*/ 500983 h 1605023"/>
              <a:gd name="connsiteX54" fmla="*/ 6580199 w 10680562"/>
              <a:gd name="connsiteY54" fmla="*/ 483318 h 1605023"/>
              <a:gd name="connsiteX55" fmla="*/ 6690237 w 10680562"/>
              <a:gd name="connsiteY55" fmla="*/ 493051 h 1605023"/>
              <a:gd name="connsiteX56" fmla="*/ 6798356 w 10680562"/>
              <a:gd name="connsiteY56" fmla="*/ 506748 h 1605023"/>
              <a:gd name="connsiteX57" fmla="*/ 6837102 w 10680562"/>
              <a:gd name="connsiteY57" fmla="*/ 513677 h 1605023"/>
              <a:gd name="connsiteX58" fmla="*/ 6907934 w 10680562"/>
              <a:gd name="connsiteY58" fmla="*/ 517339 h 1605023"/>
              <a:gd name="connsiteX59" fmla="*/ 6941474 w 10680562"/>
              <a:gd name="connsiteY59" fmla="*/ 513632 h 1605023"/>
              <a:gd name="connsiteX60" fmla="*/ 6942754 w 10680562"/>
              <a:gd name="connsiteY60" fmla="*/ 514394 h 1605023"/>
              <a:gd name="connsiteX61" fmla="*/ 6946363 w 10680562"/>
              <a:gd name="connsiteY61" fmla="*/ 511066 h 1605023"/>
              <a:gd name="connsiteX62" fmla="*/ 6952592 w 10680562"/>
              <a:gd name="connsiteY62" fmla="*/ 510252 h 1605023"/>
              <a:gd name="connsiteX63" fmla="*/ 6968398 w 10680562"/>
              <a:gd name="connsiteY63" fmla="*/ 513946 h 1605023"/>
              <a:gd name="connsiteX64" fmla="*/ 6974142 w 10680562"/>
              <a:gd name="connsiteY64" fmla="*/ 516310 h 1605023"/>
              <a:gd name="connsiteX65" fmla="*/ 6982971 w 10680562"/>
              <a:gd name="connsiteY65" fmla="*/ 517694 h 1605023"/>
              <a:gd name="connsiteX66" fmla="*/ 6983252 w 10680562"/>
              <a:gd name="connsiteY66" fmla="*/ 517416 h 1605023"/>
              <a:gd name="connsiteX67" fmla="*/ 6991400 w 10680562"/>
              <a:gd name="connsiteY67" fmla="*/ 519321 h 1605023"/>
              <a:gd name="connsiteX68" fmla="*/ 7030460 w 10680562"/>
              <a:gd name="connsiteY68" fmla="*/ 532556 h 1605023"/>
              <a:gd name="connsiteX69" fmla="*/ 7089916 w 10680562"/>
              <a:gd name="connsiteY69" fmla="*/ 511503 h 1605023"/>
              <a:gd name="connsiteX70" fmla="*/ 7113059 w 10680562"/>
              <a:gd name="connsiteY70" fmla="*/ 509904 h 1605023"/>
              <a:gd name="connsiteX71" fmla="*/ 7125755 w 10680562"/>
              <a:gd name="connsiteY71" fmla="*/ 507393 h 1605023"/>
              <a:gd name="connsiteX72" fmla="*/ 7126765 w 10680562"/>
              <a:gd name="connsiteY72" fmla="*/ 506166 h 1605023"/>
              <a:gd name="connsiteX73" fmla="*/ 7164175 w 10680562"/>
              <a:gd name="connsiteY73" fmla="*/ 519011 h 1605023"/>
              <a:gd name="connsiteX74" fmla="*/ 7169654 w 10680562"/>
              <a:gd name="connsiteY74" fmla="*/ 518219 h 1605023"/>
              <a:gd name="connsiteX75" fmla="*/ 7193386 w 10680562"/>
              <a:gd name="connsiteY75" fmla="*/ 529788 h 1605023"/>
              <a:gd name="connsiteX76" fmla="*/ 7205997 w 10680562"/>
              <a:gd name="connsiteY76" fmla="*/ 534060 h 1605023"/>
              <a:gd name="connsiteX77" fmla="*/ 7208842 w 10680562"/>
              <a:gd name="connsiteY77" fmla="*/ 538783 h 1605023"/>
              <a:gd name="connsiteX78" fmla="*/ 7227817 w 10680562"/>
              <a:gd name="connsiteY78" fmla="*/ 543304 h 1605023"/>
              <a:gd name="connsiteX79" fmla="*/ 7230267 w 10680562"/>
              <a:gd name="connsiteY79" fmla="*/ 542497 h 1605023"/>
              <a:gd name="connsiteX80" fmla="*/ 7244913 w 10680562"/>
              <a:gd name="connsiteY80" fmla="*/ 551160 h 1605023"/>
              <a:gd name="connsiteX81" fmla="*/ 7255970 w 10680562"/>
              <a:gd name="connsiteY81" fmla="*/ 564383 h 1605023"/>
              <a:gd name="connsiteX82" fmla="*/ 7421156 w 10680562"/>
              <a:gd name="connsiteY82" fmla="*/ 584155 h 1605023"/>
              <a:gd name="connsiteX83" fmla="*/ 7553166 w 10680562"/>
              <a:gd name="connsiteY83" fmla="*/ 653085 h 1605023"/>
              <a:gd name="connsiteX84" fmla="*/ 7643092 w 10680562"/>
              <a:gd name="connsiteY84" fmla="*/ 662482 h 1605023"/>
              <a:gd name="connsiteX85" fmla="*/ 7896429 w 10680562"/>
              <a:gd name="connsiteY85" fmla="*/ 689054 h 1605023"/>
              <a:gd name="connsiteX86" fmla="*/ 7954620 w 10680562"/>
              <a:gd name="connsiteY86" fmla="*/ 689481 h 1605023"/>
              <a:gd name="connsiteX87" fmla="*/ 8000803 w 10680562"/>
              <a:gd name="connsiteY87" fmla="*/ 714583 h 1605023"/>
              <a:gd name="connsiteX88" fmla="*/ 8023216 w 10680562"/>
              <a:gd name="connsiteY88" fmla="*/ 709000 h 1605023"/>
              <a:gd name="connsiteX89" fmla="*/ 8027136 w 10680562"/>
              <a:gd name="connsiteY89" fmla="*/ 707765 h 1605023"/>
              <a:gd name="connsiteX90" fmla="*/ 8041622 w 10680562"/>
              <a:gd name="connsiteY90" fmla="*/ 708731 h 1605023"/>
              <a:gd name="connsiteX91" fmla="*/ 8047209 w 10680562"/>
              <a:gd name="connsiteY91" fmla="*/ 701624 h 1605023"/>
              <a:gd name="connsiteX92" fmla="*/ 8070088 w 10680562"/>
              <a:gd name="connsiteY92" fmla="*/ 697789 h 1605023"/>
              <a:gd name="connsiteX93" fmla="*/ 8096332 w 10680562"/>
              <a:gd name="connsiteY93" fmla="*/ 701624 h 1605023"/>
              <a:gd name="connsiteX94" fmla="*/ 8219225 w 10680562"/>
              <a:gd name="connsiteY94" fmla="*/ 728069 h 1605023"/>
              <a:gd name="connsiteX95" fmla="*/ 8293793 w 10680562"/>
              <a:gd name="connsiteY95" fmla="*/ 739200 h 1605023"/>
              <a:gd name="connsiteX96" fmla="*/ 8323753 w 10680562"/>
              <a:gd name="connsiteY96" fmla="*/ 736063 h 1605023"/>
              <a:gd name="connsiteX97" fmla="*/ 8364496 w 10680562"/>
              <a:gd name="connsiteY97" fmla="*/ 736635 h 1605023"/>
              <a:gd name="connsiteX98" fmla="*/ 8437662 w 10680562"/>
              <a:gd name="connsiteY98" fmla="*/ 731942 h 1605023"/>
              <a:gd name="connsiteX99" fmla="*/ 8533764 w 10680562"/>
              <a:gd name="connsiteY99" fmla="*/ 735554 h 1605023"/>
              <a:gd name="connsiteX100" fmla="*/ 8596769 w 10680562"/>
              <a:gd name="connsiteY100" fmla="*/ 769632 h 1605023"/>
              <a:gd name="connsiteX101" fmla="*/ 8604035 w 10680562"/>
              <a:gd name="connsiteY101" fmla="*/ 764982 h 1605023"/>
              <a:gd name="connsiteX102" fmla="*/ 8650929 w 10680562"/>
              <a:gd name="connsiteY102" fmla="*/ 773164 h 1605023"/>
              <a:gd name="connsiteX103" fmla="*/ 8806497 w 10680562"/>
              <a:gd name="connsiteY103" fmla="*/ 839707 h 1605023"/>
              <a:gd name="connsiteX104" fmla="*/ 8898377 w 10680562"/>
              <a:gd name="connsiteY104" fmla="*/ 854651 h 1605023"/>
              <a:gd name="connsiteX105" fmla="*/ 8932389 w 10680562"/>
              <a:gd name="connsiteY105" fmla="*/ 853846 h 1605023"/>
              <a:gd name="connsiteX106" fmla="*/ 8989288 w 10680562"/>
              <a:gd name="connsiteY106" fmla="*/ 852877 h 1605023"/>
              <a:gd name="connsiteX107" fmla="*/ 9035275 w 10680562"/>
              <a:gd name="connsiteY107" fmla="*/ 837110 h 1605023"/>
              <a:gd name="connsiteX108" fmla="*/ 9138626 w 10680562"/>
              <a:gd name="connsiteY108" fmla="*/ 862106 h 1605023"/>
              <a:gd name="connsiteX109" fmla="*/ 9216298 w 10680562"/>
              <a:gd name="connsiteY109" fmla="*/ 858754 h 1605023"/>
              <a:gd name="connsiteX110" fmla="*/ 9259941 w 10680562"/>
              <a:gd name="connsiteY110" fmla="*/ 861843 h 1605023"/>
              <a:gd name="connsiteX111" fmla="*/ 9380407 w 10680562"/>
              <a:gd name="connsiteY111" fmla="*/ 864825 h 1605023"/>
              <a:gd name="connsiteX112" fmla="*/ 9490772 w 10680562"/>
              <a:gd name="connsiteY112" fmla="*/ 901190 h 1605023"/>
              <a:gd name="connsiteX113" fmla="*/ 9584982 w 10680562"/>
              <a:gd name="connsiteY113" fmla="*/ 935980 h 1605023"/>
              <a:gd name="connsiteX114" fmla="*/ 9759797 w 10680562"/>
              <a:gd name="connsiteY114" fmla="*/ 1010923 h 1605023"/>
              <a:gd name="connsiteX115" fmla="*/ 9834455 w 10680562"/>
              <a:gd name="connsiteY115" fmla="*/ 1082908 h 1605023"/>
              <a:gd name="connsiteX116" fmla="*/ 9939504 w 10680562"/>
              <a:gd name="connsiteY116" fmla="*/ 1110614 h 1605023"/>
              <a:gd name="connsiteX117" fmla="*/ 10077001 w 10680562"/>
              <a:gd name="connsiteY117" fmla="*/ 1160906 h 1605023"/>
              <a:gd name="connsiteX118" fmla="*/ 10178431 w 10680562"/>
              <a:gd name="connsiteY118" fmla="*/ 1244920 h 1605023"/>
              <a:gd name="connsiteX119" fmla="*/ 10248658 w 10680562"/>
              <a:gd name="connsiteY119" fmla="*/ 1309335 h 1605023"/>
              <a:gd name="connsiteX120" fmla="*/ 10414709 w 10680562"/>
              <a:gd name="connsiteY120" fmla="*/ 1388645 h 1605023"/>
              <a:gd name="connsiteX121" fmla="*/ 10592469 w 10680562"/>
              <a:gd name="connsiteY121" fmla="*/ 1543828 h 1605023"/>
              <a:gd name="connsiteX122" fmla="*/ 10674941 w 10680562"/>
              <a:gd name="connsiteY122" fmla="*/ 1597388 h 1605023"/>
              <a:gd name="connsiteX123" fmla="*/ 10680562 w 10680562"/>
              <a:gd name="connsiteY123" fmla="*/ 1605023 h 1605023"/>
              <a:gd name="connsiteX124" fmla="*/ 0 w 10680562"/>
              <a:gd name="connsiteY124" fmla="*/ 1605023 h 1605023"/>
              <a:gd name="connsiteX125" fmla="*/ 0 w 10680562"/>
              <a:gd name="connsiteY125" fmla="*/ 415048 h 1605023"/>
              <a:gd name="connsiteX126" fmla="*/ 9656 w 10680562"/>
              <a:gd name="connsiteY126" fmla="*/ 416044 h 1605023"/>
              <a:gd name="connsiteX127" fmla="*/ 179196 w 10680562"/>
              <a:gd name="connsiteY127" fmla="*/ 423071 h 1605023"/>
              <a:gd name="connsiteX128" fmla="*/ 250912 w 10680562"/>
              <a:gd name="connsiteY128" fmla="*/ 408617 h 1605023"/>
              <a:gd name="connsiteX129" fmla="*/ 291375 w 10680562"/>
              <a:gd name="connsiteY129" fmla="*/ 403710 h 1605023"/>
              <a:gd name="connsiteX130" fmla="*/ 320542 w 10680562"/>
              <a:gd name="connsiteY130" fmla="*/ 396592 h 1605023"/>
              <a:gd name="connsiteX131" fmla="*/ 522426 w 10680562"/>
              <a:gd name="connsiteY131" fmla="*/ 407158 h 1605023"/>
              <a:gd name="connsiteX132" fmla="*/ 549068 w 10680562"/>
              <a:gd name="connsiteY132" fmla="*/ 407418 h 1605023"/>
              <a:gd name="connsiteX133" fmla="*/ 571100 w 10680562"/>
              <a:gd name="connsiteY133" fmla="*/ 400562 h 1605023"/>
              <a:gd name="connsiteX134" fmla="*/ 575457 w 10680562"/>
              <a:gd name="connsiteY134" fmla="*/ 392801 h 1605023"/>
              <a:gd name="connsiteX135" fmla="*/ 589968 w 10680562"/>
              <a:gd name="connsiteY135" fmla="*/ 391807 h 1605023"/>
              <a:gd name="connsiteX136" fmla="*/ 593649 w 10680562"/>
              <a:gd name="connsiteY136" fmla="*/ 390062 h 1605023"/>
              <a:gd name="connsiteX137" fmla="*/ 614928 w 10680562"/>
              <a:gd name="connsiteY137" fmla="*/ 381544 h 1605023"/>
              <a:gd name="connsiteX138" fmla="*/ 722580 w 10680562"/>
              <a:gd name="connsiteY138" fmla="*/ 392722 h 1605023"/>
              <a:gd name="connsiteX139" fmla="*/ 946884 w 10680562"/>
              <a:gd name="connsiteY139" fmla="*/ 411854 h 1605023"/>
              <a:gd name="connsiteX140" fmla="*/ 1210905 w 10680562"/>
              <a:gd name="connsiteY140" fmla="*/ 432414 h 1605023"/>
              <a:gd name="connsiteX141" fmla="*/ 1377854 w 10680562"/>
              <a:gd name="connsiteY141" fmla="*/ 429745 h 1605023"/>
              <a:gd name="connsiteX142" fmla="*/ 1391004 w 10680562"/>
              <a:gd name="connsiteY142" fmla="*/ 441307 h 1605023"/>
              <a:gd name="connsiteX143" fmla="*/ 1406953 w 10680562"/>
              <a:gd name="connsiteY143" fmla="*/ 447889 h 1605023"/>
              <a:gd name="connsiteX144" fmla="*/ 1409246 w 10680562"/>
              <a:gd name="connsiteY144" fmla="*/ 446765 h 1605023"/>
              <a:gd name="connsiteX145" fmla="*/ 1428800 w 10680562"/>
              <a:gd name="connsiteY145" fmla="*/ 448677 h 1605023"/>
              <a:gd name="connsiteX146" fmla="*/ 1432402 w 10680562"/>
              <a:gd name="connsiteY146" fmla="*/ 452956 h 1605023"/>
              <a:gd name="connsiteX147" fmla="*/ 1606578 w 10680562"/>
              <a:gd name="connsiteY147" fmla="*/ 430870 h 1605023"/>
              <a:gd name="connsiteX148" fmla="*/ 1647476 w 10680562"/>
              <a:gd name="connsiteY148" fmla="*/ 438687 h 1605023"/>
              <a:gd name="connsiteX149" fmla="*/ 1655866 w 10680562"/>
              <a:gd name="connsiteY149" fmla="*/ 439472 h 1605023"/>
              <a:gd name="connsiteX150" fmla="*/ 1656096 w 10680562"/>
              <a:gd name="connsiteY150" fmla="*/ 439162 h 1605023"/>
              <a:gd name="connsiteX151" fmla="*/ 1670708 w 10680562"/>
              <a:gd name="connsiteY151" fmla="*/ 412530 h 1605023"/>
              <a:gd name="connsiteX152" fmla="*/ 1737953 w 10680562"/>
              <a:gd name="connsiteY152" fmla="*/ 399496 h 1605023"/>
              <a:gd name="connsiteX153" fmla="*/ 1848192 w 10680562"/>
              <a:gd name="connsiteY153" fmla="*/ 376032 h 1605023"/>
              <a:gd name="connsiteX154" fmla="*/ 1954077 w 10680562"/>
              <a:gd name="connsiteY154" fmla="*/ 352621 h 1605023"/>
              <a:gd name="connsiteX155" fmla="*/ 1993047 w 10680562"/>
              <a:gd name="connsiteY155" fmla="*/ 346068 h 1605023"/>
              <a:gd name="connsiteX156" fmla="*/ 2059719 w 10680562"/>
              <a:gd name="connsiteY156" fmla="*/ 325903 h 1605023"/>
              <a:gd name="connsiteX157" fmla="*/ 2088528 w 10680562"/>
              <a:gd name="connsiteY157" fmla="*/ 311409 h 1605023"/>
              <a:gd name="connsiteX158" fmla="*/ 2090087 w 10680562"/>
              <a:gd name="connsiteY158" fmla="*/ 311676 h 1605023"/>
              <a:gd name="connsiteX159" fmla="*/ 2091700 w 10680562"/>
              <a:gd name="connsiteY159" fmla="*/ 307455 h 1605023"/>
              <a:gd name="connsiteX160" fmla="*/ 2096989 w 10680562"/>
              <a:gd name="connsiteY160" fmla="*/ 304649 h 1605023"/>
              <a:gd name="connsiteX161" fmla="*/ 2113325 w 10680562"/>
              <a:gd name="connsiteY161" fmla="*/ 302764 h 1605023"/>
              <a:gd name="connsiteX162" fmla="*/ 2119780 w 10680562"/>
              <a:gd name="connsiteY162" fmla="*/ 303007 h 1605023"/>
              <a:gd name="connsiteX163" fmla="*/ 2128562 w 10680562"/>
              <a:gd name="connsiteY163" fmla="*/ 301336 h 1605023"/>
              <a:gd name="connsiteX164" fmla="*/ 2128679 w 10680562"/>
              <a:gd name="connsiteY164" fmla="*/ 300991 h 1605023"/>
              <a:gd name="connsiteX165" fmla="*/ 2179558 w 10680562"/>
              <a:gd name="connsiteY165" fmla="*/ 299095 h 1605023"/>
              <a:gd name="connsiteX166" fmla="*/ 2223277 w 10680562"/>
              <a:gd name="connsiteY166" fmla="*/ 260239 h 1605023"/>
              <a:gd name="connsiteX167" fmla="*/ 2243644 w 10680562"/>
              <a:gd name="connsiteY167" fmla="*/ 251110 h 1605023"/>
              <a:gd name="connsiteX168" fmla="*/ 2253986 w 10680562"/>
              <a:gd name="connsiteY168" fmla="*/ 244616 h 1605023"/>
              <a:gd name="connsiteX169" fmla="*/ 2254285 w 10680562"/>
              <a:gd name="connsiteY169" fmla="*/ 243167 h 1605023"/>
              <a:gd name="connsiteX170" fmla="*/ 2295037 w 10680562"/>
              <a:gd name="connsiteY170" fmla="*/ 242433 h 1605023"/>
              <a:gd name="connsiteX171" fmla="*/ 2299648 w 10680562"/>
              <a:gd name="connsiteY171" fmla="*/ 239896 h 1605023"/>
              <a:gd name="connsiteX172" fmla="*/ 2327237 w 10680562"/>
              <a:gd name="connsiteY172" fmla="*/ 242539 h 1605023"/>
              <a:gd name="connsiteX173" fmla="*/ 2340943 w 10680562"/>
              <a:gd name="connsiteY173" fmla="*/ 242239 h 1605023"/>
              <a:gd name="connsiteX174" fmla="*/ 2345943 w 10680562"/>
              <a:gd name="connsiteY174" fmla="*/ 245589 h 1605023"/>
              <a:gd name="connsiteX175" fmla="*/ 2365602 w 10680562"/>
              <a:gd name="connsiteY175" fmla="*/ 243403 h 1605023"/>
              <a:gd name="connsiteX176" fmla="*/ 2367433 w 10680562"/>
              <a:gd name="connsiteY176" fmla="*/ 241858 h 1605023"/>
              <a:gd name="connsiteX177" fmla="*/ 2385231 w 10680562"/>
              <a:gd name="connsiteY177" fmla="*/ 244873 h 1605023"/>
              <a:gd name="connsiteX178" fmla="*/ 2402059 w 10680562"/>
              <a:gd name="connsiteY178" fmla="*/ 253223 h 1605023"/>
              <a:gd name="connsiteX179" fmla="*/ 2719020 w 10680562"/>
              <a:gd name="connsiteY179" fmla="*/ 235271 h 1605023"/>
              <a:gd name="connsiteX180" fmla="*/ 2877308 w 10680562"/>
              <a:gd name="connsiteY180" fmla="*/ 208630 h 1605023"/>
              <a:gd name="connsiteX181" fmla="*/ 3051375 w 10680562"/>
              <a:gd name="connsiteY181" fmla="*/ 154110 h 1605023"/>
              <a:gd name="connsiteX182" fmla="*/ 3104837 w 10680562"/>
              <a:gd name="connsiteY182" fmla="*/ 135199 h 1605023"/>
              <a:gd name="connsiteX183" fmla="*/ 3159836 w 10680562"/>
              <a:gd name="connsiteY183" fmla="*/ 142694 h 1605023"/>
              <a:gd name="connsiteX184" fmla="*/ 3177510 w 10680562"/>
              <a:gd name="connsiteY184" fmla="*/ 130186 h 1605023"/>
              <a:gd name="connsiteX185" fmla="*/ 3180470 w 10680562"/>
              <a:gd name="connsiteY185" fmla="*/ 127764 h 1605023"/>
              <a:gd name="connsiteX186" fmla="*/ 3194216 w 10680562"/>
              <a:gd name="connsiteY186" fmla="*/ 123837 h 1605023"/>
              <a:gd name="connsiteX187" fmla="*/ 3214710 w 10680562"/>
              <a:gd name="connsiteY187" fmla="*/ 104451 h 1605023"/>
              <a:gd name="connsiteX188" fmla="*/ 3240671 w 10680562"/>
              <a:gd name="connsiteY188" fmla="*/ 99232 h 1605023"/>
              <a:gd name="connsiteX189" fmla="*/ 3366544 w 10680562"/>
              <a:gd name="connsiteY189" fmla="*/ 82506 h 1605023"/>
              <a:gd name="connsiteX190" fmla="*/ 3440424 w 10680562"/>
              <a:gd name="connsiteY190" fmla="*/ 67891 h 1605023"/>
              <a:gd name="connsiteX191" fmla="*/ 3466248 w 10680562"/>
              <a:gd name="connsiteY191" fmla="*/ 55103 h 1605023"/>
              <a:gd name="connsiteX192" fmla="*/ 3503820 w 10680562"/>
              <a:gd name="connsiteY192" fmla="*/ 42110 h 1605023"/>
              <a:gd name="connsiteX193" fmla="*/ 3568389 w 10680562"/>
              <a:gd name="connsiteY193" fmla="*/ 13576 h 1605023"/>
              <a:gd name="connsiteX194" fmla="*/ 3604089 w 10680562"/>
              <a:gd name="connsiteY194" fmla="*/ 6980 h 160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680562" h="1605023">
                <a:moveTo>
                  <a:pt x="3617689" y="0"/>
                </a:moveTo>
                <a:lnTo>
                  <a:pt x="3635901" y="7738"/>
                </a:lnTo>
                <a:cubicBezTo>
                  <a:pt x="3636815" y="-13593"/>
                  <a:pt x="3674070" y="21953"/>
                  <a:pt x="3690891" y="7049"/>
                </a:cubicBezTo>
                <a:cubicBezTo>
                  <a:pt x="3723615" y="8082"/>
                  <a:pt x="3780877" y="7675"/>
                  <a:pt x="3832247" y="13937"/>
                </a:cubicBezTo>
                <a:cubicBezTo>
                  <a:pt x="3878761" y="52737"/>
                  <a:pt x="3960967" y="15082"/>
                  <a:pt x="3999111" y="44624"/>
                </a:cubicBezTo>
                <a:cubicBezTo>
                  <a:pt x="4011661" y="48427"/>
                  <a:pt x="4023440" y="49464"/>
                  <a:pt x="4034676" y="48775"/>
                </a:cubicBezTo>
                <a:lnTo>
                  <a:pt x="4065394" y="42879"/>
                </a:lnTo>
                <a:lnTo>
                  <a:pt x="4072648" y="33262"/>
                </a:lnTo>
                <a:lnTo>
                  <a:pt x="4092232" y="34026"/>
                </a:lnTo>
                <a:lnTo>
                  <a:pt x="4097470" y="32252"/>
                </a:lnTo>
                <a:cubicBezTo>
                  <a:pt x="4107476" y="28819"/>
                  <a:pt x="4117405" y="25741"/>
                  <a:pt x="4127488" y="24056"/>
                </a:cubicBezTo>
                <a:cubicBezTo>
                  <a:pt x="4122379" y="69900"/>
                  <a:pt x="4212421" y="17287"/>
                  <a:pt x="4190803" y="55685"/>
                </a:cubicBezTo>
                <a:cubicBezTo>
                  <a:pt x="4245322" y="54405"/>
                  <a:pt x="4210442" y="91290"/>
                  <a:pt x="4269333" y="54186"/>
                </a:cubicBezTo>
                <a:cubicBezTo>
                  <a:pt x="4360007" y="84494"/>
                  <a:pt x="4405441" y="66275"/>
                  <a:pt x="4481486" y="116915"/>
                </a:cubicBezTo>
                <a:cubicBezTo>
                  <a:pt x="4469366" y="96298"/>
                  <a:pt x="4624978" y="141388"/>
                  <a:pt x="4651418" y="150071"/>
                </a:cubicBezTo>
                <a:lnTo>
                  <a:pt x="4863575" y="175458"/>
                </a:lnTo>
                <a:cubicBezTo>
                  <a:pt x="4867452" y="182323"/>
                  <a:pt x="5007365" y="209256"/>
                  <a:pt x="5013635" y="213928"/>
                </a:cubicBezTo>
                <a:lnTo>
                  <a:pt x="5203044" y="228946"/>
                </a:lnTo>
                <a:lnTo>
                  <a:pt x="5207070" y="235105"/>
                </a:lnTo>
                <a:lnTo>
                  <a:pt x="5224253" y="240320"/>
                </a:lnTo>
                <a:lnTo>
                  <a:pt x="5256736" y="254811"/>
                </a:lnTo>
                <a:lnTo>
                  <a:pt x="5264095" y="253567"/>
                </a:lnTo>
                <a:lnTo>
                  <a:pt x="5315084" y="269264"/>
                </a:lnTo>
                <a:lnTo>
                  <a:pt x="5316393" y="267603"/>
                </a:lnTo>
                <a:cubicBezTo>
                  <a:pt x="5320500" y="264235"/>
                  <a:pt x="5325719" y="262424"/>
                  <a:pt x="5333427" y="263823"/>
                </a:cubicBezTo>
                <a:cubicBezTo>
                  <a:pt x="5330520" y="234164"/>
                  <a:pt x="5341605" y="254143"/>
                  <a:pt x="5364589" y="260882"/>
                </a:cubicBezTo>
                <a:cubicBezTo>
                  <a:pt x="5365199" y="216323"/>
                  <a:pt x="5425089" y="252089"/>
                  <a:pt x="5443973" y="230866"/>
                </a:cubicBezTo>
                <a:cubicBezTo>
                  <a:pt x="5460840" y="236821"/>
                  <a:pt x="5478689" y="242307"/>
                  <a:pt x="5497201" y="247023"/>
                </a:cubicBezTo>
                <a:lnTo>
                  <a:pt x="5508269" y="249256"/>
                </a:lnTo>
                <a:lnTo>
                  <a:pt x="5508636" y="248880"/>
                </a:lnTo>
                <a:cubicBezTo>
                  <a:pt x="5511356" y="248469"/>
                  <a:pt x="5515116" y="248867"/>
                  <a:pt x="5520606" y="250400"/>
                </a:cubicBezTo>
                <a:lnTo>
                  <a:pt x="5528451" y="253330"/>
                </a:lnTo>
                <a:lnTo>
                  <a:pt x="5549923" y="257662"/>
                </a:lnTo>
                <a:lnTo>
                  <a:pt x="5558295" y="256364"/>
                </a:lnTo>
                <a:lnTo>
                  <a:pt x="5664799" y="278924"/>
                </a:lnTo>
                <a:lnTo>
                  <a:pt x="5796160" y="307979"/>
                </a:lnTo>
                <a:lnTo>
                  <a:pt x="5897647" y="339431"/>
                </a:lnTo>
                <a:cubicBezTo>
                  <a:pt x="5894921" y="322560"/>
                  <a:pt x="5962532" y="357207"/>
                  <a:pt x="5978838" y="367970"/>
                </a:cubicBezTo>
                <a:cubicBezTo>
                  <a:pt x="6035145" y="375765"/>
                  <a:pt x="6006578" y="380813"/>
                  <a:pt x="6050367" y="386341"/>
                </a:cubicBezTo>
                <a:cubicBezTo>
                  <a:pt x="6051161" y="391932"/>
                  <a:pt x="6137489" y="380709"/>
                  <a:pt x="6140609" y="385135"/>
                </a:cubicBezTo>
                <a:cubicBezTo>
                  <a:pt x="6205928" y="424013"/>
                  <a:pt x="6248816" y="452185"/>
                  <a:pt x="6302950" y="448183"/>
                </a:cubicBezTo>
                <a:lnTo>
                  <a:pt x="6308533" y="448551"/>
                </a:lnTo>
                <a:lnTo>
                  <a:pt x="6340278" y="468555"/>
                </a:lnTo>
                <a:lnTo>
                  <a:pt x="6341685" y="467587"/>
                </a:lnTo>
                <a:cubicBezTo>
                  <a:pt x="6345560" y="465876"/>
                  <a:pt x="6349786" y="465470"/>
                  <a:pt x="6354862" y="467794"/>
                </a:cubicBezTo>
                <a:cubicBezTo>
                  <a:pt x="6361260" y="446013"/>
                  <a:pt x="6363438" y="462250"/>
                  <a:pt x="6377840" y="471024"/>
                </a:cubicBezTo>
                <a:cubicBezTo>
                  <a:pt x="6390990" y="439154"/>
                  <a:pt x="6423334" y="475084"/>
                  <a:pt x="6442804" y="463091"/>
                </a:cubicBezTo>
                <a:cubicBezTo>
                  <a:pt x="6453090" y="470255"/>
                  <a:pt x="6464204" y="477252"/>
                  <a:pt x="6476009" y="483807"/>
                </a:cubicBezTo>
                <a:lnTo>
                  <a:pt x="6483237" y="487308"/>
                </a:lnTo>
                <a:lnTo>
                  <a:pt x="6483605" y="487102"/>
                </a:lnTo>
                <a:cubicBezTo>
                  <a:pt x="6485654" y="487272"/>
                  <a:pt x="6488212" y="488201"/>
                  <a:pt x="6491673" y="490243"/>
                </a:cubicBezTo>
                <a:lnTo>
                  <a:pt x="6496411" y="493689"/>
                </a:lnTo>
                <a:lnTo>
                  <a:pt x="6510429" y="500479"/>
                </a:lnTo>
                <a:lnTo>
                  <a:pt x="6516750" y="500983"/>
                </a:lnTo>
                <a:cubicBezTo>
                  <a:pt x="6541864" y="496675"/>
                  <a:pt x="6554866" y="452619"/>
                  <a:pt x="6580199" y="483318"/>
                </a:cubicBezTo>
                <a:cubicBezTo>
                  <a:pt x="6622601" y="489571"/>
                  <a:pt x="6654587" y="470617"/>
                  <a:pt x="6690237" y="493051"/>
                </a:cubicBezTo>
                <a:cubicBezTo>
                  <a:pt x="6729957" y="498806"/>
                  <a:pt x="6766252" y="494451"/>
                  <a:pt x="6798356" y="506748"/>
                </a:cubicBezTo>
                <a:cubicBezTo>
                  <a:pt x="6813529" y="501270"/>
                  <a:pt x="6826992" y="500232"/>
                  <a:pt x="6837102" y="513677"/>
                </a:cubicBezTo>
                <a:cubicBezTo>
                  <a:pt x="6874837" y="515764"/>
                  <a:pt x="6887115" y="500833"/>
                  <a:pt x="6907934" y="517339"/>
                </a:cubicBezTo>
                <a:cubicBezTo>
                  <a:pt x="6934086" y="494196"/>
                  <a:pt x="6933260" y="504492"/>
                  <a:pt x="6941474" y="513632"/>
                </a:cubicBezTo>
                <a:lnTo>
                  <a:pt x="6942754" y="514394"/>
                </a:lnTo>
                <a:lnTo>
                  <a:pt x="6946363" y="511066"/>
                </a:lnTo>
                <a:lnTo>
                  <a:pt x="6952592" y="510252"/>
                </a:lnTo>
                <a:lnTo>
                  <a:pt x="6968398" y="513946"/>
                </a:lnTo>
                <a:lnTo>
                  <a:pt x="6974142" y="516310"/>
                </a:lnTo>
                <a:cubicBezTo>
                  <a:pt x="6978173" y="517574"/>
                  <a:pt x="6980948" y="517948"/>
                  <a:pt x="6982971" y="517694"/>
                </a:cubicBezTo>
                <a:lnTo>
                  <a:pt x="6983252" y="517416"/>
                </a:lnTo>
                <a:lnTo>
                  <a:pt x="6991400" y="519321"/>
                </a:lnTo>
                <a:cubicBezTo>
                  <a:pt x="7005004" y="523242"/>
                  <a:pt x="7018100" y="527732"/>
                  <a:pt x="7030460" y="532556"/>
                </a:cubicBezTo>
                <a:cubicBezTo>
                  <a:pt x="7044917" y="516932"/>
                  <a:pt x="7088472" y="545083"/>
                  <a:pt x="7089916" y="511503"/>
                </a:cubicBezTo>
                <a:cubicBezTo>
                  <a:pt x="7106785" y="517039"/>
                  <a:pt x="7114554" y="532321"/>
                  <a:pt x="7113059" y="509904"/>
                </a:cubicBezTo>
                <a:cubicBezTo>
                  <a:pt x="7118735" y="511110"/>
                  <a:pt x="7122641" y="509850"/>
                  <a:pt x="7125755" y="507393"/>
                </a:cubicBezTo>
                <a:lnTo>
                  <a:pt x="7126765" y="506166"/>
                </a:lnTo>
                <a:lnTo>
                  <a:pt x="7164175" y="519011"/>
                </a:lnTo>
                <a:lnTo>
                  <a:pt x="7169654" y="518219"/>
                </a:lnTo>
                <a:lnTo>
                  <a:pt x="7193386" y="529788"/>
                </a:lnTo>
                <a:lnTo>
                  <a:pt x="7205997" y="534060"/>
                </a:lnTo>
                <a:lnTo>
                  <a:pt x="7208842" y="538783"/>
                </a:lnTo>
                <a:cubicBezTo>
                  <a:pt x="7212314" y="541931"/>
                  <a:pt x="7217803" y="543928"/>
                  <a:pt x="7227817" y="543304"/>
                </a:cubicBezTo>
                <a:lnTo>
                  <a:pt x="7230267" y="542497"/>
                </a:lnTo>
                <a:lnTo>
                  <a:pt x="7244913" y="551160"/>
                </a:lnTo>
                <a:cubicBezTo>
                  <a:pt x="7249453" y="554807"/>
                  <a:pt x="7253253" y="559130"/>
                  <a:pt x="7255970" y="564383"/>
                </a:cubicBezTo>
                <a:cubicBezTo>
                  <a:pt x="7315146" y="548103"/>
                  <a:pt x="7361553" y="579076"/>
                  <a:pt x="7421156" y="584155"/>
                </a:cubicBezTo>
                <a:cubicBezTo>
                  <a:pt x="7465612" y="613750"/>
                  <a:pt x="7546249" y="613142"/>
                  <a:pt x="7553166" y="653085"/>
                </a:cubicBezTo>
                <a:cubicBezTo>
                  <a:pt x="7562552" y="609214"/>
                  <a:pt x="7673998" y="724531"/>
                  <a:pt x="7643092" y="662482"/>
                </a:cubicBezTo>
                <a:lnTo>
                  <a:pt x="7896429" y="689054"/>
                </a:lnTo>
                <a:cubicBezTo>
                  <a:pt x="7940867" y="662251"/>
                  <a:pt x="7914217" y="689365"/>
                  <a:pt x="7954620" y="689481"/>
                </a:cubicBezTo>
                <a:cubicBezTo>
                  <a:pt x="7937756" y="718000"/>
                  <a:pt x="8005608" y="680123"/>
                  <a:pt x="8000803" y="714583"/>
                </a:cubicBezTo>
                <a:cubicBezTo>
                  <a:pt x="8008309" y="713512"/>
                  <a:pt x="8015731" y="711389"/>
                  <a:pt x="8023216" y="709000"/>
                </a:cubicBezTo>
                <a:lnTo>
                  <a:pt x="8027136" y="707765"/>
                </a:lnTo>
                <a:lnTo>
                  <a:pt x="8041622" y="708731"/>
                </a:lnTo>
                <a:lnTo>
                  <a:pt x="8047209" y="701624"/>
                </a:lnTo>
                <a:lnTo>
                  <a:pt x="8070088" y="697789"/>
                </a:lnTo>
                <a:cubicBezTo>
                  <a:pt x="8078424" y="697492"/>
                  <a:pt x="8087123" y="698508"/>
                  <a:pt x="8096332" y="701624"/>
                </a:cubicBezTo>
                <a:cubicBezTo>
                  <a:pt x="8123926" y="724651"/>
                  <a:pt x="8185640" y="697894"/>
                  <a:pt x="8219225" y="728069"/>
                </a:cubicBezTo>
                <a:cubicBezTo>
                  <a:pt x="8232644" y="736562"/>
                  <a:pt x="8280723" y="746936"/>
                  <a:pt x="8293793" y="739200"/>
                </a:cubicBezTo>
                <a:cubicBezTo>
                  <a:pt x="8304636" y="739365"/>
                  <a:pt x="8314843" y="745516"/>
                  <a:pt x="8323753" y="736063"/>
                </a:cubicBezTo>
                <a:cubicBezTo>
                  <a:pt x="8336542" y="725164"/>
                  <a:pt x="8363344" y="752699"/>
                  <a:pt x="8364496" y="736635"/>
                </a:cubicBezTo>
                <a:cubicBezTo>
                  <a:pt x="8383724" y="755702"/>
                  <a:pt x="8414211" y="733717"/>
                  <a:pt x="8437662" y="731942"/>
                </a:cubicBezTo>
                <a:cubicBezTo>
                  <a:pt x="8451685" y="749699"/>
                  <a:pt x="8487061" y="728469"/>
                  <a:pt x="8533764" y="735554"/>
                </a:cubicBezTo>
                <a:cubicBezTo>
                  <a:pt x="8548878" y="755832"/>
                  <a:pt x="8565301" y="740114"/>
                  <a:pt x="8596769" y="769632"/>
                </a:cubicBezTo>
                <a:cubicBezTo>
                  <a:pt x="8598880" y="767829"/>
                  <a:pt x="8601326" y="766261"/>
                  <a:pt x="8604035" y="764982"/>
                </a:cubicBezTo>
                <a:cubicBezTo>
                  <a:pt x="8619777" y="757551"/>
                  <a:pt x="8640772" y="761213"/>
                  <a:pt x="8650929" y="773164"/>
                </a:cubicBezTo>
                <a:cubicBezTo>
                  <a:pt x="8702615" y="814545"/>
                  <a:pt x="8757170" y="823762"/>
                  <a:pt x="8806497" y="839707"/>
                </a:cubicBezTo>
                <a:cubicBezTo>
                  <a:pt x="8863157" y="854381"/>
                  <a:pt x="8833749" y="812347"/>
                  <a:pt x="8898377" y="854651"/>
                </a:cubicBezTo>
                <a:cubicBezTo>
                  <a:pt x="8909161" y="844048"/>
                  <a:pt x="8918437" y="845186"/>
                  <a:pt x="8932389" y="853846"/>
                </a:cubicBezTo>
                <a:cubicBezTo>
                  <a:pt x="8960146" y="860074"/>
                  <a:pt x="8965550" y="829338"/>
                  <a:pt x="8989288" y="852877"/>
                </a:cubicBezTo>
                <a:cubicBezTo>
                  <a:pt x="8988278" y="835633"/>
                  <a:pt x="9043995" y="856467"/>
                  <a:pt x="9035275" y="837110"/>
                </a:cubicBezTo>
                <a:cubicBezTo>
                  <a:pt x="9060165" y="838647"/>
                  <a:pt x="9108456" y="858499"/>
                  <a:pt x="9138626" y="862106"/>
                </a:cubicBezTo>
                <a:cubicBezTo>
                  <a:pt x="9165080" y="876547"/>
                  <a:pt x="9174888" y="860404"/>
                  <a:pt x="9216298" y="858754"/>
                </a:cubicBezTo>
                <a:cubicBezTo>
                  <a:pt x="9230418" y="871192"/>
                  <a:pt x="9244774" y="868822"/>
                  <a:pt x="9259941" y="861843"/>
                </a:cubicBezTo>
                <a:cubicBezTo>
                  <a:pt x="9297647" y="870955"/>
                  <a:pt x="9335980" y="863006"/>
                  <a:pt x="9380407" y="864825"/>
                </a:cubicBezTo>
                <a:cubicBezTo>
                  <a:pt x="9424338" y="883720"/>
                  <a:pt x="9443322" y="899138"/>
                  <a:pt x="9490772" y="901190"/>
                </a:cubicBezTo>
                <a:cubicBezTo>
                  <a:pt x="9530410" y="933396"/>
                  <a:pt x="9546422" y="928548"/>
                  <a:pt x="9584982" y="935980"/>
                </a:cubicBezTo>
                <a:cubicBezTo>
                  <a:pt x="9629819" y="954269"/>
                  <a:pt x="9718219" y="986435"/>
                  <a:pt x="9759797" y="1010923"/>
                </a:cubicBezTo>
                <a:cubicBezTo>
                  <a:pt x="9801376" y="1035410"/>
                  <a:pt x="9804503" y="1066293"/>
                  <a:pt x="9834455" y="1082908"/>
                </a:cubicBezTo>
                <a:cubicBezTo>
                  <a:pt x="9864406" y="1099522"/>
                  <a:pt x="9891608" y="1087791"/>
                  <a:pt x="9939504" y="1110614"/>
                </a:cubicBezTo>
                <a:cubicBezTo>
                  <a:pt x="9978150" y="1098522"/>
                  <a:pt x="10034187" y="1166580"/>
                  <a:pt x="10077001" y="1160906"/>
                </a:cubicBezTo>
                <a:cubicBezTo>
                  <a:pt x="10084861" y="1190721"/>
                  <a:pt x="10164307" y="1234884"/>
                  <a:pt x="10178431" y="1244920"/>
                </a:cubicBezTo>
                <a:cubicBezTo>
                  <a:pt x="10210316" y="1215779"/>
                  <a:pt x="10222273" y="1306394"/>
                  <a:pt x="10248658" y="1309335"/>
                </a:cubicBezTo>
                <a:lnTo>
                  <a:pt x="10414709" y="1388645"/>
                </a:lnTo>
                <a:cubicBezTo>
                  <a:pt x="10473963" y="1440373"/>
                  <a:pt x="10538857" y="1454568"/>
                  <a:pt x="10592469" y="1543828"/>
                </a:cubicBezTo>
                <a:cubicBezTo>
                  <a:pt x="10651538" y="1531501"/>
                  <a:pt x="10660082" y="1567462"/>
                  <a:pt x="10674941" y="1597388"/>
                </a:cubicBezTo>
                <a:lnTo>
                  <a:pt x="10680562" y="1605023"/>
                </a:lnTo>
                <a:lnTo>
                  <a:pt x="0" y="1605023"/>
                </a:lnTo>
                <a:lnTo>
                  <a:pt x="0" y="415048"/>
                </a:lnTo>
                <a:lnTo>
                  <a:pt x="9656" y="416044"/>
                </a:lnTo>
                <a:cubicBezTo>
                  <a:pt x="66794" y="420549"/>
                  <a:pt x="142962" y="423374"/>
                  <a:pt x="179196" y="423071"/>
                </a:cubicBezTo>
                <a:cubicBezTo>
                  <a:pt x="202136" y="418172"/>
                  <a:pt x="228694" y="392385"/>
                  <a:pt x="250912" y="408617"/>
                </a:cubicBezTo>
                <a:cubicBezTo>
                  <a:pt x="249389" y="392611"/>
                  <a:pt x="280512" y="416185"/>
                  <a:pt x="291375" y="403710"/>
                </a:cubicBezTo>
                <a:cubicBezTo>
                  <a:pt x="298635" y="393187"/>
                  <a:pt x="309770" y="397885"/>
                  <a:pt x="320542" y="396592"/>
                </a:cubicBezTo>
                <a:cubicBezTo>
                  <a:pt x="359051" y="397166"/>
                  <a:pt x="484339" y="405354"/>
                  <a:pt x="522426" y="407158"/>
                </a:cubicBezTo>
                <a:cubicBezTo>
                  <a:pt x="532069" y="408997"/>
                  <a:pt x="540856" y="408831"/>
                  <a:pt x="549068" y="407418"/>
                </a:cubicBezTo>
                <a:lnTo>
                  <a:pt x="571100" y="400562"/>
                </a:lnTo>
                <a:lnTo>
                  <a:pt x="575457" y="392801"/>
                </a:lnTo>
                <a:lnTo>
                  <a:pt x="589968" y="391807"/>
                </a:lnTo>
                <a:lnTo>
                  <a:pt x="593649" y="390062"/>
                </a:lnTo>
                <a:cubicBezTo>
                  <a:pt x="600667" y="386700"/>
                  <a:pt x="607669" y="383607"/>
                  <a:pt x="614928" y="381544"/>
                </a:cubicBezTo>
                <a:cubicBezTo>
                  <a:pt x="636416" y="381988"/>
                  <a:pt x="667253" y="387671"/>
                  <a:pt x="722580" y="392722"/>
                </a:cubicBezTo>
                <a:cubicBezTo>
                  <a:pt x="792539" y="408114"/>
                  <a:pt x="885615" y="380106"/>
                  <a:pt x="946884" y="411854"/>
                </a:cubicBezTo>
                <a:cubicBezTo>
                  <a:pt x="1028270" y="418469"/>
                  <a:pt x="1139077" y="429433"/>
                  <a:pt x="1210905" y="432414"/>
                </a:cubicBezTo>
                <a:cubicBezTo>
                  <a:pt x="1270803" y="429423"/>
                  <a:pt x="1321921" y="453757"/>
                  <a:pt x="1377854" y="429745"/>
                </a:cubicBezTo>
                <a:cubicBezTo>
                  <a:pt x="1381419" y="434564"/>
                  <a:pt x="1385901" y="438319"/>
                  <a:pt x="1391004" y="441307"/>
                </a:cubicBezTo>
                <a:lnTo>
                  <a:pt x="1406953" y="447889"/>
                </a:lnTo>
                <a:lnTo>
                  <a:pt x="1409246" y="446765"/>
                </a:lnTo>
                <a:cubicBezTo>
                  <a:pt x="1419066" y="444804"/>
                  <a:pt x="1424836" y="446037"/>
                  <a:pt x="1428800" y="448677"/>
                </a:cubicBezTo>
                <a:lnTo>
                  <a:pt x="1432402" y="452956"/>
                </a:lnTo>
                <a:lnTo>
                  <a:pt x="1606578" y="430870"/>
                </a:lnTo>
                <a:cubicBezTo>
                  <a:pt x="1619625" y="433971"/>
                  <a:pt x="1633347" y="436643"/>
                  <a:pt x="1647476" y="438687"/>
                </a:cubicBezTo>
                <a:lnTo>
                  <a:pt x="1655866" y="439472"/>
                </a:lnTo>
                <a:lnTo>
                  <a:pt x="1656096" y="439162"/>
                </a:lnTo>
                <a:cubicBezTo>
                  <a:pt x="1658061" y="438636"/>
                  <a:pt x="1666503" y="411823"/>
                  <a:pt x="1670708" y="412530"/>
                </a:cubicBezTo>
                <a:lnTo>
                  <a:pt x="1737953" y="399496"/>
                </a:lnTo>
                <a:lnTo>
                  <a:pt x="1848192" y="376032"/>
                </a:lnTo>
                <a:cubicBezTo>
                  <a:pt x="1887458" y="368088"/>
                  <a:pt x="1918458" y="352092"/>
                  <a:pt x="1954077" y="352621"/>
                </a:cubicBezTo>
                <a:cubicBezTo>
                  <a:pt x="1965180" y="342609"/>
                  <a:pt x="1976973" y="337201"/>
                  <a:pt x="1993047" y="346068"/>
                </a:cubicBezTo>
                <a:cubicBezTo>
                  <a:pt x="2028636" y="335449"/>
                  <a:pt x="2032293" y="317806"/>
                  <a:pt x="2059719" y="325903"/>
                </a:cubicBezTo>
                <a:cubicBezTo>
                  <a:pt x="2071905" y="296194"/>
                  <a:pt x="2076373" y="305826"/>
                  <a:pt x="2088528" y="311409"/>
                </a:cubicBezTo>
                <a:lnTo>
                  <a:pt x="2090087" y="311676"/>
                </a:lnTo>
                <a:lnTo>
                  <a:pt x="2091700" y="307455"/>
                </a:lnTo>
                <a:lnTo>
                  <a:pt x="2096989" y="304649"/>
                </a:lnTo>
                <a:lnTo>
                  <a:pt x="2113325" y="302764"/>
                </a:lnTo>
                <a:lnTo>
                  <a:pt x="2119780" y="303007"/>
                </a:lnTo>
                <a:cubicBezTo>
                  <a:pt x="2124111" y="302819"/>
                  <a:pt x="2126840" y="302239"/>
                  <a:pt x="2128562" y="301336"/>
                </a:cubicBezTo>
                <a:cubicBezTo>
                  <a:pt x="2128600" y="301221"/>
                  <a:pt x="2128640" y="301107"/>
                  <a:pt x="2128679" y="300991"/>
                </a:cubicBezTo>
                <a:lnTo>
                  <a:pt x="2179558" y="299095"/>
                </a:lnTo>
                <a:cubicBezTo>
                  <a:pt x="2184857" y="280099"/>
                  <a:pt x="2238998" y="291238"/>
                  <a:pt x="2223277" y="260239"/>
                </a:cubicBezTo>
                <a:cubicBezTo>
                  <a:pt x="2241523" y="259676"/>
                  <a:pt x="2256386" y="270988"/>
                  <a:pt x="2243644" y="251110"/>
                </a:cubicBezTo>
                <a:cubicBezTo>
                  <a:pt x="2249448" y="250324"/>
                  <a:pt x="2252382" y="247882"/>
                  <a:pt x="2253986" y="244616"/>
                </a:cubicBezTo>
                <a:lnTo>
                  <a:pt x="2254285" y="243167"/>
                </a:lnTo>
                <a:lnTo>
                  <a:pt x="2295037" y="242433"/>
                </a:lnTo>
                <a:lnTo>
                  <a:pt x="2299648" y="239896"/>
                </a:lnTo>
                <a:lnTo>
                  <a:pt x="2327237" y="242539"/>
                </a:lnTo>
                <a:lnTo>
                  <a:pt x="2340943" y="242239"/>
                </a:lnTo>
                <a:lnTo>
                  <a:pt x="2345943" y="245589"/>
                </a:lnTo>
                <a:cubicBezTo>
                  <a:pt x="2350718" y="247299"/>
                  <a:pt x="2356754" y="247292"/>
                  <a:pt x="2365602" y="243403"/>
                </a:cubicBezTo>
                <a:lnTo>
                  <a:pt x="2367433" y="241858"/>
                </a:lnTo>
                <a:lnTo>
                  <a:pt x="2385231" y="244873"/>
                </a:lnTo>
                <a:cubicBezTo>
                  <a:pt x="2391237" y="246682"/>
                  <a:pt x="2396907" y="249351"/>
                  <a:pt x="2402059" y="253223"/>
                </a:cubicBezTo>
                <a:cubicBezTo>
                  <a:pt x="2457690" y="251623"/>
                  <a:pt x="2639813" y="242704"/>
                  <a:pt x="2719020" y="235271"/>
                </a:cubicBezTo>
                <a:cubicBezTo>
                  <a:pt x="2762954" y="229515"/>
                  <a:pt x="2821915" y="222156"/>
                  <a:pt x="2877308" y="208630"/>
                </a:cubicBezTo>
                <a:cubicBezTo>
                  <a:pt x="2947949" y="226393"/>
                  <a:pt x="2978035" y="153757"/>
                  <a:pt x="3051375" y="154110"/>
                </a:cubicBezTo>
                <a:cubicBezTo>
                  <a:pt x="3078434" y="115011"/>
                  <a:pt x="3067807" y="148493"/>
                  <a:pt x="3104837" y="135199"/>
                </a:cubicBezTo>
                <a:cubicBezTo>
                  <a:pt x="3103880" y="166713"/>
                  <a:pt x="3146743" y="109780"/>
                  <a:pt x="3159836" y="142694"/>
                </a:cubicBezTo>
                <a:cubicBezTo>
                  <a:pt x="3166160" y="139232"/>
                  <a:pt x="3171875" y="134841"/>
                  <a:pt x="3177510" y="130186"/>
                </a:cubicBezTo>
                <a:lnTo>
                  <a:pt x="3180470" y="127764"/>
                </a:lnTo>
                <a:lnTo>
                  <a:pt x="3194216" y="123837"/>
                </a:lnTo>
                <a:lnTo>
                  <a:pt x="3214710" y="104451"/>
                </a:lnTo>
                <a:cubicBezTo>
                  <a:pt x="3222186" y="101416"/>
                  <a:pt x="3230663" y="99454"/>
                  <a:pt x="3240671" y="99232"/>
                </a:cubicBezTo>
                <a:cubicBezTo>
                  <a:pt x="3277606" y="111009"/>
                  <a:pt x="3320498" y="66221"/>
                  <a:pt x="3366544" y="82506"/>
                </a:cubicBezTo>
                <a:cubicBezTo>
                  <a:pt x="3383134" y="85775"/>
                  <a:pt x="3432393" y="79256"/>
                  <a:pt x="3440424" y="67891"/>
                </a:cubicBezTo>
                <a:cubicBezTo>
                  <a:pt x="3450432" y="64444"/>
                  <a:pt x="3462892" y="66649"/>
                  <a:pt x="3466248" y="55103"/>
                </a:cubicBezTo>
                <a:cubicBezTo>
                  <a:pt x="3472418" y="40954"/>
                  <a:pt x="3510917" y="57092"/>
                  <a:pt x="3503820" y="42110"/>
                </a:cubicBezTo>
                <a:lnTo>
                  <a:pt x="3568389" y="13576"/>
                </a:lnTo>
                <a:cubicBezTo>
                  <a:pt x="3579310" y="19318"/>
                  <a:pt x="3590168" y="14433"/>
                  <a:pt x="3604089" y="698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23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eep Moving Forward">
            <a:extLst>
              <a:ext uri="{FF2B5EF4-FFF2-40B4-BE49-F238E27FC236}">
                <a16:creationId xmlns:a16="http://schemas.microsoft.com/office/drawing/2014/main" id="{CEEFFCE4-9F5E-7478-C87C-04CF81B39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5" b="26820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307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C7DD0E-C86F-C6FF-5948-8DD9DCC63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 NOT Waste Time</a:t>
            </a: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37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What Are the Indications for a Blood Transfusion? - The Hospitalist">
            <a:extLst>
              <a:ext uri="{FF2B5EF4-FFF2-40B4-BE49-F238E27FC236}">
                <a16:creationId xmlns:a16="http://schemas.microsoft.com/office/drawing/2014/main" id="{BACA49D5-98F8-E963-4D53-2BBFFFE9C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60"/>
          <a:stretch/>
        </p:blipFill>
        <p:spPr bwMode="auto">
          <a:xfrm>
            <a:off x="4572007" y="10"/>
            <a:ext cx="4571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4CE4D-70AB-906B-0C25-35A68F51F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364225"/>
            <a:ext cx="4503137" cy="131888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How Can My Small Hospital Help?</a:t>
            </a:r>
          </a:p>
        </p:txBody>
      </p:sp>
      <p:pic>
        <p:nvPicPr>
          <p:cNvPr id="6146" name="Picture 2" descr="Photograph of an anesthesiologist using the Glidescope video laryngoscope to intubate the trachea of an elderly person with challenging airway anatomy">
            <a:extLst>
              <a:ext uri="{FF2B5EF4-FFF2-40B4-BE49-F238E27FC236}">
                <a16:creationId xmlns:a16="http://schemas.microsoft.com/office/drawing/2014/main" id="{3B17960B-27A8-0363-2B23-F7BAD70D2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9" r="14781" b="-1"/>
          <a:stretch/>
        </p:blipFill>
        <p:spPr bwMode="auto">
          <a:xfrm>
            <a:off x="-4041" y="10"/>
            <a:ext cx="462713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28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DCD9C319-51C4-4B3F-AEB3-47BB3616F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A0186C-3C01-FFF8-B10A-4C4F3D99D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949" y="365125"/>
            <a:ext cx="2964054" cy="55303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500"/>
              <a:t>DO NOT Wait on scene for a helicopter!!</a:t>
            </a:r>
          </a:p>
        </p:txBody>
      </p:sp>
      <p:pic>
        <p:nvPicPr>
          <p:cNvPr id="5122" name="Picture 2" descr="Cartoon Flying Helicopter Stock Illustration Of Soaring, 52% OFF">
            <a:extLst>
              <a:ext uri="{FF2B5EF4-FFF2-40B4-BE49-F238E27FC236}">
                <a16:creationId xmlns:a16="http://schemas.microsoft.com/office/drawing/2014/main" id="{D83CF364-316C-C85D-BA28-0D3C18D49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6" r="1463" b="5555"/>
          <a:stretch/>
        </p:blipFill>
        <p:spPr bwMode="auto">
          <a:xfrm>
            <a:off x="20" y="10"/>
            <a:ext cx="5391424" cy="647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145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3356" y="1928731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B763CE-C6AE-0DAF-1FD6-97957FD85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967266"/>
            <a:ext cx="1971675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Trauma Is A Time Sensitive Emergency</a:t>
            </a:r>
          </a:p>
        </p:txBody>
      </p:sp>
      <p:pic>
        <p:nvPicPr>
          <p:cNvPr id="2052" name="Picture 4" descr="184,686 Stopwatch Stock Photos and Images - 123RF">
            <a:extLst>
              <a:ext uri="{FF2B5EF4-FFF2-40B4-BE49-F238E27FC236}">
                <a16:creationId xmlns:a16="http://schemas.microsoft.com/office/drawing/2014/main" id="{7429E04C-D932-3A87-3AF6-C34A9C922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3" r="1" b="1"/>
          <a:stretch/>
        </p:blipFill>
        <p:spPr bwMode="auto">
          <a:xfrm>
            <a:off x="3582987" y="1023307"/>
            <a:ext cx="5085525" cy="480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216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7EDEA10-087E-4352-A848-7D9888DC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242090"/>
            <a:ext cx="7886700" cy="127023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ENROUTE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Secondary Survey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5604397"/>
            <a:ext cx="7886700" cy="647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IV access, splint injuries, treat pain, keep them warm</a:t>
            </a:r>
          </a:p>
        </p:txBody>
      </p:sp>
      <p:pic>
        <p:nvPicPr>
          <p:cNvPr id="3" name="Picture 4" descr="Image result for normal saline iv">
            <a:extLst>
              <a:ext uri="{FF2B5EF4-FFF2-40B4-BE49-F238E27FC236}">
                <a16:creationId xmlns:a16="http://schemas.microsoft.com/office/drawing/2014/main" id="{703411E3-5C1C-397C-2482-329DF0AC3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8" r="1" b="10849"/>
          <a:stretch/>
        </p:blipFill>
        <p:spPr bwMode="auto">
          <a:xfrm>
            <a:off x="382773" y="400051"/>
            <a:ext cx="2643666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sam splint">
            <a:extLst>
              <a:ext uri="{FF2B5EF4-FFF2-40B4-BE49-F238E27FC236}">
                <a16:creationId xmlns:a16="http://schemas.microsoft.com/office/drawing/2014/main" id="{2BD887CA-1663-023D-C3B4-4FE6B0C14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 r="34016" b="2"/>
          <a:stretch/>
        </p:blipFill>
        <p:spPr bwMode="auto">
          <a:xfrm>
            <a:off x="3250167" y="400051"/>
            <a:ext cx="2643666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warm">
            <a:extLst>
              <a:ext uri="{FF2B5EF4-FFF2-40B4-BE49-F238E27FC236}">
                <a16:creationId xmlns:a16="http://schemas.microsoft.com/office/drawing/2014/main" id="{06BF9CE5-B26B-42C5-E020-A18674A13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r="47626" b="-2"/>
          <a:stretch/>
        </p:blipFill>
        <p:spPr bwMode="auto">
          <a:xfrm>
            <a:off x="6195940" y="487437"/>
            <a:ext cx="2643666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605D77EC-B84E-48F8-9EC4-93E851C0F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9511" y="5512322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07727" y="-28"/>
                  <a:pt x="1273077" y="0"/>
                </a:cubicBezTo>
                <a:cubicBezTo>
                  <a:pt x="1538427" y="28"/>
                  <a:pt x="1698640" y="-12775"/>
                  <a:pt x="1909615" y="0"/>
                </a:cubicBezTo>
                <a:cubicBezTo>
                  <a:pt x="2120590" y="12775"/>
                  <a:pt x="2210293" y="-21823"/>
                  <a:pt x="2482500" y="0"/>
                </a:cubicBezTo>
                <a:cubicBezTo>
                  <a:pt x="2754708" y="21823"/>
                  <a:pt x="3004133" y="-28750"/>
                  <a:pt x="3182692" y="0"/>
                </a:cubicBezTo>
                <a:cubicBezTo>
                  <a:pt x="3183134" y="4516"/>
                  <a:pt x="3181865" y="12266"/>
                  <a:pt x="3182692" y="18288"/>
                </a:cubicBezTo>
                <a:cubicBezTo>
                  <a:pt x="2947402" y="22440"/>
                  <a:pt x="2876226" y="27191"/>
                  <a:pt x="2609807" y="18288"/>
                </a:cubicBezTo>
                <a:cubicBezTo>
                  <a:pt x="2343389" y="9385"/>
                  <a:pt x="2326689" y="25579"/>
                  <a:pt x="2068750" y="18288"/>
                </a:cubicBezTo>
                <a:cubicBezTo>
                  <a:pt x="1810811" y="10997"/>
                  <a:pt x="1713836" y="48219"/>
                  <a:pt x="1432211" y="18288"/>
                </a:cubicBezTo>
                <a:cubicBezTo>
                  <a:pt x="1150586" y="-11643"/>
                  <a:pt x="982765" y="3747"/>
                  <a:pt x="859327" y="18288"/>
                </a:cubicBezTo>
                <a:cubicBezTo>
                  <a:pt x="735889" y="32829"/>
                  <a:pt x="254183" y="35231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43108" y="-22426"/>
                  <a:pt x="387854" y="22949"/>
                  <a:pt x="572885" y="0"/>
                </a:cubicBezTo>
                <a:cubicBezTo>
                  <a:pt x="757916" y="-22949"/>
                  <a:pt x="923707" y="6797"/>
                  <a:pt x="1113942" y="0"/>
                </a:cubicBezTo>
                <a:cubicBezTo>
                  <a:pt x="1304177" y="-6797"/>
                  <a:pt x="1495991" y="20627"/>
                  <a:pt x="1686827" y="0"/>
                </a:cubicBezTo>
                <a:cubicBezTo>
                  <a:pt x="1877663" y="-20627"/>
                  <a:pt x="2170182" y="-20672"/>
                  <a:pt x="2323365" y="0"/>
                </a:cubicBezTo>
                <a:cubicBezTo>
                  <a:pt x="2476548" y="20672"/>
                  <a:pt x="2919164" y="6097"/>
                  <a:pt x="3182692" y="0"/>
                </a:cubicBezTo>
                <a:cubicBezTo>
                  <a:pt x="3183269" y="4624"/>
                  <a:pt x="3183511" y="11191"/>
                  <a:pt x="3182692" y="18288"/>
                </a:cubicBezTo>
                <a:cubicBezTo>
                  <a:pt x="3026065" y="-10849"/>
                  <a:pt x="2775006" y="23067"/>
                  <a:pt x="2546154" y="18288"/>
                </a:cubicBezTo>
                <a:cubicBezTo>
                  <a:pt x="2317302" y="13509"/>
                  <a:pt x="2168173" y="-8513"/>
                  <a:pt x="1845961" y="18288"/>
                </a:cubicBezTo>
                <a:cubicBezTo>
                  <a:pt x="1523749" y="45089"/>
                  <a:pt x="1450078" y="-844"/>
                  <a:pt x="1304904" y="18288"/>
                </a:cubicBezTo>
                <a:cubicBezTo>
                  <a:pt x="1159730" y="37420"/>
                  <a:pt x="942635" y="-10021"/>
                  <a:pt x="604711" y="18288"/>
                </a:cubicBezTo>
                <a:cubicBezTo>
                  <a:pt x="266787" y="46597"/>
                  <a:pt x="141927" y="-8395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4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34644"/>
            <a:ext cx="7882128" cy="1076914"/>
          </a:xfrm>
        </p:spPr>
        <p:txBody>
          <a:bodyPr anchor="ctr">
            <a:normAutofit/>
          </a:bodyPr>
          <a:lstStyle/>
          <a:p>
            <a:r>
              <a:rPr lang="en-US" b="1" dirty="0"/>
              <a:t>Two Types Of Severe Trauma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079" y="0"/>
            <a:ext cx="7879842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1512994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result for bad car wre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220444"/>
            <a:ext cx="4095750" cy="273596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knife and g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1910578"/>
            <a:ext cx="3250692" cy="31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4186" y="5167671"/>
            <a:ext cx="1224677" cy="65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87552">
              <a:spcAft>
                <a:spcPts val="600"/>
              </a:spcAft>
            </a:pPr>
            <a:r>
              <a:rPr lang="en-US" sz="3564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Blunt</a:t>
            </a:r>
            <a:endParaRPr lang="en-US" sz="33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5167671"/>
            <a:ext cx="2425621" cy="65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87552">
              <a:spcAft>
                <a:spcPts val="600"/>
              </a:spcAft>
            </a:pPr>
            <a:r>
              <a:rPr lang="en-US" sz="3564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Penetrating</a:t>
            </a:r>
            <a:endParaRPr lang="en-US" sz="3300" b="1" dirty="0"/>
          </a:p>
        </p:txBody>
      </p:sp>
    </p:spTree>
    <p:extLst>
      <p:ext uri="{BB962C8B-B14F-4D97-AF65-F5344CB8AC3E}">
        <p14:creationId xmlns:p14="http://schemas.microsoft.com/office/powerpoint/2010/main" val="379626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515" name="Rectangle 19514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GSW to Leg">
            <a:extLst>
              <a:ext uri="{FF2B5EF4-FFF2-40B4-BE49-F238E27FC236}">
                <a16:creationId xmlns:a16="http://schemas.microsoft.com/office/drawing/2014/main" id="{DD6F54F3-8198-7E26-7FDD-072B092A4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3" r="-2" b="1580"/>
          <a:stretch/>
        </p:blipFill>
        <p:spPr bwMode="auto">
          <a:xfrm>
            <a:off x="2682914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enetrating Neck Injuries – Core EM">
            <a:extLst>
              <a:ext uri="{FF2B5EF4-FFF2-40B4-BE49-F238E27FC236}">
                <a16:creationId xmlns:a16="http://schemas.microsoft.com/office/drawing/2014/main" id="{779C2A3F-A169-F7D2-31E7-65E99D0620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0" r="3638" b="5"/>
          <a:stretch/>
        </p:blipFill>
        <p:spPr bwMode="auto">
          <a:xfrm>
            <a:off x="5866892" y="3456433"/>
            <a:ext cx="3277108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enetrating trauma - Knowledge @ AMBOSS">
            <a:extLst>
              <a:ext uri="{FF2B5EF4-FFF2-40B4-BE49-F238E27FC236}">
                <a16:creationId xmlns:a16="http://schemas.microsoft.com/office/drawing/2014/main" id="{9FABF5D0-5EF0-5F06-0E56-8D2E2436E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r="16132" b="1"/>
          <a:stretch/>
        </p:blipFill>
        <p:spPr bwMode="auto">
          <a:xfrm>
            <a:off x="2722695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9517" name="Freeform: Shape 19516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97852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519" name="Freeform: Shape 19518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9878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033" y="2484963"/>
            <a:ext cx="2827525" cy="157581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Penetrating Trauma</a:t>
            </a:r>
          </a:p>
        </p:txBody>
      </p:sp>
      <p:sp>
        <p:nvSpPr>
          <p:cNvPr id="19521" name="Rectangle 19520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704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20" name="Picture 4" descr="Wound Packing Essentials for EMTs and Paramedics - JEMS: EMS, Emergency  Medical Services - Training, Paramedic, EMT News">
            <a:extLst>
              <a:ext uri="{FF2B5EF4-FFF2-40B4-BE49-F238E27FC236}">
                <a16:creationId xmlns:a16="http://schemas.microsoft.com/office/drawing/2014/main" id="{50B79B2F-2C31-0079-7322-C7086F492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5" b="9701"/>
          <a:stretch/>
        </p:blipFill>
        <p:spPr bwMode="auto">
          <a:xfrm>
            <a:off x="5883905" y="10"/>
            <a:ext cx="3260096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23" name="Rectangle 19522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4544568"/>
            <a:ext cx="256122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7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n-US" sz="4700"/>
              <a:t>Evisceration</a:t>
            </a: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6" y="2910065"/>
            <a:ext cx="3507176" cy="32835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Don’t try to replace contents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Cover with moist dressing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Normal saline </a:t>
            </a:r>
            <a:r>
              <a:rPr lang="en-US" sz="2000" dirty="0" err="1"/>
              <a:t>guaze</a:t>
            </a: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Keep patient calm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Don’t increase intra-abdominal pressure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Treat pain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8" name="Picture 2" descr="A 6-year-old boy presenting with traumatic evisceration following a bicycle  handle bar injury: a case report | Cases Journal | Full Text">
            <a:extLst>
              <a:ext uri="{FF2B5EF4-FFF2-40B4-BE49-F238E27FC236}">
                <a16:creationId xmlns:a16="http://schemas.microsoft.com/office/drawing/2014/main" id="{F16C9A2C-6041-47EA-10DA-5EFF2F5E3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6" r="24252" b="1"/>
          <a:stretch/>
        </p:blipFill>
        <p:spPr bwMode="auto"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Image result for evisceration"/>
          <p:cNvSpPr>
            <a:spLocks noChangeAspect="1" noChangeArrowheads="1"/>
          </p:cNvSpPr>
          <p:nvPr/>
        </p:nvSpPr>
        <p:spPr bwMode="auto">
          <a:xfrm>
            <a:off x="155575" y="-944563"/>
            <a:ext cx="230505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evisceration"/>
          <p:cNvSpPr>
            <a:spLocks noChangeAspect="1" noChangeArrowheads="1"/>
          </p:cNvSpPr>
          <p:nvPr/>
        </p:nvSpPr>
        <p:spPr bwMode="auto">
          <a:xfrm>
            <a:off x="307975" y="-792163"/>
            <a:ext cx="230505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Image result for evisceration"/>
          <p:cNvSpPr>
            <a:spLocks noChangeAspect="1" noChangeArrowheads="1"/>
          </p:cNvSpPr>
          <p:nvPr/>
        </p:nvSpPr>
        <p:spPr bwMode="auto">
          <a:xfrm>
            <a:off x="460375" y="-639763"/>
            <a:ext cx="230505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13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,525 Behind The Curtain Stock Photos, Pictures &amp;amp; Royalty-Free Images -  iStock">
            <a:extLst>
              <a:ext uri="{FF2B5EF4-FFF2-40B4-BE49-F238E27FC236}">
                <a16:creationId xmlns:a16="http://schemas.microsoft.com/office/drawing/2014/main" id="{129674CA-2940-49EB-BAAE-47EA17016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39771"/>
            <a:ext cx="8001000" cy="494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3F6DCB5-F3B2-4856-BC70-32DB46C85487}"/>
              </a:ext>
            </a:extLst>
          </p:cNvPr>
          <p:cNvGrpSpPr/>
          <p:nvPr/>
        </p:nvGrpSpPr>
        <p:grpSpPr>
          <a:xfrm>
            <a:off x="5181600" y="1743664"/>
            <a:ext cx="3396654" cy="4637901"/>
            <a:chOff x="5137746" y="1667373"/>
            <a:chExt cx="3396654" cy="4637901"/>
          </a:xfrm>
        </p:grpSpPr>
        <p:pic>
          <p:nvPicPr>
            <p:cNvPr id="10244" name="Picture 4" descr="Arterial Supply to the Upper Limb - Subclavian - Brachial - TeachMeAnatomy">
              <a:extLst>
                <a:ext uri="{FF2B5EF4-FFF2-40B4-BE49-F238E27FC236}">
                  <a16:creationId xmlns:a16="http://schemas.microsoft.com/office/drawing/2014/main" id="{CB2D3FDC-A49C-4294-93ED-5119151F76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7746" y="1667373"/>
              <a:ext cx="3234267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A7D0885-8B52-4C32-8086-E6B0B15E3124}"/>
                </a:ext>
              </a:extLst>
            </p:cNvPr>
            <p:cNvSpPr/>
            <p:nvPr/>
          </p:nvSpPr>
          <p:spPr>
            <a:xfrm>
              <a:off x="7315200" y="6010499"/>
              <a:ext cx="1219200" cy="29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F0256DAE-E4EA-47C9-B641-3EFB1BB04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91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Always Consider Underlying Tissues</a:t>
            </a:r>
          </a:p>
        </p:txBody>
      </p:sp>
    </p:spTree>
    <p:extLst>
      <p:ext uri="{BB962C8B-B14F-4D97-AF65-F5344CB8AC3E}">
        <p14:creationId xmlns:p14="http://schemas.microsoft.com/office/powerpoint/2010/main" val="1531427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A photo shows Step 2 of the process of checking circulation, sensation, and movement in an injured extremity. A person's gloved hand feels the ankle of a patient for the tibial pulse.&#10;">
            <a:extLst>
              <a:ext uri="{FF2B5EF4-FFF2-40B4-BE49-F238E27FC236}">
                <a16:creationId xmlns:a16="http://schemas.microsoft.com/office/drawing/2014/main" id="{2AC350A3-9DC2-48B7-B937-B6BE195AB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8"/>
          <a:stretch/>
        </p:blipFill>
        <p:spPr bwMode="auto">
          <a:xfrm>
            <a:off x="3200400" y="10"/>
            <a:ext cx="5943600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A photo shows Step 1 of the process of checking circulation, sensation, and movement in an injured extremity. A person's gloved hand feels the wrist of a patient for the radial pulse.&#10;">
            <a:extLst>
              <a:ext uri="{FF2B5EF4-FFF2-40B4-BE49-F238E27FC236}">
                <a16:creationId xmlns:a16="http://schemas.microsoft.com/office/drawing/2014/main" id="{A38C6F2B-2A4F-4C2F-9806-32E691B1B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5" r="-1" b="-1"/>
          <a:stretch/>
        </p:blipFill>
        <p:spPr bwMode="auto">
          <a:xfrm>
            <a:off x="3488187" y="3474720"/>
            <a:ext cx="566687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83204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751A5E-6EC8-45AE-827C-15F3DBDD5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77" y="1243443"/>
            <a:ext cx="2994525" cy="387719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Check Distal Pulse, Movement, and Sensation In The Injured Extremity</a:t>
            </a:r>
          </a:p>
        </p:txBody>
      </p:sp>
    </p:spTree>
    <p:extLst>
      <p:ext uri="{BB962C8B-B14F-4D97-AF65-F5344CB8AC3E}">
        <p14:creationId xmlns:p14="http://schemas.microsoft.com/office/powerpoint/2010/main" val="53517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6175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Tourniquets Are Safe and Effective</a:t>
            </a:r>
          </a:p>
        </p:txBody>
      </p:sp>
      <p:sp>
        <p:nvSpPr>
          <p:cNvPr id="4" name="AutoShape 2" descr="Medical Tourniquet Combat Outdoors Spinning Emergency Tourniquet One-Handed Tourniquet Medical First Aid Equip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Medical Tourniquet Combat Outdoors Spinning Emergency Tourniquet One-Handed Tourniquet Medical First Aid Equipmen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Medical Tourniquet Combat Outdoors Spinning Emergency Tourniquet One-Handed Tourniquet Medical First Aid Equipmen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8" name="Picture 8" descr="Image result for tourniqu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5" b="18930"/>
          <a:stretch/>
        </p:blipFill>
        <p:spPr bwMode="auto">
          <a:xfrm>
            <a:off x="2329499" y="1715999"/>
            <a:ext cx="498157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8CA51727-E7D4-8DA3-C7B3-B23BA8F23FCF}"/>
              </a:ext>
            </a:extLst>
          </p:cNvPr>
          <p:cNvSpPr txBox="1">
            <a:spLocks/>
          </p:cNvSpPr>
          <p:nvPr/>
        </p:nvSpPr>
        <p:spPr>
          <a:xfrm>
            <a:off x="612775" y="4648200"/>
            <a:ext cx="8607425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600" b="1" dirty="0"/>
              <a:t>35% of pre-hospital trauma deaths are a result of hemorrhage</a:t>
            </a:r>
          </a:p>
        </p:txBody>
      </p:sp>
    </p:spTree>
    <p:extLst>
      <p:ext uri="{BB962C8B-B14F-4D97-AF65-F5344CB8AC3E}">
        <p14:creationId xmlns:p14="http://schemas.microsoft.com/office/powerpoint/2010/main" val="3958038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5" name="Rectangle 718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7" name="Rectangle 718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9" name="Rectangle 718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91" name="Rectangle 719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Blunt Trauma</a:t>
            </a:r>
          </a:p>
        </p:txBody>
      </p:sp>
      <p:sp>
        <p:nvSpPr>
          <p:cNvPr id="4" name="AutoShape 2" descr="Image result for liver laceration"/>
          <p:cNvSpPr>
            <a:spLocks noChangeAspect="1" noChangeArrowheads="1"/>
          </p:cNvSpPr>
          <p:nvPr/>
        </p:nvSpPr>
        <p:spPr bwMode="auto">
          <a:xfrm>
            <a:off x="1259681" y="217884"/>
            <a:ext cx="1928813" cy="133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AutoShape 4" descr="Image result for liver laceration"/>
          <p:cNvSpPr>
            <a:spLocks noChangeAspect="1" noChangeArrowheads="1"/>
          </p:cNvSpPr>
          <p:nvPr/>
        </p:nvSpPr>
        <p:spPr bwMode="auto">
          <a:xfrm>
            <a:off x="1373981" y="332184"/>
            <a:ext cx="1928813" cy="133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7178" name="Picture 10" descr="Image result for squeezing a ballo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7"/>
          <a:stretch/>
        </p:blipFill>
        <p:spPr bwMode="auto">
          <a:xfrm>
            <a:off x="4901454" y="2320928"/>
            <a:ext cx="3777459" cy="254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Image result for smashed watermel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t="11748" r="8137" b="5191"/>
          <a:stretch/>
        </p:blipFill>
        <p:spPr bwMode="auto">
          <a:xfrm>
            <a:off x="483042" y="2320927"/>
            <a:ext cx="3586291" cy="271202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6094" y="5283677"/>
            <a:ext cx="3195866" cy="5772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33272">
              <a:spcAft>
                <a:spcPts val="600"/>
              </a:spcAft>
            </a:pPr>
            <a:r>
              <a:rPr lang="en-US" sz="3051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Solid organs bleed</a:t>
            </a:r>
            <a:endParaRPr lang="en-US" sz="2700" b="1"/>
          </a:p>
        </p:txBody>
      </p:sp>
      <p:sp>
        <p:nvSpPr>
          <p:cNvPr id="7" name="TextBox 6"/>
          <p:cNvSpPr txBox="1"/>
          <p:nvPr/>
        </p:nvSpPr>
        <p:spPr>
          <a:xfrm>
            <a:off x="5466675" y="5047538"/>
            <a:ext cx="2504981" cy="1108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33272">
              <a:spcAft>
                <a:spcPts val="600"/>
              </a:spcAft>
            </a:pPr>
            <a:r>
              <a:rPr lang="en-US" sz="3051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Hollow organs</a:t>
            </a:r>
          </a:p>
          <a:p>
            <a:pPr algn="ctr" defTabSz="1033272">
              <a:spcAft>
                <a:spcPts val="600"/>
              </a:spcAft>
            </a:pPr>
            <a:r>
              <a:rPr lang="en-US" sz="3051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rupture</a:t>
            </a:r>
            <a:endParaRPr lang="en-US" sz="2700" b="1"/>
          </a:p>
        </p:txBody>
      </p:sp>
    </p:spTree>
    <p:extLst>
      <p:ext uri="{BB962C8B-B14F-4D97-AF65-F5344CB8AC3E}">
        <p14:creationId xmlns:p14="http://schemas.microsoft.com/office/powerpoint/2010/main" val="1560228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1295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dirty="0"/>
              <a:t>Blunt Abdominal Trauma Accounts for 15-20% of Trauma Deaths</a:t>
            </a:r>
            <a:endParaRPr lang="en-US" sz="3600" dirty="0"/>
          </a:p>
        </p:txBody>
      </p:sp>
      <p:pic>
        <p:nvPicPr>
          <p:cNvPr id="14338" name="Picture 2" descr="Image result for kick in the stom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09800"/>
            <a:ext cx="5587997" cy="4191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797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Review</a:t>
            </a:r>
          </a:p>
        </p:txBody>
      </p:sp>
      <p:pic>
        <p:nvPicPr>
          <p:cNvPr id="1028" name="Picture 4" descr="Image result for wet sterile dressing for evisce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24000"/>
            <a:ext cx="5518348" cy="441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06511"/>
            <a:ext cx="7537006" cy="441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4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ath (DLC) | Villains Fanon Wiki | Fandom">
            <a:extLst>
              <a:ext uri="{FF2B5EF4-FFF2-40B4-BE49-F238E27FC236}">
                <a16:creationId xmlns:a16="http://schemas.microsoft.com/office/drawing/2014/main" id="{6DD1FD3F-5173-B1FC-B070-706C95707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1" name="Rectangle 20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C88102-0C76-731C-0856-F70192E75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1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Bleeding Is What Kills Trauma Patients</a:t>
            </a:r>
          </a:p>
        </p:txBody>
      </p:sp>
      <p:cxnSp>
        <p:nvCxnSpPr>
          <p:cNvPr id="2072" name="Straight Connector 207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3" name="Straight Connector 207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32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4333447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lunt liver injury on 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" y="3397994"/>
            <a:ext cx="4800600" cy="357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blunt liver injury on C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0"/>
            <a:ext cx="4205151" cy="275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84066" y="71735"/>
            <a:ext cx="797334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Liver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40915" y="1386052"/>
            <a:ext cx="1047082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Spleen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96817" y="2593032"/>
            <a:ext cx="1057021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Kidney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48257" y="1596782"/>
            <a:ext cx="1057021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Kidney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58099" y="527750"/>
            <a:ext cx="1295739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Stomach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49557" y="2597892"/>
            <a:ext cx="891591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Spine</a:t>
            </a:r>
          </a:p>
        </p:txBody>
      </p:sp>
      <p:cxnSp>
        <p:nvCxnSpPr>
          <p:cNvPr id="6" name="Straight Arrow Connector 5"/>
          <p:cNvCxnSpPr>
            <a:stCxn id="10" idx="1"/>
          </p:cNvCxnSpPr>
          <p:nvPr/>
        </p:nvCxnSpPr>
        <p:spPr>
          <a:xfrm flipH="1" flipV="1">
            <a:off x="6400800" y="2633562"/>
            <a:ext cx="1196017" cy="1903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1"/>
          </p:cNvCxnSpPr>
          <p:nvPr/>
        </p:nvCxnSpPr>
        <p:spPr>
          <a:xfrm flipH="1">
            <a:off x="6781800" y="1616885"/>
            <a:ext cx="859115" cy="4415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</p:cNvCxnSpPr>
          <p:nvPr/>
        </p:nvCxnSpPr>
        <p:spPr>
          <a:xfrm flipH="1">
            <a:off x="6400800" y="758583"/>
            <a:ext cx="957299" cy="61301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3"/>
          </p:cNvCxnSpPr>
          <p:nvPr/>
        </p:nvCxnSpPr>
        <p:spPr>
          <a:xfrm>
            <a:off x="3581400" y="302568"/>
            <a:ext cx="914400" cy="5356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3"/>
          </p:cNvCxnSpPr>
          <p:nvPr/>
        </p:nvCxnSpPr>
        <p:spPr>
          <a:xfrm>
            <a:off x="2805278" y="1827615"/>
            <a:ext cx="1538122" cy="6107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041148" y="2438400"/>
            <a:ext cx="2064252" cy="3903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265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76400"/>
            <a:ext cx="3486150" cy="372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610600" cy="127158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/>
              <a:t>Most common cause of severe abdominal injury involves motor vehicles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Compression, shearing, acceleration/deceleration forces</a:t>
            </a:r>
          </a:p>
        </p:txBody>
      </p:sp>
      <p:pic>
        <p:nvPicPr>
          <p:cNvPr id="4100" name="Picture 4" descr="Image result for abdominal trauma seatbelt sign car wre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3606740" cy="27075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586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Clues To Serious Injury</a:t>
            </a:r>
          </a:p>
        </p:txBody>
      </p:sp>
      <p:pic>
        <p:nvPicPr>
          <p:cNvPr id="21506" name="Picture 2" descr="Image result for seatbelt sign abdominal trau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6485" y="2743200"/>
            <a:ext cx="3667219" cy="2750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1" y="579120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Pain, tenderness, distension, bruising</a:t>
            </a:r>
          </a:p>
        </p:txBody>
      </p:sp>
      <p:pic>
        <p:nvPicPr>
          <p:cNvPr id="5" name="Picture 2" descr="Image result for phtls abdomen org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1" y="1143000"/>
            <a:ext cx="5410200" cy="44711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143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Retroperitoneal Injury?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65238"/>
            <a:ext cx="8229600" cy="124936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Pancreatic and duodenal injuries occur from rapid deceleration or handle bar injuries</a:t>
            </a:r>
          </a:p>
        </p:txBody>
      </p:sp>
      <p:pic>
        <p:nvPicPr>
          <p:cNvPr id="1229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2819400" cy="281940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 result for grey turner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590800"/>
            <a:ext cx="4786962" cy="285468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3087" y="5661390"/>
            <a:ext cx="2122825" cy="9541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</a:rPr>
              <a:t>Cullen Sign: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Periumbilical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2808" y="5662080"/>
            <a:ext cx="2750946" cy="9541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</a:rPr>
              <a:t>Grey Turner Sign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Flank </a:t>
            </a:r>
          </a:p>
        </p:txBody>
      </p:sp>
    </p:spTree>
    <p:extLst>
      <p:ext uri="{BB962C8B-B14F-4D97-AF65-F5344CB8AC3E}">
        <p14:creationId xmlns:p14="http://schemas.microsoft.com/office/powerpoint/2010/main" val="3665608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D93302-3460-089A-7778-64ED4B7F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457200"/>
            <a:ext cx="818223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/>
              <a:t>Common Serious Pediatric Injury Patterns</a:t>
            </a:r>
          </a:p>
        </p:txBody>
      </p:sp>
      <p:sp>
        <p:nvSpPr>
          <p:cNvPr id="205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7560" y="1850683"/>
            <a:ext cx="2468880" cy="18288"/>
          </a:xfrm>
          <a:custGeom>
            <a:avLst/>
            <a:gdLst>
              <a:gd name="connsiteX0" fmla="*/ 0 w 2468880"/>
              <a:gd name="connsiteY0" fmla="*/ 0 h 18288"/>
              <a:gd name="connsiteX1" fmla="*/ 592531 w 2468880"/>
              <a:gd name="connsiteY1" fmla="*/ 0 h 18288"/>
              <a:gd name="connsiteX2" fmla="*/ 1160374 w 2468880"/>
              <a:gd name="connsiteY2" fmla="*/ 0 h 18288"/>
              <a:gd name="connsiteX3" fmla="*/ 1728216 w 2468880"/>
              <a:gd name="connsiteY3" fmla="*/ 0 h 18288"/>
              <a:gd name="connsiteX4" fmla="*/ 2468880 w 2468880"/>
              <a:gd name="connsiteY4" fmla="*/ 0 h 18288"/>
              <a:gd name="connsiteX5" fmla="*/ 2468880 w 2468880"/>
              <a:gd name="connsiteY5" fmla="*/ 18288 h 18288"/>
              <a:gd name="connsiteX6" fmla="*/ 1802282 w 2468880"/>
              <a:gd name="connsiteY6" fmla="*/ 18288 h 18288"/>
              <a:gd name="connsiteX7" fmla="*/ 1209751 w 2468880"/>
              <a:gd name="connsiteY7" fmla="*/ 18288 h 18288"/>
              <a:gd name="connsiteX8" fmla="*/ 641909 w 2468880"/>
              <a:gd name="connsiteY8" fmla="*/ 18288 h 18288"/>
              <a:gd name="connsiteX9" fmla="*/ 0 w 2468880"/>
              <a:gd name="connsiteY9" fmla="*/ 18288 h 18288"/>
              <a:gd name="connsiteX10" fmla="*/ 0 w 246888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8880" h="18288" fill="none" extrusionOk="0">
                <a:moveTo>
                  <a:pt x="0" y="0"/>
                </a:moveTo>
                <a:cubicBezTo>
                  <a:pt x="171523" y="-1510"/>
                  <a:pt x="416079" y="20036"/>
                  <a:pt x="592531" y="0"/>
                </a:cubicBezTo>
                <a:cubicBezTo>
                  <a:pt x="768983" y="-20036"/>
                  <a:pt x="878305" y="13110"/>
                  <a:pt x="1160374" y="0"/>
                </a:cubicBezTo>
                <a:cubicBezTo>
                  <a:pt x="1442443" y="-13110"/>
                  <a:pt x="1612108" y="24695"/>
                  <a:pt x="1728216" y="0"/>
                </a:cubicBezTo>
                <a:cubicBezTo>
                  <a:pt x="1844324" y="-24695"/>
                  <a:pt x="2271040" y="20667"/>
                  <a:pt x="2468880" y="0"/>
                </a:cubicBezTo>
                <a:cubicBezTo>
                  <a:pt x="2468302" y="4771"/>
                  <a:pt x="2469633" y="12323"/>
                  <a:pt x="2468880" y="18288"/>
                </a:cubicBezTo>
                <a:cubicBezTo>
                  <a:pt x="2229297" y="-14659"/>
                  <a:pt x="2066775" y="30253"/>
                  <a:pt x="1802282" y="18288"/>
                </a:cubicBezTo>
                <a:cubicBezTo>
                  <a:pt x="1537789" y="6323"/>
                  <a:pt x="1379930" y="22266"/>
                  <a:pt x="1209751" y="18288"/>
                </a:cubicBezTo>
                <a:cubicBezTo>
                  <a:pt x="1039572" y="14310"/>
                  <a:pt x="837025" y="12850"/>
                  <a:pt x="641909" y="18288"/>
                </a:cubicBezTo>
                <a:cubicBezTo>
                  <a:pt x="446793" y="23726"/>
                  <a:pt x="170561" y="18472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468880" h="18288" stroke="0" extrusionOk="0">
                <a:moveTo>
                  <a:pt x="0" y="0"/>
                </a:moveTo>
                <a:cubicBezTo>
                  <a:pt x="190931" y="24910"/>
                  <a:pt x="333688" y="11559"/>
                  <a:pt x="567842" y="0"/>
                </a:cubicBezTo>
                <a:cubicBezTo>
                  <a:pt x="801996" y="-11559"/>
                  <a:pt x="939971" y="-5677"/>
                  <a:pt x="1234440" y="0"/>
                </a:cubicBezTo>
                <a:cubicBezTo>
                  <a:pt x="1528909" y="5677"/>
                  <a:pt x="1658539" y="5184"/>
                  <a:pt x="1777594" y="0"/>
                </a:cubicBezTo>
                <a:cubicBezTo>
                  <a:pt x="1896649" y="-5184"/>
                  <a:pt x="2186164" y="23915"/>
                  <a:pt x="2468880" y="0"/>
                </a:cubicBezTo>
                <a:cubicBezTo>
                  <a:pt x="2468266" y="8857"/>
                  <a:pt x="2469384" y="13619"/>
                  <a:pt x="2468880" y="18288"/>
                </a:cubicBezTo>
                <a:cubicBezTo>
                  <a:pt x="2271330" y="36599"/>
                  <a:pt x="2001027" y="31554"/>
                  <a:pt x="1876349" y="18288"/>
                </a:cubicBezTo>
                <a:cubicBezTo>
                  <a:pt x="1751671" y="5022"/>
                  <a:pt x="1364652" y="15063"/>
                  <a:pt x="1209751" y="18288"/>
                </a:cubicBezTo>
                <a:cubicBezTo>
                  <a:pt x="1054850" y="21513"/>
                  <a:pt x="748438" y="20074"/>
                  <a:pt x="617220" y="18288"/>
                </a:cubicBezTo>
                <a:cubicBezTo>
                  <a:pt x="486002" y="16502"/>
                  <a:pt x="237432" y="27200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Early Assessment and Management of Trauma | Obgyn Key">
            <a:extLst>
              <a:ext uri="{FF2B5EF4-FFF2-40B4-BE49-F238E27FC236}">
                <a16:creationId xmlns:a16="http://schemas.microsoft.com/office/drawing/2014/main" id="{1FDA220B-EA6D-2DB3-237B-A900E88E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12" y="2642616"/>
            <a:ext cx="3951247" cy="360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5 Minute Journal: Belly Babies: Pediatric Blunt Trauma Decisions – Rush  Emergency Medicine">
            <a:extLst>
              <a:ext uri="{FF2B5EF4-FFF2-40B4-BE49-F238E27FC236}">
                <a16:creationId xmlns:a16="http://schemas.microsoft.com/office/drawing/2014/main" id="{42675897-B6FA-A576-28C2-78FFDE51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0872" y="3073485"/>
            <a:ext cx="4210812" cy="274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127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Pediatric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76" y="5257800"/>
            <a:ext cx="9106524" cy="838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Can lose 45% of blood volume and only be </a:t>
            </a:r>
            <a:r>
              <a:rPr lang="en-US" sz="3600" dirty="0" err="1"/>
              <a:t>tachycardic</a:t>
            </a: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algn="ctr"/>
            <a:endParaRPr lang="en-US" sz="3600" dirty="0"/>
          </a:p>
        </p:txBody>
      </p:sp>
      <p:pic>
        <p:nvPicPr>
          <p:cNvPr id="9218" name="Picture 2" descr="Image result for pediatric pancreas trau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5" y="2590800"/>
            <a:ext cx="3419136" cy="230255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pediatric handlebar inju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75"/>
          <a:stretch/>
        </p:blipFill>
        <p:spPr bwMode="auto">
          <a:xfrm>
            <a:off x="6600831" y="2438400"/>
            <a:ext cx="2409172" cy="256704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pediatric seatbelt sig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" r="4003" b="1737"/>
          <a:stretch/>
        </p:blipFill>
        <p:spPr bwMode="auto">
          <a:xfrm>
            <a:off x="3612629" y="2570646"/>
            <a:ext cx="2863121" cy="230255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7475" y="1066800"/>
            <a:ext cx="8972528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FF0000"/>
                </a:solidFill>
              </a:rPr>
              <a:t>Very susceptible to abdominal injury</a:t>
            </a:r>
          </a:p>
          <a:p>
            <a:pPr marL="0" indent="0" algn="ctr">
              <a:buNone/>
            </a:pPr>
            <a:r>
              <a:rPr lang="en-US" dirty="0"/>
              <a:t>Compliant bones, larger organs, less fat protection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000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5706C-2A32-FE50-B865-4E2FDA7B2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237" y="4293291"/>
            <a:ext cx="3831754" cy="1333372"/>
          </a:xfrm>
        </p:spPr>
        <p:txBody>
          <a:bodyPr>
            <a:normAutofit/>
          </a:bodyPr>
          <a:lstStyle/>
          <a:p>
            <a:pPr algn="r"/>
            <a:r>
              <a:rPr lang="en-US" sz="3000" dirty="0"/>
              <a:t>Pediatric Chest Trauma</a:t>
            </a:r>
          </a:p>
        </p:txBody>
      </p:sp>
      <p:pic>
        <p:nvPicPr>
          <p:cNvPr id="22530" name="Picture 2" descr="Frontiers | Pediatric Trauma Care in Low Resource Settings: Challenges,  Opportunities, and Solutions">
            <a:extLst>
              <a:ext uri="{FF2B5EF4-FFF2-40B4-BE49-F238E27FC236}">
                <a16:creationId xmlns:a16="http://schemas.microsoft.com/office/drawing/2014/main" id="{E2AE5602-81B6-A94D-2ADB-D1987BA50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" r="5764" b="-3"/>
          <a:stretch/>
        </p:blipFill>
        <p:spPr bwMode="auto">
          <a:xfrm>
            <a:off x="15" y="857258"/>
            <a:ext cx="4498212" cy="3230117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PEDIATRIC TRAUMA">
            <a:extLst>
              <a:ext uri="{FF2B5EF4-FFF2-40B4-BE49-F238E27FC236}">
                <a16:creationId xmlns:a16="http://schemas.microsoft.com/office/drawing/2014/main" id="{9E71967B-33AE-565C-0A15-096769632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578"/>
          <a:stretch/>
        </p:blipFill>
        <p:spPr bwMode="auto">
          <a:xfrm>
            <a:off x="4632327" y="857258"/>
            <a:ext cx="4511674" cy="3224666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B9B5A-59E1-3B7C-BCD3-B3CC39958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832" y="4285817"/>
            <a:ext cx="4263629" cy="1574163"/>
          </a:xfrm>
        </p:spPr>
        <p:txBody>
          <a:bodyPr anchor="ctr">
            <a:normAutofit fontScale="62500" lnSpcReduction="20000"/>
          </a:bodyPr>
          <a:lstStyle/>
          <a:p>
            <a:r>
              <a:rPr lang="en-US" dirty="0"/>
              <a:t>Pulmonary Contusions</a:t>
            </a:r>
          </a:p>
          <a:p>
            <a:r>
              <a:rPr lang="en-US" dirty="0"/>
              <a:t>Pneumothorax</a:t>
            </a:r>
          </a:p>
          <a:p>
            <a:r>
              <a:rPr lang="en-US" dirty="0"/>
              <a:t>Rib fractures</a:t>
            </a:r>
          </a:p>
          <a:p>
            <a:r>
              <a:rPr lang="en-US" dirty="0"/>
              <a:t>Cardiac contusion</a:t>
            </a:r>
          </a:p>
          <a:p>
            <a:r>
              <a:rPr lang="en-US" dirty="0"/>
              <a:t>Cardiac Tamponade</a:t>
            </a:r>
          </a:p>
        </p:txBody>
      </p:sp>
    </p:spTree>
    <p:extLst>
      <p:ext uri="{BB962C8B-B14F-4D97-AF65-F5344CB8AC3E}">
        <p14:creationId xmlns:p14="http://schemas.microsoft.com/office/powerpoint/2010/main" val="29688421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Abdominal Trauma In A Pregnant Patient</a:t>
            </a:r>
          </a:p>
        </p:txBody>
      </p:sp>
      <p:pic>
        <p:nvPicPr>
          <p:cNvPr id="1028" name="Picture 4" descr="Image result for placental abrup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6"/>
          <a:stretch/>
        </p:blipFill>
        <p:spPr bwMode="auto">
          <a:xfrm>
            <a:off x="1371600" y="1371600"/>
            <a:ext cx="6316466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533" y="5559972"/>
            <a:ext cx="8610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Can be delayed up to 48 hours, most common cause of fetal death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800" y="1295400"/>
            <a:ext cx="2724720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Placental Abruption</a:t>
            </a:r>
          </a:p>
        </p:txBody>
      </p:sp>
    </p:spTree>
    <p:extLst>
      <p:ext uri="{BB962C8B-B14F-4D97-AF65-F5344CB8AC3E}">
        <p14:creationId xmlns:p14="http://schemas.microsoft.com/office/powerpoint/2010/main" val="3331752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Transporting a Pregnant Patient</a:t>
            </a: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8" t="8202" r="9566" b="24697"/>
          <a:stretch/>
        </p:blipFill>
        <p:spPr bwMode="auto">
          <a:xfrm>
            <a:off x="381000" y="2022914"/>
            <a:ext cx="4680066" cy="295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Image result for supine hypotension in pregnancy"/>
          <p:cNvSpPr>
            <a:spLocks noChangeAspect="1" noChangeArrowheads="1"/>
          </p:cNvSpPr>
          <p:nvPr/>
        </p:nvSpPr>
        <p:spPr bwMode="auto">
          <a:xfrm>
            <a:off x="155575" y="-1652588"/>
            <a:ext cx="5734050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Image result for supine hypotension in pregnanc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67"/>
          <a:stretch/>
        </p:blipFill>
        <p:spPr bwMode="auto">
          <a:xfrm>
            <a:off x="5638800" y="1841610"/>
            <a:ext cx="2989317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5299186"/>
            <a:ext cx="4246355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Beware of IVC compression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2433" y="5566549"/>
            <a:ext cx="3502049" cy="9541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Tilt Patient To Her Left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For Transport</a:t>
            </a:r>
          </a:p>
        </p:txBody>
      </p:sp>
    </p:spTree>
    <p:extLst>
      <p:ext uri="{BB962C8B-B14F-4D97-AF65-F5344CB8AC3E}">
        <p14:creationId xmlns:p14="http://schemas.microsoft.com/office/powerpoint/2010/main" val="2980530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152400"/>
            <a:ext cx="8229600" cy="1143000"/>
          </a:xfrm>
        </p:spPr>
        <p:txBody>
          <a:bodyPr/>
          <a:lstStyle/>
          <a:p>
            <a:r>
              <a:rPr lang="en-US" dirty="0"/>
              <a:t>Falls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15400" cy="5029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/>
              <a:t>Severity of injury determined by distance, landing surface, and angle of impact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algn="ctr"/>
            <a:endParaRPr lang="en-US" dirty="0"/>
          </a:p>
        </p:txBody>
      </p:sp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6177331" cy="41148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528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5C1BA-85B0-D42C-309C-FFB639698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81" y="170581"/>
            <a:ext cx="8286750" cy="890609"/>
          </a:xfrm>
        </p:spPr>
        <p:txBody>
          <a:bodyPr>
            <a:normAutofit fontScale="90000"/>
          </a:bodyPr>
          <a:lstStyle/>
          <a:p>
            <a:r>
              <a:rPr lang="en-US" sz="4500" dirty="0"/>
              <a:t>5 Liters of Blood In The Average Adult</a:t>
            </a:r>
          </a:p>
        </p:txBody>
      </p:sp>
      <p:pic>
        <p:nvPicPr>
          <p:cNvPr id="1028" name="Picture 4" descr="Free Vectors | red blood cells carry oxygen">
            <a:extLst>
              <a:ext uri="{FF2B5EF4-FFF2-40B4-BE49-F238E27FC236}">
                <a16:creationId xmlns:a16="http://schemas.microsoft.com/office/drawing/2014/main" id="{110BCB66-45DF-A0C9-10E8-4E1B7F203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4600"/>
            <a:ext cx="3351401" cy="250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g Red Soda Pop, 2 L, Bottle">
            <a:extLst>
              <a:ext uri="{FF2B5EF4-FFF2-40B4-BE49-F238E27FC236}">
                <a16:creationId xmlns:a16="http://schemas.microsoft.com/office/drawing/2014/main" id="{12660025-CA03-5E24-6719-10A4D41C9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30000"/>
          <a:stretch/>
        </p:blipFill>
        <p:spPr bwMode="auto">
          <a:xfrm>
            <a:off x="1676400" y="1524000"/>
            <a:ext cx="1524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765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an You Help Your Elderly Loved One Avoid Falls?? | ASSIST@HOME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r="2784" b="12698"/>
          <a:stretch/>
        </p:blipFill>
        <p:spPr bwMode="auto">
          <a:xfrm>
            <a:off x="1517246" y="1595615"/>
            <a:ext cx="6172200" cy="389078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>
                <a:solidFill>
                  <a:srgbClr val="FF0000"/>
                </a:solidFill>
              </a:rPr>
              <a:t>Strongly</a:t>
            </a:r>
            <a:r>
              <a:rPr lang="en-US" dirty="0"/>
              <a:t> Consider Cervical Collar For Elderly Patients that Fall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294" y="5486400"/>
            <a:ext cx="8624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Neuro exam, mental status, and neck pain should drive your decision</a:t>
            </a:r>
          </a:p>
        </p:txBody>
      </p:sp>
    </p:spTree>
    <p:extLst>
      <p:ext uri="{BB962C8B-B14F-4D97-AF65-F5344CB8AC3E}">
        <p14:creationId xmlns:p14="http://schemas.microsoft.com/office/powerpoint/2010/main" val="39360707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 Injury 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Vomiting</a:t>
            </a:r>
          </a:p>
          <a:p>
            <a:pPr>
              <a:lnSpc>
                <a:spcPct val="150000"/>
              </a:lnSpc>
            </a:pPr>
            <a:r>
              <a:rPr lang="en-US" dirty="0"/>
              <a:t>Seizures</a:t>
            </a:r>
          </a:p>
          <a:p>
            <a:pPr>
              <a:lnSpc>
                <a:spcPct val="150000"/>
              </a:lnSpc>
            </a:pPr>
            <a:r>
              <a:rPr lang="en-US" dirty="0"/>
              <a:t>Combativeness</a:t>
            </a:r>
          </a:p>
          <a:p>
            <a:pPr>
              <a:lnSpc>
                <a:spcPct val="150000"/>
              </a:lnSpc>
            </a:pPr>
            <a:r>
              <a:rPr lang="en-US" dirty="0"/>
              <a:t>C-spine injuries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4098" name="Picture 2" descr="Image result for vomit emo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44842"/>
            <a:ext cx="2590800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4953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FF0000"/>
                </a:solidFill>
              </a:rPr>
              <a:t>Protect The Airway!</a:t>
            </a:r>
          </a:p>
        </p:txBody>
      </p:sp>
    </p:spTree>
    <p:extLst>
      <p:ext uri="{BB962C8B-B14F-4D97-AF65-F5344CB8AC3E}">
        <p14:creationId xmlns:p14="http://schemas.microsoft.com/office/powerpoint/2010/main" val="30375183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Pelvic Fractures</a:t>
            </a:r>
          </a:p>
        </p:txBody>
      </p:sp>
      <p:pic>
        <p:nvPicPr>
          <p:cNvPr id="5122" name="Picture 2" descr="Image result for pelvic fra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1200"/>
            <a:ext cx="2769626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pelvic fractur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r="2894"/>
          <a:stretch/>
        </p:blipFill>
        <p:spPr bwMode="auto">
          <a:xfrm>
            <a:off x="2982310" y="2209800"/>
            <a:ext cx="6061841" cy="255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6331" y="5086678"/>
            <a:ext cx="2246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Vertical Shear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0360" y="4902011"/>
            <a:ext cx="28959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Anterior-Posterior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 Compression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67576" y="4911062"/>
            <a:ext cx="21154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Lateral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Compression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753100" y="2362199"/>
            <a:ext cx="114300" cy="2238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674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Open Book Pelvic Fractures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4" r="19571" b="4080"/>
          <a:stretch/>
        </p:blipFill>
        <p:spPr bwMode="auto">
          <a:xfrm>
            <a:off x="4648200" y="1600200"/>
            <a:ext cx="4399278" cy="358727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Image result for normal pelvic x r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6" y="1611572"/>
            <a:ext cx="4345604" cy="357590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1600" y="5334000"/>
            <a:ext cx="1778051" cy="707886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/>
              <a:t>Normal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7299" y="5334000"/>
            <a:ext cx="2541080" cy="707886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/>
              <a:t>Open Book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19800" y="3505200"/>
            <a:ext cx="9906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5-Point Star 10"/>
          <p:cNvSpPr/>
          <p:nvPr/>
        </p:nvSpPr>
        <p:spPr>
          <a:xfrm>
            <a:off x="4800600" y="1981200"/>
            <a:ext cx="457200" cy="4572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6847839" y="2343150"/>
            <a:ext cx="233680" cy="95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0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Pelvis Is VERY Vascular!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464820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3886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Pelvic Binders = Tourniquet For Pelvis</a:t>
            </a:r>
          </a:p>
        </p:txBody>
      </p:sp>
      <p:pic>
        <p:nvPicPr>
          <p:cNvPr id="5122" name="Picture 2" descr="Image result for pelvic bi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1" y="1752600"/>
            <a:ext cx="794266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1738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01720"/>
            <a:ext cx="8534400" cy="482288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X-ABCs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Quick Transport Decision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1" dirty="0" err="1"/>
              <a:t>En</a:t>
            </a:r>
            <a:r>
              <a:rPr lang="en-US" b="1" dirty="0"/>
              <a:t> Route: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Prevent hypoxia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Prevent hypothermia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IV access and Permissive Hypotension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Consider pelvic binder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Repeat vitals and monitor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dirty="0"/>
          </a:p>
        </p:txBody>
      </p:sp>
      <p:pic>
        <p:nvPicPr>
          <p:cNvPr id="23554" name="Picture 2" descr="Image result for normal saline I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28800"/>
            <a:ext cx="3098685" cy="232687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2084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16DC4-7FB6-4619-A8CC-61C1AD743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TXA For Patient’s </a:t>
            </a:r>
            <a:r>
              <a:rPr lang="en-US" b="1" u="sng" dirty="0"/>
              <a:t>In Shock </a:t>
            </a:r>
            <a:r>
              <a:rPr lang="en-US" dirty="0"/>
              <a:t>With Bleeding You Cannot Control?</a:t>
            </a:r>
          </a:p>
        </p:txBody>
      </p:sp>
      <p:pic>
        <p:nvPicPr>
          <p:cNvPr id="1026" name="Picture 2" descr="New Level-I Data on TKA Blood Conservation | OrthoBuzz">
            <a:extLst>
              <a:ext uri="{FF2B5EF4-FFF2-40B4-BE49-F238E27FC236}">
                <a16:creationId xmlns:a16="http://schemas.microsoft.com/office/drawing/2014/main" id="{124C6C15-05B8-4FED-B3D7-8540F4E19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019" y="2503920"/>
            <a:ext cx="2747962" cy="274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3157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Why did Jesus ask so many questions? | Biblical Leadership">
            <a:extLst>
              <a:ext uri="{FF2B5EF4-FFF2-40B4-BE49-F238E27FC236}">
                <a16:creationId xmlns:a16="http://schemas.microsoft.com/office/drawing/2014/main" id="{67D48EDE-67F5-625B-8E89-683AED7BF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271841"/>
            <a:ext cx="8178799" cy="431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950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D303E-72F7-9FE3-A1B9-D9165F6B0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44418"/>
            <a:ext cx="7886699" cy="9326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 Takes About 3-5 Minutes To Bleed To Death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758D64-61D2-A3AB-A1C4-6EDC7CBAF0D6}"/>
              </a:ext>
            </a:extLst>
          </p:cNvPr>
          <p:cNvGrpSpPr/>
          <p:nvPr/>
        </p:nvGrpSpPr>
        <p:grpSpPr>
          <a:xfrm>
            <a:off x="502919" y="1905000"/>
            <a:ext cx="8374380" cy="4258816"/>
            <a:chOff x="502919" y="1905000"/>
            <a:chExt cx="8374380" cy="4258816"/>
          </a:xfrm>
        </p:grpSpPr>
        <p:pic>
          <p:nvPicPr>
            <p:cNvPr id="3074" name="Picture 2" descr="Could Fixing Leaky Pipes Help Solve California's Water Problems? - Giannini  Foundation of Agricultural Economics">
              <a:extLst>
                <a:ext uri="{FF2B5EF4-FFF2-40B4-BE49-F238E27FC236}">
                  <a16:creationId xmlns:a16="http://schemas.microsoft.com/office/drawing/2014/main" id="{439F7DC5-FAFC-1417-BACD-582F0375C3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0600" y="1905000"/>
              <a:ext cx="7886699" cy="4258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8AE207A-6083-164D-5694-04A58A841E0D}"/>
                </a:ext>
              </a:extLst>
            </p:cNvPr>
            <p:cNvSpPr txBox="1"/>
            <p:nvPr/>
          </p:nvSpPr>
          <p:spPr>
            <a:xfrm flipH="1">
              <a:off x="502919" y="5334000"/>
              <a:ext cx="22402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49218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 Places to Bleed to Death</a:t>
            </a:r>
          </a:p>
        </p:txBody>
      </p:sp>
      <p:pic>
        <p:nvPicPr>
          <p:cNvPr id="1027" name="Picture 3" descr="C:\Users\Owner\AppData\Local\Microsoft\Windows\Temporary Internet Files\Content.IE5\MARPZTN0\133px-Outline-body[1]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/>
          <a:stretch/>
        </p:blipFill>
        <p:spPr bwMode="auto">
          <a:xfrm>
            <a:off x="3304314" y="1375887"/>
            <a:ext cx="2950437" cy="551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0373" y="2236857"/>
            <a:ext cx="1446230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Chest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600" y="2376875"/>
            <a:ext cx="2361544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Abdomen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43786" y="3578979"/>
            <a:ext cx="1460528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Pelvis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93805" y="3982083"/>
            <a:ext cx="1611339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Femur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356603" y="2362200"/>
            <a:ext cx="1370972" cy="58254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1"/>
          </p:cNvCxnSpPr>
          <p:nvPr/>
        </p:nvCxnSpPr>
        <p:spPr>
          <a:xfrm flipH="1">
            <a:off x="4727575" y="2730818"/>
            <a:ext cx="1216025" cy="100298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304314" y="3733801"/>
            <a:ext cx="1423261" cy="39789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029200" y="4131693"/>
            <a:ext cx="1664605" cy="66890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C:\Users\Owner\AppData\Local\Microsoft\Windows\Temporary Internet Files\Content.IE5\MARPZTN0\252288154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5"/>
          <a:stretch/>
        </p:blipFill>
        <p:spPr bwMode="auto">
          <a:xfrm>
            <a:off x="1588203" y="4699084"/>
            <a:ext cx="2297997" cy="165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404456" y="5257800"/>
            <a:ext cx="2374689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The Street</a:t>
            </a:r>
          </a:p>
        </p:txBody>
      </p:sp>
      <p:cxnSp>
        <p:nvCxnSpPr>
          <p:cNvPr id="26" name="Straight Arrow Connector 25"/>
          <p:cNvCxnSpPr>
            <a:stCxn id="25" idx="1"/>
          </p:cNvCxnSpPr>
          <p:nvPr/>
        </p:nvCxnSpPr>
        <p:spPr>
          <a:xfrm flipH="1" flipV="1">
            <a:off x="3731106" y="5527821"/>
            <a:ext cx="2673350" cy="8392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Image result for check mar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10324"/>
            <a:ext cx="1157986" cy="115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check mar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14" y="5032750"/>
            <a:ext cx="1157986" cy="115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check mar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814" y="3757033"/>
            <a:ext cx="1157986" cy="115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surge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73847"/>
            <a:ext cx="1615186" cy="107962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surge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93" y="1444251"/>
            <a:ext cx="1579806" cy="105597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78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17315-CCEF-8F84-D6F0-4A081287E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86423"/>
            <a:ext cx="7886700" cy="111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500"/>
              <a:t>Recognizing Sick Trauma</a:t>
            </a:r>
          </a:p>
        </p:txBody>
      </p:sp>
      <p:pic>
        <p:nvPicPr>
          <p:cNvPr id="4098" name="Picture 2" descr="Nebulosities Kill Clarity — Tom Cuthbert">
            <a:extLst>
              <a:ext uri="{FF2B5EF4-FFF2-40B4-BE49-F238E27FC236}">
                <a16:creationId xmlns:a16="http://schemas.microsoft.com/office/drawing/2014/main" id="{9167AA49-AE49-6CE3-7976-44B564027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7"/>
          <a:stretch/>
        </p:blipFill>
        <p:spPr bwMode="auto">
          <a:xfrm>
            <a:off x="20" y="10"/>
            <a:ext cx="9143980" cy="501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83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ED54A-3C0B-8BD5-60FF-4C517F87C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7897606" cy="1341119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Signs And Symptoms Suggest A Sick Trauma Patient?</a:t>
            </a:r>
          </a:p>
        </p:txBody>
      </p:sp>
      <p:pic>
        <p:nvPicPr>
          <p:cNvPr id="5122" name="Picture 2" descr="Our thief left clues! | Ferny Hill Retreat">
            <a:extLst>
              <a:ext uri="{FF2B5EF4-FFF2-40B4-BE49-F238E27FC236}">
                <a16:creationId xmlns:a16="http://schemas.microsoft.com/office/drawing/2014/main" id="{EA1F6D0E-20F6-3F0F-4DA5-16D721411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1676400"/>
            <a:ext cx="7772400" cy="476634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251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Skin Tones Images – Browse 127,250 Stock Photos, Vectors, and Video | Adobe  Stock">
            <a:extLst>
              <a:ext uri="{FF2B5EF4-FFF2-40B4-BE49-F238E27FC236}">
                <a16:creationId xmlns:a16="http://schemas.microsoft.com/office/drawing/2014/main" id="{06CE0DCB-CF7C-DBC3-C5B9-28BEB6135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7" r="2330" b="1"/>
          <a:stretch/>
        </p:blipFill>
        <p:spPr bwMode="auto">
          <a:xfrm>
            <a:off x="2682914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20 Things You Didn't Know About... Blood | Discover Magazine">
            <a:extLst>
              <a:ext uri="{FF2B5EF4-FFF2-40B4-BE49-F238E27FC236}">
                <a16:creationId xmlns:a16="http://schemas.microsoft.com/office/drawing/2014/main" id="{BCC30A15-481D-339F-D69F-38E7DA45A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96" b="-1"/>
          <a:stretch/>
        </p:blipFill>
        <p:spPr bwMode="auto">
          <a:xfrm>
            <a:off x="5866892" y="3456433"/>
            <a:ext cx="3277108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weating during exercise: What it means | CNN">
            <a:extLst>
              <a:ext uri="{FF2B5EF4-FFF2-40B4-BE49-F238E27FC236}">
                <a16:creationId xmlns:a16="http://schemas.microsoft.com/office/drawing/2014/main" id="{588DD387-96F2-5CF4-C79C-95A517E22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9" r="11021" b="-2"/>
          <a:stretch/>
        </p:blipFill>
        <p:spPr bwMode="auto">
          <a:xfrm>
            <a:off x="2722695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9A9BD8-9AAE-D133-A761-4D1A2B8C9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52" y="1219200"/>
            <a:ext cx="257175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Clues You Can See</a:t>
            </a:r>
          </a:p>
        </p:txBody>
      </p:sp>
      <p:pic>
        <p:nvPicPr>
          <p:cNvPr id="6148" name="Picture 4" descr="Losing Consciousness After a Head Injury? (Traumatic Brain Injuries)">
            <a:extLst>
              <a:ext uri="{FF2B5EF4-FFF2-40B4-BE49-F238E27FC236}">
                <a16:creationId xmlns:a16="http://schemas.microsoft.com/office/drawing/2014/main" id="{F10DCC07-11CD-1958-73BB-B562C9ADB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r="15870" b="1"/>
          <a:stretch/>
        </p:blipFill>
        <p:spPr bwMode="auto">
          <a:xfrm>
            <a:off x="5883905" y="10"/>
            <a:ext cx="3260096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Fainting and Loss of Consciousness - Consumer Health News | HealthDay">
            <a:extLst>
              <a:ext uri="{FF2B5EF4-FFF2-40B4-BE49-F238E27FC236}">
                <a16:creationId xmlns:a16="http://schemas.microsoft.com/office/drawing/2014/main" id="{53E46275-F36B-72F8-37EB-579227689A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2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3644</TotalTime>
  <Words>522</Words>
  <Application>Microsoft Office PowerPoint</Application>
  <PresentationFormat>On-screen Show (4:3)</PresentationFormat>
  <Paragraphs>131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Arial</vt:lpstr>
      <vt:lpstr>Calibri</vt:lpstr>
      <vt:lpstr>Office Theme</vt:lpstr>
      <vt:lpstr> Patient Management Considerations In Blunt and Penetrating Trauma</vt:lpstr>
      <vt:lpstr>Trauma Is A Time Sensitive Emergency</vt:lpstr>
      <vt:lpstr>Bleeding Is What Kills Trauma Patients</vt:lpstr>
      <vt:lpstr>5 Liters of Blood In The Average Adult</vt:lpstr>
      <vt:lpstr>It Takes About 3-5 Minutes To Bleed To Death</vt:lpstr>
      <vt:lpstr>5 Places to Bleed to Death</vt:lpstr>
      <vt:lpstr>Recognizing Sick Trauma</vt:lpstr>
      <vt:lpstr>What Signs And Symptoms Suggest A Sick Trauma Patient?</vt:lpstr>
      <vt:lpstr>Clues You Can See</vt:lpstr>
      <vt:lpstr>Clues They Tell You</vt:lpstr>
      <vt:lpstr>Be careful with elderly and peds!</vt:lpstr>
      <vt:lpstr>Primary Survey</vt:lpstr>
      <vt:lpstr>PowerPoint Presentation</vt:lpstr>
      <vt:lpstr> Vital Signs Are Vital</vt:lpstr>
      <vt:lpstr>Stages of Shock</vt:lpstr>
      <vt:lpstr>Sick Trauma Patient:  You have a small hospital 15 minutes away or a helicopter that will arrive in 45 minutes</vt:lpstr>
      <vt:lpstr>DO NOT Waste Time</vt:lpstr>
      <vt:lpstr>How Can My Small Hospital Help?</vt:lpstr>
      <vt:lpstr>DO NOT Wait on scene for a helicopter!!</vt:lpstr>
      <vt:lpstr>ENROUTE:  Secondary Survey</vt:lpstr>
      <vt:lpstr>Two Types Of Severe Trauma</vt:lpstr>
      <vt:lpstr>Penetrating Trauma</vt:lpstr>
      <vt:lpstr>Evisceration</vt:lpstr>
      <vt:lpstr>Always Consider Underlying Tissues</vt:lpstr>
      <vt:lpstr>Check Distal Pulse, Movement, and Sensation In The Injured Extremity</vt:lpstr>
      <vt:lpstr>Tourniquets Are Safe and Effective</vt:lpstr>
      <vt:lpstr>Blunt Trauma</vt:lpstr>
      <vt:lpstr>PowerPoint Presentation</vt:lpstr>
      <vt:lpstr>Anatomy Review</vt:lpstr>
      <vt:lpstr>PowerPoint Presentation</vt:lpstr>
      <vt:lpstr>PowerPoint Presentation</vt:lpstr>
      <vt:lpstr>Clues To Serious Injury</vt:lpstr>
      <vt:lpstr>Retroperitoneal Injury?</vt:lpstr>
      <vt:lpstr>Common Serious Pediatric Injury Patterns</vt:lpstr>
      <vt:lpstr>Pediatric Considerations</vt:lpstr>
      <vt:lpstr>Pediatric Chest Trauma</vt:lpstr>
      <vt:lpstr>Abdominal Trauma In A Pregnant Patient</vt:lpstr>
      <vt:lpstr>Transporting a Pregnant Patient</vt:lpstr>
      <vt:lpstr>Falls</vt:lpstr>
      <vt:lpstr>PowerPoint Presentation</vt:lpstr>
      <vt:lpstr>Head Injury Complications</vt:lpstr>
      <vt:lpstr>Types Of Pelvic Fractures</vt:lpstr>
      <vt:lpstr>Open Book Pelvic Fractures</vt:lpstr>
      <vt:lpstr>The Pelvis Is VERY Vascular!</vt:lpstr>
      <vt:lpstr>Pelvic Binders = Tourniquet For Pelvis</vt:lpstr>
      <vt:lpstr>Treatments</vt:lpstr>
      <vt:lpstr>TXA For Patient’s In Shock With Bleeding You Cannot Control?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Principles of Trauma Assessment and Resuscitation</dc:title>
  <dc:creator>Owner</dc:creator>
  <cp:lastModifiedBy>kim pruett</cp:lastModifiedBy>
  <cp:revision>35</cp:revision>
  <dcterms:created xsi:type="dcterms:W3CDTF">2006-08-16T00:00:00Z</dcterms:created>
  <dcterms:modified xsi:type="dcterms:W3CDTF">2024-07-02T17:29:58Z</dcterms:modified>
</cp:coreProperties>
</file>