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5"/>
  </p:notesMasterIdLst>
  <p:sldIdLst>
    <p:sldId id="256" r:id="rId3"/>
    <p:sldId id="284" r:id="rId4"/>
    <p:sldId id="283" r:id="rId5"/>
    <p:sldId id="294" r:id="rId6"/>
    <p:sldId id="293" r:id="rId7"/>
    <p:sldId id="296" r:id="rId8"/>
    <p:sldId id="280" r:id="rId9"/>
    <p:sldId id="265" r:id="rId10"/>
    <p:sldId id="266" r:id="rId11"/>
    <p:sldId id="274" r:id="rId12"/>
    <p:sldId id="278" r:id="rId13"/>
    <p:sldId id="271" r:id="rId14"/>
    <p:sldId id="285" r:id="rId15"/>
    <p:sldId id="273" r:id="rId16"/>
    <p:sldId id="297" r:id="rId17"/>
    <p:sldId id="281" r:id="rId18"/>
    <p:sldId id="286" r:id="rId19"/>
    <p:sldId id="298" r:id="rId20"/>
    <p:sldId id="282" r:id="rId21"/>
    <p:sldId id="290" r:id="rId22"/>
    <p:sldId id="292"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54C2B-6454-4C51-8C04-F1829BA3A7F5}" v="1715" dt="2024-07-08T12:35:43.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08954C2B-6454-4C51-8C04-F1829BA3A7F5}"/>
    <pc:docChg chg="undo custSel addSld delSld modSld sldOrd addMainMaster modMainMaster">
      <pc:chgData name="Carol Greenlee" userId="e7810260-1ef9-468a-9b4d-d0f820dc5c69" providerId="ADAL" clId="{08954C2B-6454-4C51-8C04-F1829BA3A7F5}" dt="2024-07-08T12:35:43.667" v="2651" actId="20577"/>
      <pc:docMkLst>
        <pc:docMk/>
      </pc:docMkLst>
      <pc:sldChg chg="del ord">
        <pc:chgData name="Carol Greenlee" userId="e7810260-1ef9-468a-9b4d-d0f820dc5c69" providerId="ADAL" clId="{08954C2B-6454-4C51-8C04-F1829BA3A7F5}" dt="2024-07-08T12:13:40.958" v="2520" actId="47"/>
        <pc:sldMkLst>
          <pc:docMk/>
          <pc:sldMk cId="3068904382" sldId="257"/>
        </pc:sldMkLst>
      </pc:sldChg>
      <pc:sldChg chg="del">
        <pc:chgData name="Carol Greenlee" userId="e7810260-1ef9-468a-9b4d-d0f820dc5c69" providerId="ADAL" clId="{08954C2B-6454-4C51-8C04-F1829BA3A7F5}" dt="2024-07-08T12:17:39.929" v="2522" actId="47"/>
        <pc:sldMkLst>
          <pc:docMk/>
          <pc:sldMk cId="802321928" sldId="258"/>
        </pc:sldMkLst>
      </pc:sldChg>
      <pc:sldChg chg="modSp del mod">
        <pc:chgData name="Carol Greenlee" userId="e7810260-1ef9-468a-9b4d-d0f820dc5c69" providerId="ADAL" clId="{08954C2B-6454-4C51-8C04-F1829BA3A7F5}" dt="2024-07-08T12:17:32.734" v="2521" actId="2696"/>
        <pc:sldMkLst>
          <pc:docMk/>
          <pc:sldMk cId="912294402" sldId="259"/>
        </pc:sldMkLst>
        <pc:spChg chg="mod">
          <ac:chgData name="Carol Greenlee" userId="e7810260-1ef9-468a-9b4d-d0f820dc5c69" providerId="ADAL" clId="{08954C2B-6454-4C51-8C04-F1829BA3A7F5}" dt="2024-07-02T23:23:30.964" v="14"/>
          <ac:spMkLst>
            <pc:docMk/>
            <pc:sldMk cId="912294402" sldId="259"/>
            <ac:spMk id="2" creationId="{E7604E61-D47E-1126-03F6-F70708B09395}"/>
          </ac:spMkLst>
        </pc:spChg>
        <pc:spChg chg="mod">
          <ac:chgData name="Carol Greenlee" userId="e7810260-1ef9-468a-9b4d-d0f820dc5c69" providerId="ADAL" clId="{08954C2B-6454-4C51-8C04-F1829BA3A7F5}" dt="2024-07-02T23:22:14.555" v="7" actId="27636"/>
          <ac:spMkLst>
            <pc:docMk/>
            <pc:sldMk cId="912294402" sldId="259"/>
            <ac:spMk id="3" creationId="{707A7A69-E83F-009C-07A5-12B374BCEB71}"/>
          </ac:spMkLst>
        </pc:spChg>
      </pc:sldChg>
      <pc:sldChg chg="modSp new del mod">
        <pc:chgData name="Carol Greenlee" userId="e7810260-1ef9-468a-9b4d-d0f820dc5c69" providerId="ADAL" clId="{08954C2B-6454-4C51-8C04-F1829BA3A7F5}" dt="2024-07-08T12:13:36.811" v="2518" actId="47"/>
        <pc:sldMkLst>
          <pc:docMk/>
          <pc:sldMk cId="3667505472" sldId="260"/>
        </pc:sldMkLst>
        <pc:spChg chg="mod">
          <ac:chgData name="Carol Greenlee" userId="e7810260-1ef9-468a-9b4d-d0f820dc5c69" providerId="ADAL" clId="{08954C2B-6454-4C51-8C04-F1829BA3A7F5}" dt="2024-07-02T23:23:20.867" v="12"/>
          <ac:spMkLst>
            <pc:docMk/>
            <pc:sldMk cId="3667505472" sldId="260"/>
            <ac:spMk id="2" creationId="{68031CC6-0B82-A288-75B0-FD57426B5C4A}"/>
          </ac:spMkLst>
        </pc:spChg>
        <pc:spChg chg="mod">
          <ac:chgData name="Carol Greenlee" userId="e7810260-1ef9-468a-9b4d-d0f820dc5c69" providerId="ADAL" clId="{08954C2B-6454-4C51-8C04-F1829BA3A7F5}" dt="2024-07-02T23:22:54.146" v="10" actId="27636"/>
          <ac:spMkLst>
            <pc:docMk/>
            <pc:sldMk cId="3667505472" sldId="260"/>
            <ac:spMk id="3" creationId="{A8983C1F-404E-BD87-2C6D-AEA275623453}"/>
          </ac:spMkLst>
        </pc:spChg>
      </pc:sldChg>
      <pc:sldChg chg="modSp new del mod">
        <pc:chgData name="Carol Greenlee" userId="e7810260-1ef9-468a-9b4d-d0f820dc5c69" providerId="ADAL" clId="{08954C2B-6454-4C51-8C04-F1829BA3A7F5}" dt="2024-07-08T12:13:39.021" v="2519" actId="47"/>
        <pc:sldMkLst>
          <pc:docMk/>
          <pc:sldMk cId="4289167928" sldId="261"/>
        </pc:sldMkLst>
        <pc:spChg chg="mod">
          <ac:chgData name="Carol Greenlee" userId="e7810260-1ef9-468a-9b4d-d0f820dc5c69" providerId="ADAL" clId="{08954C2B-6454-4C51-8C04-F1829BA3A7F5}" dt="2024-07-02T23:27:10.130" v="25" actId="27636"/>
          <ac:spMkLst>
            <pc:docMk/>
            <pc:sldMk cId="4289167928" sldId="261"/>
            <ac:spMk id="2" creationId="{164EA822-99D0-3AFC-65FE-9E083954CC93}"/>
          </ac:spMkLst>
        </pc:spChg>
        <pc:spChg chg="mod">
          <ac:chgData name="Carol Greenlee" userId="e7810260-1ef9-468a-9b4d-d0f820dc5c69" providerId="ADAL" clId="{08954C2B-6454-4C51-8C04-F1829BA3A7F5}" dt="2024-07-02T23:29:26.031" v="53" actId="27636"/>
          <ac:spMkLst>
            <pc:docMk/>
            <pc:sldMk cId="4289167928" sldId="261"/>
            <ac:spMk id="3" creationId="{1B91EDDF-3CBD-358F-EE40-0E16970A23A7}"/>
          </ac:spMkLst>
        </pc:spChg>
      </pc:sldChg>
      <pc:sldChg chg="modSp new del mod">
        <pc:chgData name="Carol Greenlee" userId="e7810260-1ef9-468a-9b4d-d0f820dc5c69" providerId="ADAL" clId="{08954C2B-6454-4C51-8C04-F1829BA3A7F5}" dt="2024-07-08T12:17:39.929" v="2522" actId="47"/>
        <pc:sldMkLst>
          <pc:docMk/>
          <pc:sldMk cId="1778617221" sldId="262"/>
        </pc:sldMkLst>
        <pc:spChg chg="mod">
          <ac:chgData name="Carol Greenlee" userId="e7810260-1ef9-468a-9b4d-d0f820dc5c69" providerId="ADAL" clId="{08954C2B-6454-4C51-8C04-F1829BA3A7F5}" dt="2024-07-03T10:54:31.466" v="59" actId="27636"/>
          <ac:spMkLst>
            <pc:docMk/>
            <pc:sldMk cId="1778617221" sldId="262"/>
            <ac:spMk id="2" creationId="{6F83C78B-38B7-245E-384F-2AC1A81185F0}"/>
          </ac:spMkLst>
        </pc:spChg>
        <pc:spChg chg="mod">
          <ac:chgData name="Carol Greenlee" userId="e7810260-1ef9-468a-9b4d-d0f820dc5c69" providerId="ADAL" clId="{08954C2B-6454-4C51-8C04-F1829BA3A7F5}" dt="2024-07-03T10:56:37.785" v="66" actId="27636"/>
          <ac:spMkLst>
            <pc:docMk/>
            <pc:sldMk cId="1778617221" sldId="262"/>
            <ac:spMk id="3" creationId="{9F54C594-C68E-0B36-C246-9A396B650F24}"/>
          </ac:spMkLst>
        </pc:spChg>
      </pc:sldChg>
      <pc:sldChg chg="modSp new del mod">
        <pc:chgData name="Carol Greenlee" userId="e7810260-1ef9-468a-9b4d-d0f820dc5c69" providerId="ADAL" clId="{08954C2B-6454-4C51-8C04-F1829BA3A7F5}" dt="2024-07-08T12:17:39.929" v="2522" actId="47"/>
        <pc:sldMkLst>
          <pc:docMk/>
          <pc:sldMk cId="1147754767" sldId="263"/>
        </pc:sldMkLst>
        <pc:spChg chg="mod">
          <ac:chgData name="Carol Greenlee" userId="e7810260-1ef9-468a-9b4d-d0f820dc5c69" providerId="ADAL" clId="{08954C2B-6454-4C51-8C04-F1829BA3A7F5}" dt="2024-07-03T10:59:23.587" v="71"/>
          <ac:spMkLst>
            <pc:docMk/>
            <pc:sldMk cId="1147754767" sldId="263"/>
            <ac:spMk id="2" creationId="{12FAD076-DC0F-7FEE-B501-188F06F86D52}"/>
          </ac:spMkLst>
        </pc:spChg>
        <pc:spChg chg="mod">
          <ac:chgData name="Carol Greenlee" userId="e7810260-1ef9-468a-9b4d-d0f820dc5c69" providerId="ADAL" clId="{08954C2B-6454-4C51-8C04-F1829BA3A7F5}" dt="2024-07-03T10:58:10.493" v="69" actId="27636"/>
          <ac:spMkLst>
            <pc:docMk/>
            <pc:sldMk cId="1147754767" sldId="263"/>
            <ac:spMk id="3" creationId="{2BD65603-63AF-07BA-4208-DE6EE84B4036}"/>
          </ac:spMkLst>
        </pc:spChg>
      </pc:sldChg>
      <pc:sldChg chg="modSp add del mod">
        <pc:chgData name="Carol Greenlee" userId="e7810260-1ef9-468a-9b4d-d0f820dc5c69" providerId="ADAL" clId="{08954C2B-6454-4C51-8C04-F1829BA3A7F5}" dt="2024-07-03T12:41:08.003" v="415" actId="2696"/>
        <pc:sldMkLst>
          <pc:docMk/>
          <pc:sldMk cId="432403018" sldId="264"/>
        </pc:sldMkLst>
        <pc:spChg chg="mod">
          <ac:chgData name="Carol Greenlee" userId="e7810260-1ef9-468a-9b4d-d0f820dc5c69" providerId="ADAL" clId="{08954C2B-6454-4C51-8C04-F1829BA3A7F5}" dt="2024-07-03T12:20:59.014" v="201" actId="20577"/>
          <ac:spMkLst>
            <pc:docMk/>
            <pc:sldMk cId="432403018" sldId="264"/>
            <ac:spMk id="2" creationId="{404B3D33-CAE8-4D76-A4AB-0F6E953C44C1}"/>
          </ac:spMkLst>
        </pc:spChg>
        <pc:spChg chg="mod">
          <ac:chgData name="Carol Greenlee" userId="e7810260-1ef9-468a-9b4d-d0f820dc5c69" providerId="ADAL" clId="{08954C2B-6454-4C51-8C04-F1829BA3A7F5}" dt="2024-07-03T12:23:31.449" v="254" actId="20577"/>
          <ac:spMkLst>
            <pc:docMk/>
            <pc:sldMk cId="432403018" sldId="264"/>
            <ac:spMk id="3" creationId="{F569CC40-C8D6-49C2-8528-DFC1CE67EFBE}"/>
          </ac:spMkLst>
        </pc:spChg>
        <pc:picChg chg="mod">
          <ac:chgData name="Carol Greenlee" userId="e7810260-1ef9-468a-9b4d-d0f820dc5c69" providerId="ADAL" clId="{08954C2B-6454-4C51-8C04-F1829BA3A7F5}" dt="2024-07-03T12:21:39.611" v="208" actId="1076"/>
          <ac:picMkLst>
            <pc:docMk/>
            <pc:sldMk cId="432403018" sldId="264"/>
            <ac:picMk id="5" creationId="{51EAC875-0EF7-49E9-9A5C-5866A9E9EFC5}"/>
          </ac:picMkLst>
        </pc:picChg>
      </pc:sldChg>
      <pc:sldChg chg="modSp add mod">
        <pc:chgData name="Carol Greenlee" userId="e7810260-1ef9-468a-9b4d-d0f820dc5c69" providerId="ADAL" clId="{08954C2B-6454-4C51-8C04-F1829BA3A7F5}" dt="2024-07-08T12:27:06.920" v="2625" actId="20577"/>
        <pc:sldMkLst>
          <pc:docMk/>
          <pc:sldMk cId="375877072" sldId="265"/>
        </pc:sldMkLst>
        <pc:spChg chg="mod">
          <ac:chgData name="Carol Greenlee" userId="e7810260-1ef9-468a-9b4d-d0f820dc5c69" providerId="ADAL" clId="{08954C2B-6454-4C51-8C04-F1829BA3A7F5}" dt="2024-07-08T12:27:06.920" v="2625" actId="20577"/>
          <ac:spMkLst>
            <pc:docMk/>
            <pc:sldMk cId="375877072" sldId="265"/>
            <ac:spMk id="3" creationId="{12490497-5015-4B06-991D-835A5F9405FA}"/>
          </ac:spMkLst>
        </pc:spChg>
      </pc:sldChg>
      <pc:sldChg chg="add">
        <pc:chgData name="Carol Greenlee" userId="e7810260-1ef9-468a-9b4d-d0f820dc5c69" providerId="ADAL" clId="{08954C2B-6454-4C51-8C04-F1829BA3A7F5}" dt="2024-07-03T11:12:29.681" v="79"/>
        <pc:sldMkLst>
          <pc:docMk/>
          <pc:sldMk cId="571743483" sldId="266"/>
        </pc:sldMkLst>
      </pc:sldChg>
      <pc:sldChg chg="add del">
        <pc:chgData name="Carol Greenlee" userId="e7810260-1ef9-468a-9b4d-d0f820dc5c69" providerId="ADAL" clId="{08954C2B-6454-4C51-8C04-F1829BA3A7F5}" dt="2024-07-08T12:08:31.836" v="2512" actId="2696"/>
        <pc:sldMkLst>
          <pc:docMk/>
          <pc:sldMk cId="2675583989" sldId="267"/>
        </pc:sldMkLst>
      </pc:sldChg>
      <pc:sldChg chg="add">
        <pc:chgData name="Carol Greenlee" userId="e7810260-1ef9-468a-9b4d-d0f820dc5c69" providerId="ADAL" clId="{08954C2B-6454-4C51-8C04-F1829BA3A7F5}" dt="2024-07-03T11:13:12.011" v="83"/>
        <pc:sldMkLst>
          <pc:docMk/>
          <pc:sldMk cId="3162791432" sldId="268"/>
        </pc:sldMkLst>
      </pc:sldChg>
      <pc:sldChg chg="add">
        <pc:chgData name="Carol Greenlee" userId="e7810260-1ef9-468a-9b4d-d0f820dc5c69" providerId="ADAL" clId="{08954C2B-6454-4C51-8C04-F1829BA3A7F5}" dt="2024-07-03T11:13:44.419" v="85"/>
        <pc:sldMkLst>
          <pc:docMk/>
          <pc:sldMk cId="2117037281" sldId="269"/>
        </pc:sldMkLst>
      </pc:sldChg>
      <pc:sldChg chg="add">
        <pc:chgData name="Carol Greenlee" userId="e7810260-1ef9-468a-9b4d-d0f820dc5c69" providerId="ADAL" clId="{08954C2B-6454-4C51-8C04-F1829BA3A7F5}" dt="2024-07-03T11:13:46.591" v="87"/>
        <pc:sldMkLst>
          <pc:docMk/>
          <pc:sldMk cId="493546397" sldId="270"/>
        </pc:sldMkLst>
      </pc:sldChg>
      <pc:sldChg chg="add">
        <pc:chgData name="Carol Greenlee" userId="e7810260-1ef9-468a-9b4d-d0f820dc5c69" providerId="ADAL" clId="{08954C2B-6454-4C51-8C04-F1829BA3A7F5}" dt="2024-07-03T11:14:52.148" v="89"/>
        <pc:sldMkLst>
          <pc:docMk/>
          <pc:sldMk cId="3843344312" sldId="271"/>
        </pc:sldMkLst>
      </pc:sldChg>
      <pc:sldChg chg="add del">
        <pc:chgData name="Carol Greenlee" userId="e7810260-1ef9-468a-9b4d-d0f820dc5c69" providerId="ADAL" clId="{08954C2B-6454-4C51-8C04-F1829BA3A7F5}" dt="2024-07-05T13:24:41.879" v="1841" actId="2696"/>
        <pc:sldMkLst>
          <pc:docMk/>
          <pc:sldMk cId="1318875153" sldId="272"/>
        </pc:sldMkLst>
      </pc:sldChg>
      <pc:sldChg chg="modSp add mod ord">
        <pc:chgData name="Carol Greenlee" userId="e7810260-1ef9-468a-9b4d-d0f820dc5c69" providerId="ADAL" clId="{08954C2B-6454-4C51-8C04-F1829BA3A7F5}" dt="2024-07-08T12:31:03.311" v="2639" actId="5793"/>
        <pc:sldMkLst>
          <pc:docMk/>
          <pc:sldMk cId="2187753235" sldId="273"/>
        </pc:sldMkLst>
        <pc:spChg chg="mod">
          <ac:chgData name="Carol Greenlee" userId="e7810260-1ef9-468a-9b4d-d0f820dc5c69" providerId="ADAL" clId="{08954C2B-6454-4C51-8C04-F1829BA3A7F5}" dt="2024-07-08T12:31:03.311" v="2639" actId="5793"/>
          <ac:spMkLst>
            <pc:docMk/>
            <pc:sldMk cId="2187753235" sldId="273"/>
            <ac:spMk id="3" creationId="{C49C9EEA-C3AE-4177-9272-A04AF613434D}"/>
          </ac:spMkLst>
        </pc:spChg>
      </pc:sldChg>
      <pc:sldChg chg="add">
        <pc:chgData name="Carol Greenlee" userId="e7810260-1ef9-468a-9b4d-d0f820dc5c69" providerId="ADAL" clId="{08954C2B-6454-4C51-8C04-F1829BA3A7F5}" dt="2024-07-03T12:15:01.028" v="95"/>
        <pc:sldMkLst>
          <pc:docMk/>
          <pc:sldMk cId="3823743898" sldId="274"/>
        </pc:sldMkLst>
      </pc:sldChg>
      <pc:sldChg chg="add">
        <pc:chgData name="Carol Greenlee" userId="e7810260-1ef9-468a-9b4d-d0f820dc5c69" providerId="ADAL" clId="{08954C2B-6454-4C51-8C04-F1829BA3A7F5}" dt="2024-07-03T12:15:21.099" v="97"/>
        <pc:sldMkLst>
          <pc:docMk/>
          <pc:sldMk cId="2031866209" sldId="275"/>
        </pc:sldMkLst>
      </pc:sldChg>
      <pc:sldChg chg="add del">
        <pc:chgData name="Carol Greenlee" userId="e7810260-1ef9-468a-9b4d-d0f820dc5c69" providerId="ADAL" clId="{08954C2B-6454-4C51-8C04-F1829BA3A7F5}" dt="2024-07-05T13:25:34.325" v="1842" actId="2696"/>
        <pc:sldMkLst>
          <pc:docMk/>
          <pc:sldMk cId="4139850256" sldId="276"/>
        </pc:sldMkLst>
      </pc:sldChg>
      <pc:sldChg chg="add">
        <pc:chgData name="Carol Greenlee" userId="e7810260-1ef9-468a-9b4d-d0f820dc5c69" providerId="ADAL" clId="{08954C2B-6454-4C51-8C04-F1829BA3A7F5}" dt="2024-07-03T12:18:07.692" v="101"/>
        <pc:sldMkLst>
          <pc:docMk/>
          <pc:sldMk cId="3392981525" sldId="277"/>
        </pc:sldMkLst>
      </pc:sldChg>
      <pc:sldChg chg="modSp add mod">
        <pc:chgData name="Carol Greenlee" userId="e7810260-1ef9-468a-9b4d-d0f820dc5c69" providerId="ADAL" clId="{08954C2B-6454-4C51-8C04-F1829BA3A7F5}" dt="2024-07-05T13:14:25.486" v="1553" actId="113"/>
        <pc:sldMkLst>
          <pc:docMk/>
          <pc:sldMk cId="2776390092" sldId="278"/>
        </pc:sldMkLst>
        <pc:spChg chg="mod">
          <ac:chgData name="Carol Greenlee" userId="e7810260-1ef9-468a-9b4d-d0f820dc5c69" providerId="ADAL" clId="{08954C2B-6454-4C51-8C04-F1829BA3A7F5}" dt="2024-07-05T13:14:25.486" v="1553" actId="113"/>
          <ac:spMkLst>
            <pc:docMk/>
            <pc:sldMk cId="2776390092" sldId="278"/>
            <ac:spMk id="3" creationId="{3F879263-D455-4E5E-B9EB-1970A4B943DD}"/>
          </ac:spMkLst>
        </pc:spChg>
      </pc:sldChg>
      <pc:sldChg chg="add">
        <pc:chgData name="Carol Greenlee" userId="e7810260-1ef9-468a-9b4d-d0f820dc5c69" providerId="ADAL" clId="{08954C2B-6454-4C51-8C04-F1829BA3A7F5}" dt="2024-07-03T12:18:35.365" v="105"/>
        <pc:sldMkLst>
          <pc:docMk/>
          <pc:sldMk cId="4058430653" sldId="279"/>
        </pc:sldMkLst>
      </pc:sldChg>
      <pc:sldChg chg="addSp delSp modSp add mod">
        <pc:chgData name="Carol Greenlee" userId="e7810260-1ef9-468a-9b4d-d0f820dc5c69" providerId="ADAL" clId="{08954C2B-6454-4C51-8C04-F1829BA3A7F5}" dt="2024-07-08T12:23:42.937" v="2554" actId="1076"/>
        <pc:sldMkLst>
          <pc:docMk/>
          <pc:sldMk cId="3063078462" sldId="280"/>
        </pc:sldMkLst>
        <pc:spChg chg="mod">
          <ac:chgData name="Carol Greenlee" userId="e7810260-1ef9-468a-9b4d-d0f820dc5c69" providerId="ADAL" clId="{08954C2B-6454-4C51-8C04-F1829BA3A7F5}" dt="2024-07-08T12:23:00.845" v="2551" actId="255"/>
          <ac:spMkLst>
            <pc:docMk/>
            <pc:sldMk cId="3063078462" sldId="280"/>
            <ac:spMk id="3" creationId="{F569CC40-C8D6-49C2-8528-DFC1CE67EFBE}"/>
          </ac:spMkLst>
        </pc:spChg>
        <pc:picChg chg="add mod">
          <ac:chgData name="Carol Greenlee" userId="e7810260-1ef9-468a-9b4d-d0f820dc5c69" providerId="ADAL" clId="{08954C2B-6454-4C51-8C04-F1829BA3A7F5}" dt="2024-07-08T12:23:42.937" v="2554" actId="1076"/>
          <ac:picMkLst>
            <pc:docMk/>
            <pc:sldMk cId="3063078462" sldId="280"/>
            <ac:picMk id="4" creationId="{4DBBE154-856B-F92D-91CA-433EC5FD0E34}"/>
          </ac:picMkLst>
        </pc:picChg>
        <pc:picChg chg="del mod">
          <ac:chgData name="Carol Greenlee" userId="e7810260-1ef9-468a-9b4d-d0f820dc5c69" providerId="ADAL" clId="{08954C2B-6454-4C51-8C04-F1829BA3A7F5}" dt="2024-07-08T12:23:20.001" v="2552" actId="21"/>
          <ac:picMkLst>
            <pc:docMk/>
            <pc:sldMk cId="3063078462" sldId="280"/>
            <ac:picMk id="5" creationId="{51EAC875-0EF7-49E9-9A5C-5866A9E9EFC5}"/>
          </ac:picMkLst>
        </pc:picChg>
      </pc:sldChg>
      <pc:sldChg chg="modSp new mod ord">
        <pc:chgData name="Carol Greenlee" userId="e7810260-1ef9-468a-9b4d-d0f820dc5c69" providerId="ADAL" clId="{08954C2B-6454-4C51-8C04-F1829BA3A7F5}" dt="2024-07-08T12:31:40.633" v="2640" actId="113"/>
        <pc:sldMkLst>
          <pc:docMk/>
          <pc:sldMk cId="2593454702" sldId="281"/>
        </pc:sldMkLst>
        <pc:spChg chg="mod">
          <ac:chgData name="Carol Greenlee" userId="e7810260-1ef9-468a-9b4d-d0f820dc5c69" providerId="ADAL" clId="{08954C2B-6454-4C51-8C04-F1829BA3A7F5}" dt="2024-07-05T13:35:15.671" v="1958" actId="14100"/>
          <ac:spMkLst>
            <pc:docMk/>
            <pc:sldMk cId="2593454702" sldId="281"/>
            <ac:spMk id="2" creationId="{33966323-B152-06F7-494C-749C6618DF44}"/>
          </ac:spMkLst>
        </pc:spChg>
        <pc:spChg chg="mod">
          <ac:chgData name="Carol Greenlee" userId="e7810260-1ef9-468a-9b4d-d0f820dc5c69" providerId="ADAL" clId="{08954C2B-6454-4C51-8C04-F1829BA3A7F5}" dt="2024-07-08T12:31:40.633" v="2640" actId="113"/>
          <ac:spMkLst>
            <pc:docMk/>
            <pc:sldMk cId="2593454702" sldId="281"/>
            <ac:spMk id="3" creationId="{238D202B-8E42-EE7F-80B8-8972A9E8B92B}"/>
          </ac:spMkLst>
        </pc:spChg>
      </pc:sldChg>
      <pc:sldChg chg="modSp new mod">
        <pc:chgData name="Carol Greenlee" userId="e7810260-1ef9-468a-9b4d-d0f820dc5c69" providerId="ADAL" clId="{08954C2B-6454-4C51-8C04-F1829BA3A7F5}" dt="2024-07-08T12:35:43.667" v="2651" actId="20577"/>
        <pc:sldMkLst>
          <pc:docMk/>
          <pc:sldMk cId="1438374398" sldId="282"/>
        </pc:sldMkLst>
        <pc:spChg chg="mod">
          <ac:chgData name="Carol Greenlee" userId="e7810260-1ef9-468a-9b4d-d0f820dc5c69" providerId="ADAL" clId="{08954C2B-6454-4C51-8C04-F1829BA3A7F5}" dt="2024-07-08T12:35:43.667" v="2651" actId="20577"/>
          <ac:spMkLst>
            <pc:docMk/>
            <pc:sldMk cId="1438374398" sldId="282"/>
            <ac:spMk id="3" creationId="{ACEB7FF6-2102-8545-6B6E-406D826154E1}"/>
          </ac:spMkLst>
        </pc:spChg>
      </pc:sldChg>
      <pc:sldChg chg="modSp new mod modAnim modNotesTx">
        <pc:chgData name="Carol Greenlee" userId="e7810260-1ef9-468a-9b4d-d0f820dc5c69" providerId="ADAL" clId="{08954C2B-6454-4C51-8C04-F1829BA3A7F5}" dt="2024-07-08T12:01:02.311" v="2451" actId="14100"/>
        <pc:sldMkLst>
          <pc:docMk/>
          <pc:sldMk cId="4093724932" sldId="283"/>
        </pc:sldMkLst>
        <pc:spChg chg="mod">
          <ac:chgData name="Carol Greenlee" userId="e7810260-1ef9-468a-9b4d-d0f820dc5c69" providerId="ADAL" clId="{08954C2B-6454-4C51-8C04-F1829BA3A7F5}" dt="2024-07-08T12:00:02.465" v="2448" actId="14100"/>
          <ac:spMkLst>
            <pc:docMk/>
            <pc:sldMk cId="4093724932" sldId="283"/>
            <ac:spMk id="2" creationId="{68B9D419-8E12-7755-BBB7-DDEBDA5B2F71}"/>
          </ac:spMkLst>
        </pc:spChg>
        <pc:spChg chg="mod">
          <ac:chgData name="Carol Greenlee" userId="e7810260-1ef9-468a-9b4d-d0f820dc5c69" providerId="ADAL" clId="{08954C2B-6454-4C51-8C04-F1829BA3A7F5}" dt="2024-07-08T12:01:02.311" v="2451" actId="14100"/>
          <ac:spMkLst>
            <pc:docMk/>
            <pc:sldMk cId="4093724932" sldId="283"/>
            <ac:spMk id="3" creationId="{77273F83-958A-8E3A-58DC-1DF6D919AA57}"/>
          </ac:spMkLst>
        </pc:spChg>
      </pc:sldChg>
      <pc:sldChg chg="modSp new mod">
        <pc:chgData name="Carol Greenlee" userId="e7810260-1ef9-468a-9b4d-d0f820dc5c69" providerId="ADAL" clId="{08954C2B-6454-4C51-8C04-F1829BA3A7F5}" dt="2024-07-08T11:56:44.526" v="2431" actId="20577"/>
        <pc:sldMkLst>
          <pc:docMk/>
          <pc:sldMk cId="491470877" sldId="284"/>
        </pc:sldMkLst>
        <pc:spChg chg="mod">
          <ac:chgData name="Carol Greenlee" userId="e7810260-1ef9-468a-9b4d-d0f820dc5c69" providerId="ADAL" clId="{08954C2B-6454-4C51-8C04-F1829BA3A7F5}" dt="2024-07-03T12:42:25.715" v="442" actId="255"/>
          <ac:spMkLst>
            <pc:docMk/>
            <pc:sldMk cId="491470877" sldId="284"/>
            <ac:spMk id="2" creationId="{E82D6456-18FC-7218-0B0E-520BBA7359BA}"/>
          </ac:spMkLst>
        </pc:spChg>
        <pc:spChg chg="mod">
          <ac:chgData name="Carol Greenlee" userId="e7810260-1ef9-468a-9b4d-d0f820dc5c69" providerId="ADAL" clId="{08954C2B-6454-4C51-8C04-F1829BA3A7F5}" dt="2024-07-08T11:56:44.526" v="2431" actId="20577"/>
          <ac:spMkLst>
            <pc:docMk/>
            <pc:sldMk cId="491470877" sldId="284"/>
            <ac:spMk id="3" creationId="{124B0EF0-4D07-528A-FB97-CAC0F4BCA354}"/>
          </ac:spMkLst>
        </pc:spChg>
      </pc:sldChg>
      <pc:sldChg chg="addSp modSp new mod">
        <pc:chgData name="Carol Greenlee" userId="e7810260-1ef9-468a-9b4d-d0f820dc5c69" providerId="ADAL" clId="{08954C2B-6454-4C51-8C04-F1829BA3A7F5}" dt="2024-07-08T12:29:33.554" v="2631" actId="20577"/>
        <pc:sldMkLst>
          <pc:docMk/>
          <pc:sldMk cId="2327815311" sldId="285"/>
        </pc:sldMkLst>
        <pc:spChg chg="mod">
          <ac:chgData name="Carol Greenlee" userId="e7810260-1ef9-468a-9b4d-d0f820dc5c69" providerId="ADAL" clId="{08954C2B-6454-4C51-8C04-F1829BA3A7F5}" dt="2024-07-05T13:22:00.539" v="1784" actId="20577"/>
          <ac:spMkLst>
            <pc:docMk/>
            <pc:sldMk cId="2327815311" sldId="285"/>
            <ac:spMk id="2" creationId="{AE8BB0C7-9D97-E27E-37B1-79BD4E10F7EB}"/>
          </ac:spMkLst>
        </pc:spChg>
        <pc:spChg chg="mod">
          <ac:chgData name="Carol Greenlee" userId="e7810260-1ef9-468a-9b4d-d0f820dc5c69" providerId="ADAL" clId="{08954C2B-6454-4C51-8C04-F1829BA3A7F5}" dt="2024-07-08T12:29:33.554" v="2631" actId="20577"/>
          <ac:spMkLst>
            <pc:docMk/>
            <pc:sldMk cId="2327815311" sldId="285"/>
            <ac:spMk id="3" creationId="{F7CBFE72-8A03-5E63-9807-F9F2E203F950}"/>
          </ac:spMkLst>
        </pc:spChg>
        <pc:spChg chg="add mod">
          <ac:chgData name="Carol Greenlee" userId="e7810260-1ef9-468a-9b4d-d0f820dc5c69" providerId="ADAL" clId="{08954C2B-6454-4C51-8C04-F1829BA3A7F5}" dt="2024-07-05T13:23:16.118" v="1840" actId="1076"/>
          <ac:spMkLst>
            <pc:docMk/>
            <pc:sldMk cId="2327815311" sldId="285"/>
            <ac:spMk id="4" creationId="{AABBF5B0-A96B-6DB6-5D5D-EAF90357D7DB}"/>
          </ac:spMkLst>
        </pc:spChg>
        <pc:spChg chg="add mod">
          <ac:chgData name="Carol Greenlee" userId="e7810260-1ef9-468a-9b4d-d0f820dc5c69" providerId="ADAL" clId="{08954C2B-6454-4C51-8C04-F1829BA3A7F5}" dt="2024-07-05T13:23:01.809" v="1839" actId="1076"/>
          <ac:spMkLst>
            <pc:docMk/>
            <pc:sldMk cId="2327815311" sldId="285"/>
            <ac:spMk id="5" creationId="{FED74FAC-1402-DE7A-C7A0-AD5C9082E060}"/>
          </ac:spMkLst>
        </pc:spChg>
      </pc:sldChg>
      <pc:sldChg chg="addSp modSp new mod">
        <pc:chgData name="Carol Greenlee" userId="e7810260-1ef9-468a-9b4d-d0f820dc5c69" providerId="ADAL" clId="{08954C2B-6454-4C51-8C04-F1829BA3A7F5}" dt="2024-07-05T13:56:15.478" v="2401" actId="1076"/>
        <pc:sldMkLst>
          <pc:docMk/>
          <pc:sldMk cId="2102075000" sldId="286"/>
        </pc:sldMkLst>
        <pc:spChg chg="mod">
          <ac:chgData name="Carol Greenlee" userId="e7810260-1ef9-468a-9b4d-d0f820dc5c69" providerId="ADAL" clId="{08954C2B-6454-4C51-8C04-F1829BA3A7F5}" dt="2024-07-05T13:50:56.762" v="2297" actId="14100"/>
          <ac:spMkLst>
            <pc:docMk/>
            <pc:sldMk cId="2102075000" sldId="286"/>
            <ac:spMk id="2" creationId="{E4538253-05BB-6A65-EA25-2FD0664E7469}"/>
          </ac:spMkLst>
        </pc:spChg>
        <pc:spChg chg="mod">
          <ac:chgData name="Carol Greenlee" userId="e7810260-1ef9-468a-9b4d-d0f820dc5c69" providerId="ADAL" clId="{08954C2B-6454-4C51-8C04-F1829BA3A7F5}" dt="2024-07-05T13:54:09.196" v="2390" actId="20577"/>
          <ac:spMkLst>
            <pc:docMk/>
            <pc:sldMk cId="2102075000" sldId="286"/>
            <ac:spMk id="3" creationId="{254161D2-3854-2171-3672-49215AA2CED9}"/>
          </ac:spMkLst>
        </pc:spChg>
        <pc:spChg chg="add mod">
          <ac:chgData name="Carol Greenlee" userId="e7810260-1ef9-468a-9b4d-d0f820dc5c69" providerId="ADAL" clId="{08954C2B-6454-4C51-8C04-F1829BA3A7F5}" dt="2024-07-05T13:56:07.461" v="2400" actId="164"/>
          <ac:spMkLst>
            <pc:docMk/>
            <pc:sldMk cId="2102075000" sldId="286"/>
            <ac:spMk id="5" creationId="{FEBF2C25-E95C-85A8-4A93-A829CE2ECE07}"/>
          </ac:spMkLst>
        </pc:spChg>
        <pc:grpChg chg="add mod">
          <ac:chgData name="Carol Greenlee" userId="e7810260-1ef9-468a-9b4d-d0f820dc5c69" providerId="ADAL" clId="{08954C2B-6454-4C51-8C04-F1829BA3A7F5}" dt="2024-07-05T13:56:15.478" v="2401" actId="1076"/>
          <ac:grpSpMkLst>
            <pc:docMk/>
            <pc:sldMk cId="2102075000" sldId="286"/>
            <ac:grpSpMk id="6" creationId="{87E2A463-319D-8639-FA73-3C7B95217C5A}"/>
          </ac:grpSpMkLst>
        </pc:grpChg>
        <pc:picChg chg="add mod">
          <ac:chgData name="Carol Greenlee" userId="e7810260-1ef9-468a-9b4d-d0f820dc5c69" providerId="ADAL" clId="{08954C2B-6454-4C51-8C04-F1829BA3A7F5}" dt="2024-07-05T13:56:07.461" v="2400" actId="164"/>
          <ac:picMkLst>
            <pc:docMk/>
            <pc:sldMk cId="2102075000" sldId="286"/>
            <ac:picMk id="4" creationId="{0C919765-08C6-16E4-50D2-F9062D348B32}"/>
          </ac:picMkLst>
        </pc:picChg>
      </pc:sldChg>
      <pc:sldChg chg="modSp mod">
        <pc:chgData name="Carol Greenlee" userId="e7810260-1ef9-468a-9b4d-d0f820dc5c69" providerId="ADAL" clId="{08954C2B-6454-4C51-8C04-F1829BA3A7F5}" dt="2024-07-05T12:33:59.054" v="1273" actId="20577"/>
        <pc:sldMkLst>
          <pc:docMk/>
          <pc:sldMk cId="2099807195" sldId="287"/>
        </pc:sldMkLst>
        <pc:spChg chg="mod">
          <ac:chgData name="Carol Greenlee" userId="e7810260-1ef9-468a-9b4d-d0f820dc5c69" providerId="ADAL" clId="{08954C2B-6454-4C51-8C04-F1829BA3A7F5}" dt="2024-07-05T12:33:59.054" v="1273" actId="20577"/>
          <ac:spMkLst>
            <pc:docMk/>
            <pc:sldMk cId="2099807195" sldId="287"/>
            <ac:spMk id="2" creationId="{830B6C3B-284B-3FED-F48C-4E1418B0DB18}"/>
          </ac:spMkLst>
        </pc:spChg>
        <pc:spChg chg="mod">
          <ac:chgData name="Carol Greenlee" userId="e7810260-1ef9-468a-9b4d-d0f820dc5c69" providerId="ADAL" clId="{08954C2B-6454-4C51-8C04-F1829BA3A7F5}" dt="2024-07-05T12:14:32.792" v="1052" actId="20577"/>
          <ac:spMkLst>
            <pc:docMk/>
            <pc:sldMk cId="2099807195" sldId="287"/>
            <ac:spMk id="3" creationId="{C0AF0306-DDDE-9551-0AD7-61E6C53B69F3}"/>
          </ac:spMkLst>
        </pc:spChg>
      </pc:sldChg>
      <pc:sldChg chg="modSp del mod">
        <pc:chgData name="Carol Greenlee" userId="e7810260-1ef9-468a-9b4d-d0f820dc5c69" providerId="ADAL" clId="{08954C2B-6454-4C51-8C04-F1829BA3A7F5}" dt="2024-07-08T12:18:12.623" v="2523" actId="47"/>
        <pc:sldMkLst>
          <pc:docMk/>
          <pc:sldMk cId="1911620137" sldId="288"/>
        </pc:sldMkLst>
        <pc:spChg chg="mod">
          <ac:chgData name="Carol Greenlee" userId="e7810260-1ef9-468a-9b4d-d0f820dc5c69" providerId="ADAL" clId="{08954C2B-6454-4C51-8C04-F1829BA3A7F5}" dt="2024-07-05T12:35:30.919" v="1290" actId="14100"/>
          <ac:spMkLst>
            <pc:docMk/>
            <pc:sldMk cId="1911620137" sldId="288"/>
            <ac:spMk id="2" creationId="{D6F44189-98E9-DB1A-260B-056F57C79934}"/>
          </ac:spMkLst>
        </pc:spChg>
        <pc:spChg chg="mod">
          <ac:chgData name="Carol Greenlee" userId="e7810260-1ef9-468a-9b4d-d0f820dc5c69" providerId="ADAL" clId="{08954C2B-6454-4C51-8C04-F1829BA3A7F5}" dt="2024-07-05T13:02:17.853" v="1425" actId="255"/>
          <ac:spMkLst>
            <pc:docMk/>
            <pc:sldMk cId="1911620137" sldId="288"/>
            <ac:spMk id="3" creationId="{C87682D5-4E5F-D384-12C1-D0AD5DBA9C1F}"/>
          </ac:spMkLst>
        </pc:spChg>
      </pc:sldChg>
      <pc:sldChg chg="del">
        <pc:chgData name="Carol Greenlee" userId="e7810260-1ef9-468a-9b4d-d0f820dc5c69" providerId="ADAL" clId="{08954C2B-6454-4C51-8C04-F1829BA3A7F5}" dt="2024-07-08T12:13:32.739" v="2517" actId="47"/>
        <pc:sldMkLst>
          <pc:docMk/>
          <pc:sldMk cId="3017003656" sldId="289"/>
        </pc:sldMkLst>
      </pc:sldChg>
      <pc:sldChg chg="modSp new mod ord">
        <pc:chgData name="Carol Greenlee" userId="e7810260-1ef9-468a-9b4d-d0f820dc5c69" providerId="ADAL" clId="{08954C2B-6454-4C51-8C04-F1829BA3A7F5}" dt="2024-07-05T13:36:15.241" v="1962"/>
        <pc:sldMkLst>
          <pc:docMk/>
          <pc:sldMk cId="787277012" sldId="290"/>
        </pc:sldMkLst>
        <pc:spChg chg="mod">
          <ac:chgData name="Carol Greenlee" userId="e7810260-1ef9-468a-9b4d-d0f820dc5c69" providerId="ADAL" clId="{08954C2B-6454-4C51-8C04-F1829BA3A7F5}" dt="2024-07-04T14:48:49.632" v="1034" actId="14100"/>
          <ac:spMkLst>
            <pc:docMk/>
            <pc:sldMk cId="787277012" sldId="290"/>
            <ac:spMk id="2" creationId="{2D7339C6-AAD9-F9AA-A7B0-44E6E323DD12}"/>
          </ac:spMkLst>
        </pc:spChg>
        <pc:spChg chg="mod">
          <ac:chgData name="Carol Greenlee" userId="e7810260-1ef9-468a-9b4d-d0f820dc5c69" providerId="ADAL" clId="{08954C2B-6454-4C51-8C04-F1829BA3A7F5}" dt="2024-07-04T14:50:42.607" v="1047" actId="255"/>
          <ac:spMkLst>
            <pc:docMk/>
            <pc:sldMk cId="787277012" sldId="290"/>
            <ac:spMk id="3" creationId="{A94AF1FE-C340-9583-4B02-BA178AE73137}"/>
          </ac:spMkLst>
        </pc:spChg>
      </pc:sldChg>
      <pc:sldChg chg="modSp new del mod">
        <pc:chgData name="Carol Greenlee" userId="e7810260-1ef9-468a-9b4d-d0f820dc5c69" providerId="ADAL" clId="{08954C2B-6454-4C51-8C04-F1829BA3A7F5}" dt="2024-07-05T12:53:21.985" v="1336" actId="2696"/>
        <pc:sldMkLst>
          <pc:docMk/>
          <pc:sldMk cId="517789243" sldId="291"/>
        </pc:sldMkLst>
        <pc:spChg chg="mod">
          <ac:chgData name="Carol Greenlee" userId="e7810260-1ef9-468a-9b4d-d0f820dc5c69" providerId="ADAL" clId="{08954C2B-6454-4C51-8C04-F1829BA3A7F5}" dt="2024-07-05T12:30:26.546" v="1263" actId="14100"/>
          <ac:spMkLst>
            <pc:docMk/>
            <pc:sldMk cId="517789243" sldId="291"/>
            <ac:spMk id="2" creationId="{E4961D28-AE3B-7245-1EAB-518848589331}"/>
          </ac:spMkLst>
        </pc:spChg>
        <pc:spChg chg="mod">
          <ac:chgData name="Carol Greenlee" userId="e7810260-1ef9-468a-9b4d-d0f820dc5c69" providerId="ADAL" clId="{08954C2B-6454-4C51-8C04-F1829BA3A7F5}" dt="2024-07-05T12:40:57.304" v="1320" actId="255"/>
          <ac:spMkLst>
            <pc:docMk/>
            <pc:sldMk cId="517789243" sldId="291"/>
            <ac:spMk id="3" creationId="{16679D5B-ECB3-7864-C50C-19E4FB9B7F16}"/>
          </ac:spMkLst>
        </pc:spChg>
      </pc:sldChg>
      <pc:sldChg chg="new">
        <pc:chgData name="Carol Greenlee" userId="e7810260-1ef9-468a-9b4d-d0f820dc5c69" providerId="ADAL" clId="{08954C2B-6454-4C51-8C04-F1829BA3A7F5}" dt="2024-07-05T12:33:19.921" v="1264" actId="680"/>
        <pc:sldMkLst>
          <pc:docMk/>
          <pc:sldMk cId="3261372982" sldId="292"/>
        </pc:sldMkLst>
      </pc:sldChg>
      <pc:sldChg chg="modSp add mod">
        <pc:chgData name="Carol Greenlee" userId="e7810260-1ef9-468a-9b4d-d0f820dc5c69" providerId="ADAL" clId="{08954C2B-6454-4C51-8C04-F1829BA3A7F5}" dt="2024-07-05T12:42:29.220" v="1334" actId="27636"/>
        <pc:sldMkLst>
          <pc:docMk/>
          <pc:sldMk cId="1649413697" sldId="293"/>
        </pc:sldMkLst>
        <pc:spChg chg="mod">
          <ac:chgData name="Carol Greenlee" userId="e7810260-1ef9-468a-9b4d-d0f820dc5c69" providerId="ADAL" clId="{08954C2B-6454-4C51-8C04-F1829BA3A7F5}" dt="2024-07-05T12:42:29.220" v="1334" actId="27636"/>
          <ac:spMkLst>
            <pc:docMk/>
            <pc:sldMk cId="1649413697" sldId="293"/>
            <ac:spMk id="3" creationId="{16679D5B-ECB3-7864-C50C-19E4FB9B7F16}"/>
          </ac:spMkLst>
        </pc:spChg>
      </pc:sldChg>
      <pc:sldChg chg="modSp add mod modAnim">
        <pc:chgData name="Carol Greenlee" userId="e7810260-1ef9-468a-9b4d-d0f820dc5c69" providerId="ADAL" clId="{08954C2B-6454-4C51-8C04-F1829BA3A7F5}" dt="2024-07-05T13:06:24.855" v="1465" actId="20577"/>
        <pc:sldMkLst>
          <pc:docMk/>
          <pc:sldMk cId="1351728909" sldId="294"/>
        </pc:sldMkLst>
        <pc:spChg chg="mod">
          <ac:chgData name="Carol Greenlee" userId="e7810260-1ef9-468a-9b4d-d0f820dc5c69" providerId="ADAL" clId="{08954C2B-6454-4C51-8C04-F1829BA3A7F5}" dt="2024-07-05T12:59:27.132" v="1386" actId="14100"/>
          <ac:spMkLst>
            <pc:docMk/>
            <pc:sldMk cId="1351728909" sldId="294"/>
            <ac:spMk id="2" creationId="{68B9D419-8E12-7755-BBB7-DDEBDA5B2F71}"/>
          </ac:spMkLst>
        </pc:spChg>
        <pc:spChg chg="mod">
          <ac:chgData name="Carol Greenlee" userId="e7810260-1ef9-468a-9b4d-d0f820dc5c69" providerId="ADAL" clId="{08954C2B-6454-4C51-8C04-F1829BA3A7F5}" dt="2024-07-05T13:06:24.855" v="1465" actId="20577"/>
          <ac:spMkLst>
            <pc:docMk/>
            <pc:sldMk cId="1351728909" sldId="294"/>
            <ac:spMk id="3" creationId="{77273F83-958A-8E3A-58DC-1DF6D919AA57}"/>
          </ac:spMkLst>
        </pc:spChg>
      </pc:sldChg>
      <pc:sldChg chg="addSp delSp modSp new mod">
        <pc:chgData name="Carol Greenlee" userId="e7810260-1ef9-468a-9b4d-d0f820dc5c69" providerId="ADAL" clId="{08954C2B-6454-4C51-8C04-F1829BA3A7F5}" dt="2024-07-05T13:11:36.807" v="1528" actId="1076"/>
        <pc:sldMkLst>
          <pc:docMk/>
          <pc:sldMk cId="3483571404" sldId="295"/>
        </pc:sldMkLst>
        <pc:spChg chg="mod">
          <ac:chgData name="Carol Greenlee" userId="e7810260-1ef9-468a-9b4d-d0f820dc5c69" providerId="ADAL" clId="{08954C2B-6454-4C51-8C04-F1829BA3A7F5}" dt="2024-07-05T13:11:19.768" v="1524" actId="1076"/>
          <ac:spMkLst>
            <pc:docMk/>
            <pc:sldMk cId="3483571404" sldId="295"/>
            <ac:spMk id="2" creationId="{98582CA6-849C-18BB-53C3-3D53748B0C0B}"/>
          </ac:spMkLst>
        </pc:spChg>
        <pc:spChg chg="mod">
          <ac:chgData name="Carol Greenlee" userId="e7810260-1ef9-468a-9b4d-d0f820dc5c69" providerId="ADAL" clId="{08954C2B-6454-4C51-8C04-F1829BA3A7F5}" dt="2024-07-05T13:11:36.807" v="1528" actId="1076"/>
          <ac:spMkLst>
            <pc:docMk/>
            <pc:sldMk cId="3483571404" sldId="295"/>
            <ac:spMk id="3" creationId="{4AA6DE5A-5A06-7177-161B-F0087E339E7C}"/>
          </ac:spMkLst>
        </pc:spChg>
        <pc:picChg chg="add del mod modCrop">
          <ac:chgData name="Carol Greenlee" userId="e7810260-1ef9-468a-9b4d-d0f820dc5c69" providerId="ADAL" clId="{08954C2B-6454-4C51-8C04-F1829BA3A7F5}" dt="2024-07-05T13:11:03.303" v="1520" actId="21"/>
          <ac:picMkLst>
            <pc:docMk/>
            <pc:sldMk cId="3483571404" sldId="295"/>
            <ac:picMk id="4" creationId="{77012377-4BBB-E088-67FC-97F5CFEBCCE4}"/>
          </ac:picMkLst>
        </pc:picChg>
        <pc:picChg chg="add mod">
          <ac:chgData name="Carol Greenlee" userId="e7810260-1ef9-468a-9b4d-d0f820dc5c69" providerId="ADAL" clId="{08954C2B-6454-4C51-8C04-F1829BA3A7F5}" dt="2024-07-05T13:11:24.123" v="1525" actId="1076"/>
          <ac:picMkLst>
            <pc:docMk/>
            <pc:sldMk cId="3483571404" sldId="295"/>
            <ac:picMk id="5" creationId="{A5969828-3E73-A8D0-4F50-E4C429C9C111}"/>
          </ac:picMkLst>
        </pc:picChg>
      </pc:sldChg>
      <pc:sldChg chg="addSp modSp new mod">
        <pc:chgData name="Carol Greenlee" userId="e7810260-1ef9-468a-9b4d-d0f820dc5c69" providerId="ADAL" clId="{08954C2B-6454-4C51-8C04-F1829BA3A7F5}" dt="2024-07-05T13:12:37.159" v="1552" actId="1076"/>
        <pc:sldMkLst>
          <pc:docMk/>
          <pc:sldMk cId="241494419" sldId="296"/>
        </pc:sldMkLst>
        <pc:spChg chg="mod">
          <ac:chgData name="Carol Greenlee" userId="e7810260-1ef9-468a-9b4d-d0f820dc5c69" providerId="ADAL" clId="{08954C2B-6454-4C51-8C04-F1829BA3A7F5}" dt="2024-07-05T13:12:15.228" v="1549" actId="113"/>
          <ac:spMkLst>
            <pc:docMk/>
            <pc:sldMk cId="241494419" sldId="296"/>
            <ac:spMk id="2" creationId="{727DCCCD-69AC-9448-11A0-B02974FF8EE3}"/>
          </ac:spMkLst>
        </pc:spChg>
        <pc:picChg chg="add mod">
          <ac:chgData name="Carol Greenlee" userId="e7810260-1ef9-468a-9b4d-d0f820dc5c69" providerId="ADAL" clId="{08954C2B-6454-4C51-8C04-F1829BA3A7F5}" dt="2024-07-05T13:12:37.159" v="1552" actId="1076"/>
          <ac:picMkLst>
            <pc:docMk/>
            <pc:sldMk cId="241494419" sldId="296"/>
            <ac:picMk id="3" creationId="{AE3FB063-20F7-C7EE-B06F-CF03CB4B39F2}"/>
          </ac:picMkLst>
        </pc:picChg>
      </pc:sldChg>
      <pc:sldChg chg="modSp new mod">
        <pc:chgData name="Carol Greenlee" userId="e7810260-1ef9-468a-9b4d-d0f820dc5c69" providerId="ADAL" clId="{08954C2B-6454-4C51-8C04-F1829BA3A7F5}" dt="2024-07-05T13:36:50.709" v="1983" actId="20577"/>
        <pc:sldMkLst>
          <pc:docMk/>
          <pc:sldMk cId="2337900733" sldId="297"/>
        </pc:sldMkLst>
        <pc:spChg chg="mod">
          <ac:chgData name="Carol Greenlee" userId="e7810260-1ef9-468a-9b4d-d0f820dc5c69" providerId="ADAL" clId="{08954C2B-6454-4C51-8C04-F1829BA3A7F5}" dt="2024-07-05T13:36:50.709" v="1983" actId="20577"/>
          <ac:spMkLst>
            <pc:docMk/>
            <pc:sldMk cId="2337900733" sldId="297"/>
            <ac:spMk id="2" creationId="{DDE01F29-9FCC-15FD-863A-DF416A082D0A}"/>
          </ac:spMkLst>
        </pc:spChg>
      </pc:sldChg>
      <pc:sldChg chg="modSp mod">
        <pc:chgData name="Carol Greenlee" userId="e7810260-1ef9-468a-9b4d-d0f820dc5c69" providerId="ADAL" clId="{08954C2B-6454-4C51-8C04-F1829BA3A7F5}" dt="2024-07-08T12:34:15.075" v="2641" actId="20577"/>
        <pc:sldMkLst>
          <pc:docMk/>
          <pc:sldMk cId="545723163" sldId="298"/>
        </pc:sldMkLst>
        <pc:spChg chg="mod">
          <ac:chgData name="Carol Greenlee" userId="e7810260-1ef9-468a-9b4d-d0f820dc5c69" providerId="ADAL" clId="{08954C2B-6454-4C51-8C04-F1829BA3A7F5}" dt="2024-07-08T12:34:15.075" v="2641" actId="20577"/>
          <ac:spMkLst>
            <pc:docMk/>
            <pc:sldMk cId="545723163" sldId="298"/>
            <ac:spMk id="3" creationId="{254161D2-3854-2171-3672-49215AA2CED9}"/>
          </ac:spMkLst>
        </pc:spChg>
      </pc:sldChg>
      <pc:sldChg chg="addSp delSp modSp add del mod">
        <pc:chgData name="Carol Greenlee" userId="e7810260-1ef9-468a-9b4d-d0f820dc5c69" providerId="ADAL" clId="{08954C2B-6454-4C51-8C04-F1829BA3A7F5}" dt="2024-07-08T12:23:54.337" v="2555" actId="2696"/>
        <pc:sldMkLst>
          <pc:docMk/>
          <pc:sldMk cId="1173325391" sldId="299"/>
        </pc:sldMkLst>
        <pc:spChg chg="mod">
          <ac:chgData name="Carol Greenlee" userId="e7810260-1ef9-468a-9b4d-d0f820dc5c69" providerId="ADAL" clId="{08954C2B-6454-4C51-8C04-F1829BA3A7F5}" dt="2024-07-08T12:07:57.729" v="2511" actId="114"/>
          <ac:spMkLst>
            <pc:docMk/>
            <pc:sldMk cId="1173325391" sldId="299"/>
            <ac:spMk id="3" creationId="{F569CC40-C8D6-49C2-8528-DFC1CE67EFBE}"/>
          </ac:spMkLst>
        </pc:spChg>
        <pc:picChg chg="add mod">
          <ac:chgData name="Carol Greenlee" userId="e7810260-1ef9-468a-9b4d-d0f820dc5c69" providerId="ADAL" clId="{08954C2B-6454-4C51-8C04-F1829BA3A7F5}" dt="2024-07-08T12:07:29.438" v="2509" actId="1076"/>
          <ac:picMkLst>
            <pc:docMk/>
            <pc:sldMk cId="1173325391" sldId="299"/>
            <ac:picMk id="4" creationId="{6C263DC2-A2D8-6E19-8BD4-9C87A19938E2}"/>
          </ac:picMkLst>
        </pc:picChg>
        <pc:picChg chg="del">
          <ac:chgData name="Carol Greenlee" userId="e7810260-1ef9-468a-9b4d-d0f820dc5c69" providerId="ADAL" clId="{08954C2B-6454-4C51-8C04-F1829BA3A7F5}" dt="2024-07-08T12:07:06.518" v="2507" actId="21"/>
          <ac:picMkLst>
            <pc:docMk/>
            <pc:sldMk cId="1173325391" sldId="299"/>
            <ac:picMk id="5" creationId="{51EAC875-0EF7-49E9-9A5C-5866A9E9EFC5}"/>
          </ac:picMkLst>
        </pc:picChg>
      </pc:sldChg>
      <pc:sldMasterChg chg="add addSldLayout">
        <pc:chgData name="Carol Greenlee" userId="e7810260-1ef9-468a-9b4d-d0f820dc5c69" providerId="ADAL" clId="{08954C2B-6454-4C51-8C04-F1829BA3A7F5}" dt="2024-07-03T12:18:35.365" v="104" actId="27028"/>
        <pc:sldMasterMkLst>
          <pc:docMk/>
          <pc:sldMasterMk cId="70518549" sldId="2147483648"/>
        </pc:sldMasterMkLst>
        <pc:sldLayoutChg chg="add">
          <pc:chgData name="Carol Greenlee" userId="e7810260-1ef9-468a-9b4d-d0f820dc5c69" providerId="ADAL" clId="{08954C2B-6454-4C51-8C04-F1829BA3A7F5}" dt="2024-07-03T11:12:23.603" v="74" actId="27028"/>
          <pc:sldLayoutMkLst>
            <pc:docMk/>
            <pc:sldMasterMk cId="70518549" sldId="2147483648"/>
            <pc:sldLayoutMk cId="3727115540" sldId="2147483650"/>
          </pc:sldLayoutMkLst>
        </pc:sldLayoutChg>
        <pc:sldLayoutChg chg="add">
          <pc:chgData name="Carol Greenlee" userId="e7810260-1ef9-468a-9b4d-d0f820dc5c69" providerId="ADAL" clId="{08954C2B-6454-4C51-8C04-F1829BA3A7F5}" dt="2024-07-03T12:18:35.365" v="104" actId="27028"/>
          <pc:sldLayoutMkLst>
            <pc:docMk/>
            <pc:sldMasterMk cId="70518549" sldId="2147483648"/>
            <pc:sldLayoutMk cId="1269961246" sldId="2147483653"/>
          </pc:sldLayoutMkLst>
        </pc:sldLayoutChg>
      </pc:sldMasterChg>
      <pc:sldMasterChg chg="replId modSldLayout">
        <pc:chgData name="Carol Greenlee" userId="e7810260-1ef9-468a-9b4d-d0f820dc5c69" providerId="ADAL" clId="{08954C2B-6454-4C51-8C04-F1829BA3A7F5}" dt="2024-07-03T12:18:35.365" v="104" actId="27028"/>
        <pc:sldMasterMkLst>
          <pc:docMk/>
          <pc:sldMasterMk cId="2083446041" sldId="2147483660"/>
        </pc:sldMasterMkLst>
        <pc:sldLayoutChg chg="replId">
          <pc:chgData name="Carol Greenlee" userId="e7810260-1ef9-468a-9b4d-d0f820dc5c69" providerId="ADAL" clId="{08954C2B-6454-4C51-8C04-F1829BA3A7F5}" dt="2024-07-03T11:12:23.603" v="74" actId="27028"/>
          <pc:sldLayoutMkLst>
            <pc:docMk/>
            <pc:sldMasterMk cId="2083446041" sldId="2147483660"/>
            <pc:sldLayoutMk cId="3862638667" sldId="2147483661"/>
          </pc:sldLayoutMkLst>
        </pc:sldLayoutChg>
        <pc:sldLayoutChg chg="replId">
          <pc:chgData name="Carol Greenlee" userId="e7810260-1ef9-468a-9b4d-d0f820dc5c69" providerId="ADAL" clId="{08954C2B-6454-4C51-8C04-F1829BA3A7F5}" dt="2024-07-03T12:18:35.365" v="104" actId="27028"/>
          <pc:sldLayoutMkLst>
            <pc:docMk/>
            <pc:sldMasterMk cId="2083446041" sldId="2147483660"/>
            <pc:sldLayoutMk cId="3586606935" sldId="2147483662"/>
          </pc:sldLayoutMkLst>
        </pc:sldLayoutChg>
      </pc:sldMasterChg>
    </pc:docChg>
  </pc:docChgLst>
  <pc:docChgLst>
    <pc:chgData name="Carol Greenlee" userId="e7810260-1ef9-468a-9b4d-d0f820dc5c69" providerId="ADAL" clId="{A7C90FAB-C03E-4921-9578-E3C6A62EFF5A}"/>
    <pc:docChg chg="undo custSel addSld delSld modSld sldOrd">
      <pc:chgData name="Carol Greenlee" userId="e7810260-1ef9-468a-9b4d-d0f820dc5c69" providerId="ADAL" clId="{A7C90FAB-C03E-4921-9578-E3C6A62EFF5A}" dt="2024-07-06T00:09:30.173" v="2409" actId="20577"/>
      <pc:docMkLst>
        <pc:docMk/>
      </pc:docMkLst>
      <pc:sldChg chg="modSp mod">
        <pc:chgData name="Carol Greenlee" userId="e7810260-1ef9-468a-9b4d-d0f820dc5c69" providerId="ADAL" clId="{A7C90FAB-C03E-4921-9578-E3C6A62EFF5A}" dt="2024-07-03T17:44:49.087" v="13" actId="20577"/>
        <pc:sldMkLst>
          <pc:docMk/>
          <pc:sldMk cId="4042070772" sldId="256"/>
        </pc:sldMkLst>
        <pc:spChg chg="mod">
          <ac:chgData name="Carol Greenlee" userId="e7810260-1ef9-468a-9b4d-d0f820dc5c69" providerId="ADAL" clId="{A7C90FAB-C03E-4921-9578-E3C6A62EFF5A}" dt="2024-07-03T17:44:49.087" v="13" actId="20577"/>
          <ac:spMkLst>
            <pc:docMk/>
            <pc:sldMk cId="4042070772" sldId="256"/>
            <ac:spMk id="3" creationId="{224B54C5-9BB0-E103-B849-0CF0ED45E2EC}"/>
          </ac:spMkLst>
        </pc:spChg>
      </pc:sldChg>
      <pc:sldChg chg="ord">
        <pc:chgData name="Carol Greenlee" userId="e7810260-1ef9-468a-9b4d-d0f820dc5c69" providerId="ADAL" clId="{A7C90FAB-C03E-4921-9578-E3C6A62EFF5A}" dt="2024-07-03T18:14:40.625" v="360"/>
        <pc:sldMkLst>
          <pc:docMk/>
          <pc:sldMk cId="375877072" sldId="265"/>
        </pc:sldMkLst>
      </pc:sldChg>
      <pc:sldChg chg="ord">
        <pc:chgData name="Carol Greenlee" userId="e7810260-1ef9-468a-9b4d-d0f820dc5c69" providerId="ADAL" clId="{A7C90FAB-C03E-4921-9578-E3C6A62EFF5A}" dt="2024-07-03T18:15:11.051" v="362"/>
        <pc:sldMkLst>
          <pc:docMk/>
          <pc:sldMk cId="571743483" sldId="266"/>
        </pc:sldMkLst>
      </pc:sldChg>
      <pc:sldChg chg="ord">
        <pc:chgData name="Carol Greenlee" userId="e7810260-1ef9-468a-9b4d-d0f820dc5c69" providerId="ADAL" clId="{A7C90FAB-C03E-4921-9578-E3C6A62EFF5A}" dt="2024-07-03T18:16:02.793" v="364"/>
        <pc:sldMkLst>
          <pc:docMk/>
          <pc:sldMk cId="2675583989" sldId="267"/>
        </pc:sldMkLst>
      </pc:sldChg>
      <pc:sldChg chg="del ord">
        <pc:chgData name="Carol Greenlee" userId="e7810260-1ef9-468a-9b4d-d0f820dc5c69" providerId="ADAL" clId="{A7C90FAB-C03E-4921-9578-E3C6A62EFF5A}" dt="2024-07-03T18:21:01.040" v="425" actId="2696"/>
        <pc:sldMkLst>
          <pc:docMk/>
          <pc:sldMk cId="3162791432" sldId="268"/>
        </pc:sldMkLst>
      </pc:sldChg>
      <pc:sldChg chg="modSp del mod ord">
        <pc:chgData name="Carol Greenlee" userId="e7810260-1ef9-468a-9b4d-d0f820dc5c69" providerId="ADAL" clId="{A7C90FAB-C03E-4921-9578-E3C6A62EFF5A}" dt="2024-07-03T18:21:06.062" v="426" actId="2696"/>
        <pc:sldMkLst>
          <pc:docMk/>
          <pc:sldMk cId="2117037281" sldId="269"/>
        </pc:sldMkLst>
        <pc:spChg chg="mod">
          <ac:chgData name="Carol Greenlee" userId="e7810260-1ef9-468a-9b4d-d0f820dc5c69" providerId="ADAL" clId="{A7C90FAB-C03E-4921-9578-E3C6A62EFF5A}" dt="2024-07-03T18:18:55.192" v="376" actId="255"/>
          <ac:spMkLst>
            <pc:docMk/>
            <pc:sldMk cId="2117037281" sldId="269"/>
            <ac:spMk id="3" creationId="{61256A03-4E35-2969-A9CC-6BD569F1B10D}"/>
          </ac:spMkLst>
        </pc:spChg>
      </pc:sldChg>
      <pc:sldChg chg="modSp del mod ord">
        <pc:chgData name="Carol Greenlee" userId="e7810260-1ef9-468a-9b4d-d0f820dc5c69" providerId="ADAL" clId="{A7C90FAB-C03E-4921-9578-E3C6A62EFF5A}" dt="2024-07-03T18:39:23.053" v="682" actId="2696"/>
        <pc:sldMkLst>
          <pc:docMk/>
          <pc:sldMk cId="493546397" sldId="270"/>
        </pc:sldMkLst>
        <pc:spChg chg="mod">
          <ac:chgData name="Carol Greenlee" userId="e7810260-1ef9-468a-9b4d-d0f820dc5c69" providerId="ADAL" clId="{A7C90FAB-C03E-4921-9578-E3C6A62EFF5A}" dt="2024-07-03T18:18:15.328" v="375" actId="255"/>
          <ac:spMkLst>
            <pc:docMk/>
            <pc:sldMk cId="493546397" sldId="270"/>
            <ac:spMk id="3" creationId="{61256A03-4E35-2969-A9CC-6BD569F1B10D}"/>
          </ac:spMkLst>
        </pc:spChg>
      </pc:sldChg>
      <pc:sldChg chg="modSp mod ord">
        <pc:chgData name="Carol Greenlee" userId="e7810260-1ef9-468a-9b4d-d0f820dc5c69" providerId="ADAL" clId="{A7C90FAB-C03E-4921-9578-E3C6A62EFF5A}" dt="2024-07-05T18:46:31.363" v="1233" actId="20577"/>
        <pc:sldMkLst>
          <pc:docMk/>
          <pc:sldMk cId="3843344312" sldId="271"/>
        </pc:sldMkLst>
        <pc:spChg chg="mod">
          <ac:chgData name="Carol Greenlee" userId="e7810260-1ef9-468a-9b4d-d0f820dc5c69" providerId="ADAL" clId="{A7C90FAB-C03E-4921-9578-E3C6A62EFF5A}" dt="2024-07-03T18:46:29.220" v="729" actId="1076"/>
          <ac:spMkLst>
            <pc:docMk/>
            <pc:sldMk cId="3843344312" sldId="271"/>
            <ac:spMk id="2" creationId="{D6370897-4C9D-4CFE-9A91-4CF492541D63}"/>
          </ac:spMkLst>
        </pc:spChg>
        <pc:spChg chg="mod">
          <ac:chgData name="Carol Greenlee" userId="e7810260-1ef9-468a-9b4d-d0f820dc5c69" providerId="ADAL" clId="{A7C90FAB-C03E-4921-9578-E3C6A62EFF5A}" dt="2024-07-05T18:46:31.363" v="1233" actId="20577"/>
          <ac:spMkLst>
            <pc:docMk/>
            <pc:sldMk cId="3843344312" sldId="271"/>
            <ac:spMk id="3" creationId="{FC2D77FB-4366-45AA-85FE-609D358CC8D2}"/>
          </ac:spMkLst>
        </pc:spChg>
      </pc:sldChg>
      <pc:sldChg chg="modSp mod">
        <pc:chgData name="Carol Greenlee" userId="e7810260-1ef9-468a-9b4d-d0f820dc5c69" providerId="ADAL" clId="{A7C90FAB-C03E-4921-9578-E3C6A62EFF5A}" dt="2024-07-05T18:47:38.908" v="1235" actId="113"/>
        <pc:sldMkLst>
          <pc:docMk/>
          <pc:sldMk cId="2187753235" sldId="273"/>
        </pc:sldMkLst>
        <pc:spChg chg="mod">
          <ac:chgData name="Carol Greenlee" userId="e7810260-1ef9-468a-9b4d-d0f820dc5c69" providerId="ADAL" clId="{A7C90FAB-C03E-4921-9578-E3C6A62EFF5A}" dt="2024-07-05T18:43:43.508" v="1205" actId="20577"/>
          <ac:spMkLst>
            <pc:docMk/>
            <pc:sldMk cId="2187753235" sldId="273"/>
            <ac:spMk id="2" creationId="{41CE42D4-C7BA-4F94-9C59-3E1EEE25C517}"/>
          </ac:spMkLst>
        </pc:spChg>
        <pc:spChg chg="mod">
          <ac:chgData name="Carol Greenlee" userId="e7810260-1ef9-468a-9b4d-d0f820dc5c69" providerId="ADAL" clId="{A7C90FAB-C03E-4921-9578-E3C6A62EFF5A}" dt="2024-07-05T18:47:38.908" v="1235" actId="113"/>
          <ac:spMkLst>
            <pc:docMk/>
            <pc:sldMk cId="2187753235" sldId="273"/>
            <ac:spMk id="3" creationId="{C49C9EEA-C3AE-4177-9272-A04AF613434D}"/>
          </ac:spMkLst>
        </pc:spChg>
      </pc:sldChg>
      <pc:sldChg chg="modSp mod ord">
        <pc:chgData name="Carol Greenlee" userId="e7810260-1ef9-468a-9b4d-d0f820dc5c69" providerId="ADAL" clId="{A7C90FAB-C03E-4921-9578-E3C6A62EFF5A}" dt="2024-07-05T18:40:01.549" v="981" actId="14100"/>
        <pc:sldMkLst>
          <pc:docMk/>
          <pc:sldMk cId="3823743898" sldId="274"/>
        </pc:sldMkLst>
        <pc:spChg chg="mod">
          <ac:chgData name="Carol Greenlee" userId="e7810260-1ef9-468a-9b4d-d0f820dc5c69" providerId="ADAL" clId="{A7C90FAB-C03E-4921-9578-E3C6A62EFF5A}" dt="2024-07-05T18:40:01.549" v="981" actId="14100"/>
          <ac:spMkLst>
            <pc:docMk/>
            <pc:sldMk cId="3823743898" sldId="274"/>
            <ac:spMk id="2" creationId="{67DB6C89-2690-40F8-86E4-5D62A3801D88}"/>
          </ac:spMkLst>
        </pc:spChg>
        <pc:spChg chg="mod">
          <ac:chgData name="Carol Greenlee" userId="e7810260-1ef9-468a-9b4d-d0f820dc5c69" providerId="ADAL" clId="{A7C90FAB-C03E-4921-9578-E3C6A62EFF5A}" dt="2024-07-05T18:39:54.836" v="980" actId="14100"/>
          <ac:spMkLst>
            <pc:docMk/>
            <pc:sldMk cId="3823743898" sldId="274"/>
            <ac:spMk id="3" creationId="{E598C787-8EC2-4F2E-B931-635735497E37}"/>
          </ac:spMkLst>
        </pc:spChg>
      </pc:sldChg>
      <pc:sldChg chg="del ord">
        <pc:chgData name="Carol Greenlee" userId="e7810260-1ef9-468a-9b4d-d0f820dc5c69" providerId="ADAL" clId="{A7C90FAB-C03E-4921-9578-E3C6A62EFF5A}" dt="2024-07-03T18:39:20.111" v="681" actId="2696"/>
        <pc:sldMkLst>
          <pc:docMk/>
          <pc:sldMk cId="2031866209" sldId="275"/>
        </pc:sldMkLst>
      </pc:sldChg>
      <pc:sldChg chg="del">
        <pc:chgData name="Carol Greenlee" userId="e7810260-1ef9-468a-9b4d-d0f820dc5c69" providerId="ADAL" clId="{A7C90FAB-C03E-4921-9578-E3C6A62EFF5A}" dt="2024-07-05T23:54:14.675" v="1495" actId="2696"/>
        <pc:sldMkLst>
          <pc:docMk/>
          <pc:sldMk cId="3392981525" sldId="277"/>
        </pc:sldMkLst>
      </pc:sldChg>
      <pc:sldChg chg="modSp mod ord">
        <pc:chgData name="Carol Greenlee" userId="e7810260-1ef9-468a-9b4d-d0f820dc5c69" providerId="ADAL" clId="{A7C90FAB-C03E-4921-9578-E3C6A62EFF5A}" dt="2024-07-05T18:39:44.467" v="979" actId="1076"/>
        <pc:sldMkLst>
          <pc:docMk/>
          <pc:sldMk cId="2776390092" sldId="278"/>
        </pc:sldMkLst>
        <pc:spChg chg="mod">
          <ac:chgData name="Carol Greenlee" userId="e7810260-1ef9-468a-9b4d-d0f820dc5c69" providerId="ADAL" clId="{A7C90FAB-C03E-4921-9578-E3C6A62EFF5A}" dt="2024-07-05T18:39:36.820" v="977" actId="1076"/>
          <ac:spMkLst>
            <pc:docMk/>
            <pc:sldMk cId="2776390092" sldId="278"/>
            <ac:spMk id="2" creationId="{46F452B3-C8FF-4FA1-9DA2-F4312F077179}"/>
          </ac:spMkLst>
        </pc:spChg>
        <pc:spChg chg="mod">
          <ac:chgData name="Carol Greenlee" userId="e7810260-1ef9-468a-9b4d-d0f820dc5c69" providerId="ADAL" clId="{A7C90FAB-C03E-4921-9578-E3C6A62EFF5A}" dt="2024-07-05T18:39:44.467" v="979" actId="1076"/>
          <ac:spMkLst>
            <pc:docMk/>
            <pc:sldMk cId="2776390092" sldId="278"/>
            <ac:spMk id="3" creationId="{3F879263-D455-4E5E-B9EB-1970A4B943DD}"/>
          </ac:spMkLst>
        </pc:spChg>
      </pc:sldChg>
      <pc:sldChg chg="del">
        <pc:chgData name="Carol Greenlee" userId="e7810260-1ef9-468a-9b4d-d0f820dc5c69" providerId="ADAL" clId="{A7C90FAB-C03E-4921-9578-E3C6A62EFF5A}" dt="2024-07-03T18:51:33.598" v="790" actId="2696"/>
        <pc:sldMkLst>
          <pc:docMk/>
          <pc:sldMk cId="4058430653" sldId="279"/>
        </pc:sldMkLst>
      </pc:sldChg>
      <pc:sldChg chg="modSp mod ord">
        <pc:chgData name="Carol Greenlee" userId="e7810260-1ef9-468a-9b4d-d0f820dc5c69" providerId="ADAL" clId="{A7C90FAB-C03E-4921-9578-E3C6A62EFF5A}" dt="2024-07-03T18:14:17.406" v="358" actId="114"/>
        <pc:sldMkLst>
          <pc:docMk/>
          <pc:sldMk cId="3063078462" sldId="280"/>
        </pc:sldMkLst>
        <pc:spChg chg="mod">
          <ac:chgData name="Carol Greenlee" userId="e7810260-1ef9-468a-9b4d-d0f820dc5c69" providerId="ADAL" clId="{A7C90FAB-C03E-4921-9578-E3C6A62EFF5A}" dt="2024-07-03T18:14:17.406" v="358" actId="114"/>
          <ac:spMkLst>
            <pc:docMk/>
            <pc:sldMk cId="3063078462" sldId="280"/>
            <ac:spMk id="3" creationId="{F569CC40-C8D6-49C2-8528-DFC1CE67EFBE}"/>
          </ac:spMkLst>
        </pc:spChg>
      </pc:sldChg>
      <pc:sldChg chg="ord">
        <pc:chgData name="Carol Greenlee" userId="e7810260-1ef9-468a-9b4d-d0f820dc5c69" providerId="ADAL" clId="{A7C90FAB-C03E-4921-9578-E3C6A62EFF5A}" dt="2024-07-05T18:47:56.878" v="1237"/>
        <pc:sldMkLst>
          <pc:docMk/>
          <pc:sldMk cId="2593454702" sldId="281"/>
        </pc:sldMkLst>
      </pc:sldChg>
      <pc:sldChg chg="modSp mod ord">
        <pc:chgData name="Carol Greenlee" userId="e7810260-1ef9-468a-9b4d-d0f820dc5c69" providerId="ADAL" clId="{A7C90FAB-C03E-4921-9578-E3C6A62EFF5A}" dt="2024-07-05T23:50:43.105" v="1446" actId="14100"/>
        <pc:sldMkLst>
          <pc:docMk/>
          <pc:sldMk cId="1438374398" sldId="282"/>
        </pc:sldMkLst>
        <pc:spChg chg="mod">
          <ac:chgData name="Carol Greenlee" userId="e7810260-1ef9-468a-9b4d-d0f820dc5c69" providerId="ADAL" clId="{A7C90FAB-C03E-4921-9578-E3C6A62EFF5A}" dt="2024-07-05T23:50:43.105" v="1446" actId="14100"/>
          <ac:spMkLst>
            <pc:docMk/>
            <pc:sldMk cId="1438374398" sldId="282"/>
            <ac:spMk id="2" creationId="{BC4E192A-6B22-B397-E069-D719E54644D3}"/>
          </ac:spMkLst>
        </pc:spChg>
        <pc:spChg chg="mod">
          <ac:chgData name="Carol Greenlee" userId="e7810260-1ef9-468a-9b4d-d0f820dc5c69" providerId="ADAL" clId="{A7C90FAB-C03E-4921-9578-E3C6A62EFF5A}" dt="2024-07-05T23:50:38.168" v="1445" actId="14100"/>
          <ac:spMkLst>
            <pc:docMk/>
            <pc:sldMk cId="1438374398" sldId="282"/>
            <ac:spMk id="3" creationId="{ACEB7FF6-2102-8545-6B6E-406D826154E1}"/>
          </ac:spMkLst>
        </pc:spChg>
      </pc:sldChg>
      <pc:sldChg chg="modSp mod ord modAnim">
        <pc:chgData name="Carol Greenlee" userId="e7810260-1ef9-468a-9b4d-d0f820dc5c69" providerId="ADAL" clId="{A7C90FAB-C03E-4921-9578-E3C6A62EFF5A}" dt="2024-07-03T18:57:32.223" v="937" actId="113"/>
        <pc:sldMkLst>
          <pc:docMk/>
          <pc:sldMk cId="4093724932" sldId="283"/>
        </pc:sldMkLst>
        <pc:spChg chg="mod">
          <ac:chgData name="Carol Greenlee" userId="e7810260-1ef9-468a-9b4d-d0f820dc5c69" providerId="ADAL" clId="{A7C90FAB-C03E-4921-9578-E3C6A62EFF5A}" dt="2024-07-03T17:53:46.302" v="192" actId="14100"/>
          <ac:spMkLst>
            <pc:docMk/>
            <pc:sldMk cId="4093724932" sldId="283"/>
            <ac:spMk id="2" creationId="{68B9D419-8E12-7755-BBB7-DDEBDA5B2F71}"/>
          </ac:spMkLst>
        </pc:spChg>
        <pc:spChg chg="mod">
          <ac:chgData name="Carol Greenlee" userId="e7810260-1ef9-468a-9b4d-d0f820dc5c69" providerId="ADAL" clId="{A7C90FAB-C03E-4921-9578-E3C6A62EFF5A}" dt="2024-07-03T18:57:32.223" v="937" actId="113"/>
          <ac:spMkLst>
            <pc:docMk/>
            <pc:sldMk cId="4093724932" sldId="283"/>
            <ac:spMk id="3" creationId="{77273F83-958A-8E3A-58DC-1DF6D919AA57}"/>
          </ac:spMkLst>
        </pc:spChg>
      </pc:sldChg>
      <pc:sldChg chg="modSp mod">
        <pc:chgData name="Carol Greenlee" userId="e7810260-1ef9-468a-9b4d-d0f820dc5c69" providerId="ADAL" clId="{A7C90FAB-C03E-4921-9578-E3C6A62EFF5A}" dt="2024-07-03T17:48:35.400" v="77" actId="20577"/>
        <pc:sldMkLst>
          <pc:docMk/>
          <pc:sldMk cId="491470877" sldId="284"/>
        </pc:sldMkLst>
        <pc:spChg chg="mod">
          <ac:chgData name="Carol Greenlee" userId="e7810260-1ef9-468a-9b4d-d0f820dc5c69" providerId="ADAL" clId="{A7C90FAB-C03E-4921-9578-E3C6A62EFF5A}" dt="2024-07-03T17:48:35.400" v="77" actId="20577"/>
          <ac:spMkLst>
            <pc:docMk/>
            <pc:sldMk cId="491470877" sldId="284"/>
            <ac:spMk id="3" creationId="{124B0EF0-4D07-528A-FB97-CAC0F4BCA354}"/>
          </ac:spMkLst>
        </pc:spChg>
      </pc:sldChg>
      <pc:sldChg chg="modSp mod ord">
        <pc:chgData name="Carol Greenlee" userId="e7810260-1ef9-468a-9b4d-d0f820dc5c69" providerId="ADAL" clId="{A7C90FAB-C03E-4921-9578-E3C6A62EFF5A}" dt="2024-07-03T18:50:10.319" v="760" actId="113"/>
        <pc:sldMkLst>
          <pc:docMk/>
          <pc:sldMk cId="2327815311" sldId="285"/>
        </pc:sldMkLst>
        <pc:spChg chg="mod">
          <ac:chgData name="Carol Greenlee" userId="e7810260-1ef9-468a-9b4d-d0f820dc5c69" providerId="ADAL" clId="{A7C90FAB-C03E-4921-9578-E3C6A62EFF5A}" dt="2024-07-03T18:48:03.353" v="740" actId="255"/>
          <ac:spMkLst>
            <pc:docMk/>
            <pc:sldMk cId="2327815311" sldId="285"/>
            <ac:spMk id="3" creationId="{F7CBFE72-8A03-5E63-9807-F9F2E203F950}"/>
          </ac:spMkLst>
        </pc:spChg>
        <pc:spChg chg="mod">
          <ac:chgData name="Carol Greenlee" userId="e7810260-1ef9-468a-9b4d-d0f820dc5c69" providerId="ADAL" clId="{A7C90FAB-C03E-4921-9578-E3C6A62EFF5A}" dt="2024-07-03T18:50:10.319" v="760" actId="113"/>
          <ac:spMkLst>
            <pc:docMk/>
            <pc:sldMk cId="2327815311" sldId="285"/>
            <ac:spMk id="4" creationId="{AABBF5B0-A96B-6DB6-5D5D-EAF90357D7DB}"/>
          </ac:spMkLst>
        </pc:spChg>
        <pc:spChg chg="mod">
          <ac:chgData name="Carol Greenlee" userId="e7810260-1ef9-468a-9b4d-d0f820dc5c69" providerId="ADAL" clId="{A7C90FAB-C03E-4921-9578-E3C6A62EFF5A}" dt="2024-07-03T18:47:41.725" v="738" actId="1076"/>
          <ac:spMkLst>
            <pc:docMk/>
            <pc:sldMk cId="2327815311" sldId="285"/>
            <ac:spMk id="5" creationId="{FED74FAC-1402-DE7A-C7A0-AD5C9082E060}"/>
          </ac:spMkLst>
        </pc:spChg>
      </pc:sldChg>
      <pc:sldChg chg="modSp mod">
        <pc:chgData name="Carol Greenlee" userId="e7810260-1ef9-468a-9b4d-d0f820dc5c69" providerId="ADAL" clId="{A7C90FAB-C03E-4921-9578-E3C6A62EFF5A}" dt="2024-07-05T23:53:15.353" v="1493" actId="15"/>
        <pc:sldMkLst>
          <pc:docMk/>
          <pc:sldMk cId="2102075000" sldId="286"/>
        </pc:sldMkLst>
        <pc:spChg chg="mod">
          <ac:chgData name="Carol Greenlee" userId="e7810260-1ef9-468a-9b4d-d0f820dc5c69" providerId="ADAL" clId="{A7C90FAB-C03E-4921-9578-E3C6A62EFF5A}" dt="2024-07-05T19:00:40.134" v="1353" actId="20577"/>
          <ac:spMkLst>
            <pc:docMk/>
            <pc:sldMk cId="2102075000" sldId="286"/>
            <ac:spMk id="2" creationId="{E4538253-05BB-6A65-EA25-2FD0664E7469}"/>
          </ac:spMkLst>
        </pc:spChg>
        <pc:spChg chg="mod">
          <ac:chgData name="Carol Greenlee" userId="e7810260-1ef9-468a-9b4d-d0f820dc5c69" providerId="ADAL" clId="{A7C90FAB-C03E-4921-9578-E3C6A62EFF5A}" dt="2024-07-05T23:53:15.353" v="1493" actId="15"/>
          <ac:spMkLst>
            <pc:docMk/>
            <pc:sldMk cId="2102075000" sldId="286"/>
            <ac:spMk id="3" creationId="{254161D2-3854-2171-3672-49215AA2CED9}"/>
          </ac:spMkLst>
        </pc:spChg>
      </pc:sldChg>
      <pc:sldChg chg="modSp new mod">
        <pc:chgData name="Carol Greenlee" userId="e7810260-1ef9-468a-9b4d-d0f820dc5c69" providerId="ADAL" clId="{A7C90FAB-C03E-4921-9578-E3C6A62EFF5A}" dt="2024-07-03T18:56:42.927" v="936" actId="114"/>
        <pc:sldMkLst>
          <pc:docMk/>
          <pc:sldMk cId="2099807195" sldId="287"/>
        </pc:sldMkLst>
        <pc:spChg chg="mod">
          <ac:chgData name="Carol Greenlee" userId="e7810260-1ef9-468a-9b4d-d0f820dc5c69" providerId="ADAL" clId="{A7C90FAB-C03E-4921-9578-E3C6A62EFF5A}" dt="2024-07-03T18:56:00.882" v="920" actId="27636"/>
          <ac:spMkLst>
            <pc:docMk/>
            <pc:sldMk cId="2099807195" sldId="287"/>
            <ac:spMk id="2" creationId="{830B6C3B-284B-3FED-F48C-4E1418B0DB18}"/>
          </ac:spMkLst>
        </pc:spChg>
        <pc:spChg chg="mod">
          <ac:chgData name="Carol Greenlee" userId="e7810260-1ef9-468a-9b4d-d0f820dc5c69" providerId="ADAL" clId="{A7C90FAB-C03E-4921-9578-E3C6A62EFF5A}" dt="2024-07-03T18:56:42.927" v="936" actId="114"/>
          <ac:spMkLst>
            <pc:docMk/>
            <pc:sldMk cId="2099807195" sldId="287"/>
            <ac:spMk id="3" creationId="{C0AF0306-DDDE-9551-0AD7-61E6C53B69F3}"/>
          </ac:spMkLst>
        </pc:spChg>
      </pc:sldChg>
      <pc:sldChg chg="modSp new mod">
        <pc:chgData name="Carol Greenlee" userId="e7810260-1ef9-468a-9b4d-d0f820dc5c69" providerId="ADAL" clId="{A7C90FAB-C03E-4921-9578-E3C6A62EFF5A}" dt="2024-07-03T18:52:32.846" v="797" actId="20577"/>
        <pc:sldMkLst>
          <pc:docMk/>
          <pc:sldMk cId="1911620137" sldId="288"/>
        </pc:sldMkLst>
        <pc:spChg chg="mod">
          <ac:chgData name="Carol Greenlee" userId="e7810260-1ef9-468a-9b4d-d0f820dc5c69" providerId="ADAL" clId="{A7C90FAB-C03E-4921-9578-E3C6A62EFF5A}" dt="2024-07-03T18:52:32.846" v="797" actId="20577"/>
          <ac:spMkLst>
            <pc:docMk/>
            <pc:sldMk cId="1911620137" sldId="288"/>
            <ac:spMk id="3" creationId="{C87682D5-4E5F-D384-12C1-D0AD5DBA9C1F}"/>
          </ac:spMkLst>
        </pc:spChg>
      </pc:sldChg>
      <pc:sldChg chg="modSp new mod">
        <pc:chgData name="Carol Greenlee" userId="e7810260-1ef9-468a-9b4d-d0f820dc5c69" providerId="ADAL" clId="{A7C90FAB-C03E-4921-9578-E3C6A62EFF5A}" dt="2024-07-03T18:11:43.099" v="350" actId="27636"/>
        <pc:sldMkLst>
          <pc:docMk/>
          <pc:sldMk cId="3017003656" sldId="289"/>
        </pc:sldMkLst>
        <pc:spChg chg="mod">
          <ac:chgData name="Carol Greenlee" userId="e7810260-1ef9-468a-9b4d-d0f820dc5c69" providerId="ADAL" clId="{A7C90FAB-C03E-4921-9578-E3C6A62EFF5A}" dt="2024-07-03T18:10:25.534" v="342" actId="20577"/>
          <ac:spMkLst>
            <pc:docMk/>
            <pc:sldMk cId="3017003656" sldId="289"/>
            <ac:spMk id="2" creationId="{BED457C5-440F-4A6B-630A-8741511D12F8}"/>
          </ac:spMkLst>
        </pc:spChg>
        <pc:spChg chg="mod">
          <ac:chgData name="Carol Greenlee" userId="e7810260-1ef9-468a-9b4d-d0f820dc5c69" providerId="ADAL" clId="{A7C90FAB-C03E-4921-9578-E3C6A62EFF5A}" dt="2024-07-03T18:11:43.099" v="350" actId="27636"/>
          <ac:spMkLst>
            <pc:docMk/>
            <pc:sldMk cId="3017003656" sldId="289"/>
            <ac:spMk id="3" creationId="{BF7A8F4D-44D7-54DF-32FC-27ECB32F7AFE}"/>
          </ac:spMkLst>
        </pc:spChg>
      </pc:sldChg>
      <pc:sldChg chg="ord">
        <pc:chgData name="Carol Greenlee" userId="e7810260-1ef9-468a-9b4d-d0f820dc5c69" providerId="ADAL" clId="{A7C90FAB-C03E-4921-9578-E3C6A62EFF5A}" dt="2024-07-05T23:51:13.683" v="1448"/>
        <pc:sldMkLst>
          <pc:docMk/>
          <pc:sldMk cId="787277012" sldId="290"/>
        </pc:sldMkLst>
      </pc:sldChg>
      <pc:sldChg chg="del">
        <pc:chgData name="Carol Greenlee" userId="e7810260-1ef9-468a-9b4d-d0f820dc5c69" providerId="ADAL" clId="{A7C90FAB-C03E-4921-9578-E3C6A62EFF5A}" dt="2024-07-05T18:36:59.447" v="939" actId="2696"/>
        <pc:sldMkLst>
          <pc:docMk/>
          <pc:sldMk cId="3483571404" sldId="295"/>
        </pc:sldMkLst>
      </pc:sldChg>
      <pc:sldChg chg="modSp mod ord">
        <pc:chgData name="Carol Greenlee" userId="e7810260-1ef9-468a-9b4d-d0f820dc5c69" providerId="ADAL" clId="{A7C90FAB-C03E-4921-9578-E3C6A62EFF5A}" dt="2024-07-05T18:58:20.253" v="1303"/>
        <pc:sldMkLst>
          <pc:docMk/>
          <pc:sldMk cId="2337900733" sldId="297"/>
        </pc:sldMkLst>
        <pc:spChg chg="mod">
          <ac:chgData name="Carol Greenlee" userId="e7810260-1ef9-468a-9b4d-d0f820dc5c69" providerId="ADAL" clId="{A7C90FAB-C03E-4921-9578-E3C6A62EFF5A}" dt="2024-07-05T18:55:25.964" v="1266" actId="14100"/>
          <ac:spMkLst>
            <pc:docMk/>
            <pc:sldMk cId="2337900733" sldId="297"/>
            <ac:spMk id="2" creationId="{DDE01F29-9FCC-15FD-863A-DF416A082D0A}"/>
          </ac:spMkLst>
        </pc:spChg>
        <pc:spChg chg="mod">
          <ac:chgData name="Carol Greenlee" userId="e7810260-1ef9-468a-9b4d-d0f820dc5c69" providerId="ADAL" clId="{A7C90FAB-C03E-4921-9578-E3C6A62EFF5A}" dt="2024-07-05T18:58:09.811" v="1301" actId="113"/>
          <ac:spMkLst>
            <pc:docMk/>
            <pc:sldMk cId="2337900733" sldId="297"/>
            <ac:spMk id="3" creationId="{042CACC6-35E1-B35C-F50B-7F5952E085E1}"/>
          </ac:spMkLst>
        </pc:spChg>
      </pc:sldChg>
      <pc:sldChg chg="delSp modSp add mod">
        <pc:chgData name="Carol Greenlee" userId="e7810260-1ef9-468a-9b4d-d0f820dc5c69" providerId="ADAL" clId="{A7C90FAB-C03E-4921-9578-E3C6A62EFF5A}" dt="2024-07-06T00:09:30.173" v="2409" actId="20577"/>
        <pc:sldMkLst>
          <pc:docMk/>
          <pc:sldMk cId="545723163" sldId="298"/>
        </pc:sldMkLst>
        <pc:spChg chg="mod">
          <ac:chgData name="Carol Greenlee" userId="e7810260-1ef9-468a-9b4d-d0f820dc5c69" providerId="ADAL" clId="{A7C90FAB-C03E-4921-9578-E3C6A62EFF5A}" dt="2024-07-06T00:06:28.329" v="2165" actId="14100"/>
          <ac:spMkLst>
            <pc:docMk/>
            <pc:sldMk cId="545723163" sldId="298"/>
            <ac:spMk id="2" creationId="{E4538253-05BB-6A65-EA25-2FD0664E7469}"/>
          </ac:spMkLst>
        </pc:spChg>
        <pc:spChg chg="mod">
          <ac:chgData name="Carol Greenlee" userId="e7810260-1ef9-468a-9b4d-d0f820dc5c69" providerId="ADAL" clId="{A7C90FAB-C03E-4921-9578-E3C6A62EFF5A}" dt="2024-07-06T00:09:30.173" v="2409" actId="20577"/>
          <ac:spMkLst>
            <pc:docMk/>
            <pc:sldMk cId="545723163" sldId="298"/>
            <ac:spMk id="3" creationId="{254161D2-3854-2171-3672-49215AA2CED9}"/>
          </ac:spMkLst>
        </pc:spChg>
        <pc:grpChg chg="del">
          <ac:chgData name="Carol Greenlee" userId="e7810260-1ef9-468a-9b4d-d0f820dc5c69" providerId="ADAL" clId="{A7C90FAB-C03E-4921-9578-E3C6A62EFF5A}" dt="2024-07-05T23:54:39.295" v="1496" actId="21"/>
          <ac:grpSpMkLst>
            <pc:docMk/>
            <pc:sldMk cId="545723163" sldId="298"/>
            <ac:grpSpMk id="6" creationId="{87E2A463-319D-8639-FA73-3C7B95217C5A}"/>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F65E-B3E4-463E-BFBA-78C1A598A543}" type="datetimeFigureOut">
              <a:rPr lang="en-US" smtClean="0"/>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4E24AE-4F80-4570-9342-6C82705BF812}" type="slidenum">
              <a:rPr lang="en-US" smtClean="0"/>
              <a:t>‹#›</a:t>
            </a:fld>
            <a:endParaRPr lang="en-US"/>
          </a:p>
        </p:txBody>
      </p:sp>
    </p:spTree>
    <p:extLst>
      <p:ext uri="{BB962C8B-B14F-4D97-AF65-F5344CB8AC3E}">
        <p14:creationId xmlns:p14="http://schemas.microsoft.com/office/powerpoint/2010/main" val="71836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tinacarecenter.com/wp-content/uploads/2023/06/RCC_Newsletter_JUNE_23_WEB_m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tinacarecenter.com/wp-content/uploads/2023/06/RCC_Newsletter_JUNE_23_WEB_m1.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000" b="0" i="0" u="none" strike="noStrike" kern="1200" cap="none" spc="0" normalizeH="0" baseline="0" noProof="0">
                <a:ln>
                  <a:noFill/>
                </a:ln>
                <a:solidFill>
                  <a:prstClr val="black"/>
                </a:solidFill>
                <a:effectLst/>
                <a:uLnTx/>
                <a:uFillTx/>
                <a:latin typeface="Aptos Display" panose="02110004020202020204"/>
                <a:ea typeface="+mj-ea"/>
                <a:cs typeface="+mj-cs"/>
                <a:hlinkClick r:id="rId3"/>
              </a:rPr>
              <a:t>https://retinacarecenter.com/wp-content/uploads/2023/06/RCC_Newsletter_JUNE_23_WEB_m1.pdf</a:t>
            </a:r>
            <a:r>
              <a:rPr kumimoji="0" lang="en-US" sz="2000" b="0" i="0" u="none" strike="noStrike" kern="1200" cap="none" spc="0" normalizeH="0" baseline="0" noProof="0">
                <a:ln>
                  <a:noFill/>
                </a:ln>
                <a:solidFill>
                  <a:prstClr val="black"/>
                </a:solidFill>
                <a:effectLst/>
                <a:uLnTx/>
                <a:uFillTx/>
                <a:latin typeface="Aptos Display" panose="02110004020202020204"/>
                <a:ea typeface="+mj-ea"/>
                <a:cs typeface="+mj-cs"/>
              </a:rPr>
              <a:t> </a:t>
            </a:r>
            <a:endParaRPr lang="en-US"/>
          </a:p>
        </p:txBody>
      </p:sp>
      <p:sp>
        <p:nvSpPr>
          <p:cNvPr id="4" name="Slide Number Placeholder 3"/>
          <p:cNvSpPr>
            <a:spLocks noGrp="1"/>
          </p:cNvSpPr>
          <p:nvPr>
            <p:ph type="sldNum" sz="quarter" idx="5"/>
          </p:nvPr>
        </p:nvSpPr>
        <p:spPr/>
        <p:txBody>
          <a:bodyPr/>
          <a:lstStyle/>
          <a:p>
            <a:fld id="{FA4E24AE-4F80-4570-9342-6C82705BF812}" type="slidenum">
              <a:rPr lang="en-US" smtClean="0"/>
              <a:t>3</a:t>
            </a:fld>
            <a:endParaRPr lang="en-US"/>
          </a:p>
        </p:txBody>
      </p:sp>
    </p:spTree>
    <p:extLst>
      <p:ext uri="{BB962C8B-B14F-4D97-AF65-F5344CB8AC3E}">
        <p14:creationId xmlns:p14="http://schemas.microsoft.com/office/powerpoint/2010/main" val="367026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000" b="0" i="0" u="none" strike="noStrike" kern="1200" cap="none" spc="0" normalizeH="0" baseline="0" noProof="0">
                <a:ln>
                  <a:noFill/>
                </a:ln>
                <a:solidFill>
                  <a:prstClr val="black"/>
                </a:solidFill>
                <a:effectLst/>
                <a:uLnTx/>
                <a:uFillTx/>
                <a:latin typeface="Aptos Display" panose="02110004020202020204"/>
                <a:ea typeface="+mj-ea"/>
                <a:cs typeface="+mj-cs"/>
                <a:hlinkClick r:id="rId3"/>
              </a:rPr>
              <a:t>https://retinacarecenter.com/wp-content/uploads/2023/06/RCC_Newsletter_JUNE_23_WEB_m1.pdf</a:t>
            </a:r>
            <a:r>
              <a:rPr kumimoji="0" lang="en-US" sz="2000" b="0" i="0" u="none" strike="noStrike" kern="1200" cap="none" spc="0" normalizeH="0" baseline="0" noProof="0">
                <a:ln>
                  <a:noFill/>
                </a:ln>
                <a:solidFill>
                  <a:prstClr val="black"/>
                </a:solidFill>
                <a:effectLst/>
                <a:uLnTx/>
                <a:uFillTx/>
                <a:latin typeface="Aptos Display" panose="02110004020202020204"/>
                <a:ea typeface="+mj-ea"/>
                <a:cs typeface="+mj-cs"/>
              </a:rPr>
              <a:t> </a:t>
            </a:r>
            <a:endParaRPr lang="en-US"/>
          </a:p>
        </p:txBody>
      </p:sp>
      <p:sp>
        <p:nvSpPr>
          <p:cNvPr id="4" name="Slide Number Placeholder 3"/>
          <p:cNvSpPr>
            <a:spLocks noGrp="1"/>
          </p:cNvSpPr>
          <p:nvPr>
            <p:ph type="sldNum" sz="quarter" idx="5"/>
          </p:nvPr>
        </p:nvSpPr>
        <p:spPr/>
        <p:txBody>
          <a:bodyPr/>
          <a:lstStyle/>
          <a:p>
            <a:fld id="{FA4E24AE-4F80-4570-9342-6C82705BF812}" type="slidenum">
              <a:rPr lang="en-US" smtClean="0"/>
              <a:t>4</a:t>
            </a:fld>
            <a:endParaRPr lang="en-US"/>
          </a:p>
        </p:txBody>
      </p:sp>
    </p:spTree>
    <p:extLst>
      <p:ext uri="{BB962C8B-B14F-4D97-AF65-F5344CB8AC3E}">
        <p14:creationId xmlns:p14="http://schemas.microsoft.com/office/powerpoint/2010/main" val="153168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https://eyewiki.aao.org/Diabetic_Retinopathy_Pathophysiology </a:t>
            </a:r>
          </a:p>
          <a:p>
            <a:endParaRPr lang="en-US"/>
          </a:p>
        </p:txBody>
      </p:sp>
      <p:sp>
        <p:nvSpPr>
          <p:cNvPr id="4" name="Slide Number Placeholder 3"/>
          <p:cNvSpPr>
            <a:spLocks noGrp="1"/>
          </p:cNvSpPr>
          <p:nvPr>
            <p:ph type="sldNum" sz="quarter" idx="5"/>
          </p:nvPr>
        </p:nvSpPr>
        <p:spPr/>
        <p:txBody>
          <a:bodyPr/>
          <a:lstStyle/>
          <a:p>
            <a:fld id="{10CAC8DF-ECA0-43AF-A46E-E05AEEE5941E}" type="slidenum">
              <a:rPr lang="en-US" smtClean="0"/>
              <a:t>8</a:t>
            </a:fld>
            <a:endParaRPr lang="en-US"/>
          </a:p>
        </p:txBody>
      </p:sp>
    </p:spTree>
    <p:extLst>
      <p:ext uri="{BB962C8B-B14F-4D97-AF65-F5344CB8AC3E}">
        <p14:creationId xmlns:p14="http://schemas.microsoft.com/office/powerpoint/2010/main" val="51233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CDC statistical report on diabetes </a:t>
            </a:r>
          </a:p>
        </p:txBody>
      </p:sp>
      <p:sp>
        <p:nvSpPr>
          <p:cNvPr id="4" name="Slide Number Placeholder 3"/>
          <p:cNvSpPr>
            <a:spLocks noGrp="1"/>
          </p:cNvSpPr>
          <p:nvPr>
            <p:ph type="sldNum" sz="quarter" idx="5"/>
          </p:nvPr>
        </p:nvSpPr>
        <p:spPr/>
        <p:txBody>
          <a:bodyPr/>
          <a:lstStyle/>
          <a:p>
            <a:fld id="{10CAC8DF-ECA0-43AF-A46E-E05AEEE5941E}" type="slidenum">
              <a:rPr lang="en-US" smtClean="0"/>
              <a:t>9</a:t>
            </a:fld>
            <a:endParaRPr lang="en-US"/>
          </a:p>
        </p:txBody>
      </p:sp>
    </p:spTree>
    <p:extLst>
      <p:ext uri="{BB962C8B-B14F-4D97-AF65-F5344CB8AC3E}">
        <p14:creationId xmlns:p14="http://schemas.microsoft.com/office/powerpoint/2010/main" val="341753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Ohlhausen M, Payne C, Greenlee T, et al. Impact and characterization of delayed pan-retinal photocoagulation in proliferative diabetic retinopathy. Am J </a:t>
            </a:r>
            <a:r>
              <a:rPr lang="en-US" err="1"/>
              <a:t>Ophthalmol</a:t>
            </a:r>
            <a:r>
              <a:rPr lang="en-US"/>
              <a:t>. 2021;223:267-274.</a:t>
            </a:r>
          </a:p>
        </p:txBody>
      </p:sp>
      <p:sp>
        <p:nvSpPr>
          <p:cNvPr id="4" name="Slide Number Placeholder 3"/>
          <p:cNvSpPr>
            <a:spLocks noGrp="1"/>
          </p:cNvSpPr>
          <p:nvPr>
            <p:ph type="sldNum" sz="quarter" idx="5"/>
          </p:nvPr>
        </p:nvSpPr>
        <p:spPr/>
        <p:txBody>
          <a:bodyPr/>
          <a:lstStyle/>
          <a:p>
            <a:fld id="{10CAC8DF-ECA0-43AF-A46E-E05AEEE5941E}" type="slidenum">
              <a:rPr lang="en-US" smtClean="0"/>
              <a:t>12</a:t>
            </a:fld>
            <a:endParaRPr lang="en-US"/>
          </a:p>
        </p:txBody>
      </p:sp>
    </p:spTree>
    <p:extLst>
      <p:ext uri="{BB962C8B-B14F-4D97-AF65-F5344CB8AC3E}">
        <p14:creationId xmlns:p14="http://schemas.microsoft.com/office/powerpoint/2010/main" val="278647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D1FB-5DBB-9D0F-D4B2-CE756B85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BC9A22-C9F0-A6FF-B115-D99B7F69B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851640-077E-2A9E-3CD0-CDC56823A25C}"/>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5" name="Footer Placeholder 4">
            <a:extLst>
              <a:ext uri="{FF2B5EF4-FFF2-40B4-BE49-F238E27FC236}">
                <a16:creationId xmlns:a16="http://schemas.microsoft.com/office/drawing/2014/main" id="{9F6E0882-6AE3-7107-6A48-8E950F29C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D7A9D-7519-3D6E-CE24-591EDAE58643}"/>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37558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0834-6A54-7946-C4BB-E328F3BB78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B79BD1-D209-5EA5-3238-A326B092EB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97963-B193-FABF-F0F0-A26095AE47C3}"/>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5" name="Footer Placeholder 4">
            <a:extLst>
              <a:ext uri="{FF2B5EF4-FFF2-40B4-BE49-F238E27FC236}">
                <a16:creationId xmlns:a16="http://schemas.microsoft.com/office/drawing/2014/main" id="{AE6ED469-4985-E13F-3BE5-C6A906A75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FFC8B-1763-CC05-53EE-23896D100005}"/>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379473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5CB884-4657-EEA7-F9C6-82B1D4FDC2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A06EBC-B858-AC75-4213-550EA7FCC2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7401E-6A8E-8E2B-4825-1003E9E43DC5}"/>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5" name="Footer Placeholder 4">
            <a:extLst>
              <a:ext uri="{FF2B5EF4-FFF2-40B4-BE49-F238E27FC236}">
                <a16:creationId xmlns:a16="http://schemas.microsoft.com/office/drawing/2014/main" id="{2A052E4E-5AF7-1696-C5AD-6286D2F99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66AE2-BD0F-3C76-3EE4-ED931294CBC7}"/>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2846392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3A5B-F814-47E3-B060-82AF7D5A2E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4946ED-C6DA-451F-98CC-4C3780C545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33E46-D3D2-4CD6-9E3D-1ED51D4E6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4B343-7D1A-4614-9A6A-5981D61E9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7076B-211C-4C28-BD76-3A40F8169A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66B3F4-6363-404F-B992-3BDCA6CC82E6}"/>
              </a:ext>
            </a:extLst>
          </p:cNvPr>
          <p:cNvSpPr>
            <a:spLocks noGrp="1"/>
          </p:cNvSpPr>
          <p:nvPr>
            <p:ph type="dt" sz="half" idx="10"/>
          </p:nvPr>
        </p:nvSpPr>
        <p:spPr/>
        <p:txBody>
          <a:bodyPr/>
          <a:lstStyle/>
          <a:p>
            <a:fld id="{693B06A8-F094-4514-AD0F-644517C332A0}" type="datetimeFigureOut">
              <a:rPr lang="en-US" smtClean="0"/>
              <a:t>7/8/2024</a:t>
            </a:fld>
            <a:endParaRPr lang="en-US"/>
          </a:p>
        </p:txBody>
      </p:sp>
      <p:sp>
        <p:nvSpPr>
          <p:cNvPr id="8" name="Footer Placeholder 7">
            <a:extLst>
              <a:ext uri="{FF2B5EF4-FFF2-40B4-BE49-F238E27FC236}">
                <a16:creationId xmlns:a16="http://schemas.microsoft.com/office/drawing/2014/main" id="{59B555CB-53F4-4DC6-9A9D-88771360F5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2FA9BF-2D2B-48F3-87A9-3389D5532CC7}"/>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126996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18C7-357A-4E95-9DDA-37208D6DD1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F3B78-DA5D-49AB-9CCA-A3409E09D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EA01F3-B78E-487B-A892-D5AAEA2E1FC1}"/>
              </a:ext>
            </a:extLst>
          </p:cNvPr>
          <p:cNvSpPr>
            <a:spLocks noGrp="1"/>
          </p:cNvSpPr>
          <p:nvPr>
            <p:ph type="dt" sz="half" idx="10"/>
          </p:nvPr>
        </p:nvSpPr>
        <p:spPr/>
        <p:txBody>
          <a:bodyPr/>
          <a:lstStyle/>
          <a:p>
            <a:fld id="{693B06A8-F094-4514-AD0F-644517C332A0}" type="datetimeFigureOut">
              <a:rPr lang="en-US" smtClean="0"/>
              <a:t>7/8/2024</a:t>
            </a:fld>
            <a:endParaRPr lang="en-US"/>
          </a:p>
        </p:txBody>
      </p:sp>
      <p:sp>
        <p:nvSpPr>
          <p:cNvPr id="5" name="Footer Placeholder 4">
            <a:extLst>
              <a:ext uri="{FF2B5EF4-FFF2-40B4-BE49-F238E27FC236}">
                <a16:creationId xmlns:a16="http://schemas.microsoft.com/office/drawing/2014/main" id="{45E8283A-D1FF-40F1-89A4-64A846FF1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EFE48D-1FEF-4843-9991-EEFB3FD5BAC7}"/>
              </a:ext>
            </a:extLst>
          </p:cNvPr>
          <p:cNvSpPr>
            <a:spLocks noGrp="1"/>
          </p:cNvSpPr>
          <p:nvPr>
            <p:ph type="sldNum" sz="quarter" idx="12"/>
          </p:nvPr>
        </p:nvSpPr>
        <p:spPr/>
        <p:txBody>
          <a:bodyPr/>
          <a:lstStyle/>
          <a:p>
            <a:fld id="{209C5608-1BAF-4D23-A516-2F5DDF90D9E7}" type="slidenum">
              <a:rPr lang="en-US" smtClean="0"/>
              <a:t>‹#›</a:t>
            </a:fld>
            <a:endParaRPr lang="en-US"/>
          </a:p>
        </p:txBody>
      </p:sp>
    </p:spTree>
    <p:extLst>
      <p:ext uri="{BB962C8B-B14F-4D97-AF65-F5344CB8AC3E}">
        <p14:creationId xmlns:p14="http://schemas.microsoft.com/office/powerpoint/2010/main" val="372711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8A3A-EC16-D257-D0D5-4D3311190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65953-056A-C952-29B1-72D2E513E1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6BEB-B5F6-A7F7-5475-E493C02CB88C}"/>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5" name="Footer Placeholder 4">
            <a:extLst>
              <a:ext uri="{FF2B5EF4-FFF2-40B4-BE49-F238E27FC236}">
                <a16:creationId xmlns:a16="http://schemas.microsoft.com/office/drawing/2014/main" id="{BBBAB697-1263-48B0-14C7-C90E5A876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A5CC2-2AC9-29D6-856D-05C122394A10}"/>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386263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C6CD-687C-BAED-74CC-877A97715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0009FA-2E01-A8B0-A35B-783FB11855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5852AA-48FB-C228-A4D0-414EC47DC6A4}"/>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5" name="Footer Placeholder 4">
            <a:extLst>
              <a:ext uri="{FF2B5EF4-FFF2-40B4-BE49-F238E27FC236}">
                <a16:creationId xmlns:a16="http://schemas.microsoft.com/office/drawing/2014/main" id="{66FA889E-8FCE-80DA-FCBE-D1A9652F2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94E71-084D-994D-526F-E3BBD5C48A4D}"/>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223815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6EF0-1A2A-A9A8-3422-FB0D1EE7E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C220B-0808-DF47-FBBA-1225E1BB56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B5FCD-D479-17D9-8391-16C19F020D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939F1A-7E19-26E9-D690-1B14718EF0A0}"/>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6" name="Footer Placeholder 5">
            <a:extLst>
              <a:ext uri="{FF2B5EF4-FFF2-40B4-BE49-F238E27FC236}">
                <a16:creationId xmlns:a16="http://schemas.microsoft.com/office/drawing/2014/main" id="{722D8DE6-15DA-C01E-F1E7-8030C17F1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67F12-8F4E-4876-8346-B8DE81BDD2E2}"/>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178537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A610-4967-4096-93F1-B986BE4970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40785B-D890-1988-5CBF-83CAEAE9C3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898ABD-A07B-4EC2-93BB-F8340E308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6AFB08-8F27-FDD7-CB1E-F3364D461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6E74A-978B-D44C-8107-715A08B6C5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AFCD2-08A4-02F2-02BC-0CA1FD2BCF36}"/>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8" name="Footer Placeholder 7">
            <a:extLst>
              <a:ext uri="{FF2B5EF4-FFF2-40B4-BE49-F238E27FC236}">
                <a16:creationId xmlns:a16="http://schemas.microsoft.com/office/drawing/2014/main" id="{E63F8477-8D06-F729-E309-41606E42D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64C855-6533-BA24-C3B1-C252B191719A}"/>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358660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9A9F-D79A-0944-A604-E558B60E4E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3C514F-453D-2AA5-A6E0-5FA9180C9B55}"/>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4" name="Footer Placeholder 3">
            <a:extLst>
              <a:ext uri="{FF2B5EF4-FFF2-40B4-BE49-F238E27FC236}">
                <a16:creationId xmlns:a16="http://schemas.microsoft.com/office/drawing/2014/main" id="{C98BEE6D-30E8-0DF6-C8C5-08EA51A14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670F1-6570-9DC8-3C5B-6A979E4CDFAD}"/>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403679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47B2B-D52B-3F90-3A63-2585E1AF42D2}"/>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3" name="Footer Placeholder 2">
            <a:extLst>
              <a:ext uri="{FF2B5EF4-FFF2-40B4-BE49-F238E27FC236}">
                <a16:creationId xmlns:a16="http://schemas.microsoft.com/office/drawing/2014/main" id="{98475E87-FA8F-2DB4-9A14-8BA30B4AAB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F8394D-3AEC-CD77-172D-57EFA938AA1C}"/>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309154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596D-C4FA-AF00-BFBC-7013C6513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82658-705E-3F4D-6F1F-42F190C9B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A18F08-4366-8AB7-874D-3229857A5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57613-98FB-E0B6-9FFD-BE60CB9C5F65}"/>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6" name="Footer Placeholder 5">
            <a:extLst>
              <a:ext uri="{FF2B5EF4-FFF2-40B4-BE49-F238E27FC236}">
                <a16:creationId xmlns:a16="http://schemas.microsoft.com/office/drawing/2014/main" id="{CC445F5D-9276-7798-DE56-72616D5C4D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BBF04-117C-5764-A6C6-F20E90C44775}"/>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149151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A0E-1D6A-BD7C-5DCE-13CAE2A6C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C8F74B-3BC5-F920-3C25-49D0AB658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62C97E-A1E3-A85C-9F33-ED00DD710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529651-4934-8452-04FF-47157F5D4A55}"/>
              </a:ext>
            </a:extLst>
          </p:cNvPr>
          <p:cNvSpPr>
            <a:spLocks noGrp="1"/>
          </p:cNvSpPr>
          <p:nvPr>
            <p:ph type="dt" sz="half" idx="10"/>
          </p:nvPr>
        </p:nvSpPr>
        <p:spPr/>
        <p:txBody>
          <a:bodyPr/>
          <a:lstStyle/>
          <a:p>
            <a:fld id="{BBF03D14-37C7-4F78-9067-0F35671B63EE}" type="datetimeFigureOut">
              <a:rPr lang="en-US" smtClean="0"/>
              <a:t>7/8/2024</a:t>
            </a:fld>
            <a:endParaRPr lang="en-US"/>
          </a:p>
        </p:txBody>
      </p:sp>
      <p:sp>
        <p:nvSpPr>
          <p:cNvPr id="6" name="Footer Placeholder 5">
            <a:extLst>
              <a:ext uri="{FF2B5EF4-FFF2-40B4-BE49-F238E27FC236}">
                <a16:creationId xmlns:a16="http://schemas.microsoft.com/office/drawing/2014/main" id="{1F80911E-6B13-B941-65CD-09188EAF6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E2C3D-F90C-1081-916F-179F41320BC5}"/>
              </a:ext>
            </a:extLst>
          </p:cNvPr>
          <p:cNvSpPr>
            <a:spLocks noGrp="1"/>
          </p:cNvSpPr>
          <p:nvPr>
            <p:ph type="sldNum" sz="quarter" idx="12"/>
          </p:nvPr>
        </p:nvSpPr>
        <p:spPr/>
        <p:txBody>
          <a:bodyPr/>
          <a:lstStyle/>
          <a:p>
            <a:fld id="{8A232F6B-54D4-4106-88FE-2C510FE9DB25}" type="slidenum">
              <a:rPr lang="en-US" smtClean="0"/>
              <a:t>‹#›</a:t>
            </a:fld>
            <a:endParaRPr lang="en-US"/>
          </a:p>
        </p:txBody>
      </p:sp>
    </p:spTree>
    <p:extLst>
      <p:ext uri="{BB962C8B-B14F-4D97-AF65-F5344CB8AC3E}">
        <p14:creationId xmlns:p14="http://schemas.microsoft.com/office/powerpoint/2010/main" val="152004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79F4C-4ED9-FDEE-642D-17F757F74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67B1C7-1685-2328-A199-C93934BAF1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C52E5-4DD9-B36F-8559-0A9CDF9A3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F03D14-37C7-4F78-9067-0F35671B63EE}" type="datetimeFigureOut">
              <a:rPr lang="en-US" smtClean="0"/>
              <a:t>7/8/2024</a:t>
            </a:fld>
            <a:endParaRPr lang="en-US"/>
          </a:p>
        </p:txBody>
      </p:sp>
      <p:sp>
        <p:nvSpPr>
          <p:cNvPr id="5" name="Footer Placeholder 4">
            <a:extLst>
              <a:ext uri="{FF2B5EF4-FFF2-40B4-BE49-F238E27FC236}">
                <a16:creationId xmlns:a16="http://schemas.microsoft.com/office/drawing/2014/main" id="{0D082241-1B10-3E06-4B1D-1AECC9FC5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0CE3FE-F20A-A415-D50D-B1B6EF2A7C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232F6B-54D4-4106-88FE-2C510FE9DB25}" type="slidenum">
              <a:rPr lang="en-US" smtClean="0"/>
              <a:t>‹#›</a:t>
            </a:fld>
            <a:endParaRPr lang="en-US"/>
          </a:p>
        </p:txBody>
      </p:sp>
    </p:spTree>
    <p:extLst>
      <p:ext uri="{BB962C8B-B14F-4D97-AF65-F5344CB8AC3E}">
        <p14:creationId xmlns:p14="http://schemas.microsoft.com/office/powerpoint/2010/main" val="208344604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62"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C5312E-1E79-4B86-9D18-C76C40420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9FEA4F-3D19-4DF0-8E9A-BA30B1328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347C-15FA-4AF9-860F-03BC4140F7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B06A8-F094-4514-AD0F-644517C332A0}" type="datetimeFigureOut">
              <a:rPr lang="en-US" smtClean="0"/>
              <a:t>7/8/2024</a:t>
            </a:fld>
            <a:endParaRPr lang="en-US"/>
          </a:p>
        </p:txBody>
      </p:sp>
      <p:sp>
        <p:nvSpPr>
          <p:cNvPr id="5" name="Footer Placeholder 4">
            <a:extLst>
              <a:ext uri="{FF2B5EF4-FFF2-40B4-BE49-F238E27FC236}">
                <a16:creationId xmlns:a16="http://schemas.microsoft.com/office/drawing/2014/main" id="{334DDE76-8547-4CBE-A524-4163F1FCC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B95823-8B71-4E73-AA29-D5006CDC0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C5608-1BAF-4D23-A516-2F5DDF90D9E7}" type="slidenum">
              <a:rPr lang="en-US" smtClean="0"/>
              <a:t>‹#›</a:t>
            </a:fld>
            <a:endParaRPr lang="en-US"/>
          </a:p>
        </p:txBody>
      </p:sp>
    </p:spTree>
    <p:extLst>
      <p:ext uri="{BB962C8B-B14F-4D97-AF65-F5344CB8AC3E}">
        <p14:creationId xmlns:p14="http://schemas.microsoft.com/office/powerpoint/2010/main" val="70518549"/>
      </p:ext>
    </p:extLst>
  </p:cSld>
  <p:clrMap bg1="lt1" tx1="dk1" bg2="lt2" tx2="dk2" accent1="accent1" accent2="accent2" accent3="accent3" accent4="accent4" accent5="accent5" accent6="accent6" hlink="hlink" folHlink="folHlink"/>
  <p:sldLayoutIdLst>
    <p:sldLayoutId id="2147483653"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D703-DB58-A15B-3790-4AAA294DEEE7}"/>
              </a:ext>
            </a:extLst>
          </p:cNvPr>
          <p:cNvSpPr>
            <a:spLocks noGrp="1"/>
          </p:cNvSpPr>
          <p:nvPr>
            <p:ph type="ctrTitle"/>
          </p:nvPr>
        </p:nvSpPr>
        <p:spPr/>
        <p:txBody>
          <a:bodyPr/>
          <a:lstStyle/>
          <a:p>
            <a:r>
              <a:rPr lang="en-US"/>
              <a:t>ECHO Diabetes</a:t>
            </a:r>
            <a:br>
              <a:rPr lang="en-US"/>
            </a:br>
            <a:r>
              <a:rPr lang="en-US" sz="4400"/>
              <a:t>Case Discussion</a:t>
            </a:r>
          </a:p>
        </p:txBody>
      </p:sp>
      <p:sp>
        <p:nvSpPr>
          <p:cNvPr id="3" name="Subtitle 2">
            <a:extLst>
              <a:ext uri="{FF2B5EF4-FFF2-40B4-BE49-F238E27FC236}">
                <a16:creationId xmlns:a16="http://schemas.microsoft.com/office/drawing/2014/main" id="{224B54C5-9BB0-E103-B849-0CF0ED45E2EC}"/>
              </a:ext>
            </a:extLst>
          </p:cNvPr>
          <p:cNvSpPr>
            <a:spLocks noGrp="1"/>
          </p:cNvSpPr>
          <p:nvPr>
            <p:ph type="subTitle" idx="1"/>
          </p:nvPr>
        </p:nvSpPr>
        <p:spPr/>
        <p:txBody>
          <a:bodyPr/>
          <a:lstStyle/>
          <a:p>
            <a:r>
              <a:rPr lang="en-US"/>
              <a:t>July 11, 2024 </a:t>
            </a:r>
          </a:p>
        </p:txBody>
      </p:sp>
    </p:spTree>
    <p:extLst>
      <p:ext uri="{BB962C8B-B14F-4D97-AF65-F5344CB8AC3E}">
        <p14:creationId xmlns:p14="http://schemas.microsoft.com/office/powerpoint/2010/main" val="404207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B6C89-2690-40F8-86E4-5D62A3801D88}"/>
              </a:ext>
            </a:extLst>
          </p:cNvPr>
          <p:cNvSpPr>
            <a:spLocks noGrp="1"/>
          </p:cNvSpPr>
          <p:nvPr>
            <p:ph type="title"/>
          </p:nvPr>
        </p:nvSpPr>
        <p:spPr>
          <a:xfrm>
            <a:off x="92599" y="195792"/>
            <a:ext cx="9815330" cy="734470"/>
          </a:xfrm>
        </p:spPr>
        <p:txBody>
          <a:bodyPr>
            <a:normAutofit/>
          </a:bodyPr>
          <a:lstStyle/>
          <a:p>
            <a:pPr algn="ctr"/>
            <a:r>
              <a:rPr lang="en-US" sz="3600" b="1"/>
              <a:t>2024 ADA Standards of Care – Screening for DR</a:t>
            </a:r>
          </a:p>
        </p:txBody>
      </p:sp>
      <p:sp>
        <p:nvSpPr>
          <p:cNvPr id="3" name="Content Placeholder 2">
            <a:extLst>
              <a:ext uri="{FF2B5EF4-FFF2-40B4-BE49-F238E27FC236}">
                <a16:creationId xmlns:a16="http://schemas.microsoft.com/office/drawing/2014/main" id="{E598C787-8EC2-4F2E-B931-635735497E37}"/>
              </a:ext>
            </a:extLst>
          </p:cNvPr>
          <p:cNvSpPr>
            <a:spLocks noGrp="1"/>
          </p:cNvSpPr>
          <p:nvPr>
            <p:ph idx="1"/>
          </p:nvPr>
        </p:nvSpPr>
        <p:spPr>
          <a:xfrm>
            <a:off x="92599" y="1053296"/>
            <a:ext cx="9815330" cy="5471681"/>
          </a:xfrm>
        </p:spPr>
        <p:txBody>
          <a:bodyPr>
            <a:normAutofit fontScale="92500" lnSpcReduction="10000"/>
          </a:bodyPr>
          <a:lstStyle/>
          <a:p>
            <a:r>
              <a:rPr lang="en-US"/>
              <a:t>12.3 Adults with </a:t>
            </a:r>
            <a:r>
              <a:rPr lang="en-US" b="1"/>
              <a:t>type 1 diabetes </a:t>
            </a:r>
            <a:r>
              <a:rPr lang="en-US"/>
              <a:t>should have an initial and comprehensive eye examination by an ophthalmologist or optometrist </a:t>
            </a:r>
            <a:r>
              <a:rPr lang="en-US" b="1" i="1"/>
              <a:t>within 5 years of the onset of diabetes</a:t>
            </a:r>
            <a:r>
              <a:rPr lang="en-US"/>
              <a:t>. B</a:t>
            </a:r>
          </a:p>
          <a:p>
            <a:pPr marL="0" indent="0">
              <a:buNone/>
            </a:pPr>
            <a:endParaRPr lang="en-US" sz="1000"/>
          </a:p>
          <a:p>
            <a:r>
              <a:rPr lang="en-US"/>
              <a:t>12.4 Patients with </a:t>
            </a:r>
            <a:r>
              <a:rPr lang="en-US" b="1"/>
              <a:t>type 2 diabetes </a:t>
            </a:r>
            <a:r>
              <a:rPr lang="en-US"/>
              <a:t>should have an initial dilated and comprehensive eye examination by an ophthalmologist or optometrist </a:t>
            </a:r>
            <a:r>
              <a:rPr lang="en-US" b="1" i="1"/>
              <a:t>at the time of the diabetes diagnosis</a:t>
            </a:r>
            <a:r>
              <a:rPr lang="en-US"/>
              <a:t>. B </a:t>
            </a:r>
            <a:r>
              <a:rPr lang="en-US" sz="2200"/>
              <a:t>(~21% of newly diagnosed PWT2D have DR)</a:t>
            </a:r>
          </a:p>
          <a:p>
            <a:pPr marL="0" indent="0">
              <a:buNone/>
            </a:pPr>
            <a:endParaRPr lang="en-US" sz="1100"/>
          </a:p>
          <a:p>
            <a:r>
              <a:rPr lang="en-US"/>
              <a:t>12.5 If there is </a:t>
            </a:r>
            <a:r>
              <a:rPr lang="en-US" b="1" i="1"/>
              <a:t>no evidence of retinopathy </a:t>
            </a:r>
            <a:r>
              <a:rPr lang="en-US"/>
              <a:t>for one or more annual eye exams and </a:t>
            </a:r>
            <a:r>
              <a:rPr lang="en-US" b="1" i="1"/>
              <a:t>glycemia is well controlled</a:t>
            </a:r>
            <a:r>
              <a:rPr lang="en-US"/>
              <a:t>, then screening </a:t>
            </a:r>
            <a:r>
              <a:rPr lang="en-US" b="1" i="1"/>
              <a:t>every 1-2 years</a:t>
            </a:r>
            <a:r>
              <a:rPr lang="en-US"/>
              <a:t> may be considered. </a:t>
            </a:r>
            <a:r>
              <a:rPr lang="en-US" sz="2200"/>
              <a:t>(AAO indicates annually)</a:t>
            </a:r>
          </a:p>
          <a:p>
            <a:pPr lvl="1"/>
            <a:r>
              <a:rPr lang="en-US"/>
              <a:t>If </a:t>
            </a:r>
            <a:r>
              <a:rPr lang="en-US" b="1" i="1"/>
              <a:t>any level of diabetic retinopathy </a:t>
            </a:r>
            <a:r>
              <a:rPr lang="en-US"/>
              <a:t>is present, subsequent dilated retinal examinations should be repeated </a:t>
            </a:r>
            <a:r>
              <a:rPr lang="en-US" b="1" i="1"/>
              <a:t>at least annually </a:t>
            </a:r>
            <a:r>
              <a:rPr lang="en-US"/>
              <a:t>by an ophthalmologist or optometrist. </a:t>
            </a:r>
          </a:p>
          <a:p>
            <a:pPr lvl="1"/>
            <a:r>
              <a:rPr lang="en-US"/>
              <a:t>If </a:t>
            </a:r>
            <a:r>
              <a:rPr lang="en-US" b="1" i="1"/>
              <a:t>retinopathy is progressing or sigh-threatening</a:t>
            </a:r>
            <a:r>
              <a:rPr lang="en-US"/>
              <a:t>, then examinations will be required </a:t>
            </a:r>
            <a:r>
              <a:rPr lang="en-US" b="1" i="1"/>
              <a:t>more frequently</a:t>
            </a:r>
            <a:r>
              <a:rPr lang="en-US"/>
              <a:t>. B</a:t>
            </a:r>
          </a:p>
        </p:txBody>
      </p:sp>
    </p:spTree>
    <p:extLst>
      <p:ext uri="{BB962C8B-B14F-4D97-AF65-F5344CB8AC3E}">
        <p14:creationId xmlns:p14="http://schemas.microsoft.com/office/powerpoint/2010/main" val="382374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52B3-C8FF-4FA1-9DA2-F4312F077179}"/>
              </a:ext>
            </a:extLst>
          </p:cNvPr>
          <p:cNvSpPr>
            <a:spLocks noGrp="1"/>
          </p:cNvSpPr>
          <p:nvPr>
            <p:ph type="title"/>
          </p:nvPr>
        </p:nvSpPr>
        <p:spPr>
          <a:xfrm>
            <a:off x="131180" y="284674"/>
            <a:ext cx="10515600" cy="673452"/>
          </a:xfrm>
        </p:spPr>
        <p:txBody>
          <a:bodyPr>
            <a:normAutofit/>
          </a:bodyPr>
          <a:lstStyle/>
          <a:p>
            <a:pPr algn="ctr"/>
            <a:r>
              <a:rPr lang="en-US" sz="3600" b="1"/>
              <a:t>Treatment Recommendations </a:t>
            </a:r>
            <a:r>
              <a:rPr lang="en-US" sz="2800" b="1"/>
              <a:t>(2024 ADA Standards of Care)</a:t>
            </a:r>
          </a:p>
        </p:txBody>
      </p:sp>
      <p:sp>
        <p:nvSpPr>
          <p:cNvPr id="3" name="Content Placeholder 2">
            <a:extLst>
              <a:ext uri="{FF2B5EF4-FFF2-40B4-BE49-F238E27FC236}">
                <a16:creationId xmlns:a16="http://schemas.microsoft.com/office/drawing/2014/main" id="{3F879263-D455-4E5E-B9EB-1970A4B943DD}"/>
              </a:ext>
            </a:extLst>
          </p:cNvPr>
          <p:cNvSpPr>
            <a:spLocks noGrp="1"/>
          </p:cNvSpPr>
          <p:nvPr>
            <p:ph idx="1"/>
          </p:nvPr>
        </p:nvSpPr>
        <p:spPr>
          <a:xfrm>
            <a:off x="131180" y="1062299"/>
            <a:ext cx="9880922" cy="5226755"/>
          </a:xfrm>
        </p:spPr>
        <p:txBody>
          <a:bodyPr>
            <a:normAutofit/>
          </a:bodyPr>
          <a:lstStyle/>
          <a:p>
            <a:r>
              <a:rPr lang="en-US" sz="2400"/>
              <a:t>12.9 </a:t>
            </a:r>
            <a:r>
              <a:rPr lang="en-US" sz="2400" b="1" i="1"/>
              <a:t>Promptly refer </a:t>
            </a:r>
            <a:r>
              <a:rPr lang="en-US" sz="2400"/>
              <a:t>patients with any level of </a:t>
            </a:r>
            <a:r>
              <a:rPr lang="en-US" sz="2400" b="1" i="1"/>
              <a:t>macular edema</a:t>
            </a:r>
            <a:r>
              <a:rPr lang="en-US" sz="2400"/>
              <a:t>, </a:t>
            </a:r>
            <a:r>
              <a:rPr lang="en-US" sz="2400" b="1" i="1"/>
              <a:t>severe nonproliferative diabetic retinopathy </a:t>
            </a:r>
            <a:r>
              <a:rPr lang="en-US" sz="2000"/>
              <a:t>(a precursor of proliferative retinopathy)</a:t>
            </a:r>
            <a:r>
              <a:rPr lang="en-US" sz="2400"/>
              <a:t>, or any </a:t>
            </a:r>
            <a:r>
              <a:rPr lang="en-US" sz="2400" b="1" i="1"/>
              <a:t>proliferative retinopathy </a:t>
            </a:r>
            <a:r>
              <a:rPr lang="en-US" sz="2400"/>
              <a:t>to an ophthalmologist who is knowledgeable and experienced in the management of diabetic retinopathy. A</a:t>
            </a:r>
          </a:p>
          <a:p>
            <a:pPr marL="0" indent="0">
              <a:buNone/>
            </a:pPr>
            <a:endParaRPr lang="en-US" sz="800"/>
          </a:p>
          <a:p>
            <a:pPr lvl="1"/>
            <a:r>
              <a:rPr lang="en-US" sz="2000"/>
              <a:t>12.10 </a:t>
            </a:r>
            <a:r>
              <a:rPr lang="en-US" sz="2000" b="1" i="1"/>
              <a:t>Panretinal laser photocoagulation therapy</a:t>
            </a:r>
            <a:r>
              <a:rPr lang="en-US" sz="2000"/>
              <a:t>, is indicated to reduce risk of vision loss in patients with high-risk proliferative diabetic retinopathy and, in some cases, severe nonproliferative diabetic retinopathy. A</a:t>
            </a:r>
          </a:p>
          <a:p>
            <a:pPr marL="457200" lvl="1" indent="0">
              <a:buNone/>
            </a:pPr>
            <a:endParaRPr lang="en-US" sz="400"/>
          </a:p>
          <a:p>
            <a:pPr lvl="1"/>
            <a:r>
              <a:rPr lang="en-US" sz="2000"/>
              <a:t>12.11 </a:t>
            </a:r>
            <a:r>
              <a:rPr lang="en-US" sz="2000" b="1" i="1"/>
              <a:t>Intravitreous injections antivascular endothelial grown factor (anti-VEGF) </a:t>
            </a:r>
            <a:r>
              <a:rPr lang="en-US" sz="2000"/>
              <a:t>are a reasonable alternative to panretinal laser photocoagulation for some patients with proliferative diabetic retinopathy and also reduce the risk of vision loss in these patients. A</a:t>
            </a:r>
          </a:p>
          <a:p>
            <a:pPr lvl="1"/>
            <a:r>
              <a:rPr lang="en-US" sz="2000"/>
              <a:t>12.12 </a:t>
            </a:r>
            <a:r>
              <a:rPr lang="en-US" sz="2000" b="1"/>
              <a:t>Intravitreous injections antivascular endothelial grown factor (anti-VEGF) </a:t>
            </a:r>
            <a:r>
              <a:rPr lang="en-US" sz="2000"/>
              <a:t>are indicated as first line treatment for most eyes with </a:t>
            </a:r>
            <a:r>
              <a:rPr lang="en-US" sz="2000" b="1"/>
              <a:t>diabetic macular edema </a:t>
            </a:r>
            <a:r>
              <a:rPr lang="en-US" sz="2000"/>
              <a:t>that involves the foveal center and impairs vision acuity. A</a:t>
            </a:r>
          </a:p>
          <a:p>
            <a:pPr lvl="1"/>
            <a:endParaRPr lang="en-US" sz="2000"/>
          </a:p>
        </p:txBody>
      </p:sp>
    </p:spTree>
    <p:extLst>
      <p:ext uri="{BB962C8B-B14F-4D97-AF65-F5344CB8AC3E}">
        <p14:creationId xmlns:p14="http://schemas.microsoft.com/office/powerpoint/2010/main" val="277639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897-4C9D-4CFE-9A91-4CF492541D63}"/>
              </a:ext>
            </a:extLst>
          </p:cNvPr>
          <p:cNvSpPr>
            <a:spLocks noGrp="1"/>
          </p:cNvSpPr>
          <p:nvPr>
            <p:ph type="title"/>
          </p:nvPr>
        </p:nvSpPr>
        <p:spPr>
          <a:xfrm>
            <a:off x="0" y="274219"/>
            <a:ext cx="9915929" cy="763764"/>
          </a:xfrm>
        </p:spPr>
        <p:txBody>
          <a:bodyPr>
            <a:normAutofit/>
          </a:bodyPr>
          <a:lstStyle/>
          <a:p>
            <a:pPr algn="ctr"/>
            <a:r>
              <a:rPr lang="en-US" sz="3600" b="1"/>
              <a:t>“Promptly” = “Without Delay”</a:t>
            </a:r>
          </a:p>
        </p:txBody>
      </p:sp>
      <p:sp>
        <p:nvSpPr>
          <p:cNvPr id="3" name="Content Placeholder 2">
            <a:extLst>
              <a:ext uri="{FF2B5EF4-FFF2-40B4-BE49-F238E27FC236}">
                <a16:creationId xmlns:a16="http://schemas.microsoft.com/office/drawing/2014/main" id="{FC2D77FB-4366-45AA-85FE-609D358CC8D2}"/>
              </a:ext>
            </a:extLst>
          </p:cNvPr>
          <p:cNvSpPr>
            <a:spLocks noGrp="1"/>
          </p:cNvSpPr>
          <p:nvPr>
            <p:ph idx="1"/>
          </p:nvPr>
        </p:nvSpPr>
        <p:spPr>
          <a:xfrm>
            <a:off x="200344" y="1062919"/>
            <a:ext cx="9915929" cy="5495926"/>
          </a:xfrm>
        </p:spPr>
        <p:txBody>
          <a:bodyPr>
            <a:normAutofit lnSpcReduction="10000"/>
          </a:bodyPr>
          <a:lstStyle/>
          <a:p>
            <a:r>
              <a:rPr lang="en-US"/>
              <a:t>A </a:t>
            </a:r>
            <a:r>
              <a:rPr lang="en-US" b="1" i="1"/>
              <a:t>delay</a:t>
            </a:r>
            <a:r>
              <a:rPr lang="en-US"/>
              <a:t> in treatment for PDR can cause permanent visual impairment. </a:t>
            </a:r>
          </a:p>
          <a:p>
            <a:pPr lvl="1"/>
            <a:r>
              <a:rPr lang="en-US"/>
              <a:t>A delay in treating PDR by </a:t>
            </a:r>
            <a:r>
              <a:rPr lang="en-US" i="1"/>
              <a:t>&gt; 30 days </a:t>
            </a:r>
            <a:r>
              <a:rPr lang="en-US"/>
              <a:t>can lead to decreased visual outcomes at 1 and 2 years after treatment compared with </a:t>
            </a:r>
            <a:r>
              <a:rPr lang="en-US" i="1"/>
              <a:t>treatment on the day of diagnosis.</a:t>
            </a:r>
            <a:r>
              <a:rPr lang="en-US"/>
              <a:t> </a:t>
            </a:r>
            <a:r>
              <a:rPr lang="en-US" sz="1600"/>
              <a:t>Ohlhausen et al </a:t>
            </a:r>
          </a:p>
          <a:p>
            <a:pPr marL="457200" lvl="1" indent="0">
              <a:buNone/>
            </a:pPr>
            <a:endParaRPr lang="en-US" sz="1200"/>
          </a:p>
          <a:p>
            <a:pPr marL="457200" lvl="1" indent="0">
              <a:buNone/>
            </a:pPr>
            <a:endParaRPr lang="en-US" sz="900"/>
          </a:p>
          <a:p>
            <a:r>
              <a:rPr lang="en-US"/>
              <a:t>Need a process to ensure the patient with abnormal screening gets to ophthalmology</a:t>
            </a:r>
          </a:p>
          <a:p>
            <a:pPr lvl="1"/>
            <a:r>
              <a:rPr lang="en-US"/>
              <a:t>Be sure patient understands  – don’t just refer </a:t>
            </a:r>
          </a:p>
          <a:p>
            <a:pPr lvl="1"/>
            <a:r>
              <a:rPr lang="en-US"/>
              <a:t>Send referral vs tell patient to schedule</a:t>
            </a:r>
          </a:p>
          <a:p>
            <a:pPr lvl="1"/>
            <a:r>
              <a:rPr lang="en-US"/>
              <a:t>Track the referral &amp; outcome of referral (close-the-loop)</a:t>
            </a:r>
          </a:p>
          <a:p>
            <a:pPr marL="457200" lvl="1" indent="0" algn="ctr">
              <a:buNone/>
            </a:pPr>
            <a:endParaRPr lang="en-US"/>
          </a:p>
          <a:p>
            <a:pPr marL="457200" lvl="1" indent="0" algn="ctr">
              <a:buNone/>
            </a:pPr>
            <a:r>
              <a:rPr lang="en-US"/>
              <a:t>The benefit of the screening is to find &amp; treat abnormalities to </a:t>
            </a:r>
          </a:p>
          <a:p>
            <a:pPr marL="457200" lvl="1" indent="0" algn="ctr">
              <a:buNone/>
            </a:pPr>
            <a:r>
              <a:rPr lang="en-US"/>
              <a:t>prevent vision loss – need to ensure that next step occurs if needed   </a:t>
            </a:r>
          </a:p>
        </p:txBody>
      </p:sp>
    </p:spTree>
    <p:extLst>
      <p:ext uri="{BB962C8B-B14F-4D97-AF65-F5344CB8AC3E}">
        <p14:creationId xmlns:p14="http://schemas.microsoft.com/office/powerpoint/2010/main" val="384334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B0C7-9D97-E27E-37B1-79BD4E10F7EB}"/>
              </a:ext>
            </a:extLst>
          </p:cNvPr>
          <p:cNvSpPr>
            <a:spLocks noGrp="1"/>
          </p:cNvSpPr>
          <p:nvPr>
            <p:ph type="title"/>
          </p:nvPr>
        </p:nvSpPr>
        <p:spPr>
          <a:xfrm>
            <a:off x="239233" y="365125"/>
            <a:ext cx="10515600" cy="889517"/>
          </a:xfrm>
        </p:spPr>
        <p:txBody>
          <a:bodyPr>
            <a:normAutofit/>
          </a:bodyPr>
          <a:lstStyle/>
          <a:p>
            <a:r>
              <a:rPr lang="en-US" sz="3600"/>
              <a:t>Time Course of Vision Changes for Case Patient </a:t>
            </a:r>
          </a:p>
        </p:txBody>
      </p:sp>
      <p:sp>
        <p:nvSpPr>
          <p:cNvPr id="3" name="Content Placeholder 2">
            <a:extLst>
              <a:ext uri="{FF2B5EF4-FFF2-40B4-BE49-F238E27FC236}">
                <a16:creationId xmlns:a16="http://schemas.microsoft.com/office/drawing/2014/main" id="{F7CBFE72-8A03-5E63-9807-F9F2E203F950}"/>
              </a:ext>
            </a:extLst>
          </p:cNvPr>
          <p:cNvSpPr>
            <a:spLocks noGrp="1"/>
          </p:cNvSpPr>
          <p:nvPr>
            <p:ph idx="1"/>
          </p:nvPr>
        </p:nvSpPr>
        <p:spPr>
          <a:xfrm>
            <a:off x="239233" y="1567282"/>
            <a:ext cx="4658833" cy="4724030"/>
          </a:xfrm>
        </p:spPr>
        <p:txBody>
          <a:bodyPr>
            <a:normAutofit lnSpcReduction="10000"/>
          </a:bodyPr>
          <a:lstStyle/>
          <a:p>
            <a:r>
              <a:rPr lang="en-US" sz="2400"/>
              <a:t>Optometry visit </a:t>
            </a:r>
          </a:p>
          <a:p>
            <a:pPr lvl="1"/>
            <a:r>
              <a:rPr lang="en-US"/>
              <a:t>1/2019 - </a:t>
            </a:r>
            <a:r>
              <a:rPr lang="en-US" i="1"/>
              <a:t>“severe diabetic  retinopathy (DR)”</a:t>
            </a:r>
            <a:r>
              <a:rPr lang="en-US"/>
              <a:t> [NPDR]</a:t>
            </a:r>
          </a:p>
          <a:p>
            <a:pPr lvl="1"/>
            <a:r>
              <a:rPr lang="en-US"/>
              <a:t>4/2019 - </a:t>
            </a:r>
            <a:r>
              <a:rPr lang="en-US" i="1"/>
              <a:t>“severe DR”</a:t>
            </a:r>
            <a:r>
              <a:rPr lang="en-US"/>
              <a:t> </a:t>
            </a:r>
          </a:p>
          <a:p>
            <a:pPr lvl="1"/>
            <a:r>
              <a:rPr lang="en-US"/>
              <a:t>8/30/2019 – “severe DR”</a:t>
            </a:r>
          </a:p>
          <a:p>
            <a:pPr lvl="1"/>
            <a:r>
              <a:rPr lang="en-US"/>
              <a:t>7/27/20 – c/o </a:t>
            </a:r>
            <a:r>
              <a:rPr lang="en-US" i="1"/>
              <a:t>“seeing through a cloud” </a:t>
            </a:r>
            <a:r>
              <a:rPr lang="en-US"/>
              <a:t>- macular edema and “severe DR” </a:t>
            </a:r>
            <a:r>
              <a:rPr lang="en-US">
                <a:sym typeface="Wingdings" panose="05000000000000000000" pitchFamily="2" charset="2"/>
              </a:rPr>
              <a:t> </a:t>
            </a:r>
            <a:r>
              <a:rPr lang="en-US" sz="2000">
                <a:sym typeface="Wingdings" panose="05000000000000000000" pitchFamily="2" charset="2"/>
              </a:rPr>
              <a:t>referral to ophthalmologist </a:t>
            </a:r>
            <a:r>
              <a:rPr lang="en-US">
                <a:sym typeface="Wingdings" panose="05000000000000000000" pitchFamily="2" charset="2"/>
              </a:rPr>
              <a:t> </a:t>
            </a:r>
            <a:r>
              <a:rPr lang="en-US" sz="2000">
                <a:sym typeface="Wingdings" panose="05000000000000000000" pitchFamily="2" charset="2"/>
              </a:rPr>
              <a:t>anti-VEGF injections</a:t>
            </a:r>
          </a:p>
          <a:p>
            <a:pPr lvl="1"/>
            <a:r>
              <a:rPr lang="en-US" sz="2000">
                <a:sym typeface="Wingdings" panose="05000000000000000000" pitchFamily="2" charset="2"/>
              </a:rPr>
              <a:t>Ongoing f/u &amp; treatment with ophthalmologist</a:t>
            </a:r>
          </a:p>
          <a:p>
            <a:pPr lvl="2"/>
            <a:r>
              <a:rPr lang="en-US" sz="1600">
                <a:sym typeface="Wingdings" panose="05000000000000000000" pitchFamily="2" charset="2"/>
              </a:rPr>
              <a:t>s/p cataract surgery</a:t>
            </a:r>
          </a:p>
          <a:p>
            <a:pPr lvl="2"/>
            <a:r>
              <a:rPr lang="en-US" sz="1600">
                <a:sym typeface="Wingdings" panose="05000000000000000000" pitchFamily="2" charset="2"/>
              </a:rPr>
              <a:t>Anti-VEGF injections</a:t>
            </a:r>
            <a:endParaRPr lang="en-US" sz="1600"/>
          </a:p>
        </p:txBody>
      </p:sp>
      <p:sp>
        <p:nvSpPr>
          <p:cNvPr id="4" name="TextBox 3">
            <a:extLst>
              <a:ext uri="{FF2B5EF4-FFF2-40B4-BE49-F238E27FC236}">
                <a16:creationId xmlns:a16="http://schemas.microsoft.com/office/drawing/2014/main" id="{AABBF5B0-A96B-6DB6-5D5D-EAF90357D7DB}"/>
              </a:ext>
            </a:extLst>
          </p:cNvPr>
          <p:cNvSpPr txBox="1"/>
          <p:nvPr/>
        </p:nvSpPr>
        <p:spPr>
          <a:xfrm>
            <a:off x="5274277" y="1951410"/>
            <a:ext cx="4390113" cy="3785652"/>
          </a:xfrm>
          <a:prstGeom prst="rect">
            <a:avLst/>
          </a:prstGeom>
          <a:noFill/>
          <a:ln>
            <a:solidFill>
              <a:schemeClr val="accent1"/>
            </a:solidFill>
          </a:ln>
        </p:spPr>
        <p:txBody>
          <a:bodyPr wrap="none" rtlCol="0">
            <a:spAutoFit/>
          </a:bodyPr>
          <a:lstStyle/>
          <a:p>
            <a:r>
              <a:rPr lang="en-US" sz="2000"/>
              <a:t>6/14/19: A1c 8.4; 9/20/19: A1c 9.6%</a:t>
            </a:r>
          </a:p>
          <a:p>
            <a:r>
              <a:rPr lang="en-US" sz="2000"/>
              <a:t>11/19/19: A1c 8.9%</a:t>
            </a:r>
          </a:p>
          <a:p>
            <a:r>
              <a:rPr lang="en-US" sz="2000" b="1"/>
              <a:t>2/10/20</a:t>
            </a:r>
            <a:r>
              <a:rPr lang="en-US" sz="2000"/>
              <a:t>: </a:t>
            </a:r>
            <a:r>
              <a:rPr lang="en-US" sz="2000" b="1"/>
              <a:t>A1c 8.6%</a:t>
            </a:r>
          </a:p>
          <a:p>
            <a:r>
              <a:rPr lang="en-US" sz="2000" b="1"/>
              <a:t>3/16/20 </a:t>
            </a:r>
            <a:r>
              <a:rPr lang="en-US" sz="2000"/>
              <a:t>Semaglutide started</a:t>
            </a:r>
          </a:p>
          <a:p>
            <a:r>
              <a:rPr lang="en-US" sz="2000"/>
              <a:t>5/20/20 dose increased to 1 mg/</a:t>
            </a:r>
            <a:r>
              <a:rPr lang="en-US" sz="2000" err="1"/>
              <a:t>wk</a:t>
            </a:r>
            <a:endParaRPr lang="en-US" sz="2000"/>
          </a:p>
          <a:p>
            <a:r>
              <a:rPr lang="en-US" sz="2000" b="1"/>
              <a:t>8/4/20</a:t>
            </a:r>
            <a:r>
              <a:rPr lang="en-US" sz="2000"/>
              <a:t>: </a:t>
            </a:r>
            <a:r>
              <a:rPr lang="en-US" sz="2000" b="1"/>
              <a:t>A1c 6.6%</a:t>
            </a:r>
          </a:p>
          <a:p>
            <a:pPr marL="285750" indent="-285750">
              <a:buFont typeface="Arial" panose="020B0604020202020204" pitchFamily="34" charset="0"/>
              <a:buChar char="•"/>
            </a:pPr>
            <a:r>
              <a:rPr lang="en-US" sz="2000"/>
              <a:t>semaglutide stopped due to </a:t>
            </a:r>
            <a:r>
              <a:rPr lang="en-US"/>
              <a:t>7/27/20</a:t>
            </a:r>
          </a:p>
          <a:p>
            <a:r>
              <a:rPr lang="en-US" sz="2000"/>
              <a:t>optometry report/findings </a:t>
            </a:r>
          </a:p>
          <a:p>
            <a:r>
              <a:rPr lang="en-US" sz="2000"/>
              <a:t>12/3/20: A1c 8.8%; 7/29/21: 9.3%</a:t>
            </a:r>
          </a:p>
          <a:p>
            <a:r>
              <a:rPr lang="en-US" sz="2000"/>
              <a:t>3/16/22: 7.4%; 6/21/22: 8.0%;</a:t>
            </a:r>
          </a:p>
          <a:p>
            <a:r>
              <a:rPr lang="en-US" sz="2000"/>
              <a:t>2/27/23: 9.7%</a:t>
            </a:r>
          </a:p>
          <a:p>
            <a:r>
              <a:rPr lang="en-US" sz="2000" b="1"/>
              <a:t>4/5/24: A1c 9.3%</a:t>
            </a:r>
          </a:p>
        </p:txBody>
      </p:sp>
      <p:sp>
        <p:nvSpPr>
          <p:cNvPr id="5" name="Left Brace 4">
            <a:extLst>
              <a:ext uri="{FF2B5EF4-FFF2-40B4-BE49-F238E27FC236}">
                <a16:creationId xmlns:a16="http://schemas.microsoft.com/office/drawing/2014/main" id="{FED74FAC-1402-DE7A-C7A0-AD5C9082E060}"/>
              </a:ext>
            </a:extLst>
          </p:cNvPr>
          <p:cNvSpPr/>
          <p:nvPr/>
        </p:nvSpPr>
        <p:spPr>
          <a:xfrm>
            <a:off x="4774311" y="2654220"/>
            <a:ext cx="247509" cy="1409689"/>
          </a:xfrm>
          <a:prstGeom prst="lef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781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42D4-C7BA-4F94-9C59-3E1EEE25C517}"/>
              </a:ext>
            </a:extLst>
          </p:cNvPr>
          <p:cNvSpPr>
            <a:spLocks noGrp="1"/>
          </p:cNvSpPr>
          <p:nvPr>
            <p:ph type="title"/>
          </p:nvPr>
        </p:nvSpPr>
        <p:spPr>
          <a:xfrm>
            <a:off x="138896" y="365126"/>
            <a:ext cx="10517815" cy="718608"/>
          </a:xfrm>
        </p:spPr>
        <p:txBody>
          <a:bodyPr>
            <a:normAutofit/>
          </a:bodyPr>
          <a:lstStyle/>
          <a:p>
            <a:pPr algn="ctr"/>
            <a:r>
              <a:rPr lang="en-US" sz="3600" b="1"/>
              <a:t>Diabetic Retinopathy – Reduction of Risk &amp; Progression</a:t>
            </a:r>
          </a:p>
        </p:txBody>
      </p:sp>
      <p:sp>
        <p:nvSpPr>
          <p:cNvPr id="3" name="Content Placeholder 2">
            <a:extLst>
              <a:ext uri="{FF2B5EF4-FFF2-40B4-BE49-F238E27FC236}">
                <a16:creationId xmlns:a16="http://schemas.microsoft.com/office/drawing/2014/main" id="{C49C9EEA-C3AE-4177-9272-A04AF613434D}"/>
              </a:ext>
            </a:extLst>
          </p:cNvPr>
          <p:cNvSpPr>
            <a:spLocks noGrp="1"/>
          </p:cNvSpPr>
          <p:nvPr>
            <p:ph idx="1"/>
          </p:nvPr>
        </p:nvSpPr>
        <p:spPr>
          <a:xfrm>
            <a:off x="304801" y="1169582"/>
            <a:ext cx="9996667" cy="5007382"/>
          </a:xfrm>
        </p:spPr>
        <p:txBody>
          <a:bodyPr>
            <a:normAutofit/>
          </a:bodyPr>
          <a:lstStyle/>
          <a:p>
            <a:pPr marL="0" indent="0" algn="ctr">
              <a:buNone/>
            </a:pPr>
            <a:r>
              <a:rPr lang="en-US"/>
              <a:t>2024 American Diabetes Association Standards of Care</a:t>
            </a:r>
          </a:p>
          <a:p>
            <a:pPr marL="0" indent="0">
              <a:buNone/>
            </a:pPr>
            <a:r>
              <a:rPr lang="en-US"/>
              <a:t>Recommendations:</a:t>
            </a:r>
          </a:p>
          <a:p>
            <a:r>
              <a:rPr lang="en-US" sz="2400"/>
              <a:t>12.1 Implement strategies to help people with diabetes reach </a:t>
            </a:r>
            <a:r>
              <a:rPr lang="en-US" sz="2400" b="1"/>
              <a:t>glycemic goals </a:t>
            </a:r>
            <a:r>
              <a:rPr lang="en-US" sz="2400"/>
              <a:t>to reduce the risk or slow the progression of diabetic retinopathy. A</a:t>
            </a:r>
          </a:p>
          <a:p>
            <a:pPr marL="457200" lvl="1" indent="0">
              <a:buNone/>
            </a:pPr>
            <a:endParaRPr lang="en-US" sz="2000"/>
          </a:p>
          <a:p>
            <a:r>
              <a:rPr lang="en-US" sz="2400"/>
              <a:t>12.2 Implement strategies to help people with diabetes reach </a:t>
            </a:r>
            <a:r>
              <a:rPr lang="en-US" sz="2400" b="1"/>
              <a:t>blood pressure and lipid goals </a:t>
            </a:r>
            <a:r>
              <a:rPr lang="en-US" sz="2400"/>
              <a:t>to reduce the risk or slow the progression of diabetic retinopathy. A</a:t>
            </a:r>
          </a:p>
          <a:p>
            <a:endParaRPr lang="en-US"/>
          </a:p>
          <a:p>
            <a:pPr marL="0" indent="0">
              <a:buNone/>
            </a:pPr>
            <a:r>
              <a:rPr lang="en-US" sz="2000"/>
              <a:t>A = clear evidence from well conducted trials</a:t>
            </a:r>
          </a:p>
          <a:p>
            <a:pPr marL="0" indent="0">
              <a:buNone/>
            </a:pPr>
            <a:r>
              <a:rPr lang="en-US" sz="2000"/>
              <a:t>B = supportive evidence from well conducted trials</a:t>
            </a:r>
          </a:p>
        </p:txBody>
      </p:sp>
    </p:spTree>
    <p:extLst>
      <p:ext uri="{BB962C8B-B14F-4D97-AF65-F5344CB8AC3E}">
        <p14:creationId xmlns:p14="http://schemas.microsoft.com/office/powerpoint/2010/main" val="2187753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1F29-9FCC-15FD-863A-DF416A082D0A}"/>
              </a:ext>
            </a:extLst>
          </p:cNvPr>
          <p:cNvSpPr>
            <a:spLocks noGrp="1"/>
          </p:cNvSpPr>
          <p:nvPr>
            <p:ph type="title"/>
          </p:nvPr>
        </p:nvSpPr>
        <p:spPr>
          <a:xfrm>
            <a:off x="224742" y="272899"/>
            <a:ext cx="10515600" cy="1011892"/>
          </a:xfrm>
        </p:spPr>
        <p:txBody>
          <a:bodyPr/>
          <a:lstStyle/>
          <a:p>
            <a:r>
              <a:rPr lang="en-US"/>
              <a:t>Comment from ADA</a:t>
            </a:r>
          </a:p>
        </p:txBody>
      </p:sp>
      <p:sp>
        <p:nvSpPr>
          <p:cNvPr id="3" name="Content Placeholder 2">
            <a:extLst>
              <a:ext uri="{FF2B5EF4-FFF2-40B4-BE49-F238E27FC236}">
                <a16:creationId xmlns:a16="http://schemas.microsoft.com/office/drawing/2014/main" id="{042CACC6-35E1-B35C-F50B-7F5952E085E1}"/>
              </a:ext>
            </a:extLst>
          </p:cNvPr>
          <p:cNvSpPr>
            <a:spLocks noGrp="1"/>
          </p:cNvSpPr>
          <p:nvPr>
            <p:ph idx="1"/>
          </p:nvPr>
        </p:nvSpPr>
        <p:spPr>
          <a:xfrm>
            <a:off x="108995" y="1570982"/>
            <a:ext cx="10515600" cy="4351338"/>
          </a:xfrm>
        </p:spPr>
        <p:txBody>
          <a:bodyPr/>
          <a:lstStyle/>
          <a:p>
            <a:r>
              <a:rPr lang="en-US" sz="2400"/>
              <a:t>“</a:t>
            </a:r>
            <a:r>
              <a:rPr lang="en-US" sz="2400" i="1"/>
              <a:t>On balance, there does </a:t>
            </a:r>
            <a:r>
              <a:rPr lang="en-US" sz="2400" b="1" i="1"/>
              <a:t>not seem to be significant risk of retinopathy with GLP1 treatment. </a:t>
            </a:r>
          </a:p>
          <a:p>
            <a:r>
              <a:rPr lang="en-US" sz="2400" i="1"/>
              <a:t>The issue has largely been related to </a:t>
            </a:r>
            <a:r>
              <a:rPr lang="en-US" sz="2400" b="1" i="1"/>
              <a:t>rapid A1C improvement </a:t>
            </a:r>
            <a:r>
              <a:rPr lang="en-US" sz="2400" i="1"/>
              <a:t>that is known to worsen active retinopathy (</a:t>
            </a:r>
            <a:r>
              <a:rPr lang="en-US" sz="2400" b="1" i="1"/>
              <a:t>independent of treatment type</a:t>
            </a:r>
            <a:r>
              <a:rPr lang="en-US" sz="2400" i="1"/>
              <a:t>).” </a:t>
            </a:r>
          </a:p>
          <a:p>
            <a:pPr marL="0" indent="0" algn="ctr">
              <a:buNone/>
            </a:pPr>
            <a:r>
              <a:rPr lang="en-US" sz="2000"/>
              <a:t>Bob Gabbay MD FACP Chief Scientific and Medical Officer of the American Diabetes Association </a:t>
            </a:r>
          </a:p>
        </p:txBody>
      </p:sp>
    </p:spTree>
    <p:extLst>
      <p:ext uri="{BB962C8B-B14F-4D97-AF65-F5344CB8AC3E}">
        <p14:creationId xmlns:p14="http://schemas.microsoft.com/office/powerpoint/2010/main" val="233790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6323-B152-06F7-494C-749C6618DF44}"/>
              </a:ext>
            </a:extLst>
          </p:cNvPr>
          <p:cNvSpPr>
            <a:spLocks noGrp="1"/>
          </p:cNvSpPr>
          <p:nvPr>
            <p:ph type="title"/>
          </p:nvPr>
        </p:nvSpPr>
        <p:spPr>
          <a:xfrm>
            <a:off x="104553" y="152475"/>
            <a:ext cx="10102703" cy="921414"/>
          </a:xfrm>
        </p:spPr>
        <p:txBody>
          <a:bodyPr>
            <a:normAutofit fontScale="90000"/>
          </a:bodyPr>
          <a:lstStyle/>
          <a:p>
            <a:pPr algn="ctr"/>
            <a:r>
              <a:rPr lang="en-US" sz="3200" b="1"/>
              <a:t>Statement from the American Association of Ophthalmopathy</a:t>
            </a:r>
          </a:p>
        </p:txBody>
      </p:sp>
      <p:sp>
        <p:nvSpPr>
          <p:cNvPr id="3" name="Content Placeholder 2">
            <a:extLst>
              <a:ext uri="{FF2B5EF4-FFF2-40B4-BE49-F238E27FC236}">
                <a16:creationId xmlns:a16="http://schemas.microsoft.com/office/drawing/2014/main" id="{238D202B-8E42-EE7F-80B8-8972A9E8B92B}"/>
              </a:ext>
            </a:extLst>
          </p:cNvPr>
          <p:cNvSpPr>
            <a:spLocks noGrp="1"/>
          </p:cNvSpPr>
          <p:nvPr>
            <p:ph idx="1"/>
          </p:nvPr>
        </p:nvSpPr>
        <p:spPr>
          <a:xfrm>
            <a:off x="210879" y="1073889"/>
            <a:ext cx="9996377" cy="5443869"/>
          </a:xfrm>
        </p:spPr>
        <p:txBody>
          <a:bodyPr>
            <a:normAutofit fontScale="85000" lnSpcReduction="20000"/>
          </a:bodyPr>
          <a:lstStyle/>
          <a:p>
            <a:r>
              <a:rPr lang="en-US"/>
              <a:t>Consensus in the retina community is that progression of DR is </a:t>
            </a:r>
            <a:r>
              <a:rPr lang="en-US" b="1"/>
              <a:t>not a reason to keep the patients off these very effective medications.</a:t>
            </a:r>
          </a:p>
          <a:p>
            <a:r>
              <a:rPr lang="en-US"/>
              <a:t> Whether patients progress in diabetic retinopathy or not, </a:t>
            </a:r>
            <a:r>
              <a:rPr lang="en-US" b="1"/>
              <a:t>the advantages of overall reduction of cardiovascular disease should likely take priority</a:t>
            </a:r>
            <a:r>
              <a:rPr lang="en-US"/>
              <a:t>. </a:t>
            </a:r>
          </a:p>
          <a:p>
            <a:r>
              <a:rPr lang="en-US"/>
              <a:t>Additionally, many of these patients may have intermittent worsening of retinopathy for the first year or two, but often </a:t>
            </a:r>
            <a:r>
              <a:rPr lang="en-US" b="1"/>
              <a:t>develop better control of the retinopathy long-term.</a:t>
            </a:r>
          </a:p>
          <a:p>
            <a:r>
              <a:rPr lang="en-US"/>
              <a:t> </a:t>
            </a:r>
            <a:r>
              <a:rPr lang="en-US" b="1"/>
              <a:t>The </a:t>
            </a:r>
            <a:r>
              <a:rPr lang="en-US" b="1" i="1"/>
              <a:t>benefits of better glucose control systemically outweigh any local ocular risks</a:t>
            </a:r>
            <a:r>
              <a:rPr lang="en-US" i="1"/>
              <a:t>.</a:t>
            </a:r>
          </a:p>
          <a:p>
            <a:r>
              <a:rPr lang="en-US"/>
              <a:t>Primary care physicians should be made aware that this drug might cause DR progression, </a:t>
            </a:r>
            <a:r>
              <a:rPr lang="en-US" b="1"/>
              <a:t>and ideally all patients should get their routine DR screening prior to initiation of the drug</a:t>
            </a:r>
            <a:r>
              <a:rPr lang="en-US"/>
              <a:t>. </a:t>
            </a:r>
          </a:p>
          <a:p>
            <a:r>
              <a:rPr lang="en-US"/>
              <a:t>Once established with an ophthalmologist, </a:t>
            </a:r>
            <a:r>
              <a:rPr lang="en-US" b="1"/>
              <a:t>increased screening for any diabetic retinopathy progression compared to normal re-examination timelines is recommended to catch any complications early</a:t>
            </a:r>
            <a:r>
              <a:rPr lang="en-US"/>
              <a:t>. If the retina specialist is noting rapid progression on exam, </a:t>
            </a:r>
            <a:r>
              <a:rPr lang="en-US" b="1"/>
              <a:t>earlier anti-VEGF may mitigate some of these changes.</a:t>
            </a:r>
          </a:p>
        </p:txBody>
      </p:sp>
    </p:spTree>
    <p:extLst>
      <p:ext uri="{BB962C8B-B14F-4D97-AF65-F5344CB8AC3E}">
        <p14:creationId xmlns:p14="http://schemas.microsoft.com/office/powerpoint/2010/main" val="259345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8253-05BB-6A65-EA25-2FD0664E7469}"/>
              </a:ext>
            </a:extLst>
          </p:cNvPr>
          <p:cNvSpPr>
            <a:spLocks noGrp="1"/>
          </p:cNvSpPr>
          <p:nvPr>
            <p:ph type="title"/>
          </p:nvPr>
        </p:nvSpPr>
        <p:spPr>
          <a:xfrm>
            <a:off x="83288" y="230963"/>
            <a:ext cx="10177131" cy="598378"/>
          </a:xfrm>
        </p:spPr>
        <p:txBody>
          <a:bodyPr>
            <a:normAutofit/>
          </a:bodyPr>
          <a:lstStyle/>
          <a:p>
            <a:pPr algn="ctr"/>
            <a:r>
              <a:rPr lang="en-US" sz="3200"/>
              <a:t>Consider recommendations for helping our case patient</a:t>
            </a:r>
          </a:p>
        </p:txBody>
      </p:sp>
      <p:sp>
        <p:nvSpPr>
          <p:cNvPr id="3" name="Content Placeholder 2">
            <a:extLst>
              <a:ext uri="{FF2B5EF4-FFF2-40B4-BE49-F238E27FC236}">
                <a16:creationId xmlns:a16="http://schemas.microsoft.com/office/drawing/2014/main" id="{254161D2-3854-2171-3672-49215AA2CED9}"/>
              </a:ext>
            </a:extLst>
          </p:cNvPr>
          <p:cNvSpPr>
            <a:spLocks noGrp="1"/>
          </p:cNvSpPr>
          <p:nvPr>
            <p:ph idx="1"/>
          </p:nvPr>
        </p:nvSpPr>
        <p:spPr>
          <a:xfrm>
            <a:off x="210879" y="1049117"/>
            <a:ext cx="10515600" cy="5479273"/>
          </a:xfrm>
        </p:spPr>
        <p:txBody>
          <a:bodyPr>
            <a:normAutofit/>
          </a:bodyPr>
          <a:lstStyle/>
          <a:p>
            <a:r>
              <a:rPr lang="en-US" sz="2400"/>
              <a:t>Current meds:</a:t>
            </a:r>
          </a:p>
          <a:p>
            <a:pPr lvl="1"/>
            <a:r>
              <a:rPr lang="en-US" sz="2000"/>
              <a:t>Metformin SA 500 mg BID</a:t>
            </a:r>
          </a:p>
          <a:p>
            <a:pPr lvl="1"/>
            <a:r>
              <a:rPr lang="en-US" sz="2000"/>
              <a:t>Alogliptin 12.5 mg QD</a:t>
            </a:r>
          </a:p>
          <a:p>
            <a:pPr lvl="1"/>
            <a:r>
              <a:rPr lang="en-US" sz="2000"/>
              <a:t>Insulin glargine 70u/day</a:t>
            </a:r>
          </a:p>
          <a:p>
            <a:pPr lvl="1"/>
            <a:r>
              <a:rPr lang="en-US" sz="2000"/>
              <a:t>Insulin aspart 16-20u/meal</a:t>
            </a:r>
          </a:p>
          <a:p>
            <a:r>
              <a:rPr lang="en-US" sz="2400"/>
              <a:t>Cr 0.8, UACR 82, eGFR 76.8</a:t>
            </a:r>
          </a:p>
          <a:p>
            <a:pPr lvl="1"/>
            <a:r>
              <a:rPr lang="en-US" sz="2000"/>
              <a:t>Tried empagliflozin –</a:t>
            </a:r>
          </a:p>
          <a:p>
            <a:pPr lvl="2"/>
            <a:r>
              <a:rPr lang="en-US" sz="1600"/>
              <a:t> c/o "urticaria &amp; vaginal irritation" </a:t>
            </a:r>
          </a:p>
          <a:p>
            <a:pPr lvl="2"/>
            <a:r>
              <a:rPr lang="en-US" sz="1600"/>
              <a:t>History of UTIs</a:t>
            </a:r>
          </a:p>
          <a:p>
            <a:pPr lvl="1"/>
            <a:r>
              <a:rPr lang="en-US" sz="2000"/>
              <a:t>Peripheral neuropathy – History of foot ulcer</a:t>
            </a:r>
          </a:p>
          <a:p>
            <a:pPr marL="457200" lvl="1" indent="0">
              <a:buNone/>
            </a:pPr>
            <a:endParaRPr lang="en-US" sz="800"/>
          </a:p>
          <a:p>
            <a:r>
              <a:rPr lang="en-US" sz="2000"/>
              <a:t>Effects of Semaglutide on Chronic Kidney Disease in Patients with Type 2 Diabetes</a:t>
            </a:r>
            <a:r>
              <a:rPr lang="en-US" sz="2400"/>
              <a:t>. </a:t>
            </a:r>
            <a:r>
              <a:rPr lang="en-US" sz="1800"/>
              <a:t>Vlado Perkovic, M.B., B.S., Ph.D., et al Published May 24, 2024; NEJM</a:t>
            </a:r>
            <a:r>
              <a:rPr lang="en-US" sz="2000"/>
              <a:t> (FLOW Study)</a:t>
            </a:r>
          </a:p>
          <a:p>
            <a:pPr lvl="1"/>
            <a:r>
              <a:rPr lang="en-US" sz="2000"/>
              <a:t>24% reduction progression of renal disease to ESKD</a:t>
            </a:r>
          </a:p>
          <a:p>
            <a:pPr lvl="1"/>
            <a:r>
              <a:rPr lang="en-US" sz="2000"/>
              <a:t>18% reduction in risk for CV event &amp; 20% reduction in death in PW T2D &amp; CKD</a:t>
            </a:r>
          </a:p>
        </p:txBody>
      </p:sp>
      <p:grpSp>
        <p:nvGrpSpPr>
          <p:cNvPr id="6" name="Group 5">
            <a:extLst>
              <a:ext uri="{FF2B5EF4-FFF2-40B4-BE49-F238E27FC236}">
                <a16:creationId xmlns:a16="http://schemas.microsoft.com/office/drawing/2014/main" id="{87E2A463-319D-8639-FA73-3C7B95217C5A}"/>
              </a:ext>
            </a:extLst>
          </p:cNvPr>
          <p:cNvGrpSpPr/>
          <p:nvPr/>
        </p:nvGrpSpPr>
        <p:grpSpPr>
          <a:xfrm>
            <a:off x="5921223" y="1049117"/>
            <a:ext cx="3816427" cy="2950720"/>
            <a:chOff x="6229568" y="1077508"/>
            <a:chExt cx="3816427" cy="2950720"/>
          </a:xfrm>
        </p:grpSpPr>
        <p:pic>
          <p:nvPicPr>
            <p:cNvPr id="4" name="Picture 3">
              <a:extLst>
                <a:ext uri="{FF2B5EF4-FFF2-40B4-BE49-F238E27FC236}">
                  <a16:creationId xmlns:a16="http://schemas.microsoft.com/office/drawing/2014/main" id="{0C919765-08C6-16E4-50D2-F9062D348B32}"/>
                </a:ext>
              </a:extLst>
            </p:cNvPr>
            <p:cNvPicPr>
              <a:picLocks noChangeAspect="1"/>
            </p:cNvPicPr>
            <p:nvPr/>
          </p:nvPicPr>
          <p:blipFill>
            <a:blip r:embed="rId2"/>
            <a:stretch>
              <a:fillRect/>
            </a:stretch>
          </p:blipFill>
          <p:spPr>
            <a:xfrm>
              <a:off x="6229568" y="1077508"/>
              <a:ext cx="3816427" cy="2950720"/>
            </a:xfrm>
            <a:prstGeom prst="rect">
              <a:avLst/>
            </a:prstGeom>
          </p:spPr>
        </p:pic>
        <p:sp>
          <p:nvSpPr>
            <p:cNvPr id="5" name="Oval 4">
              <a:extLst>
                <a:ext uri="{FF2B5EF4-FFF2-40B4-BE49-F238E27FC236}">
                  <a16:creationId xmlns:a16="http://schemas.microsoft.com/office/drawing/2014/main" id="{FEBF2C25-E95C-85A8-4A93-A829CE2ECE07}"/>
                </a:ext>
              </a:extLst>
            </p:cNvPr>
            <p:cNvSpPr/>
            <p:nvPr/>
          </p:nvSpPr>
          <p:spPr>
            <a:xfrm>
              <a:off x="8631865" y="2307265"/>
              <a:ext cx="914400" cy="372140"/>
            </a:xfrm>
            <a:prstGeom prst="ellipse">
              <a:avLst/>
            </a:prstGeom>
            <a:no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207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8253-05BB-6A65-EA25-2FD0664E7469}"/>
              </a:ext>
            </a:extLst>
          </p:cNvPr>
          <p:cNvSpPr>
            <a:spLocks noGrp="1"/>
          </p:cNvSpPr>
          <p:nvPr>
            <p:ph type="title"/>
          </p:nvPr>
        </p:nvSpPr>
        <p:spPr>
          <a:xfrm>
            <a:off x="83288" y="230963"/>
            <a:ext cx="10160307" cy="598378"/>
          </a:xfrm>
        </p:spPr>
        <p:txBody>
          <a:bodyPr>
            <a:normAutofit/>
          </a:bodyPr>
          <a:lstStyle/>
          <a:p>
            <a:pPr algn="ctr"/>
            <a:r>
              <a:rPr lang="en-US" sz="3200"/>
              <a:t>Consider recommendations for helping our case patient</a:t>
            </a:r>
          </a:p>
        </p:txBody>
      </p:sp>
      <p:sp>
        <p:nvSpPr>
          <p:cNvPr id="3" name="Content Placeholder 2">
            <a:extLst>
              <a:ext uri="{FF2B5EF4-FFF2-40B4-BE49-F238E27FC236}">
                <a16:creationId xmlns:a16="http://schemas.microsoft.com/office/drawing/2014/main" id="{254161D2-3854-2171-3672-49215AA2CED9}"/>
              </a:ext>
            </a:extLst>
          </p:cNvPr>
          <p:cNvSpPr>
            <a:spLocks noGrp="1"/>
          </p:cNvSpPr>
          <p:nvPr>
            <p:ph idx="1"/>
          </p:nvPr>
        </p:nvSpPr>
        <p:spPr>
          <a:xfrm>
            <a:off x="210880" y="983849"/>
            <a:ext cx="10160308" cy="5544542"/>
          </a:xfrm>
        </p:spPr>
        <p:txBody>
          <a:bodyPr>
            <a:normAutofit/>
          </a:bodyPr>
          <a:lstStyle/>
          <a:p>
            <a:r>
              <a:rPr lang="en-US" sz="2000"/>
              <a:t>Discuss resumption of Ozempic with her treating ophthalmologist </a:t>
            </a:r>
          </a:p>
          <a:p>
            <a:pPr lvl="1"/>
            <a:r>
              <a:rPr lang="en-US" sz="1600"/>
              <a:t>May want to monitor more closely </a:t>
            </a:r>
          </a:p>
          <a:p>
            <a:pPr lvl="1"/>
            <a:r>
              <a:rPr lang="en-US" sz="1600"/>
              <a:t>Offers patient improvement in glycemia, reduced CV &amp; Renal risk, hopefully less complexity </a:t>
            </a:r>
          </a:p>
          <a:p>
            <a:r>
              <a:rPr lang="en-US" sz="2000"/>
              <a:t>Looks like in past she remained on Basal-Bolus insulin when Ozempic was added with A1c going from 8.6 to 6.6% over 6 months </a:t>
            </a:r>
          </a:p>
          <a:p>
            <a:pPr lvl="1"/>
            <a:r>
              <a:rPr lang="en-US" sz="1600"/>
              <a:t>Recommend using CGM to help guide – hopefully can stop mealtime insulin (or reduce to one meal/day)</a:t>
            </a:r>
          </a:p>
          <a:p>
            <a:pPr lvl="1"/>
            <a:r>
              <a:rPr lang="en-US" sz="1600"/>
              <a:t>Can often reduce basal insulin dose as well </a:t>
            </a:r>
          </a:p>
          <a:p>
            <a:r>
              <a:rPr lang="en-US" sz="2000"/>
              <a:t>Consider exploring Diabetes Distress and/or misperceptions with patient </a:t>
            </a:r>
          </a:p>
          <a:p>
            <a:pPr lvl="1"/>
            <a:r>
              <a:rPr lang="en-US" sz="1600"/>
              <a:t>“No matter what I do, I am doomed by the diabetes.”</a:t>
            </a:r>
          </a:p>
          <a:p>
            <a:pPr lvl="1"/>
            <a:r>
              <a:rPr lang="en-US" sz="1600"/>
              <a:t>“Forgetting” meds is usually a cover for “I don’t want to take the meds for some reason.”</a:t>
            </a:r>
          </a:p>
          <a:p>
            <a:r>
              <a:rPr lang="en-US" sz="2000"/>
              <a:t>Consider the impact of vision impairment on the patient’s life</a:t>
            </a:r>
          </a:p>
          <a:p>
            <a:pPr lvl="1"/>
            <a:r>
              <a:rPr lang="en-US" sz="1600"/>
              <a:t>? Vision Rehabilitation </a:t>
            </a:r>
          </a:p>
          <a:p>
            <a:pPr lvl="1"/>
            <a:endParaRPr lang="en-US" sz="1600"/>
          </a:p>
        </p:txBody>
      </p:sp>
    </p:spTree>
    <p:extLst>
      <p:ext uri="{BB962C8B-B14F-4D97-AF65-F5344CB8AC3E}">
        <p14:creationId xmlns:p14="http://schemas.microsoft.com/office/powerpoint/2010/main" val="54572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E192A-6B22-B397-E069-D719E54644D3}"/>
              </a:ext>
            </a:extLst>
          </p:cNvPr>
          <p:cNvSpPr>
            <a:spLocks noGrp="1"/>
          </p:cNvSpPr>
          <p:nvPr>
            <p:ph type="title"/>
          </p:nvPr>
        </p:nvSpPr>
        <p:spPr>
          <a:xfrm>
            <a:off x="132144" y="342738"/>
            <a:ext cx="9752636" cy="676597"/>
          </a:xfrm>
        </p:spPr>
        <p:txBody>
          <a:bodyPr>
            <a:normAutofit/>
          </a:bodyPr>
          <a:lstStyle/>
          <a:p>
            <a:pPr algn="ctr"/>
            <a:r>
              <a:rPr lang="en-US" sz="4000"/>
              <a:t>The FOCUS trial</a:t>
            </a:r>
          </a:p>
        </p:txBody>
      </p:sp>
      <p:sp>
        <p:nvSpPr>
          <p:cNvPr id="3" name="Content Placeholder 2">
            <a:extLst>
              <a:ext uri="{FF2B5EF4-FFF2-40B4-BE49-F238E27FC236}">
                <a16:creationId xmlns:a16="http://schemas.microsoft.com/office/drawing/2014/main" id="{ACEB7FF6-2102-8545-6B6E-406D826154E1}"/>
              </a:ext>
            </a:extLst>
          </p:cNvPr>
          <p:cNvSpPr>
            <a:spLocks noGrp="1"/>
          </p:cNvSpPr>
          <p:nvPr>
            <p:ph idx="1"/>
          </p:nvPr>
        </p:nvSpPr>
        <p:spPr>
          <a:xfrm>
            <a:off x="305764" y="1273215"/>
            <a:ext cx="9579016" cy="5116010"/>
          </a:xfrm>
        </p:spPr>
        <p:txBody>
          <a:bodyPr>
            <a:normAutofit/>
          </a:bodyPr>
          <a:lstStyle/>
          <a:p>
            <a:r>
              <a:rPr lang="en-US" sz="2400"/>
              <a:t>the first trial to evaluate the long-term </a:t>
            </a:r>
            <a:r>
              <a:rPr lang="en-US" sz="2400" b="1"/>
              <a:t>effects of semaglutide on DR in patients with type 2 diabetes.</a:t>
            </a:r>
          </a:p>
          <a:p>
            <a:r>
              <a:rPr lang="en-US" sz="2400"/>
              <a:t>This clinical trial will measure the presence of early treatment diabetic retinopathy level </a:t>
            </a:r>
            <a:r>
              <a:rPr lang="en-US" sz="2400" b="1"/>
              <a:t>progression</a:t>
            </a:r>
            <a:r>
              <a:rPr lang="en-US" sz="2400"/>
              <a:t> in 1500 patients with an A1c between 7% and 10%.</a:t>
            </a:r>
          </a:p>
          <a:p>
            <a:r>
              <a:rPr lang="en-US" sz="2400"/>
              <a:t>Patients will be randomized to receive either </a:t>
            </a:r>
            <a:r>
              <a:rPr lang="en-US" sz="2400" b="1"/>
              <a:t>placebo or semaglutide </a:t>
            </a:r>
            <a:r>
              <a:rPr lang="en-US" sz="2400"/>
              <a:t>in addition to their diabetes medications, with the </a:t>
            </a:r>
          </a:p>
          <a:p>
            <a:pPr lvl="1"/>
            <a:r>
              <a:rPr lang="en-US" sz="2000" b="1"/>
              <a:t>primary outcome of progression of DR </a:t>
            </a:r>
            <a:r>
              <a:rPr lang="en-US" sz="2000"/>
              <a:t> </a:t>
            </a:r>
          </a:p>
          <a:p>
            <a:pPr lvl="1"/>
            <a:r>
              <a:rPr lang="en-US" sz="2000"/>
              <a:t>secondary outcomes of the incidence of </a:t>
            </a:r>
            <a:r>
              <a:rPr lang="en-US" sz="2000" b="1"/>
              <a:t>treatment with anti-VEGF </a:t>
            </a:r>
            <a:r>
              <a:rPr lang="en-US" sz="2000"/>
              <a:t>injections, </a:t>
            </a:r>
            <a:r>
              <a:rPr lang="en-US" sz="2000" b="1"/>
              <a:t>laser photocoagulation</a:t>
            </a:r>
            <a:r>
              <a:rPr lang="en-US" sz="2000"/>
              <a:t>, or </a:t>
            </a:r>
            <a:r>
              <a:rPr lang="en-US" sz="2000" b="1"/>
              <a:t>vitrectomy</a:t>
            </a:r>
            <a:r>
              <a:rPr lang="en-US" sz="2000"/>
              <a:t>. </a:t>
            </a:r>
          </a:p>
          <a:p>
            <a:r>
              <a:rPr lang="en-US" sz="2400"/>
              <a:t>The study is estimated to conclude in </a:t>
            </a:r>
            <a:r>
              <a:rPr lang="en-US" sz="2400" b="1"/>
              <a:t>2026-2027</a:t>
            </a:r>
            <a:r>
              <a:rPr lang="en-US" sz="2400"/>
              <a:t>.</a:t>
            </a:r>
          </a:p>
        </p:txBody>
      </p:sp>
    </p:spTree>
    <p:extLst>
      <p:ext uri="{BB962C8B-B14F-4D97-AF65-F5344CB8AC3E}">
        <p14:creationId xmlns:p14="http://schemas.microsoft.com/office/powerpoint/2010/main" val="143837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6456-18FC-7218-0B0E-520BBA7359BA}"/>
              </a:ext>
            </a:extLst>
          </p:cNvPr>
          <p:cNvSpPr>
            <a:spLocks noGrp="1"/>
          </p:cNvSpPr>
          <p:nvPr>
            <p:ph type="title"/>
          </p:nvPr>
        </p:nvSpPr>
        <p:spPr>
          <a:xfrm>
            <a:off x="232144" y="269433"/>
            <a:ext cx="10515600" cy="719949"/>
          </a:xfrm>
        </p:spPr>
        <p:txBody>
          <a:bodyPr>
            <a:normAutofit/>
          </a:bodyPr>
          <a:lstStyle/>
          <a:p>
            <a:pPr algn="ctr"/>
            <a:r>
              <a:rPr lang="en-US" sz="4000" b="1"/>
              <a:t>Clinical Question </a:t>
            </a:r>
          </a:p>
        </p:txBody>
      </p:sp>
      <p:sp>
        <p:nvSpPr>
          <p:cNvPr id="3" name="Content Placeholder 2">
            <a:extLst>
              <a:ext uri="{FF2B5EF4-FFF2-40B4-BE49-F238E27FC236}">
                <a16:creationId xmlns:a16="http://schemas.microsoft.com/office/drawing/2014/main" id="{124B0EF0-4D07-528A-FB97-CAC0F4BCA354}"/>
              </a:ext>
            </a:extLst>
          </p:cNvPr>
          <p:cNvSpPr>
            <a:spLocks noGrp="1"/>
          </p:cNvSpPr>
          <p:nvPr>
            <p:ph idx="1"/>
          </p:nvPr>
        </p:nvSpPr>
        <p:spPr>
          <a:xfrm>
            <a:off x="232144" y="1377386"/>
            <a:ext cx="9964479" cy="4597557"/>
          </a:xfrm>
        </p:spPr>
        <p:txBody>
          <a:bodyPr/>
          <a:lstStyle/>
          <a:p>
            <a:r>
              <a:rPr lang="en-US" i="1"/>
              <a:t>Patient was previously on Ozempic (semaglutide), but it was discontinued due to concerns with contribution to progression of diabetic retinopathy. </a:t>
            </a:r>
          </a:p>
          <a:p>
            <a:r>
              <a:rPr lang="en-US" i="1"/>
              <a:t>Patient had a history of diabetic retinopathy already - is progression of retinopathy a continued reason to avoid the medication or could we safely retrial?</a:t>
            </a:r>
          </a:p>
          <a:p>
            <a:pPr marL="0" indent="0">
              <a:buNone/>
            </a:pPr>
            <a:endParaRPr lang="en-US" i="1"/>
          </a:p>
          <a:p>
            <a:pPr marL="0" indent="0">
              <a:buNone/>
            </a:pPr>
            <a:endParaRPr lang="en-US" i="1"/>
          </a:p>
          <a:p>
            <a:pPr marL="0" indent="0" algn="ctr">
              <a:buNone/>
            </a:pPr>
            <a:r>
              <a:rPr lang="en-US" b="1"/>
              <a:t>Why the concern about retinopathy with Ozempic?</a:t>
            </a:r>
          </a:p>
        </p:txBody>
      </p:sp>
    </p:spTree>
    <p:extLst>
      <p:ext uri="{BB962C8B-B14F-4D97-AF65-F5344CB8AC3E}">
        <p14:creationId xmlns:p14="http://schemas.microsoft.com/office/powerpoint/2010/main" val="491470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39C6-AAD9-F9AA-A7B0-44E6E323DD12}"/>
              </a:ext>
            </a:extLst>
          </p:cNvPr>
          <p:cNvSpPr>
            <a:spLocks noGrp="1"/>
          </p:cNvSpPr>
          <p:nvPr>
            <p:ph type="title"/>
          </p:nvPr>
        </p:nvSpPr>
        <p:spPr>
          <a:xfrm>
            <a:off x="147083" y="248167"/>
            <a:ext cx="9921950" cy="1325563"/>
          </a:xfrm>
        </p:spPr>
        <p:txBody>
          <a:bodyPr>
            <a:normAutofit/>
          </a:bodyPr>
          <a:lstStyle/>
          <a:p>
            <a:pPr algn="ctr"/>
            <a:r>
              <a:rPr lang="en-US" sz="3200"/>
              <a:t>Possible link of Semaglutide to a form of Optic Neuropathy that can Cause Blindness</a:t>
            </a:r>
          </a:p>
        </p:txBody>
      </p:sp>
      <p:sp>
        <p:nvSpPr>
          <p:cNvPr id="3" name="Content Placeholder 2">
            <a:extLst>
              <a:ext uri="{FF2B5EF4-FFF2-40B4-BE49-F238E27FC236}">
                <a16:creationId xmlns:a16="http://schemas.microsoft.com/office/drawing/2014/main" id="{A94AF1FE-C340-9583-4B02-BA178AE73137}"/>
              </a:ext>
            </a:extLst>
          </p:cNvPr>
          <p:cNvSpPr>
            <a:spLocks noGrp="1"/>
          </p:cNvSpPr>
          <p:nvPr>
            <p:ph idx="1"/>
          </p:nvPr>
        </p:nvSpPr>
        <p:spPr>
          <a:xfrm>
            <a:off x="147083" y="1793727"/>
            <a:ext cx="10007010" cy="4702766"/>
          </a:xfrm>
        </p:spPr>
        <p:txBody>
          <a:bodyPr/>
          <a:lstStyle/>
          <a:p>
            <a:r>
              <a:rPr lang="en-US"/>
              <a:t>Over a mean follow-up of nearly 3 years, </a:t>
            </a:r>
            <a:r>
              <a:rPr lang="en-US" i="1"/>
              <a:t>patients with diabetes on semaglutide</a:t>
            </a:r>
            <a:r>
              <a:rPr lang="en-US"/>
              <a:t> had more than a </a:t>
            </a:r>
            <a:r>
              <a:rPr lang="en-US" i="1"/>
              <a:t>fourfold higher risk </a:t>
            </a:r>
            <a:r>
              <a:rPr lang="en-US"/>
              <a:t>for developing </a:t>
            </a:r>
            <a:r>
              <a:rPr lang="en-US" b="1"/>
              <a:t>nonarteritic anterior ischemic optic neuropathy (NAION) </a:t>
            </a:r>
            <a:r>
              <a:rPr lang="en-US"/>
              <a:t>compared with </a:t>
            </a:r>
            <a:r>
              <a:rPr lang="en-US" i="1"/>
              <a:t>patients not on a GLP-1 agonist </a:t>
            </a:r>
            <a:r>
              <a:rPr lang="en-US"/>
              <a:t>(HR 4.28, 95% CI 1.62-11.29, P&lt;0.001), </a:t>
            </a:r>
          </a:p>
          <a:p>
            <a:pPr lvl="1"/>
            <a:r>
              <a:rPr lang="en-US"/>
              <a:t>reported Joseph Rizzo III, MD, of Massachusetts Eye and Ear and Harvard Medical School in Boston, and colleagues.</a:t>
            </a:r>
          </a:p>
          <a:p>
            <a:pPr marL="457200" lvl="1" indent="0">
              <a:buNone/>
            </a:pPr>
            <a:endParaRPr lang="en-US" sz="800"/>
          </a:p>
          <a:p>
            <a:r>
              <a:rPr lang="en-US"/>
              <a:t>Association with optic neuropathy in </a:t>
            </a:r>
            <a:r>
              <a:rPr lang="en-US" i="1"/>
              <a:t>observational data</a:t>
            </a:r>
            <a:r>
              <a:rPr lang="en-US"/>
              <a:t> needs further study to assess causality</a:t>
            </a:r>
          </a:p>
          <a:p>
            <a:endParaRPr lang="en-US"/>
          </a:p>
        </p:txBody>
      </p:sp>
    </p:spTree>
    <p:extLst>
      <p:ext uri="{BB962C8B-B14F-4D97-AF65-F5344CB8AC3E}">
        <p14:creationId xmlns:p14="http://schemas.microsoft.com/office/powerpoint/2010/main" val="78727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37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6C3B-284B-3FED-F48C-4E1418B0DB18}"/>
              </a:ext>
            </a:extLst>
          </p:cNvPr>
          <p:cNvSpPr>
            <a:spLocks noGrp="1"/>
          </p:cNvSpPr>
          <p:nvPr>
            <p:ph type="title"/>
          </p:nvPr>
        </p:nvSpPr>
        <p:spPr>
          <a:xfrm>
            <a:off x="838200" y="365125"/>
            <a:ext cx="10515600" cy="688171"/>
          </a:xfrm>
        </p:spPr>
        <p:txBody>
          <a:bodyPr>
            <a:normAutofit fontScale="90000"/>
          </a:bodyPr>
          <a:lstStyle/>
          <a:p>
            <a:r>
              <a:rPr lang="en-US"/>
              <a:t>SUSTAIN 6</a:t>
            </a:r>
          </a:p>
        </p:txBody>
      </p:sp>
      <p:sp>
        <p:nvSpPr>
          <p:cNvPr id="3" name="Content Placeholder 2">
            <a:extLst>
              <a:ext uri="{FF2B5EF4-FFF2-40B4-BE49-F238E27FC236}">
                <a16:creationId xmlns:a16="http://schemas.microsoft.com/office/drawing/2014/main" id="{C0AF0306-DDDE-9551-0AD7-61E6C53B69F3}"/>
              </a:ext>
            </a:extLst>
          </p:cNvPr>
          <p:cNvSpPr>
            <a:spLocks noGrp="1"/>
          </p:cNvSpPr>
          <p:nvPr>
            <p:ph idx="1"/>
          </p:nvPr>
        </p:nvSpPr>
        <p:spPr>
          <a:xfrm>
            <a:off x="120570" y="1435260"/>
            <a:ext cx="10030427" cy="5162309"/>
          </a:xfrm>
        </p:spPr>
        <p:txBody>
          <a:bodyPr>
            <a:normAutofit lnSpcReduction="10000"/>
          </a:bodyPr>
          <a:lstStyle/>
          <a:p>
            <a:r>
              <a:rPr lang="en-US" sz="2000"/>
              <a:t>Diabetic retinopathy complications occurred in </a:t>
            </a:r>
          </a:p>
          <a:p>
            <a:pPr lvl="1"/>
            <a:r>
              <a:rPr lang="en-US" sz="1600"/>
              <a:t>50 patients (3.0%) in the semaglutide group and </a:t>
            </a:r>
          </a:p>
          <a:p>
            <a:pPr lvl="1"/>
            <a:r>
              <a:rPr lang="en-US" sz="1600"/>
              <a:t>29 (1.8%) in the placebo group (hazard ratio, 1.76; 95% CI, 1.11 to 2.78; P=0.02) </a:t>
            </a:r>
          </a:p>
          <a:p>
            <a:pPr lvl="1"/>
            <a:r>
              <a:rPr lang="en-US" sz="1600"/>
              <a:t>The treatment difference between groups  was first seen </a:t>
            </a:r>
            <a:r>
              <a:rPr lang="en-US" sz="1600" i="1"/>
              <a:t>very early </a:t>
            </a:r>
            <a:r>
              <a:rPr lang="en-US" sz="1600"/>
              <a:t>in the trial. </a:t>
            </a:r>
          </a:p>
          <a:p>
            <a:r>
              <a:rPr lang="en-US" sz="2000"/>
              <a:t>The number who required retinal photocoagulation were </a:t>
            </a:r>
          </a:p>
          <a:p>
            <a:pPr lvl="1"/>
            <a:r>
              <a:rPr lang="en-US" sz="1600"/>
              <a:t>38 (2.3%) in the semaglutide group </a:t>
            </a:r>
          </a:p>
          <a:p>
            <a:pPr lvl="1"/>
            <a:r>
              <a:rPr lang="en-US" sz="1600"/>
              <a:t>20 (1.2%) in the placebo group, </a:t>
            </a:r>
          </a:p>
          <a:p>
            <a:r>
              <a:rPr lang="en-US" sz="2000"/>
              <a:t>the number who required the use of an intravitreal agent were </a:t>
            </a:r>
          </a:p>
          <a:p>
            <a:pPr lvl="1"/>
            <a:r>
              <a:rPr lang="en-US" sz="1600"/>
              <a:t>16 (1.0%) versus </a:t>
            </a:r>
          </a:p>
          <a:p>
            <a:pPr lvl="1"/>
            <a:r>
              <a:rPr lang="en-US" sz="1600"/>
              <a:t>13 (0.8%), the placebo group</a:t>
            </a:r>
          </a:p>
          <a:p>
            <a:r>
              <a:rPr lang="en-US" sz="2000"/>
              <a:t>The numbers who had a vitreous hemorrhage were 16 (1.0%) versus 7 (0.4%)</a:t>
            </a:r>
          </a:p>
          <a:p>
            <a:r>
              <a:rPr lang="en-US" sz="2000"/>
              <a:t>The numbers who had an onset of diabetes-related blindness were 5 (0.3%) vs 1 (0.1%)</a:t>
            </a:r>
          </a:p>
          <a:p>
            <a:r>
              <a:rPr lang="en-US" sz="2000"/>
              <a:t>Of the 79 patients with retinopathy complications,  66 (83.5%) had preexisting retinopathy at baseline </a:t>
            </a:r>
          </a:p>
          <a:p>
            <a:pPr lvl="1"/>
            <a:r>
              <a:rPr lang="en-US" sz="1600"/>
              <a:t>42 of 50 [84.0%] in the semaglutide group </a:t>
            </a:r>
          </a:p>
          <a:p>
            <a:pPr lvl="1"/>
            <a:r>
              <a:rPr lang="en-US" sz="1600"/>
              <a:t>24 of 29 [82.8%] in the placebo group).</a:t>
            </a:r>
          </a:p>
        </p:txBody>
      </p:sp>
    </p:spTree>
    <p:extLst>
      <p:ext uri="{BB962C8B-B14F-4D97-AF65-F5344CB8AC3E}">
        <p14:creationId xmlns:p14="http://schemas.microsoft.com/office/powerpoint/2010/main" val="209980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D419-8E12-7755-BBB7-DDEBDA5B2F71}"/>
              </a:ext>
            </a:extLst>
          </p:cNvPr>
          <p:cNvSpPr>
            <a:spLocks noGrp="1"/>
          </p:cNvSpPr>
          <p:nvPr>
            <p:ph type="title"/>
          </p:nvPr>
        </p:nvSpPr>
        <p:spPr>
          <a:xfrm>
            <a:off x="85655" y="226902"/>
            <a:ext cx="10054328" cy="675923"/>
          </a:xfrm>
        </p:spPr>
        <p:txBody>
          <a:bodyPr>
            <a:noAutofit/>
          </a:bodyPr>
          <a:lstStyle/>
          <a:p>
            <a:pPr algn="ctr"/>
            <a:r>
              <a:rPr lang="en-US" sz="2800" b="1"/>
              <a:t>Semaglutide (Ozempic) and Worsening Diabetic Retinopathy</a:t>
            </a:r>
          </a:p>
        </p:txBody>
      </p:sp>
      <p:sp>
        <p:nvSpPr>
          <p:cNvPr id="3" name="Content Placeholder 2">
            <a:extLst>
              <a:ext uri="{FF2B5EF4-FFF2-40B4-BE49-F238E27FC236}">
                <a16:creationId xmlns:a16="http://schemas.microsoft.com/office/drawing/2014/main" id="{77273F83-958A-8E3A-58DC-1DF6D919AA57}"/>
              </a:ext>
            </a:extLst>
          </p:cNvPr>
          <p:cNvSpPr>
            <a:spLocks noGrp="1"/>
          </p:cNvSpPr>
          <p:nvPr>
            <p:ph idx="1"/>
          </p:nvPr>
        </p:nvSpPr>
        <p:spPr>
          <a:xfrm>
            <a:off x="89132" y="1052623"/>
            <a:ext cx="10054328" cy="5487074"/>
          </a:xfrm>
        </p:spPr>
        <p:txBody>
          <a:bodyPr>
            <a:normAutofit/>
          </a:bodyPr>
          <a:lstStyle/>
          <a:p>
            <a:r>
              <a:rPr lang="en-US" sz="2400"/>
              <a:t>The </a:t>
            </a:r>
            <a:r>
              <a:rPr lang="en-US" sz="2400" b="1"/>
              <a:t>SUSTAIN clinical trial program</a:t>
            </a:r>
            <a:r>
              <a:rPr lang="en-US" sz="2400"/>
              <a:t> evaluated the efficacy and safety of </a:t>
            </a:r>
            <a:r>
              <a:rPr lang="en-US" sz="2400" b="1"/>
              <a:t>semaglutide</a:t>
            </a:r>
            <a:r>
              <a:rPr lang="en-US" sz="2400"/>
              <a:t> prior to its FDA approval. </a:t>
            </a:r>
          </a:p>
          <a:p>
            <a:pPr lvl="1"/>
            <a:r>
              <a:rPr lang="en-US"/>
              <a:t>During </a:t>
            </a:r>
            <a:r>
              <a:rPr lang="en-US" b="1"/>
              <a:t>Sustain-6</a:t>
            </a:r>
            <a:r>
              <a:rPr lang="en-US"/>
              <a:t> </a:t>
            </a:r>
            <a:r>
              <a:rPr lang="en-US" sz="2000"/>
              <a:t>(</a:t>
            </a:r>
            <a:r>
              <a:rPr lang="da-DK" sz="2000"/>
              <a:t>n engl j med 375;19 November 10,</a:t>
            </a:r>
            <a:r>
              <a:rPr lang="da-DK" sz="2000" b="1"/>
              <a:t> 2016</a:t>
            </a:r>
            <a:r>
              <a:rPr lang="da-DK" sz="2000"/>
              <a:t>)</a:t>
            </a:r>
            <a:r>
              <a:rPr lang="en-US"/>
              <a:t>, semaglutide was found to be associated with a </a:t>
            </a:r>
            <a:r>
              <a:rPr lang="en-US" b="1"/>
              <a:t>significant increase in the risk of diabetic retinopathy (DR) complications</a:t>
            </a:r>
            <a:r>
              <a:rPr lang="en-US"/>
              <a:t> vs placebo despite </a:t>
            </a:r>
            <a:r>
              <a:rPr lang="en-US" i="1"/>
              <a:t>overall improvements in incidents of cardiovascular events and renal complications </a:t>
            </a:r>
            <a:r>
              <a:rPr lang="en-US"/>
              <a:t>(1</a:t>
            </a:r>
            <a:r>
              <a:rPr lang="en-US" baseline="30000"/>
              <a:t>st</a:t>
            </a:r>
            <a:r>
              <a:rPr lang="en-US"/>
              <a:t> 16 weeks of the trial)</a:t>
            </a:r>
          </a:p>
          <a:p>
            <a:pPr marL="457200" lvl="1" indent="0">
              <a:buNone/>
            </a:pPr>
            <a:endParaRPr lang="en-US" sz="800"/>
          </a:p>
          <a:p>
            <a:pPr lvl="1"/>
            <a:r>
              <a:rPr lang="en-US"/>
              <a:t> Post publication analysis showed that patients who developed diabetic retinopathy complications were characterized by </a:t>
            </a:r>
          </a:p>
          <a:p>
            <a:pPr lvl="2"/>
            <a:r>
              <a:rPr lang="en-US"/>
              <a:t>a </a:t>
            </a:r>
            <a:r>
              <a:rPr lang="en-US" b="1" i="1"/>
              <a:t>longer diabetes duration </a:t>
            </a:r>
          </a:p>
          <a:p>
            <a:pPr lvl="2"/>
            <a:r>
              <a:rPr lang="en-US" b="1" i="1"/>
              <a:t>higher HbA1c levels at baseline</a:t>
            </a:r>
          </a:p>
          <a:p>
            <a:pPr lvl="2"/>
            <a:r>
              <a:rPr lang="en-US"/>
              <a:t>greater likelihood to have been </a:t>
            </a:r>
            <a:r>
              <a:rPr lang="en-US" b="1" i="1"/>
              <a:t>receiving insulin treatment </a:t>
            </a:r>
            <a:r>
              <a:rPr lang="en-US"/>
              <a:t>at trial entry</a:t>
            </a:r>
          </a:p>
          <a:p>
            <a:pPr lvl="2"/>
            <a:r>
              <a:rPr lang="en-US" b="1" i="1"/>
              <a:t>proliferative and non-proliferative DR at baseline</a:t>
            </a:r>
            <a:r>
              <a:rPr lang="en-US"/>
              <a:t>. </a:t>
            </a:r>
          </a:p>
          <a:p>
            <a:pPr marL="457200" lvl="1" indent="0">
              <a:buNone/>
            </a:pPr>
            <a:endParaRPr lang="en-US"/>
          </a:p>
          <a:p>
            <a:endParaRPr lang="en-US"/>
          </a:p>
        </p:txBody>
      </p:sp>
    </p:spTree>
    <p:extLst>
      <p:ext uri="{BB962C8B-B14F-4D97-AF65-F5344CB8AC3E}">
        <p14:creationId xmlns:p14="http://schemas.microsoft.com/office/powerpoint/2010/main" val="409372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D419-8E12-7755-BBB7-DDEBDA5B2F71}"/>
              </a:ext>
            </a:extLst>
          </p:cNvPr>
          <p:cNvSpPr>
            <a:spLocks noGrp="1"/>
          </p:cNvSpPr>
          <p:nvPr>
            <p:ph type="title"/>
          </p:nvPr>
        </p:nvSpPr>
        <p:spPr>
          <a:xfrm>
            <a:off x="85655" y="226902"/>
            <a:ext cx="10320142" cy="675923"/>
          </a:xfrm>
        </p:spPr>
        <p:txBody>
          <a:bodyPr>
            <a:noAutofit/>
          </a:bodyPr>
          <a:lstStyle/>
          <a:p>
            <a:pPr algn="ctr"/>
            <a:r>
              <a:rPr lang="en-US" sz="2800" b="1"/>
              <a:t>Semaglutide (Ozempic) and Worsening Diabetic Retinopathy</a:t>
            </a:r>
          </a:p>
        </p:txBody>
      </p:sp>
      <p:sp>
        <p:nvSpPr>
          <p:cNvPr id="3" name="Content Placeholder 2">
            <a:extLst>
              <a:ext uri="{FF2B5EF4-FFF2-40B4-BE49-F238E27FC236}">
                <a16:creationId xmlns:a16="http://schemas.microsoft.com/office/drawing/2014/main" id="{77273F83-958A-8E3A-58DC-1DF6D919AA57}"/>
              </a:ext>
            </a:extLst>
          </p:cNvPr>
          <p:cNvSpPr>
            <a:spLocks noGrp="1"/>
          </p:cNvSpPr>
          <p:nvPr>
            <p:ph idx="1"/>
          </p:nvPr>
        </p:nvSpPr>
        <p:spPr>
          <a:xfrm>
            <a:off x="89132" y="902825"/>
            <a:ext cx="10320142" cy="5636872"/>
          </a:xfrm>
        </p:spPr>
        <p:txBody>
          <a:bodyPr>
            <a:normAutofit lnSpcReduction="10000"/>
          </a:bodyPr>
          <a:lstStyle/>
          <a:p>
            <a:r>
              <a:rPr lang="en-US" sz="2400"/>
              <a:t>The authors felt that much of the DR effect with semaglutide vs placebo was </a:t>
            </a:r>
            <a:r>
              <a:rPr lang="en-US" sz="2400" b="1" i="1"/>
              <a:t>attributable to the magnitude and rapidity of HbA1c reduction </a:t>
            </a:r>
            <a:r>
              <a:rPr lang="en-US" sz="2400"/>
              <a:t>during the first 16 weeks of treatment in patients and was </a:t>
            </a:r>
            <a:r>
              <a:rPr lang="en-US" sz="2400" b="1" i="1"/>
              <a:t>balanced out by the benefits of long-term glucose control.</a:t>
            </a:r>
          </a:p>
          <a:p>
            <a:pPr lvl="1"/>
            <a:r>
              <a:rPr lang="en-US"/>
              <a:t>This </a:t>
            </a:r>
            <a:r>
              <a:rPr lang="en-US" b="1"/>
              <a:t>paradoxical worsening of DR after a sudden drop in blood glucose </a:t>
            </a:r>
            <a:r>
              <a:rPr lang="en-US"/>
              <a:t>is a well-documented phenomenon. </a:t>
            </a:r>
          </a:p>
          <a:p>
            <a:pPr lvl="2"/>
            <a:r>
              <a:rPr lang="en-US"/>
              <a:t>The landmark </a:t>
            </a:r>
            <a:r>
              <a:rPr lang="en-US" b="1"/>
              <a:t>DCCT (Diabetes Control and Complications Trial) </a:t>
            </a:r>
            <a:r>
              <a:rPr lang="en-US"/>
              <a:t>found an association between </a:t>
            </a:r>
            <a:r>
              <a:rPr lang="en-US" b="1" i="1"/>
              <a:t>better blood glucose control and risk of early worsening of DR.</a:t>
            </a:r>
          </a:p>
          <a:p>
            <a:pPr lvl="2"/>
            <a:r>
              <a:rPr lang="en-US"/>
              <a:t> Another study looked at patients after </a:t>
            </a:r>
            <a:r>
              <a:rPr lang="en-US" b="1"/>
              <a:t>intensive insulin treatment</a:t>
            </a:r>
            <a:r>
              <a:rPr lang="en-US"/>
              <a:t>, </a:t>
            </a:r>
            <a:r>
              <a:rPr lang="en-US" b="1"/>
              <a:t>pancreas transplant</a:t>
            </a:r>
            <a:r>
              <a:rPr lang="en-US"/>
              <a:t>, or</a:t>
            </a:r>
            <a:r>
              <a:rPr lang="en-US" b="1"/>
              <a:t> bariatric surgery</a:t>
            </a:r>
            <a:r>
              <a:rPr lang="en-US"/>
              <a:t>, and found that </a:t>
            </a:r>
            <a:r>
              <a:rPr lang="en-US" b="1"/>
              <a:t>10% to 20% of patients had worsening of DR within three to six months</a:t>
            </a:r>
            <a:r>
              <a:rPr lang="en-US"/>
              <a:t>—with </a:t>
            </a:r>
            <a:r>
              <a:rPr lang="en-US" b="1" i="1"/>
              <a:t>twice that </a:t>
            </a:r>
            <a:r>
              <a:rPr lang="en-US"/>
              <a:t>much for patients </a:t>
            </a:r>
            <a:r>
              <a:rPr lang="en-US" b="1" i="1"/>
              <a:t>who already had advanced DR at baseline</a:t>
            </a:r>
            <a:r>
              <a:rPr lang="en-US" b="1"/>
              <a:t>.</a:t>
            </a:r>
          </a:p>
          <a:p>
            <a:pPr marL="914400" lvl="2" indent="0">
              <a:buNone/>
            </a:pPr>
            <a:endParaRPr lang="en-US" sz="1100" b="1"/>
          </a:p>
          <a:p>
            <a:r>
              <a:rPr lang="en-US" sz="1800" i="1"/>
              <a:t>“Although the overall number of retinopathy events was low, there was an unexpected higher rate of retinopathy complications (vitreous hemorrhage, blindness, or the need for treatment with an intravitreal agent or photocoagulation) in the semaglutide group. </a:t>
            </a:r>
          </a:p>
          <a:p>
            <a:r>
              <a:rPr lang="en-US" sz="1800" i="1"/>
              <a:t>An association between rapid glucose lowering and worsening of retinopathy has been reported in patients with type 1 diabetes. - The applicability of such an association to our finding is unclear, and a direct effect of semaglutide cannot be ruled out” NEJM 2016</a:t>
            </a:r>
            <a:endParaRPr lang="en-US" b="1"/>
          </a:p>
          <a:p>
            <a:pPr lvl="2"/>
            <a:endParaRPr lang="en-US" b="1"/>
          </a:p>
          <a:p>
            <a:pPr marL="914400" lvl="2" indent="0">
              <a:buNone/>
            </a:pPr>
            <a:endParaRPr lang="en-US" b="1"/>
          </a:p>
          <a:p>
            <a:pPr marL="0" indent="0">
              <a:buNone/>
            </a:pPr>
            <a:endParaRPr lang="en-US"/>
          </a:p>
        </p:txBody>
      </p:sp>
    </p:spTree>
    <p:extLst>
      <p:ext uri="{BB962C8B-B14F-4D97-AF65-F5344CB8AC3E}">
        <p14:creationId xmlns:p14="http://schemas.microsoft.com/office/powerpoint/2010/main" val="135172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1D28-AE3B-7245-1EAB-518848589331}"/>
              </a:ext>
            </a:extLst>
          </p:cNvPr>
          <p:cNvSpPr>
            <a:spLocks noGrp="1"/>
          </p:cNvSpPr>
          <p:nvPr>
            <p:ph type="title"/>
          </p:nvPr>
        </p:nvSpPr>
        <p:spPr>
          <a:xfrm>
            <a:off x="125819" y="237534"/>
            <a:ext cx="10092069" cy="858173"/>
          </a:xfrm>
        </p:spPr>
        <p:txBody>
          <a:bodyPr>
            <a:normAutofit/>
          </a:bodyPr>
          <a:lstStyle/>
          <a:p>
            <a:pPr algn="ctr"/>
            <a:r>
              <a:rPr lang="en-US" sz="3600" b="1"/>
              <a:t>Since then, multiple studies – different outcomes</a:t>
            </a:r>
          </a:p>
        </p:txBody>
      </p:sp>
      <p:sp>
        <p:nvSpPr>
          <p:cNvPr id="3" name="Content Placeholder 2">
            <a:extLst>
              <a:ext uri="{FF2B5EF4-FFF2-40B4-BE49-F238E27FC236}">
                <a16:creationId xmlns:a16="http://schemas.microsoft.com/office/drawing/2014/main" id="{16679D5B-ECB3-7864-C50C-19E4FB9B7F16}"/>
              </a:ext>
            </a:extLst>
          </p:cNvPr>
          <p:cNvSpPr>
            <a:spLocks noGrp="1"/>
          </p:cNvSpPr>
          <p:nvPr>
            <p:ph idx="1"/>
          </p:nvPr>
        </p:nvSpPr>
        <p:spPr>
          <a:xfrm>
            <a:off x="155945" y="1095706"/>
            <a:ext cx="10338390" cy="5524760"/>
          </a:xfrm>
        </p:spPr>
        <p:txBody>
          <a:bodyPr>
            <a:normAutofit fontScale="92500" lnSpcReduction="10000"/>
          </a:bodyPr>
          <a:lstStyle/>
          <a:p>
            <a:r>
              <a:rPr lang="en-US" sz="2000"/>
              <a:t>Haq Z, Lum F, Parke DW. </a:t>
            </a:r>
            <a:r>
              <a:rPr lang="en-US" sz="2000" b="1"/>
              <a:t>Changes in Diabetic Retinopathy After Initiation of Semaglutide</a:t>
            </a:r>
            <a:r>
              <a:rPr lang="en-US" sz="2000"/>
              <a:t>. Abstract presented at: American Academy of Ophthalmology Congress. San Francisco, CA. November 3 – 6, 2023.</a:t>
            </a:r>
          </a:p>
          <a:p>
            <a:pPr lvl="1"/>
            <a:r>
              <a:rPr lang="en-US" sz="1800"/>
              <a:t>Semaglutide </a:t>
            </a:r>
            <a:r>
              <a:rPr lang="en-US" sz="1800" b="1"/>
              <a:t>Does Not Worsen Diabetic Retinopathy </a:t>
            </a:r>
            <a:r>
              <a:rPr lang="en-US" sz="1800"/>
              <a:t>Status</a:t>
            </a:r>
            <a:endParaRPr lang="en-US" sz="800"/>
          </a:p>
          <a:p>
            <a:r>
              <a:rPr lang="en-US" sz="2000"/>
              <a:t>Eleftheriadou, A., Riley, D., Zhao, S.S. et al. </a:t>
            </a:r>
            <a:r>
              <a:rPr lang="en-US" sz="2000" b="1"/>
              <a:t>Risk of diabetic retinopathy and diabetic macular oedema with sodium–glucose cotransporter 2 inhibitors and glucagon-like peptide 1 receptor agonists in type 2 diabetes: a real-world data study from a global federated database</a:t>
            </a:r>
            <a:r>
              <a:rPr lang="en-US" sz="2000"/>
              <a:t>. Diabetologia 67, 1271–1282 (2024). </a:t>
            </a:r>
          </a:p>
          <a:p>
            <a:pPr lvl="1"/>
            <a:r>
              <a:rPr lang="en-US" sz="1800"/>
              <a:t>In this study, use of SGLT2i with insulin was associated with a lower risk of diabetic macular edema, whereas use </a:t>
            </a:r>
            <a:r>
              <a:rPr lang="en-US" sz="1800" b="1"/>
              <a:t>of GLP-1 RA was associated with a higher risk of diabetic retinopathy and macular edema.</a:t>
            </a:r>
          </a:p>
          <a:p>
            <a:r>
              <a:rPr lang="en-US" sz="2000"/>
              <a:t>Douros A, </a:t>
            </a:r>
            <a:r>
              <a:rPr lang="en-US" sz="2000" err="1"/>
              <a:t>Filion</a:t>
            </a:r>
            <a:r>
              <a:rPr lang="en-US" sz="2000"/>
              <a:t> KB, Yin H, et al</a:t>
            </a:r>
            <a:r>
              <a:rPr lang="en-US" sz="2000" b="1"/>
              <a:t>. Glucagon-like peptide-1 receptor agonists and the risk of incident diabetic retinopathy</a:t>
            </a:r>
            <a:r>
              <a:rPr lang="en-US" sz="2000"/>
              <a:t>. Diabetes Care. 2018</a:t>
            </a:r>
          </a:p>
          <a:p>
            <a:pPr lvl="1"/>
            <a:r>
              <a:rPr lang="en-US" sz="1900"/>
              <a:t>Compared with those taking 2 or more oral drugs, the </a:t>
            </a:r>
            <a:r>
              <a:rPr lang="en-US" sz="1900" b="1"/>
              <a:t>risk of retinopathy among those taking the GLP-1 class was the same </a:t>
            </a:r>
            <a:r>
              <a:rPr lang="en-US" sz="1900"/>
              <a:t>(hazard ratio [HR], 1.00; 95% CI, 0.85-1.17). </a:t>
            </a:r>
          </a:p>
          <a:p>
            <a:pPr lvl="1"/>
            <a:r>
              <a:rPr lang="en-US" sz="1900"/>
              <a:t>Those taking the GLP-1 class had a </a:t>
            </a:r>
            <a:r>
              <a:rPr lang="en-US" sz="1900" b="1"/>
              <a:t>33% reduced risk of retinopathy </a:t>
            </a:r>
            <a:r>
              <a:rPr lang="en-US" sz="1900"/>
              <a:t>compared with those taking insulin (HR, 0.67; 95% CI, 0.51-0.90). </a:t>
            </a:r>
            <a:endParaRPr lang="en-US" sz="1200" b="1"/>
          </a:p>
          <a:p>
            <a:r>
              <a:rPr lang="en-US" sz="2000"/>
              <a:t>Rachitskaya A. </a:t>
            </a:r>
            <a:r>
              <a:rPr lang="en-US" sz="2000" b="1"/>
              <a:t>Diabetic retinopathy and GLP-1 receptor agonist. </a:t>
            </a:r>
            <a:r>
              <a:rPr lang="en-US" sz="2000"/>
              <a:t>Presented at: </a:t>
            </a:r>
            <a:r>
              <a:rPr lang="en-US" sz="2000" err="1"/>
              <a:t>FLORetina</a:t>
            </a:r>
            <a:r>
              <a:rPr lang="en-US" sz="2000"/>
              <a:t>-ICOOR; November 30 – December 3, 2023; Rome, Italy.</a:t>
            </a:r>
          </a:p>
          <a:p>
            <a:pPr lvl="1"/>
            <a:r>
              <a:rPr lang="en-US" sz="1900"/>
              <a:t>A real-world analysis </a:t>
            </a:r>
            <a:r>
              <a:rPr lang="en-US" sz="1900" b="1"/>
              <a:t>showed no significant difference in clinical worsening of DR between patients treated with Ozempic </a:t>
            </a:r>
            <a:r>
              <a:rPr lang="en-US" sz="1900"/>
              <a:t> vs. a control group.</a:t>
            </a:r>
          </a:p>
          <a:p>
            <a:pPr lvl="1"/>
            <a:endParaRPr lang="en-US" sz="1600"/>
          </a:p>
          <a:p>
            <a:pPr lvl="1"/>
            <a:endParaRPr lang="en-US" sz="1600"/>
          </a:p>
        </p:txBody>
      </p:sp>
    </p:spTree>
    <p:extLst>
      <p:ext uri="{BB962C8B-B14F-4D97-AF65-F5344CB8AC3E}">
        <p14:creationId xmlns:p14="http://schemas.microsoft.com/office/powerpoint/2010/main" val="1649413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CCCD-69AC-9448-11A0-B02974FF8EE3}"/>
              </a:ext>
            </a:extLst>
          </p:cNvPr>
          <p:cNvSpPr>
            <a:spLocks noGrp="1"/>
          </p:cNvSpPr>
          <p:nvPr>
            <p:ph type="title"/>
          </p:nvPr>
        </p:nvSpPr>
        <p:spPr/>
        <p:txBody>
          <a:bodyPr/>
          <a:lstStyle/>
          <a:p>
            <a:r>
              <a:rPr lang="en-US" b="1"/>
              <a:t>Very Confusing….</a:t>
            </a:r>
          </a:p>
        </p:txBody>
      </p:sp>
      <p:pic>
        <p:nvPicPr>
          <p:cNvPr id="3" name="Picture 2">
            <a:extLst>
              <a:ext uri="{FF2B5EF4-FFF2-40B4-BE49-F238E27FC236}">
                <a16:creationId xmlns:a16="http://schemas.microsoft.com/office/drawing/2014/main" id="{AE3FB063-20F7-C7EE-B06F-CF03CB4B39F2}"/>
              </a:ext>
            </a:extLst>
          </p:cNvPr>
          <p:cNvPicPr>
            <a:picLocks noChangeAspect="1"/>
          </p:cNvPicPr>
          <p:nvPr/>
        </p:nvPicPr>
        <p:blipFill>
          <a:blip r:embed="rId2"/>
          <a:stretch>
            <a:fillRect/>
          </a:stretch>
        </p:blipFill>
        <p:spPr>
          <a:xfrm>
            <a:off x="5326912" y="1920477"/>
            <a:ext cx="2232612" cy="3017045"/>
          </a:xfrm>
          <a:prstGeom prst="rect">
            <a:avLst/>
          </a:prstGeom>
        </p:spPr>
      </p:pic>
    </p:spTree>
    <p:extLst>
      <p:ext uri="{BB962C8B-B14F-4D97-AF65-F5344CB8AC3E}">
        <p14:creationId xmlns:p14="http://schemas.microsoft.com/office/powerpoint/2010/main" val="24149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3D33-CAE8-4D76-A4AB-0F6E953C44C1}"/>
              </a:ext>
            </a:extLst>
          </p:cNvPr>
          <p:cNvSpPr>
            <a:spLocks noGrp="1"/>
          </p:cNvSpPr>
          <p:nvPr>
            <p:ph type="title"/>
          </p:nvPr>
        </p:nvSpPr>
        <p:spPr>
          <a:xfrm>
            <a:off x="360790" y="211014"/>
            <a:ext cx="10056825" cy="719396"/>
          </a:xfrm>
        </p:spPr>
        <p:txBody>
          <a:bodyPr>
            <a:normAutofit/>
          </a:bodyPr>
          <a:lstStyle/>
          <a:p>
            <a:pPr algn="ctr"/>
            <a:r>
              <a:rPr lang="en-US" sz="3600" b="1"/>
              <a:t>Diabetic Retinopathy (DR)</a:t>
            </a:r>
          </a:p>
        </p:txBody>
      </p:sp>
      <p:sp>
        <p:nvSpPr>
          <p:cNvPr id="3" name="Content Placeholder 2">
            <a:extLst>
              <a:ext uri="{FF2B5EF4-FFF2-40B4-BE49-F238E27FC236}">
                <a16:creationId xmlns:a16="http://schemas.microsoft.com/office/drawing/2014/main" id="{F569CC40-C8D6-49C2-8528-DFC1CE67EFBE}"/>
              </a:ext>
            </a:extLst>
          </p:cNvPr>
          <p:cNvSpPr>
            <a:spLocks noGrp="1"/>
          </p:cNvSpPr>
          <p:nvPr>
            <p:ph idx="1"/>
          </p:nvPr>
        </p:nvSpPr>
        <p:spPr>
          <a:xfrm>
            <a:off x="223286" y="1031358"/>
            <a:ext cx="9420444" cy="5615627"/>
          </a:xfrm>
        </p:spPr>
        <p:txBody>
          <a:bodyPr>
            <a:normAutofit/>
          </a:bodyPr>
          <a:lstStyle/>
          <a:p>
            <a:r>
              <a:rPr lang="en-US" sz="2400"/>
              <a:t>Most frequent cause of </a:t>
            </a:r>
            <a:r>
              <a:rPr lang="en-US" sz="2400" b="1" i="1"/>
              <a:t>blindness</a:t>
            </a:r>
            <a:r>
              <a:rPr lang="en-US" sz="2400"/>
              <a:t> in adults aged 20-74 years</a:t>
            </a:r>
          </a:p>
          <a:p>
            <a:pPr lvl="1"/>
            <a:r>
              <a:rPr lang="en-US" b="1"/>
              <a:t>95-98% </a:t>
            </a:r>
            <a:r>
              <a:rPr lang="en-US"/>
              <a:t>of this vision loss is </a:t>
            </a:r>
            <a:r>
              <a:rPr lang="en-US" b="1" i="1"/>
              <a:t>preventable</a:t>
            </a:r>
            <a:endParaRPr lang="en-US"/>
          </a:p>
          <a:p>
            <a:r>
              <a:rPr lang="en-US" sz="2400" i="1"/>
              <a:t>Most common microvascular complication </a:t>
            </a:r>
            <a:r>
              <a:rPr lang="en-US" sz="2400"/>
              <a:t>in people with diabetes  - over time almost everyone with diabetes will develop retinopathy</a:t>
            </a:r>
          </a:p>
          <a:p>
            <a:pPr lvl="1"/>
            <a:r>
              <a:rPr lang="en-US" sz="2000"/>
              <a:t>About 80% of the people who have had diabetes for at least 15 years have some blood vessel damage to their retina. </a:t>
            </a:r>
          </a:p>
          <a:p>
            <a:pPr lvl="1"/>
            <a:r>
              <a:rPr lang="en-US" sz="2000"/>
              <a:t>Associated conditions:</a:t>
            </a:r>
          </a:p>
          <a:p>
            <a:pPr lvl="2"/>
            <a:r>
              <a:rPr lang="pt-BR" sz="1800"/>
              <a:t>Macular edema (Diabetic Macular Edema (DME))</a:t>
            </a:r>
          </a:p>
          <a:p>
            <a:pPr lvl="2"/>
            <a:r>
              <a:rPr lang="pt-BR" sz="1800"/>
              <a:t>Glaucoma – neovascular glaucoma</a:t>
            </a:r>
            <a:endParaRPr lang="en-US" sz="1800"/>
          </a:p>
          <a:p>
            <a:r>
              <a:rPr lang="en-US" sz="2400"/>
              <a:t>Usually, NO SYMPTOMS until vision loss</a:t>
            </a:r>
          </a:p>
          <a:p>
            <a:pPr lvl="1"/>
            <a:r>
              <a:rPr lang="en-US" sz="2000"/>
              <a:t>Value of </a:t>
            </a:r>
            <a:r>
              <a:rPr lang="en-US" sz="2000" i="1"/>
              <a:t>SCREENING</a:t>
            </a:r>
          </a:p>
          <a:p>
            <a:pPr lvl="1"/>
            <a:r>
              <a:rPr lang="en-US" sz="2000"/>
              <a:t>Treatment interventions can </a:t>
            </a:r>
            <a:r>
              <a:rPr lang="en-US" sz="2000" i="1"/>
              <a:t>prevent vision loss </a:t>
            </a:r>
          </a:p>
          <a:p>
            <a:pPr lvl="2"/>
            <a:r>
              <a:rPr lang="en-US" i="1"/>
              <a:t>Less effective at restoring lost vision </a:t>
            </a:r>
          </a:p>
          <a:p>
            <a:pPr lvl="1"/>
            <a:endParaRPr lang="en-US" sz="2000" i="1"/>
          </a:p>
          <a:p>
            <a:pPr lvl="1"/>
            <a:endParaRPr lang="en-US" sz="2000" i="1"/>
          </a:p>
          <a:p>
            <a:pPr lvl="1"/>
            <a:endParaRPr lang="en-US" sz="2000"/>
          </a:p>
          <a:p>
            <a:pPr lvl="2"/>
            <a:endParaRPr lang="en-US" sz="2400"/>
          </a:p>
          <a:p>
            <a:pPr lvl="1"/>
            <a:endParaRPr lang="en-US"/>
          </a:p>
        </p:txBody>
      </p:sp>
      <p:pic>
        <p:nvPicPr>
          <p:cNvPr id="4" name="Picture 3">
            <a:extLst>
              <a:ext uri="{FF2B5EF4-FFF2-40B4-BE49-F238E27FC236}">
                <a16:creationId xmlns:a16="http://schemas.microsoft.com/office/drawing/2014/main" id="{4DBBE154-856B-F92D-91CA-433EC5FD0E34}"/>
              </a:ext>
            </a:extLst>
          </p:cNvPr>
          <p:cNvPicPr>
            <a:picLocks noChangeAspect="1"/>
          </p:cNvPicPr>
          <p:nvPr/>
        </p:nvPicPr>
        <p:blipFill>
          <a:blip r:embed="rId2"/>
          <a:stretch>
            <a:fillRect/>
          </a:stretch>
        </p:blipFill>
        <p:spPr>
          <a:xfrm>
            <a:off x="6530798" y="3615876"/>
            <a:ext cx="3340898" cy="2645893"/>
          </a:xfrm>
          <a:prstGeom prst="rect">
            <a:avLst/>
          </a:prstGeom>
        </p:spPr>
      </p:pic>
    </p:spTree>
    <p:extLst>
      <p:ext uri="{BB962C8B-B14F-4D97-AF65-F5344CB8AC3E}">
        <p14:creationId xmlns:p14="http://schemas.microsoft.com/office/powerpoint/2010/main" val="306307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CC7D-5155-4D07-872E-C08ECC80A848}"/>
              </a:ext>
            </a:extLst>
          </p:cNvPr>
          <p:cNvSpPr>
            <a:spLocks noGrp="1"/>
          </p:cNvSpPr>
          <p:nvPr>
            <p:ph type="title"/>
          </p:nvPr>
        </p:nvSpPr>
        <p:spPr>
          <a:xfrm>
            <a:off x="304802" y="229658"/>
            <a:ext cx="6807198" cy="628297"/>
          </a:xfrm>
        </p:spPr>
        <p:txBody>
          <a:bodyPr>
            <a:normAutofit/>
          </a:bodyPr>
          <a:lstStyle/>
          <a:p>
            <a:pPr algn="ctr"/>
            <a:r>
              <a:rPr lang="en-US" sz="3600" b="1"/>
              <a:t>Diabetic Retinopathy</a:t>
            </a:r>
          </a:p>
        </p:txBody>
      </p:sp>
      <p:sp>
        <p:nvSpPr>
          <p:cNvPr id="3" name="Content Placeholder 2">
            <a:extLst>
              <a:ext uri="{FF2B5EF4-FFF2-40B4-BE49-F238E27FC236}">
                <a16:creationId xmlns:a16="http://schemas.microsoft.com/office/drawing/2014/main" id="{12490497-5015-4B06-991D-835A5F9405FA}"/>
              </a:ext>
            </a:extLst>
          </p:cNvPr>
          <p:cNvSpPr>
            <a:spLocks noGrp="1"/>
          </p:cNvSpPr>
          <p:nvPr>
            <p:ph idx="1"/>
          </p:nvPr>
        </p:nvSpPr>
        <p:spPr>
          <a:xfrm>
            <a:off x="304802" y="857955"/>
            <a:ext cx="6299199" cy="5770387"/>
          </a:xfrm>
        </p:spPr>
        <p:txBody>
          <a:bodyPr>
            <a:normAutofit fontScale="92500"/>
          </a:bodyPr>
          <a:lstStyle/>
          <a:p>
            <a:r>
              <a:rPr lang="en-US" sz="2400"/>
              <a:t>Non-proliferative DR (NPDR)</a:t>
            </a:r>
          </a:p>
          <a:p>
            <a:pPr lvl="1"/>
            <a:r>
              <a:rPr lang="en-US" sz="2000"/>
              <a:t>Hyperglycemia results in endothelial damage to </a:t>
            </a:r>
            <a:r>
              <a:rPr lang="en-US" sz="2000" b="1" i="1"/>
              <a:t>retinal capillaries </a:t>
            </a:r>
            <a:r>
              <a:rPr lang="en-US" sz="2000"/>
              <a:t>resulting in leakage, microaneurysms &amp; hemorrhages and </a:t>
            </a:r>
            <a:r>
              <a:rPr lang="en-US" sz="2000" i="1"/>
              <a:t>capillary occlusion</a:t>
            </a:r>
          </a:p>
          <a:p>
            <a:r>
              <a:rPr lang="en-US" sz="2400"/>
              <a:t>Proliferative DR (PDR)</a:t>
            </a:r>
          </a:p>
          <a:p>
            <a:pPr lvl="1"/>
            <a:r>
              <a:rPr lang="en-US" sz="2000" b="1" i="1"/>
              <a:t>Ischemia </a:t>
            </a:r>
            <a:r>
              <a:rPr lang="en-US" sz="2000" i="1"/>
              <a:t>(lack of oxygen)</a:t>
            </a:r>
            <a:r>
              <a:rPr lang="en-US" sz="2000"/>
              <a:t> stimulates retinal cells to release pro-angiogenic factors such as VEGF, which stimulate </a:t>
            </a:r>
            <a:r>
              <a:rPr lang="en-US" sz="2000" b="1" i="1"/>
              <a:t>neovascularization </a:t>
            </a:r>
            <a:r>
              <a:rPr lang="en-US" sz="2000" i="1"/>
              <a:t>(new blood vessels)</a:t>
            </a:r>
            <a:r>
              <a:rPr lang="en-US" sz="2000"/>
              <a:t> to bypass damaged retinal blood vessels. </a:t>
            </a:r>
          </a:p>
          <a:p>
            <a:pPr lvl="2"/>
            <a:r>
              <a:rPr lang="en-US" sz="1600"/>
              <a:t>These new vessels are extremely immature, </a:t>
            </a:r>
            <a:r>
              <a:rPr lang="en-US" sz="1600" i="1"/>
              <a:t>fragile, permeable and bleed very easily</a:t>
            </a:r>
            <a:r>
              <a:rPr lang="en-US" sz="1600"/>
              <a:t>, resulting in severe complications such as vitreous hemorrhage or tractional retinal detachment.</a:t>
            </a:r>
            <a:endParaRPr lang="en-US" sz="2000"/>
          </a:p>
          <a:p>
            <a:r>
              <a:rPr lang="en-US" sz="2400"/>
              <a:t>Diabetic Macular Edema (DME)</a:t>
            </a:r>
          </a:p>
          <a:p>
            <a:pPr lvl="1"/>
            <a:r>
              <a:rPr lang="en-US" sz="2000"/>
              <a:t>Chronic inflammation and endothelial damage lead to </a:t>
            </a:r>
            <a:r>
              <a:rPr lang="en-US" sz="2000" i="1"/>
              <a:t>increased vascular permeability </a:t>
            </a:r>
            <a:r>
              <a:rPr lang="en-US" sz="2000"/>
              <a:t>of blood vessels resulting in </a:t>
            </a:r>
            <a:r>
              <a:rPr lang="en-US" sz="2000" b="1" i="1"/>
              <a:t>fluid leaking </a:t>
            </a:r>
            <a:r>
              <a:rPr lang="en-US" sz="2000"/>
              <a:t>into the retina and depositing under the macula. </a:t>
            </a:r>
          </a:p>
          <a:p>
            <a:pPr lvl="2"/>
            <a:r>
              <a:rPr lang="en-US" sz="1600"/>
              <a:t>Macular edema can occur in NPDR, but it is more common in more severe cases of DR where the increased vascular permeability is more advanced.</a:t>
            </a:r>
          </a:p>
          <a:p>
            <a:pPr lvl="1"/>
            <a:endParaRPr lang="en-US" sz="2000"/>
          </a:p>
        </p:txBody>
      </p:sp>
      <p:pic>
        <p:nvPicPr>
          <p:cNvPr id="4" name="Picture 3">
            <a:extLst>
              <a:ext uri="{FF2B5EF4-FFF2-40B4-BE49-F238E27FC236}">
                <a16:creationId xmlns:a16="http://schemas.microsoft.com/office/drawing/2014/main" id="{0A57F6E8-C791-451C-80DC-1219D49CDD83}"/>
              </a:ext>
            </a:extLst>
          </p:cNvPr>
          <p:cNvPicPr>
            <a:picLocks noChangeAspect="1"/>
          </p:cNvPicPr>
          <p:nvPr/>
        </p:nvPicPr>
        <p:blipFill>
          <a:blip r:embed="rId3"/>
          <a:stretch>
            <a:fillRect/>
          </a:stretch>
        </p:blipFill>
        <p:spPr>
          <a:xfrm>
            <a:off x="6795910" y="1017142"/>
            <a:ext cx="4252041" cy="5260368"/>
          </a:xfrm>
          <a:prstGeom prst="rect">
            <a:avLst/>
          </a:prstGeom>
          <a:ln>
            <a:solidFill>
              <a:schemeClr val="accent1"/>
            </a:solidFill>
          </a:ln>
        </p:spPr>
      </p:pic>
    </p:spTree>
    <p:extLst>
      <p:ext uri="{BB962C8B-B14F-4D97-AF65-F5344CB8AC3E}">
        <p14:creationId xmlns:p14="http://schemas.microsoft.com/office/powerpoint/2010/main" val="37587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8CA3-3653-4B87-912A-B91EDFA7A2CD}"/>
              </a:ext>
            </a:extLst>
          </p:cNvPr>
          <p:cNvSpPr>
            <a:spLocks noGrp="1"/>
          </p:cNvSpPr>
          <p:nvPr>
            <p:ph type="title"/>
          </p:nvPr>
        </p:nvSpPr>
        <p:spPr>
          <a:xfrm>
            <a:off x="327378" y="365125"/>
            <a:ext cx="10103555" cy="876653"/>
          </a:xfrm>
        </p:spPr>
        <p:txBody>
          <a:bodyPr>
            <a:normAutofit/>
          </a:bodyPr>
          <a:lstStyle/>
          <a:p>
            <a:pPr algn="ctr"/>
            <a:r>
              <a:rPr lang="en-US" sz="3600" b="1"/>
              <a:t>Vision Loss from Diabetic Retinopathy (DR)</a:t>
            </a:r>
          </a:p>
        </p:txBody>
      </p:sp>
      <p:sp>
        <p:nvSpPr>
          <p:cNvPr id="3" name="Content Placeholder 2">
            <a:extLst>
              <a:ext uri="{FF2B5EF4-FFF2-40B4-BE49-F238E27FC236}">
                <a16:creationId xmlns:a16="http://schemas.microsoft.com/office/drawing/2014/main" id="{9094B6A1-F28A-4984-80A6-1C38FF894F09}"/>
              </a:ext>
            </a:extLst>
          </p:cNvPr>
          <p:cNvSpPr>
            <a:spLocks noGrp="1"/>
          </p:cNvSpPr>
          <p:nvPr>
            <p:ph idx="1"/>
          </p:nvPr>
        </p:nvSpPr>
        <p:spPr>
          <a:xfrm>
            <a:off x="327378" y="1241778"/>
            <a:ext cx="11076937" cy="5384799"/>
          </a:xfrm>
        </p:spPr>
        <p:txBody>
          <a:bodyPr/>
          <a:lstStyle/>
          <a:p>
            <a:pPr>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In people with T1D, the most common cause of vision loss is </a:t>
            </a: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PDR</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 </a:t>
            </a:r>
          </a:p>
          <a:p>
            <a:pPr lvl="1">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The new abnormal vessels may </a:t>
            </a:r>
          </a:p>
          <a:p>
            <a:pPr lvl="2">
              <a:defRPr/>
            </a:pPr>
            <a:r>
              <a:rPr kumimoji="0" lang="en-US" b="1" i="1" u="none" strike="noStrike" kern="1200" cap="none" spc="0" normalizeH="0" baseline="0" noProof="0">
                <a:ln>
                  <a:noFill/>
                </a:ln>
                <a:solidFill>
                  <a:prstClr val="black"/>
                </a:solidFill>
                <a:effectLst/>
                <a:uLnTx/>
                <a:uFillTx/>
                <a:latin typeface="Calibri" panose="020F0502020204030204"/>
                <a:ea typeface="+mn-ea"/>
                <a:cs typeface="+mn-cs"/>
              </a:rPr>
              <a:t>bleed into the vitreous </a:t>
            </a: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or </a:t>
            </a:r>
          </a:p>
          <a:p>
            <a:pPr lvl="2">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cause a </a:t>
            </a:r>
            <a:r>
              <a:rPr kumimoji="0" lang="en-US" b="1" i="1" u="none" strike="noStrike" kern="1200" cap="none" spc="0" normalizeH="0" baseline="0" noProof="0">
                <a:ln>
                  <a:noFill/>
                </a:ln>
                <a:solidFill>
                  <a:prstClr val="black"/>
                </a:solidFill>
                <a:effectLst/>
                <a:uLnTx/>
                <a:uFillTx/>
                <a:latin typeface="Calibri" panose="020F0502020204030204"/>
                <a:ea typeface="+mn-ea"/>
                <a:cs typeface="+mn-cs"/>
              </a:rPr>
              <a:t>tractional retinal detachment</a:t>
            </a:r>
          </a:p>
          <a:p>
            <a:pPr marL="1828800" lvl="4" indent="0">
              <a:buNone/>
              <a:defRPr/>
            </a:pP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US" b="0" i="0" u="none" strike="noStrike" kern="1200" cap="none" spc="0" normalizeH="0" baseline="0" noProof="0">
                <a:ln>
                  <a:noFill/>
                </a:ln>
                <a:solidFill>
                  <a:prstClr val="black"/>
                </a:solidFill>
                <a:effectLst/>
                <a:uLnTx/>
                <a:uFillTx/>
                <a:latin typeface="Calibri" panose="020F0502020204030204"/>
                <a:ea typeface="+mn-ea"/>
                <a:cs typeface="+mn-cs"/>
              </a:rPr>
              <a:t>In people with T2D, the most common cause of vision loss is</a:t>
            </a:r>
            <a:r>
              <a:rPr kumimoji="0" lang="en-US" b="1" i="1" u="none" strike="noStrike" kern="1200" cap="none" spc="0" normalizeH="0" baseline="0" noProof="0">
                <a:ln>
                  <a:noFill/>
                </a:ln>
                <a:solidFill>
                  <a:prstClr val="black"/>
                </a:solidFill>
                <a:effectLst/>
                <a:uLnTx/>
                <a:uFillTx/>
                <a:latin typeface="Calibri" panose="020F0502020204030204"/>
                <a:ea typeface="+mn-ea"/>
                <a:cs typeface="+mn-cs"/>
              </a:rPr>
              <a:t> DME </a:t>
            </a:r>
          </a:p>
          <a:p>
            <a:endParaRPr lang="en-US"/>
          </a:p>
        </p:txBody>
      </p:sp>
      <p:pic>
        <p:nvPicPr>
          <p:cNvPr id="5" name="Picture 4">
            <a:extLst>
              <a:ext uri="{FF2B5EF4-FFF2-40B4-BE49-F238E27FC236}">
                <a16:creationId xmlns:a16="http://schemas.microsoft.com/office/drawing/2014/main" id="{EA1DB24A-B57D-4E27-A6A4-AA1D8FF0C463}"/>
              </a:ext>
            </a:extLst>
          </p:cNvPr>
          <p:cNvPicPr>
            <a:picLocks noChangeAspect="1"/>
          </p:cNvPicPr>
          <p:nvPr/>
        </p:nvPicPr>
        <p:blipFill>
          <a:blip r:embed="rId3"/>
          <a:stretch>
            <a:fillRect/>
          </a:stretch>
        </p:blipFill>
        <p:spPr>
          <a:xfrm>
            <a:off x="8563003" y="1813567"/>
            <a:ext cx="1831600" cy="1437330"/>
          </a:xfrm>
          <a:prstGeom prst="rect">
            <a:avLst/>
          </a:prstGeom>
        </p:spPr>
      </p:pic>
      <p:pic>
        <p:nvPicPr>
          <p:cNvPr id="6" name="Picture 5">
            <a:extLst>
              <a:ext uri="{FF2B5EF4-FFF2-40B4-BE49-F238E27FC236}">
                <a16:creationId xmlns:a16="http://schemas.microsoft.com/office/drawing/2014/main" id="{9263DA80-DE32-4B0D-9684-2D88D0DA5697}"/>
              </a:ext>
            </a:extLst>
          </p:cNvPr>
          <p:cNvPicPr>
            <a:picLocks noChangeAspect="1"/>
          </p:cNvPicPr>
          <p:nvPr/>
        </p:nvPicPr>
        <p:blipFill rotWithShape="1">
          <a:blip r:embed="rId4"/>
          <a:srcRect b="19847"/>
          <a:stretch/>
        </p:blipFill>
        <p:spPr>
          <a:xfrm>
            <a:off x="6482993" y="1813566"/>
            <a:ext cx="1385364" cy="1437331"/>
          </a:xfrm>
          <a:prstGeom prst="rect">
            <a:avLst/>
          </a:prstGeom>
        </p:spPr>
      </p:pic>
      <p:pic>
        <p:nvPicPr>
          <p:cNvPr id="7" name="Picture 6">
            <a:extLst>
              <a:ext uri="{FF2B5EF4-FFF2-40B4-BE49-F238E27FC236}">
                <a16:creationId xmlns:a16="http://schemas.microsoft.com/office/drawing/2014/main" id="{3358A0FE-95B5-4F45-BC85-9E7514404488}"/>
              </a:ext>
            </a:extLst>
          </p:cNvPr>
          <p:cNvPicPr>
            <a:picLocks noChangeAspect="1"/>
          </p:cNvPicPr>
          <p:nvPr/>
        </p:nvPicPr>
        <p:blipFill>
          <a:blip r:embed="rId5"/>
          <a:stretch>
            <a:fillRect/>
          </a:stretch>
        </p:blipFill>
        <p:spPr>
          <a:xfrm>
            <a:off x="2367843" y="4243226"/>
            <a:ext cx="4454222" cy="2013735"/>
          </a:xfrm>
          <a:prstGeom prst="rect">
            <a:avLst/>
          </a:prstGeom>
        </p:spPr>
      </p:pic>
    </p:spTree>
    <p:extLst>
      <p:ext uri="{BB962C8B-B14F-4D97-AF65-F5344CB8AC3E}">
        <p14:creationId xmlns:p14="http://schemas.microsoft.com/office/powerpoint/2010/main" val="571743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5</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ECHO Diabetes Case Discussion</vt:lpstr>
      <vt:lpstr>Clinical Question </vt:lpstr>
      <vt:lpstr>Semaglutide (Ozempic) and Worsening Diabetic Retinopathy</vt:lpstr>
      <vt:lpstr>Semaglutide (Ozempic) and Worsening Diabetic Retinopathy</vt:lpstr>
      <vt:lpstr>Since then, multiple studies – different outcomes</vt:lpstr>
      <vt:lpstr>Very Confusing….</vt:lpstr>
      <vt:lpstr>Diabetic Retinopathy (DR)</vt:lpstr>
      <vt:lpstr>Diabetic Retinopathy</vt:lpstr>
      <vt:lpstr>Vision Loss from Diabetic Retinopathy (DR)</vt:lpstr>
      <vt:lpstr>2024 ADA Standards of Care – Screening for DR</vt:lpstr>
      <vt:lpstr>Treatment Recommendations (2024 ADA Standards of Care)</vt:lpstr>
      <vt:lpstr>“Promptly” = “Without Delay”</vt:lpstr>
      <vt:lpstr>Time Course of Vision Changes for Case Patient </vt:lpstr>
      <vt:lpstr>Diabetic Retinopathy – Reduction of Risk &amp; Progression</vt:lpstr>
      <vt:lpstr>Comment from ADA</vt:lpstr>
      <vt:lpstr>Statement from the American Association of Ophthalmopathy</vt:lpstr>
      <vt:lpstr>Consider recommendations for helping our case patient</vt:lpstr>
      <vt:lpstr>Consider recommendations for helping our case patient</vt:lpstr>
      <vt:lpstr>The FOCUS trial</vt:lpstr>
      <vt:lpstr>Possible link of Semaglutide to a form of Optic Neuropathy that can Cause Blindness</vt:lpstr>
      <vt:lpstr>PowerPoint Presentation</vt:lpstr>
      <vt:lpstr>SUSTAIN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ECHO Diabetes Case Discussion</dc:title>
  <dc:creator>Carol Greenlee</dc:creator>
  <cp:revision>1</cp:revision>
  <dcterms:created xsi:type="dcterms:W3CDTF">2024-07-02T23:07:28Z</dcterms:created>
  <dcterms:modified xsi:type="dcterms:W3CDTF">2024-07-08T12:35:54Z</dcterms:modified>
</cp:coreProperties>
</file>